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8"/>
  </p:normalViewPr>
  <p:slideViewPr>
    <p:cSldViewPr snapToGrid="0" showGuides="1">
      <p:cViewPr varScale="1">
        <p:scale>
          <a:sx n="84" d="100"/>
          <a:sy n="84" d="100"/>
        </p:scale>
        <p:origin x="20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8A9E-13DA-F444-307A-CB7C9189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B9882-6C60-F392-50A6-AAE72AA45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A299-69C7-22D9-A423-30349B1E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A3A20-2B04-B05F-7ABB-D77FF3BB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E8AA5-0594-6AAC-CE02-AD2FEFF2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5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B46B-878B-B7B5-B8A1-6661F3F0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6A60E-B6FB-5CD1-5A10-BFE6CEB41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28971-3DBE-EAED-87BB-71209753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ED050-9D90-56A3-9913-64E4152F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9B2F-A286-1E92-39CA-C0B5F90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909BA-1588-AFF3-754E-1E1E46A64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36709-FA10-DDE0-1E23-D19097BA5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CC7A3-3D97-6CC5-16B4-8CD37D76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4427-5334-C382-C6C2-F8398D52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894EE-6903-C816-3705-1B252BA7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2E-1D43-4B13-296F-3D56EF12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333E-4453-7451-C24E-CA34A304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1C30-3488-CEB1-557D-AA260DDA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EB0DC-3F6B-D92A-AF60-7A018AB1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D00E-A05F-3525-437F-3F953300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B192-D8AE-CA70-F31B-5E31F9FB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8E0E1-239E-46F1-7114-62DAD398A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897B-A318-3270-0BB5-3C9B7FFC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643-9270-5B8C-221D-05932BD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7804-B46A-4474-0CAE-4B1741D1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4B41-66FC-D3E8-3CC7-9E90D959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F367-8AEE-61CD-A165-9F0975E2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AAC8B-9969-1340-E6E7-118FAFC60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652A-D718-C4F6-C157-BE22243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2233E-1B6F-D85F-7836-3116745E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48272-0819-E113-310D-26AB7E3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559-EBD5-28DB-14B4-936B5F1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1C0D-E259-FD75-EC5D-770D5F2CB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2CD5-767F-2B0D-DD69-293A1B779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6754B-83CC-5622-0A91-975FFFDE4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6C6DD-D869-2397-8990-18DA7447A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8666F-E9BC-874C-77CA-157CAA5D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236A8-521A-CA55-5345-00B58D47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47A1D-AF91-CF76-6B99-618199E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5503-1ED0-5FCD-032F-68DA2DA2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06694-E06C-9EC8-88BE-32374D02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54455-6DCD-B446-C63B-2605986A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54113-5E73-1DAA-AAC4-65E69718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73149-5401-945B-2529-57D43E24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54C7C-28A5-2C32-D633-0143168D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A13E0-88BF-6040-50AB-60780360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8EE1-7DDE-0620-6532-3741B33D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DD11-C96C-7347-198F-B531C7D5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8D1B5-104B-546F-ABBC-DF074EA5A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8CA14-0624-B6D3-B35D-63CA9FDC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6D824-2A41-DD47-79F4-D2AC3010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DB36-BBBA-8B28-6726-6B756DE9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1E4E-C0B8-06EF-063E-6FCB2658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96320-2B83-C92C-FABE-E608D12EE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C7CF4-FBB2-3B59-8604-D21084C4C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AD104-A1C6-35F3-F65B-CFD9EC1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3AC6-4259-69DA-B981-7790AA82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17BB8-FC2B-3644-FE00-082A2FD0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9F3D7-49B7-3D41-4713-DF883D0C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231B-8AC5-E468-5F7A-91EE16EC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6EEA-ACC3-D567-013E-C69F72E96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75AD9-2B4A-F54B-B1E3-73C13B9CE4C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884FE-A21A-A3B2-D277-EB4B09398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3132-8655-205A-9B8E-BFC5BA165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C05C7-D697-5B4B-852D-17388519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662-DFC7-C6C7-6454-4A9EA55E7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Hurricane Milton ensemble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C0C15-3045-F0CC-E655-BF2052543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10/16/2024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03516-D858-87D8-D32B-1953DCF32CED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977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CF29D-BE1A-A0A3-EB10-FD884972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723900"/>
            <a:ext cx="7556500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4F29A-0580-980E-42BD-3DE2AA4FF9EB}"/>
              </a:ext>
            </a:extLst>
          </p:cNvPr>
          <p:cNvSpPr txBox="1"/>
          <p:nvPr/>
        </p:nvSpPr>
        <p:spPr>
          <a:xfrm>
            <a:off x="365760" y="6134100"/>
            <a:ext cx="956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run: MYNN PBL and surface, WSM5 microphysics, KF cumulus, Noah LSM, RRTMG radiation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64373-0589-7B64-9466-53141B32D2B1}"/>
              </a:ext>
            </a:extLst>
          </p:cNvPr>
          <p:cNvSpPr txBox="1"/>
          <p:nvPr/>
        </p:nvSpPr>
        <p:spPr>
          <a:xfrm>
            <a:off x="31750" y="169902"/>
            <a:ext cx="677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ended up making landfall several hours earlier than forecast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8D273-AD82-E941-D402-C7863B0E765F}"/>
              </a:ext>
            </a:extLst>
          </p:cNvPr>
          <p:cNvSpPr txBox="1"/>
          <p:nvPr/>
        </p:nvSpPr>
        <p:spPr>
          <a:xfrm>
            <a:off x="152400" y="2133600"/>
            <a:ext cx="217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 dots: min SLP</a:t>
            </a:r>
          </a:p>
          <a:p>
            <a:r>
              <a:rPr lang="en-US" dirty="0"/>
              <a:t> every hour</a:t>
            </a:r>
          </a:p>
          <a:p>
            <a:endParaRPr lang="en-US" dirty="0"/>
          </a:p>
          <a:p>
            <a:r>
              <a:rPr lang="en-US" dirty="0"/>
              <a:t>Black dot: landfall</a:t>
            </a:r>
          </a:p>
        </p:txBody>
      </p:sp>
    </p:spTree>
    <p:extLst>
      <p:ext uri="{BB962C8B-B14F-4D97-AF65-F5344CB8AC3E}">
        <p14:creationId xmlns:p14="http://schemas.microsoft.com/office/powerpoint/2010/main" val="334562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A9EF0-FA84-974E-B28C-A88993AB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723900"/>
            <a:ext cx="7556500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817C57-0925-A19F-748E-0B9B30757E95}"/>
              </a:ext>
            </a:extLst>
          </p:cNvPr>
          <p:cNvSpPr txBox="1"/>
          <p:nvPr/>
        </p:nvSpPr>
        <p:spPr>
          <a:xfrm>
            <a:off x="365760" y="6134100"/>
            <a:ext cx="598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Fastest mover, earliest landfall, weaker intensity than mine</a:t>
            </a:r>
          </a:p>
        </p:txBody>
      </p:sp>
    </p:spTree>
    <p:extLst>
      <p:ext uri="{BB962C8B-B14F-4D97-AF65-F5344CB8AC3E}">
        <p14:creationId xmlns:p14="http://schemas.microsoft.com/office/powerpoint/2010/main" val="1898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213A4-438B-69CD-9E7B-B231423B4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723900"/>
            <a:ext cx="7556500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1624E-58C7-C26B-EACB-654FE404800D}"/>
              </a:ext>
            </a:extLst>
          </p:cNvPr>
          <p:cNvSpPr txBox="1"/>
          <p:nvPr/>
        </p:nvSpPr>
        <p:spPr>
          <a:xfrm>
            <a:off x="365760" y="6134100"/>
            <a:ext cx="22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Slowest mover, weak</a:t>
            </a:r>
          </a:p>
        </p:txBody>
      </p:sp>
    </p:spTree>
    <p:extLst>
      <p:ext uri="{BB962C8B-B14F-4D97-AF65-F5344CB8AC3E}">
        <p14:creationId xmlns:p14="http://schemas.microsoft.com/office/powerpoint/2010/main" val="242508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DEDA2-6C88-C326-175C-AF733E40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723900"/>
            <a:ext cx="7556500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8C2C4-5018-D34C-835E-B795DC3CCBBA}"/>
              </a:ext>
            </a:extLst>
          </p:cNvPr>
          <p:cNvSpPr txBox="1"/>
          <p:nvPr/>
        </p:nvSpPr>
        <p:spPr>
          <a:xfrm>
            <a:off x="365760" y="6134100"/>
            <a:ext cx="666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Deepest low prior to landfall: &lt; 970 mb, later than average landfall</a:t>
            </a:r>
          </a:p>
        </p:txBody>
      </p:sp>
    </p:spTree>
    <p:extLst>
      <p:ext uri="{BB962C8B-B14F-4D97-AF65-F5344CB8AC3E}">
        <p14:creationId xmlns:p14="http://schemas.microsoft.com/office/powerpoint/2010/main" val="7173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4772C-3018-2390-2440-F9ACCFCB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609600"/>
            <a:ext cx="7867650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E30A8-8DEC-394E-24DD-5FFFED804E67}"/>
              </a:ext>
            </a:extLst>
          </p:cNvPr>
          <p:cNvSpPr txBox="1"/>
          <p:nvPr/>
        </p:nvSpPr>
        <p:spPr>
          <a:xfrm>
            <a:off x="152400" y="2133600"/>
            <a:ext cx="217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 dots: min SLP</a:t>
            </a:r>
          </a:p>
          <a:p>
            <a:r>
              <a:rPr lang="en-US" dirty="0"/>
              <a:t> every hour</a:t>
            </a:r>
          </a:p>
          <a:p>
            <a:endParaRPr lang="en-US" dirty="0"/>
          </a:p>
          <a:p>
            <a:r>
              <a:rPr lang="en-US" dirty="0"/>
              <a:t>Black dot: landfall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D1594-B059-FBCF-7AAA-3D96768E02C3}"/>
              </a:ext>
            </a:extLst>
          </p:cNvPr>
          <p:cNvSpPr txBox="1"/>
          <p:nvPr/>
        </p:nvSpPr>
        <p:spPr>
          <a:xfrm>
            <a:off x="274320" y="609600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0BC1D-3DF2-B184-25B5-31286E53F5D0}"/>
              </a:ext>
            </a:extLst>
          </p:cNvPr>
          <p:cNvSpPr txBox="1"/>
          <p:nvPr/>
        </p:nvSpPr>
        <p:spPr>
          <a:xfrm>
            <a:off x="472440" y="5623560"/>
            <a:ext cx="25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Model physics matters</a:t>
            </a:r>
          </a:p>
        </p:txBody>
      </p:sp>
    </p:spTree>
    <p:extLst>
      <p:ext uri="{BB962C8B-B14F-4D97-AF65-F5344CB8AC3E}">
        <p14:creationId xmlns:p14="http://schemas.microsoft.com/office/powerpoint/2010/main" val="360415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002E9D-E30C-107F-4FF7-4926DA5C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959610"/>
            <a:ext cx="7448550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80545-5172-69D1-5964-445742225D4D}"/>
              </a:ext>
            </a:extLst>
          </p:cNvPr>
          <p:cNvSpPr txBox="1"/>
          <p:nvPr/>
        </p:nvSpPr>
        <p:spPr>
          <a:xfrm>
            <a:off x="274320" y="609600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427354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The Hurricane Milton ensemble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Fovell, Robert</dc:creator>
  <cp:lastModifiedBy>Fovell, Robert</cp:lastModifiedBy>
  <cp:revision>3</cp:revision>
  <dcterms:created xsi:type="dcterms:W3CDTF">2024-10-16T14:21:36Z</dcterms:created>
  <dcterms:modified xsi:type="dcterms:W3CDTF">2024-10-16T14:41:05Z</dcterms:modified>
</cp:coreProperties>
</file>