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6" r:id="rId3"/>
    <p:sldId id="262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648"/>
  </p:normalViewPr>
  <p:slideViewPr>
    <p:cSldViewPr snapToGrid="0" showGuides="1">
      <p:cViewPr varScale="1">
        <p:scale>
          <a:sx n="112" d="100"/>
          <a:sy n="112" d="100"/>
        </p:scale>
        <p:origin x="35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2812A-06B0-F098-258D-AA74C8142C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8C9F18-916F-E1B7-3A87-E47D5F3FA7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31C54-8833-4815-CAD4-6299E6B68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88FB-1D00-E04B-867F-B88BE7F40C9D}" type="datetimeFigureOut">
              <a:rPr lang="en-US" smtClean="0"/>
              <a:t>10/9/24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FC380-22EF-6648-8FF8-6F843A7F3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0C22A-FF00-6F23-C3D4-A31ED55E1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00D2-F336-2340-8028-FC1CACE59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182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B3B02-286A-65C5-8483-7BFDD1C1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CAEC7-18C6-CD8D-A32E-AAB1C7FBB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FB794-5710-5F1A-9BD1-74C27E3EA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88FB-1D00-E04B-867F-B88BE7F40C9D}" type="datetimeFigureOut">
              <a:rPr lang="en-US" smtClean="0"/>
              <a:t>10/9/24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BB724-12E9-BFA0-E36C-EBA34ADC0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163BD-486A-195C-5103-E14948451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00D2-F336-2340-8028-FC1CACE59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67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ABCC73-E84C-2D8D-BEAE-37138E316E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15D493-F61B-1A0F-BB57-3B6276565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8D081-6D20-8ADD-B1D7-FEE360B41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88FB-1D00-E04B-867F-B88BE7F40C9D}" type="datetimeFigureOut">
              <a:rPr lang="en-US" smtClean="0"/>
              <a:t>10/9/24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E9ECB-D7C7-1156-9AAB-2DCC1CBE0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96910-8FEB-C62D-B6F4-A8E50CF3E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00D2-F336-2340-8028-FC1CACE59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04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37D62-2243-0252-1362-10B29A60F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314A9-BED7-F6A8-F0DE-27C244DD3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CD4CE-D83B-9E04-C2B7-4778D4EB0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88FB-1D00-E04B-867F-B88BE7F40C9D}" type="datetimeFigureOut">
              <a:rPr lang="en-US" smtClean="0"/>
              <a:t>10/9/24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070E4-3FD5-F8C7-B50A-0AABEF26A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2904D-93AC-7453-FB39-60BAFD778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00D2-F336-2340-8028-FC1CACE59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05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46155-9386-E3F6-F2FA-DC1E08D5A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F1F264-802B-6437-0C19-1527EE24F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7FFB3-618F-5050-99D0-BBBD18049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88FB-1D00-E04B-867F-B88BE7F40C9D}" type="datetimeFigureOut">
              <a:rPr lang="en-US" smtClean="0"/>
              <a:t>10/9/24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E61C1F-3CF5-7196-8607-D48423DF0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2338BC-ACD2-44D7-84EE-214707B7A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00D2-F336-2340-8028-FC1CACE59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70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4D7B8-B412-EABB-B2D8-488806988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4338D-04D8-6339-B0DA-960973AB5E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94FCE-C9AB-FFB2-178A-CC1608C9F1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4A580-6AFD-B3F4-1458-F9427D2DA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88FB-1D00-E04B-867F-B88BE7F40C9D}" type="datetimeFigureOut">
              <a:rPr lang="en-US" smtClean="0"/>
              <a:t>10/9/24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5CA3A-67C8-FB5B-643C-D39B34AD5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3BD92D-5D0A-4B83-F277-A6457616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00D2-F336-2340-8028-FC1CACE59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52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A458-CE4D-7B7B-2932-67ACC960E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AA13A-090D-C1B0-BFDF-0D5DE7E24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3B4820-43AB-782A-E865-C247E080C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798ABA-D458-E80D-CFBB-67C3E47171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E3A045-CA5C-F16A-4180-027A9B5E9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169058-E23D-7CEE-ADEB-2257F286D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88FB-1D00-E04B-867F-B88BE7F40C9D}" type="datetimeFigureOut">
              <a:rPr lang="en-US" smtClean="0"/>
              <a:t>10/9/24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FF7EAB-4653-9437-7484-A4A4B5CA5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426ADF-1D80-EDBE-8B68-475747785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00D2-F336-2340-8028-FC1CACE59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1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84B10-E984-1451-87C9-D7ED27BFD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805C75-7CB3-6630-63CE-B62C03AA8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88FB-1D00-E04B-867F-B88BE7F40C9D}" type="datetimeFigureOut">
              <a:rPr lang="en-US" smtClean="0"/>
              <a:t>10/9/24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55BBB2-7D60-20DE-47DB-F9247729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ADE69-919D-D400-94AD-E660ABE3B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00D2-F336-2340-8028-FC1CACE59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0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9DAA10-D519-E2B9-52FF-A6D2E23EE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88FB-1D00-E04B-867F-B88BE7F40C9D}" type="datetimeFigureOut">
              <a:rPr lang="en-US" smtClean="0"/>
              <a:t>10/9/24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E77F90-CCA8-819B-0028-1C1C3AF21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FE79AC-3F39-8590-ADFC-72B36F9CF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00D2-F336-2340-8028-FC1CACE59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5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C2B1C-8EBC-7F5C-5DD9-8EC33BB1A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8FE2E-630C-05A3-3B43-F150817EE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B0C618-7F77-5509-6383-36C745CA7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AF6263-81B4-D0EB-4398-93349F1FF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88FB-1D00-E04B-867F-B88BE7F40C9D}" type="datetimeFigureOut">
              <a:rPr lang="en-US" smtClean="0"/>
              <a:t>10/9/24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74DED-F42D-F3DE-D6B8-EEA843F0F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5F24A3-83CB-97E5-C058-68A0F00EF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00D2-F336-2340-8028-FC1CACE59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568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049A2-46F6-B2CD-0BED-8DC43A582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D4D892-383E-BF42-9C95-B488E54DC3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B05D0-6C2C-BCEB-A40E-F20061E7A2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F0078D-DA3F-7BA1-59CB-65D232807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88FB-1D00-E04B-867F-B88BE7F40C9D}" type="datetimeFigureOut">
              <a:rPr lang="en-US" smtClean="0"/>
              <a:t>10/9/24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74AF09-2410-9615-7A40-E8A140378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D003C-12D9-DB77-8AA4-B455311D2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00D2-F336-2340-8028-FC1CACE59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961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EC1115-27D4-335B-88E3-2BD393C03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5CFBDC-BCB9-C619-E4B6-C86312A06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DD801-794E-6445-E459-79EE622F05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5888FB-1D00-E04B-867F-B88BE7F40C9D}" type="datetimeFigureOut">
              <a:rPr lang="en-US" smtClean="0"/>
              <a:t>10/9/24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691EA-CA98-3EDA-0DA5-15760C077B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B2F4D-09D5-ABEE-F018-D81173EB95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CA00D2-F336-2340-8028-FC1CACE59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6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E72EF-4C3D-62B9-BD4B-59DD7CD47E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Hurricane Milton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1C6E52-9338-4B5E-7302-5BB9952832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Simulations started from 10/8/2024 12Z GFS</a:t>
            </a:r>
          </a:p>
          <a:p>
            <a:r>
              <a:rPr lang="en-US" dirty="0"/>
              <a:t>Forecast hour 42 shown</a:t>
            </a:r>
          </a:p>
        </p:txBody>
      </p:sp>
    </p:spTree>
    <p:extLst>
      <p:ext uri="{BB962C8B-B14F-4D97-AF65-F5344CB8AC3E}">
        <p14:creationId xmlns:p14="http://schemas.microsoft.com/office/powerpoint/2010/main" val="234818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9557A7A2-0004-5BB4-8B3B-A5145D5161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863" y="0"/>
            <a:ext cx="95646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258CE83-21FA-3398-1B27-960D3C9D9699}"/>
              </a:ext>
            </a:extLst>
          </p:cNvPr>
          <p:cNvSpPr txBox="1"/>
          <p:nvPr/>
        </p:nvSpPr>
        <p:spPr>
          <a:xfrm>
            <a:off x="102870" y="834390"/>
            <a:ext cx="14565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My WRF</a:t>
            </a:r>
          </a:p>
          <a:p>
            <a:r>
              <a:rPr lang="en-US" dirty="0"/>
              <a:t>“control run”</a:t>
            </a:r>
          </a:p>
        </p:txBody>
      </p:sp>
    </p:spTree>
    <p:extLst>
      <p:ext uri="{BB962C8B-B14F-4D97-AF65-F5344CB8AC3E}">
        <p14:creationId xmlns:p14="http://schemas.microsoft.com/office/powerpoint/2010/main" val="1445484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686873EF-C17A-1254-5F3E-3D1095CEC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863" y="0"/>
            <a:ext cx="95646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F7388D9-F3FE-0A4E-6B9A-493896108C5B}"/>
              </a:ext>
            </a:extLst>
          </p:cNvPr>
          <p:cNvSpPr txBox="1"/>
          <p:nvPr/>
        </p:nvSpPr>
        <p:spPr>
          <a:xfrm>
            <a:off x="102870" y="834390"/>
            <a:ext cx="12681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GraphCast</a:t>
            </a:r>
            <a:endParaRPr lang="en-US" dirty="0"/>
          </a:p>
          <a:p>
            <a:r>
              <a:rPr lang="en-US" dirty="0" err="1"/>
              <a:t>init</a:t>
            </a:r>
            <a:r>
              <a:rPr lang="en-US" dirty="0"/>
              <a:t> w/ GFS</a:t>
            </a:r>
          </a:p>
        </p:txBody>
      </p:sp>
    </p:spTree>
    <p:extLst>
      <p:ext uri="{BB962C8B-B14F-4D97-AF65-F5344CB8AC3E}">
        <p14:creationId xmlns:p14="http://schemas.microsoft.com/office/powerpoint/2010/main" val="212327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B6DD4-B652-EE38-6F41-C613A1143F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Can we do better with WRF?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7E4045-F6D2-3F59-5B88-F7102B1C4B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41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30</Words>
  <Application>Microsoft Macintosh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Hurricane Milton</vt:lpstr>
      <vt:lpstr>PowerPoint Presentation</vt:lpstr>
      <vt:lpstr>PowerPoint Presentation</vt:lpstr>
      <vt:lpstr>Can we do better with WRF?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Fovell, Robert</dc:creator>
  <cp:lastModifiedBy>Fovell, Robert</cp:lastModifiedBy>
  <cp:revision>1</cp:revision>
  <dcterms:created xsi:type="dcterms:W3CDTF">2024-10-09T16:24:39Z</dcterms:created>
  <dcterms:modified xsi:type="dcterms:W3CDTF">2024-10-09T16:36:32Z</dcterms:modified>
</cp:coreProperties>
</file>