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304" r:id="rId3"/>
    <p:sldId id="302" r:id="rId4"/>
    <p:sldId id="264" r:id="rId5"/>
    <p:sldId id="295" r:id="rId6"/>
    <p:sldId id="265" r:id="rId7"/>
    <p:sldId id="306" r:id="rId8"/>
    <p:sldId id="307" r:id="rId9"/>
    <p:sldId id="259" r:id="rId10"/>
    <p:sldId id="301" r:id="rId11"/>
    <p:sldId id="312" r:id="rId12"/>
    <p:sldId id="308" r:id="rId13"/>
    <p:sldId id="305" r:id="rId14"/>
    <p:sldId id="263" r:id="rId15"/>
    <p:sldId id="309" r:id="rId16"/>
    <p:sldId id="310" r:id="rId17"/>
    <p:sldId id="313" r:id="rId18"/>
    <p:sldId id="280" r:id="rId19"/>
    <p:sldId id="281" r:id="rId20"/>
    <p:sldId id="294" r:id="rId21"/>
    <p:sldId id="31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/>
    <p:restoredTop sz="94718"/>
  </p:normalViewPr>
  <p:slideViewPr>
    <p:cSldViewPr snapToGrid="0" snapToObjects="1" showGuides="1">
      <p:cViewPr varScale="1">
        <p:scale>
          <a:sx n="112" d="100"/>
          <a:sy n="112" d="100"/>
        </p:scale>
        <p:origin x="14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Library/CloudStorage/Dropbox/ATM419/(10)%20SOC/SKEBS_NEW_2020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Library/CloudStorage/Dropbox/ATM419/(10)%20SOC/SKEBS_NEW_2020_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Library/CloudStorage/Dropbox/ATM419/(10)%20SOC/SKEBS_NEW_2020_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Library/CloudStorage/Dropbox/ATM419/(10)%20SOC/SKEBS_NEW_2020_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Library/CloudStorage/Dropbox/ATM419/(10)%20SOC/SKEBS_NEW_2020_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Library/CloudStorage/Dropbox/ATM419/(10)%20SOC/SKEBS_NEW_2020_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Library/CloudStorage/Dropbox/ATM419/(10)%20SOC/SKEBS_NEW_2020_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ovell/Library/CloudStorage/Dropbox/ATM419/(10)%20SOC/SKEBS_NEW_2020_2024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NESIS SKEBS ensemble 2020-2024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Fall2024!$AA$1</c:f>
              <c:strCache>
                <c:ptCount val="1"/>
                <c:pt idx="0">
                  <c:v>NESIS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yVal>
            <c:numRef>
              <c:f>Fall2024!$AA$2:$AA$1013</c:f>
              <c:numCache>
                <c:formatCode>General</c:formatCode>
                <c:ptCount val="1012"/>
                <c:pt idx="0">
                  <c:v>15.07</c:v>
                </c:pt>
                <c:pt idx="1">
                  <c:v>14.59</c:v>
                </c:pt>
                <c:pt idx="2">
                  <c:v>14.38</c:v>
                </c:pt>
                <c:pt idx="3">
                  <c:v>14.35</c:v>
                </c:pt>
                <c:pt idx="4">
                  <c:v>14.11</c:v>
                </c:pt>
                <c:pt idx="5">
                  <c:v>14.08</c:v>
                </c:pt>
                <c:pt idx="6">
                  <c:v>14.01</c:v>
                </c:pt>
                <c:pt idx="7">
                  <c:v>14</c:v>
                </c:pt>
                <c:pt idx="8">
                  <c:v>13.95</c:v>
                </c:pt>
                <c:pt idx="9">
                  <c:v>13.9</c:v>
                </c:pt>
                <c:pt idx="10">
                  <c:v>13.72</c:v>
                </c:pt>
                <c:pt idx="11">
                  <c:v>13.64</c:v>
                </c:pt>
                <c:pt idx="12">
                  <c:v>13.64</c:v>
                </c:pt>
                <c:pt idx="13">
                  <c:v>13.61</c:v>
                </c:pt>
                <c:pt idx="14">
                  <c:v>13.58</c:v>
                </c:pt>
                <c:pt idx="15">
                  <c:v>13.57</c:v>
                </c:pt>
                <c:pt idx="16">
                  <c:v>13.53</c:v>
                </c:pt>
                <c:pt idx="17">
                  <c:v>13.47</c:v>
                </c:pt>
                <c:pt idx="18">
                  <c:v>13.46</c:v>
                </c:pt>
                <c:pt idx="19">
                  <c:v>13.42</c:v>
                </c:pt>
                <c:pt idx="20">
                  <c:v>13.4</c:v>
                </c:pt>
                <c:pt idx="21">
                  <c:v>13.39</c:v>
                </c:pt>
                <c:pt idx="22">
                  <c:v>13.32</c:v>
                </c:pt>
                <c:pt idx="23">
                  <c:v>13.16</c:v>
                </c:pt>
                <c:pt idx="24">
                  <c:v>13.12</c:v>
                </c:pt>
                <c:pt idx="25">
                  <c:v>13.07</c:v>
                </c:pt>
                <c:pt idx="26">
                  <c:v>13.03</c:v>
                </c:pt>
                <c:pt idx="27">
                  <c:v>13.02</c:v>
                </c:pt>
                <c:pt idx="28">
                  <c:v>13.02</c:v>
                </c:pt>
                <c:pt idx="29">
                  <c:v>13</c:v>
                </c:pt>
                <c:pt idx="30">
                  <c:v>13</c:v>
                </c:pt>
                <c:pt idx="31">
                  <c:v>12.98</c:v>
                </c:pt>
                <c:pt idx="32">
                  <c:v>12.97</c:v>
                </c:pt>
                <c:pt idx="33">
                  <c:v>12.96</c:v>
                </c:pt>
                <c:pt idx="34">
                  <c:v>12.95</c:v>
                </c:pt>
                <c:pt idx="35">
                  <c:v>12.94</c:v>
                </c:pt>
                <c:pt idx="36">
                  <c:v>12.94</c:v>
                </c:pt>
                <c:pt idx="37">
                  <c:v>12.93</c:v>
                </c:pt>
                <c:pt idx="38">
                  <c:v>12.93</c:v>
                </c:pt>
                <c:pt idx="39">
                  <c:v>12.89</c:v>
                </c:pt>
                <c:pt idx="40">
                  <c:v>12.89</c:v>
                </c:pt>
                <c:pt idx="41">
                  <c:v>12.87</c:v>
                </c:pt>
                <c:pt idx="42">
                  <c:v>12.85</c:v>
                </c:pt>
                <c:pt idx="43">
                  <c:v>12.84</c:v>
                </c:pt>
                <c:pt idx="44">
                  <c:v>12.82</c:v>
                </c:pt>
                <c:pt idx="45">
                  <c:v>12.82</c:v>
                </c:pt>
                <c:pt idx="46">
                  <c:v>12.82</c:v>
                </c:pt>
                <c:pt idx="47">
                  <c:v>12.81</c:v>
                </c:pt>
                <c:pt idx="48">
                  <c:v>12.75</c:v>
                </c:pt>
                <c:pt idx="49">
                  <c:v>12.74</c:v>
                </c:pt>
                <c:pt idx="50">
                  <c:v>12.73</c:v>
                </c:pt>
                <c:pt idx="51">
                  <c:v>12.72</c:v>
                </c:pt>
                <c:pt idx="52">
                  <c:v>12.69</c:v>
                </c:pt>
                <c:pt idx="53">
                  <c:v>12.69</c:v>
                </c:pt>
                <c:pt idx="54">
                  <c:v>12.68</c:v>
                </c:pt>
                <c:pt idx="55">
                  <c:v>12.68</c:v>
                </c:pt>
                <c:pt idx="56">
                  <c:v>12.68</c:v>
                </c:pt>
                <c:pt idx="57">
                  <c:v>12.65</c:v>
                </c:pt>
                <c:pt idx="58">
                  <c:v>12.65</c:v>
                </c:pt>
                <c:pt idx="59">
                  <c:v>12.65</c:v>
                </c:pt>
                <c:pt idx="60">
                  <c:v>12.64</c:v>
                </c:pt>
                <c:pt idx="61">
                  <c:v>12.57</c:v>
                </c:pt>
                <c:pt idx="62">
                  <c:v>12.57</c:v>
                </c:pt>
                <c:pt idx="63">
                  <c:v>12.57</c:v>
                </c:pt>
                <c:pt idx="64">
                  <c:v>12.57</c:v>
                </c:pt>
                <c:pt idx="65">
                  <c:v>12.54</c:v>
                </c:pt>
                <c:pt idx="66">
                  <c:v>12.52</c:v>
                </c:pt>
                <c:pt idx="67">
                  <c:v>12.52</c:v>
                </c:pt>
                <c:pt idx="68">
                  <c:v>12.49</c:v>
                </c:pt>
                <c:pt idx="69">
                  <c:v>12.48</c:v>
                </c:pt>
                <c:pt idx="70">
                  <c:v>12.48</c:v>
                </c:pt>
                <c:pt idx="71">
                  <c:v>12.47</c:v>
                </c:pt>
                <c:pt idx="72">
                  <c:v>12.45</c:v>
                </c:pt>
                <c:pt idx="73">
                  <c:v>12.43</c:v>
                </c:pt>
                <c:pt idx="74">
                  <c:v>12.41</c:v>
                </c:pt>
                <c:pt idx="75">
                  <c:v>12.39</c:v>
                </c:pt>
                <c:pt idx="76">
                  <c:v>12.39</c:v>
                </c:pt>
                <c:pt idx="77">
                  <c:v>12.38</c:v>
                </c:pt>
                <c:pt idx="78">
                  <c:v>12.36</c:v>
                </c:pt>
                <c:pt idx="79">
                  <c:v>12.36</c:v>
                </c:pt>
                <c:pt idx="80">
                  <c:v>12.34</c:v>
                </c:pt>
                <c:pt idx="81">
                  <c:v>12.32</c:v>
                </c:pt>
                <c:pt idx="82">
                  <c:v>12.32</c:v>
                </c:pt>
                <c:pt idx="83">
                  <c:v>12.32</c:v>
                </c:pt>
                <c:pt idx="84">
                  <c:v>12.3</c:v>
                </c:pt>
                <c:pt idx="85">
                  <c:v>12.3</c:v>
                </c:pt>
                <c:pt idx="86">
                  <c:v>12.3</c:v>
                </c:pt>
                <c:pt idx="87">
                  <c:v>12.29</c:v>
                </c:pt>
                <c:pt idx="88">
                  <c:v>12.28</c:v>
                </c:pt>
                <c:pt idx="89">
                  <c:v>12.27</c:v>
                </c:pt>
                <c:pt idx="90">
                  <c:v>12.23</c:v>
                </c:pt>
                <c:pt idx="91">
                  <c:v>12.23</c:v>
                </c:pt>
                <c:pt idx="92">
                  <c:v>12.22</c:v>
                </c:pt>
                <c:pt idx="93">
                  <c:v>12.19</c:v>
                </c:pt>
                <c:pt idx="94">
                  <c:v>12.18</c:v>
                </c:pt>
                <c:pt idx="95">
                  <c:v>12.17</c:v>
                </c:pt>
                <c:pt idx="96">
                  <c:v>12.16</c:v>
                </c:pt>
                <c:pt idx="97">
                  <c:v>12.16</c:v>
                </c:pt>
                <c:pt idx="98">
                  <c:v>12.14</c:v>
                </c:pt>
                <c:pt idx="99">
                  <c:v>12.12</c:v>
                </c:pt>
                <c:pt idx="100">
                  <c:v>12.1</c:v>
                </c:pt>
                <c:pt idx="101">
                  <c:v>12.09</c:v>
                </c:pt>
                <c:pt idx="102">
                  <c:v>12.08</c:v>
                </c:pt>
                <c:pt idx="103">
                  <c:v>12.08</c:v>
                </c:pt>
                <c:pt idx="104">
                  <c:v>12.07</c:v>
                </c:pt>
                <c:pt idx="105">
                  <c:v>12.07</c:v>
                </c:pt>
                <c:pt idx="106">
                  <c:v>12.07</c:v>
                </c:pt>
                <c:pt idx="107">
                  <c:v>12.05</c:v>
                </c:pt>
                <c:pt idx="108">
                  <c:v>12.02</c:v>
                </c:pt>
                <c:pt idx="109">
                  <c:v>12</c:v>
                </c:pt>
                <c:pt idx="110">
                  <c:v>12</c:v>
                </c:pt>
                <c:pt idx="111">
                  <c:v>11.99</c:v>
                </c:pt>
                <c:pt idx="112">
                  <c:v>11.99</c:v>
                </c:pt>
                <c:pt idx="113">
                  <c:v>11.98</c:v>
                </c:pt>
                <c:pt idx="114">
                  <c:v>11.94</c:v>
                </c:pt>
                <c:pt idx="115">
                  <c:v>11.92</c:v>
                </c:pt>
                <c:pt idx="116">
                  <c:v>11.92</c:v>
                </c:pt>
                <c:pt idx="117">
                  <c:v>11.92</c:v>
                </c:pt>
                <c:pt idx="118">
                  <c:v>11.91</c:v>
                </c:pt>
                <c:pt idx="119">
                  <c:v>11.89</c:v>
                </c:pt>
                <c:pt idx="120">
                  <c:v>11.88</c:v>
                </c:pt>
                <c:pt idx="121">
                  <c:v>11.87</c:v>
                </c:pt>
                <c:pt idx="122">
                  <c:v>11.86</c:v>
                </c:pt>
                <c:pt idx="123">
                  <c:v>11.85</c:v>
                </c:pt>
                <c:pt idx="124">
                  <c:v>11.84</c:v>
                </c:pt>
                <c:pt idx="125">
                  <c:v>11.83</c:v>
                </c:pt>
                <c:pt idx="126">
                  <c:v>11.83</c:v>
                </c:pt>
                <c:pt idx="127">
                  <c:v>11.82</c:v>
                </c:pt>
                <c:pt idx="128">
                  <c:v>11.8</c:v>
                </c:pt>
                <c:pt idx="129">
                  <c:v>11.8</c:v>
                </c:pt>
                <c:pt idx="130">
                  <c:v>11.8</c:v>
                </c:pt>
                <c:pt idx="131">
                  <c:v>11.8</c:v>
                </c:pt>
                <c:pt idx="132">
                  <c:v>11.79</c:v>
                </c:pt>
                <c:pt idx="133">
                  <c:v>11.79</c:v>
                </c:pt>
                <c:pt idx="134">
                  <c:v>11.78</c:v>
                </c:pt>
                <c:pt idx="135">
                  <c:v>11.77</c:v>
                </c:pt>
                <c:pt idx="136">
                  <c:v>11.77</c:v>
                </c:pt>
                <c:pt idx="137">
                  <c:v>11.76</c:v>
                </c:pt>
                <c:pt idx="138">
                  <c:v>11.75</c:v>
                </c:pt>
                <c:pt idx="139">
                  <c:v>11.75</c:v>
                </c:pt>
                <c:pt idx="140">
                  <c:v>11.73</c:v>
                </c:pt>
                <c:pt idx="141">
                  <c:v>11.73</c:v>
                </c:pt>
                <c:pt idx="142">
                  <c:v>11.71</c:v>
                </c:pt>
                <c:pt idx="143">
                  <c:v>11.71</c:v>
                </c:pt>
                <c:pt idx="144">
                  <c:v>11.7</c:v>
                </c:pt>
                <c:pt idx="145">
                  <c:v>11.7</c:v>
                </c:pt>
                <c:pt idx="146">
                  <c:v>11.69</c:v>
                </c:pt>
                <c:pt idx="147">
                  <c:v>11.69</c:v>
                </c:pt>
                <c:pt idx="148">
                  <c:v>11.69</c:v>
                </c:pt>
                <c:pt idx="149">
                  <c:v>11.68</c:v>
                </c:pt>
                <c:pt idx="150">
                  <c:v>11.68</c:v>
                </c:pt>
                <c:pt idx="151">
                  <c:v>11.67</c:v>
                </c:pt>
                <c:pt idx="152">
                  <c:v>11.66</c:v>
                </c:pt>
                <c:pt idx="153">
                  <c:v>11.65</c:v>
                </c:pt>
                <c:pt idx="154">
                  <c:v>11.63</c:v>
                </c:pt>
                <c:pt idx="155">
                  <c:v>11.63</c:v>
                </c:pt>
                <c:pt idx="156">
                  <c:v>11.62</c:v>
                </c:pt>
                <c:pt idx="157">
                  <c:v>11.61</c:v>
                </c:pt>
                <c:pt idx="158">
                  <c:v>11.6</c:v>
                </c:pt>
                <c:pt idx="159">
                  <c:v>11.6</c:v>
                </c:pt>
                <c:pt idx="160">
                  <c:v>11.59</c:v>
                </c:pt>
                <c:pt idx="161">
                  <c:v>11.59</c:v>
                </c:pt>
                <c:pt idx="162">
                  <c:v>11.58</c:v>
                </c:pt>
                <c:pt idx="163">
                  <c:v>11.58</c:v>
                </c:pt>
                <c:pt idx="164">
                  <c:v>11.58</c:v>
                </c:pt>
                <c:pt idx="165">
                  <c:v>11.57</c:v>
                </c:pt>
                <c:pt idx="166">
                  <c:v>11.56</c:v>
                </c:pt>
                <c:pt idx="167">
                  <c:v>11.56</c:v>
                </c:pt>
                <c:pt idx="168">
                  <c:v>11.56</c:v>
                </c:pt>
                <c:pt idx="169">
                  <c:v>11.55</c:v>
                </c:pt>
                <c:pt idx="170">
                  <c:v>11.54</c:v>
                </c:pt>
                <c:pt idx="171">
                  <c:v>11.54</c:v>
                </c:pt>
                <c:pt idx="172">
                  <c:v>11.53</c:v>
                </c:pt>
                <c:pt idx="173">
                  <c:v>11.52</c:v>
                </c:pt>
                <c:pt idx="174">
                  <c:v>11.52</c:v>
                </c:pt>
                <c:pt idx="175">
                  <c:v>11.51</c:v>
                </c:pt>
                <c:pt idx="176">
                  <c:v>11.51</c:v>
                </c:pt>
                <c:pt idx="177">
                  <c:v>11.47</c:v>
                </c:pt>
                <c:pt idx="178">
                  <c:v>11.45</c:v>
                </c:pt>
                <c:pt idx="179">
                  <c:v>11.44</c:v>
                </c:pt>
                <c:pt idx="180">
                  <c:v>11.43</c:v>
                </c:pt>
                <c:pt idx="181">
                  <c:v>11.43</c:v>
                </c:pt>
                <c:pt idx="182">
                  <c:v>11.42</c:v>
                </c:pt>
                <c:pt idx="183">
                  <c:v>11.42</c:v>
                </c:pt>
                <c:pt idx="184">
                  <c:v>11.41</c:v>
                </c:pt>
                <c:pt idx="185">
                  <c:v>11.41</c:v>
                </c:pt>
                <c:pt idx="186">
                  <c:v>11.4</c:v>
                </c:pt>
                <c:pt idx="187">
                  <c:v>11.39</c:v>
                </c:pt>
                <c:pt idx="188">
                  <c:v>11.39</c:v>
                </c:pt>
                <c:pt idx="189">
                  <c:v>11.39</c:v>
                </c:pt>
                <c:pt idx="190">
                  <c:v>11.38</c:v>
                </c:pt>
                <c:pt idx="191">
                  <c:v>11.38</c:v>
                </c:pt>
                <c:pt idx="192">
                  <c:v>11.37</c:v>
                </c:pt>
                <c:pt idx="193">
                  <c:v>11.35</c:v>
                </c:pt>
                <c:pt idx="194">
                  <c:v>11.35</c:v>
                </c:pt>
                <c:pt idx="195">
                  <c:v>11.31</c:v>
                </c:pt>
                <c:pt idx="196">
                  <c:v>11.3</c:v>
                </c:pt>
                <c:pt idx="197">
                  <c:v>11.3</c:v>
                </c:pt>
                <c:pt idx="198">
                  <c:v>11.3</c:v>
                </c:pt>
                <c:pt idx="199">
                  <c:v>11.3</c:v>
                </c:pt>
                <c:pt idx="200">
                  <c:v>11.29</c:v>
                </c:pt>
                <c:pt idx="201">
                  <c:v>11.29</c:v>
                </c:pt>
                <c:pt idx="202">
                  <c:v>11.29</c:v>
                </c:pt>
                <c:pt idx="203">
                  <c:v>11.26</c:v>
                </c:pt>
                <c:pt idx="204">
                  <c:v>11.25</c:v>
                </c:pt>
                <c:pt idx="205">
                  <c:v>11.24</c:v>
                </c:pt>
                <c:pt idx="206">
                  <c:v>11.22</c:v>
                </c:pt>
                <c:pt idx="207">
                  <c:v>11.2</c:v>
                </c:pt>
                <c:pt idx="208">
                  <c:v>11.2</c:v>
                </c:pt>
                <c:pt idx="209">
                  <c:v>11.16</c:v>
                </c:pt>
                <c:pt idx="210">
                  <c:v>11.16</c:v>
                </c:pt>
                <c:pt idx="211">
                  <c:v>11.15</c:v>
                </c:pt>
                <c:pt idx="212">
                  <c:v>11.13</c:v>
                </c:pt>
                <c:pt idx="213">
                  <c:v>11.12</c:v>
                </c:pt>
                <c:pt idx="214">
                  <c:v>11.12</c:v>
                </c:pt>
                <c:pt idx="215">
                  <c:v>11.11</c:v>
                </c:pt>
                <c:pt idx="216">
                  <c:v>11.09</c:v>
                </c:pt>
                <c:pt idx="217">
                  <c:v>11.08</c:v>
                </c:pt>
                <c:pt idx="218">
                  <c:v>11.07</c:v>
                </c:pt>
                <c:pt idx="219">
                  <c:v>11.05</c:v>
                </c:pt>
                <c:pt idx="220">
                  <c:v>11.03</c:v>
                </c:pt>
                <c:pt idx="221">
                  <c:v>11.03</c:v>
                </c:pt>
                <c:pt idx="222">
                  <c:v>11.02</c:v>
                </c:pt>
                <c:pt idx="223">
                  <c:v>11.01</c:v>
                </c:pt>
                <c:pt idx="224">
                  <c:v>11.01</c:v>
                </c:pt>
                <c:pt idx="225">
                  <c:v>11</c:v>
                </c:pt>
                <c:pt idx="226">
                  <c:v>11</c:v>
                </c:pt>
                <c:pt idx="227">
                  <c:v>11</c:v>
                </c:pt>
                <c:pt idx="228">
                  <c:v>10.98</c:v>
                </c:pt>
                <c:pt idx="229">
                  <c:v>10.97</c:v>
                </c:pt>
                <c:pt idx="230">
                  <c:v>10.96</c:v>
                </c:pt>
                <c:pt idx="231">
                  <c:v>10.96</c:v>
                </c:pt>
                <c:pt idx="232">
                  <c:v>10.95</c:v>
                </c:pt>
                <c:pt idx="233">
                  <c:v>10.91</c:v>
                </c:pt>
                <c:pt idx="234">
                  <c:v>10.89</c:v>
                </c:pt>
                <c:pt idx="235">
                  <c:v>10.89</c:v>
                </c:pt>
                <c:pt idx="236">
                  <c:v>10.88</c:v>
                </c:pt>
                <c:pt idx="237">
                  <c:v>10.87</c:v>
                </c:pt>
                <c:pt idx="238">
                  <c:v>10.85</c:v>
                </c:pt>
                <c:pt idx="239">
                  <c:v>10.85</c:v>
                </c:pt>
                <c:pt idx="240">
                  <c:v>10.85</c:v>
                </c:pt>
                <c:pt idx="241">
                  <c:v>10.84</c:v>
                </c:pt>
                <c:pt idx="242">
                  <c:v>10.84</c:v>
                </c:pt>
                <c:pt idx="243">
                  <c:v>10.83</c:v>
                </c:pt>
                <c:pt idx="244">
                  <c:v>10.82</c:v>
                </c:pt>
                <c:pt idx="245">
                  <c:v>10.82</c:v>
                </c:pt>
                <c:pt idx="246">
                  <c:v>10.81</c:v>
                </c:pt>
                <c:pt idx="247">
                  <c:v>10.8</c:v>
                </c:pt>
                <c:pt idx="248">
                  <c:v>10.77</c:v>
                </c:pt>
                <c:pt idx="249">
                  <c:v>10.74</c:v>
                </c:pt>
                <c:pt idx="250">
                  <c:v>10.74</c:v>
                </c:pt>
                <c:pt idx="251">
                  <c:v>10.73</c:v>
                </c:pt>
                <c:pt idx="252">
                  <c:v>10.71</c:v>
                </c:pt>
                <c:pt idx="253">
                  <c:v>10.69</c:v>
                </c:pt>
                <c:pt idx="254">
                  <c:v>10.69</c:v>
                </c:pt>
                <c:pt idx="255">
                  <c:v>10.66</c:v>
                </c:pt>
                <c:pt idx="256">
                  <c:v>10.65</c:v>
                </c:pt>
                <c:pt idx="257">
                  <c:v>10.64</c:v>
                </c:pt>
                <c:pt idx="258">
                  <c:v>10.62</c:v>
                </c:pt>
                <c:pt idx="259">
                  <c:v>10.61</c:v>
                </c:pt>
                <c:pt idx="260">
                  <c:v>10.6</c:v>
                </c:pt>
                <c:pt idx="261">
                  <c:v>10.59</c:v>
                </c:pt>
                <c:pt idx="262">
                  <c:v>10.58</c:v>
                </c:pt>
                <c:pt idx="263">
                  <c:v>10.58</c:v>
                </c:pt>
                <c:pt idx="264">
                  <c:v>10.57</c:v>
                </c:pt>
                <c:pt idx="265">
                  <c:v>10.56</c:v>
                </c:pt>
                <c:pt idx="266">
                  <c:v>10.55</c:v>
                </c:pt>
                <c:pt idx="267">
                  <c:v>10.55</c:v>
                </c:pt>
                <c:pt idx="268">
                  <c:v>10.52</c:v>
                </c:pt>
                <c:pt idx="269">
                  <c:v>10.52</c:v>
                </c:pt>
                <c:pt idx="270">
                  <c:v>10.51</c:v>
                </c:pt>
                <c:pt idx="271">
                  <c:v>10.5</c:v>
                </c:pt>
                <c:pt idx="272">
                  <c:v>10.49</c:v>
                </c:pt>
                <c:pt idx="273">
                  <c:v>10.49</c:v>
                </c:pt>
                <c:pt idx="274">
                  <c:v>10.49</c:v>
                </c:pt>
                <c:pt idx="275">
                  <c:v>10.44</c:v>
                </c:pt>
                <c:pt idx="276">
                  <c:v>10.43</c:v>
                </c:pt>
                <c:pt idx="277">
                  <c:v>10.4</c:v>
                </c:pt>
                <c:pt idx="278">
                  <c:v>10.4</c:v>
                </c:pt>
                <c:pt idx="279">
                  <c:v>10.34</c:v>
                </c:pt>
                <c:pt idx="280">
                  <c:v>10.34</c:v>
                </c:pt>
                <c:pt idx="281">
                  <c:v>10.33</c:v>
                </c:pt>
                <c:pt idx="282">
                  <c:v>10.32</c:v>
                </c:pt>
                <c:pt idx="283">
                  <c:v>10.3</c:v>
                </c:pt>
                <c:pt idx="284">
                  <c:v>10.3</c:v>
                </c:pt>
                <c:pt idx="285">
                  <c:v>10.29</c:v>
                </c:pt>
                <c:pt idx="286">
                  <c:v>10.26</c:v>
                </c:pt>
                <c:pt idx="287">
                  <c:v>10.26</c:v>
                </c:pt>
                <c:pt idx="288">
                  <c:v>10.220000000000001</c:v>
                </c:pt>
                <c:pt idx="289">
                  <c:v>10.210000000000001</c:v>
                </c:pt>
                <c:pt idx="290">
                  <c:v>10.199999999999999</c:v>
                </c:pt>
                <c:pt idx="291">
                  <c:v>10.18</c:v>
                </c:pt>
                <c:pt idx="292">
                  <c:v>10.16</c:v>
                </c:pt>
                <c:pt idx="293">
                  <c:v>10.16</c:v>
                </c:pt>
                <c:pt idx="294">
                  <c:v>10.15</c:v>
                </c:pt>
                <c:pt idx="295">
                  <c:v>10.130000000000001</c:v>
                </c:pt>
                <c:pt idx="296">
                  <c:v>10.11</c:v>
                </c:pt>
                <c:pt idx="297">
                  <c:v>10.1</c:v>
                </c:pt>
                <c:pt idx="298">
                  <c:v>10.08</c:v>
                </c:pt>
                <c:pt idx="299">
                  <c:v>10.07</c:v>
                </c:pt>
                <c:pt idx="300">
                  <c:v>10.050000000000001</c:v>
                </c:pt>
                <c:pt idx="301">
                  <c:v>10.02</c:v>
                </c:pt>
                <c:pt idx="302">
                  <c:v>9.98</c:v>
                </c:pt>
                <c:pt idx="303">
                  <c:v>9.9600000000000009</c:v>
                </c:pt>
                <c:pt idx="304">
                  <c:v>9.9499999999999993</c:v>
                </c:pt>
                <c:pt idx="305">
                  <c:v>9.9499999999999993</c:v>
                </c:pt>
                <c:pt idx="306">
                  <c:v>9.94</c:v>
                </c:pt>
                <c:pt idx="307">
                  <c:v>9.92</c:v>
                </c:pt>
                <c:pt idx="308">
                  <c:v>9.92</c:v>
                </c:pt>
                <c:pt idx="309">
                  <c:v>9.91</c:v>
                </c:pt>
                <c:pt idx="310">
                  <c:v>9.89</c:v>
                </c:pt>
                <c:pt idx="311">
                  <c:v>9.89</c:v>
                </c:pt>
                <c:pt idx="312">
                  <c:v>9.85</c:v>
                </c:pt>
                <c:pt idx="313">
                  <c:v>9.84</c:v>
                </c:pt>
                <c:pt idx="314">
                  <c:v>9.83</c:v>
                </c:pt>
                <c:pt idx="315">
                  <c:v>9.82</c:v>
                </c:pt>
                <c:pt idx="316">
                  <c:v>9.82</c:v>
                </c:pt>
                <c:pt idx="317">
                  <c:v>9.82</c:v>
                </c:pt>
                <c:pt idx="318">
                  <c:v>9.82</c:v>
                </c:pt>
                <c:pt idx="319">
                  <c:v>9.81</c:v>
                </c:pt>
                <c:pt idx="320">
                  <c:v>9.7899999999999991</c:v>
                </c:pt>
                <c:pt idx="321">
                  <c:v>9.7899999999999991</c:v>
                </c:pt>
                <c:pt idx="322">
                  <c:v>9.74</c:v>
                </c:pt>
                <c:pt idx="323">
                  <c:v>9.6999999999999993</c:v>
                </c:pt>
                <c:pt idx="324">
                  <c:v>9.68</c:v>
                </c:pt>
                <c:pt idx="325">
                  <c:v>9.66</c:v>
                </c:pt>
                <c:pt idx="326">
                  <c:v>9.65</c:v>
                </c:pt>
                <c:pt idx="327">
                  <c:v>9.65</c:v>
                </c:pt>
                <c:pt idx="328">
                  <c:v>9.58</c:v>
                </c:pt>
                <c:pt idx="329">
                  <c:v>9.5299999999999994</c:v>
                </c:pt>
                <c:pt idx="330">
                  <c:v>9.51</c:v>
                </c:pt>
                <c:pt idx="331">
                  <c:v>9.4700000000000006</c:v>
                </c:pt>
                <c:pt idx="332">
                  <c:v>9.41</c:v>
                </c:pt>
                <c:pt idx="333">
                  <c:v>9.41</c:v>
                </c:pt>
                <c:pt idx="334">
                  <c:v>9.4</c:v>
                </c:pt>
                <c:pt idx="335">
                  <c:v>9.3699999999999992</c:v>
                </c:pt>
                <c:pt idx="336">
                  <c:v>9.36</c:v>
                </c:pt>
                <c:pt idx="337">
                  <c:v>9.33</c:v>
                </c:pt>
                <c:pt idx="338">
                  <c:v>9.3000000000000007</c:v>
                </c:pt>
                <c:pt idx="339">
                  <c:v>9.1999999999999993</c:v>
                </c:pt>
                <c:pt idx="340">
                  <c:v>9.17</c:v>
                </c:pt>
                <c:pt idx="341">
                  <c:v>9.16</c:v>
                </c:pt>
                <c:pt idx="342">
                  <c:v>9.15</c:v>
                </c:pt>
                <c:pt idx="343">
                  <c:v>9.1199999999999992</c:v>
                </c:pt>
                <c:pt idx="344">
                  <c:v>9.07</c:v>
                </c:pt>
                <c:pt idx="345">
                  <c:v>9.0500000000000007</c:v>
                </c:pt>
                <c:pt idx="346">
                  <c:v>9.0500000000000007</c:v>
                </c:pt>
                <c:pt idx="347">
                  <c:v>8.9</c:v>
                </c:pt>
                <c:pt idx="348">
                  <c:v>8.83</c:v>
                </c:pt>
                <c:pt idx="349">
                  <c:v>8.76</c:v>
                </c:pt>
                <c:pt idx="350">
                  <c:v>8.69</c:v>
                </c:pt>
                <c:pt idx="351">
                  <c:v>8.6199999999999992</c:v>
                </c:pt>
                <c:pt idx="352">
                  <c:v>8.2200000000000006</c:v>
                </c:pt>
                <c:pt idx="353">
                  <c:v>7.8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F27-374C-BBEE-20C620E4078A}"/>
            </c:ext>
          </c:extLst>
        </c:ser>
        <c:ser>
          <c:idx val="1"/>
          <c:order val="1"/>
          <c:tx>
            <c:strRef>
              <c:f>Fall2024!$AE$1</c:f>
              <c:strCache>
                <c:ptCount val="1"/>
                <c:pt idx="0">
                  <c:v>unperturbed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yVal>
            <c:numRef>
              <c:f>Fall2024!$AE$2:$AE$1013</c:f>
              <c:numCache>
                <c:formatCode>General</c:formatCode>
                <c:ptCount val="1012"/>
                <c:pt idx="0">
                  <c:v>11.63</c:v>
                </c:pt>
                <c:pt idx="1">
                  <c:v>11.63</c:v>
                </c:pt>
                <c:pt idx="2">
                  <c:v>11.63</c:v>
                </c:pt>
                <c:pt idx="3">
                  <c:v>11.63</c:v>
                </c:pt>
                <c:pt idx="4">
                  <c:v>11.63</c:v>
                </c:pt>
                <c:pt idx="5">
                  <c:v>11.63</c:v>
                </c:pt>
                <c:pt idx="6">
                  <c:v>11.63</c:v>
                </c:pt>
                <c:pt idx="7">
                  <c:v>11.63</c:v>
                </c:pt>
                <c:pt idx="8">
                  <c:v>11.63</c:v>
                </c:pt>
                <c:pt idx="9">
                  <c:v>11.63</c:v>
                </c:pt>
                <c:pt idx="10">
                  <c:v>11.63</c:v>
                </c:pt>
                <c:pt idx="11">
                  <c:v>11.63</c:v>
                </c:pt>
                <c:pt idx="12">
                  <c:v>11.63</c:v>
                </c:pt>
                <c:pt idx="13">
                  <c:v>11.63</c:v>
                </c:pt>
                <c:pt idx="14">
                  <c:v>11.63</c:v>
                </c:pt>
                <c:pt idx="15">
                  <c:v>11.63</c:v>
                </c:pt>
                <c:pt idx="16">
                  <c:v>11.63</c:v>
                </c:pt>
                <c:pt idx="17">
                  <c:v>11.63</c:v>
                </c:pt>
                <c:pt idx="18">
                  <c:v>11.63</c:v>
                </c:pt>
                <c:pt idx="19">
                  <c:v>11.63</c:v>
                </c:pt>
                <c:pt idx="20">
                  <c:v>11.63</c:v>
                </c:pt>
                <c:pt idx="21">
                  <c:v>11.63</c:v>
                </c:pt>
                <c:pt idx="22">
                  <c:v>11.63</c:v>
                </c:pt>
                <c:pt idx="23">
                  <c:v>11.63</c:v>
                </c:pt>
                <c:pt idx="24">
                  <c:v>11.63</c:v>
                </c:pt>
                <c:pt idx="25">
                  <c:v>11.63</c:v>
                </c:pt>
                <c:pt idx="26">
                  <c:v>11.63</c:v>
                </c:pt>
                <c:pt idx="27">
                  <c:v>11.63</c:v>
                </c:pt>
                <c:pt idx="28">
                  <c:v>11.63</c:v>
                </c:pt>
                <c:pt idx="29">
                  <c:v>11.63</c:v>
                </c:pt>
                <c:pt idx="30">
                  <c:v>11.63</c:v>
                </c:pt>
                <c:pt idx="31">
                  <c:v>11.63</c:v>
                </c:pt>
                <c:pt idx="32">
                  <c:v>11.63</c:v>
                </c:pt>
                <c:pt idx="33">
                  <c:v>11.63</c:v>
                </c:pt>
                <c:pt idx="34">
                  <c:v>11.63</c:v>
                </c:pt>
                <c:pt idx="35">
                  <c:v>11.63</c:v>
                </c:pt>
                <c:pt idx="36">
                  <c:v>11.63</c:v>
                </c:pt>
                <c:pt idx="37">
                  <c:v>11.63</c:v>
                </c:pt>
                <c:pt idx="38">
                  <c:v>11.63</c:v>
                </c:pt>
                <c:pt idx="39">
                  <c:v>11.63</c:v>
                </c:pt>
                <c:pt idx="40">
                  <c:v>11.63</c:v>
                </c:pt>
                <c:pt idx="41">
                  <c:v>11.63</c:v>
                </c:pt>
                <c:pt idx="42">
                  <c:v>11.63</c:v>
                </c:pt>
                <c:pt idx="43">
                  <c:v>11.63</c:v>
                </c:pt>
                <c:pt idx="44">
                  <c:v>11.63</c:v>
                </c:pt>
                <c:pt idx="45">
                  <c:v>11.63</c:v>
                </c:pt>
                <c:pt idx="46">
                  <c:v>11.63</c:v>
                </c:pt>
                <c:pt idx="47">
                  <c:v>11.63</c:v>
                </c:pt>
                <c:pt idx="48">
                  <c:v>11.63</c:v>
                </c:pt>
                <c:pt idx="49">
                  <c:v>11.63</c:v>
                </c:pt>
                <c:pt idx="50">
                  <c:v>11.63</c:v>
                </c:pt>
                <c:pt idx="51">
                  <c:v>11.63</c:v>
                </c:pt>
                <c:pt idx="52">
                  <c:v>11.63</c:v>
                </c:pt>
                <c:pt idx="53">
                  <c:v>11.63</c:v>
                </c:pt>
                <c:pt idx="54">
                  <c:v>11.63</c:v>
                </c:pt>
                <c:pt idx="55">
                  <c:v>11.63</c:v>
                </c:pt>
                <c:pt idx="56">
                  <c:v>11.63</c:v>
                </c:pt>
                <c:pt idx="57">
                  <c:v>11.63</c:v>
                </c:pt>
                <c:pt idx="58">
                  <c:v>11.63</c:v>
                </c:pt>
                <c:pt idx="59">
                  <c:v>11.63</c:v>
                </c:pt>
                <c:pt idx="60">
                  <c:v>11.63</c:v>
                </c:pt>
                <c:pt idx="61">
                  <c:v>11.63</c:v>
                </c:pt>
                <c:pt idx="62">
                  <c:v>11.63</c:v>
                </c:pt>
                <c:pt idx="63">
                  <c:v>11.63</c:v>
                </c:pt>
                <c:pt idx="64">
                  <c:v>11.63</c:v>
                </c:pt>
                <c:pt idx="65">
                  <c:v>11.63</c:v>
                </c:pt>
                <c:pt idx="66">
                  <c:v>11.63</c:v>
                </c:pt>
                <c:pt idx="67">
                  <c:v>11.63</c:v>
                </c:pt>
                <c:pt idx="68">
                  <c:v>11.63</c:v>
                </c:pt>
                <c:pt idx="69">
                  <c:v>11.63</c:v>
                </c:pt>
                <c:pt idx="70">
                  <c:v>11.63</c:v>
                </c:pt>
                <c:pt idx="71">
                  <c:v>11.63</c:v>
                </c:pt>
                <c:pt idx="72">
                  <c:v>11.63</c:v>
                </c:pt>
                <c:pt idx="73">
                  <c:v>11.63</c:v>
                </c:pt>
                <c:pt idx="74">
                  <c:v>11.63</c:v>
                </c:pt>
                <c:pt idx="75">
                  <c:v>11.63</c:v>
                </c:pt>
                <c:pt idx="76">
                  <c:v>11.63</c:v>
                </c:pt>
                <c:pt idx="77">
                  <c:v>11.63</c:v>
                </c:pt>
                <c:pt idx="78">
                  <c:v>11.63</c:v>
                </c:pt>
                <c:pt idx="79">
                  <c:v>11.63</c:v>
                </c:pt>
                <c:pt idx="80">
                  <c:v>11.63</c:v>
                </c:pt>
                <c:pt idx="81">
                  <c:v>11.63</c:v>
                </c:pt>
                <c:pt idx="82">
                  <c:v>11.63</c:v>
                </c:pt>
                <c:pt idx="83">
                  <c:v>11.63</c:v>
                </c:pt>
                <c:pt idx="84">
                  <c:v>11.63</c:v>
                </c:pt>
                <c:pt idx="85">
                  <c:v>11.63</c:v>
                </c:pt>
                <c:pt idx="86">
                  <c:v>11.63</c:v>
                </c:pt>
                <c:pt idx="87">
                  <c:v>11.63</c:v>
                </c:pt>
                <c:pt idx="88">
                  <c:v>11.63</c:v>
                </c:pt>
                <c:pt idx="89">
                  <c:v>11.63</c:v>
                </c:pt>
                <c:pt idx="90">
                  <c:v>11.63</c:v>
                </c:pt>
                <c:pt idx="91">
                  <c:v>11.63</c:v>
                </c:pt>
                <c:pt idx="92">
                  <c:v>11.63</c:v>
                </c:pt>
                <c:pt idx="93">
                  <c:v>11.63</c:v>
                </c:pt>
                <c:pt idx="94">
                  <c:v>11.63</c:v>
                </c:pt>
                <c:pt idx="95">
                  <c:v>11.63</c:v>
                </c:pt>
                <c:pt idx="96">
                  <c:v>11.63</c:v>
                </c:pt>
                <c:pt idx="97">
                  <c:v>11.63</c:v>
                </c:pt>
                <c:pt idx="98">
                  <c:v>11.63</c:v>
                </c:pt>
                <c:pt idx="99">
                  <c:v>11.63</c:v>
                </c:pt>
                <c:pt idx="100">
                  <c:v>11.63</c:v>
                </c:pt>
                <c:pt idx="101">
                  <c:v>11.63</c:v>
                </c:pt>
                <c:pt idx="102">
                  <c:v>11.63</c:v>
                </c:pt>
                <c:pt idx="103">
                  <c:v>11.63</c:v>
                </c:pt>
                <c:pt idx="104">
                  <c:v>11.63</c:v>
                </c:pt>
                <c:pt idx="105">
                  <c:v>11.63</c:v>
                </c:pt>
                <c:pt idx="106">
                  <c:v>11.63</c:v>
                </c:pt>
                <c:pt idx="107">
                  <c:v>11.63</c:v>
                </c:pt>
                <c:pt idx="108">
                  <c:v>11.63</c:v>
                </c:pt>
                <c:pt idx="109">
                  <c:v>11.63</c:v>
                </c:pt>
                <c:pt idx="110">
                  <c:v>11.63</c:v>
                </c:pt>
                <c:pt idx="111">
                  <c:v>11.63</c:v>
                </c:pt>
                <c:pt idx="112">
                  <c:v>11.63</c:v>
                </c:pt>
                <c:pt idx="113">
                  <c:v>11.63</c:v>
                </c:pt>
                <c:pt idx="114">
                  <c:v>11.63</c:v>
                </c:pt>
                <c:pt idx="115">
                  <c:v>11.63</c:v>
                </c:pt>
                <c:pt idx="116">
                  <c:v>11.63</c:v>
                </c:pt>
                <c:pt idx="117">
                  <c:v>11.63</c:v>
                </c:pt>
                <c:pt idx="118">
                  <c:v>11.63</c:v>
                </c:pt>
                <c:pt idx="119">
                  <c:v>11.63</c:v>
                </c:pt>
                <c:pt idx="120">
                  <c:v>11.63</c:v>
                </c:pt>
                <c:pt idx="121">
                  <c:v>11.63</c:v>
                </c:pt>
                <c:pt idx="122">
                  <c:v>11.63</c:v>
                </c:pt>
                <c:pt idx="123">
                  <c:v>11.63</c:v>
                </c:pt>
                <c:pt idx="124">
                  <c:v>11.63</c:v>
                </c:pt>
                <c:pt idx="125">
                  <c:v>11.63</c:v>
                </c:pt>
                <c:pt idx="126">
                  <c:v>11.63</c:v>
                </c:pt>
                <c:pt idx="127">
                  <c:v>11.63</c:v>
                </c:pt>
                <c:pt idx="128">
                  <c:v>11.63</c:v>
                </c:pt>
                <c:pt idx="129">
                  <c:v>11.63</c:v>
                </c:pt>
                <c:pt idx="130">
                  <c:v>11.63</c:v>
                </c:pt>
                <c:pt idx="131">
                  <c:v>11.63</c:v>
                </c:pt>
                <c:pt idx="132">
                  <c:v>11.63</c:v>
                </c:pt>
                <c:pt idx="133">
                  <c:v>11.63</c:v>
                </c:pt>
                <c:pt idx="134">
                  <c:v>11.63</c:v>
                </c:pt>
                <c:pt idx="135">
                  <c:v>11.63</c:v>
                </c:pt>
                <c:pt idx="136">
                  <c:v>11.63</c:v>
                </c:pt>
                <c:pt idx="137">
                  <c:v>11.63</c:v>
                </c:pt>
                <c:pt idx="138">
                  <c:v>11.63</c:v>
                </c:pt>
                <c:pt idx="139">
                  <c:v>11.63</c:v>
                </c:pt>
                <c:pt idx="140">
                  <c:v>11.63</c:v>
                </c:pt>
                <c:pt idx="141">
                  <c:v>11.63</c:v>
                </c:pt>
                <c:pt idx="142">
                  <c:v>11.63</c:v>
                </c:pt>
                <c:pt idx="143">
                  <c:v>11.63</c:v>
                </c:pt>
                <c:pt idx="144">
                  <c:v>11.63</c:v>
                </c:pt>
                <c:pt idx="145">
                  <c:v>11.63</c:v>
                </c:pt>
                <c:pt idx="146">
                  <c:v>11.63</c:v>
                </c:pt>
                <c:pt idx="147">
                  <c:v>11.63</c:v>
                </c:pt>
                <c:pt idx="148">
                  <c:v>11.63</c:v>
                </c:pt>
                <c:pt idx="149">
                  <c:v>11.63</c:v>
                </c:pt>
                <c:pt idx="150">
                  <c:v>11.63</c:v>
                </c:pt>
                <c:pt idx="151">
                  <c:v>11.63</c:v>
                </c:pt>
                <c:pt idx="152">
                  <c:v>11.63</c:v>
                </c:pt>
                <c:pt idx="153">
                  <c:v>11.63</c:v>
                </c:pt>
                <c:pt idx="154">
                  <c:v>11.63</c:v>
                </c:pt>
                <c:pt idx="155">
                  <c:v>11.63</c:v>
                </c:pt>
                <c:pt idx="156">
                  <c:v>11.63</c:v>
                </c:pt>
                <c:pt idx="157">
                  <c:v>11.63</c:v>
                </c:pt>
                <c:pt idx="158">
                  <c:v>11.63</c:v>
                </c:pt>
                <c:pt idx="159">
                  <c:v>11.63</c:v>
                </c:pt>
                <c:pt idx="160">
                  <c:v>11.63</c:v>
                </c:pt>
                <c:pt idx="161">
                  <c:v>11.63</c:v>
                </c:pt>
                <c:pt idx="162">
                  <c:v>11.63</c:v>
                </c:pt>
                <c:pt idx="163">
                  <c:v>11.63</c:v>
                </c:pt>
                <c:pt idx="164">
                  <c:v>11.63</c:v>
                </c:pt>
                <c:pt idx="165">
                  <c:v>11.63</c:v>
                </c:pt>
                <c:pt idx="166">
                  <c:v>11.63</c:v>
                </c:pt>
                <c:pt idx="167">
                  <c:v>11.63</c:v>
                </c:pt>
                <c:pt idx="168">
                  <c:v>11.63</c:v>
                </c:pt>
                <c:pt idx="169">
                  <c:v>11.63</c:v>
                </c:pt>
                <c:pt idx="170">
                  <c:v>11.63</c:v>
                </c:pt>
                <c:pt idx="171">
                  <c:v>11.63</c:v>
                </c:pt>
                <c:pt idx="172">
                  <c:v>11.63</c:v>
                </c:pt>
                <c:pt idx="173">
                  <c:v>11.63</c:v>
                </c:pt>
                <c:pt idx="174">
                  <c:v>11.63</c:v>
                </c:pt>
                <c:pt idx="175">
                  <c:v>11.63</c:v>
                </c:pt>
                <c:pt idx="176">
                  <c:v>11.63</c:v>
                </c:pt>
                <c:pt idx="177">
                  <c:v>11.63</c:v>
                </c:pt>
                <c:pt idx="178">
                  <c:v>11.63</c:v>
                </c:pt>
                <c:pt idx="179">
                  <c:v>11.63</c:v>
                </c:pt>
                <c:pt idx="180">
                  <c:v>11.63</c:v>
                </c:pt>
                <c:pt idx="181">
                  <c:v>11.63</c:v>
                </c:pt>
                <c:pt idx="182">
                  <c:v>11.63</c:v>
                </c:pt>
                <c:pt idx="183">
                  <c:v>11.63</c:v>
                </c:pt>
                <c:pt idx="184">
                  <c:v>11.63</c:v>
                </c:pt>
                <c:pt idx="185">
                  <c:v>11.63</c:v>
                </c:pt>
                <c:pt idx="186">
                  <c:v>11.63</c:v>
                </c:pt>
                <c:pt idx="187">
                  <c:v>11.63</c:v>
                </c:pt>
                <c:pt idx="188">
                  <c:v>11.63</c:v>
                </c:pt>
                <c:pt idx="189">
                  <c:v>11.63</c:v>
                </c:pt>
                <c:pt idx="190">
                  <c:v>11.63</c:v>
                </c:pt>
                <c:pt idx="191">
                  <c:v>11.63</c:v>
                </c:pt>
                <c:pt idx="192">
                  <c:v>11.63</c:v>
                </c:pt>
                <c:pt idx="193">
                  <c:v>11.63</c:v>
                </c:pt>
                <c:pt idx="194">
                  <c:v>11.63</c:v>
                </c:pt>
                <c:pt idx="195">
                  <c:v>11.63</c:v>
                </c:pt>
                <c:pt idx="196">
                  <c:v>11.63</c:v>
                </c:pt>
                <c:pt idx="197">
                  <c:v>11.63</c:v>
                </c:pt>
                <c:pt idx="198">
                  <c:v>11.63</c:v>
                </c:pt>
                <c:pt idx="199">
                  <c:v>11.63</c:v>
                </c:pt>
                <c:pt idx="200">
                  <c:v>11.63</c:v>
                </c:pt>
                <c:pt idx="201">
                  <c:v>11.63</c:v>
                </c:pt>
                <c:pt idx="202">
                  <c:v>11.63</c:v>
                </c:pt>
                <c:pt idx="203">
                  <c:v>11.63</c:v>
                </c:pt>
                <c:pt idx="204">
                  <c:v>11.63</c:v>
                </c:pt>
                <c:pt idx="205">
                  <c:v>11.63</c:v>
                </c:pt>
                <c:pt idx="206">
                  <c:v>11.63</c:v>
                </c:pt>
                <c:pt idx="207">
                  <c:v>11.63</c:v>
                </c:pt>
                <c:pt idx="208">
                  <c:v>11.63</c:v>
                </c:pt>
                <c:pt idx="209">
                  <c:v>11.63</c:v>
                </c:pt>
                <c:pt idx="210">
                  <c:v>11.63</c:v>
                </c:pt>
                <c:pt idx="211">
                  <c:v>11.63</c:v>
                </c:pt>
                <c:pt idx="212">
                  <c:v>11.63</c:v>
                </c:pt>
                <c:pt idx="213">
                  <c:v>11.63</c:v>
                </c:pt>
                <c:pt idx="214">
                  <c:v>11.63</c:v>
                </c:pt>
                <c:pt idx="215">
                  <c:v>11.63</c:v>
                </c:pt>
                <c:pt idx="216">
                  <c:v>11.63</c:v>
                </c:pt>
                <c:pt idx="217">
                  <c:v>11.63</c:v>
                </c:pt>
                <c:pt idx="218">
                  <c:v>11.63</c:v>
                </c:pt>
                <c:pt idx="219">
                  <c:v>11.63</c:v>
                </c:pt>
                <c:pt idx="220">
                  <c:v>11.63</c:v>
                </c:pt>
                <c:pt idx="221">
                  <c:v>11.63</c:v>
                </c:pt>
                <c:pt idx="222">
                  <c:v>11.63</c:v>
                </c:pt>
                <c:pt idx="223">
                  <c:v>11.63</c:v>
                </c:pt>
                <c:pt idx="224">
                  <c:v>11.63</c:v>
                </c:pt>
                <c:pt idx="225">
                  <c:v>11.63</c:v>
                </c:pt>
                <c:pt idx="226">
                  <c:v>11.63</c:v>
                </c:pt>
                <c:pt idx="227">
                  <c:v>11.63</c:v>
                </c:pt>
                <c:pt idx="228">
                  <c:v>11.63</c:v>
                </c:pt>
                <c:pt idx="229">
                  <c:v>11.63</c:v>
                </c:pt>
                <c:pt idx="230">
                  <c:v>11.63</c:v>
                </c:pt>
                <c:pt idx="231">
                  <c:v>11.63</c:v>
                </c:pt>
                <c:pt idx="232">
                  <c:v>11.63</c:v>
                </c:pt>
                <c:pt idx="233">
                  <c:v>11.63</c:v>
                </c:pt>
                <c:pt idx="234">
                  <c:v>11.63</c:v>
                </c:pt>
                <c:pt idx="235">
                  <c:v>11.63</c:v>
                </c:pt>
                <c:pt idx="236">
                  <c:v>11.63</c:v>
                </c:pt>
                <c:pt idx="237">
                  <c:v>11.63</c:v>
                </c:pt>
                <c:pt idx="238">
                  <c:v>11.63</c:v>
                </c:pt>
                <c:pt idx="239">
                  <c:v>11.63</c:v>
                </c:pt>
                <c:pt idx="240">
                  <c:v>11.63</c:v>
                </c:pt>
                <c:pt idx="241">
                  <c:v>11.63</c:v>
                </c:pt>
                <c:pt idx="242">
                  <c:v>11.63</c:v>
                </c:pt>
                <c:pt idx="243">
                  <c:v>11.63</c:v>
                </c:pt>
                <c:pt idx="244">
                  <c:v>11.63</c:v>
                </c:pt>
                <c:pt idx="245">
                  <c:v>11.63</c:v>
                </c:pt>
                <c:pt idx="246">
                  <c:v>11.63</c:v>
                </c:pt>
                <c:pt idx="247">
                  <c:v>11.63</c:v>
                </c:pt>
                <c:pt idx="248">
                  <c:v>11.63</c:v>
                </c:pt>
                <c:pt idx="249">
                  <c:v>11.63</c:v>
                </c:pt>
                <c:pt idx="250">
                  <c:v>11.63</c:v>
                </c:pt>
                <c:pt idx="251">
                  <c:v>11.63</c:v>
                </c:pt>
                <c:pt idx="252">
                  <c:v>11.63</c:v>
                </c:pt>
                <c:pt idx="253">
                  <c:v>11.63</c:v>
                </c:pt>
                <c:pt idx="254">
                  <c:v>11.63</c:v>
                </c:pt>
                <c:pt idx="255">
                  <c:v>11.63</c:v>
                </c:pt>
                <c:pt idx="256">
                  <c:v>11.63</c:v>
                </c:pt>
                <c:pt idx="257">
                  <c:v>11.63</c:v>
                </c:pt>
                <c:pt idx="258">
                  <c:v>11.63</c:v>
                </c:pt>
                <c:pt idx="259">
                  <c:v>11.63</c:v>
                </c:pt>
                <c:pt idx="260">
                  <c:v>11.63</c:v>
                </c:pt>
                <c:pt idx="261">
                  <c:v>11.63</c:v>
                </c:pt>
                <c:pt idx="262">
                  <c:v>11.63</c:v>
                </c:pt>
                <c:pt idx="263">
                  <c:v>11.63</c:v>
                </c:pt>
                <c:pt idx="264">
                  <c:v>11.63</c:v>
                </c:pt>
                <c:pt idx="265">
                  <c:v>11.63</c:v>
                </c:pt>
                <c:pt idx="266">
                  <c:v>11.63</c:v>
                </c:pt>
                <c:pt idx="267">
                  <c:v>11.63</c:v>
                </c:pt>
                <c:pt idx="268">
                  <c:v>11.63</c:v>
                </c:pt>
                <c:pt idx="269">
                  <c:v>11.63</c:v>
                </c:pt>
                <c:pt idx="270">
                  <c:v>11.63</c:v>
                </c:pt>
                <c:pt idx="271">
                  <c:v>11.63</c:v>
                </c:pt>
                <c:pt idx="272">
                  <c:v>11.63</c:v>
                </c:pt>
                <c:pt idx="273">
                  <c:v>11.63</c:v>
                </c:pt>
                <c:pt idx="274">
                  <c:v>11.63</c:v>
                </c:pt>
                <c:pt idx="275">
                  <c:v>11.63</c:v>
                </c:pt>
                <c:pt idx="276">
                  <c:v>11.63</c:v>
                </c:pt>
                <c:pt idx="277">
                  <c:v>11.63</c:v>
                </c:pt>
                <c:pt idx="278">
                  <c:v>11.63</c:v>
                </c:pt>
                <c:pt idx="279">
                  <c:v>11.63</c:v>
                </c:pt>
                <c:pt idx="280">
                  <c:v>11.63</c:v>
                </c:pt>
                <c:pt idx="281">
                  <c:v>11.63</c:v>
                </c:pt>
                <c:pt idx="282">
                  <c:v>11.63</c:v>
                </c:pt>
                <c:pt idx="283">
                  <c:v>11.63</c:v>
                </c:pt>
                <c:pt idx="284">
                  <c:v>11.63</c:v>
                </c:pt>
                <c:pt idx="285">
                  <c:v>11.63</c:v>
                </c:pt>
                <c:pt idx="286">
                  <c:v>11.63</c:v>
                </c:pt>
                <c:pt idx="287">
                  <c:v>11.63</c:v>
                </c:pt>
                <c:pt idx="288">
                  <c:v>11.63</c:v>
                </c:pt>
                <c:pt idx="289">
                  <c:v>11.63</c:v>
                </c:pt>
                <c:pt idx="290">
                  <c:v>11.63</c:v>
                </c:pt>
                <c:pt idx="291">
                  <c:v>11.63</c:v>
                </c:pt>
                <c:pt idx="292">
                  <c:v>11.63</c:v>
                </c:pt>
                <c:pt idx="293">
                  <c:v>11.63</c:v>
                </c:pt>
                <c:pt idx="294">
                  <c:v>11.63</c:v>
                </c:pt>
                <c:pt idx="295">
                  <c:v>11.63</c:v>
                </c:pt>
                <c:pt idx="296">
                  <c:v>11.63</c:v>
                </c:pt>
                <c:pt idx="297">
                  <c:v>11.63</c:v>
                </c:pt>
                <c:pt idx="298">
                  <c:v>11.63</c:v>
                </c:pt>
                <c:pt idx="299">
                  <c:v>11.63</c:v>
                </c:pt>
                <c:pt idx="300">
                  <c:v>11.63</c:v>
                </c:pt>
                <c:pt idx="301">
                  <c:v>11.63</c:v>
                </c:pt>
                <c:pt idx="302">
                  <c:v>11.63</c:v>
                </c:pt>
                <c:pt idx="303">
                  <c:v>11.63</c:v>
                </c:pt>
                <c:pt idx="304">
                  <c:v>11.63</c:v>
                </c:pt>
                <c:pt idx="305">
                  <c:v>11.63</c:v>
                </c:pt>
                <c:pt idx="306">
                  <c:v>11.63</c:v>
                </c:pt>
                <c:pt idx="307">
                  <c:v>11.63</c:v>
                </c:pt>
                <c:pt idx="308">
                  <c:v>11.63</c:v>
                </c:pt>
                <c:pt idx="309">
                  <c:v>11.63</c:v>
                </c:pt>
                <c:pt idx="310">
                  <c:v>11.63</c:v>
                </c:pt>
                <c:pt idx="311">
                  <c:v>11.63</c:v>
                </c:pt>
                <c:pt idx="312">
                  <c:v>11.63</c:v>
                </c:pt>
                <c:pt idx="313">
                  <c:v>11.63</c:v>
                </c:pt>
                <c:pt idx="314">
                  <c:v>11.63</c:v>
                </c:pt>
                <c:pt idx="315">
                  <c:v>11.63</c:v>
                </c:pt>
                <c:pt idx="316">
                  <c:v>11.63</c:v>
                </c:pt>
                <c:pt idx="317">
                  <c:v>11.63</c:v>
                </c:pt>
                <c:pt idx="318">
                  <c:v>11.63</c:v>
                </c:pt>
                <c:pt idx="319">
                  <c:v>11.63</c:v>
                </c:pt>
                <c:pt idx="320">
                  <c:v>11.63</c:v>
                </c:pt>
                <c:pt idx="321">
                  <c:v>11.63</c:v>
                </c:pt>
                <c:pt idx="322">
                  <c:v>11.63</c:v>
                </c:pt>
                <c:pt idx="323">
                  <c:v>11.63</c:v>
                </c:pt>
                <c:pt idx="324">
                  <c:v>11.63</c:v>
                </c:pt>
                <c:pt idx="325">
                  <c:v>11.63</c:v>
                </c:pt>
                <c:pt idx="326">
                  <c:v>11.63</c:v>
                </c:pt>
                <c:pt idx="327">
                  <c:v>11.63</c:v>
                </c:pt>
                <c:pt idx="328">
                  <c:v>11.63</c:v>
                </c:pt>
                <c:pt idx="329">
                  <c:v>11.63</c:v>
                </c:pt>
                <c:pt idx="330">
                  <c:v>11.63</c:v>
                </c:pt>
                <c:pt idx="331">
                  <c:v>11.63</c:v>
                </c:pt>
                <c:pt idx="332">
                  <c:v>11.63</c:v>
                </c:pt>
                <c:pt idx="333">
                  <c:v>11.63</c:v>
                </c:pt>
                <c:pt idx="334">
                  <c:v>11.63</c:v>
                </c:pt>
                <c:pt idx="335">
                  <c:v>11.63</c:v>
                </c:pt>
                <c:pt idx="336">
                  <c:v>11.63</c:v>
                </c:pt>
                <c:pt idx="337">
                  <c:v>11.63</c:v>
                </c:pt>
                <c:pt idx="338">
                  <c:v>11.63</c:v>
                </c:pt>
                <c:pt idx="339">
                  <c:v>11.63</c:v>
                </c:pt>
                <c:pt idx="340">
                  <c:v>11.63</c:v>
                </c:pt>
                <c:pt idx="341">
                  <c:v>11.63</c:v>
                </c:pt>
                <c:pt idx="342">
                  <c:v>11.63</c:v>
                </c:pt>
                <c:pt idx="343">
                  <c:v>11.63</c:v>
                </c:pt>
                <c:pt idx="344">
                  <c:v>11.63</c:v>
                </c:pt>
                <c:pt idx="345">
                  <c:v>11.63</c:v>
                </c:pt>
                <c:pt idx="346">
                  <c:v>11.63</c:v>
                </c:pt>
                <c:pt idx="347">
                  <c:v>11.63</c:v>
                </c:pt>
                <c:pt idx="348">
                  <c:v>11.63</c:v>
                </c:pt>
                <c:pt idx="349">
                  <c:v>11.63</c:v>
                </c:pt>
                <c:pt idx="350">
                  <c:v>11.63</c:v>
                </c:pt>
                <c:pt idx="351">
                  <c:v>11.63</c:v>
                </c:pt>
                <c:pt idx="352">
                  <c:v>11.63</c:v>
                </c:pt>
                <c:pt idx="353">
                  <c:v>11.63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F27-374C-BBEE-20C620E40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2575664"/>
        <c:axId val="103497344"/>
      </c:scatterChart>
      <c:valAx>
        <c:axId val="762575664"/>
        <c:scaling>
          <c:orientation val="minMax"/>
          <c:max val="36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rank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97344"/>
        <c:crosses val="autoZero"/>
        <c:crossBetween val="midCat"/>
        <c:majorUnit val="60"/>
      </c:valAx>
      <c:valAx>
        <c:axId val="103497344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NESIS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25756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NESIS SKEBS ensemble: 2020-2024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Fall2024!$AI$1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Fall2024!$AH$2:$AH$9</c:f>
              <c:numCache>
                <c:formatCode>General</c:formatCode>
                <c:ptCount val="8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Fall2024!$AI$2:$AI$9</c:f>
              <c:numCache>
                <c:formatCode>General</c:formatCode>
                <c:ptCount val="8"/>
                <c:pt idx="0">
                  <c:v>6</c:v>
                </c:pt>
                <c:pt idx="1">
                  <c:v>45</c:v>
                </c:pt>
                <c:pt idx="2">
                  <c:v>74</c:v>
                </c:pt>
                <c:pt idx="3">
                  <c:v>117</c:v>
                </c:pt>
                <c:pt idx="4">
                  <c:v>80</c:v>
                </c:pt>
                <c:pt idx="5">
                  <c:v>23</c:v>
                </c:pt>
                <c:pt idx="6">
                  <c:v>7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9D-8540-8C4D-1DD6FA87C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4350976"/>
        <c:axId val="23640895"/>
      </c:barChart>
      <c:catAx>
        <c:axId val="1884350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40895"/>
        <c:crosses val="autoZero"/>
        <c:auto val="1"/>
        <c:lblAlgn val="ctr"/>
        <c:lblOffset val="100"/>
        <c:noMultiLvlLbl val="0"/>
      </c:catAx>
      <c:valAx>
        <c:axId val="23640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350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NESIS SKEBS ensemble 2020-2024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Fall2024!$AY$1</c:f>
              <c:strCache>
                <c:ptCount val="1"/>
                <c:pt idx="0">
                  <c:v>RMSE NNRP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yVal>
            <c:numRef>
              <c:f>Fall2024!$AY$2:$AY$1013</c:f>
              <c:numCache>
                <c:formatCode>General</c:formatCode>
                <c:ptCount val="1012"/>
                <c:pt idx="0">
                  <c:v>1.74</c:v>
                </c:pt>
                <c:pt idx="1">
                  <c:v>1.75</c:v>
                </c:pt>
                <c:pt idx="2">
                  <c:v>1.77</c:v>
                </c:pt>
                <c:pt idx="3">
                  <c:v>1.8</c:v>
                </c:pt>
                <c:pt idx="4">
                  <c:v>1.82</c:v>
                </c:pt>
                <c:pt idx="5">
                  <c:v>1.84</c:v>
                </c:pt>
                <c:pt idx="6">
                  <c:v>1.84</c:v>
                </c:pt>
                <c:pt idx="7">
                  <c:v>1.84</c:v>
                </c:pt>
                <c:pt idx="8">
                  <c:v>1.85</c:v>
                </c:pt>
                <c:pt idx="9">
                  <c:v>1.85</c:v>
                </c:pt>
                <c:pt idx="10">
                  <c:v>1.85</c:v>
                </c:pt>
                <c:pt idx="11">
                  <c:v>1.86</c:v>
                </c:pt>
                <c:pt idx="12">
                  <c:v>1.87</c:v>
                </c:pt>
                <c:pt idx="13">
                  <c:v>1.87</c:v>
                </c:pt>
                <c:pt idx="14">
                  <c:v>1.87</c:v>
                </c:pt>
                <c:pt idx="15">
                  <c:v>1.87</c:v>
                </c:pt>
                <c:pt idx="16">
                  <c:v>1.88</c:v>
                </c:pt>
                <c:pt idx="17">
                  <c:v>1.88</c:v>
                </c:pt>
                <c:pt idx="18">
                  <c:v>1.88</c:v>
                </c:pt>
                <c:pt idx="19">
                  <c:v>1.88</c:v>
                </c:pt>
                <c:pt idx="20">
                  <c:v>1.88</c:v>
                </c:pt>
                <c:pt idx="21">
                  <c:v>1.89</c:v>
                </c:pt>
                <c:pt idx="22">
                  <c:v>1.9</c:v>
                </c:pt>
                <c:pt idx="23">
                  <c:v>1.9</c:v>
                </c:pt>
                <c:pt idx="24">
                  <c:v>1.9</c:v>
                </c:pt>
                <c:pt idx="25">
                  <c:v>1.91</c:v>
                </c:pt>
                <c:pt idx="26">
                  <c:v>1.91</c:v>
                </c:pt>
                <c:pt idx="27">
                  <c:v>1.91</c:v>
                </c:pt>
                <c:pt idx="28">
                  <c:v>1.92</c:v>
                </c:pt>
                <c:pt idx="29">
                  <c:v>1.92</c:v>
                </c:pt>
                <c:pt idx="30">
                  <c:v>1.93</c:v>
                </c:pt>
                <c:pt idx="31">
                  <c:v>1.93</c:v>
                </c:pt>
                <c:pt idx="32">
                  <c:v>1.93</c:v>
                </c:pt>
                <c:pt idx="33">
                  <c:v>1.94</c:v>
                </c:pt>
                <c:pt idx="34">
                  <c:v>1.95</c:v>
                </c:pt>
                <c:pt idx="35">
                  <c:v>1.95</c:v>
                </c:pt>
                <c:pt idx="36">
                  <c:v>1.96</c:v>
                </c:pt>
                <c:pt idx="37">
                  <c:v>1.96</c:v>
                </c:pt>
                <c:pt idx="38">
                  <c:v>1.96</c:v>
                </c:pt>
                <c:pt idx="39">
                  <c:v>1.98</c:v>
                </c:pt>
                <c:pt idx="40">
                  <c:v>1.98</c:v>
                </c:pt>
                <c:pt idx="41">
                  <c:v>1.98</c:v>
                </c:pt>
                <c:pt idx="42">
                  <c:v>1.99</c:v>
                </c:pt>
                <c:pt idx="43">
                  <c:v>1.99</c:v>
                </c:pt>
                <c:pt idx="44">
                  <c:v>1.99</c:v>
                </c:pt>
                <c:pt idx="45">
                  <c:v>1.99</c:v>
                </c:pt>
                <c:pt idx="46">
                  <c:v>1.99</c:v>
                </c:pt>
                <c:pt idx="47">
                  <c:v>1.99</c:v>
                </c:pt>
                <c:pt idx="48">
                  <c:v>1.99</c:v>
                </c:pt>
                <c:pt idx="49">
                  <c:v>1.99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2.0099999999999998</c:v>
                </c:pt>
                <c:pt idx="56">
                  <c:v>2.0099999999999998</c:v>
                </c:pt>
                <c:pt idx="57">
                  <c:v>2.0099999999999998</c:v>
                </c:pt>
                <c:pt idx="58">
                  <c:v>2.0099999999999998</c:v>
                </c:pt>
                <c:pt idx="59">
                  <c:v>2.0099999999999998</c:v>
                </c:pt>
                <c:pt idx="60">
                  <c:v>2.0099999999999998</c:v>
                </c:pt>
                <c:pt idx="61">
                  <c:v>2.0099999999999998</c:v>
                </c:pt>
                <c:pt idx="62">
                  <c:v>2.0099999999999998</c:v>
                </c:pt>
                <c:pt idx="63">
                  <c:v>2.02</c:v>
                </c:pt>
                <c:pt idx="64">
                  <c:v>2.02</c:v>
                </c:pt>
                <c:pt idx="65">
                  <c:v>2.02</c:v>
                </c:pt>
                <c:pt idx="66">
                  <c:v>2.02</c:v>
                </c:pt>
                <c:pt idx="67">
                  <c:v>2.02</c:v>
                </c:pt>
                <c:pt idx="68">
                  <c:v>2.02</c:v>
                </c:pt>
                <c:pt idx="69">
                  <c:v>2.02</c:v>
                </c:pt>
                <c:pt idx="70">
                  <c:v>2.02</c:v>
                </c:pt>
                <c:pt idx="71">
                  <c:v>2.0299999999999998</c:v>
                </c:pt>
                <c:pt idx="72">
                  <c:v>2.0299999999999998</c:v>
                </c:pt>
                <c:pt idx="73">
                  <c:v>2.0299999999999998</c:v>
                </c:pt>
                <c:pt idx="74">
                  <c:v>2.0299999999999998</c:v>
                </c:pt>
                <c:pt idx="75">
                  <c:v>2.0299999999999998</c:v>
                </c:pt>
                <c:pt idx="76">
                  <c:v>2.04</c:v>
                </c:pt>
                <c:pt idx="77">
                  <c:v>2.04</c:v>
                </c:pt>
                <c:pt idx="78">
                  <c:v>2.04</c:v>
                </c:pt>
                <c:pt idx="79">
                  <c:v>2.04</c:v>
                </c:pt>
                <c:pt idx="80">
                  <c:v>2.04</c:v>
                </c:pt>
                <c:pt idx="81">
                  <c:v>2.04</c:v>
                </c:pt>
                <c:pt idx="82">
                  <c:v>2.04</c:v>
                </c:pt>
                <c:pt idx="83">
                  <c:v>2.04</c:v>
                </c:pt>
                <c:pt idx="84">
                  <c:v>2.04</c:v>
                </c:pt>
                <c:pt idx="85">
                  <c:v>2.04</c:v>
                </c:pt>
                <c:pt idx="86">
                  <c:v>2.04</c:v>
                </c:pt>
                <c:pt idx="87">
                  <c:v>2.0499999999999998</c:v>
                </c:pt>
                <c:pt idx="88">
                  <c:v>2.0499999999999998</c:v>
                </c:pt>
                <c:pt idx="89">
                  <c:v>2.0499999999999998</c:v>
                </c:pt>
                <c:pt idx="90">
                  <c:v>2.0499999999999998</c:v>
                </c:pt>
                <c:pt idx="91">
                  <c:v>2.0499999999999998</c:v>
                </c:pt>
                <c:pt idx="92">
                  <c:v>2.0499999999999998</c:v>
                </c:pt>
                <c:pt idx="93">
                  <c:v>2.06</c:v>
                </c:pt>
                <c:pt idx="94">
                  <c:v>2.06</c:v>
                </c:pt>
                <c:pt idx="95">
                  <c:v>2.06</c:v>
                </c:pt>
                <c:pt idx="96">
                  <c:v>2.06</c:v>
                </c:pt>
                <c:pt idx="97">
                  <c:v>2.06</c:v>
                </c:pt>
                <c:pt idx="98">
                  <c:v>2.06</c:v>
                </c:pt>
                <c:pt idx="99">
                  <c:v>2.06</c:v>
                </c:pt>
                <c:pt idx="100">
                  <c:v>2.0699999999999998</c:v>
                </c:pt>
                <c:pt idx="101">
                  <c:v>2.0699999999999998</c:v>
                </c:pt>
                <c:pt idx="102">
                  <c:v>2.0699999999999998</c:v>
                </c:pt>
                <c:pt idx="103">
                  <c:v>2.0699999999999998</c:v>
                </c:pt>
                <c:pt idx="104">
                  <c:v>2.0699999999999998</c:v>
                </c:pt>
                <c:pt idx="105">
                  <c:v>2.0699999999999998</c:v>
                </c:pt>
                <c:pt idx="106">
                  <c:v>2.0699999999999998</c:v>
                </c:pt>
                <c:pt idx="107">
                  <c:v>2.0699999999999998</c:v>
                </c:pt>
                <c:pt idx="108">
                  <c:v>2.0699999999999998</c:v>
                </c:pt>
                <c:pt idx="109">
                  <c:v>2.08</c:v>
                </c:pt>
                <c:pt idx="110">
                  <c:v>2.08</c:v>
                </c:pt>
                <c:pt idx="111">
                  <c:v>2.08</c:v>
                </c:pt>
                <c:pt idx="112">
                  <c:v>2.08</c:v>
                </c:pt>
                <c:pt idx="113">
                  <c:v>2.08</c:v>
                </c:pt>
                <c:pt idx="114">
                  <c:v>2.08</c:v>
                </c:pt>
                <c:pt idx="115">
                  <c:v>2.08</c:v>
                </c:pt>
                <c:pt idx="116">
                  <c:v>2.08</c:v>
                </c:pt>
                <c:pt idx="117">
                  <c:v>2.08</c:v>
                </c:pt>
                <c:pt idx="118">
                  <c:v>2.08</c:v>
                </c:pt>
                <c:pt idx="119">
                  <c:v>2.08</c:v>
                </c:pt>
                <c:pt idx="120">
                  <c:v>2.09</c:v>
                </c:pt>
                <c:pt idx="121">
                  <c:v>2.09</c:v>
                </c:pt>
                <c:pt idx="122">
                  <c:v>2.09</c:v>
                </c:pt>
                <c:pt idx="123">
                  <c:v>2.09</c:v>
                </c:pt>
                <c:pt idx="124">
                  <c:v>2.09</c:v>
                </c:pt>
                <c:pt idx="125">
                  <c:v>2.09</c:v>
                </c:pt>
                <c:pt idx="126">
                  <c:v>2.09</c:v>
                </c:pt>
                <c:pt idx="127">
                  <c:v>2.1</c:v>
                </c:pt>
                <c:pt idx="128">
                  <c:v>2.1</c:v>
                </c:pt>
                <c:pt idx="129">
                  <c:v>2.1</c:v>
                </c:pt>
                <c:pt idx="130">
                  <c:v>2.1</c:v>
                </c:pt>
                <c:pt idx="131">
                  <c:v>2.1</c:v>
                </c:pt>
                <c:pt idx="132">
                  <c:v>2.1</c:v>
                </c:pt>
                <c:pt idx="133">
                  <c:v>2.1</c:v>
                </c:pt>
                <c:pt idx="134">
                  <c:v>2.11</c:v>
                </c:pt>
                <c:pt idx="135">
                  <c:v>2.11</c:v>
                </c:pt>
                <c:pt idx="136">
                  <c:v>2.11</c:v>
                </c:pt>
                <c:pt idx="137">
                  <c:v>2.11</c:v>
                </c:pt>
                <c:pt idx="138">
                  <c:v>2.11</c:v>
                </c:pt>
                <c:pt idx="139">
                  <c:v>2.11</c:v>
                </c:pt>
                <c:pt idx="140">
                  <c:v>2.12</c:v>
                </c:pt>
                <c:pt idx="141">
                  <c:v>2.12</c:v>
                </c:pt>
                <c:pt idx="142">
                  <c:v>2.12</c:v>
                </c:pt>
                <c:pt idx="143">
                  <c:v>2.13</c:v>
                </c:pt>
                <c:pt idx="144">
                  <c:v>2.13</c:v>
                </c:pt>
                <c:pt idx="145">
                  <c:v>2.13</c:v>
                </c:pt>
                <c:pt idx="146">
                  <c:v>2.13</c:v>
                </c:pt>
                <c:pt idx="147">
                  <c:v>2.13</c:v>
                </c:pt>
                <c:pt idx="148">
                  <c:v>2.13</c:v>
                </c:pt>
                <c:pt idx="149">
                  <c:v>2.13</c:v>
                </c:pt>
                <c:pt idx="150">
                  <c:v>2.14</c:v>
                </c:pt>
                <c:pt idx="151">
                  <c:v>2.14</c:v>
                </c:pt>
                <c:pt idx="152">
                  <c:v>2.14</c:v>
                </c:pt>
                <c:pt idx="153">
                  <c:v>2.14</c:v>
                </c:pt>
                <c:pt idx="154">
                  <c:v>2.14</c:v>
                </c:pt>
                <c:pt idx="155">
                  <c:v>2.14</c:v>
                </c:pt>
                <c:pt idx="156">
                  <c:v>2.14</c:v>
                </c:pt>
                <c:pt idx="157">
                  <c:v>2.14</c:v>
                </c:pt>
                <c:pt idx="158">
                  <c:v>2.15</c:v>
                </c:pt>
                <c:pt idx="159">
                  <c:v>2.15</c:v>
                </c:pt>
                <c:pt idx="160">
                  <c:v>2.15</c:v>
                </c:pt>
                <c:pt idx="161">
                  <c:v>2.15</c:v>
                </c:pt>
                <c:pt idx="162">
                  <c:v>2.16</c:v>
                </c:pt>
                <c:pt idx="163">
                  <c:v>2.16</c:v>
                </c:pt>
                <c:pt idx="164">
                  <c:v>2.16</c:v>
                </c:pt>
                <c:pt idx="165">
                  <c:v>2.16</c:v>
                </c:pt>
                <c:pt idx="166">
                  <c:v>2.16</c:v>
                </c:pt>
                <c:pt idx="167">
                  <c:v>2.16</c:v>
                </c:pt>
                <c:pt idx="168">
                  <c:v>2.16</c:v>
                </c:pt>
                <c:pt idx="169">
                  <c:v>2.17</c:v>
                </c:pt>
                <c:pt idx="170">
                  <c:v>2.17</c:v>
                </c:pt>
                <c:pt idx="171">
                  <c:v>2.17</c:v>
                </c:pt>
                <c:pt idx="172">
                  <c:v>2.17</c:v>
                </c:pt>
                <c:pt idx="173">
                  <c:v>2.17</c:v>
                </c:pt>
                <c:pt idx="174">
                  <c:v>2.17</c:v>
                </c:pt>
                <c:pt idx="175">
                  <c:v>2.17</c:v>
                </c:pt>
                <c:pt idx="176">
                  <c:v>2.17</c:v>
                </c:pt>
                <c:pt idx="177">
                  <c:v>2.1800000000000002</c:v>
                </c:pt>
                <c:pt idx="178">
                  <c:v>2.1800000000000002</c:v>
                </c:pt>
                <c:pt idx="179">
                  <c:v>2.1800000000000002</c:v>
                </c:pt>
                <c:pt idx="180">
                  <c:v>2.1800000000000002</c:v>
                </c:pt>
                <c:pt idx="181">
                  <c:v>2.1800000000000002</c:v>
                </c:pt>
                <c:pt idx="182">
                  <c:v>2.1800000000000002</c:v>
                </c:pt>
                <c:pt idx="183">
                  <c:v>2.1800000000000002</c:v>
                </c:pt>
                <c:pt idx="184">
                  <c:v>2.1800000000000002</c:v>
                </c:pt>
                <c:pt idx="185">
                  <c:v>2.1800000000000002</c:v>
                </c:pt>
                <c:pt idx="186">
                  <c:v>2.19</c:v>
                </c:pt>
                <c:pt idx="187">
                  <c:v>2.19</c:v>
                </c:pt>
                <c:pt idx="188">
                  <c:v>2.19</c:v>
                </c:pt>
                <c:pt idx="189">
                  <c:v>2.19</c:v>
                </c:pt>
                <c:pt idx="190">
                  <c:v>2.2000000000000002</c:v>
                </c:pt>
                <c:pt idx="191">
                  <c:v>2.2000000000000002</c:v>
                </c:pt>
                <c:pt idx="192">
                  <c:v>2.2000000000000002</c:v>
                </c:pt>
                <c:pt idx="193">
                  <c:v>2.2000000000000002</c:v>
                </c:pt>
                <c:pt idx="194">
                  <c:v>2.2000000000000002</c:v>
                </c:pt>
                <c:pt idx="195">
                  <c:v>2.2000000000000002</c:v>
                </c:pt>
                <c:pt idx="196">
                  <c:v>2.2000000000000002</c:v>
                </c:pt>
                <c:pt idx="197">
                  <c:v>2.2000000000000002</c:v>
                </c:pt>
                <c:pt idx="198">
                  <c:v>2.2000000000000002</c:v>
                </c:pt>
                <c:pt idx="199">
                  <c:v>2.21</c:v>
                </c:pt>
                <c:pt idx="200">
                  <c:v>2.21</c:v>
                </c:pt>
                <c:pt idx="201">
                  <c:v>2.21</c:v>
                </c:pt>
                <c:pt idx="202">
                  <c:v>2.21</c:v>
                </c:pt>
                <c:pt idx="203">
                  <c:v>2.21</c:v>
                </c:pt>
                <c:pt idx="204">
                  <c:v>2.21</c:v>
                </c:pt>
                <c:pt idx="205">
                  <c:v>2.21</c:v>
                </c:pt>
                <c:pt idx="206">
                  <c:v>2.21</c:v>
                </c:pt>
                <c:pt idx="207">
                  <c:v>2.21</c:v>
                </c:pt>
                <c:pt idx="208">
                  <c:v>2.21</c:v>
                </c:pt>
                <c:pt idx="209">
                  <c:v>2.21</c:v>
                </c:pt>
                <c:pt idx="210">
                  <c:v>2.2200000000000002</c:v>
                </c:pt>
                <c:pt idx="211">
                  <c:v>2.2200000000000002</c:v>
                </c:pt>
                <c:pt idx="212">
                  <c:v>2.2200000000000002</c:v>
                </c:pt>
                <c:pt idx="213">
                  <c:v>2.2200000000000002</c:v>
                </c:pt>
                <c:pt idx="214">
                  <c:v>2.2200000000000002</c:v>
                </c:pt>
                <c:pt idx="215">
                  <c:v>2.2200000000000002</c:v>
                </c:pt>
                <c:pt idx="216">
                  <c:v>2.23</c:v>
                </c:pt>
                <c:pt idx="217">
                  <c:v>2.23</c:v>
                </c:pt>
                <c:pt idx="218">
                  <c:v>2.23</c:v>
                </c:pt>
                <c:pt idx="219">
                  <c:v>2.23</c:v>
                </c:pt>
                <c:pt idx="220">
                  <c:v>2.23</c:v>
                </c:pt>
                <c:pt idx="221">
                  <c:v>2.2400000000000002</c:v>
                </c:pt>
                <c:pt idx="222">
                  <c:v>2.2400000000000002</c:v>
                </c:pt>
                <c:pt idx="223">
                  <c:v>2.2400000000000002</c:v>
                </c:pt>
                <c:pt idx="224">
                  <c:v>2.2400000000000002</c:v>
                </c:pt>
                <c:pt idx="225">
                  <c:v>2.2400000000000002</c:v>
                </c:pt>
                <c:pt idx="226">
                  <c:v>2.2400000000000002</c:v>
                </c:pt>
                <c:pt idx="227">
                  <c:v>2.2400000000000002</c:v>
                </c:pt>
                <c:pt idx="228">
                  <c:v>2.2400000000000002</c:v>
                </c:pt>
                <c:pt idx="229">
                  <c:v>2.25</c:v>
                </c:pt>
                <c:pt idx="230">
                  <c:v>2.25</c:v>
                </c:pt>
                <c:pt idx="231">
                  <c:v>2.2599999999999998</c:v>
                </c:pt>
                <c:pt idx="232">
                  <c:v>2.2599999999999998</c:v>
                </c:pt>
                <c:pt idx="233">
                  <c:v>2.2599999999999998</c:v>
                </c:pt>
                <c:pt idx="234">
                  <c:v>2.2599999999999998</c:v>
                </c:pt>
                <c:pt idx="235">
                  <c:v>2.2599999999999998</c:v>
                </c:pt>
                <c:pt idx="236">
                  <c:v>2.2599999999999998</c:v>
                </c:pt>
                <c:pt idx="237">
                  <c:v>2.27</c:v>
                </c:pt>
                <c:pt idx="238">
                  <c:v>2.27</c:v>
                </c:pt>
                <c:pt idx="239">
                  <c:v>2.27</c:v>
                </c:pt>
                <c:pt idx="240">
                  <c:v>2.27</c:v>
                </c:pt>
                <c:pt idx="241">
                  <c:v>2.27</c:v>
                </c:pt>
                <c:pt idx="242">
                  <c:v>2.2799999999999998</c:v>
                </c:pt>
                <c:pt idx="243">
                  <c:v>2.2799999999999998</c:v>
                </c:pt>
                <c:pt idx="244">
                  <c:v>2.2799999999999998</c:v>
                </c:pt>
                <c:pt idx="245">
                  <c:v>2.2799999999999998</c:v>
                </c:pt>
                <c:pt idx="246">
                  <c:v>2.2799999999999998</c:v>
                </c:pt>
                <c:pt idx="247">
                  <c:v>2.29</c:v>
                </c:pt>
                <c:pt idx="248">
                  <c:v>2.29</c:v>
                </c:pt>
                <c:pt idx="249">
                  <c:v>2.29</c:v>
                </c:pt>
                <c:pt idx="250">
                  <c:v>2.29</c:v>
                </c:pt>
                <c:pt idx="251">
                  <c:v>2.29</c:v>
                </c:pt>
                <c:pt idx="252">
                  <c:v>2.29</c:v>
                </c:pt>
                <c:pt idx="253">
                  <c:v>2.29</c:v>
                </c:pt>
                <c:pt idx="254">
                  <c:v>2.2999999999999998</c:v>
                </c:pt>
                <c:pt idx="255">
                  <c:v>2.2999999999999998</c:v>
                </c:pt>
                <c:pt idx="256">
                  <c:v>2.2999999999999998</c:v>
                </c:pt>
                <c:pt idx="257">
                  <c:v>2.2999999999999998</c:v>
                </c:pt>
                <c:pt idx="258">
                  <c:v>2.31</c:v>
                </c:pt>
                <c:pt idx="259">
                  <c:v>2.31</c:v>
                </c:pt>
                <c:pt idx="260">
                  <c:v>2.31</c:v>
                </c:pt>
                <c:pt idx="261">
                  <c:v>2.31</c:v>
                </c:pt>
                <c:pt idx="262">
                  <c:v>2.31</c:v>
                </c:pt>
                <c:pt idx="263">
                  <c:v>2.31</c:v>
                </c:pt>
                <c:pt idx="264">
                  <c:v>2.31</c:v>
                </c:pt>
                <c:pt idx="265">
                  <c:v>2.3199999999999998</c:v>
                </c:pt>
                <c:pt idx="266">
                  <c:v>2.3199999999999998</c:v>
                </c:pt>
                <c:pt idx="267">
                  <c:v>2.3199999999999998</c:v>
                </c:pt>
                <c:pt idx="268">
                  <c:v>2.3199999999999998</c:v>
                </c:pt>
                <c:pt idx="269">
                  <c:v>2.3199999999999998</c:v>
                </c:pt>
                <c:pt idx="270">
                  <c:v>2.3199999999999998</c:v>
                </c:pt>
                <c:pt idx="271">
                  <c:v>2.3199999999999998</c:v>
                </c:pt>
                <c:pt idx="272">
                  <c:v>2.3199999999999998</c:v>
                </c:pt>
                <c:pt idx="273">
                  <c:v>2.33</c:v>
                </c:pt>
                <c:pt idx="274">
                  <c:v>2.33</c:v>
                </c:pt>
                <c:pt idx="275">
                  <c:v>2.33</c:v>
                </c:pt>
                <c:pt idx="276">
                  <c:v>2.33</c:v>
                </c:pt>
                <c:pt idx="277">
                  <c:v>2.33</c:v>
                </c:pt>
                <c:pt idx="278">
                  <c:v>2.33</c:v>
                </c:pt>
                <c:pt idx="279">
                  <c:v>2.33</c:v>
                </c:pt>
                <c:pt idx="280">
                  <c:v>2.33</c:v>
                </c:pt>
                <c:pt idx="281">
                  <c:v>2.34</c:v>
                </c:pt>
                <c:pt idx="282">
                  <c:v>2.34</c:v>
                </c:pt>
                <c:pt idx="283">
                  <c:v>2.34</c:v>
                </c:pt>
                <c:pt idx="284">
                  <c:v>2.34</c:v>
                </c:pt>
                <c:pt idx="285">
                  <c:v>2.34</c:v>
                </c:pt>
                <c:pt idx="286">
                  <c:v>2.35</c:v>
                </c:pt>
                <c:pt idx="287">
                  <c:v>2.35</c:v>
                </c:pt>
                <c:pt idx="288">
                  <c:v>2.36</c:v>
                </c:pt>
                <c:pt idx="289">
                  <c:v>2.36</c:v>
                </c:pt>
                <c:pt idx="290">
                  <c:v>2.36</c:v>
                </c:pt>
                <c:pt idx="291">
                  <c:v>2.36</c:v>
                </c:pt>
                <c:pt idx="292">
                  <c:v>2.37</c:v>
                </c:pt>
                <c:pt idx="293">
                  <c:v>2.37</c:v>
                </c:pt>
                <c:pt idx="294">
                  <c:v>2.37</c:v>
                </c:pt>
                <c:pt idx="295">
                  <c:v>2.37</c:v>
                </c:pt>
                <c:pt idx="296">
                  <c:v>2.37</c:v>
                </c:pt>
                <c:pt idx="297">
                  <c:v>2.38</c:v>
                </c:pt>
                <c:pt idx="298">
                  <c:v>2.38</c:v>
                </c:pt>
                <c:pt idx="299">
                  <c:v>2.38</c:v>
                </c:pt>
                <c:pt idx="300">
                  <c:v>2.38</c:v>
                </c:pt>
                <c:pt idx="301">
                  <c:v>2.38</c:v>
                </c:pt>
                <c:pt idx="302">
                  <c:v>2.38</c:v>
                </c:pt>
                <c:pt idx="303">
                  <c:v>2.39</c:v>
                </c:pt>
                <c:pt idx="304">
                  <c:v>2.39</c:v>
                </c:pt>
                <c:pt idx="305">
                  <c:v>2.39</c:v>
                </c:pt>
                <c:pt idx="306">
                  <c:v>2.39</c:v>
                </c:pt>
                <c:pt idx="307">
                  <c:v>2.4</c:v>
                </c:pt>
                <c:pt idx="308">
                  <c:v>2.4</c:v>
                </c:pt>
                <c:pt idx="309">
                  <c:v>2.4</c:v>
                </c:pt>
                <c:pt idx="310">
                  <c:v>2.4</c:v>
                </c:pt>
                <c:pt idx="311">
                  <c:v>2.41</c:v>
                </c:pt>
                <c:pt idx="312">
                  <c:v>2.41</c:v>
                </c:pt>
                <c:pt idx="313">
                  <c:v>2.41</c:v>
                </c:pt>
                <c:pt idx="314">
                  <c:v>2.41</c:v>
                </c:pt>
                <c:pt idx="315">
                  <c:v>2.41</c:v>
                </c:pt>
                <c:pt idx="316">
                  <c:v>2.41</c:v>
                </c:pt>
                <c:pt idx="317">
                  <c:v>2.42</c:v>
                </c:pt>
                <c:pt idx="318">
                  <c:v>2.42</c:v>
                </c:pt>
                <c:pt idx="319">
                  <c:v>2.4300000000000002</c:v>
                </c:pt>
                <c:pt idx="320">
                  <c:v>2.4300000000000002</c:v>
                </c:pt>
                <c:pt idx="321">
                  <c:v>2.4300000000000002</c:v>
                </c:pt>
                <c:pt idx="322">
                  <c:v>2.44</c:v>
                </c:pt>
                <c:pt idx="323">
                  <c:v>2.44</c:v>
                </c:pt>
                <c:pt idx="324">
                  <c:v>2.44</c:v>
                </c:pt>
                <c:pt idx="325">
                  <c:v>2.44</c:v>
                </c:pt>
                <c:pt idx="326">
                  <c:v>2.4500000000000002</c:v>
                </c:pt>
                <c:pt idx="327">
                  <c:v>2.46</c:v>
                </c:pt>
                <c:pt idx="328">
                  <c:v>2.46</c:v>
                </c:pt>
                <c:pt idx="329">
                  <c:v>2.4700000000000002</c:v>
                </c:pt>
                <c:pt idx="330">
                  <c:v>2.4700000000000002</c:v>
                </c:pt>
                <c:pt idx="331">
                  <c:v>2.48</c:v>
                </c:pt>
                <c:pt idx="332">
                  <c:v>2.48</c:v>
                </c:pt>
                <c:pt idx="333">
                  <c:v>2.5099999999999998</c:v>
                </c:pt>
                <c:pt idx="334">
                  <c:v>2.5099999999999998</c:v>
                </c:pt>
                <c:pt idx="335">
                  <c:v>2.5299999999999998</c:v>
                </c:pt>
                <c:pt idx="336">
                  <c:v>2.5299999999999998</c:v>
                </c:pt>
                <c:pt idx="337">
                  <c:v>2.54</c:v>
                </c:pt>
                <c:pt idx="338">
                  <c:v>2.54</c:v>
                </c:pt>
                <c:pt idx="339">
                  <c:v>2.5499999999999998</c:v>
                </c:pt>
                <c:pt idx="340">
                  <c:v>2.56</c:v>
                </c:pt>
                <c:pt idx="341">
                  <c:v>2.56</c:v>
                </c:pt>
                <c:pt idx="342">
                  <c:v>2.58</c:v>
                </c:pt>
                <c:pt idx="343">
                  <c:v>2.59</c:v>
                </c:pt>
                <c:pt idx="344">
                  <c:v>2.6</c:v>
                </c:pt>
                <c:pt idx="345">
                  <c:v>2.6</c:v>
                </c:pt>
                <c:pt idx="346">
                  <c:v>2.61</c:v>
                </c:pt>
                <c:pt idx="347">
                  <c:v>2.64</c:v>
                </c:pt>
                <c:pt idx="348">
                  <c:v>2.65</c:v>
                </c:pt>
                <c:pt idx="349">
                  <c:v>2.66</c:v>
                </c:pt>
                <c:pt idx="350">
                  <c:v>2.67</c:v>
                </c:pt>
                <c:pt idx="351">
                  <c:v>2.68</c:v>
                </c:pt>
                <c:pt idx="352">
                  <c:v>2.72</c:v>
                </c:pt>
                <c:pt idx="353">
                  <c:v>2.81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E7F-BF4D-BC4D-7168C37BB86F}"/>
            </c:ext>
          </c:extLst>
        </c:ser>
        <c:ser>
          <c:idx val="1"/>
          <c:order val="1"/>
          <c:tx>
            <c:strRef>
              <c:f>Fall2024!$AZ$1</c:f>
              <c:strCache>
                <c:ptCount val="1"/>
                <c:pt idx="0">
                  <c:v>unperturbed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yVal>
            <c:numRef>
              <c:f>Fall2024!$AZ$2:$AZ$1013</c:f>
              <c:numCache>
                <c:formatCode>General</c:formatCode>
                <c:ptCount val="1012"/>
                <c:pt idx="0">
                  <c:v>2.02</c:v>
                </c:pt>
                <c:pt idx="1">
                  <c:v>2.02</c:v>
                </c:pt>
                <c:pt idx="2">
                  <c:v>2.02</c:v>
                </c:pt>
                <c:pt idx="3">
                  <c:v>2.02</c:v>
                </c:pt>
                <c:pt idx="4">
                  <c:v>2.02</c:v>
                </c:pt>
                <c:pt idx="5">
                  <c:v>2.02</c:v>
                </c:pt>
                <c:pt idx="6">
                  <c:v>2.02</c:v>
                </c:pt>
                <c:pt idx="7">
                  <c:v>2.02</c:v>
                </c:pt>
                <c:pt idx="8">
                  <c:v>2.02</c:v>
                </c:pt>
                <c:pt idx="9">
                  <c:v>2.02</c:v>
                </c:pt>
                <c:pt idx="11">
                  <c:v>2.02</c:v>
                </c:pt>
                <c:pt idx="12">
                  <c:v>2.02</c:v>
                </c:pt>
                <c:pt idx="13">
                  <c:v>2.02</c:v>
                </c:pt>
                <c:pt idx="14">
                  <c:v>2.02</c:v>
                </c:pt>
                <c:pt idx="15">
                  <c:v>2.02</c:v>
                </c:pt>
                <c:pt idx="16">
                  <c:v>2.02</c:v>
                </c:pt>
                <c:pt idx="17">
                  <c:v>2.02</c:v>
                </c:pt>
                <c:pt idx="18">
                  <c:v>2.02</c:v>
                </c:pt>
                <c:pt idx="19">
                  <c:v>2.02</c:v>
                </c:pt>
                <c:pt idx="20">
                  <c:v>2.02</c:v>
                </c:pt>
                <c:pt idx="21">
                  <c:v>2.02</c:v>
                </c:pt>
                <c:pt idx="22">
                  <c:v>2.02</c:v>
                </c:pt>
                <c:pt idx="23">
                  <c:v>2.02</c:v>
                </c:pt>
                <c:pt idx="24">
                  <c:v>2.02</c:v>
                </c:pt>
                <c:pt idx="25">
                  <c:v>2.02</c:v>
                </c:pt>
                <c:pt idx="26">
                  <c:v>2.02</c:v>
                </c:pt>
                <c:pt idx="27">
                  <c:v>2.02</c:v>
                </c:pt>
                <c:pt idx="28">
                  <c:v>2.02</c:v>
                </c:pt>
                <c:pt idx="29">
                  <c:v>2.02</c:v>
                </c:pt>
                <c:pt idx="30">
                  <c:v>2.02</c:v>
                </c:pt>
                <c:pt idx="31">
                  <c:v>2.02</c:v>
                </c:pt>
                <c:pt idx="32">
                  <c:v>2.02</c:v>
                </c:pt>
                <c:pt idx="33">
                  <c:v>2.02</c:v>
                </c:pt>
                <c:pt idx="34">
                  <c:v>2.02</c:v>
                </c:pt>
                <c:pt idx="35">
                  <c:v>2.02</c:v>
                </c:pt>
                <c:pt idx="36">
                  <c:v>2.02</c:v>
                </c:pt>
                <c:pt idx="37">
                  <c:v>2.02</c:v>
                </c:pt>
                <c:pt idx="38">
                  <c:v>2.02</c:v>
                </c:pt>
                <c:pt idx="39">
                  <c:v>2.02</c:v>
                </c:pt>
                <c:pt idx="40">
                  <c:v>2.02</c:v>
                </c:pt>
                <c:pt idx="41">
                  <c:v>2.02</c:v>
                </c:pt>
                <c:pt idx="42">
                  <c:v>2.02</c:v>
                </c:pt>
                <c:pt idx="43">
                  <c:v>2.02</c:v>
                </c:pt>
                <c:pt idx="44">
                  <c:v>2.02</c:v>
                </c:pt>
                <c:pt idx="45">
                  <c:v>2.02</c:v>
                </c:pt>
                <c:pt idx="46">
                  <c:v>2.02</c:v>
                </c:pt>
                <c:pt idx="47">
                  <c:v>2.02</c:v>
                </c:pt>
                <c:pt idx="48">
                  <c:v>2.02</c:v>
                </c:pt>
                <c:pt idx="49">
                  <c:v>2.02</c:v>
                </c:pt>
                <c:pt idx="50">
                  <c:v>2.02</c:v>
                </c:pt>
                <c:pt idx="51">
                  <c:v>2.02</c:v>
                </c:pt>
                <c:pt idx="52">
                  <c:v>2.02</c:v>
                </c:pt>
                <c:pt idx="53">
                  <c:v>2.02</c:v>
                </c:pt>
                <c:pt idx="54">
                  <c:v>2.02</c:v>
                </c:pt>
                <c:pt idx="55">
                  <c:v>2.02</c:v>
                </c:pt>
                <c:pt idx="56">
                  <c:v>2.02</c:v>
                </c:pt>
                <c:pt idx="57">
                  <c:v>2.02</c:v>
                </c:pt>
                <c:pt idx="58">
                  <c:v>2.02</c:v>
                </c:pt>
                <c:pt idx="59">
                  <c:v>2.02</c:v>
                </c:pt>
                <c:pt idx="60">
                  <c:v>2.02</c:v>
                </c:pt>
                <c:pt idx="61">
                  <c:v>2.02</c:v>
                </c:pt>
                <c:pt idx="62">
                  <c:v>2.02</c:v>
                </c:pt>
                <c:pt idx="63">
                  <c:v>2.02</c:v>
                </c:pt>
                <c:pt idx="64">
                  <c:v>2.02</c:v>
                </c:pt>
                <c:pt idx="65">
                  <c:v>2.02</c:v>
                </c:pt>
                <c:pt idx="66">
                  <c:v>2.02</c:v>
                </c:pt>
                <c:pt idx="67">
                  <c:v>2.02</c:v>
                </c:pt>
                <c:pt idx="68">
                  <c:v>2.02</c:v>
                </c:pt>
                <c:pt idx="69">
                  <c:v>2.02</c:v>
                </c:pt>
                <c:pt idx="70">
                  <c:v>2.02</c:v>
                </c:pt>
                <c:pt idx="71">
                  <c:v>2.02</c:v>
                </c:pt>
                <c:pt idx="72">
                  <c:v>2.02</c:v>
                </c:pt>
                <c:pt idx="73">
                  <c:v>2.02</c:v>
                </c:pt>
                <c:pt idx="74">
                  <c:v>2.02</c:v>
                </c:pt>
                <c:pt idx="75">
                  <c:v>2.02</c:v>
                </c:pt>
                <c:pt idx="76">
                  <c:v>2.02</c:v>
                </c:pt>
                <c:pt idx="77">
                  <c:v>2.02</c:v>
                </c:pt>
                <c:pt idx="78">
                  <c:v>2.02</c:v>
                </c:pt>
                <c:pt idx="79">
                  <c:v>2.02</c:v>
                </c:pt>
                <c:pt idx="80">
                  <c:v>2.02</c:v>
                </c:pt>
                <c:pt idx="81">
                  <c:v>2.02</c:v>
                </c:pt>
                <c:pt idx="82">
                  <c:v>2.02</c:v>
                </c:pt>
                <c:pt idx="83">
                  <c:v>2.02</c:v>
                </c:pt>
                <c:pt idx="84">
                  <c:v>2.02</c:v>
                </c:pt>
                <c:pt idx="85">
                  <c:v>2.02</c:v>
                </c:pt>
                <c:pt idx="86">
                  <c:v>2.02</c:v>
                </c:pt>
                <c:pt idx="87">
                  <c:v>2.02</c:v>
                </c:pt>
                <c:pt idx="88">
                  <c:v>2.02</c:v>
                </c:pt>
                <c:pt idx="89">
                  <c:v>2.02</c:v>
                </c:pt>
                <c:pt idx="90">
                  <c:v>2.02</c:v>
                </c:pt>
                <c:pt idx="91">
                  <c:v>2.02</c:v>
                </c:pt>
                <c:pt idx="92">
                  <c:v>2.02</c:v>
                </c:pt>
                <c:pt idx="93">
                  <c:v>2.02</c:v>
                </c:pt>
                <c:pt idx="94">
                  <c:v>2.02</c:v>
                </c:pt>
                <c:pt idx="95">
                  <c:v>2.02</c:v>
                </c:pt>
                <c:pt idx="96">
                  <c:v>2.02</c:v>
                </c:pt>
                <c:pt idx="97">
                  <c:v>2.02</c:v>
                </c:pt>
                <c:pt idx="98">
                  <c:v>2.02</c:v>
                </c:pt>
                <c:pt idx="99">
                  <c:v>2.02</c:v>
                </c:pt>
                <c:pt idx="100">
                  <c:v>2.02</c:v>
                </c:pt>
                <c:pt idx="101">
                  <c:v>2.02</c:v>
                </c:pt>
                <c:pt idx="102">
                  <c:v>2.02</c:v>
                </c:pt>
                <c:pt idx="103">
                  <c:v>2.02</c:v>
                </c:pt>
                <c:pt idx="104">
                  <c:v>2.02</c:v>
                </c:pt>
                <c:pt idx="105">
                  <c:v>2.02</c:v>
                </c:pt>
                <c:pt idx="106">
                  <c:v>2.02</c:v>
                </c:pt>
                <c:pt idx="107">
                  <c:v>2.02</c:v>
                </c:pt>
                <c:pt idx="108">
                  <c:v>2.02</c:v>
                </c:pt>
                <c:pt idx="109">
                  <c:v>2.02</c:v>
                </c:pt>
                <c:pt idx="110">
                  <c:v>2.02</c:v>
                </c:pt>
                <c:pt idx="111">
                  <c:v>2.02</c:v>
                </c:pt>
                <c:pt idx="112">
                  <c:v>2.02</c:v>
                </c:pt>
                <c:pt idx="113">
                  <c:v>2.02</c:v>
                </c:pt>
                <c:pt idx="114">
                  <c:v>2.02</c:v>
                </c:pt>
                <c:pt idx="115">
                  <c:v>2.02</c:v>
                </c:pt>
                <c:pt idx="116">
                  <c:v>2.02</c:v>
                </c:pt>
                <c:pt idx="117">
                  <c:v>2.02</c:v>
                </c:pt>
                <c:pt idx="118">
                  <c:v>2.02</c:v>
                </c:pt>
                <c:pt idx="119">
                  <c:v>2.02</c:v>
                </c:pt>
                <c:pt idx="120">
                  <c:v>2.02</c:v>
                </c:pt>
                <c:pt idx="121">
                  <c:v>2.02</c:v>
                </c:pt>
                <c:pt idx="122">
                  <c:v>2.02</c:v>
                </c:pt>
                <c:pt idx="123">
                  <c:v>2.02</c:v>
                </c:pt>
                <c:pt idx="124">
                  <c:v>2.02</c:v>
                </c:pt>
                <c:pt idx="125">
                  <c:v>2.02</c:v>
                </c:pt>
                <c:pt idx="126">
                  <c:v>2.02</c:v>
                </c:pt>
                <c:pt idx="127">
                  <c:v>2.02</c:v>
                </c:pt>
                <c:pt idx="128">
                  <c:v>2.02</c:v>
                </c:pt>
                <c:pt idx="129">
                  <c:v>2.02</c:v>
                </c:pt>
                <c:pt idx="130">
                  <c:v>2.02</c:v>
                </c:pt>
                <c:pt idx="131">
                  <c:v>2.02</c:v>
                </c:pt>
                <c:pt idx="132">
                  <c:v>2.02</c:v>
                </c:pt>
                <c:pt idx="133">
                  <c:v>2.02</c:v>
                </c:pt>
                <c:pt idx="134">
                  <c:v>2.02</c:v>
                </c:pt>
                <c:pt idx="135">
                  <c:v>2.02</c:v>
                </c:pt>
                <c:pt idx="136">
                  <c:v>2.02</c:v>
                </c:pt>
                <c:pt idx="137">
                  <c:v>2.02</c:v>
                </c:pt>
                <c:pt idx="138">
                  <c:v>2.02</c:v>
                </c:pt>
                <c:pt idx="139">
                  <c:v>2.02</c:v>
                </c:pt>
                <c:pt idx="140">
                  <c:v>2.02</c:v>
                </c:pt>
                <c:pt idx="141">
                  <c:v>2.02</c:v>
                </c:pt>
                <c:pt idx="142">
                  <c:v>2.02</c:v>
                </c:pt>
                <c:pt idx="143">
                  <c:v>2.02</c:v>
                </c:pt>
                <c:pt idx="144">
                  <c:v>2.02</c:v>
                </c:pt>
                <c:pt idx="145">
                  <c:v>2.02</c:v>
                </c:pt>
                <c:pt idx="146">
                  <c:v>2.02</c:v>
                </c:pt>
                <c:pt idx="147">
                  <c:v>2.02</c:v>
                </c:pt>
                <c:pt idx="148">
                  <c:v>2.02</c:v>
                </c:pt>
                <c:pt idx="149">
                  <c:v>2.02</c:v>
                </c:pt>
                <c:pt idx="150">
                  <c:v>2.02</c:v>
                </c:pt>
                <c:pt idx="151">
                  <c:v>2.02</c:v>
                </c:pt>
                <c:pt idx="152">
                  <c:v>2.02</c:v>
                </c:pt>
                <c:pt idx="153">
                  <c:v>2.02</c:v>
                </c:pt>
                <c:pt idx="154">
                  <c:v>2.02</c:v>
                </c:pt>
                <c:pt idx="155">
                  <c:v>2.02</c:v>
                </c:pt>
                <c:pt idx="156">
                  <c:v>2.02</c:v>
                </c:pt>
                <c:pt idx="157">
                  <c:v>2.02</c:v>
                </c:pt>
                <c:pt idx="158">
                  <c:v>2.02</c:v>
                </c:pt>
                <c:pt idx="159">
                  <c:v>2.02</c:v>
                </c:pt>
                <c:pt idx="160">
                  <c:v>2.02</c:v>
                </c:pt>
                <c:pt idx="161">
                  <c:v>2.02</c:v>
                </c:pt>
                <c:pt idx="162">
                  <c:v>2.02</c:v>
                </c:pt>
                <c:pt idx="163">
                  <c:v>2.02</c:v>
                </c:pt>
                <c:pt idx="164">
                  <c:v>2.02</c:v>
                </c:pt>
                <c:pt idx="165">
                  <c:v>2.02</c:v>
                </c:pt>
                <c:pt idx="166">
                  <c:v>2.02</c:v>
                </c:pt>
                <c:pt idx="167">
                  <c:v>2.02</c:v>
                </c:pt>
                <c:pt idx="168">
                  <c:v>2.02</c:v>
                </c:pt>
                <c:pt idx="169">
                  <c:v>2.02</c:v>
                </c:pt>
                <c:pt idx="170">
                  <c:v>2.02</c:v>
                </c:pt>
                <c:pt idx="171">
                  <c:v>2.02</c:v>
                </c:pt>
                <c:pt idx="172">
                  <c:v>2.02</c:v>
                </c:pt>
                <c:pt idx="173">
                  <c:v>2.02</c:v>
                </c:pt>
                <c:pt idx="174">
                  <c:v>2.02</c:v>
                </c:pt>
                <c:pt idx="175">
                  <c:v>2.02</c:v>
                </c:pt>
                <c:pt idx="176">
                  <c:v>2.02</c:v>
                </c:pt>
                <c:pt idx="177">
                  <c:v>2.02</c:v>
                </c:pt>
                <c:pt idx="178">
                  <c:v>2.02</c:v>
                </c:pt>
                <c:pt idx="179">
                  <c:v>2.02</c:v>
                </c:pt>
                <c:pt idx="180">
                  <c:v>2.02</c:v>
                </c:pt>
                <c:pt idx="181">
                  <c:v>2.02</c:v>
                </c:pt>
                <c:pt idx="182">
                  <c:v>2.02</c:v>
                </c:pt>
                <c:pt idx="183">
                  <c:v>2.02</c:v>
                </c:pt>
                <c:pt idx="184">
                  <c:v>2.02</c:v>
                </c:pt>
                <c:pt idx="185">
                  <c:v>2.02</c:v>
                </c:pt>
                <c:pt idx="186">
                  <c:v>2.02</c:v>
                </c:pt>
                <c:pt idx="187">
                  <c:v>2.02</c:v>
                </c:pt>
                <c:pt idx="188">
                  <c:v>2.02</c:v>
                </c:pt>
                <c:pt idx="189">
                  <c:v>2.02</c:v>
                </c:pt>
                <c:pt idx="190">
                  <c:v>2.02</c:v>
                </c:pt>
                <c:pt idx="191">
                  <c:v>2.02</c:v>
                </c:pt>
                <c:pt idx="192">
                  <c:v>2.02</c:v>
                </c:pt>
                <c:pt idx="193">
                  <c:v>2.02</c:v>
                </c:pt>
                <c:pt idx="194">
                  <c:v>2.02</c:v>
                </c:pt>
                <c:pt idx="195">
                  <c:v>2.02</c:v>
                </c:pt>
                <c:pt idx="196">
                  <c:v>2.02</c:v>
                </c:pt>
                <c:pt idx="197">
                  <c:v>2.02</c:v>
                </c:pt>
                <c:pt idx="198">
                  <c:v>2.02</c:v>
                </c:pt>
                <c:pt idx="199">
                  <c:v>2.02</c:v>
                </c:pt>
                <c:pt idx="200">
                  <c:v>2.02</c:v>
                </c:pt>
                <c:pt idx="201">
                  <c:v>2.02</c:v>
                </c:pt>
                <c:pt idx="202">
                  <c:v>2.02</c:v>
                </c:pt>
                <c:pt idx="203">
                  <c:v>2.02</c:v>
                </c:pt>
                <c:pt idx="204">
                  <c:v>2.02</c:v>
                </c:pt>
                <c:pt idx="205">
                  <c:v>2.02</c:v>
                </c:pt>
                <c:pt idx="206">
                  <c:v>2.02</c:v>
                </c:pt>
                <c:pt idx="207">
                  <c:v>2.02</c:v>
                </c:pt>
                <c:pt idx="208">
                  <c:v>2.02</c:v>
                </c:pt>
                <c:pt idx="209">
                  <c:v>2.02</c:v>
                </c:pt>
                <c:pt idx="210">
                  <c:v>2.02</c:v>
                </c:pt>
                <c:pt idx="211">
                  <c:v>2.02</c:v>
                </c:pt>
                <c:pt idx="212">
                  <c:v>2.02</c:v>
                </c:pt>
                <c:pt idx="213">
                  <c:v>2.02</c:v>
                </c:pt>
                <c:pt idx="214">
                  <c:v>2.02</c:v>
                </c:pt>
                <c:pt idx="215">
                  <c:v>2.02</c:v>
                </c:pt>
                <c:pt idx="216">
                  <c:v>2.02</c:v>
                </c:pt>
                <c:pt idx="217">
                  <c:v>2.02</c:v>
                </c:pt>
                <c:pt idx="218">
                  <c:v>2.02</c:v>
                </c:pt>
                <c:pt idx="219">
                  <c:v>2.02</c:v>
                </c:pt>
                <c:pt idx="220">
                  <c:v>2.02</c:v>
                </c:pt>
                <c:pt idx="221">
                  <c:v>2.02</c:v>
                </c:pt>
                <c:pt idx="222">
                  <c:v>2.02</c:v>
                </c:pt>
                <c:pt idx="223">
                  <c:v>2.02</c:v>
                </c:pt>
                <c:pt idx="224">
                  <c:v>2.02</c:v>
                </c:pt>
                <c:pt idx="225">
                  <c:v>2.02</c:v>
                </c:pt>
                <c:pt idx="226">
                  <c:v>2.02</c:v>
                </c:pt>
                <c:pt idx="227">
                  <c:v>2.02</c:v>
                </c:pt>
                <c:pt idx="228">
                  <c:v>2.02</c:v>
                </c:pt>
                <c:pt idx="229">
                  <c:v>2.02</c:v>
                </c:pt>
                <c:pt idx="230">
                  <c:v>2.02</c:v>
                </c:pt>
                <c:pt idx="231">
                  <c:v>2.02</c:v>
                </c:pt>
                <c:pt idx="232">
                  <c:v>2.02</c:v>
                </c:pt>
                <c:pt idx="233">
                  <c:v>2.02</c:v>
                </c:pt>
                <c:pt idx="234">
                  <c:v>2.02</c:v>
                </c:pt>
                <c:pt idx="235">
                  <c:v>2.02</c:v>
                </c:pt>
                <c:pt idx="236">
                  <c:v>2.02</c:v>
                </c:pt>
                <c:pt idx="237">
                  <c:v>2.02</c:v>
                </c:pt>
                <c:pt idx="238">
                  <c:v>2.02</c:v>
                </c:pt>
                <c:pt idx="239">
                  <c:v>2.02</c:v>
                </c:pt>
                <c:pt idx="240">
                  <c:v>2.02</c:v>
                </c:pt>
                <c:pt idx="241">
                  <c:v>2.02</c:v>
                </c:pt>
                <c:pt idx="242">
                  <c:v>2.02</c:v>
                </c:pt>
                <c:pt idx="243">
                  <c:v>2.02</c:v>
                </c:pt>
                <c:pt idx="244">
                  <c:v>2.02</c:v>
                </c:pt>
                <c:pt idx="245">
                  <c:v>2.02</c:v>
                </c:pt>
                <c:pt idx="246">
                  <c:v>2.02</c:v>
                </c:pt>
                <c:pt idx="247">
                  <c:v>2.02</c:v>
                </c:pt>
                <c:pt idx="248">
                  <c:v>2.02</c:v>
                </c:pt>
                <c:pt idx="249">
                  <c:v>2.02</c:v>
                </c:pt>
                <c:pt idx="250">
                  <c:v>2.02</c:v>
                </c:pt>
                <c:pt idx="251">
                  <c:v>2.02</c:v>
                </c:pt>
                <c:pt idx="252">
                  <c:v>2.02</c:v>
                </c:pt>
                <c:pt idx="253">
                  <c:v>2.02</c:v>
                </c:pt>
                <c:pt idx="254">
                  <c:v>2.02</c:v>
                </c:pt>
                <c:pt idx="255">
                  <c:v>2.02</c:v>
                </c:pt>
                <c:pt idx="256">
                  <c:v>2.02</c:v>
                </c:pt>
                <c:pt idx="257">
                  <c:v>2.02</c:v>
                </c:pt>
                <c:pt idx="258">
                  <c:v>2.02</c:v>
                </c:pt>
                <c:pt idx="259">
                  <c:v>2.02</c:v>
                </c:pt>
                <c:pt idx="260">
                  <c:v>2.02</c:v>
                </c:pt>
                <c:pt idx="261">
                  <c:v>2.02</c:v>
                </c:pt>
                <c:pt idx="262">
                  <c:v>2.02</c:v>
                </c:pt>
                <c:pt idx="263">
                  <c:v>2.02</c:v>
                </c:pt>
                <c:pt idx="264">
                  <c:v>2.02</c:v>
                </c:pt>
                <c:pt idx="265">
                  <c:v>2.02</c:v>
                </c:pt>
                <c:pt idx="266">
                  <c:v>2.02</c:v>
                </c:pt>
                <c:pt idx="267">
                  <c:v>2.02</c:v>
                </c:pt>
                <c:pt idx="268">
                  <c:v>2.02</c:v>
                </c:pt>
                <c:pt idx="269">
                  <c:v>2.02</c:v>
                </c:pt>
                <c:pt idx="270">
                  <c:v>2.02</c:v>
                </c:pt>
                <c:pt idx="271">
                  <c:v>2.02</c:v>
                </c:pt>
                <c:pt idx="272">
                  <c:v>2.02</c:v>
                </c:pt>
                <c:pt idx="273">
                  <c:v>2.02</c:v>
                </c:pt>
                <c:pt idx="274">
                  <c:v>2.02</c:v>
                </c:pt>
                <c:pt idx="275">
                  <c:v>2.02</c:v>
                </c:pt>
                <c:pt idx="276">
                  <c:v>2.02</c:v>
                </c:pt>
                <c:pt idx="277">
                  <c:v>2.02</c:v>
                </c:pt>
                <c:pt idx="278">
                  <c:v>2.02</c:v>
                </c:pt>
                <c:pt idx="279">
                  <c:v>2.02</c:v>
                </c:pt>
                <c:pt idx="280">
                  <c:v>2.02</c:v>
                </c:pt>
                <c:pt idx="281">
                  <c:v>2.02</c:v>
                </c:pt>
                <c:pt idx="282">
                  <c:v>2.02</c:v>
                </c:pt>
                <c:pt idx="283">
                  <c:v>2.02</c:v>
                </c:pt>
                <c:pt idx="284">
                  <c:v>2.02</c:v>
                </c:pt>
                <c:pt idx="285">
                  <c:v>2.02</c:v>
                </c:pt>
                <c:pt idx="286">
                  <c:v>2.02</c:v>
                </c:pt>
                <c:pt idx="287">
                  <c:v>2.02</c:v>
                </c:pt>
                <c:pt idx="288">
                  <c:v>2.02</c:v>
                </c:pt>
                <c:pt idx="289">
                  <c:v>2.02</c:v>
                </c:pt>
                <c:pt idx="290">
                  <c:v>2.02</c:v>
                </c:pt>
                <c:pt idx="291">
                  <c:v>2.02</c:v>
                </c:pt>
                <c:pt idx="292">
                  <c:v>2.02</c:v>
                </c:pt>
                <c:pt idx="293">
                  <c:v>2.02</c:v>
                </c:pt>
                <c:pt idx="294">
                  <c:v>2.02</c:v>
                </c:pt>
                <c:pt idx="295">
                  <c:v>2.02</c:v>
                </c:pt>
                <c:pt idx="296">
                  <c:v>2.02</c:v>
                </c:pt>
                <c:pt idx="297">
                  <c:v>2.02</c:v>
                </c:pt>
                <c:pt idx="298">
                  <c:v>2.02</c:v>
                </c:pt>
                <c:pt idx="299">
                  <c:v>2.02</c:v>
                </c:pt>
                <c:pt idx="300">
                  <c:v>2.02</c:v>
                </c:pt>
                <c:pt idx="301">
                  <c:v>2.02</c:v>
                </c:pt>
                <c:pt idx="302">
                  <c:v>2.02</c:v>
                </c:pt>
                <c:pt idx="303">
                  <c:v>2.02</c:v>
                </c:pt>
                <c:pt idx="304">
                  <c:v>2.02</c:v>
                </c:pt>
                <c:pt idx="305">
                  <c:v>2.02</c:v>
                </c:pt>
                <c:pt idx="306">
                  <c:v>2.02</c:v>
                </c:pt>
                <c:pt idx="307">
                  <c:v>2.02</c:v>
                </c:pt>
                <c:pt idx="308">
                  <c:v>2.02</c:v>
                </c:pt>
                <c:pt idx="309">
                  <c:v>2.02</c:v>
                </c:pt>
                <c:pt idx="310">
                  <c:v>2.02</c:v>
                </c:pt>
                <c:pt idx="311">
                  <c:v>2.02</c:v>
                </c:pt>
                <c:pt idx="312">
                  <c:v>2.02</c:v>
                </c:pt>
                <c:pt idx="313">
                  <c:v>2.02</c:v>
                </c:pt>
                <c:pt idx="314">
                  <c:v>2.02</c:v>
                </c:pt>
                <c:pt idx="315">
                  <c:v>2.02</c:v>
                </c:pt>
                <c:pt idx="316">
                  <c:v>2.02</c:v>
                </c:pt>
                <c:pt idx="317">
                  <c:v>2.02</c:v>
                </c:pt>
                <c:pt idx="318">
                  <c:v>2.02</c:v>
                </c:pt>
                <c:pt idx="319">
                  <c:v>2.02</c:v>
                </c:pt>
                <c:pt idx="320">
                  <c:v>2.02</c:v>
                </c:pt>
                <c:pt idx="321">
                  <c:v>2.02</c:v>
                </c:pt>
                <c:pt idx="322">
                  <c:v>2.02</c:v>
                </c:pt>
                <c:pt idx="323">
                  <c:v>2.02</c:v>
                </c:pt>
                <c:pt idx="324">
                  <c:v>2.02</c:v>
                </c:pt>
                <c:pt idx="325">
                  <c:v>2.02</c:v>
                </c:pt>
                <c:pt idx="326">
                  <c:v>2.02</c:v>
                </c:pt>
                <c:pt idx="327">
                  <c:v>2.02</c:v>
                </c:pt>
                <c:pt idx="328">
                  <c:v>2.02</c:v>
                </c:pt>
                <c:pt idx="329">
                  <c:v>2.02</c:v>
                </c:pt>
                <c:pt idx="330">
                  <c:v>2.02</c:v>
                </c:pt>
                <c:pt idx="331">
                  <c:v>2.02</c:v>
                </c:pt>
                <c:pt idx="332">
                  <c:v>2.02</c:v>
                </c:pt>
                <c:pt idx="333">
                  <c:v>2.02</c:v>
                </c:pt>
                <c:pt idx="334">
                  <c:v>2.02</c:v>
                </c:pt>
                <c:pt idx="335">
                  <c:v>2.02</c:v>
                </c:pt>
                <c:pt idx="336">
                  <c:v>2.02</c:v>
                </c:pt>
                <c:pt idx="337">
                  <c:v>2.02</c:v>
                </c:pt>
                <c:pt idx="338">
                  <c:v>2.02</c:v>
                </c:pt>
                <c:pt idx="339">
                  <c:v>2.02</c:v>
                </c:pt>
                <c:pt idx="340">
                  <c:v>2.02</c:v>
                </c:pt>
                <c:pt idx="341">
                  <c:v>2.02</c:v>
                </c:pt>
                <c:pt idx="342">
                  <c:v>2.02</c:v>
                </c:pt>
                <c:pt idx="343">
                  <c:v>2.02</c:v>
                </c:pt>
                <c:pt idx="344">
                  <c:v>2.02</c:v>
                </c:pt>
                <c:pt idx="345">
                  <c:v>2.02</c:v>
                </c:pt>
                <c:pt idx="346">
                  <c:v>2.02</c:v>
                </c:pt>
                <c:pt idx="347">
                  <c:v>2.02</c:v>
                </c:pt>
                <c:pt idx="348">
                  <c:v>2.02</c:v>
                </c:pt>
                <c:pt idx="349">
                  <c:v>2.02</c:v>
                </c:pt>
                <c:pt idx="350">
                  <c:v>2.02</c:v>
                </c:pt>
                <c:pt idx="351">
                  <c:v>2.02</c:v>
                </c:pt>
                <c:pt idx="352">
                  <c:v>2.02</c:v>
                </c:pt>
                <c:pt idx="353">
                  <c:v>2.02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E7F-BF4D-BC4D-7168C37BB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2575664"/>
        <c:axId val="103497344"/>
      </c:scatterChart>
      <c:valAx>
        <c:axId val="762575664"/>
        <c:scaling>
          <c:orientation val="minMax"/>
          <c:max val="36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rank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97344"/>
        <c:crosses val="autoZero"/>
        <c:crossBetween val="midCat"/>
        <c:majorUnit val="60"/>
      </c:valAx>
      <c:valAx>
        <c:axId val="103497344"/>
        <c:scaling>
          <c:orientation val="minMax"/>
          <c:max val="3"/>
          <c:min val="1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RMSE</a:t>
                </a:r>
                <a:r>
                  <a:rPr lang="en-US" sz="1200" baseline="0"/>
                  <a:t> SLP ERROR (NNRP)</a:t>
                </a:r>
                <a:endParaRPr lang="en-US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25756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SKEBS ensemble 2020-2024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Fall2024!$AC$1</c:f>
              <c:strCache>
                <c:ptCount val="1"/>
                <c:pt idx="0">
                  <c:v>RMSE NNRP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2540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9.0846456692913382E-3"/>
                  <c:y val="0.2676899241761446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Fall2024!$AA$2:$AA$1012</c:f>
              <c:numCache>
                <c:formatCode>General</c:formatCode>
                <c:ptCount val="1011"/>
                <c:pt idx="0">
                  <c:v>15.07</c:v>
                </c:pt>
                <c:pt idx="1">
                  <c:v>14.59</c:v>
                </c:pt>
                <c:pt idx="2">
                  <c:v>14.38</c:v>
                </c:pt>
                <c:pt idx="3">
                  <c:v>14.35</c:v>
                </c:pt>
                <c:pt idx="4">
                  <c:v>14.11</c:v>
                </c:pt>
                <c:pt idx="5">
                  <c:v>14.08</c:v>
                </c:pt>
                <c:pt idx="6">
                  <c:v>14.01</c:v>
                </c:pt>
                <c:pt idx="7">
                  <c:v>14</c:v>
                </c:pt>
                <c:pt idx="8">
                  <c:v>13.95</c:v>
                </c:pt>
                <c:pt idx="9">
                  <c:v>13.9</c:v>
                </c:pt>
                <c:pt idx="10">
                  <c:v>13.72</c:v>
                </c:pt>
                <c:pt idx="11">
                  <c:v>13.64</c:v>
                </c:pt>
                <c:pt idx="12">
                  <c:v>13.64</c:v>
                </c:pt>
                <c:pt idx="13">
                  <c:v>13.61</c:v>
                </c:pt>
                <c:pt idx="14">
                  <c:v>13.58</c:v>
                </c:pt>
                <c:pt idx="15">
                  <c:v>13.57</c:v>
                </c:pt>
                <c:pt idx="16">
                  <c:v>13.53</c:v>
                </c:pt>
                <c:pt idx="17">
                  <c:v>13.47</c:v>
                </c:pt>
                <c:pt idx="18">
                  <c:v>13.46</c:v>
                </c:pt>
                <c:pt idx="19">
                  <c:v>13.42</c:v>
                </c:pt>
                <c:pt idx="20">
                  <c:v>13.4</c:v>
                </c:pt>
                <c:pt idx="21">
                  <c:v>13.39</c:v>
                </c:pt>
                <c:pt idx="22">
                  <c:v>13.32</c:v>
                </c:pt>
                <c:pt idx="23">
                  <c:v>13.16</c:v>
                </c:pt>
                <c:pt idx="24">
                  <c:v>13.12</c:v>
                </c:pt>
                <c:pt idx="25">
                  <c:v>13.07</c:v>
                </c:pt>
                <c:pt idx="26">
                  <c:v>13.03</c:v>
                </c:pt>
                <c:pt idx="27">
                  <c:v>13.02</c:v>
                </c:pt>
                <c:pt idx="28">
                  <c:v>13.02</c:v>
                </c:pt>
                <c:pt idx="29">
                  <c:v>13</c:v>
                </c:pt>
                <c:pt idx="30">
                  <c:v>13</c:v>
                </c:pt>
                <c:pt idx="31">
                  <c:v>12.98</c:v>
                </c:pt>
                <c:pt idx="32">
                  <c:v>12.97</c:v>
                </c:pt>
                <c:pt idx="33">
                  <c:v>12.96</c:v>
                </c:pt>
                <c:pt idx="34">
                  <c:v>12.95</c:v>
                </c:pt>
                <c:pt idx="35">
                  <c:v>12.94</c:v>
                </c:pt>
                <c:pt idx="36">
                  <c:v>12.94</c:v>
                </c:pt>
                <c:pt idx="37">
                  <c:v>12.93</c:v>
                </c:pt>
                <c:pt idx="38">
                  <c:v>12.93</c:v>
                </c:pt>
                <c:pt idx="39">
                  <c:v>12.89</c:v>
                </c:pt>
                <c:pt idx="40">
                  <c:v>12.89</c:v>
                </c:pt>
                <c:pt idx="41">
                  <c:v>12.87</c:v>
                </c:pt>
                <c:pt idx="42">
                  <c:v>12.85</c:v>
                </c:pt>
                <c:pt idx="43">
                  <c:v>12.84</c:v>
                </c:pt>
                <c:pt idx="44">
                  <c:v>12.82</c:v>
                </c:pt>
                <c:pt idx="45">
                  <c:v>12.82</c:v>
                </c:pt>
                <c:pt idx="46">
                  <c:v>12.82</c:v>
                </c:pt>
                <c:pt idx="47">
                  <c:v>12.81</c:v>
                </c:pt>
                <c:pt idx="48">
                  <c:v>12.75</c:v>
                </c:pt>
                <c:pt idx="49">
                  <c:v>12.74</c:v>
                </c:pt>
                <c:pt idx="50">
                  <c:v>12.73</c:v>
                </c:pt>
                <c:pt idx="51">
                  <c:v>12.72</c:v>
                </c:pt>
                <c:pt idx="52">
                  <c:v>12.69</c:v>
                </c:pt>
                <c:pt idx="53">
                  <c:v>12.69</c:v>
                </c:pt>
                <c:pt idx="54">
                  <c:v>12.68</c:v>
                </c:pt>
                <c:pt idx="55">
                  <c:v>12.68</c:v>
                </c:pt>
                <c:pt idx="56">
                  <c:v>12.68</c:v>
                </c:pt>
                <c:pt idx="57">
                  <c:v>12.65</c:v>
                </c:pt>
                <c:pt idx="58">
                  <c:v>12.65</c:v>
                </c:pt>
                <c:pt idx="59">
                  <c:v>12.65</c:v>
                </c:pt>
                <c:pt idx="60">
                  <c:v>12.64</c:v>
                </c:pt>
                <c:pt idx="61">
                  <c:v>12.57</c:v>
                </c:pt>
                <c:pt idx="62">
                  <c:v>12.57</c:v>
                </c:pt>
                <c:pt idx="63">
                  <c:v>12.57</c:v>
                </c:pt>
                <c:pt idx="64">
                  <c:v>12.57</c:v>
                </c:pt>
                <c:pt idx="65">
                  <c:v>12.54</c:v>
                </c:pt>
                <c:pt idx="66">
                  <c:v>12.52</c:v>
                </c:pt>
                <c:pt idx="67">
                  <c:v>12.52</c:v>
                </c:pt>
                <c:pt idx="68">
                  <c:v>12.49</c:v>
                </c:pt>
                <c:pt idx="69">
                  <c:v>12.48</c:v>
                </c:pt>
                <c:pt idx="70">
                  <c:v>12.48</c:v>
                </c:pt>
                <c:pt idx="71">
                  <c:v>12.47</c:v>
                </c:pt>
                <c:pt idx="72">
                  <c:v>12.45</c:v>
                </c:pt>
                <c:pt idx="73">
                  <c:v>12.43</c:v>
                </c:pt>
                <c:pt idx="74">
                  <c:v>12.41</c:v>
                </c:pt>
                <c:pt idx="75">
                  <c:v>12.39</c:v>
                </c:pt>
                <c:pt idx="76">
                  <c:v>12.39</c:v>
                </c:pt>
                <c:pt idx="77">
                  <c:v>12.38</c:v>
                </c:pt>
                <c:pt idx="78">
                  <c:v>12.36</c:v>
                </c:pt>
                <c:pt idx="79">
                  <c:v>12.36</c:v>
                </c:pt>
                <c:pt idx="80">
                  <c:v>12.34</c:v>
                </c:pt>
                <c:pt idx="81">
                  <c:v>12.32</c:v>
                </c:pt>
                <c:pt idx="82">
                  <c:v>12.32</c:v>
                </c:pt>
                <c:pt idx="83">
                  <c:v>12.32</c:v>
                </c:pt>
                <c:pt idx="84">
                  <c:v>12.3</c:v>
                </c:pt>
                <c:pt idx="85">
                  <c:v>12.3</c:v>
                </c:pt>
                <c:pt idx="86">
                  <c:v>12.3</c:v>
                </c:pt>
                <c:pt idx="87">
                  <c:v>12.29</c:v>
                </c:pt>
                <c:pt idx="88">
                  <c:v>12.28</c:v>
                </c:pt>
                <c:pt idx="89">
                  <c:v>12.27</c:v>
                </c:pt>
                <c:pt idx="90">
                  <c:v>12.23</c:v>
                </c:pt>
                <c:pt idx="91">
                  <c:v>12.23</c:v>
                </c:pt>
                <c:pt idx="92">
                  <c:v>12.22</c:v>
                </c:pt>
                <c:pt idx="93">
                  <c:v>12.19</c:v>
                </c:pt>
                <c:pt idx="94">
                  <c:v>12.18</c:v>
                </c:pt>
                <c:pt idx="95">
                  <c:v>12.17</c:v>
                </c:pt>
                <c:pt idx="96">
                  <c:v>12.16</c:v>
                </c:pt>
                <c:pt idx="97">
                  <c:v>12.16</c:v>
                </c:pt>
                <c:pt idx="98">
                  <c:v>12.14</c:v>
                </c:pt>
                <c:pt idx="99">
                  <c:v>12.12</c:v>
                </c:pt>
                <c:pt idx="100">
                  <c:v>12.1</c:v>
                </c:pt>
                <c:pt idx="101">
                  <c:v>12.09</c:v>
                </c:pt>
                <c:pt idx="102">
                  <c:v>12.08</c:v>
                </c:pt>
                <c:pt idx="103">
                  <c:v>12.08</c:v>
                </c:pt>
                <c:pt idx="104">
                  <c:v>12.07</c:v>
                </c:pt>
                <c:pt idx="105">
                  <c:v>12.07</c:v>
                </c:pt>
                <c:pt idx="106">
                  <c:v>12.07</c:v>
                </c:pt>
                <c:pt idx="107">
                  <c:v>12.05</c:v>
                </c:pt>
                <c:pt idx="108">
                  <c:v>12.02</c:v>
                </c:pt>
                <c:pt idx="109">
                  <c:v>12</c:v>
                </c:pt>
                <c:pt idx="110">
                  <c:v>12</c:v>
                </c:pt>
                <c:pt idx="111">
                  <c:v>11.99</c:v>
                </c:pt>
                <c:pt idx="112">
                  <c:v>11.99</c:v>
                </c:pt>
                <c:pt idx="113">
                  <c:v>11.98</c:v>
                </c:pt>
                <c:pt idx="114">
                  <c:v>11.94</c:v>
                </c:pt>
                <c:pt idx="115">
                  <c:v>11.92</c:v>
                </c:pt>
                <c:pt idx="116">
                  <c:v>11.92</c:v>
                </c:pt>
                <c:pt idx="117">
                  <c:v>11.92</c:v>
                </c:pt>
                <c:pt idx="118">
                  <c:v>11.91</c:v>
                </c:pt>
                <c:pt idx="119">
                  <c:v>11.89</c:v>
                </c:pt>
                <c:pt idx="120">
                  <c:v>11.88</c:v>
                </c:pt>
                <c:pt idx="121">
                  <c:v>11.87</c:v>
                </c:pt>
                <c:pt idx="122">
                  <c:v>11.86</c:v>
                </c:pt>
                <c:pt idx="123">
                  <c:v>11.85</c:v>
                </c:pt>
                <c:pt idx="124">
                  <c:v>11.84</c:v>
                </c:pt>
                <c:pt idx="125">
                  <c:v>11.83</c:v>
                </c:pt>
                <c:pt idx="126">
                  <c:v>11.83</c:v>
                </c:pt>
                <c:pt idx="127">
                  <c:v>11.82</c:v>
                </c:pt>
                <c:pt idx="128">
                  <c:v>11.8</c:v>
                </c:pt>
                <c:pt idx="129">
                  <c:v>11.8</c:v>
                </c:pt>
                <c:pt idx="130">
                  <c:v>11.8</c:v>
                </c:pt>
                <c:pt idx="131">
                  <c:v>11.8</c:v>
                </c:pt>
                <c:pt idx="132">
                  <c:v>11.79</c:v>
                </c:pt>
                <c:pt idx="133">
                  <c:v>11.79</c:v>
                </c:pt>
                <c:pt idx="134">
                  <c:v>11.78</c:v>
                </c:pt>
                <c:pt idx="135">
                  <c:v>11.77</c:v>
                </c:pt>
                <c:pt idx="136">
                  <c:v>11.77</c:v>
                </c:pt>
                <c:pt idx="137">
                  <c:v>11.76</c:v>
                </c:pt>
                <c:pt idx="138">
                  <c:v>11.75</c:v>
                </c:pt>
                <c:pt idx="139">
                  <c:v>11.75</c:v>
                </c:pt>
                <c:pt idx="140">
                  <c:v>11.73</c:v>
                </c:pt>
                <c:pt idx="141">
                  <c:v>11.73</c:v>
                </c:pt>
                <c:pt idx="142">
                  <c:v>11.71</c:v>
                </c:pt>
                <c:pt idx="143">
                  <c:v>11.71</c:v>
                </c:pt>
                <c:pt idx="144">
                  <c:v>11.7</c:v>
                </c:pt>
                <c:pt idx="145">
                  <c:v>11.7</c:v>
                </c:pt>
                <c:pt idx="146">
                  <c:v>11.69</c:v>
                </c:pt>
                <c:pt idx="147">
                  <c:v>11.69</c:v>
                </c:pt>
                <c:pt idx="148">
                  <c:v>11.69</c:v>
                </c:pt>
                <c:pt idx="149">
                  <c:v>11.68</c:v>
                </c:pt>
                <c:pt idx="150">
                  <c:v>11.68</c:v>
                </c:pt>
                <c:pt idx="151">
                  <c:v>11.67</c:v>
                </c:pt>
                <c:pt idx="152">
                  <c:v>11.66</c:v>
                </c:pt>
                <c:pt idx="153">
                  <c:v>11.65</c:v>
                </c:pt>
                <c:pt idx="154">
                  <c:v>11.63</c:v>
                </c:pt>
                <c:pt idx="155">
                  <c:v>11.63</c:v>
                </c:pt>
                <c:pt idx="156">
                  <c:v>11.62</c:v>
                </c:pt>
                <c:pt idx="157">
                  <c:v>11.61</c:v>
                </c:pt>
                <c:pt idx="158">
                  <c:v>11.6</c:v>
                </c:pt>
                <c:pt idx="159">
                  <c:v>11.6</c:v>
                </c:pt>
                <c:pt idx="160">
                  <c:v>11.59</c:v>
                </c:pt>
                <c:pt idx="161">
                  <c:v>11.59</c:v>
                </c:pt>
                <c:pt idx="162">
                  <c:v>11.58</c:v>
                </c:pt>
                <c:pt idx="163">
                  <c:v>11.58</c:v>
                </c:pt>
                <c:pt idx="164">
                  <c:v>11.58</c:v>
                </c:pt>
                <c:pt idx="165">
                  <c:v>11.57</c:v>
                </c:pt>
                <c:pt idx="166">
                  <c:v>11.56</c:v>
                </c:pt>
                <c:pt idx="167">
                  <c:v>11.56</c:v>
                </c:pt>
                <c:pt idx="168">
                  <c:v>11.56</c:v>
                </c:pt>
                <c:pt idx="169">
                  <c:v>11.55</c:v>
                </c:pt>
                <c:pt idx="170">
                  <c:v>11.54</c:v>
                </c:pt>
                <c:pt idx="171">
                  <c:v>11.54</c:v>
                </c:pt>
                <c:pt idx="172">
                  <c:v>11.53</c:v>
                </c:pt>
                <c:pt idx="173">
                  <c:v>11.52</c:v>
                </c:pt>
                <c:pt idx="174">
                  <c:v>11.52</c:v>
                </c:pt>
                <c:pt idx="175">
                  <c:v>11.51</c:v>
                </c:pt>
                <c:pt idx="176">
                  <c:v>11.51</c:v>
                </c:pt>
                <c:pt idx="177">
                  <c:v>11.47</c:v>
                </c:pt>
                <c:pt idx="178">
                  <c:v>11.45</c:v>
                </c:pt>
                <c:pt idx="179">
                  <c:v>11.44</c:v>
                </c:pt>
                <c:pt idx="180">
                  <c:v>11.43</c:v>
                </c:pt>
                <c:pt idx="181">
                  <c:v>11.43</c:v>
                </c:pt>
                <c:pt idx="182">
                  <c:v>11.42</c:v>
                </c:pt>
                <c:pt idx="183">
                  <c:v>11.42</c:v>
                </c:pt>
                <c:pt idx="184">
                  <c:v>11.41</c:v>
                </c:pt>
                <c:pt idx="185">
                  <c:v>11.41</c:v>
                </c:pt>
                <c:pt idx="186">
                  <c:v>11.4</c:v>
                </c:pt>
                <c:pt idx="187">
                  <c:v>11.39</c:v>
                </c:pt>
                <c:pt idx="188">
                  <c:v>11.39</c:v>
                </c:pt>
                <c:pt idx="189">
                  <c:v>11.39</c:v>
                </c:pt>
                <c:pt idx="190">
                  <c:v>11.38</c:v>
                </c:pt>
                <c:pt idx="191">
                  <c:v>11.38</c:v>
                </c:pt>
                <c:pt idx="192">
                  <c:v>11.37</c:v>
                </c:pt>
                <c:pt idx="193">
                  <c:v>11.35</c:v>
                </c:pt>
                <c:pt idx="194">
                  <c:v>11.35</c:v>
                </c:pt>
                <c:pt idx="195">
                  <c:v>11.31</c:v>
                </c:pt>
                <c:pt idx="196">
                  <c:v>11.3</c:v>
                </c:pt>
                <c:pt idx="197">
                  <c:v>11.3</c:v>
                </c:pt>
                <c:pt idx="198">
                  <c:v>11.3</c:v>
                </c:pt>
                <c:pt idx="199">
                  <c:v>11.3</c:v>
                </c:pt>
                <c:pt idx="200">
                  <c:v>11.29</c:v>
                </c:pt>
                <c:pt idx="201">
                  <c:v>11.29</c:v>
                </c:pt>
                <c:pt idx="202">
                  <c:v>11.29</c:v>
                </c:pt>
                <c:pt idx="203">
                  <c:v>11.26</c:v>
                </c:pt>
                <c:pt idx="204">
                  <c:v>11.25</c:v>
                </c:pt>
                <c:pt idx="205">
                  <c:v>11.24</c:v>
                </c:pt>
                <c:pt idx="206">
                  <c:v>11.22</c:v>
                </c:pt>
                <c:pt idx="207">
                  <c:v>11.2</c:v>
                </c:pt>
                <c:pt idx="208">
                  <c:v>11.2</c:v>
                </c:pt>
                <c:pt idx="209">
                  <c:v>11.16</c:v>
                </c:pt>
                <c:pt idx="210">
                  <c:v>11.16</c:v>
                </c:pt>
                <c:pt idx="211">
                  <c:v>11.15</c:v>
                </c:pt>
                <c:pt idx="212">
                  <c:v>11.13</c:v>
                </c:pt>
                <c:pt idx="213">
                  <c:v>11.12</c:v>
                </c:pt>
                <c:pt idx="214">
                  <c:v>11.12</c:v>
                </c:pt>
                <c:pt idx="215">
                  <c:v>11.11</c:v>
                </c:pt>
                <c:pt idx="216">
                  <c:v>11.09</c:v>
                </c:pt>
                <c:pt idx="217">
                  <c:v>11.08</c:v>
                </c:pt>
                <c:pt idx="218">
                  <c:v>11.07</c:v>
                </c:pt>
                <c:pt idx="219">
                  <c:v>11.05</c:v>
                </c:pt>
                <c:pt idx="220">
                  <c:v>11.03</c:v>
                </c:pt>
                <c:pt idx="221">
                  <c:v>11.03</c:v>
                </c:pt>
                <c:pt idx="222">
                  <c:v>11.02</c:v>
                </c:pt>
                <c:pt idx="223">
                  <c:v>11.01</c:v>
                </c:pt>
                <c:pt idx="224">
                  <c:v>11.01</c:v>
                </c:pt>
                <c:pt idx="225">
                  <c:v>11</c:v>
                </c:pt>
                <c:pt idx="226">
                  <c:v>11</c:v>
                </c:pt>
                <c:pt idx="227">
                  <c:v>11</c:v>
                </c:pt>
                <c:pt idx="228">
                  <c:v>10.98</c:v>
                </c:pt>
                <c:pt idx="229">
                  <c:v>10.97</c:v>
                </c:pt>
                <c:pt idx="230">
                  <c:v>10.96</c:v>
                </c:pt>
                <c:pt idx="231">
                  <c:v>10.96</c:v>
                </c:pt>
                <c:pt idx="232">
                  <c:v>10.95</c:v>
                </c:pt>
                <c:pt idx="233">
                  <c:v>10.91</c:v>
                </c:pt>
                <c:pt idx="234">
                  <c:v>10.89</c:v>
                </c:pt>
                <c:pt idx="235">
                  <c:v>10.89</c:v>
                </c:pt>
                <c:pt idx="236">
                  <c:v>10.88</c:v>
                </c:pt>
                <c:pt idx="237">
                  <c:v>10.87</c:v>
                </c:pt>
                <c:pt idx="238">
                  <c:v>10.85</c:v>
                </c:pt>
                <c:pt idx="239">
                  <c:v>10.85</c:v>
                </c:pt>
                <c:pt idx="240">
                  <c:v>10.85</c:v>
                </c:pt>
                <c:pt idx="241">
                  <c:v>10.84</c:v>
                </c:pt>
                <c:pt idx="242">
                  <c:v>10.84</c:v>
                </c:pt>
                <c:pt idx="243">
                  <c:v>10.83</c:v>
                </c:pt>
                <c:pt idx="244">
                  <c:v>10.82</c:v>
                </c:pt>
                <c:pt idx="245">
                  <c:v>10.82</c:v>
                </c:pt>
                <c:pt idx="246">
                  <c:v>10.81</c:v>
                </c:pt>
                <c:pt idx="247">
                  <c:v>10.8</c:v>
                </c:pt>
                <c:pt idx="248">
                  <c:v>10.77</c:v>
                </c:pt>
                <c:pt idx="249">
                  <c:v>10.74</c:v>
                </c:pt>
                <c:pt idx="250">
                  <c:v>10.74</c:v>
                </c:pt>
                <c:pt idx="251">
                  <c:v>10.73</c:v>
                </c:pt>
                <c:pt idx="252">
                  <c:v>10.71</c:v>
                </c:pt>
                <c:pt idx="253">
                  <c:v>10.69</c:v>
                </c:pt>
                <c:pt idx="254">
                  <c:v>10.69</c:v>
                </c:pt>
                <c:pt idx="255">
                  <c:v>10.66</c:v>
                </c:pt>
                <c:pt idx="256">
                  <c:v>10.65</c:v>
                </c:pt>
                <c:pt idx="257">
                  <c:v>10.64</c:v>
                </c:pt>
                <c:pt idx="258">
                  <c:v>10.62</c:v>
                </c:pt>
                <c:pt idx="259">
                  <c:v>10.61</c:v>
                </c:pt>
                <c:pt idx="260">
                  <c:v>10.6</c:v>
                </c:pt>
                <c:pt idx="261">
                  <c:v>10.59</c:v>
                </c:pt>
                <c:pt idx="262">
                  <c:v>10.58</c:v>
                </c:pt>
                <c:pt idx="263">
                  <c:v>10.58</c:v>
                </c:pt>
                <c:pt idx="264">
                  <c:v>10.57</c:v>
                </c:pt>
                <c:pt idx="265">
                  <c:v>10.56</c:v>
                </c:pt>
                <c:pt idx="266">
                  <c:v>10.55</c:v>
                </c:pt>
                <c:pt idx="267">
                  <c:v>10.55</c:v>
                </c:pt>
                <c:pt idx="268">
                  <c:v>10.52</c:v>
                </c:pt>
                <c:pt idx="269">
                  <c:v>10.52</c:v>
                </c:pt>
                <c:pt idx="270">
                  <c:v>10.51</c:v>
                </c:pt>
                <c:pt idx="271">
                  <c:v>10.5</c:v>
                </c:pt>
                <c:pt idx="272">
                  <c:v>10.49</c:v>
                </c:pt>
                <c:pt idx="273">
                  <c:v>10.49</c:v>
                </c:pt>
                <c:pt idx="274">
                  <c:v>10.49</c:v>
                </c:pt>
                <c:pt idx="275">
                  <c:v>10.44</c:v>
                </c:pt>
                <c:pt idx="276">
                  <c:v>10.43</c:v>
                </c:pt>
                <c:pt idx="277">
                  <c:v>10.4</c:v>
                </c:pt>
                <c:pt idx="278">
                  <c:v>10.4</c:v>
                </c:pt>
                <c:pt idx="279">
                  <c:v>10.34</c:v>
                </c:pt>
                <c:pt idx="280">
                  <c:v>10.34</c:v>
                </c:pt>
                <c:pt idx="281">
                  <c:v>10.33</c:v>
                </c:pt>
                <c:pt idx="282">
                  <c:v>10.32</c:v>
                </c:pt>
                <c:pt idx="283">
                  <c:v>10.3</c:v>
                </c:pt>
                <c:pt idx="284">
                  <c:v>10.3</c:v>
                </c:pt>
                <c:pt idx="285">
                  <c:v>10.29</c:v>
                </c:pt>
                <c:pt idx="286">
                  <c:v>10.26</c:v>
                </c:pt>
                <c:pt idx="287">
                  <c:v>10.26</c:v>
                </c:pt>
                <c:pt idx="288">
                  <c:v>10.220000000000001</c:v>
                </c:pt>
                <c:pt idx="289">
                  <c:v>10.210000000000001</c:v>
                </c:pt>
                <c:pt idx="290">
                  <c:v>10.199999999999999</c:v>
                </c:pt>
                <c:pt idx="291">
                  <c:v>10.18</c:v>
                </c:pt>
                <c:pt idx="292">
                  <c:v>10.16</c:v>
                </c:pt>
                <c:pt idx="293">
                  <c:v>10.16</c:v>
                </c:pt>
                <c:pt idx="294">
                  <c:v>10.15</c:v>
                </c:pt>
                <c:pt idx="295">
                  <c:v>10.130000000000001</c:v>
                </c:pt>
                <c:pt idx="296">
                  <c:v>10.11</c:v>
                </c:pt>
                <c:pt idx="297">
                  <c:v>10.1</c:v>
                </c:pt>
                <c:pt idx="298">
                  <c:v>10.08</c:v>
                </c:pt>
                <c:pt idx="299">
                  <c:v>10.07</c:v>
                </c:pt>
                <c:pt idx="300">
                  <c:v>10.050000000000001</c:v>
                </c:pt>
                <c:pt idx="301">
                  <c:v>10.02</c:v>
                </c:pt>
                <c:pt idx="302">
                  <c:v>9.98</c:v>
                </c:pt>
                <c:pt idx="303">
                  <c:v>9.9600000000000009</c:v>
                </c:pt>
                <c:pt idx="304">
                  <c:v>9.9499999999999993</c:v>
                </c:pt>
                <c:pt idx="305">
                  <c:v>9.9499999999999993</c:v>
                </c:pt>
                <c:pt idx="306">
                  <c:v>9.94</c:v>
                </c:pt>
                <c:pt idx="307">
                  <c:v>9.92</c:v>
                </c:pt>
                <c:pt idx="308">
                  <c:v>9.92</c:v>
                </c:pt>
                <c:pt idx="309">
                  <c:v>9.91</c:v>
                </c:pt>
                <c:pt idx="310">
                  <c:v>9.89</c:v>
                </c:pt>
                <c:pt idx="311">
                  <c:v>9.89</c:v>
                </c:pt>
                <c:pt idx="312">
                  <c:v>9.85</c:v>
                </c:pt>
                <c:pt idx="313">
                  <c:v>9.84</c:v>
                </c:pt>
                <c:pt idx="314">
                  <c:v>9.83</c:v>
                </c:pt>
                <c:pt idx="315">
                  <c:v>9.82</c:v>
                </c:pt>
                <c:pt idx="316">
                  <c:v>9.82</c:v>
                </c:pt>
                <c:pt idx="317">
                  <c:v>9.82</c:v>
                </c:pt>
                <c:pt idx="318">
                  <c:v>9.82</c:v>
                </c:pt>
                <c:pt idx="319">
                  <c:v>9.81</c:v>
                </c:pt>
                <c:pt idx="320">
                  <c:v>9.7899999999999991</c:v>
                </c:pt>
                <c:pt idx="321">
                  <c:v>9.7899999999999991</c:v>
                </c:pt>
                <c:pt idx="322">
                  <c:v>9.74</c:v>
                </c:pt>
                <c:pt idx="323">
                  <c:v>9.6999999999999993</c:v>
                </c:pt>
                <c:pt idx="324">
                  <c:v>9.68</c:v>
                </c:pt>
                <c:pt idx="325">
                  <c:v>9.66</c:v>
                </c:pt>
                <c:pt idx="326">
                  <c:v>9.65</c:v>
                </c:pt>
                <c:pt idx="327">
                  <c:v>9.65</c:v>
                </c:pt>
                <c:pt idx="328">
                  <c:v>9.58</c:v>
                </c:pt>
                <c:pt idx="329">
                  <c:v>9.5299999999999994</c:v>
                </c:pt>
                <c:pt idx="330">
                  <c:v>9.51</c:v>
                </c:pt>
                <c:pt idx="331">
                  <c:v>9.4700000000000006</c:v>
                </c:pt>
                <c:pt idx="332">
                  <c:v>9.41</c:v>
                </c:pt>
                <c:pt idx="333">
                  <c:v>9.41</c:v>
                </c:pt>
                <c:pt idx="334">
                  <c:v>9.4</c:v>
                </c:pt>
                <c:pt idx="335">
                  <c:v>9.3699999999999992</c:v>
                </c:pt>
                <c:pt idx="336">
                  <c:v>9.36</c:v>
                </c:pt>
                <c:pt idx="337">
                  <c:v>9.33</c:v>
                </c:pt>
                <c:pt idx="338">
                  <c:v>9.3000000000000007</c:v>
                </c:pt>
                <c:pt idx="339">
                  <c:v>9.1999999999999993</c:v>
                </c:pt>
                <c:pt idx="340">
                  <c:v>9.17</c:v>
                </c:pt>
                <c:pt idx="341">
                  <c:v>9.16</c:v>
                </c:pt>
                <c:pt idx="342">
                  <c:v>9.15</c:v>
                </c:pt>
                <c:pt idx="343">
                  <c:v>9.1199999999999992</c:v>
                </c:pt>
                <c:pt idx="344">
                  <c:v>9.07</c:v>
                </c:pt>
                <c:pt idx="345">
                  <c:v>9.0500000000000007</c:v>
                </c:pt>
                <c:pt idx="346">
                  <c:v>9.0500000000000007</c:v>
                </c:pt>
                <c:pt idx="347">
                  <c:v>8.9</c:v>
                </c:pt>
                <c:pt idx="348">
                  <c:v>8.83</c:v>
                </c:pt>
                <c:pt idx="349">
                  <c:v>8.76</c:v>
                </c:pt>
                <c:pt idx="350">
                  <c:v>8.69</c:v>
                </c:pt>
                <c:pt idx="351">
                  <c:v>8.6199999999999992</c:v>
                </c:pt>
                <c:pt idx="352">
                  <c:v>8.2200000000000006</c:v>
                </c:pt>
                <c:pt idx="353">
                  <c:v>7.8</c:v>
                </c:pt>
              </c:numCache>
            </c:numRef>
          </c:xVal>
          <c:yVal>
            <c:numRef>
              <c:f>Fall2024!$AC$2:$AC$1012</c:f>
              <c:numCache>
                <c:formatCode>General</c:formatCode>
                <c:ptCount val="1011"/>
                <c:pt idx="0">
                  <c:v>2.2200000000000002</c:v>
                </c:pt>
                <c:pt idx="1">
                  <c:v>2.5299999999999998</c:v>
                </c:pt>
                <c:pt idx="2">
                  <c:v>2.38</c:v>
                </c:pt>
                <c:pt idx="3">
                  <c:v>2.5299999999999998</c:v>
                </c:pt>
                <c:pt idx="4">
                  <c:v>2.39</c:v>
                </c:pt>
                <c:pt idx="5">
                  <c:v>2.4700000000000002</c:v>
                </c:pt>
                <c:pt idx="6">
                  <c:v>2.41</c:v>
                </c:pt>
                <c:pt idx="7">
                  <c:v>2.81</c:v>
                </c:pt>
                <c:pt idx="8">
                  <c:v>2.5499999999999998</c:v>
                </c:pt>
                <c:pt idx="9">
                  <c:v>2.33</c:v>
                </c:pt>
                <c:pt idx="10">
                  <c:v>2.44</c:v>
                </c:pt>
                <c:pt idx="11">
                  <c:v>2.5099999999999998</c:v>
                </c:pt>
                <c:pt idx="12">
                  <c:v>2.34</c:v>
                </c:pt>
                <c:pt idx="13">
                  <c:v>2.3199999999999998</c:v>
                </c:pt>
                <c:pt idx="14">
                  <c:v>2.39</c:v>
                </c:pt>
                <c:pt idx="15">
                  <c:v>2.21</c:v>
                </c:pt>
                <c:pt idx="16">
                  <c:v>2.56</c:v>
                </c:pt>
                <c:pt idx="17">
                  <c:v>2.21</c:v>
                </c:pt>
                <c:pt idx="18">
                  <c:v>2.31</c:v>
                </c:pt>
                <c:pt idx="19">
                  <c:v>2.68</c:v>
                </c:pt>
                <c:pt idx="20">
                  <c:v>2.17</c:v>
                </c:pt>
                <c:pt idx="21">
                  <c:v>2.3199999999999998</c:v>
                </c:pt>
                <c:pt idx="22">
                  <c:v>2.34</c:v>
                </c:pt>
                <c:pt idx="23">
                  <c:v>2.2000000000000002</c:v>
                </c:pt>
                <c:pt idx="24">
                  <c:v>2.19</c:v>
                </c:pt>
                <c:pt idx="25">
                  <c:v>2</c:v>
                </c:pt>
                <c:pt idx="26">
                  <c:v>2.2599999999999998</c:v>
                </c:pt>
                <c:pt idx="27">
                  <c:v>2.56</c:v>
                </c:pt>
                <c:pt idx="28">
                  <c:v>2.23</c:v>
                </c:pt>
                <c:pt idx="29">
                  <c:v>2.29</c:v>
                </c:pt>
                <c:pt idx="30">
                  <c:v>2.2000000000000002</c:v>
                </c:pt>
                <c:pt idx="31">
                  <c:v>2.72</c:v>
                </c:pt>
                <c:pt idx="32">
                  <c:v>2.58</c:v>
                </c:pt>
                <c:pt idx="33">
                  <c:v>2.23</c:v>
                </c:pt>
                <c:pt idx="34">
                  <c:v>2.1800000000000002</c:v>
                </c:pt>
                <c:pt idx="35">
                  <c:v>2.1</c:v>
                </c:pt>
                <c:pt idx="36">
                  <c:v>2.6</c:v>
                </c:pt>
                <c:pt idx="37">
                  <c:v>2.11</c:v>
                </c:pt>
                <c:pt idx="38">
                  <c:v>2.15</c:v>
                </c:pt>
                <c:pt idx="39">
                  <c:v>2.21</c:v>
                </c:pt>
                <c:pt idx="40">
                  <c:v>2.3199999999999998</c:v>
                </c:pt>
                <c:pt idx="41">
                  <c:v>2.31</c:v>
                </c:pt>
                <c:pt idx="42">
                  <c:v>2.06</c:v>
                </c:pt>
                <c:pt idx="43">
                  <c:v>2.2200000000000002</c:v>
                </c:pt>
                <c:pt idx="44">
                  <c:v>2.65</c:v>
                </c:pt>
                <c:pt idx="45">
                  <c:v>2.37</c:v>
                </c:pt>
                <c:pt idx="46">
                  <c:v>2.61</c:v>
                </c:pt>
                <c:pt idx="47">
                  <c:v>2.67</c:v>
                </c:pt>
                <c:pt idx="48">
                  <c:v>2.2000000000000002</c:v>
                </c:pt>
                <c:pt idx="49">
                  <c:v>2.2400000000000002</c:v>
                </c:pt>
                <c:pt idx="50">
                  <c:v>2.44</c:v>
                </c:pt>
                <c:pt idx="51">
                  <c:v>2.2599999999999998</c:v>
                </c:pt>
                <c:pt idx="52">
                  <c:v>2.02</c:v>
                </c:pt>
                <c:pt idx="53">
                  <c:v>2.44</c:v>
                </c:pt>
                <c:pt idx="54">
                  <c:v>2.16</c:v>
                </c:pt>
                <c:pt idx="55">
                  <c:v>2.42</c:v>
                </c:pt>
                <c:pt idx="56">
                  <c:v>2.27</c:v>
                </c:pt>
                <c:pt idx="57">
                  <c:v>2.02</c:v>
                </c:pt>
                <c:pt idx="58">
                  <c:v>2.37</c:v>
                </c:pt>
                <c:pt idx="59">
                  <c:v>2.11</c:v>
                </c:pt>
                <c:pt idx="60">
                  <c:v>2.21</c:v>
                </c:pt>
                <c:pt idx="61">
                  <c:v>2.29</c:v>
                </c:pt>
                <c:pt idx="62">
                  <c:v>2.1800000000000002</c:v>
                </c:pt>
                <c:pt idx="63">
                  <c:v>2.1800000000000002</c:v>
                </c:pt>
                <c:pt idx="64">
                  <c:v>2.33</c:v>
                </c:pt>
                <c:pt idx="65">
                  <c:v>2.37</c:v>
                </c:pt>
                <c:pt idx="66">
                  <c:v>2.34</c:v>
                </c:pt>
                <c:pt idx="67">
                  <c:v>2.09</c:v>
                </c:pt>
                <c:pt idx="68">
                  <c:v>2.36</c:v>
                </c:pt>
                <c:pt idx="69">
                  <c:v>2.38</c:v>
                </c:pt>
                <c:pt idx="70">
                  <c:v>2.16</c:v>
                </c:pt>
                <c:pt idx="71">
                  <c:v>2.64</c:v>
                </c:pt>
                <c:pt idx="72">
                  <c:v>2.42</c:v>
                </c:pt>
                <c:pt idx="73">
                  <c:v>2.3199999999999998</c:v>
                </c:pt>
                <c:pt idx="74">
                  <c:v>2.0499999999999998</c:v>
                </c:pt>
                <c:pt idx="75">
                  <c:v>2.2000000000000002</c:v>
                </c:pt>
                <c:pt idx="76">
                  <c:v>2.3199999999999998</c:v>
                </c:pt>
                <c:pt idx="77">
                  <c:v>2.0699999999999998</c:v>
                </c:pt>
                <c:pt idx="78">
                  <c:v>2.33</c:v>
                </c:pt>
                <c:pt idx="79">
                  <c:v>2.41</c:v>
                </c:pt>
                <c:pt idx="80">
                  <c:v>2.0699999999999998</c:v>
                </c:pt>
                <c:pt idx="81">
                  <c:v>2.34</c:v>
                </c:pt>
                <c:pt idx="82">
                  <c:v>2.54</c:v>
                </c:pt>
                <c:pt idx="83">
                  <c:v>2.59</c:v>
                </c:pt>
                <c:pt idx="84">
                  <c:v>2.09</c:v>
                </c:pt>
                <c:pt idx="85">
                  <c:v>2.04</c:v>
                </c:pt>
                <c:pt idx="86">
                  <c:v>2.0099999999999998</c:v>
                </c:pt>
                <c:pt idx="87">
                  <c:v>2.4500000000000002</c:v>
                </c:pt>
                <c:pt idx="88">
                  <c:v>2.54</c:v>
                </c:pt>
                <c:pt idx="89">
                  <c:v>2.4</c:v>
                </c:pt>
                <c:pt idx="90">
                  <c:v>2.11</c:v>
                </c:pt>
                <c:pt idx="91">
                  <c:v>2.12</c:v>
                </c:pt>
                <c:pt idx="92">
                  <c:v>2.2400000000000002</c:v>
                </c:pt>
                <c:pt idx="93">
                  <c:v>2.33</c:v>
                </c:pt>
                <c:pt idx="94">
                  <c:v>2.1800000000000002</c:v>
                </c:pt>
                <c:pt idx="95">
                  <c:v>2.2599999999999998</c:v>
                </c:pt>
                <c:pt idx="96">
                  <c:v>2.21</c:v>
                </c:pt>
                <c:pt idx="97">
                  <c:v>2.16</c:v>
                </c:pt>
                <c:pt idx="98">
                  <c:v>2.44</c:v>
                </c:pt>
                <c:pt idx="99">
                  <c:v>2.2599999999999998</c:v>
                </c:pt>
                <c:pt idx="100">
                  <c:v>2.31</c:v>
                </c:pt>
                <c:pt idx="101">
                  <c:v>2.27</c:v>
                </c:pt>
                <c:pt idx="102">
                  <c:v>2.48</c:v>
                </c:pt>
                <c:pt idx="103">
                  <c:v>2.2799999999999998</c:v>
                </c:pt>
                <c:pt idx="104">
                  <c:v>2.25</c:v>
                </c:pt>
                <c:pt idx="105">
                  <c:v>2.46</c:v>
                </c:pt>
                <c:pt idx="106">
                  <c:v>2.66</c:v>
                </c:pt>
                <c:pt idx="107">
                  <c:v>2.31</c:v>
                </c:pt>
                <c:pt idx="108">
                  <c:v>2.0299999999999998</c:v>
                </c:pt>
                <c:pt idx="109">
                  <c:v>2.21</c:v>
                </c:pt>
                <c:pt idx="110">
                  <c:v>2.2000000000000002</c:v>
                </c:pt>
                <c:pt idx="111">
                  <c:v>2.13</c:v>
                </c:pt>
                <c:pt idx="112">
                  <c:v>2.41</c:v>
                </c:pt>
                <c:pt idx="113">
                  <c:v>2.41</c:v>
                </c:pt>
                <c:pt idx="114">
                  <c:v>2.27</c:v>
                </c:pt>
                <c:pt idx="115">
                  <c:v>2.23</c:v>
                </c:pt>
                <c:pt idx="116">
                  <c:v>2.4700000000000002</c:v>
                </c:pt>
                <c:pt idx="117">
                  <c:v>2.3199999999999998</c:v>
                </c:pt>
                <c:pt idx="118">
                  <c:v>2.38</c:v>
                </c:pt>
                <c:pt idx="119">
                  <c:v>2.0299999999999998</c:v>
                </c:pt>
                <c:pt idx="120">
                  <c:v>2.33</c:v>
                </c:pt>
                <c:pt idx="121">
                  <c:v>2.13</c:v>
                </c:pt>
                <c:pt idx="122">
                  <c:v>2.0699999999999998</c:v>
                </c:pt>
                <c:pt idx="123">
                  <c:v>2.4</c:v>
                </c:pt>
                <c:pt idx="124">
                  <c:v>2.37</c:v>
                </c:pt>
                <c:pt idx="125">
                  <c:v>2.36</c:v>
                </c:pt>
                <c:pt idx="126">
                  <c:v>2.08</c:v>
                </c:pt>
                <c:pt idx="127">
                  <c:v>2.14</c:v>
                </c:pt>
                <c:pt idx="128">
                  <c:v>2.2799999999999998</c:v>
                </c:pt>
                <c:pt idx="129">
                  <c:v>2.0499999999999998</c:v>
                </c:pt>
                <c:pt idx="130">
                  <c:v>2.1</c:v>
                </c:pt>
                <c:pt idx="131">
                  <c:v>2.1800000000000002</c:v>
                </c:pt>
                <c:pt idx="132">
                  <c:v>1.98</c:v>
                </c:pt>
                <c:pt idx="133">
                  <c:v>2.21</c:v>
                </c:pt>
                <c:pt idx="134">
                  <c:v>2.2999999999999998</c:v>
                </c:pt>
                <c:pt idx="135">
                  <c:v>2.1800000000000002</c:v>
                </c:pt>
                <c:pt idx="136">
                  <c:v>2.2000000000000002</c:v>
                </c:pt>
                <c:pt idx="137">
                  <c:v>2.19</c:v>
                </c:pt>
                <c:pt idx="138">
                  <c:v>1.92</c:v>
                </c:pt>
                <c:pt idx="139">
                  <c:v>2.09</c:v>
                </c:pt>
                <c:pt idx="140">
                  <c:v>2.13</c:v>
                </c:pt>
                <c:pt idx="141">
                  <c:v>2.38</c:v>
                </c:pt>
                <c:pt idx="142">
                  <c:v>2.37</c:v>
                </c:pt>
                <c:pt idx="143">
                  <c:v>2.06</c:v>
                </c:pt>
                <c:pt idx="144">
                  <c:v>1.93</c:v>
                </c:pt>
                <c:pt idx="145">
                  <c:v>2.41</c:v>
                </c:pt>
                <c:pt idx="146">
                  <c:v>2.39</c:v>
                </c:pt>
                <c:pt idx="147">
                  <c:v>2.1800000000000002</c:v>
                </c:pt>
                <c:pt idx="148">
                  <c:v>2.6</c:v>
                </c:pt>
                <c:pt idx="149">
                  <c:v>2.06</c:v>
                </c:pt>
                <c:pt idx="150">
                  <c:v>2.08</c:v>
                </c:pt>
                <c:pt idx="151">
                  <c:v>2.08</c:v>
                </c:pt>
                <c:pt idx="152">
                  <c:v>2.29</c:v>
                </c:pt>
                <c:pt idx="153">
                  <c:v>2.23</c:v>
                </c:pt>
                <c:pt idx="154">
                  <c:v>2.29</c:v>
                </c:pt>
                <c:pt idx="155">
                  <c:v>2.02</c:v>
                </c:pt>
                <c:pt idx="156">
                  <c:v>2.02</c:v>
                </c:pt>
                <c:pt idx="157">
                  <c:v>2.41</c:v>
                </c:pt>
                <c:pt idx="158">
                  <c:v>2.2200000000000002</c:v>
                </c:pt>
                <c:pt idx="159">
                  <c:v>2.38</c:v>
                </c:pt>
                <c:pt idx="160">
                  <c:v>2.4300000000000002</c:v>
                </c:pt>
                <c:pt idx="161">
                  <c:v>2.12</c:v>
                </c:pt>
                <c:pt idx="162">
                  <c:v>2.2400000000000002</c:v>
                </c:pt>
                <c:pt idx="163">
                  <c:v>2.35</c:v>
                </c:pt>
                <c:pt idx="164">
                  <c:v>2.2400000000000002</c:v>
                </c:pt>
                <c:pt idx="165">
                  <c:v>2.2000000000000002</c:v>
                </c:pt>
                <c:pt idx="166">
                  <c:v>2.04</c:v>
                </c:pt>
                <c:pt idx="167">
                  <c:v>2.0499999999999998</c:v>
                </c:pt>
                <c:pt idx="168">
                  <c:v>2.35</c:v>
                </c:pt>
                <c:pt idx="169">
                  <c:v>2.09</c:v>
                </c:pt>
                <c:pt idx="170">
                  <c:v>2.06</c:v>
                </c:pt>
                <c:pt idx="171">
                  <c:v>1.85</c:v>
                </c:pt>
                <c:pt idx="172">
                  <c:v>2.14</c:v>
                </c:pt>
                <c:pt idx="173">
                  <c:v>2.04</c:v>
                </c:pt>
                <c:pt idx="174">
                  <c:v>2.17</c:v>
                </c:pt>
                <c:pt idx="175">
                  <c:v>1.92</c:v>
                </c:pt>
                <c:pt idx="176">
                  <c:v>2.3199999999999998</c:v>
                </c:pt>
                <c:pt idx="177">
                  <c:v>2.2999999999999998</c:v>
                </c:pt>
                <c:pt idx="178">
                  <c:v>2.19</c:v>
                </c:pt>
                <c:pt idx="179">
                  <c:v>2.12</c:v>
                </c:pt>
                <c:pt idx="180">
                  <c:v>2.08</c:v>
                </c:pt>
                <c:pt idx="181">
                  <c:v>2.5099999999999998</c:v>
                </c:pt>
                <c:pt idx="182">
                  <c:v>2.4300000000000002</c:v>
                </c:pt>
                <c:pt idx="183">
                  <c:v>2.48</c:v>
                </c:pt>
                <c:pt idx="184">
                  <c:v>2.2599999999999998</c:v>
                </c:pt>
                <c:pt idx="185">
                  <c:v>1.75</c:v>
                </c:pt>
                <c:pt idx="186">
                  <c:v>2.19</c:v>
                </c:pt>
                <c:pt idx="187">
                  <c:v>2.29</c:v>
                </c:pt>
                <c:pt idx="188">
                  <c:v>2.04</c:v>
                </c:pt>
                <c:pt idx="189">
                  <c:v>2.31</c:v>
                </c:pt>
                <c:pt idx="190">
                  <c:v>2.2400000000000002</c:v>
                </c:pt>
                <c:pt idx="191">
                  <c:v>2.4</c:v>
                </c:pt>
                <c:pt idx="192">
                  <c:v>2.16</c:v>
                </c:pt>
                <c:pt idx="193">
                  <c:v>2.2799999999999998</c:v>
                </c:pt>
                <c:pt idx="194">
                  <c:v>2.33</c:v>
                </c:pt>
                <c:pt idx="195">
                  <c:v>2.2200000000000002</c:v>
                </c:pt>
                <c:pt idx="196">
                  <c:v>2.17</c:v>
                </c:pt>
                <c:pt idx="197">
                  <c:v>2.02</c:v>
                </c:pt>
                <c:pt idx="198">
                  <c:v>2.13</c:v>
                </c:pt>
                <c:pt idx="199">
                  <c:v>2.11</c:v>
                </c:pt>
                <c:pt idx="200">
                  <c:v>2.29</c:v>
                </c:pt>
                <c:pt idx="201">
                  <c:v>1.84</c:v>
                </c:pt>
                <c:pt idx="202">
                  <c:v>2.04</c:v>
                </c:pt>
                <c:pt idx="203">
                  <c:v>2.15</c:v>
                </c:pt>
                <c:pt idx="204">
                  <c:v>2.0099999999999998</c:v>
                </c:pt>
                <c:pt idx="205">
                  <c:v>2.0699999999999998</c:v>
                </c:pt>
                <c:pt idx="206">
                  <c:v>2.16</c:v>
                </c:pt>
                <c:pt idx="207">
                  <c:v>2.13</c:v>
                </c:pt>
                <c:pt idx="208">
                  <c:v>2.4300000000000002</c:v>
                </c:pt>
                <c:pt idx="209">
                  <c:v>1.91</c:v>
                </c:pt>
                <c:pt idx="210">
                  <c:v>2.0699999999999998</c:v>
                </c:pt>
                <c:pt idx="211">
                  <c:v>1.95</c:v>
                </c:pt>
                <c:pt idx="212">
                  <c:v>2.11</c:v>
                </c:pt>
                <c:pt idx="213">
                  <c:v>2.11</c:v>
                </c:pt>
                <c:pt idx="214">
                  <c:v>2.17</c:v>
                </c:pt>
                <c:pt idx="215">
                  <c:v>2.39</c:v>
                </c:pt>
                <c:pt idx="216">
                  <c:v>2.21</c:v>
                </c:pt>
                <c:pt idx="217">
                  <c:v>1.99</c:v>
                </c:pt>
                <c:pt idx="218">
                  <c:v>2.1</c:v>
                </c:pt>
                <c:pt idx="219">
                  <c:v>2.1</c:v>
                </c:pt>
                <c:pt idx="220">
                  <c:v>2.0499999999999998</c:v>
                </c:pt>
                <c:pt idx="221">
                  <c:v>2.14</c:v>
                </c:pt>
                <c:pt idx="222">
                  <c:v>2.1800000000000002</c:v>
                </c:pt>
                <c:pt idx="223">
                  <c:v>1.99</c:v>
                </c:pt>
                <c:pt idx="224">
                  <c:v>2.27</c:v>
                </c:pt>
                <c:pt idx="225">
                  <c:v>1.88</c:v>
                </c:pt>
                <c:pt idx="226">
                  <c:v>2.14</c:v>
                </c:pt>
                <c:pt idx="227">
                  <c:v>2.2799999999999998</c:v>
                </c:pt>
                <c:pt idx="228">
                  <c:v>2.29</c:v>
                </c:pt>
                <c:pt idx="229">
                  <c:v>1.87</c:v>
                </c:pt>
                <c:pt idx="230">
                  <c:v>1.96</c:v>
                </c:pt>
                <c:pt idx="231">
                  <c:v>2.14</c:v>
                </c:pt>
                <c:pt idx="232">
                  <c:v>2.08</c:v>
                </c:pt>
                <c:pt idx="233">
                  <c:v>2.17</c:v>
                </c:pt>
                <c:pt idx="234">
                  <c:v>2.2000000000000002</c:v>
                </c:pt>
                <c:pt idx="235">
                  <c:v>2.08</c:v>
                </c:pt>
                <c:pt idx="236">
                  <c:v>2.08</c:v>
                </c:pt>
                <c:pt idx="237">
                  <c:v>1.98</c:v>
                </c:pt>
                <c:pt idx="238">
                  <c:v>2.06</c:v>
                </c:pt>
                <c:pt idx="239">
                  <c:v>2.46</c:v>
                </c:pt>
                <c:pt idx="240">
                  <c:v>2.0099999999999998</c:v>
                </c:pt>
                <c:pt idx="241">
                  <c:v>2.2200000000000002</c:v>
                </c:pt>
                <c:pt idx="242">
                  <c:v>2.04</c:v>
                </c:pt>
                <c:pt idx="243">
                  <c:v>1.84</c:v>
                </c:pt>
                <c:pt idx="244">
                  <c:v>1.94</c:v>
                </c:pt>
                <c:pt idx="245">
                  <c:v>2.21</c:v>
                </c:pt>
                <c:pt idx="246">
                  <c:v>2.2400000000000002</c:v>
                </c:pt>
                <c:pt idx="247">
                  <c:v>2.15</c:v>
                </c:pt>
                <c:pt idx="248">
                  <c:v>2.34</c:v>
                </c:pt>
                <c:pt idx="249">
                  <c:v>1.99</c:v>
                </c:pt>
                <c:pt idx="250">
                  <c:v>2.38</c:v>
                </c:pt>
                <c:pt idx="251">
                  <c:v>2.1</c:v>
                </c:pt>
                <c:pt idx="252">
                  <c:v>2.2400000000000002</c:v>
                </c:pt>
                <c:pt idx="253">
                  <c:v>2.0699999999999998</c:v>
                </c:pt>
                <c:pt idx="254">
                  <c:v>2.0499999999999998</c:v>
                </c:pt>
                <c:pt idx="255">
                  <c:v>2.2599999999999998</c:v>
                </c:pt>
                <c:pt idx="256">
                  <c:v>2.15</c:v>
                </c:pt>
                <c:pt idx="257">
                  <c:v>2</c:v>
                </c:pt>
                <c:pt idx="258">
                  <c:v>2.06</c:v>
                </c:pt>
                <c:pt idx="259">
                  <c:v>2.17</c:v>
                </c:pt>
                <c:pt idx="260">
                  <c:v>2.3199999999999998</c:v>
                </c:pt>
                <c:pt idx="261">
                  <c:v>2.36</c:v>
                </c:pt>
                <c:pt idx="262">
                  <c:v>2.31</c:v>
                </c:pt>
                <c:pt idx="263">
                  <c:v>1.99</c:v>
                </c:pt>
                <c:pt idx="264">
                  <c:v>2.04</c:v>
                </c:pt>
                <c:pt idx="265">
                  <c:v>1.99</c:v>
                </c:pt>
                <c:pt idx="266">
                  <c:v>2.2400000000000002</c:v>
                </c:pt>
                <c:pt idx="267">
                  <c:v>2.0299999999999998</c:v>
                </c:pt>
                <c:pt idx="268">
                  <c:v>2.0699999999999998</c:v>
                </c:pt>
                <c:pt idx="269">
                  <c:v>2.31</c:v>
                </c:pt>
                <c:pt idx="270">
                  <c:v>2.4</c:v>
                </c:pt>
                <c:pt idx="271">
                  <c:v>2.33</c:v>
                </c:pt>
                <c:pt idx="272">
                  <c:v>2.21</c:v>
                </c:pt>
                <c:pt idx="273">
                  <c:v>1.98</c:v>
                </c:pt>
                <c:pt idx="274">
                  <c:v>2.02</c:v>
                </c:pt>
                <c:pt idx="275">
                  <c:v>2.0299999999999998</c:v>
                </c:pt>
                <c:pt idx="276">
                  <c:v>2.2000000000000002</c:v>
                </c:pt>
                <c:pt idx="277">
                  <c:v>2.27</c:v>
                </c:pt>
                <c:pt idx="278">
                  <c:v>2.04</c:v>
                </c:pt>
                <c:pt idx="279">
                  <c:v>2.13</c:v>
                </c:pt>
                <c:pt idx="280">
                  <c:v>2.14</c:v>
                </c:pt>
                <c:pt idx="281">
                  <c:v>2</c:v>
                </c:pt>
                <c:pt idx="282">
                  <c:v>2.23</c:v>
                </c:pt>
                <c:pt idx="283">
                  <c:v>2.0699999999999998</c:v>
                </c:pt>
                <c:pt idx="284">
                  <c:v>2.25</c:v>
                </c:pt>
                <c:pt idx="285">
                  <c:v>2.06</c:v>
                </c:pt>
                <c:pt idx="286">
                  <c:v>2.1</c:v>
                </c:pt>
                <c:pt idx="287">
                  <c:v>1.87</c:v>
                </c:pt>
                <c:pt idx="288">
                  <c:v>2.16</c:v>
                </c:pt>
                <c:pt idx="289">
                  <c:v>1.87</c:v>
                </c:pt>
                <c:pt idx="290">
                  <c:v>1.96</c:v>
                </c:pt>
                <c:pt idx="291">
                  <c:v>2.0099999999999998</c:v>
                </c:pt>
                <c:pt idx="292">
                  <c:v>2.0699999999999998</c:v>
                </c:pt>
                <c:pt idx="293">
                  <c:v>1.77</c:v>
                </c:pt>
                <c:pt idx="294">
                  <c:v>2.14</c:v>
                </c:pt>
                <c:pt idx="295">
                  <c:v>2.09</c:v>
                </c:pt>
                <c:pt idx="296">
                  <c:v>1.96</c:v>
                </c:pt>
                <c:pt idx="297">
                  <c:v>2.1</c:v>
                </c:pt>
                <c:pt idx="298">
                  <c:v>1.91</c:v>
                </c:pt>
                <c:pt idx="299">
                  <c:v>2.2999999999999998</c:v>
                </c:pt>
                <c:pt idx="300">
                  <c:v>2.2200000000000002</c:v>
                </c:pt>
                <c:pt idx="301">
                  <c:v>2.36</c:v>
                </c:pt>
                <c:pt idx="302">
                  <c:v>2.0099999999999998</c:v>
                </c:pt>
                <c:pt idx="303">
                  <c:v>2.21</c:v>
                </c:pt>
                <c:pt idx="304">
                  <c:v>2.1800000000000002</c:v>
                </c:pt>
                <c:pt idx="305">
                  <c:v>1.99</c:v>
                </c:pt>
                <c:pt idx="306">
                  <c:v>2.09</c:v>
                </c:pt>
                <c:pt idx="307">
                  <c:v>2.16</c:v>
                </c:pt>
                <c:pt idx="308">
                  <c:v>1.82</c:v>
                </c:pt>
                <c:pt idx="309">
                  <c:v>2.04</c:v>
                </c:pt>
                <c:pt idx="310">
                  <c:v>1.93</c:v>
                </c:pt>
                <c:pt idx="311">
                  <c:v>1.9</c:v>
                </c:pt>
                <c:pt idx="312">
                  <c:v>1.9</c:v>
                </c:pt>
                <c:pt idx="313">
                  <c:v>2.0499999999999998</c:v>
                </c:pt>
                <c:pt idx="314">
                  <c:v>1.88</c:v>
                </c:pt>
                <c:pt idx="315">
                  <c:v>2.0099999999999998</c:v>
                </c:pt>
                <c:pt idx="316">
                  <c:v>1.86</c:v>
                </c:pt>
                <c:pt idx="317">
                  <c:v>2.17</c:v>
                </c:pt>
                <c:pt idx="318">
                  <c:v>2</c:v>
                </c:pt>
                <c:pt idx="319">
                  <c:v>2.09</c:v>
                </c:pt>
                <c:pt idx="320">
                  <c:v>1.95</c:v>
                </c:pt>
                <c:pt idx="321">
                  <c:v>2.13</c:v>
                </c:pt>
                <c:pt idx="322">
                  <c:v>2.2999999999999998</c:v>
                </c:pt>
                <c:pt idx="323">
                  <c:v>1.99</c:v>
                </c:pt>
                <c:pt idx="324">
                  <c:v>2.08</c:v>
                </c:pt>
                <c:pt idx="325">
                  <c:v>1.9</c:v>
                </c:pt>
                <c:pt idx="326">
                  <c:v>2.08</c:v>
                </c:pt>
                <c:pt idx="327">
                  <c:v>1.88</c:v>
                </c:pt>
                <c:pt idx="328">
                  <c:v>1.89</c:v>
                </c:pt>
                <c:pt idx="329">
                  <c:v>1.87</c:v>
                </c:pt>
                <c:pt idx="330">
                  <c:v>1.93</c:v>
                </c:pt>
                <c:pt idx="331">
                  <c:v>2.0299999999999998</c:v>
                </c:pt>
                <c:pt idx="332">
                  <c:v>1.88</c:v>
                </c:pt>
                <c:pt idx="333">
                  <c:v>1.74</c:v>
                </c:pt>
                <c:pt idx="334">
                  <c:v>1.84</c:v>
                </c:pt>
                <c:pt idx="335">
                  <c:v>2.08</c:v>
                </c:pt>
                <c:pt idx="336">
                  <c:v>2.04</c:v>
                </c:pt>
                <c:pt idx="337">
                  <c:v>2.17</c:v>
                </c:pt>
                <c:pt idx="338">
                  <c:v>2.04</c:v>
                </c:pt>
                <c:pt idx="339">
                  <c:v>2.33</c:v>
                </c:pt>
                <c:pt idx="340">
                  <c:v>2</c:v>
                </c:pt>
                <c:pt idx="341">
                  <c:v>1.99</c:v>
                </c:pt>
                <c:pt idx="342">
                  <c:v>1.91</c:v>
                </c:pt>
                <c:pt idx="343">
                  <c:v>2.14</c:v>
                </c:pt>
                <c:pt idx="344">
                  <c:v>2.0099999999999998</c:v>
                </c:pt>
                <c:pt idx="345">
                  <c:v>1.88</c:v>
                </c:pt>
                <c:pt idx="346">
                  <c:v>1.85</c:v>
                </c:pt>
                <c:pt idx="347">
                  <c:v>2.2799999999999998</c:v>
                </c:pt>
                <c:pt idx="348">
                  <c:v>2.02</c:v>
                </c:pt>
                <c:pt idx="349">
                  <c:v>2.0099999999999998</c:v>
                </c:pt>
                <c:pt idx="350">
                  <c:v>2.08</c:v>
                </c:pt>
                <c:pt idx="351">
                  <c:v>1.8</c:v>
                </c:pt>
                <c:pt idx="352">
                  <c:v>2.02</c:v>
                </c:pt>
                <c:pt idx="353">
                  <c:v>1.85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F48-2147-BC12-F08A46D826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03928880"/>
        <c:axId val="1650191183"/>
      </c:scatterChart>
      <c:valAx>
        <c:axId val="1903928880"/>
        <c:scaling>
          <c:orientation val="minMax"/>
          <c:min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0191183"/>
        <c:crosses val="autoZero"/>
        <c:crossBetween val="midCat"/>
      </c:valAx>
      <c:valAx>
        <c:axId val="1650191183"/>
        <c:scaling>
          <c:orientation val="minMax"/>
          <c:min val="1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RMSE SLP ERROR (NNRP)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39288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SKEBS ensemble 2020-2024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Fall2024!$AC$1</c:f>
              <c:strCache>
                <c:ptCount val="1"/>
                <c:pt idx="0">
                  <c:v>RMSE NNRP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2540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9.0846456692913382E-3"/>
                  <c:y val="0.2676899241761446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Fall2024!$AA$2:$AA$1012</c:f>
              <c:numCache>
                <c:formatCode>General</c:formatCode>
                <c:ptCount val="1011"/>
                <c:pt idx="0">
                  <c:v>15.07</c:v>
                </c:pt>
                <c:pt idx="1">
                  <c:v>14.59</c:v>
                </c:pt>
                <c:pt idx="2">
                  <c:v>14.38</c:v>
                </c:pt>
                <c:pt idx="3">
                  <c:v>14.35</c:v>
                </c:pt>
                <c:pt idx="4">
                  <c:v>14.11</c:v>
                </c:pt>
                <c:pt idx="5">
                  <c:v>14.08</c:v>
                </c:pt>
                <c:pt idx="6">
                  <c:v>14.01</c:v>
                </c:pt>
                <c:pt idx="7">
                  <c:v>14</c:v>
                </c:pt>
                <c:pt idx="8">
                  <c:v>13.95</c:v>
                </c:pt>
                <c:pt idx="9">
                  <c:v>13.9</c:v>
                </c:pt>
                <c:pt idx="10">
                  <c:v>13.72</c:v>
                </c:pt>
                <c:pt idx="11">
                  <c:v>13.64</c:v>
                </c:pt>
                <c:pt idx="12">
                  <c:v>13.64</c:v>
                </c:pt>
                <c:pt idx="13">
                  <c:v>13.61</c:v>
                </c:pt>
                <c:pt idx="14">
                  <c:v>13.58</c:v>
                </c:pt>
                <c:pt idx="15">
                  <c:v>13.57</c:v>
                </c:pt>
                <c:pt idx="16">
                  <c:v>13.53</c:v>
                </c:pt>
                <c:pt idx="17">
                  <c:v>13.47</c:v>
                </c:pt>
                <c:pt idx="18">
                  <c:v>13.46</c:v>
                </c:pt>
                <c:pt idx="19">
                  <c:v>13.42</c:v>
                </c:pt>
                <c:pt idx="20">
                  <c:v>13.4</c:v>
                </c:pt>
                <c:pt idx="21">
                  <c:v>13.39</c:v>
                </c:pt>
                <c:pt idx="22">
                  <c:v>13.32</c:v>
                </c:pt>
                <c:pt idx="23">
                  <c:v>13.16</c:v>
                </c:pt>
                <c:pt idx="24">
                  <c:v>13.12</c:v>
                </c:pt>
                <c:pt idx="25">
                  <c:v>13.07</c:v>
                </c:pt>
                <c:pt idx="26">
                  <c:v>13.03</c:v>
                </c:pt>
                <c:pt idx="27">
                  <c:v>13.02</c:v>
                </c:pt>
                <c:pt idx="28">
                  <c:v>13.02</c:v>
                </c:pt>
                <c:pt idx="29">
                  <c:v>13</c:v>
                </c:pt>
                <c:pt idx="30">
                  <c:v>13</c:v>
                </c:pt>
                <c:pt idx="31">
                  <c:v>12.98</c:v>
                </c:pt>
                <c:pt idx="32">
                  <c:v>12.97</c:v>
                </c:pt>
                <c:pt idx="33">
                  <c:v>12.96</c:v>
                </c:pt>
                <c:pt idx="34">
                  <c:v>12.95</c:v>
                </c:pt>
                <c:pt idx="35">
                  <c:v>12.94</c:v>
                </c:pt>
                <c:pt idx="36">
                  <c:v>12.94</c:v>
                </c:pt>
                <c:pt idx="37">
                  <c:v>12.93</c:v>
                </c:pt>
                <c:pt idx="38">
                  <c:v>12.93</c:v>
                </c:pt>
                <c:pt idx="39">
                  <c:v>12.89</c:v>
                </c:pt>
                <c:pt idx="40">
                  <c:v>12.89</c:v>
                </c:pt>
                <c:pt idx="41">
                  <c:v>12.87</c:v>
                </c:pt>
                <c:pt idx="42">
                  <c:v>12.85</c:v>
                </c:pt>
                <c:pt idx="43">
                  <c:v>12.84</c:v>
                </c:pt>
                <c:pt idx="44">
                  <c:v>12.82</c:v>
                </c:pt>
                <c:pt idx="45">
                  <c:v>12.82</c:v>
                </c:pt>
                <c:pt idx="46">
                  <c:v>12.82</c:v>
                </c:pt>
                <c:pt idx="47">
                  <c:v>12.81</c:v>
                </c:pt>
                <c:pt idx="48">
                  <c:v>12.75</c:v>
                </c:pt>
                <c:pt idx="49">
                  <c:v>12.74</c:v>
                </c:pt>
                <c:pt idx="50">
                  <c:v>12.73</c:v>
                </c:pt>
                <c:pt idx="51">
                  <c:v>12.72</c:v>
                </c:pt>
                <c:pt idx="52">
                  <c:v>12.69</c:v>
                </c:pt>
                <c:pt idx="53">
                  <c:v>12.69</c:v>
                </c:pt>
                <c:pt idx="54">
                  <c:v>12.68</c:v>
                </c:pt>
                <c:pt idx="55">
                  <c:v>12.68</c:v>
                </c:pt>
                <c:pt idx="56">
                  <c:v>12.68</c:v>
                </c:pt>
                <c:pt idx="57">
                  <c:v>12.65</c:v>
                </c:pt>
                <c:pt idx="58">
                  <c:v>12.65</c:v>
                </c:pt>
                <c:pt idx="59">
                  <c:v>12.65</c:v>
                </c:pt>
                <c:pt idx="60">
                  <c:v>12.64</c:v>
                </c:pt>
                <c:pt idx="61">
                  <c:v>12.57</c:v>
                </c:pt>
                <c:pt idx="62">
                  <c:v>12.57</c:v>
                </c:pt>
                <c:pt idx="63">
                  <c:v>12.57</c:v>
                </c:pt>
                <c:pt idx="64">
                  <c:v>12.57</c:v>
                </c:pt>
                <c:pt idx="65">
                  <c:v>12.54</c:v>
                </c:pt>
                <c:pt idx="66">
                  <c:v>12.52</c:v>
                </c:pt>
                <c:pt idx="67">
                  <c:v>12.52</c:v>
                </c:pt>
                <c:pt idx="68">
                  <c:v>12.49</c:v>
                </c:pt>
                <c:pt idx="69">
                  <c:v>12.48</c:v>
                </c:pt>
                <c:pt idx="70">
                  <c:v>12.48</c:v>
                </c:pt>
                <c:pt idx="71">
                  <c:v>12.47</c:v>
                </c:pt>
                <c:pt idx="72">
                  <c:v>12.45</c:v>
                </c:pt>
                <c:pt idx="73">
                  <c:v>12.43</c:v>
                </c:pt>
                <c:pt idx="74">
                  <c:v>12.41</c:v>
                </c:pt>
                <c:pt idx="75">
                  <c:v>12.39</c:v>
                </c:pt>
                <c:pt idx="76">
                  <c:v>12.39</c:v>
                </c:pt>
                <c:pt idx="77">
                  <c:v>12.38</c:v>
                </c:pt>
                <c:pt idx="78">
                  <c:v>12.36</c:v>
                </c:pt>
                <c:pt idx="79">
                  <c:v>12.36</c:v>
                </c:pt>
                <c:pt idx="80">
                  <c:v>12.34</c:v>
                </c:pt>
                <c:pt idx="81">
                  <c:v>12.32</c:v>
                </c:pt>
                <c:pt idx="82">
                  <c:v>12.32</c:v>
                </c:pt>
                <c:pt idx="83">
                  <c:v>12.32</c:v>
                </c:pt>
                <c:pt idx="84">
                  <c:v>12.3</c:v>
                </c:pt>
                <c:pt idx="85">
                  <c:v>12.3</c:v>
                </c:pt>
                <c:pt idx="86">
                  <c:v>12.3</c:v>
                </c:pt>
                <c:pt idx="87">
                  <c:v>12.29</c:v>
                </c:pt>
                <c:pt idx="88">
                  <c:v>12.28</c:v>
                </c:pt>
                <c:pt idx="89">
                  <c:v>12.27</c:v>
                </c:pt>
                <c:pt idx="90">
                  <c:v>12.23</c:v>
                </c:pt>
                <c:pt idx="91">
                  <c:v>12.23</c:v>
                </c:pt>
                <c:pt idx="92">
                  <c:v>12.22</c:v>
                </c:pt>
                <c:pt idx="93">
                  <c:v>12.19</c:v>
                </c:pt>
                <c:pt idx="94">
                  <c:v>12.18</c:v>
                </c:pt>
                <c:pt idx="95">
                  <c:v>12.17</c:v>
                </c:pt>
                <c:pt idx="96">
                  <c:v>12.16</c:v>
                </c:pt>
                <c:pt idx="97">
                  <c:v>12.16</c:v>
                </c:pt>
                <c:pt idx="98">
                  <c:v>12.14</c:v>
                </c:pt>
                <c:pt idx="99">
                  <c:v>12.12</c:v>
                </c:pt>
                <c:pt idx="100">
                  <c:v>12.1</c:v>
                </c:pt>
                <c:pt idx="101">
                  <c:v>12.09</c:v>
                </c:pt>
                <c:pt idx="102">
                  <c:v>12.08</c:v>
                </c:pt>
                <c:pt idx="103">
                  <c:v>12.08</c:v>
                </c:pt>
                <c:pt idx="104">
                  <c:v>12.07</c:v>
                </c:pt>
                <c:pt idx="105">
                  <c:v>12.07</c:v>
                </c:pt>
                <c:pt idx="106">
                  <c:v>12.07</c:v>
                </c:pt>
                <c:pt idx="107">
                  <c:v>12.05</c:v>
                </c:pt>
                <c:pt idx="108">
                  <c:v>12.02</c:v>
                </c:pt>
                <c:pt idx="109">
                  <c:v>12</c:v>
                </c:pt>
                <c:pt idx="110">
                  <c:v>12</c:v>
                </c:pt>
                <c:pt idx="111">
                  <c:v>11.99</c:v>
                </c:pt>
                <c:pt idx="112">
                  <c:v>11.99</c:v>
                </c:pt>
                <c:pt idx="113">
                  <c:v>11.98</c:v>
                </c:pt>
                <c:pt idx="114">
                  <c:v>11.94</c:v>
                </c:pt>
                <c:pt idx="115">
                  <c:v>11.92</c:v>
                </c:pt>
                <c:pt idx="116">
                  <c:v>11.92</c:v>
                </c:pt>
                <c:pt idx="117">
                  <c:v>11.92</c:v>
                </c:pt>
                <c:pt idx="118">
                  <c:v>11.91</c:v>
                </c:pt>
                <c:pt idx="119">
                  <c:v>11.89</c:v>
                </c:pt>
                <c:pt idx="120">
                  <c:v>11.88</c:v>
                </c:pt>
                <c:pt idx="121">
                  <c:v>11.87</c:v>
                </c:pt>
                <c:pt idx="122">
                  <c:v>11.86</c:v>
                </c:pt>
                <c:pt idx="123">
                  <c:v>11.85</c:v>
                </c:pt>
                <c:pt idx="124">
                  <c:v>11.84</c:v>
                </c:pt>
                <c:pt idx="125">
                  <c:v>11.83</c:v>
                </c:pt>
                <c:pt idx="126">
                  <c:v>11.83</c:v>
                </c:pt>
                <c:pt idx="127">
                  <c:v>11.82</c:v>
                </c:pt>
                <c:pt idx="128">
                  <c:v>11.8</c:v>
                </c:pt>
                <c:pt idx="129">
                  <c:v>11.8</c:v>
                </c:pt>
                <c:pt idx="130">
                  <c:v>11.8</c:v>
                </c:pt>
                <c:pt idx="131">
                  <c:v>11.8</c:v>
                </c:pt>
                <c:pt idx="132">
                  <c:v>11.79</c:v>
                </c:pt>
                <c:pt idx="133">
                  <c:v>11.79</c:v>
                </c:pt>
                <c:pt idx="134">
                  <c:v>11.78</c:v>
                </c:pt>
                <c:pt idx="135">
                  <c:v>11.77</c:v>
                </c:pt>
                <c:pt idx="136">
                  <c:v>11.77</c:v>
                </c:pt>
                <c:pt idx="137">
                  <c:v>11.76</c:v>
                </c:pt>
                <c:pt idx="138">
                  <c:v>11.75</c:v>
                </c:pt>
                <c:pt idx="139">
                  <c:v>11.75</c:v>
                </c:pt>
                <c:pt idx="140">
                  <c:v>11.73</c:v>
                </c:pt>
                <c:pt idx="141">
                  <c:v>11.73</c:v>
                </c:pt>
                <c:pt idx="142">
                  <c:v>11.71</c:v>
                </c:pt>
                <c:pt idx="143">
                  <c:v>11.71</c:v>
                </c:pt>
                <c:pt idx="144">
                  <c:v>11.7</c:v>
                </c:pt>
                <c:pt idx="145">
                  <c:v>11.7</c:v>
                </c:pt>
                <c:pt idx="146">
                  <c:v>11.69</c:v>
                </c:pt>
                <c:pt idx="147">
                  <c:v>11.69</c:v>
                </c:pt>
                <c:pt idx="148">
                  <c:v>11.69</c:v>
                </c:pt>
                <c:pt idx="149">
                  <c:v>11.68</c:v>
                </c:pt>
                <c:pt idx="150">
                  <c:v>11.68</c:v>
                </c:pt>
                <c:pt idx="151">
                  <c:v>11.67</c:v>
                </c:pt>
                <c:pt idx="152">
                  <c:v>11.66</c:v>
                </c:pt>
                <c:pt idx="153">
                  <c:v>11.65</c:v>
                </c:pt>
                <c:pt idx="154">
                  <c:v>11.63</c:v>
                </c:pt>
                <c:pt idx="155">
                  <c:v>11.63</c:v>
                </c:pt>
                <c:pt idx="156">
                  <c:v>11.62</c:v>
                </c:pt>
                <c:pt idx="157">
                  <c:v>11.61</c:v>
                </c:pt>
                <c:pt idx="158">
                  <c:v>11.6</c:v>
                </c:pt>
                <c:pt idx="159">
                  <c:v>11.6</c:v>
                </c:pt>
                <c:pt idx="160">
                  <c:v>11.59</c:v>
                </c:pt>
                <c:pt idx="161">
                  <c:v>11.59</c:v>
                </c:pt>
                <c:pt idx="162">
                  <c:v>11.58</c:v>
                </c:pt>
                <c:pt idx="163">
                  <c:v>11.58</c:v>
                </c:pt>
                <c:pt idx="164">
                  <c:v>11.58</c:v>
                </c:pt>
                <c:pt idx="165">
                  <c:v>11.57</c:v>
                </c:pt>
                <c:pt idx="166">
                  <c:v>11.56</c:v>
                </c:pt>
                <c:pt idx="167">
                  <c:v>11.56</c:v>
                </c:pt>
                <c:pt idx="168">
                  <c:v>11.56</c:v>
                </c:pt>
                <c:pt idx="169">
                  <c:v>11.55</c:v>
                </c:pt>
                <c:pt idx="170">
                  <c:v>11.54</c:v>
                </c:pt>
                <c:pt idx="171">
                  <c:v>11.54</c:v>
                </c:pt>
                <c:pt idx="172">
                  <c:v>11.53</c:v>
                </c:pt>
                <c:pt idx="173">
                  <c:v>11.52</c:v>
                </c:pt>
                <c:pt idx="174">
                  <c:v>11.52</c:v>
                </c:pt>
                <c:pt idx="175">
                  <c:v>11.51</c:v>
                </c:pt>
                <c:pt idx="176">
                  <c:v>11.51</c:v>
                </c:pt>
                <c:pt idx="177">
                  <c:v>11.47</c:v>
                </c:pt>
                <c:pt idx="178">
                  <c:v>11.45</c:v>
                </c:pt>
                <c:pt idx="179">
                  <c:v>11.44</c:v>
                </c:pt>
                <c:pt idx="180">
                  <c:v>11.43</c:v>
                </c:pt>
                <c:pt idx="181">
                  <c:v>11.43</c:v>
                </c:pt>
                <c:pt idx="182">
                  <c:v>11.42</c:v>
                </c:pt>
                <c:pt idx="183">
                  <c:v>11.42</c:v>
                </c:pt>
                <c:pt idx="184">
                  <c:v>11.41</c:v>
                </c:pt>
                <c:pt idx="185">
                  <c:v>11.41</c:v>
                </c:pt>
                <c:pt idx="186">
                  <c:v>11.4</c:v>
                </c:pt>
                <c:pt idx="187">
                  <c:v>11.39</c:v>
                </c:pt>
                <c:pt idx="188">
                  <c:v>11.39</c:v>
                </c:pt>
                <c:pt idx="189">
                  <c:v>11.39</c:v>
                </c:pt>
                <c:pt idx="190">
                  <c:v>11.38</c:v>
                </c:pt>
                <c:pt idx="191">
                  <c:v>11.38</c:v>
                </c:pt>
                <c:pt idx="192">
                  <c:v>11.37</c:v>
                </c:pt>
                <c:pt idx="193">
                  <c:v>11.35</c:v>
                </c:pt>
                <c:pt idx="194">
                  <c:v>11.35</c:v>
                </c:pt>
                <c:pt idx="195">
                  <c:v>11.31</c:v>
                </c:pt>
                <c:pt idx="196">
                  <c:v>11.3</c:v>
                </c:pt>
                <c:pt idx="197">
                  <c:v>11.3</c:v>
                </c:pt>
                <c:pt idx="198">
                  <c:v>11.3</c:v>
                </c:pt>
                <c:pt idx="199">
                  <c:v>11.3</c:v>
                </c:pt>
                <c:pt idx="200">
                  <c:v>11.29</c:v>
                </c:pt>
                <c:pt idx="201">
                  <c:v>11.29</c:v>
                </c:pt>
                <c:pt idx="202">
                  <c:v>11.29</c:v>
                </c:pt>
                <c:pt idx="203">
                  <c:v>11.26</c:v>
                </c:pt>
                <c:pt idx="204">
                  <c:v>11.25</c:v>
                </c:pt>
                <c:pt idx="205">
                  <c:v>11.24</c:v>
                </c:pt>
                <c:pt idx="206">
                  <c:v>11.22</c:v>
                </c:pt>
                <c:pt idx="207">
                  <c:v>11.2</c:v>
                </c:pt>
                <c:pt idx="208">
                  <c:v>11.2</c:v>
                </c:pt>
                <c:pt idx="209">
                  <c:v>11.16</c:v>
                </c:pt>
                <c:pt idx="210">
                  <c:v>11.16</c:v>
                </c:pt>
                <c:pt idx="211">
                  <c:v>11.15</c:v>
                </c:pt>
                <c:pt idx="212">
                  <c:v>11.13</c:v>
                </c:pt>
                <c:pt idx="213">
                  <c:v>11.12</c:v>
                </c:pt>
                <c:pt idx="214">
                  <c:v>11.12</c:v>
                </c:pt>
                <c:pt idx="215">
                  <c:v>11.11</c:v>
                </c:pt>
                <c:pt idx="216">
                  <c:v>11.09</c:v>
                </c:pt>
                <c:pt idx="217">
                  <c:v>11.08</c:v>
                </c:pt>
                <c:pt idx="218">
                  <c:v>11.07</c:v>
                </c:pt>
                <c:pt idx="219">
                  <c:v>11.05</c:v>
                </c:pt>
                <c:pt idx="220">
                  <c:v>11.03</c:v>
                </c:pt>
                <c:pt idx="221">
                  <c:v>11.03</c:v>
                </c:pt>
                <c:pt idx="222">
                  <c:v>11.02</c:v>
                </c:pt>
                <c:pt idx="223">
                  <c:v>11.01</c:v>
                </c:pt>
                <c:pt idx="224">
                  <c:v>11.01</c:v>
                </c:pt>
                <c:pt idx="225">
                  <c:v>11</c:v>
                </c:pt>
                <c:pt idx="226">
                  <c:v>11</c:v>
                </c:pt>
                <c:pt idx="227">
                  <c:v>11</c:v>
                </c:pt>
                <c:pt idx="228">
                  <c:v>10.98</c:v>
                </c:pt>
                <c:pt idx="229">
                  <c:v>10.97</c:v>
                </c:pt>
                <c:pt idx="230">
                  <c:v>10.96</c:v>
                </c:pt>
                <c:pt idx="231">
                  <c:v>10.96</c:v>
                </c:pt>
                <c:pt idx="232">
                  <c:v>10.95</c:v>
                </c:pt>
                <c:pt idx="233">
                  <c:v>10.91</c:v>
                </c:pt>
                <c:pt idx="234">
                  <c:v>10.89</c:v>
                </c:pt>
                <c:pt idx="235">
                  <c:v>10.89</c:v>
                </c:pt>
                <c:pt idx="236">
                  <c:v>10.88</c:v>
                </c:pt>
                <c:pt idx="237">
                  <c:v>10.87</c:v>
                </c:pt>
                <c:pt idx="238">
                  <c:v>10.85</c:v>
                </c:pt>
                <c:pt idx="239">
                  <c:v>10.85</c:v>
                </c:pt>
                <c:pt idx="240">
                  <c:v>10.85</c:v>
                </c:pt>
                <c:pt idx="241">
                  <c:v>10.84</c:v>
                </c:pt>
                <c:pt idx="242">
                  <c:v>10.84</c:v>
                </c:pt>
                <c:pt idx="243">
                  <c:v>10.83</c:v>
                </c:pt>
                <c:pt idx="244">
                  <c:v>10.82</c:v>
                </c:pt>
                <c:pt idx="245">
                  <c:v>10.82</c:v>
                </c:pt>
                <c:pt idx="246">
                  <c:v>10.81</c:v>
                </c:pt>
                <c:pt idx="247">
                  <c:v>10.8</c:v>
                </c:pt>
                <c:pt idx="248">
                  <c:v>10.77</c:v>
                </c:pt>
                <c:pt idx="249">
                  <c:v>10.74</c:v>
                </c:pt>
                <c:pt idx="250">
                  <c:v>10.74</c:v>
                </c:pt>
                <c:pt idx="251">
                  <c:v>10.73</c:v>
                </c:pt>
                <c:pt idx="252">
                  <c:v>10.71</c:v>
                </c:pt>
                <c:pt idx="253">
                  <c:v>10.69</c:v>
                </c:pt>
                <c:pt idx="254">
                  <c:v>10.69</c:v>
                </c:pt>
                <c:pt idx="255">
                  <c:v>10.66</c:v>
                </c:pt>
                <c:pt idx="256">
                  <c:v>10.65</c:v>
                </c:pt>
                <c:pt idx="257">
                  <c:v>10.64</c:v>
                </c:pt>
                <c:pt idx="258">
                  <c:v>10.62</c:v>
                </c:pt>
                <c:pt idx="259">
                  <c:v>10.61</c:v>
                </c:pt>
                <c:pt idx="260">
                  <c:v>10.6</c:v>
                </c:pt>
                <c:pt idx="261">
                  <c:v>10.59</c:v>
                </c:pt>
                <c:pt idx="262">
                  <c:v>10.58</c:v>
                </c:pt>
                <c:pt idx="263">
                  <c:v>10.58</c:v>
                </c:pt>
                <c:pt idx="264">
                  <c:v>10.57</c:v>
                </c:pt>
                <c:pt idx="265">
                  <c:v>10.56</c:v>
                </c:pt>
                <c:pt idx="266">
                  <c:v>10.55</c:v>
                </c:pt>
                <c:pt idx="267">
                  <c:v>10.55</c:v>
                </c:pt>
                <c:pt idx="268">
                  <c:v>10.52</c:v>
                </c:pt>
                <c:pt idx="269">
                  <c:v>10.52</c:v>
                </c:pt>
                <c:pt idx="270">
                  <c:v>10.51</c:v>
                </c:pt>
                <c:pt idx="271">
                  <c:v>10.5</c:v>
                </c:pt>
                <c:pt idx="272">
                  <c:v>10.49</c:v>
                </c:pt>
                <c:pt idx="273">
                  <c:v>10.49</c:v>
                </c:pt>
                <c:pt idx="274">
                  <c:v>10.49</c:v>
                </c:pt>
                <c:pt idx="275">
                  <c:v>10.44</c:v>
                </c:pt>
                <c:pt idx="276">
                  <c:v>10.43</c:v>
                </c:pt>
                <c:pt idx="277">
                  <c:v>10.4</c:v>
                </c:pt>
                <c:pt idx="278">
                  <c:v>10.4</c:v>
                </c:pt>
                <c:pt idx="279">
                  <c:v>10.34</c:v>
                </c:pt>
                <c:pt idx="280">
                  <c:v>10.34</c:v>
                </c:pt>
                <c:pt idx="281">
                  <c:v>10.33</c:v>
                </c:pt>
                <c:pt idx="282">
                  <c:v>10.32</c:v>
                </c:pt>
                <c:pt idx="283">
                  <c:v>10.3</c:v>
                </c:pt>
                <c:pt idx="284">
                  <c:v>10.3</c:v>
                </c:pt>
                <c:pt idx="285">
                  <c:v>10.29</c:v>
                </c:pt>
                <c:pt idx="286">
                  <c:v>10.26</c:v>
                </c:pt>
                <c:pt idx="287">
                  <c:v>10.26</c:v>
                </c:pt>
                <c:pt idx="288">
                  <c:v>10.220000000000001</c:v>
                </c:pt>
                <c:pt idx="289">
                  <c:v>10.210000000000001</c:v>
                </c:pt>
                <c:pt idx="290">
                  <c:v>10.199999999999999</c:v>
                </c:pt>
                <c:pt idx="291">
                  <c:v>10.18</c:v>
                </c:pt>
                <c:pt idx="292">
                  <c:v>10.16</c:v>
                </c:pt>
                <c:pt idx="293">
                  <c:v>10.16</c:v>
                </c:pt>
                <c:pt idx="294">
                  <c:v>10.15</c:v>
                </c:pt>
                <c:pt idx="295">
                  <c:v>10.130000000000001</c:v>
                </c:pt>
                <c:pt idx="296">
                  <c:v>10.11</c:v>
                </c:pt>
                <c:pt idx="297">
                  <c:v>10.1</c:v>
                </c:pt>
                <c:pt idx="298">
                  <c:v>10.08</c:v>
                </c:pt>
                <c:pt idx="299">
                  <c:v>10.07</c:v>
                </c:pt>
                <c:pt idx="300">
                  <c:v>10.050000000000001</c:v>
                </c:pt>
                <c:pt idx="301">
                  <c:v>10.02</c:v>
                </c:pt>
                <c:pt idx="302">
                  <c:v>9.98</c:v>
                </c:pt>
                <c:pt idx="303">
                  <c:v>9.9600000000000009</c:v>
                </c:pt>
                <c:pt idx="304">
                  <c:v>9.9499999999999993</c:v>
                </c:pt>
                <c:pt idx="305">
                  <c:v>9.9499999999999993</c:v>
                </c:pt>
                <c:pt idx="306">
                  <c:v>9.94</c:v>
                </c:pt>
                <c:pt idx="307">
                  <c:v>9.92</c:v>
                </c:pt>
                <c:pt idx="308">
                  <c:v>9.92</c:v>
                </c:pt>
                <c:pt idx="309">
                  <c:v>9.91</c:v>
                </c:pt>
                <c:pt idx="310">
                  <c:v>9.89</c:v>
                </c:pt>
                <c:pt idx="311">
                  <c:v>9.89</c:v>
                </c:pt>
                <c:pt idx="312">
                  <c:v>9.85</c:v>
                </c:pt>
                <c:pt idx="313">
                  <c:v>9.84</c:v>
                </c:pt>
                <c:pt idx="314">
                  <c:v>9.83</c:v>
                </c:pt>
                <c:pt idx="315">
                  <c:v>9.82</c:v>
                </c:pt>
                <c:pt idx="316">
                  <c:v>9.82</c:v>
                </c:pt>
                <c:pt idx="317">
                  <c:v>9.82</c:v>
                </c:pt>
                <c:pt idx="318">
                  <c:v>9.82</c:v>
                </c:pt>
                <c:pt idx="319">
                  <c:v>9.81</c:v>
                </c:pt>
                <c:pt idx="320">
                  <c:v>9.7899999999999991</c:v>
                </c:pt>
                <c:pt idx="321">
                  <c:v>9.7899999999999991</c:v>
                </c:pt>
                <c:pt idx="322">
                  <c:v>9.74</c:v>
                </c:pt>
                <c:pt idx="323">
                  <c:v>9.6999999999999993</c:v>
                </c:pt>
                <c:pt idx="324">
                  <c:v>9.68</c:v>
                </c:pt>
                <c:pt idx="325">
                  <c:v>9.66</c:v>
                </c:pt>
                <c:pt idx="326">
                  <c:v>9.65</c:v>
                </c:pt>
                <c:pt idx="327">
                  <c:v>9.65</c:v>
                </c:pt>
                <c:pt idx="328">
                  <c:v>9.58</c:v>
                </c:pt>
                <c:pt idx="329">
                  <c:v>9.5299999999999994</c:v>
                </c:pt>
                <c:pt idx="330">
                  <c:v>9.51</c:v>
                </c:pt>
                <c:pt idx="331">
                  <c:v>9.4700000000000006</c:v>
                </c:pt>
                <c:pt idx="332">
                  <c:v>9.41</c:v>
                </c:pt>
                <c:pt idx="333">
                  <c:v>9.41</c:v>
                </c:pt>
                <c:pt idx="334">
                  <c:v>9.4</c:v>
                </c:pt>
                <c:pt idx="335">
                  <c:v>9.3699999999999992</c:v>
                </c:pt>
                <c:pt idx="336">
                  <c:v>9.36</c:v>
                </c:pt>
                <c:pt idx="337">
                  <c:v>9.33</c:v>
                </c:pt>
                <c:pt idx="338">
                  <c:v>9.3000000000000007</c:v>
                </c:pt>
                <c:pt idx="339">
                  <c:v>9.1999999999999993</c:v>
                </c:pt>
                <c:pt idx="340">
                  <c:v>9.17</c:v>
                </c:pt>
                <c:pt idx="341">
                  <c:v>9.16</c:v>
                </c:pt>
                <c:pt idx="342">
                  <c:v>9.15</c:v>
                </c:pt>
                <c:pt idx="343">
                  <c:v>9.1199999999999992</c:v>
                </c:pt>
                <c:pt idx="344">
                  <c:v>9.07</c:v>
                </c:pt>
                <c:pt idx="345">
                  <c:v>9.0500000000000007</c:v>
                </c:pt>
                <c:pt idx="346">
                  <c:v>9.0500000000000007</c:v>
                </c:pt>
                <c:pt idx="347">
                  <c:v>8.9</c:v>
                </c:pt>
                <c:pt idx="348">
                  <c:v>8.83</c:v>
                </c:pt>
                <c:pt idx="349">
                  <c:v>8.76</c:v>
                </c:pt>
                <c:pt idx="350">
                  <c:v>8.69</c:v>
                </c:pt>
                <c:pt idx="351">
                  <c:v>8.6199999999999992</c:v>
                </c:pt>
                <c:pt idx="352">
                  <c:v>8.2200000000000006</c:v>
                </c:pt>
                <c:pt idx="353">
                  <c:v>7.8</c:v>
                </c:pt>
              </c:numCache>
            </c:numRef>
          </c:xVal>
          <c:yVal>
            <c:numRef>
              <c:f>Fall2024!$AC$2:$AC$1012</c:f>
              <c:numCache>
                <c:formatCode>General</c:formatCode>
                <c:ptCount val="1011"/>
                <c:pt idx="0">
                  <c:v>2.2200000000000002</c:v>
                </c:pt>
                <c:pt idx="1">
                  <c:v>2.5299999999999998</c:v>
                </c:pt>
                <c:pt idx="2">
                  <c:v>2.38</c:v>
                </c:pt>
                <c:pt idx="3">
                  <c:v>2.5299999999999998</c:v>
                </c:pt>
                <c:pt idx="4">
                  <c:v>2.39</c:v>
                </c:pt>
                <c:pt idx="5">
                  <c:v>2.4700000000000002</c:v>
                </c:pt>
                <c:pt idx="6">
                  <c:v>2.41</c:v>
                </c:pt>
                <c:pt idx="7">
                  <c:v>2.81</c:v>
                </c:pt>
                <c:pt idx="8">
                  <c:v>2.5499999999999998</c:v>
                </c:pt>
                <c:pt idx="9">
                  <c:v>2.33</c:v>
                </c:pt>
                <c:pt idx="10">
                  <c:v>2.44</c:v>
                </c:pt>
                <c:pt idx="11">
                  <c:v>2.5099999999999998</c:v>
                </c:pt>
                <c:pt idx="12">
                  <c:v>2.34</c:v>
                </c:pt>
                <c:pt idx="13">
                  <c:v>2.3199999999999998</c:v>
                </c:pt>
                <c:pt idx="14">
                  <c:v>2.39</c:v>
                </c:pt>
                <c:pt idx="15">
                  <c:v>2.21</c:v>
                </c:pt>
                <c:pt idx="16">
                  <c:v>2.56</c:v>
                </c:pt>
                <c:pt idx="17">
                  <c:v>2.21</c:v>
                </c:pt>
                <c:pt idx="18">
                  <c:v>2.31</c:v>
                </c:pt>
                <c:pt idx="19">
                  <c:v>2.68</c:v>
                </c:pt>
                <c:pt idx="20">
                  <c:v>2.17</c:v>
                </c:pt>
                <c:pt idx="21">
                  <c:v>2.3199999999999998</c:v>
                </c:pt>
                <c:pt idx="22">
                  <c:v>2.34</c:v>
                </c:pt>
                <c:pt idx="23">
                  <c:v>2.2000000000000002</c:v>
                </c:pt>
                <c:pt idx="24">
                  <c:v>2.19</c:v>
                </c:pt>
                <c:pt idx="25">
                  <c:v>2</c:v>
                </c:pt>
                <c:pt idx="26">
                  <c:v>2.2599999999999998</c:v>
                </c:pt>
                <c:pt idx="27">
                  <c:v>2.56</c:v>
                </c:pt>
                <c:pt idx="28">
                  <c:v>2.23</c:v>
                </c:pt>
                <c:pt idx="29">
                  <c:v>2.29</c:v>
                </c:pt>
                <c:pt idx="30">
                  <c:v>2.2000000000000002</c:v>
                </c:pt>
                <c:pt idx="31">
                  <c:v>2.72</c:v>
                </c:pt>
                <c:pt idx="32">
                  <c:v>2.58</c:v>
                </c:pt>
                <c:pt idx="33">
                  <c:v>2.23</c:v>
                </c:pt>
                <c:pt idx="34">
                  <c:v>2.1800000000000002</c:v>
                </c:pt>
                <c:pt idx="35">
                  <c:v>2.1</c:v>
                </c:pt>
                <c:pt idx="36">
                  <c:v>2.6</c:v>
                </c:pt>
                <c:pt idx="37">
                  <c:v>2.11</c:v>
                </c:pt>
                <c:pt idx="38">
                  <c:v>2.15</c:v>
                </c:pt>
                <c:pt idx="39">
                  <c:v>2.21</c:v>
                </c:pt>
                <c:pt idx="40">
                  <c:v>2.3199999999999998</c:v>
                </c:pt>
                <c:pt idx="41">
                  <c:v>2.31</c:v>
                </c:pt>
                <c:pt idx="42">
                  <c:v>2.06</c:v>
                </c:pt>
                <c:pt idx="43">
                  <c:v>2.2200000000000002</c:v>
                </c:pt>
                <c:pt idx="44">
                  <c:v>2.65</c:v>
                </c:pt>
                <c:pt idx="45">
                  <c:v>2.37</c:v>
                </c:pt>
                <c:pt idx="46">
                  <c:v>2.61</c:v>
                </c:pt>
                <c:pt idx="47">
                  <c:v>2.67</c:v>
                </c:pt>
                <c:pt idx="48">
                  <c:v>2.2000000000000002</c:v>
                </c:pt>
                <c:pt idx="49">
                  <c:v>2.2400000000000002</c:v>
                </c:pt>
                <c:pt idx="50">
                  <c:v>2.44</c:v>
                </c:pt>
                <c:pt idx="51">
                  <c:v>2.2599999999999998</c:v>
                </c:pt>
                <c:pt idx="52">
                  <c:v>2.02</c:v>
                </c:pt>
                <c:pt idx="53">
                  <c:v>2.44</c:v>
                </c:pt>
                <c:pt idx="54">
                  <c:v>2.16</c:v>
                </c:pt>
                <c:pt idx="55">
                  <c:v>2.42</c:v>
                </c:pt>
                <c:pt idx="56">
                  <c:v>2.27</c:v>
                </c:pt>
                <c:pt idx="57">
                  <c:v>2.02</c:v>
                </c:pt>
                <c:pt idx="58">
                  <c:v>2.37</c:v>
                </c:pt>
                <c:pt idx="59">
                  <c:v>2.11</c:v>
                </c:pt>
                <c:pt idx="60">
                  <c:v>2.21</c:v>
                </c:pt>
                <c:pt idx="61">
                  <c:v>2.29</c:v>
                </c:pt>
                <c:pt idx="62">
                  <c:v>2.1800000000000002</c:v>
                </c:pt>
                <c:pt idx="63">
                  <c:v>2.1800000000000002</c:v>
                </c:pt>
                <c:pt idx="64">
                  <c:v>2.33</c:v>
                </c:pt>
                <c:pt idx="65">
                  <c:v>2.37</c:v>
                </c:pt>
                <c:pt idx="66">
                  <c:v>2.34</c:v>
                </c:pt>
                <c:pt idx="67">
                  <c:v>2.09</c:v>
                </c:pt>
                <c:pt idx="68">
                  <c:v>2.36</c:v>
                </c:pt>
                <c:pt idx="69">
                  <c:v>2.38</c:v>
                </c:pt>
                <c:pt idx="70">
                  <c:v>2.16</c:v>
                </c:pt>
                <c:pt idx="71">
                  <c:v>2.64</c:v>
                </c:pt>
                <c:pt idx="72">
                  <c:v>2.42</c:v>
                </c:pt>
                <c:pt idx="73">
                  <c:v>2.3199999999999998</c:v>
                </c:pt>
                <c:pt idx="74">
                  <c:v>2.0499999999999998</c:v>
                </c:pt>
                <c:pt idx="75">
                  <c:v>2.2000000000000002</c:v>
                </c:pt>
                <c:pt idx="76">
                  <c:v>2.3199999999999998</c:v>
                </c:pt>
                <c:pt idx="77">
                  <c:v>2.0699999999999998</c:v>
                </c:pt>
                <c:pt idx="78">
                  <c:v>2.33</c:v>
                </c:pt>
                <c:pt idx="79">
                  <c:v>2.41</c:v>
                </c:pt>
                <c:pt idx="80">
                  <c:v>2.0699999999999998</c:v>
                </c:pt>
                <c:pt idx="81">
                  <c:v>2.34</c:v>
                </c:pt>
                <c:pt idx="82">
                  <c:v>2.54</c:v>
                </c:pt>
                <c:pt idx="83">
                  <c:v>2.59</c:v>
                </c:pt>
                <c:pt idx="84">
                  <c:v>2.09</c:v>
                </c:pt>
                <c:pt idx="85">
                  <c:v>2.04</c:v>
                </c:pt>
                <c:pt idx="86">
                  <c:v>2.0099999999999998</c:v>
                </c:pt>
                <c:pt idx="87">
                  <c:v>2.4500000000000002</c:v>
                </c:pt>
                <c:pt idx="88">
                  <c:v>2.54</c:v>
                </c:pt>
                <c:pt idx="89">
                  <c:v>2.4</c:v>
                </c:pt>
                <c:pt idx="90">
                  <c:v>2.11</c:v>
                </c:pt>
                <c:pt idx="91">
                  <c:v>2.12</c:v>
                </c:pt>
                <c:pt idx="92">
                  <c:v>2.2400000000000002</c:v>
                </c:pt>
                <c:pt idx="93">
                  <c:v>2.33</c:v>
                </c:pt>
                <c:pt idx="94">
                  <c:v>2.1800000000000002</c:v>
                </c:pt>
                <c:pt idx="95">
                  <c:v>2.2599999999999998</c:v>
                </c:pt>
                <c:pt idx="96">
                  <c:v>2.21</c:v>
                </c:pt>
                <c:pt idx="97">
                  <c:v>2.16</c:v>
                </c:pt>
                <c:pt idx="98">
                  <c:v>2.44</c:v>
                </c:pt>
                <c:pt idx="99">
                  <c:v>2.2599999999999998</c:v>
                </c:pt>
                <c:pt idx="100">
                  <c:v>2.31</c:v>
                </c:pt>
                <c:pt idx="101">
                  <c:v>2.27</c:v>
                </c:pt>
                <c:pt idx="102">
                  <c:v>2.48</c:v>
                </c:pt>
                <c:pt idx="103">
                  <c:v>2.2799999999999998</c:v>
                </c:pt>
                <c:pt idx="104">
                  <c:v>2.25</c:v>
                </c:pt>
                <c:pt idx="105">
                  <c:v>2.46</c:v>
                </c:pt>
                <c:pt idx="106">
                  <c:v>2.66</c:v>
                </c:pt>
                <c:pt idx="107">
                  <c:v>2.31</c:v>
                </c:pt>
                <c:pt idx="108">
                  <c:v>2.0299999999999998</c:v>
                </c:pt>
                <c:pt idx="109">
                  <c:v>2.21</c:v>
                </c:pt>
                <c:pt idx="110">
                  <c:v>2.2000000000000002</c:v>
                </c:pt>
                <c:pt idx="111">
                  <c:v>2.13</c:v>
                </c:pt>
                <c:pt idx="112">
                  <c:v>2.41</c:v>
                </c:pt>
                <c:pt idx="113">
                  <c:v>2.41</c:v>
                </c:pt>
                <c:pt idx="114">
                  <c:v>2.27</c:v>
                </c:pt>
                <c:pt idx="115">
                  <c:v>2.23</c:v>
                </c:pt>
                <c:pt idx="116">
                  <c:v>2.4700000000000002</c:v>
                </c:pt>
                <c:pt idx="117">
                  <c:v>2.3199999999999998</c:v>
                </c:pt>
                <c:pt idx="118">
                  <c:v>2.38</c:v>
                </c:pt>
                <c:pt idx="119">
                  <c:v>2.0299999999999998</c:v>
                </c:pt>
                <c:pt idx="120">
                  <c:v>2.33</c:v>
                </c:pt>
                <c:pt idx="121">
                  <c:v>2.13</c:v>
                </c:pt>
                <c:pt idx="122">
                  <c:v>2.0699999999999998</c:v>
                </c:pt>
                <c:pt idx="123">
                  <c:v>2.4</c:v>
                </c:pt>
                <c:pt idx="124">
                  <c:v>2.37</c:v>
                </c:pt>
                <c:pt idx="125">
                  <c:v>2.36</c:v>
                </c:pt>
                <c:pt idx="126">
                  <c:v>2.08</c:v>
                </c:pt>
                <c:pt idx="127">
                  <c:v>2.14</c:v>
                </c:pt>
                <c:pt idx="128">
                  <c:v>2.2799999999999998</c:v>
                </c:pt>
                <c:pt idx="129">
                  <c:v>2.0499999999999998</c:v>
                </c:pt>
                <c:pt idx="130">
                  <c:v>2.1</c:v>
                </c:pt>
                <c:pt idx="131">
                  <c:v>2.1800000000000002</c:v>
                </c:pt>
                <c:pt idx="132">
                  <c:v>1.98</c:v>
                </c:pt>
                <c:pt idx="133">
                  <c:v>2.21</c:v>
                </c:pt>
                <c:pt idx="134">
                  <c:v>2.2999999999999998</c:v>
                </c:pt>
                <c:pt idx="135">
                  <c:v>2.1800000000000002</c:v>
                </c:pt>
                <c:pt idx="136">
                  <c:v>2.2000000000000002</c:v>
                </c:pt>
                <c:pt idx="137">
                  <c:v>2.19</c:v>
                </c:pt>
                <c:pt idx="138">
                  <c:v>1.92</c:v>
                </c:pt>
                <c:pt idx="139">
                  <c:v>2.09</c:v>
                </c:pt>
                <c:pt idx="140">
                  <c:v>2.13</c:v>
                </c:pt>
                <c:pt idx="141">
                  <c:v>2.38</c:v>
                </c:pt>
                <c:pt idx="142">
                  <c:v>2.37</c:v>
                </c:pt>
                <c:pt idx="143">
                  <c:v>2.06</c:v>
                </c:pt>
                <c:pt idx="144">
                  <c:v>1.93</c:v>
                </c:pt>
                <c:pt idx="145">
                  <c:v>2.41</c:v>
                </c:pt>
                <c:pt idx="146">
                  <c:v>2.39</c:v>
                </c:pt>
                <c:pt idx="147">
                  <c:v>2.1800000000000002</c:v>
                </c:pt>
                <c:pt idx="148">
                  <c:v>2.6</c:v>
                </c:pt>
                <c:pt idx="149">
                  <c:v>2.06</c:v>
                </c:pt>
                <c:pt idx="150">
                  <c:v>2.08</c:v>
                </c:pt>
                <c:pt idx="151">
                  <c:v>2.08</c:v>
                </c:pt>
                <c:pt idx="152">
                  <c:v>2.29</c:v>
                </c:pt>
                <c:pt idx="153">
                  <c:v>2.23</c:v>
                </c:pt>
                <c:pt idx="154">
                  <c:v>2.29</c:v>
                </c:pt>
                <c:pt idx="155">
                  <c:v>2.02</c:v>
                </c:pt>
                <c:pt idx="156">
                  <c:v>2.02</c:v>
                </c:pt>
                <c:pt idx="157">
                  <c:v>2.41</c:v>
                </c:pt>
                <c:pt idx="158">
                  <c:v>2.2200000000000002</c:v>
                </c:pt>
                <c:pt idx="159">
                  <c:v>2.38</c:v>
                </c:pt>
                <c:pt idx="160">
                  <c:v>2.4300000000000002</c:v>
                </c:pt>
                <c:pt idx="161">
                  <c:v>2.12</c:v>
                </c:pt>
                <c:pt idx="162">
                  <c:v>2.2400000000000002</c:v>
                </c:pt>
                <c:pt idx="163">
                  <c:v>2.35</c:v>
                </c:pt>
                <c:pt idx="164">
                  <c:v>2.2400000000000002</c:v>
                </c:pt>
                <c:pt idx="165">
                  <c:v>2.2000000000000002</c:v>
                </c:pt>
                <c:pt idx="166">
                  <c:v>2.04</c:v>
                </c:pt>
                <c:pt idx="167">
                  <c:v>2.0499999999999998</c:v>
                </c:pt>
                <c:pt idx="168">
                  <c:v>2.35</c:v>
                </c:pt>
                <c:pt idx="169">
                  <c:v>2.09</c:v>
                </c:pt>
                <c:pt idx="170">
                  <c:v>2.06</c:v>
                </c:pt>
                <c:pt idx="171">
                  <c:v>1.85</c:v>
                </c:pt>
                <c:pt idx="172">
                  <c:v>2.14</c:v>
                </c:pt>
                <c:pt idx="173">
                  <c:v>2.04</c:v>
                </c:pt>
                <c:pt idx="174">
                  <c:v>2.17</c:v>
                </c:pt>
                <c:pt idx="175">
                  <c:v>1.92</c:v>
                </c:pt>
                <c:pt idx="176">
                  <c:v>2.3199999999999998</c:v>
                </c:pt>
                <c:pt idx="177">
                  <c:v>2.2999999999999998</c:v>
                </c:pt>
                <c:pt idx="178">
                  <c:v>2.19</c:v>
                </c:pt>
                <c:pt idx="179">
                  <c:v>2.12</c:v>
                </c:pt>
                <c:pt idx="180">
                  <c:v>2.08</c:v>
                </c:pt>
                <c:pt idx="181">
                  <c:v>2.5099999999999998</c:v>
                </c:pt>
                <c:pt idx="182">
                  <c:v>2.4300000000000002</c:v>
                </c:pt>
                <c:pt idx="183">
                  <c:v>2.48</c:v>
                </c:pt>
                <c:pt idx="184">
                  <c:v>2.2599999999999998</c:v>
                </c:pt>
                <c:pt idx="185">
                  <c:v>1.75</c:v>
                </c:pt>
                <c:pt idx="186">
                  <c:v>2.19</c:v>
                </c:pt>
                <c:pt idx="187">
                  <c:v>2.29</c:v>
                </c:pt>
                <c:pt idx="188">
                  <c:v>2.04</c:v>
                </c:pt>
                <c:pt idx="189">
                  <c:v>2.31</c:v>
                </c:pt>
                <c:pt idx="190">
                  <c:v>2.2400000000000002</c:v>
                </c:pt>
                <c:pt idx="191">
                  <c:v>2.4</c:v>
                </c:pt>
                <c:pt idx="192">
                  <c:v>2.16</c:v>
                </c:pt>
                <c:pt idx="193">
                  <c:v>2.2799999999999998</c:v>
                </c:pt>
                <c:pt idx="194">
                  <c:v>2.33</c:v>
                </c:pt>
                <c:pt idx="195">
                  <c:v>2.2200000000000002</c:v>
                </c:pt>
                <c:pt idx="196">
                  <c:v>2.17</c:v>
                </c:pt>
                <c:pt idx="197">
                  <c:v>2.02</c:v>
                </c:pt>
                <c:pt idx="198">
                  <c:v>2.13</c:v>
                </c:pt>
                <c:pt idx="199">
                  <c:v>2.11</c:v>
                </c:pt>
                <c:pt idx="200">
                  <c:v>2.29</c:v>
                </c:pt>
                <c:pt idx="201">
                  <c:v>1.84</c:v>
                </c:pt>
                <c:pt idx="202">
                  <c:v>2.04</c:v>
                </c:pt>
                <c:pt idx="203">
                  <c:v>2.15</c:v>
                </c:pt>
                <c:pt idx="204">
                  <c:v>2.0099999999999998</c:v>
                </c:pt>
                <c:pt idx="205">
                  <c:v>2.0699999999999998</c:v>
                </c:pt>
                <c:pt idx="206">
                  <c:v>2.16</c:v>
                </c:pt>
                <c:pt idx="207">
                  <c:v>2.13</c:v>
                </c:pt>
                <c:pt idx="208">
                  <c:v>2.4300000000000002</c:v>
                </c:pt>
                <c:pt idx="209">
                  <c:v>1.91</c:v>
                </c:pt>
                <c:pt idx="210">
                  <c:v>2.0699999999999998</c:v>
                </c:pt>
                <c:pt idx="211">
                  <c:v>1.95</c:v>
                </c:pt>
                <c:pt idx="212">
                  <c:v>2.11</c:v>
                </c:pt>
                <c:pt idx="213">
                  <c:v>2.11</c:v>
                </c:pt>
                <c:pt idx="214">
                  <c:v>2.17</c:v>
                </c:pt>
                <c:pt idx="215">
                  <c:v>2.39</c:v>
                </c:pt>
                <c:pt idx="216">
                  <c:v>2.21</c:v>
                </c:pt>
                <c:pt idx="217">
                  <c:v>1.99</c:v>
                </c:pt>
                <c:pt idx="218">
                  <c:v>2.1</c:v>
                </c:pt>
                <c:pt idx="219">
                  <c:v>2.1</c:v>
                </c:pt>
                <c:pt idx="220">
                  <c:v>2.0499999999999998</c:v>
                </c:pt>
                <c:pt idx="221">
                  <c:v>2.14</c:v>
                </c:pt>
                <c:pt idx="222">
                  <c:v>2.1800000000000002</c:v>
                </c:pt>
                <c:pt idx="223">
                  <c:v>1.99</c:v>
                </c:pt>
                <c:pt idx="224">
                  <c:v>2.27</c:v>
                </c:pt>
                <c:pt idx="225">
                  <c:v>1.88</c:v>
                </c:pt>
                <c:pt idx="226">
                  <c:v>2.14</c:v>
                </c:pt>
                <c:pt idx="227">
                  <c:v>2.2799999999999998</c:v>
                </c:pt>
                <c:pt idx="228">
                  <c:v>2.29</c:v>
                </c:pt>
                <c:pt idx="229">
                  <c:v>1.87</c:v>
                </c:pt>
                <c:pt idx="230">
                  <c:v>1.96</c:v>
                </c:pt>
                <c:pt idx="231">
                  <c:v>2.14</c:v>
                </c:pt>
                <c:pt idx="232">
                  <c:v>2.08</c:v>
                </c:pt>
                <c:pt idx="233">
                  <c:v>2.17</c:v>
                </c:pt>
                <c:pt idx="234">
                  <c:v>2.2000000000000002</c:v>
                </c:pt>
                <c:pt idx="235">
                  <c:v>2.08</c:v>
                </c:pt>
                <c:pt idx="236">
                  <c:v>2.08</c:v>
                </c:pt>
                <c:pt idx="237">
                  <c:v>1.98</c:v>
                </c:pt>
                <c:pt idx="238">
                  <c:v>2.06</c:v>
                </c:pt>
                <c:pt idx="239">
                  <c:v>2.46</c:v>
                </c:pt>
                <c:pt idx="240">
                  <c:v>2.0099999999999998</c:v>
                </c:pt>
                <c:pt idx="241">
                  <c:v>2.2200000000000002</c:v>
                </c:pt>
                <c:pt idx="242">
                  <c:v>2.04</c:v>
                </c:pt>
                <c:pt idx="243">
                  <c:v>1.84</c:v>
                </c:pt>
                <c:pt idx="244">
                  <c:v>1.94</c:v>
                </c:pt>
                <c:pt idx="245">
                  <c:v>2.21</c:v>
                </c:pt>
                <c:pt idx="246">
                  <c:v>2.2400000000000002</c:v>
                </c:pt>
                <c:pt idx="247">
                  <c:v>2.15</c:v>
                </c:pt>
                <c:pt idx="248">
                  <c:v>2.34</c:v>
                </c:pt>
                <c:pt idx="249">
                  <c:v>1.99</c:v>
                </c:pt>
                <c:pt idx="250">
                  <c:v>2.38</c:v>
                </c:pt>
                <c:pt idx="251">
                  <c:v>2.1</c:v>
                </c:pt>
                <c:pt idx="252">
                  <c:v>2.2400000000000002</c:v>
                </c:pt>
                <c:pt idx="253">
                  <c:v>2.0699999999999998</c:v>
                </c:pt>
                <c:pt idx="254">
                  <c:v>2.0499999999999998</c:v>
                </c:pt>
                <c:pt idx="255">
                  <c:v>2.2599999999999998</c:v>
                </c:pt>
                <c:pt idx="256">
                  <c:v>2.15</c:v>
                </c:pt>
                <c:pt idx="257">
                  <c:v>2</c:v>
                </c:pt>
                <c:pt idx="258">
                  <c:v>2.06</c:v>
                </c:pt>
                <c:pt idx="259">
                  <c:v>2.17</c:v>
                </c:pt>
                <c:pt idx="260">
                  <c:v>2.3199999999999998</c:v>
                </c:pt>
                <c:pt idx="261">
                  <c:v>2.36</c:v>
                </c:pt>
                <c:pt idx="262">
                  <c:v>2.31</c:v>
                </c:pt>
                <c:pt idx="263">
                  <c:v>1.99</c:v>
                </c:pt>
                <c:pt idx="264">
                  <c:v>2.04</c:v>
                </c:pt>
                <c:pt idx="265">
                  <c:v>1.99</c:v>
                </c:pt>
                <c:pt idx="266">
                  <c:v>2.2400000000000002</c:v>
                </c:pt>
                <c:pt idx="267">
                  <c:v>2.0299999999999998</c:v>
                </c:pt>
                <c:pt idx="268">
                  <c:v>2.0699999999999998</c:v>
                </c:pt>
                <c:pt idx="269">
                  <c:v>2.31</c:v>
                </c:pt>
                <c:pt idx="270">
                  <c:v>2.4</c:v>
                </c:pt>
                <c:pt idx="271">
                  <c:v>2.33</c:v>
                </c:pt>
                <c:pt idx="272">
                  <c:v>2.21</c:v>
                </c:pt>
                <c:pt idx="273">
                  <c:v>1.98</c:v>
                </c:pt>
                <c:pt idx="274">
                  <c:v>2.02</c:v>
                </c:pt>
                <c:pt idx="275">
                  <c:v>2.0299999999999998</c:v>
                </c:pt>
                <c:pt idx="276">
                  <c:v>2.2000000000000002</c:v>
                </c:pt>
                <c:pt idx="277">
                  <c:v>2.27</c:v>
                </c:pt>
                <c:pt idx="278">
                  <c:v>2.04</c:v>
                </c:pt>
                <c:pt idx="279">
                  <c:v>2.13</c:v>
                </c:pt>
                <c:pt idx="280">
                  <c:v>2.14</c:v>
                </c:pt>
                <c:pt idx="281">
                  <c:v>2</c:v>
                </c:pt>
                <c:pt idx="282">
                  <c:v>2.23</c:v>
                </c:pt>
                <c:pt idx="283">
                  <c:v>2.0699999999999998</c:v>
                </c:pt>
                <c:pt idx="284">
                  <c:v>2.25</c:v>
                </c:pt>
                <c:pt idx="285">
                  <c:v>2.06</c:v>
                </c:pt>
                <c:pt idx="286">
                  <c:v>2.1</c:v>
                </c:pt>
                <c:pt idx="287">
                  <c:v>1.87</c:v>
                </c:pt>
                <c:pt idx="288">
                  <c:v>2.16</c:v>
                </c:pt>
                <c:pt idx="289">
                  <c:v>1.87</c:v>
                </c:pt>
                <c:pt idx="290">
                  <c:v>1.96</c:v>
                </c:pt>
                <c:pt idx="291">
                  <c:v>2.0099999999999998</c:v>
                </c:pt>
                <c:pt idx="292">
                  <c:v>2.0699999999999998</c:v>
                </c:pt>
                <c:pt idx="293">
                  <c:v>1.77</c:v>
                </c:pt>
                <c:pt idx="294">
                  <c:v>2.14</c:v>
                </c:pt>
                <c:pt idx="295">
                  <c:v>2.09</c:v>
                </c:pt>
                <c:pt idx="296">
                  <c:v>1.96</c:v>
                </c:pt>
                <c:pt idx="297">
                  <c:v>2.1</c:v>
                </c:pt>
                <c:pt idx="298">
                  <c:v>1.91</c:v>
                </c:pt>
                <c:pt idx="299">
                  <c:v>2.2999999999999998</c:v>
                </c:pt>
                <c:pt idx="300">
                  <c:v>2.2200000000000002</c:v>
                </c:pt>
                <c:pt idx="301">
                  <c:v>2.36</c:v>
                </c:pt>
                <c:pt idx="302">
                  <c:v>2.0099999999999998</c:v>
                </c:pt>
                <c:pt idx="303">
                  <c:v>2.21</c:v>
                </c:pt>
                <c:pt idx="304">
                  <c:v>2.1800000000000002</c:v>
                </c:pt>
                <c:pt idx="305">
                  <c:v>1.99</c:v>
                </c:pt>
                <c:pt idx="306">
                  <c:v>2.09</c:v>
                </c:pt>
                <c:pt idx="307">
                  <c:v>2.16</c:v>
                </c:pt>
                <c:pt idx="308">
                  <c:v>1.82</c:v>
                </c:pt>
                <c:pt idx="309">
                  <c:v>2.04</c:v>
                </c:pt>
                <c:pt idx="310">
                  <c:v>1.93</c:v>
                </c:pt>
                <c:pt idx="311">
                  <c:v>1.9</c:v>
                </c:pt>
                <c:pt idx="312">
                  <c:v>1.9</c:v>
                </c:pt>
                <c:pt idx="313">
                  <c:v>2.0499999999999998</c:v>
                </c:pt>
                <c:pt idx="314">
                  <c:v>1.88</c:v>
                </c:pt>
                <c:pt idx="315">
                  <c:v>2.0099999999999998</c:v>
                </c:pt>
                <c:pt idx="316">
                  <c:v>1.86</c:v>
                </c:pt>
                <c:pt idx="317">
                  <c:v>2.17</c:v>
                </c:pt>
                <c:pt idx="318">
                  <c:v>2</c:v>
                </c:pt>
                <c:pt idx="319">
                  <c:v>2.09</c:v>
                </c:pt>
                <c:pt idx="320">
                  <c:v>1.95</c:v>
                </c:pt>
                <c:pt idx="321">
                  <c:v>2.13</c:v>
                </c:pt>
                <c:pt idx="322">
                  <c:v>2.2999999999999998</c:v>
                </c:pt>
                <c:pt idx="323">
                  <c:v>1.99</c:v>
                </c:pt>
                <c:pt idx="324">
                  <c:v>2.08</c:v>
                </c:pt>
                <c:pt idx="325">
                  <c:v>1.9</c:v>
                </c:pt>
                <c:pt idx="326">
                  <c:v>2.08</c:v>
                </c:pt>
                <c:pt idx="327">
                  <c:v>1.88</c:v>
                </c:pt>
                <c:pt idx="328">
                  <c:v>1.89</c:v>
                </c:pt>
                <c:pt idx="329">
                  <c:v>1.87</c:v>
                </c:pt>
                <c:pt idx="330">
                  <c:v>1.93</c:v>
                </c:pt>
                <c:pt idx="331">
                  <c:v>2.0299999999999998</c:v>
                </c:pt>
                <c:pt idx="332">
                  <c:v>1.88</c:v>
                </c:pt>
                <c:pt idx="333">
                  <c:v>1.74</c:v>
                </c:pt>
                <c:pt idx="334">
                  <c:v>1.84</c:v>
                </c:pt>
                <c:pt idx="335">
                  <c:v>2.08</c:v>
                </c:pt>
                <c:pt idx="336">
                  <c:v>2.04</c:v>
                </c:pt>
                <c:pt idx="337">
                  <c:v>2.17</c:v>
                </c:pt>
                <c:pt idx="338">
                  <c:v>2.04</c:v>
                </c:pt>
                <c:pt idx="339">
                  <c:v>2.33</c:v>
                </c:pt>
                <c:pt idx="340">
                  <c:v>2</c:v>
                </c:pt>
                <c:pt idx="341">
                  <c:v>1.99</c:v>
                </c:pt>
                <c:pt idx="342">
                  <c:v>1.91</c:v>
                </c:pt>
                <c:pt idx="343">
                  <c:v>2.14</c:v>
                </c:pt>
                <c:pt idx="344">
                  <c:v>2.0099999999999998</c:v>
                </c:pt>
                <c:pt idx="345">
                  <c:v>1.88</c:v>
                </c:pt>
                <c:pt idx="346">
                  <c:v>1.85</c:v>
                </c:pt>
                <c:pt idx="347">
                  <c:v>2.2799999999999998</c:v>
                </c:pt>
                <c:pt idx="348">
                  <c:v>2.02</c:v>
                </c:pt>
                <c:pt idx="349">
                  <c:v>2.0099999999999998</c:v>
                </c:pt>
                <c:pt idx="350">
                  <c:v>2.08</c:v>
                </c:pt>
                <c:pt idx="351">
                  <c:v>1.8</c:v>
                </c:pt>
                <c:pt idx="352">
                  <c:v>2.02</c:v>
                </c:pt>
                <c:pt idx="353">
                  <c:v>1.85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27E-3849-9A46-79FF839495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03928880"/>
        <c:axId val="1650191183"/>
      </c:scatterChart>
      <c:valAx>
        <c:axId val="1903928880"/>
        <c:scaling>
          <c:orientation val="minMax"/>
          <c:min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0191183"/>
        <c:crosses val="autoZero"/>
        <c:crossBetween val="midCat"/>
      </c:valAx>
      <c:valAx>
        <c:axId val="1650191183"/>
        <c:scaling>
          <c:orientation val="minMax"/>
          <c:min val="1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RMSE SLP ERROR (NNRP)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39288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SLP error &gt; average by NESIS for SKEBS ensemble: 2020-2024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Fall2024!$AM$1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Fall2024!$AH$2:$AH$9</c:f>
              <c:numCache>
                <c:formatCode>General</c:formatCode>
                <c:ptCount val="8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Fall2024!$AM$2:$AM$9</c:f>
              <c:numCache>
                <c:formatCode>0.00</c:formatCode>
                <c:ptCount val="8"/>
                <c:pt idx="0">
                  <c:v>16.666666666666664</c:v>
                </c:pt>
                <c:pt idx="1">
                  <c:v>6.666666666666667</c:v>
                </c:pt>
                <c:pt idx="2">
                  <c:v>33.783783783783782</c:v>
                </c:pt>
                <c:pt idx="3">
                  <c:v>46.153846153846153</c:v>
                </c:pt>
                <c:pt idx="4">
                  <c:v>70</c:v>
                </c:pt>
                <c:pt idx="5">
                  <c:v>91.304347826086953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7E-9242-B317-5AB4A3B31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4350976"/>
        <c:axId val="23640895"/>
      </c:barChart>
      <c:catAx>
        <c:axId val="1884350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40895"/>
        <c:crosses val="autoZero"/>
        <c:auto val="1"/>
        <c:lblAlgn val="ctr"/>
        <c:lblOffset val="100"/>
        <c:noMultiLvlLbl val="0"/>
      </c:catAx>
      <c:valAx>
        <c:axId val="2364089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350976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NESIS SKEBS ensemble 2020-2024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Fall2024!$AA$1</c:f>
              <c:strCache>
                <c:ptCount val="1"/>
                <c:pt idx="0">
                  <c:v>NESIS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yVal>
            <c:numRef>
              <c:f>Fall2024!$AA$2:$AA$1013</c:f>
              <c:numCache>
                <c:formatCode>General</c:formatCode>
                <c:ptCount val="1012"/>
                <c:pt idx="0">
                  <c:v>15.07</c:v>
                </c:pt>
                <c:pt idx="1">
                  <c:v>14.59</c:v>
                </c:pt>
                <c:pt idx="2">
                  <c:v>14.38</c:v>
                </c:pt>
                <c:pt idx="3">
                  <c:v>14.35</c:v>
                </c:pt>
                <c:pt idx="4">
                  <c:v>14.11</c:v>
                </c:pt>
                <c:pt idx="5">
                  <c:v>14.08</c:v>
                </c:pt>
                <c:pt idx="6">
                  <c:v>14.01</c:v>
                </c:pt>
                <c:pt idx="7">
                  <c:v>14</c:v>
                </c:pt>
                <c:pt idx="8">
                  <c:v>13.95</c:v>
                </c:pt>
                <c:pt idx="9">
                  <c:v>13.9</c:v>
                </c:pt>
                <c:pt idx="10">
                  <c:v>13.72</c:v>
                </c:pt>
                <c:pt idx="11">
                  <c:v>13.64</c:v>
                </c:pt>
                <c:pt idx="12">
                  <c:v>13.64</c:v>
                </c:pt>
                <c:pt idx="13">
                  <c:v>13.61</c:v>
                </c:pt>
                <c:pt idx="14">
                  <c:v>13.58</c:v>
                </c:pt>
                <c:pt idx="15">
                  <c:v>13.57</c:v>
                </c:pt>
                <c:pt idx="16">
                  <c:v>13.53</c:v>
                </c:pt>
                <c:pt idx="17">
                  <c:v>13.47</c:v>
                </c:pt>
                <c:pt idx="18">
                  <c:v>13.46</c:v>
                </c:pt>
                <c:pt idx="19">
                  <c:v>13.42</c:v>
                </c:pt>
                <c:pt idx="20">
                  <c:v>13.4</c:v>
                </c:pt>
                <c:pt idx="21">
                  <c:v>13.39</c:v>
                </c:pt>
                <c:pt idx="22">
                  <c:v>13.32</c:v>
                </c:pt>
                <c:pt idx="23">
                  <c:v>13.16</c:v>
                </c:pt>
                <c:pt idx="24">
                  <c:v>13.12</c:v>
                </c:pt>
                <c:pt idx="25">
                  <c:v>13.07</c:v>
                </c:pt>
                <c:pt idx="26">
                  <c:v>13.03</c:v>
                </c:pt>
                <c:pt idx="27">
                  <c:v>13.02</c:v>
                </c:pt>
                <c:pt idx="28">
                  <c:v>13.02</c:v>
                </c:pt>
                <c:pt idx="29">
                  <c:v>13</c:v>
                </c:pt>
                <c:pt idx="30">
                  <c:v>13</c:v>
                </c:pt>
                <c:pt idx="31">
                  <c:v>12.98</c:v>
                </c:pt>
                <c:pt idx="32">
                  <c:v>12.97</c:v>
                </c:pt>
                <c:pt idx="33">
                  <c:v>12.96</c:v>
                </c:pt>
                <c:pt idx="34">
                  <c:v>12.95</c:v>
                </c:pt>
                <c:pt idx="35">
                  <c:v>12.94</c:v>
                </c:pt>
                <c:pt idx="36">
                  <c:v>12.94</c:v>
                </c:pt>
                <c:pt idx="37">
                  <c:v>12.93</c:v>
                </c:pt>
                <c:pt idx="38">
                  <c:v>12.93</c:v>
                </c:pt>
                <c:pt idx="39">
                  <c:v>12.89</c:v>
                </c:pt>
                <c:pt idx="40">
                  <c:v>12.89</c:v>
                </c:pt>
                <c:pt idx="41">
                  <c:v>12.87</c:v>
                </c:pt>
                <c:pt idx="42">
                  <c:v>12.85</c:v>
                </c:pt>
                <c:pt idx="43">
                  <c:v>12.84</c:v>
                </c:pt>
                <c:pt idx="44">
                  <c:v>12.82</c:v>
                </c:pt>
                <c:pt idx="45">
                  <c:v>12.82</c:v>
                </c:pt>
                <c:pt idx="46">
                  <c:v>12.82</c:v>
                </c:pt>
                <c:pt idx="47">
                  <c:v>12.81</c:v>
                </c:pt>
                <c:pt idx="48">
                  <c:v>12.75</c:v>
                </c:pt>
                <c:pt idx="49">
                  <c:v>12.74</c:v>
                </c:pt>
                <c:pt idx="50">
                  <c:v>12.73</c:v>
                </c:pt>
                <c:pt idx="51">
                  <c:v>12.72</c:v>
                </c:pt>
                <c:pt idx="52">
                  <c:v>12.69</c:v>
                </c:pt>
                <c:pt idx="53">
                  <c:v>12.69</c:v>
                </c:pt>
                <c:pt idx="54">
                  <c:v>12.68</c:v>
                </c:pt>
                <c:pt idx="55">
                  <c:v>12.68</c:v>
                </c:pt>
                <c:pt idx="56">
                  <c:v>12.68</c:v>
                </c:pt>
                <c:pt idx="57">
                  <c:v>12.65</c:v>
                </c:pt>
                <c:pt idx="58">
                  <c:v>12.65</c:v>
                </c:pt>
                <c:pt idx="59">
                  <c:v>12.65</c:v>
                </c:pt>
                <c:pt idx="60">
                  <c:v>12.64</c:v>
                </c:pt>
                <c:pt idx="61">
                  <c:v>12.57</c:v>
                </c:pt>
                <c:pt idx="62">
                  <c:v>12.57</c:v>
                </c:pt>
                <c:pt idx="63">
                  <c:v>12.57</c:v>
                </c:pt>
                <c:pt idx="64">
                  <c:v>12.57</c:v>
                </c:pt>
                <c:pt idx="65">
                  <c:v>12.54</c:v>
                </c:pt>
                <c:pt idx="66">
                  <c:v>12.52</c:v>
                </c:pt>
                <c:pt idx="67">
                  <c:v>12.52</c:v>
                </c:pt>
                <c:pt idx="68">
                  <c:v>12.49</c:v>
                </c:pt>
                <c:pt idx="69">
                  <c:v>12.48</c:v>
                </c:pt>
                <c:pt idx="70">
                  <c:v>12.48</c:v>
                </c:pt>
                <c:pt idx="71">
                  <c:v>12.47</c:v>
                </c:pt>
                <c:pt idx="72">
                  <c:v>12.45</c:v>
                </c:pt>
                <c:pt idx="73">
                  <c:v>12.43</c:v>
                </c:pt>
                <c:pt idx="74">
                  <c:v>12.41</c:v>
                </c:pt>
                <c:pt idx="75">
                  <c:v>12.39</c:v>
                </c:pt>
                <c:pt idx="76">
                  <c:v>12.39</c:v>
                </c:pt>
                <c:pt idx="77">
                  <c:v>12.38</c:v>
                </c:pt>
                <c:pt idx="78">
                  <c:v>12.36</c:v>
                </c:pt>
                <c:pt idx="79">
                  <c:v>12.36</c:v>
                </c:pt>
                <c:pt idx="80">
                  <c:v>12.34</c:v>
                </c:pt>
                <c:pt idx="81">
                  <c:v>12.32</c:v>
                </c:pt>
                <c:pt idx="82">
                  <c:v>12.32</c:v>
                </c:pt>
                <c:pt idx="83">
                  <c:v>12.32</c:v>
                </c:pt>
                <c:pt idx="84">
                  <c:v>12.3</c:v>
                </c:pt>
                <c:pt idx="85">
                  <c:v>12.3</c:v>
                </c:pt>
                <c:pt idx="86">
                  <c:v>12.3</c:v>
                </c:pt>
                <c:pt idx="87">
                  <c:v>12.29</c:v>
                </c:pt>
                <c:pt idx="88">
                  <c:v>12.28</c:v>
                </c:pt>
                <c:pt idx="89">
                  <c:v>12.27</c:v>
                </c:pt>
                <c:pt idx="90">
                  <c:v>12.23</c:v>
                </c:pt>
                <c:pt idx="91">
                  <c:v>12.23</c:v>
                </c:pt>
                <c:pt idx="92">
                  <c:v>12.22</c:v>
                </c:pt>
                <c:pt idx="93">
                  <c:v>12.19</c:v>
                </c:pt>
                <c:pt idx="94">
                  <c:v>12.18</c:v>
                </c:pt>
                <c:pt idx="95">
                  <c:v>12.17</c:v>
                </c:pt>
                <c:pt idx="96">
                  <c:v>12.16</c:v>
                </c:pt>
                <c:pt idx="97">
                  <c:v>12.16</c:v>
                </c:pt>
                <c:pt idx="98">
                  <c:v>12.14</c:v>
                </c:pt>
                <c:pt idx="99">
                  <c:v>12.12</c:v>
                </c:pt>
                <c:pt idx="100">
                  <c:v>12.1</c:v>
                </c:pt>
                <c:pt idx="101">
                  <c:v>12.09</c:v>
                </c:pt>
                <c:pt idx="102">
                  <c:v>12.08</c:v>
                </c:pt>
                <c:pt idx="103">
                  <c:v>12.08</c:v>
                </c:pt>
                <c:pt idx="104">
                  <c:v>12.07</c:v>
                </c:pt>
                <c:pt idx="105">
                  <c:v>12.07</c:v>
                </c:pt>
                <c:pt idx="106">
                  <c:v>12.07</c:v>
                </c:pt>
                <c:pt idx="107">
                  <c:v>12.05</c:v>
                </c:pt>
                <c:pt idx="108">
                  <c:v>12.02</c:v>
                </c:pt>
                <c:pt idx="109">
                  <c:v>12</c:v>
                </c:pt>
                <c:pt idx="110">
                  <c:v>12</c:v>
                </c:pt>
                <c:pt idx="111">
                  <c:v>11.99</c:v>
                </c:pt>
                <c:pt idx="112">
                  <c:v>11.99</c:v>
                </c:pt>
                <c:pt idx="113">
                  <c:v>11.98</c:v>
                </c:pt>
                <c:pt idx="114">
                  <c:v>11.94</c:v>
                </c:pt>
                <c:pt idx="115">
                  <c:v>11.92</c:v>
                </c:pt>
                <c:pt idx="116">
                  <c:v>11.92</c:v>
                </c:pt>
                <c:pt idx="117">
                  <c:v>11.92</c:v>
                </c:pt>
                <c:pt idx="118">
                  <c:v>11.91</c:v>
                </c:pt>
                <c:pt idx="119">
                  <c:v>11.89</c:v>
                </c:pt>
                <c:pt idx="120">
                  <c:v>11.88</c:v>
                </c:pt>
                <c:pt idx="121">
                  <c:v>11.87</c:v>
                </c:pt>
                <c:pt idx="122">
                  <c:v>11.86</c:v>
                </c:pt>
                <c:pt idx="123">
                  <c:v>11.85</c:v>
                </c:pt>
                <c:pt idx="124">
                  <c:v>11.84</c:v>
                </c:pt>
                <c:pt idx="125">
                  <c:v>11.83</c:v>
                </c:pt>
                <c:pt idx="126">
                  <c:v>11.83</c:v>
                </c:pt>
                <c:pt idx="127">
                  <c:v>11.82</c:v>
                </c:pt>
                <c:pt idx="128">
                  <c:v>11.8</c:v>
                </c:pt>
                <c:pt idx="129">
                  <c:v>11.8</c:v>
                </c:pt>
                <c:pt idx="130">
                  <c:v>11.8</c:v>
                </c:pt>
                <c:pt idx="131">
                  <c:v>11.8</c:v>
                </c:pt>
                <c:pt idx="132">
                  <c:v>11.79</c:v>
                </c:pt>
                <c:pt idx="133">
                  <c:v>11.79</c:v>
                </c:pt>
                <c:pt idx="134">
                  <c:v>11.78</c:v>
                </c:pt>
                <c:pt idx="135">
                  <c:v>11.77</c:v>
                </c:pt>
                <c:pt idx="136">
                  <c:v>11.77</c:v>
                </c:pt>
                <c:pt idx="137">
                  <c:v>11.76</c:v>
                </c:pt>
                <c:pt idx="138">
                  <c:v>11.75</c:v>
                </c:pt>
                <c:pt idx="139">
                  <c:v>11.75</c:v>
                </c:pt>
                <c:pt idx="140">
                  <c:v>11.73</c:v>
                </c:pt>
                <c:pt idx="141">
                  <c:v>11.73</c:v>
                </c:pt>
                <c:pt idx="142">
                  <c:v>11.71</c:v>
                </c:pt>
                <c:pt idx="143">
                  <c:v>11.71</c:v>
                </c:pt>
                <c:pt idx="144">
                  <c:v>11.7</c:v>
                </c:pt>
                <c:pt idx="145">
                  <c:v>11.7</c:v>
                </c:pt>
                <c:pt idx="146">
                  <c:v>11.69</c:v>
                </c:pt>
                <c:pt idx="147">
                  <c:v>11.69</c:v>
                </c:pt>
                <c:pt idx="148">
                  <c:v>11.69</c:v>
                </c:pt>
                <c:pt idx="149">
                  <c:v>11.68</c:v>
                </c:pt>
                <c:pt idx="150">
                  <c:v>11.68</c:v>
                </c:pt>
                <c:pt idx="151">
                  <c:v>11.67</c:v>
                </c:pt>
                <c:pt idx="152">
                  <c:v>11.66</c:v>
                </c:pt>
                <c:pt idx="153">
                  <c:v>11.65</c:v>
                </c:pt>
                <c:pt idx="154">
                  <c:v>11.63</c:v>
                </c:pt>
                <c:pt idx="155">
                  <c:v>11.63</c:v>
                </c:pt>
                <c:pt idx="156">
                  <c:v>11.62</c:v>
                </c:pt>
                <c:pt idx="157">
                  <c:v>11.61</c:v>
                </c:pt>
                <c:pt idx="158">
                  <c:v>11.6</c:v>
                </c:pt>
                <c:pt idx="159">
                  <c:v>11.6</c:v>
                </c:pt>
                <c:pt idx="160">
                  <c:v>11.59</c:v>
                </c:pt>
                <c:pt idx="161">
                  <c:v>11.59</c:v>
                </c:pt>
                <c:pt idx="162">
                  <c:v>11.58</c:v>
                </c:pt>
                <c:pt idx="163">
                  <c:v>11.58</c:v>
                </c:pt>
                <c:pt idx="164">
                  <c:v>11.58</c:v>
                </c:pt>
                <c:pt idx="165">
                  <c:v>11.57</c:v>
                </c:pt>
                <c:pt idx="166">
                  <c:v>11.56</c:v>
                </c:pt>
                <c:pt idx="167">
                  <c:v>11.56</c:v>
                </c:pt>
                <c:pt idx="168">
                  <c:v>11.56</c:v>
                </c:pt>
                <c:pt idx="169">
                  <c:v>11.55</c:v>
                </c:pt>
                <c:pt idx="170">
                  <c:v>11.54</c:v>
                </c:pt>
                <c:pt idx="171">
                  <c:v>11.54</c:v>
                </c:pt>
                <c:pt idx="172">
                  <c:v>11.53</c:v>
                </c:pt>
                <c:pt idx="173">
                  <c:v>11.52</c:v>
                </c:pt>
                <c:pt idx="174">
                  <c:v>11.52</c:v>
                </c:pt>
                <c:pt idx="175">
                  <c:v>11.51</c:v>
                </c:pt>
                <c:pt idx="176">
                  <c:v>11.51</c:v>
                </c:pt>
                <c:pt idx="177">
                  <c:v>11.47</c:v>
                </c:pt>
                <c:pt idx="178">
                  <c:v>11.45</c:v>
                </c:pt>
                <c:pt idx="179">
                  <c:v>11.44</c:v>
                </c:pt>
                <c:pt idx="180">
                  <c:v>11.43</c:v>
                </c:pt>
                <c:pt idx="181">
                  <c:v>11.43</c:v>
                </c:pt>
                <c:pt idx="182">
                  <c:v>11.42</c:v>
                </c:pt>
                <c:pt idx="183">
                  <c:v>11.42</c:v>
                </c:pt>
                <c:pt idx="184">
                  <c:v>11.41</c:v>
                </c:pt>
                <c:pt idx="185">
                  <c:v>11.41</c:v>
                </c:pt>
                <c:pt idx="186">
                  <c:v>11.4</c:v>
                </c:pt>
                <c:pt idx="187">
                  <c:v>11.39</c:v>
                </c:pt>
                <c:pt idx="188">
                  <c:v>11.39</c:v>
                </c:pt>
                <c:pt idx="189">
                  <c:v>11.39</c:v>
                </c:pt>
                <c:pt idx="190">
                  <c:v>11.38</c:v>
                </c:pt>
                <c:pt idx="191">
                  <c:v>11.38</c:v>
                </c:pt>
                <c:pt idx="192">
                  <c:v>11.37</c:v>
                </c:pt>
                <c:pt idx="193">
                  <c:v>11.35</c:v>
                </c:pt>
                <c:pt idx="194">
                  <c:v>11.35</c:v>
                </c:pt>
                <c:pt idx="195">
                  <c:v>11.31</c:v>
                </c:pt>
                <c:pt idx="196">
                  <c:v>11.3</c:v>
                </c:pt>
                <c:pt idx="197">
                  <c:v>11.3</c:v>
                </c:pt>
                <c:pt idx="198">
                  <c:v>11.3</c:v>
                </c:pt>
                <c:pt idx="199">
                  <c:v>11.3</c:v>
                </c:pt>
                <c:pt idx="200">
                  <c:v>11.29</c:v>
                </c:pt>
                <c:pt idx="201">
                  <c:v>11.29</c:v>
                </c:pt>
                <c:pt idx="202">
                  <c:v>11.29</c:v>
                </c:pt>
                <c:pt idx="203">
                  <c:v>11.26</c:v>
                </c:pt>
                <c:pt idx="204">
                  <c:v>11.25</c:v>
                </c:pt>
                <c:pt idx="205">
                  <c:v>11.24</c:v>
                </c:pt>
                <c:pt idx="206">
                  <c:v>11.22</c:v>
                </c:pt>
                <c:pt idx="207">
                  <c:v>11.2</c:v>
                </c:pt>
                <c:pt idx="208">
                  <c:v>11.2</c:v>
                </c:pt>
                <c:pt idx="209">
                  <c:v>11.16</c:v>
                </c:pt>
                <c:pt idx="210">
                  <c:v>11.16</c:v>
                </c:pt>
                <c:pt idx="211">
                  <c:v>11.15</c:v>
                </c:pt>
                <c:pt idx="212">
                  <c:v>11.13</c:v>
                </c:pt>
                <c:pt idx="213">
                  <c:v>11.12</c:v>
                </c:pt>
                <c:pt idx="214">
                  <c:v>11.12</c:v>
                </c:pt>
                <c:pt idx="215">
                  <c:v>11.11</c:v>
                </c:pt>
                <c:pt idx="216">
                  <c:v>11.09</c:v>
                </c:pt>
                <c:pt idx="217">
                  <c:v>11.08</c:v>
                </c:pt>
                <c:pt idx="218">
                  <c:v>11.07</c:v>
                </c:pt>
                <c:pt idx="219">
                  <c:v>11.05</c:v>
                </c:pt>
                <c:pt idx="220">
                  <c:v>11.03</c:v>
                </c:pt>
                <c:pt idx="221">
                  <c:v>11.03</c:v>
                </c:pt>
                <c:pt idx="222">
                  <c:v>11.02</c:v>
                </c:pt>
                <c:pt idx="223">
                  <c:v>11.01</c:v>
                </c:pt>
                <c:pt idx="224">
                  <c:v>11.01</c:v>
                </c:pt>
                <c:pt idx="225">
                  <c:v>11</c:v>
                </c:pt>
                <c:pt idx="226">
                  <c:v>11</c:v>
                </c:pt>
                <c:pt idx="227">
                  <c:v>11</c:v>
                </c:pt>
                <c:pt idx="228">
                  <c:v>10.98</c:v>
                </c:pt>
                <c:pt idx="229">
                  <c:v>10.97</c:v>
                </c:pt>
                <c:pt idx="230">
                  <c:v>10.96</c:v>
                </c:pt>
                <c:pt idx="231">
                  <c:v>10.96</c:v>
                </c:pt>
                <c:pt idx="232">
                  <c:v>10.95</c:v>
                </c:pt>
                <c:pt idx="233">
                  <c:v>10.91</c:v>
                </c:pt>
                <c:pt idx="234">
                  <c:v>10.89</c:v>
                </c:pt>
                <c:pt idx="235">
                  <c:v>10.89</c:v>
                </c:pt>
                <c:pt idx="236">
                  <c:v>10.88</c:v>
                </c:pt>
                <c:pt idx="237">
                  <c:v>10.87</c:v>
                </c:pt>
                <c:pt idx="238">
                  <c:v>10.85</c:v>
                </c:pt>
                <c:pt idx="239">
                  <c:v>10.85</c:v>
                </c:pt>
                <c:pt idx="240">
                  <c:v>10.85</c:v>
                </c:pt>
                <c:pt idx="241">
                  <c:v>10.84</c:v>
                </c:pt>
                <c:pt idx="242">
                  <c:v>10.84</c:v>
                </c:pt>
                <c:pt idx="243">
                  <c:v>10.83</c:v>
                </c:pt>
                <c:pt idx="244">
                  <c:v>10.82</c:v>
                </c:pt>
                <c:pt idx="245">
                  <c:v>10.82</c:v>
                </c:pt>
                <c:pt idx="246">
                  <c:v>10.81</c:v>
                </c:pt>
                <c:pt idx="247">
                  <c:v>10.8</c:v>
                </c:pt>
                <c:pt idx="248">
                  <c:v>10.77</c:v>
                </c:pt>
                <c:pt idx="249">
                  <c:v>10.74</c:v>
                </c:pt>
                <c:pt idx="250">
                  <c:v>10.74</c:v>
                </c:pt>
                <c:pt idx="251">
                  <c:v>10.73</c:v>
                </c:pt>
                <c:pt idx="252">
                  <c:v>10.71</c:v>
                </c:pt>
                <c:pt idx="253">
                  <c:v>10.69</c:v>
                </c:pt>
                <c:pt idx="254">
                  <c:v>10.69</c:v>
                </c:pt>
                <c:pt idx="255">
                  <c:v>10.66</c:v>
                </c:pt>
                <c:pt idx="256">
                  <c:v>10.65</c:v>
                </c:pt>
                <c:pt idx="257">
                  <c:v>10.64</c:v>
                </c:pt>
                <c:pt idx="258">
                  <c:v>10.62</c:v>
                </c:pt>
                <c:pt idx="259">
                  <c:v>10.61</c:v>
                </c:pt>
                <c:pt idx="260">
                  <c:v>10.6</c:v>
                </c:pt>
                <c:pt idx="261">
                  <c:v>10.59</c:v>
                </c:pt>
                <c:pt idx="262">
                  <c:v>10.58</c:v>
                </c:pt>
                <c:pt idx="263">
                  <c:v>10.58</c:v>
                </c:pt>
                <c:pt idx="264">
                  <c:v>10.57</c:v>
                </c:pt>
                <c:pt idx="265">
                  <c:v>10.56</c:v>
                </c:pt>
                <c:pt idx="266">
                  <c:v>10.55</c:v>
                </c:pt>
                <c:pt idx="267">
                  <c:v>10.55</c:v>
                </c:pt>
                <c:pt idx="268">
                  <c:v>10.52</c:v>
                </c:pt>
                <c:pt idx="269">
                  <c:v>10.52</c:v>
                </c:pt>
                <c:pt idx="270">
                  <c:v>10.51</c:v>
                </c:pt>
                <c:pt idx="271">
                  <c:v>10.5</c:v>
                </c:pt>
                <c:pt idx="272">
                  <c:v>10.49</c:v>
                </c:pt>
                <c:pt idx="273">
                  <c:v>10.49</c:v>
                </c:pt>
                <c:pt idx="274">
                  <c:v>10.49</c:v>
                </c:pt>
                <c:pt idx="275">
                  <c:v>10.44</c:v>
                </c:pt>
                <c:pt idx="276">
                  <c:v>10.43</c:v>
                </c:pt>
                <c:pt idx="277">
                  <c:v>10.4</c:v>
                </c:pt>
                <c:pt idx="278">
                  <c:v>10.4</c:v>
                </c:pt>
                <c:pt idx="279">
                  <c:v>10.34</c:v>
                </c:pt>
                <c:pt idx="280">
                  <c:v>10.34</c:v>
                </c:pt>
                <c:pt idx="281">
                  <c:v>10.33</c:v>
                </c:pt>
                <c:pt idx="282">
                  <c:v>10.32</c:v>
                </c:pt>
                <c:pt idx="283">
                  <c:v>10.3</c:v>
                </c:pt>
                <c:pt idx="284">
                  <c:v>10.3</c:v>
                </c:pt>
                <c:pt idx="285">
                  <c:v>10.29</c:v>
                </c:pt>
                <c:pt idx="286">
                  <c:v>10.26</c:v>
                </c:pt>
                <c:pt idx="287">
                  <c:v>10.26</c:v>
                </c:pt>
                <c:pt idx="288">
                  <c:v>10.220000000000001</c:v>
                </c:pt>
                <c:pt idx="289">
                  <c:v>10.210000000000001</c:v>
                </c:pt>
                <c:pt idx="290">
                  <c:v>10.199999999999999</c:v>
                </c:pt>
                <c:pt idx="291">
                  <c:v>10.18</c:v>
                </c:pt>
                <c:pt idx="292">
                  <c:v>10.16</c:v>
                </c:pt>
                <c:pt idx="293">
                  <c:v>10.16</c:v>
                </c:pt>
                <c:pt idx="294">
                  <c:v>10.15</c:v>
                </c:pt>
                <c:pt idx="295">
                  <c:v>10.130000000000001</c:v>
                </c:pt>
                <c:pt idx="296">
                  <c:v>10.11</c:v>
                </c:pt>
                <c:pt idx="297">
                  <c:v>10.1</c:v>
                </c:pt>
                <c:pt idx="298">
                  <c:v>10.08</c:v>
                </c:pt>
                <c:pt idx="299">
                  <c:v>10.07</c:v>
                </c:pt>
                <c:pt idx="300">
                  <c:v>10.050000000000001</c:v>
                </c:pt>
                <c:pt idx="301">
                  <c:v>10.02</c:v>
                </c:pt>
                <c:pt idx="302">
                  <c:v>9.98</c:v>
                </c:pt>
                <c:pt idx="303">
                  <c:v>9.9600000000000009</c:v>
                </c:pt>
                <c:pt idx="304">
                  <c:v>9.9499999999999993</c:v>
                </c:pt>
                <c:pt idx="305">
                  <c:v>9.9499999999999993</c:v>
                </c:pt>
                <c:pt idx="306">
                  <c:v>9.94</c:v>
                </c:pt>
                <c:pt idx="307">
                  <c:v>9.92</c:v>
                </c:pt>
                <c:pt idx="308">
                  <c:v>9.92</c:v>
                </c:pt>
                <c:pt idx="309">
                  <c:v>9.91</c:v>
                </c:pt>
                <c:pt idx="310">
                  <c:v>9.89</c:v>
                </c:pt>
                <c:pt idx="311">
                  <c:v>9.89</c:v>
                </c:pt>
                <c:pt idx="312">
                  <c:v>9.85</c:v>
                </c:pt>
                <c:pt idx="313">
                  <c:v>9.84</c:v>
                </c:pt>
                <c:pt idx="314">
                  <c:v>9.83</c:v>
                </c:pt>
                <c:pt idx="315">
                  <c:v>9.82</c:v>
                </c:pt>
                <c:pt idx="316">
                  <c:v>9.82</c:v>
                </c:pt>
                <c:pt idx="317">
                  <c:v>9.82</c:v>
                </c:pt>
                <c:pt idx="318">
                  <c:v>9.82</c:v>
                </c:pt>
                <c:pt idx="319">
                  <c:v>9.81</c:v>
                </c:pt>
                <c:pt idx="320">
                  <c:v>9.7899999999999991</c:v>
                </c:pt>
                <c:pt idx="321">
                  <c:v>9.7899999999999991</c:v>
                </c:pt>
                <c:pt idx="322">
                  <c:v>9.74</c:v>
                </c:pt>
                <c:pt idx="323">
                  <c:v>9.6999999999999993</c:v>
                </c:pt>
                <c:pt idx="324">
                  <c:v>9.68</c:v>
                </c:pt>
                <c:pt idx="325">
                  <c:v>9.66</c:v>
                </c:pt>
                <c:pt idx="326">
                  <c:v>9.65</c:v>
                </c:pt>
                <c:pt idx="327">
                  <c:v>9.65</c:v>
                </c:pt>
                <c:pt idx="328">
                  <c:v>9.58</c:v>
                </c:pt>
                <c:pt idx="329">
                  <c:v>9.5299999999999994</c:v>
                </c:pt>
                <c:pt idx="330">
                  <c:v>9.51</c:v>
                </c:pt>
                <c:pt idx="331">
                  <c:v>9.4700000000000006</c:v>
                </c:pt>
                <c:pt idx="332">
                  <c:v>9.41</c:v>
                </c:pt>
                <c:pt idx="333">
                  <c:v>9.41</c:v>
                </c:pt>
                <c:pt idx="334">
                  <c:v>9.4</c:v>
                </c:pt>
                <c:pt idx="335">
                  <c:v>9.3699999999999992</c:v>
                </c:pt>
                <c:pt idx="336">
                  <c:v>9.36</c:v>
                </c:pt>
                <c:pt idx="337">
                  <c:v>9.33</c:v>
                </c:pt>
                <c:pt idx="338">
                  <c:v>9.3000000000000007</c:v>
                </c:pt>
                <c:pt idx="339">
                  <c:v>9.1999999999999993</c:v>
                </c:pt>
                <c:pt idx="340">
                  <c:v>9.17</c:v>
                </c:pt>
                <c:pt idx="341">
                  <c:v>9.16</c:v>
                </c:pt>
                <c:pt idx="342">
                  <c:v>9.15</c:v>
                </c:pt>
                <c:pt idx="343">
                  <c:v>9.1199999999999992</c:v>
                </c:pt>
                <c:pt idx="344">
                  <c:v>9.07</c:v>
                </c:pt>
                <c:pt idx="345">
                  <c:v>9.0500000000000007</c:v>
                </c:pt>
                <c:pt idx="346">
                  <c:v>9.0500000000000007</c:v>
                </c:pt>
                <c:pt idx="347">
                  <c:v>8.9</c:v>
                </c:pt>
                <c:pt idx="348">
                  <c:v>8.83</c:v>
                </c:pt>
                <c:pt idx="349">
                  <c:v>8.76</c:v>
                </c:pt>
                <c:pt idx="350">
                  <c:v>8.69</c:v>
                </c:pt>
                <c:pt idx="351">
                  <c:v>8.6199999999999992</c:v>
                </c:pt>
                <c:pt idx="352">
                  <c:v>8.2200000000000006</c:v>
                </c:pt>
                <c:pt idx="353">
                  <c:v>7.8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79E-A849-8196-AE6C17DFF12B}"/>
            </c:ext>
          </c:extLst>
        </c:ser>
        <c:ser>
          <c:idx val="1"/>
          <c:order val="1"/>
          <c:tx>
            <c:strRef>
              <c:f>Fall2024!$AG$1</c:f>
              <c:strCache>
                <c:ptCount val="1"/>
                <c:pt idx="0">
                  <c:v>lowest error NESIS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yVal>
            <c:numRef>
              <c:f>Fall2024!$AG$2:$AG$1013</c:f>
              <c:numCache>
                <c:formatCode>General</c:formatCode>
                <c:ptCount val="1012"/>
                <c:pt idx="0">
                  <c:v>9.41</c:v>
                </c:pt>
                <c:pt idx="1">
                  <c:v>9.41</c:v>
                </c:pt>
                <c:pt idx="2">
                  <c:v>9.41</c:v>
                </c:pt>
                <c:pt idx="3">
                  <c:v>9.41</c:v>
                </c:pt>
                <c:pt idx="4">
                  <c:v>9.41</c:v>
                </c:pt>
                <c:pt idx="5">
                  <c:v>9.41</c:v>
                </c:pt>
                <c:pt idx="6">
                  <c:v>9.41</c:v>
                </c:pt>
                <c:pt idx="7">
                  <c:v>9.41</c:v>
                </c:pt>
                <c:pt idx="8">
                  <c:v>9.41</c:v>
                </c:pt>
                <c:pt idx="9">
                  <c:v>9.41</c:v>
                </c:pt>
                <c:pt idx="10">
                  <c:v>9.41</c:v>
                </c:pt>
                <c:pt idx="11">
                  <c:v>9.41</c:v>
                </c:pt>
                <c:pt idx="12">
                  <c:v>9.41</c:v>
                </c:pt>
                <c:pt idx="13">
                  <c:v>9.41</c:v>
                </c:pt>
                <c:pt idx="14">
                  <c:v>9.41</c:v>
                </c:pt>
                <c:pt idx="15">
                  <c:v>9.41</c:v>
                </c:pt>
                <c:pt idx="16">
                  <c:v>9.41</c:v>
                </c:pt>
                <c:pt idx="17">
                  <c:v>9.41</c:v>
                </c:pt>
                <c:pt idx="18">
                  <c:v>9.41</c:v>
                </c:pt>
                <c:pt idx="19">
                  <c:v>9.41</c:v>
                </c:pt>
                <c:pt idx="20">
                  <c:v>9.41</c:v>
                </c:pt>
                <c:pt idx="21">
                  <c:v>9.41</c:v>
                </c:pt>
                <c:pt idx="22">
                  <c:v>9.41</c:v>
                </c:pt>
                <c:pt idx="23">
                  <c:v>9.41</c:v>
                </c:pt>
                <c:pt idx="24">
                  <c:v>9.41</c:v>
                </c:pt>
                <c:pt idx="25">
                  <c:v>9.41</c:v>
                </c:pt>
                <c:pt idx="26">
                  <c:v>9.41</c:v>
                </c:pt>
                <c:pt idx="27">
                  <c:v>9.41</c:v>
                </c:pt>
                <c:pt idx="28">
                  <c:v>9.41</c:v>
                </c:pt>
                <c:pt idx="29">
                  <c:v>9.41</c:v>
                </c:pt>
                <c:pt idx="30">
                  <c:v>9.41</c:v>
                </c:pt>
                <c:pt idx="31">
                  <c:v>9.41</c:v>
                </c:pt>
                <c:pt idx="32">
                  <c:v>9.41</c:v>
                </c:pt>
                <c:pt idx="33">
                  <c:v>9.41</c:v>
                </c:pt>
                <c:pt idx="34">
                  <c:v>9.41</c:v>
                </c:pt>
                <c:pt idx="35">
                  <c:v>9.41</c:v>
                </c:pt>
                <c:pt idx="36">
                  <c:v>9.41</c:v>
                </c:pt>
                <c:pt idx="37">
                  <c:v>9.41</c:v>
                </c:pt>
                <c:pt idx="38">
                  <c:v>9.41</c:v>
                </c:pt>
                <c:pt idx="39">
                  <c:v>9.41</c:v>
                </c:pt>
                <c:pt idx="40">
                  <c:v>9.41</c:v>
                </c:pt>
                <c:pt idx="41">
                  <c:v>9.41</c:v>
                </c:pt>
                <c:pt idx="42">
                  <c:v>9.41</c:v>
                </c:pt>
                <c:pt idx="43">
                  <c:v>9.41</c:v>
                </c:pt>
                <c:pt idx="44">
                  <c:v>9.41</c:v>
                </c:pt>
                <c:pt idx="45">
                  <c:v>9.41</c:v>
                </c:pt>
                <c:pt idx="46">
                  <c:v>9.41</c:v>
                </c:pt>
                <c:pt idx="47">
                  <c:v>9.41</c:v>
                </c:pt>
                <c:pt idx="48">
                  <c:v>9.41</c:v>
                </c:pt>
                <c:pt idx="49">
                  <c:v>9.41</c:v>
                </c:pt>
                <c:pt idx="50">
                  <c:v>9.41</c:v>
                </c:pt>
                <c:pt idx="51">
                  <c:v>9.41</c:v>
                </c:pt>
                <c:pt idx="52">
                  <c:v>9.41</c:v>
                </c:pt>
                <c:pt idx="53">
                  <c:v>9.41</c:v>
                </c:pt>
                <c:pt idx="54">
                  <c:v>9.41</c:v>
                </c:pt>
                <c:pt idx="55">
                  <c:v>9.41</c:v>
                </c:pt>
                <c:pt idx="56">
                  <c:v>9.41</c:v>
                </c:pt>
                <c:pt idx="57">
                  <c:v>9.41</c:v>
                </c:pt>
                <c:pt idx="58">
                  <c:v>9.41</c:v>
                </c:pt>
                <c:pt idx="59">
                  <c:v>9.41</c:v>
                </c:pt>
                <c:pt idx="60">
                  <c:v>9.41</c:v>
                </c:pt>
                <c:pt idx="61">
                  <c:v>9.41</c:v>
                </c:pt>
                <c:pt idx="62">
                  <c:v>9.41</c:v>
                </c:pt>
                <c:pt idx="63">
                  <c:v>9.41</c:v>
                </c:pt>
                <c:pt idx="64">
                  <c:v>9.41</c:v>
                </c:pt>
                <c:pt idx="65">
                  <c:v>9.41</c:v>
                </c:pt>
                <c:pt idx="66">
                  <c:v>9.41</c:v>
                </c:pt>
                <c:pt idx="67">
                  <c:v>9.41</c:v>
                </c:pt>
                <c:pt idx="68">
                  <c:v>9.41</c:v>
                </c:pt>
                <c:pt idx="69">
                  <c:v>9.41</c:v>
                </c:pt>
                <c:pt idx="70">
                  <c:v>9.41</c:v>
                </c:pt>
                <c:pt idx="71">
                  <c:v>9.41</c:v>
                </c:pt>
                <c:pt idx="72">
                  <c:v>9.41</c:v>
                </c:pt>
                <c:pt idx="73">
                  <c:v>9.41</c:v>
                </c:pt>
                <c:pt idx="74">
                  <c:v>9.41</c:v>
                </c:pt>
                <c:pt idx="75">
                  <c:v>9.41</c:v>
                </c:pt>
                <c:pt idx="76">
                  <c:v>9.41</c:v>
                </c:pt>
                <c:pt idx="77">
                  <c:v>9.41</c:v>
                </c:pt>
                <c:pt idx="78">
                  <c:v>9.41</c:v>
                </c:pt>
                <c:pt idx="79">
                  <c:v>9.41</c:v>
                </c:pt>
                <c:pt idx="80">
                  <c:v>9.41</c:v>
                </c:pt>
                <c:pt idx="81">
                  <c:v>9.41</c:v>
                </c:pt>
                <c:pt idx="82">
                  <c:v>9.41</c:v>
                </c:pt>
                <c:pt idx="83">
                  <c:v>9.41</c:v>
                </c:pt>
                <c:pt idx="84">
                  <c:v>9.41</c:v>
                </c:pt>
                <c:pt idx="85">
                  <c:v>9.41</c:v>
                </c:pt>
                <c:pt idx="86">
                  <c:v>9.41</c:v>
                </c:pt>
                <c:pt idx="87">
                  <c:v>9.41</c:v>
                </c:pt>
                <c:pt idx="88">
                  <c:v>9.41</c:v>
                </c:pt>
                <c:pt idx="89">
                  <c:v>9.41</c:v>
                </c:pt>
                <c:pt idx="90">
                  <c:v>9.41</c:v>
                </c:pt>
                <c:pt idx="91">
                  <c:v>9.41</c:v>
                </c:pt>
                <c:pt idx="92">
                  <c:v>9.41</c:v>
                </c:pt>
                <c:pt idx="93">
                  <c:v>9.41</c:v>
                </c:pt>
                <c:pt idx="94">
                  <c:v>9.41</c:v>
                </c:pt>
                <c:pt idx="95">
                  <c:v>9.41</c:v>
                </c:pt>
                <c:pt idx="96">
                  <c:v>9.41</c:v>
                </c:pt>
                <c:pt idx="97">
                  <c:v>9.41</c:v>
                </c:pt>
                <c:pt idx="98">
                  <c:v>9.41</c:v>
                </c:pt>
                <c:pt idx="99">
                  <c:v>9.41</c:v>
                </c:pt>
                <c:pt idx="100">
                  <c:v>9.41</c:v>
                </c:pt>
                <c:pt idx="101">
                  <c:v>9.41</c:v>
                </c:pt>
                <c:pt idx="102">
                  <c:v>9.41</c:v>
                </c:pt>
                <c:pt idx="103">
                  <c:v>9.41</c:v>
                </c:pt>
                <c:pt idx="104">
                  <c:v>9.41</c:v>
                </c:pt>
                <c:pt idx="105">
                  <c:v>9.41</c:v>
                </c:pt>
                <c:pt idx="106">
                  <c:v>9.41</c:v>
                </c:pt>
                <c:pt idx="107">
                  <c:v>9.41</c:v>
                </c:pt>
                <c:pt idx="108">
                  <c:v>9.41</c:v>
                </c:pt>
                <c:pt idx="109">
                  <c:v>9.41</c:v>
                </c:pt>
                <c:pt idx="110">
                  <c:v>9.41</c:v>
                </c:pt>
                <c:pt idx="111">
                  <c:v>9.41</c:v>
                </c:pt>
                <c:pt idx="112">
                  <c:v>9.41</c:v>
                </c:pt>
                <c:pt idx="113">
                  <c:v>9.41</c:v>
                </c:pt>
                <c:pt idx="114">
                  <c:v>9.41</c:v>
                </c:pt>
                <c:pt idx="115">
                  <c:v>9.41</c:v>
                </c:pt>
                <c:pt idx="116">
                  <c:v>9.41</c:v>
                </c:pt>
                <c:pt idx="117">
                  <c:v>9.41</c:v>
                </c:pt>
                <c:pt idx="118">
                  <c:v>9.41</c:v>
                </c:pt>
                <c:pt idx="119">
                  <c:v>9.41</c:v>
                </c:pt>
                <c:pt idx="120">
                  <c:v>9.41</c:v>
                </c:pt>
                <c:pt idx="121">
                  <c:v>9.41</c:v>
                </c:pt>
                <c:pt idx="122">
                  <c:v>9.41</c:v>
                </c:pt>
                <c:pt idx="123">
                  <c:v>9.41</c:v>
                </c:pt>
                <c:pt idx="124">
                  <c:v>9.41</c:v>
                </c:pt>
                <c:pt idx="125">
                  <c:v>9.41</c:v>
                </c:pt>
                <c:pt idx="126">
                  <c:v>9.41</c:v>
                </c:pt>
                <c:pt idx="127">
                  <c:v>9.41</c:v>
                </c:pt>
                <c:pt idx="128">
                  <c:v>9.41</c:v>
                </c:pt>
                <c:pt idx="129">
                  <c:v>9.41</c:v>
                </c:pt>
                <c:pt idx="130">
                  <c:v>9.41</c:v>
                </c:pt>
                <c:pt idx="131">
                  <c:v>9.41</c:v>
                </c:pt>
                <c:pt idx="132">
                  <c:v>9.41</c:v>
                </c:pt>
                <c:pt idx="133">
                  <c:v>9.41</c:v>
                </c:pt>
                <c:pt idx="134">
                  <c:v>9.41</c:v>
                </c:pt>
                <c:pt idx="135">
                  <c:v>9.41</c:v>
                </c:pt>
                <c:pt idx="136">
                  <c:v>9.41</c:v>
                </c:pt>
                <c:pt idx="137">
                  <c:v>9.41</c:v>
                </c:pt>
                <c:pt idx="138">
                  <c:v>9.41</c:v>
                </c:pt>
                <c:pt idx="139">
                  <c:v>9.41</c:v>
                </c:pt>
                <c:pt idx="140">
                  <c:v>9.41</c:v>
                </c:pt>
                <c:pt idx="141">
                  <c:v>9.41</c:v>
                </c:pt>
                <c:pt idx="142">
                  <c:v>9.41</c:v>
                </c:pt>
                <c:pt idx="143">
                  <c:v>9.41</c:v>
                </c:pt>
                <c:pt idx="144">
                  <c:v>9.41</c:v>
                </c:pt>
                <c:pt idx="145">
                  <c:v>9.41</c:v>
                </c:pt>
                <c:pt idx="146">
                  <c:v>9.41</c:v>
                </c:pt>
                <c:pt idx="147">
                  <c:v>9.41</c:v>
                </c:pt>
                <c:pt idx="148">
                  <c:v>9.41</c:v>
                </c:pt>
                <c:pt idx="149">
                  <c:v>9.41</c:v>
                </c:pt>
                <c:pt idx="150">
                  <c:v>9.41</c:v>
                </c:pt>
                <c:pt idx="151">
                  <c:v>9.41</c:v>
                </c:pt>
                <c:pt idx="152">
                  <c:v>9.41</c:v>
                </c:pt>
                <c:pt idx="153">
                  <c:v>9.41</c:v>
                </c:pt>
                <c:pt idx="154">
                  <c:v>9.41</c:v>
                </c:pt>
                <c:pt idx="155">
                  <c:v>9.41</c:v>
                </c:pt>
                <c:pt idx="156">
                  <c:v>9.41</c:v>
                </c:pt>
                <c:pt idx="157">
                  <c:v>9.41</c:v>
                </c:pt>
                <c:pt idx="158">
                  <c:v>9.41</c:v>
                </c:pt>
                <c:pt idx="159">
                  <c:v>9.41</c:v>
                </c:pt>
                <c:pt idx="160">
                  <c:v>9.41</c:v>
                </c:pt>
                <c:pt idx="161">
                  <c:v>9.41</c:v>
                </c:pt>
                <c:pt idx="162">
                  <c:v>9.41</c:v>
                </c:pt>
                <c:pt idx="163">
                  <c:v>9.41</c:v>
                </c:pt>
                <c:pt idx="164">
                  <c:v>9.41</c:v>
                </c:pt>
                <c:pt idx="165">
                  <c:v>9.41</c:v>
                </c:pt>
                <c:pt idx="166">
                  <c:v>9.41</c:v>
                </c:pt>
                <c:pt idx="167">
                  <c:v>9.41</c:v>
                </c:pt>
                <c:pt idx="168">
                  <c:v>9.41</c:v>
                </c:pt>
                <c:pt idx="169">
                  <c:v>9.41</c:v>
                </c:pt>
                <c:pt idx="170">
                  <c:v>9.41</c:v>
                </c:pt>
                <c:pt idx="171">
                  <c:v>9.41</c:v>
                </c:pt>
                <c:pt idx="172">
                  <c:v>9.41</c:v>
                </c:pt>
                <c:pt idx="173">
                  <c:v>9.41</c:v>
                </c:pt>
                <c:pt idx="174">
                  <c:v>9.41</c:v>
                </c:pt>
                <c:pt idx="175">
                  <c:v>9.41</c:v>
                </c:pt>
                <c:pt idx="176">
                  <c:v>9.41</c:v>
                </c:pt>
                <c:pt idx="177">
                  <c:v>9.41</c:v>
                </c:pt>
                <c:pt idx="178">
                  <c:v>9.41</c:v>
                </c:pt>
                <c:pt idx="179">
                  <c:v>9.41</c:v>
                </c:pt>
                <c:pt idx="180">
                  <c:v>9.41</c:v>
                </c:pt>
                <c:pt idx="181">
                  <c:v>9.41</c:v>
                </c:pt>
                <c:pt idx="182">
                  <c:v>9.41</c:v>
                </c:pt>
                <c:pt idx="183">
                  <c:v>9.41</c:v>
                </c:pt>
                <c:pt idx="184">
                  <c:v>9.41</c:v>
                </c:pt>
                <c:pt idx="185">
                  <c:v>9.41</c:v>
                </c:pt>
                <c:pt idx="186">
                  <c:v>9.41</c:v>
                </c:pt>
                <c:pt idx="187">
                  <c:v>9.41</c:v>
                </c:pt>
                <c:pt idx="188">
                  <c:v>9.41</c:v>
                </c:pt>
                <c:pt idx="189">
                  <c:v>9.41</c:v>
                </c:pt>
                <c:pt idx="190">
                  <c:v>9.41</c:v>
                </c:pt>
                <c:pt idx="191">
                  <c:v>9.41</c:v>
                </c:pt>
                <c:pt idx="192">
                  <c:v>9.41</c:v>
                </c:pt>
                <c:pt idx="193">
                  <c:v>9.41</c:v>
                </c:pt>
                <c:pt idx="194">
                  <c:v>9.41</c:v>
                </c:pt>
                <c:pt idx="195">
                  <c:v>9.41</c:v>
                </c:pt>
                <c:pt idx="196">
                  <c:v>9.41</c:v>
                </c:pt>
                <c:pt idx="197">
                  <c:v>9.41</c:v>
                </c:pt>
                <c:pt idx="198">
                  <c:v>9.41</c:v>
                </c:pt>
                <c:pt idx="199">
                  <c:v>9.41</c:v>
                </c:pt>
                <c:pt idx="200">
                  <c:v>9.41</c:v>
                </c:pt>
                <c:pt idx="201">
                  <c:v>9.41</c:v>
                </c:pt>
                <c:pt idx="202">
                  <c:v>9.41</c:v>
                </c:pt>
                <c:pt idx="203">
                  <c:v>9.41</c:v>
                </c:pt>
                <c:pt idx="204">
                  <c:v>9.41</c:v>
                </c:pt>
                <c:pt idx="205">
                  <c:v>9.41</c:v>
                </c:pt>
                <c:pt idx="206">
                  <c:v>9.41</c:v>
                </c:pt>
                <c:pt idx="207">
                  <c:v>9.41</c:v>
                </c:pt>
                <c:pt idx="208">
                  <c:v>9.41</c:v>
                </c:pt>
                <c:pt idx="209">
                  <c:v>9.41</c:v>
                </c:pt>
                <c:pt idx="210">
                  <c:v>9.41</c:v>
                </c:pt>
                <c:pt idx="211">
                  <c:v>9.41</c:v>
                </c:pt>
                <c:pt idx="212">
                  <c:v>9.41</c:v>
                </c:pt>
                <c:pt idx="213">
                  <c:v>9.41</c:v>
                </c:pt>
                <c:pt idx="214">
                  <c:v>9.41</c:v>
                </c:pt>
                <c:pt idx="215">
                  <c:v>9.41</c:v>
                </c:pt>
                <c:pt idx="216">
                  <c:v>9.41</c:v>
                </c:pt>
                <c:pt idx="217">
                  <c:v>9.41</c:v>
                </c:pt>
                <c:pt idx="218">
                  <c:v>9.41</c:v>
                </c:pt>
                <c:pt idx="219">
                  <c:v>9.41</c:v>
                </c:pt>
                <c:pt idx="220">
                  <c:v>9.41</c:v>
                </c:pt>
                <c:pt idx="221">
                  <c:v>9.41</c:v>
                </c:pt>
                <c:pt idx="222">
                  <c:v>9.41</c:v>
                </c:pt>
                <c:pt idx="223">
                  <c:v>9.41</c:v>
                </c:pt>
                <c:pt idx="224">
                  <c:v>9.41</c:v>
                </c:pt>
                <c:pt idx="225">
                  <c:v>9.41</c:v>
                </c:pt>
                <c:pt idx="226">
                  <c:v>9.41</c:v>
                </c:pt>
                <c:pt idx="227">
                  <c:v>9.41</c:v>
                </c:pt>
                <c:pt idx="228">
                  <c:v>9.41</c:v>
                </c:pt>
                <c:pt idx="229">
                  <c:v>9.41</c:v>
                </c:pt>
                <c:pt idx="230">
                  <c:v>9.41</c:v>
                </c:pt>
                <c:pt idx="231">
                  <c:v>9.41</c:v>
                </c:pt>
                <c:pt idx="232">
                  <c:v>9.41</c:v>
                </c:pt>
                <c:pt idx="233">
                  <c:v>9.41</c:v>
                </c:pt>
                <c:pt idx="234">
                  <c:v>9.41</c:v>
                </c:pt>
                <c:pt idx="235">
                  <c:v>9.41</c:v>
                </c:pt>
                <c:pt idx="236">
                  <c:v>9.41</c:v>
                </c:pt>
                <c:pt idx="237">
                  <c:v>9.41</c:v>
                </c:pt>
                <c:pt idx="238">
                  <c:v>9.41</c:v>
                </c:pt>
                <c:pt idx="239">
                  <c:v>9.41</c:v>
                </c:pt>
                <c:pt idx="240">
                  <c:v>9.41</c:v>
                </c:pt>
                <c:pt idx="241">
                  <c:v>9.41</c:v>
                </c:pt>
                <c:pt idx="242">
                  <c:v>9.41</c:v>
                </c:pt>
                <c:pt idx="243">
                  <c:v>9.41</c:v>
                </c:pt>
                <c:pt idx="244">
                  <c:v>9.41</c:v>
                </c:pt>
                <c:pt idx="245">
                  <c:v>9.41</c:v>
                </c:pt>
                <c:pt idx="246">
                  <c:v>9.41</c:v>
                </c:pt>
                <c:pt idx="247">
                  <c:v>9.41</c:v>
                </c:pt>
                <c:pt idx="248">
                  <c:v>9.41</c:v>
                </c:pt>
                <c:pt idx="249">
                  <c:v>9.41</c:v>
                </c:pt>
                <c:pt idx="250">
                  <c:v>9.41</c:v>
                </c:pt>
                <c:pt idx="251">
                  <c:v>9.41</c:v>
                </c:pt>
                <c:pt idx="252">
                  <c:v>9.41</c:v>
                </c:pt>
                <c:pt idx="253">
                  <c:v>9.41</c:v>
                </c:pt>
                <c:pt idx="254">
                  <c:v>9.41</c:v>
                </c:pt>
                <c:pt idx="255">
                  <c:v>9.41</c:v>
                </c:pt>
                <c:pt idx="256">
                  <c:v>9.41</c:v>
                </c:pt>
                <c:pt idx="257">
                  <c:v>9.41</c:v>
                </c:pt>
                <c:pt idx="258">
                  <c:v>9.41</c:v>
                </c:pt>
                <c:pt idx="259">
                  <c:v>9.41</c:v>
                </c:pt>
                <c:pt idx="260">
                  <c:v>9.41</c:v>
                </c:pt>
                <c:pt idx="261">
                  <c:v>9.41</c:v>
                </c:pt>
                <c:pt idx="262">
                  <c:v>9.41</c:v>
                </c:pt>
                <c:pt idx="263">
                  <c:v>9.41</c:v>
                </c:pt>
                <c:pt idx="264">
                  <c:v>9.41</c:v>
                </c:pt>
                <c:pt idx="265">
                  <c:v>9.41</c:v>
                </c:pt>
                <c:pt idx="266">
                  <c:v>9.41</c:v>
                </c:pt>
                <c:pt idx="267">
                  <c:v>9.41</c:v>
                </c:pt>
                <c:pt idx="268">
                  <c:v>9.41</c:v>
                </c:pt>
                <c:pt idx="269">
                  <c:v>9.41</c:v>
                </c:pt>
                <c:pt idx="270">
                  <c:v>9.41</c:v>
                </c:pt>
                <c:pt idx="271">
                  <c:v>9.41</c:v>
                </c:pt>
                <c:pt idx="272">
                  <c:v>9.41</c:v>
                </c:pt>
                <c:pt idx="273">
                  <c:v>9.41</c:v>
                </c:pt>
                <c:pt idx="274">
                  <c:v>9.41</c:v>
                </c:pt>
                <c:pt idx="275">
                  <c:v>9.41</c:v>
                </c:pt>
                <c:pt idx="276">
                  <c:v>9.41</c:v>
                </c:pt>
                <c:pt idx="277">
                  <c:v>9.41</c:v>
                </c:pt>
                <c:pt idx="278">
                  <c:v>9.41</c:v>
                </c:pt>
                <c:pt idx="279">
                  <c:v>9.41</c:v>
                </c:pt>
                <c:pt idx="280">
                  <c:v>9.41</c:v>
                </c:pt>
                <c:pt idx="281">
                  <c:v>9.41</c:v>
                </c:pt>
                <c:pt idx="282">
                  <c:v>9.41</c:v>
                </c:pt>
                <c:pt idx="283">
                  <c:v>9.41</c:v>
                </c:pt>
                <c:pt idx="284">
                  <c:v>9.41</c:v>
                </c:pt>
                <c:pt idx="285">
                  <c:v>9.41</c:v>
                </c:pt>
                <c:pt idx="286">
                  <c:v>9.41</c:v>
                </c:pt>
                <c:pt idx="287">
                  <c:v>9.41</c:v>
                </c:pt>
                <c:pt idx="288">
                  <c:v>9.41</c:v>
                </c:pt>
                <c:pt idx="289">
                  <c:v>9.41</c:v>
                </c:pt>
                <c:pt idx="290">
                  <c:v>9.41</c:v>
                </c:pt>
                <c:pt idx="291">
                  <c:v>9.41</c:v>
                </c:pt>
                <c:pt idx="292">
                  <c:v>9.41</c:v>
                </c:pt>
                <c:pt idx="293">
                  <c:v>9.41</c:v>
                </c:pt>
                <c:pt idx="294">
                  <c:v>9.41</c:v>
                </c:pt>
                <c:pt idx="295">
                  <c:v>9.41</c:v>
                </c:pt>
                <c:pt idx="296">
                  <c:v>9.41</c:v>
                </c:pt>
                <c:pt idx="297">
                  <c:v>9.41</c:v>
                </c:pt>
                <c:pt idx="298">
                  <c:v>9.41</c:v>
                </c:pt>
                <c:pt idx="299">
                  <c:v>9.41</c:v>
                </c:pt>
                <c:pt idx="300">
                  <c:v>9.41</c:v>
                </c:pt>
                <c:pt idx="301">
                  <c:v>9.41</c:v>
                </c:pt>
                <c:pt idx="302">
                  <c:v>9.41</c:v>
                </c:pt>
                <c:pt idx="303">
                  <c:v>9.41</c:v>
                </c:pt>
                <c:pt idx="304">
                  <c:v>9.41</c:v>
                </c:pt>
                <c:pt idx="305">
                  <c:v>9.41</c:v>
                </c:pt>
                <c:pt idx="306">
                  <c:v>9.41</c:v>
                </c:pt>
                <c:pt idx="307">
                  <c:v>9.41</c:v>
                </c:pt>
                <c:pt idx="308">
                  <c:v>9.41</c:v>
                </c:pt>
                <c:pt idx="309">
                  <c:v>9.41</c:v>
                </c:pt>
                <c:pt idx="310">
                  <c:v>9.41</c:v>
                </c:pt>
                <c:pt idx="311">
                  <c:v>9.41</c:v>
                </c:pt>
                <c:pt idx="312">
                  <c:v>9.41</c:v>
                </c:pt>
                <c:pt idx="313">
                  <c:v>9.41</c:v>
                </c:pt>
                <c:pt idx="314">
                  <c:v>9.41</c:v>
                </c:pt>
                <c:pt idx="315">
                  <c:v>9.41</c:v>
                </c:pt>
                <c:pt idx="316">
                  <c:v>9.41</c:v>
                </c:pt>
                <c:pt idx="317">
                  <c:v>9.41</c:v>
                </c:pt>
                <c:pt idx="318">
                  <c:v>9.41</c:v>
                </c:pt>
                <c:pt idx="319">
                  <c:v>9.41</c:v>
                </c:pt>
                <c:pt idx="320">
                  <c:v>9.41</c:v>
                </c:pt>
                <c:pt idx="321">
                  <c:v>9.41</c:v>
                </c:pt>
                <c:pt idx="322">
                  <c:v>9.41</c:v>
                </c:pt>
                <c:pt idx="323">
                  <c:v>9.41</c:v>
                </c:pt>
                <c:pt idx="324">
                  <c:v>9.41</c:v>
                </c:pt>
                <c:pt idx="325">
                  <c:v>9.41</c:v>
                </c:pt>
                <c:pt idx="326">
                  <c:v>9.41</c:v>
                </c:pt>
                <c:pt idx="327">
                  <c:v>9.41</c:v>
                </c:pt>
                <c:pt idx="328">
                  <c:v>9.41</c:v>
                </c:pt>
                <c:pt idx="329">
                  <c:v>9.41</c:v>
                </c:pt>
                <c:pt idx="330">
                  <c:v>9.41</c:v>
                </c:pt>
                <c:pt idx="331">
                  <c:v>9.41</c:v>
                </c:pt>
                <c:pt idx="332">
                  <c:v>9.41</c:v>
                </c:pt>
                <c:pt idx="333">
                  <c:v>9.41</c:v>
                </c:pt>
                <c:pt idx="334">
                  <c:v>9.41</c:v>
                </c:pt>
                <c:pt idx="335">
                  <c:v>9.41</c:v>
                </c:pt>
                <c:pt idx="336">
                  <c:v>9.41</c:v>
                </c:pt>
                <c:pt idx="337">
                  <c:v>9.41</c:v>
                </c:pt>
                <c:pt idx="338">
                  <c:v>9.41</c:v>
                </c:pt>
                <c:pt idx="339">
                  <c:v>9.41</c:v>
                </c:pt>
                <c:pt idx="340">
                  <c:v>9.41</c:v>
                </c:pt>
                <c:pt idx="341">
                  <c:v>9.41</c:v>
                </c:pt>
                <c:pt idx="342">
                  <c:v>9.41</c:v>
                </c:pt>
                <c:pt idx="343">
                  <c:v>9.41</c:v>
                </c:pt>
                <c:pt idx="344">
                  <c:v>9.41</c:v>
                </c:pt>
                <c:pt idx="345">
                  <c:v>9.41</c:v>
                </c:pt>
                <c:pt idx="346">
                  <c:v>9.41</c:v>
                </c:pt>
                <c:pt idx="347">
                  <c:v>9.41</c:v>
                </c:pt>
                <c:pt idx="348">
                  <c:v>9.41</c:v>
                </c:pt>
                <c:pt idx="349">
                  <c:v>9.41</c:v>
                </c:pt>
                <c:pt idx="350">
                  <c:v>9.41</c:v>
                </c:pt>
                <c:pt idx="351">
                  <c:v>9.41</c:v>
                </c:pt>
                <c:pt idx="352">
                  <c:v>9.41</c:v>
                </c:pt>
                <c:pt idx="353">
                  <c:v>9.41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79E-A849-8196-AE6C17DFF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2575664"/>
        <c:axId val="103497344"/>
      </c:scatterChart>
      <c:valAx>
        <c:axId val="762575664"/>
        <c:scaling>
          <c:orientation val="minMax"/>
          <c:max val="36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rank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97344"/>
        <c:crosses val="autoZero"/>
        <c:crossBetween val="midCat"/>
        <c:majorUnit val="60"/>
      </c:valAx>
      <c:valAx>
        <c:axId val="103497344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NESIS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25756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NARR vs. NNRP SLP</a:t>
            </a:r>
            <a:r>
              <a:rPr lang="en-US" b="1" baseline="0"/>
              <a:t> error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Fall2024!$AC$1</c:f>
              <c:strCache>
                <c:ptCount val="1"/>
                <c:pt idx="0">
                  <c:v>RMSE NNRP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4.2609142607174105E-2"/>
                  <c:y val="0.3766208832591578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Fall2024!$AB$2:$AB$1012</c:f>
              <c:numCache>
                <c:formatCode>General</c:formatCode>
                <c:ptCount val="1011"/>
                <c:pt idx="0">
                  <c:v>2.5499999999999998</c:v>
                </c:pt>
                <c:pt idx="1">
                  <c:v>2.85</c:v>
                </c:pt>
                <c:pt idx="2">
                  <c:v>2.75</c:v>
                </c:pt>
                <c:pt idx="3">
                  <c:v>2.87</c:v>
                </c:pt>
                <c:pt idx="4">
                  <c:v>2.72</c:v>
                </c:pt>
                <c:pt idx="5">
                  <c:v>2.81</c:v>
                </c:pt>
                <c:pt idx="6">
                  <c:v>2.76</c:v>
                </c:pt>
                <c:pt idx="7">
                  <c:v>3.11</c:v>
                </c:pt>
                <c:pt idx="8">
                  <c:v>2.85</c:v>
                </c:pt>
                <c:pt idx="9">
                  <c:v>2.67</c:v>
                </c:pt>
                <c:pt idx="10">
                  <c:v>2.75</c:v>
                </c:pt>
                <c:pt idx="11">
                  <c:v>2.81</c:v>
                </c:pt>
                <c:pt idx="12">
                  <c:v>2.65</c:v>
                </c:pt>
                <c:pt idx="13">
                  <c:v>2.68</c:v>
                </c:pt>
                <c:pt idx="14">
                  <c:v>2.7</c:v>
                </c:pt>
                <c:pt idx="15">
                  <c:v>2.56</c:v>
                </c:pt>
                <c:pt idx="16">
                  <c:v>2.87</c:v>
                </c:pt>
                <c:pt idx="17">
                  <c:v>2.54</c:v>
                </c:pt>
                <c:pt idx="18">
                  <c:v>2.66</c:v>
                </c:pt>
                <c:pt idx="19">
                  <c:v>2.97</c:v>
                </c:pt>
                <c:pt idx="20">
                  <c:v>2.52</c:v>
                </c:pt>
                <c:pt idx="21">
                  <c:v>2.63</c:v>
                </c:pt>
                <c:pt idx="22">
                  <c:v>2.64</c:v>
                </c:pt>
                <c:pt idx="23">
                  <c:v>2.61</c:v>
                </c:pt>
                <c:pt idx="24">
                  <c:v>2.56</c:v>
                </c:pt>
                <c:pt idx="25">
                  <c:v>2.38</c:v>
                </c:pt>
                <c:pt idx="26">
                  <c:v>2.59</c:v>
                </c:pt>
                <c:pt idx="27">
                  <c:v>2.89</c:v>
                </c:pt>
                <c:pt idx="28">
                  <c:v>2.56</c:v>
                </c:pt>
                <c:pt idx="29">
                  <c:v>2.59</c:v>
                </c:pt>
                <c:pt idx="30">
                  <c:v>2.57</c:v>
                </c:pt>
                <c:pt idx="31">
                  <c:v>3.01</c:v>
                </c:pt>
                <c:pt idx="32">
                  <c:v>2.9</c:v>
                </c:pt>
                <c:pt idx="33">
                  <c:v>2.57</c:v>
                </c:pt>
                <c:pt idx="34">
                  <c:v>2.5099999999999998</c:v>
                </c:pt>
                <c:pt idx="35">
                  <c:v>2.4700000000000002</c:v>
                </c:pt>
                <c:pt idx="36">
                  <c:v>2.94</c:v>
                </c:pt>
                <c:pt idx="37">
                  <c:v>2.4900000000000002</c:v>
                </c:pt>
                <c:pt idx="38">
                  <c:v>2.5299999999999998</c:v>
                </c:pt>
                <c:pt idx="39">
                  <c:v>2.54</c:v>
                </c:pt>
                <c:pt idx="40">
                  <c:v>2.68</c:v>
                </c:pt>
                <c:pt idx="41">
                  <c:v>2.68</c:v>
                </c:pt>
                <c:pt idx="42">
                  <c:v>2.41</c:v>
                </c:pt>
                <c:pt idx="43">
                  <c:v>2.59</c:v>
                </c:pt>
                <c:pt idx="44">
                  <c:v>2.94</c:v>
                </c:pt>
                <c:pt idx="45">
                  <c:v>2.69</c:v>
                </c:pt>
                <c:pt idx="46">
                  <c:v>2.9</c:v>
                </c:pt>
                <c:pt idx="47">
                  <c:v>2.99</c:v>
                </c:pt>
                <c:pt idx="48">
                  <c:v>2.5499999999999998</c:v>
                </c:pt>
                <c:pt idx="49">
                  <c:v>2.57</c:v>
                </c:pt>
                <c:pt idx="50">
                  <c:v>2.77</c:v>
                </c:pt>
                <c:pt idx="51">
                  <c:v>2.68</c:v>
                </c:pt>
                <c:pt idx="52">
                  <c:v>2.39</c:v>
                </c:pt>
                <c:pt idx="53">
                  <c:v>2.74</c:v>
                </c:pt>
                <c:pt idx="54">
                  <c:v>2.48</c:v>
                </c:pt>
                <c:pt idx="55">
                  <c:v>2.77</c:v>
                </c:pt>
                <c:pt idx="56">
                  <c:v>2.62</c:v>
                </c:pt>
                <c:pt idx="57">
                  <c:v>2.39</c:v>
                </c:pt>
                <c:pt idx="58">
                  <c:v>2.7</c:v>
                </c:pt>
                <c:pt idx="59">
                  <c:v>2.4700000000000002</c:v>
                </c:pt>
                <c:pt idx="60">
                  <c:v>2.58</c:v>
                </c:pt>
                <c:pt idx="61">
                  <c:v>2.63</c:v>
                </c:pt>
                <c:pt idx="62">
                  <c:v>2.5099999999999998</c:v>
                </c:pt>
                <c:pt idx="63">
                  <c:v>2.54</c:v>
                </c:pt>
                <c:pt idx="64">
                  <c:v>2.69</c:v>
                </c:pt>
                <c:pt idx="65">
                  <c:v>2.65</c:v>
                </c:pt>
                <c:pt idx="66">
                  <c:v>2.66</c:v>
                </c:pt>
                <c:pt idx="67">
                  <c:v>2.4300000000000002</c:v>
                </c:pt>
                <c:pt idx="68">
                  <c:v>2.69</c:v>
                </c:pt>
                <c:pt idx="69">
                  <c:v>2.73</c:v>
                </c:pt>
                <c:pt idx="70">
                  <c:v>2.46</c:v>
                </c:pt>
                <c:pt idx="71">
                  <c:v>2.97</c:v>
                </c:pt>
                <c:pt idx="72">
                  <c:v>2.77</c:v>
                </c:pt>
                <c:pt idx="73">
                  <c:v>2.64</c:v>
                </c:pt>
                <c:pt idx="74">
                  <c:v>2.39</c:v>
                </c:pt>
                <c:pt idx="75">
                  <c:v>2.59</c:v>
                </c:pt>
                <c:pt idx="76">
                  <c:v>2.67</c:v>
                </c:pt>
                <c:pt idx="77">
                  <c:v>2.44</c:v>
                </c:pt>
                <c:pt idx="78">
                  <c:v>2.69</c:v>
                </c:pt>
                <c:pt idx="79">
                  <c:v>2.73</c:v>
                </c:pt>
                <c:pt idx="80">
                  <c:v>2.4500000000000002</c:v>
                </c:pt>
                <c:pt idx="81">
                  <c:v>2.67</c:v>
                </c:pt>
                <c:pt idx="82">
                  <c:v>2.87</c:v>
                </c:pt>
                <c:pt idx="83">
                  <c:v>2.92</c:v>
                </c:pt>
                <c:pt idx="84">
                  <c:v>2.48</c:v>
                </c:pt>
                <c:pt idx="85">
                  <c:v>2.4</c:v>
                </c:pt>
                <c:pt idx="86">
                  <c:v>2.39</c:v>
                </c:pt>
                <c:pt idx="87">
                  <c:v>2.77</c:v>
                </c:pt>
                <c:pt idx="88">
                  <c:v>2.88</c:v>
                </c:pt>
                <c:pt idx="89">
                  <c:v>2.74</c:v>
                </c:pt>
                <c:pt idx="90">
                  <c:v>2.4300000000000002</c:v>
                </c:pt>
                <c:pt idx="91">
                  <c:v>2.46</c:v>
                </c:pt>
                <c:pt idx="92">
                  <c:v>2.6</c:v>
                </c:pt>
                <c:pt idx="93">
                  <c:v>2.66</c:v>
                </c:pt>
                <c:pt idx="94">
                  <c:v>2.52</c:v>
                </c:pt>
                <c:pt idx="95">
                  <c:v>2.63</c:v>
                </c:pt>
                <c:pt idx="96">
                  <c:v>2.58</c:v>
                </c:pt>
                <c:pt idx="97">
                  <c:v>2.5299999999999998</c:v>
                </c:pt>
                <c:pt idx="98">
                  <c:v>2.78</c:v>
                </c:pt>
                <c:pt idx="99">
                  <c:v>2.6</c:v>
                </c:pt>
                <c:pt idx="100">
                  <c:v>2.62</c:v>
                </c:pt>
                <c:pt idx="101">
                  <c:v>2.58</c:v>
                </c:pt>
                <c:pt idx="102">
                  <c:v>2.79</c:v>
                </c:pt>
                <c:pt idx="103">
                  <c:v>2.64</c:v>
                </c:pt>
                <c:pt idx="104">
                  <c:v>2.6</c:v>
                </c:pt>
                <c:pt idx="105">
                  <c:v>2.78</c:v>
                </c:pt>
                <c:pt idx="106">
                  <c:v>2.98</c:v>
                </c:pt>
                <c:pt idx="107">
                  <c:v>2.66</c:v>
                </c:pt>
                <c:pt idx="108">
                  <c:v>2.39</c:v>
                </c:pt>
                <c:pt idx="109">
                  <c:v>2.56</c:v>
                </c:pt>
                <c:pt idx="110">
                  <c:v>2.54</c:v>
                </c:pt>
                <c:pt idx="111">
                  <c:v>2.46</c:v>
                </c:pt>
                <c:pt idx="112">
                  <c:v>2.76</c:v>
                </c:pt>
                <c:pt idx="113">
                  <c:v>2.76</c:v>
                </c:pt>
                <c:pt idx="114">
                  <c:v>2.58</c:v>
                </c:pt>
                <c:pt idx="115">
                  <c:v>2.58</c:v>
                </c:pt>
                <c:pt idx="116">
                  <c:v>2.76</c:v>
                </c:pt>
                <c:pt idx="117">
                  <c:v>2.67</c:v>
                </c:pt>
                <c:pt idx="118">
                  <c:v>2.71</c:v>
                </c:pt>
                <c:pt idx="119">
                  <c:v>2.42</c:v>
                </c:pt>
                <c:pt idx="120">
                  <c:v>2.66</c:v>
                </c:pt>
                <c:pt idx="121">
                  <c:v>2.48</c:v>
                </c:pt>
                <c:pt idx="122">
                  <c:v>2.4300000000000002</c:v>
                </c:pt>
                <c:pt idx="123">
                  <c:v>2.72</c:v>
                </c:pt>
                <c:pt idx="124">
                  <c:v>2.71</c:v>
                </c:pt>
                <c:pt idx="125">
                  <c:v>2.65</c:v>
                </c:pt>
                <c:pt idx="126">
                  <c:v>2.4300000000000002</c:v>
                </c:pt>
                <c:pt idx="127">
                  <c:v>2.5</c:v>
                </c:pt>
                <c:pt idx="128">
                  <c:v>2.64</c:v>
                </c:pt>
                <c:pt idx="129">
                  <c:v>2.4300000000000002</c:v>
                </c:pt>
                <c:pt idx="130">
                  <c:v>2.44</c:v>
                </c:pt>
                <c:pt idx="131">
                  <c:v>2.54</c:v>
                </c:pt>
                <c:pt idx="132">
                  <c:v>2.31</c:v>
                </c:pt>
                <c:pt idx="133">
                  <c:v>2.52</c:v>
                </c:pt>
                <c:pt idx="134">
                  <c:v>2.64</c:v>
                </c:pt>
                <c:pt idx="135">
                  <c:v>2.5299999999999998</c:v>
                </c:pt>
                <c:pt idx="136">
                  <c:v>2.5</c:v>
                </c:pt>
                <c:pt idx="137">
                  <c:v>2.5099999999999998</c:v>
                </c:pt>
                <c:pt idx="138">
                  <c:v>2.25</c:v>
                </c:pt>
                <c:pt idx="139">
                  <c:v>2.44</c:v>
                </c:pt>
                <c:pt idx="140">
                  <c:v>2.5</c:v>
                </c:pt>
                <c:pt idx="141">
                  <c:v>2.7</c:v>
                </c:pt>
                <c:pt idx="142">
                  <c:v>2.69</c:v>
                </c:pt>
                <c:pt idx="143">
                  <c:v>2.41</c:v>
                </c:pt>
                <c:pt idx="144">
                  <c:v>2.2799999999999998</c:v>
                </c:pt>
                <c:pt idx="145">
                  <c:v>2.71</c:v>
                </c:pt>
                <c:pt idx="146">
                  <c:v>2.73</c:v>
                </c:pt>
                <c:pt idx="147">
                  <c:v>2.52</c:v>
                </c:pt>
                <c:pt idx="148">
                  <c:v>2.92</c:v>
                </c:pt>
                <c:pt idx="149">
                  <c:v>2.4</c:v>
                </c:pt>
                <c:pt idx="150">
                  <c:v>2.41</c:v>
                </c:pt>
                <c:pt idx="151">
                  <c:v>2.38</c:v>
                </c:pt>
                <c:pt idx="152">
                  <c:v>2.61</c:v>
                </c:pt>
                <c:pt idx="153">
                  <c:v>2.56</c:v>
                </c:pt>
                <c:pt idx="154">
                  <c:v>2.62</c:v>
                </c:pt>
                <c:pt idx="155">
                  <c:v>2.38</c:v>
                </c:pt>
                <c:pt idx="156">
                  <c:v>2.61</c:v>
                </c:pt>
                <c:pt idx="157">
                  <c:v>2.73</c:v>
                </c:pt>
                <c:pt idx="158">
                  <c:v>2.52</c:v>
                </c:pt>
                <c:pt idx="159">
                  <c:v>2.72</c:v>
                </c:pt>
                <c:pt idx="160">
                  <c:v>2.81</c:v>
                </c:pt>
                <c:pt idx="161">
                  <c:v>2.52</c:v>
                </c:pt>
                <c:pt idx="162">
                  <c:v>2.57</c:v>
                </c:pt>
                <c:pt idx="163">
                  <c:v>2.69</c:v>
                </c:pt>
                <c:pt idx="164">
                  <c:v>2.62</c:v>
                </c:pt>
                <c:pt idx="165">
                  <c:v>2.5299999999999998</c:v>
                </c:pt>
                <c:pt idx="166">
                  <c:v>2.39</c:v>
                </c:pt>
                <c:pt idx="167">
                  <c:v>2.4300000000000002</c:v>
                </c:pt>
                <c:pt idx="168">
                  <c:v>2.68</c:v>
                </c:pt>
                <c:pt idx="169">
                  <c:v>2.44</c:v>
                </c:pt>
                <c:pt idx="170">
                  <c:v>2.44</c:v>
                </c:pt>
                <c:pt idx="171">
                  <c:v>2.27</c:v>
                </c:pt>
                <c:pt idx="172">
                  <c:v>2.5</c:v>
                </c:pt>
                <c:pt idx="173">
                  <c:v>2.4</c:v>
                </c:pt>
                <c:pt idx="174">
                  <c:v>2.48</c:v>
                </c:pt>
                <c:pt idx="175">
                  <c:v>2.21</c:v>
                </c:pt>
                <c:pt idx="176">
                  <c:v>2.68</c:v>
                </c:pt>
                <c:pt idx="177">
                  <c:v>2.66</c:v>
                </c:pt>
                <c:pt idx="178">
                  <c:v>2.56</c:v>
                </c:pt>
                <c:pt idx="179">
                  <c:v>2.4700000000000002</c:v>
                </c:pt>
                <c:pt idx="180">
                  <c:v>2.44</c:v>
                </c:pt>
                <c:pt idx="181">
                  <c:v>2.87</c:v>
                </c:pt>
                <c:pt idx="182">
                  <c:v>2.75</c:v>
                </c:pt>
                <c:pt idx="183">
                  <c:v>2.83</c:v>
                </c:pt>
                <c:pt idx="184">
                  <c:v>2.57</c:v>
                </c:pt>
                <c:pt idx="185">
                  <c:v>2.12</c:v>
                </c:pt>
                <c:pt idx="186">
                  <c:v>2.52</c:v>
                </c:pt>
                <c:pt idx="187">
                  <c:v>2.62</c:v>
                </c:pt>
                <c:pt idx="188">
                  <c:v>2.41</c:v>
                </c:pt>
                <c:pt idx="189">
                  <c:v>2.67</c:v>
                </c:pt>
                <c:pt idx="190">
                  <c:v>2.5499999999999998</c:v>
                </c:pt>
                <c:pt idx="191">
                  <c:v>2.7</c:v>
                </c:pt>
                <c:pt idx="192">
                  <c:v>2.52</c:v>
                </c:pt>
                <c:pt idx="193">
                  <c:v>2.57</c:v>
                </c:pt>
                <c:pt idx="194">
                  <c:v>2.65</c:v>
                </c:pt>
                <c:pt idx="195">
                  <c:v>2.5499999999999998</c:v>
                </c:pt>
                <c:pt idx="196">
                  <c:v>2.52</c:v>
                </c:pt>
                <c:pt idx="197">
                  <c:v>2.4</c:v>
                </c:pt>
                <c:pt idx="198">
                  <c:v>2.4900000000000002</c:v>
                </c:pt>
                <c:pt idx="199">
                  <c:v>2.46</c:v>
                </c:pt>
                <c:pt idx="200">
                  <c:v>2.59</c:v>
                </c:pt>
                <c:pt idx="201">
                  <c:v>2.2400000000000002</c:v>
                </c:pt>
                <c:pt idx="202">
                  <c:v>2.42</c:v>
                </c:pt>
                <c:pt idx="203">
                  <c:v>2.52</c:v>
                </c:pt>
                <c:pt idx="204">
                  <c:v>2.4</c:v>
                </c:pt>
                <c:pt idx="205">
                  <c:v>2.41</c:v>
                </c:pt>
                <c:pt idx="206">
                  <c:v>2.5299999999999998</c:v>
                </c:pt>
                <c:pt idx="207">
                  <c:v>2.4900000000000002</c:v>
                </c:pt>
                <c:pt idx="208">
                  <c:v>2.74</c:v>
                </c:pt>
                <c:pt idx="209">
                  <c:v>2.2599999999999998</c:v>
                </c:pt>
                <c:pt idx="210">
                  <c:v>2.44</c:v>
                </c:pt>
                <c:pt idx="211">
                  <c:v>2.36</c:v>
                </c:pt>
                <c:pt idx="212">
                  <c:v>2.4500000000000002</c:v>
                </c:pt>
                <c:pt idx="213">
                  <c:v>2.46</c:v>
                </c:pt>
                <c:pt idx="214">
                  <c:v>2.4900000000000002</c:v>
                </c:pt>
                <c:pt idx="215">
                  <c:v>2.74</c:v>
                </c:pt>
                <c:pt idx="216">
                  <c:v>2.57</c:v>
                </c:pt>
                <c:pt idx="217">
                  <c:v>2.4</c:v>
                </c:pt>
                <c:pt idx="218">
                  <c:v>2.4900000000000002</c:v>
                </c:pt>
                <c:pt idx="219">
                  <c:v>2.4900000000000002</c:v>
                </c:pt>
                <c:pt idx="220">
                  <c:v>2.42</c:v>
                </c:pt>
                <c:pt idx="221">
                  <c:v>2.48</c:v>
                </c:pt>
                <c:pt idx="222">
                  <c:v>2.56</c:v>
                </c:pt>
                <c:pt idx="223">
                  <c:v>2.33</c:v>
                </c:pt>
                <c:pt idx="224">
                  <c:v>2.65</c:v>
                </c:pt>
                <c:pt idx="225">
                  <c:v>2.27</c:v>
                </c:pt>
                <c:pt idx="226">
                  <c:v>2.52</c:v>
                </c:pt>
                <c:pt idx="227">
                  <c:v>2.63</c:v>
                </c:pt>
                <c:pt idx="228">
                  <c:v>2.61</c:v>
                </c:pt>
                <c:pt idx="229">
                  <c:v>2.31</c:v>
                </c:pt>
                <c:pt idx="230">
                  <c:v>2.33</c:v>
                </c:pt>
                <c:pt idx="231">
                  <c:v>2.48</c:v>
                </c:pt>
                <c:pt idx="232">
                  <c:v>2.42</c:v>
                </c:pt>
                <c:pt idx="233">
                  <c:v>2.4700000000000002</c:v>
                </c:pt>
                <c:pt idx="234">
                  <c:v>2.57</c:v>
                </c:pt>
                <c:pt idx="235">
                  <c:v>2.42</c:v>
                </c:pt>
                <c:pt idx="236">
                  <c:v>2.41</c:v>
                </c:pt>
                <c:pt idx="237">
                  <c:v>2.34</c:v>
                </c:pt>
                <c:pt idx="238">
                  <c:v>2.44</c:v>
                </c:pt>
                <c:pt idx="239">
                  <c:v>2.77</c:v>
                </c:pt>
                <c:pt idx="240">
                  <c:v>2.35</c:v>
                </c:pt>
                <c:pt idx="241">
                  <c:v>2.6</c:v>
                </c:pt>
                <c:pt idx="242">
                  <c:v>2.42</c:v>
                </c:pt>
                <c:pt idx="243">
                  <c:v>2.1800000000000002</c:v>
                </c:pt>
                <c:pt idx="244">
                  <c:v>2.31</c:v>
                </c:pt>
                <c:pt idx="245">
                  <c:v>2.5499999999999998</c:v>
                </c:pt>
                <c:pt idx="246">
                  <c:v>2.56</c:v>
                </c:pt>
                <c:pt idx="247">
                  <c:v>2.4900000000000002</c:v>
                </c:pt>
                <c:pt idx="248">
                  <c:v>2.64</c:v>
                </c:pt>
                <c:pt idx="249">
                  <c:v>2.35</c:v>
                </c:pt>
                <c:pt idx="250">
                  <c:v>2.72</c:v>
                </c:pt>
                <c:pt idx="251">
                  <c:v>2.48</c:v>
                </c:pt>
                <c:pt idx="252">
                  <c:v>2.64</c:v>
                </c:pt>
                <c:pt idx="253">
                  <c:v>2.42</c:v>
                </c:pt>
                <c:pt idx="254">
                  <c:v>2.4</c:v>
                </c:pt>
                <c:pt idx="255">
                  <c:v>2.57</c:v>
                </c:pt>
                <c:pt idx="256">
                  <c:v>2.5</c:v>
                </c:pt>
                <c:pt idx="257">
                  <c:v>2.39</c:v>
                </c:pt>
                <c:pt idx="258">
                  <c:v>2.4</c:v>
                </c:pt>
                <c:pt idx="259">
                  <c:v>2.5</c:v>
                </c:pt>
                <c:pt idx="260">
                  <c:v>2.67</c:v>
                </c:pt>
                <c:pt idx="261">
                  <c:v>2.71</c:v>
                </c:pt>
                <c:pt idx="262">
                  <c:v>2.64</c:v>
                </c:pt>
                <c:pt idx="263">
                  <c:v>2.35</c:v>
                </c:pt>
                <c:pt idx="264">
                  <c:v>2.42</c:v>
                </c:pt>
                <c:pt idx="265">
                  <c:v>2.35</c:v>
                </c:pt>
                <c:pt idx="266">
                  <c:v>2.57</c:v>
                </c:pt>
                <c:pt idx="267">
                  <c:v>2.37</c:v>
                </c:pt>
                <c:pt idx="268">
                  <c:v>2.42</c:v>
                </c:pt>
                <c:pt idx="269">
                  <c:v>2.64</c:v>
                </c:pt>
                <c:pt idx="270">
                  <c:v>2.73</c:v>
                </c:pt>
                <c:pt idx="271">
                  <c:v>2.67</c:v>
                </c:pt>
                <c:pt idx="272">
                  <c:v>2.5099999999999998</c:v>
                </c:pt>
                <c:pt idx="273">
                  <c:v>2.36</c:v>
                </c:pt>
                <c:pt idx="274">
                  <c:v>2.38</c:v>
                </c:pt>
                <c:pt idx="275">
                  <c:v>2.38</c:v>
                </c:pt>
                <c:pt idx="276">
                  <c:v>2.54</c:v>
                </c:pt>
                <c:pt idx="277">
                  <c:v>2.57</c:v>
                </c:pt>
                <c:pt idx="278">
                  <c:v>2.42</c:v>
                </c:pt>
                <c:pt idx="279">
                  <c:v>2.5</c:v>
                </c:pt>
                <c:pt idx="280">
                  <c:v>2.4900000000000002</c:v>
                </c:pt>
                <c:pt idx="281">
                  <c:v>2.36</c:v>
                </c:pt>
                <c:pt idx="282">
                  <c:v>2.56</c:v>
                </c:pt>
                <c:pt idx="283">
                  <c:v>2.4900000000000002</c:v>
                </c:pt>
                <c:pt idx="284">
                  <c:v>2.62</c:v>
                </c:pt>
                <c:pt idx="285">
                  <c:v>2.42</c:v>
                </c:pt>
                <c:pt idx="286">
                  <c:v>2.42</c:v>
                </c:pt>
                <c:pt idx="287">
                  <c:v>2.27</c:v>
                </c:pt>
                <c:pt idx="288">
                  <c:v>2.5099999999999998</c:v>
                </c:pt>
                <c:pt idx="289">
                  <c:v>2.25</c:v>
                </c:pt>
                <c:pt idx="290">
                  <c:v>2.35</c:v>
                </c:pt>
                <c:pt idx="291">
                  <c:v>2.4</c:v>
                </c:pt>
                <c:pt idx="292">
                  <c:v>2.4500000000000002</c:v>
                </c:pt>
                <c:pt idx="293">
                  <c:v>2.12</c:v>
                </c:pt>
                <c:pt idx="294">
                  <c:v>2.5</c:v>
                </c:pt>
                <c:pt idx="295">
                  <c:v>2.4500000000000002</c:v>
                </c:pt>
                <c:pt idx="296">
                  <c:v>2.34</c:v>
                </c:pt>
                <c:pt idx="297">
                  <c:v>2.46</c:v>
                </c:pt>
                <c:pt idx="298">
                  <c:v>2.3199999999999998</c:v>
                </c:pt>
                <c:pt idx="299">
                  <c:v>2.66</c:v>
                </c:pt>
                <c:pt idx="300">
                  <c:v>2.57</c:v>
                </c:pt>
                <c:pt idx="301">
                  <c:v>2.71</c:v>
                </c:pt>
                <c:pt idx="302">
                  <c:v>2.37</c:v>
                </c:pt>
                <c:pt idx="303">
                  <c:v>2.56</c:v>
                </c:pt>
                <c:pt idx="304">
                  <c:v>2.56</c:v>
                </c:pt>
                <c:pt idx="305">
                  <c:v>2.36</c:v>
                </c:pt>
                <c:pt idx="306">
                  <c:v>2.4500000000000002</c:v>
                </c:pt>
                <c:pt idx="307">
                  <c:v>2.54</c:v>
                </c:pt>
                <c:pt idx="308">
                  <c:v>2.2200000000000002</c:v>
                </c:pt>
                <c:pt idx="309">
                  <c:v>2.4300000000000002</c:v>
                </c:pt>
                <c:pt idx="310">
                  <c:v>2.27</c:v>
                </c:pt>
                <c:pt idx="311">
                  <c:v>2.3199999999999998</c:v>
                </c:pt>
                <c:pt idx="312">
                  <c:v>2.2999999999999998</c:v>
                </c:pt>
                <c:pt idx="313">
                  <c:v>2.39</c:v>
                </c:pt>
                <c:pt idx="314">
                  <c:v>2.29</c:v>
                </c:pt>
                <c:pt idx="315">
                  <c:v>2.39</c:v>
                </c:pt>
                <c:pt idx="316">
                  <c:v>2.27</c:v>
                </c:pt>
                <c:pt idx="317">
                  <c:v>2.5099999999999998</c:v>
                </c:pt>
                <c:pt idx="318">
                  <c:v>2.38</c:v>
                </c:pt>
                <c:pt idx="319">
                  <c:v>2.44</c:v>
                </c:pt>
                <c:pt idx="320">
                  <c:v>2.33</c:v>
                </c:pt>
                <c:pt idx="321">
                  <c:v>2.48</c:v>
                </c:pt>
                <c:pt idx="322">
                  <c:v>2.66</c:v>
                </c:pt>
                <c:pt idx="323">
                  <c:v>2.35</c:v>
                </c:pt>
                <c:pt idx="324">
                  <c:v>2.46</c:v>
                </c:pt>
                <c:pt idx="325">
                  <c:v>2.2999999999999998</c:v>
                </c:pt>
                <c:pt idx="326">
                  <c:v>2.4900000000000002</c:v>
                </c:pt>
                <c:pt idx="327">
                  <c:v>2.25</c:v>
                </c:pt>
                <c:pt idx="328">
                  <c:v>2.27</c:v>
                </c:pt>
                <c:pt idx="329">
                  <c:v>2.2599999999999998</c:v>
                </c:pt>
                <c:pt idx="330">
                  <c:v>2.31</c:v>
                </c:pt>
                <c:pt idx="331">
                  <c:v>2.38</c:v>
                </c:pt>
                <c:pt idx="332">
                  <c:v>2.25</c:v>
                </c:pt>
                <c:pt idx="333">
                  <c:v>2.13</c:v>
                </c:pt>
                <c:pt idx="334">
                  <c:v>2.2400000000000002</c:v>
                </c:pt>
                <c:pt idx="335">
                  <c:v>2.4700000000000002</c:v>
                </c:pt>
                <c:pt idx="336">
                  <c:v>2.36</c:v>
                </c:pt>
                <c:pt idx="337">
                  <c:v>2.5099999999999998</c:v>
                </c:pt>
                <c:pt idx="338">
                  <c:v>2.42</c:v>
                </c:pt>
                <c:pt idx="339">
                  <c:v>2.67</c:v>
                </c:pt>
                <c:pt idx="340">
                  <c:v>2.38</c:v>
                </c:pt>
                <c:pt idx="341">
                  <c:v>2.39</c:v>
                </c:pt>
                <c:pt idx="342">
                  <c:v>2.27</c:v>
                </c:pt>
                <c:pt idx="343">
                  <c:v>2.4900000000000002</c:v>
                </c:pt>
                <c:pt idx="344">
                  <c:v>2.38</c:v>
                </c:pt>
                <c:pt idx="345">
                  <c:v>2.29</c:v>
                </c:pt>
                <c:pt idx="346">
                  <c:v>2.21</c:v>
                </c:pt>
                <c:pt idx="347">
                  <c:v>2.64</c:v>
                </c:pt>
                <c:pt idx="348">
                  <c:v>2.4</c:v>
                </c:pt>
                <c:pt idx="349">
                  <c:v>2.39</c:v>
                </c:pt>
                <c:pt idx="350">
                  <c:v>2.4700000000000002</c:v>
                </c:pt>
                <c:pt idx="351">
                  <c:v>2.1800000000000002</c:v>
                </c:pt>
                <c:pt idx="352">
                  <c:v>2.37</c:v>
                </c:pt>
                <c:pt idx="353">
                  <c:v>2.2400000000000002</c:v>
                </c:pt>
              </c:numCache>
            </c:numRef>
          </c:xVal>
          <c:yVal>
            <c:numRef>
              <c:f>Fall2024!$AC$2:$AC$1012</c:f>
              <c:numCache>
                <c:formatCode>General</c:formatCode>
                <c:ptCount val="1011"/>
                <c:pt idx="0">
                  <c:v>2.2200000000000002</c:v>
                </c:pt>
                <c:pt idx="1">
                  <c:v>2.5299999999999998</c:v>
                </c:pt>
                <c:pt idx="2">
                  <c:v>2.38</c:v>
                </c:pt>
                <c:pt idx="3">
                  <c:v>2.5299999999999998</c:v>
                </c:pt>
                <c:pt idx="4">
                  <c:v>2.39</c:v>
                </c:pt>
                <c:pt idx="5">
                  <c:v>2.4700000000000002</c:v>
                </c:pt>
                <c:pt idx="6">
                  <c:v>2.41</c:v>
                </c:pt>
                <c:pt idx="7">
                  <c:v>2.81</c:v>
                </c:pt>
                <c:pt idx="8">
                  <c:v>2.5499999999999998</c:v>
                </c:pt>
                <c:pt idx="9">
                  <c:v>2.33</c:v>
                </c:pt>
                <c:pt idx="10">
                  <c:v>2.44</c:v>
                </c:pt>
                <c:pt idx="11">
                  <c:v>2.5099999999999998</c:v>
                </c:pt>
                <c:pt idx="12">
                  <c:v>2.34</c:v>
                </c:pt>
                <c:pt idx="13">
                  <c:v>2.3199999999999998</c:v>
                </c:pt>
                <c:pt idx="14">
                  <c:v>2.39</c:v>
                </c:pt>
                <c:pt idx="15">
                  <c:v>2.21</c:v>
                </c:pt>
                <c:pt idx="16">
                  <c:v>2.56</c:v>
                </c:pt>
                <c:pt idx="17">
                  <c:v>2.21</c:v>
                </c:pt>
                <c:pt idx="18">
                  <c:v>2.31</c:v>
                </c:pt>
                <c:pt idx="19">
                  <c:v>2.68</c:v>
                </c:pt>
                <c:pt idx="20">
                  <c:v>2.17</c:v>
                </c:pt>
                <c:pt idx="21">
                  <c:v>2.3199999999999998</c:v>
                </c:pt>
                <c:pt idx="22">
                  <c:v>2.34</c:v>
                </c:pt>
                <c:pt idx="23">
                  <c:v>2.2000000000000002</c:v>
                </c:pt>
                <c:pt idx="24">
                  <c:v>2.19</c:v>
                </c:pt>
                <c:pt idx="25">
                  <c:v>2</c:v>
                </c:pt>
                <c:pt idx="26">
                  <c:v>2.2599999999999998</c:v>
                </c:pt>
                <c:pt idx="27">
                  <c:v>2.56</c:v>
                </c:pt>
                <c:pt idx="28">
                  <c:v>2.23</c:v>
                </c:pt>
                <c:pt idx="29">
                  <c:v>2.29</c:v>
                </c:pt>
                <c:pt idx="30">
                  <c:v>2.2000000000000002</c:v>
                </c:pt>
                <c:pt idx="31">
                  <c:v>2.72</c:v>
                </c:pt>
                <c:pt idx="32">
                  <c:v>2.58</c:v>
                </c:pt>
                <c:pt idx="33">
                  <c:v>2.23</c:v>
                </c:pt>
                <c:pt idx="34">
                  <c:v>2.1800000000000002</c:v>
                </c:pt>
                <c:pt idx="35">
                  <c:v>2.1</c:v>
                </c:pt>
                <c:pt idx="36">
                  <c:v>2.6</c:v>
                </c:pt>
                <c:pt idx="37">
                  <c:v>2.11</c:v>
                </c:pt>
                <c:pt idx="38">
                  <c:v>2.15</c:v>
                </c:pt>
                <c:pt idx="39">
                  <c:v>2.21</c:v>
                </c:pt>
                <c:pt idx="40">
                  <c:v>2.3199999999999998</c:v>
                </c:pt>
                <c:pt idx="41">
                  <c:v>2.31</c:v>
                </c:pt>
                <c:pt idx="42">
                  <c:v>2.06</c:v>
                </c:pt>
                <c:pt idx="43">
                  <c:v>2.2200000000000002</c:v>
                </c:pt>
                <c:pt idx="44">
                  <c:v>2.65</c:v>
                </c:pt>
                <c:pt idx="45">
                  <c:v>2.37</c:v>
                </c:pt>
                <c:pt idx="46">
                  <c:v>2.61</c:v>
                </c:pt>
                <c:pt idx="47">
                  <c:v>2.67</c:v>
                </c:pt>
                <c:pt idx="48">
                  <c:v>2.2000000000000002</c:v>
                </c:pt>
                <c:pt idx="49">
                  <c:v>2.2400000000000002</c:v>
                </c:pt>
                <c:pt idx="50">
                  <c:v>2.44</c:v>
                </c:pt>
                <c:pt idx="51">
                  <c:v>2.2599999999999998</c:v>
                </c:pt>
                <c:pt idx="52">
                  <c:v>2.02</c:v>
                </c:pt>
                <c:pt idx="53">
                  <c:v>2.44</c:v>
                </c:pt>
                <c:pt idx="54">
                  <c:v>2.16</c:v>
                </c:pt>
                <c:pt idx="55">
                  <c:v>2.42</c:v>
                </c:pt>
                <c:pt idx="56">
                  <c:v>2.27</c:v>
                </c:pt>
                <c:pt idx="57">
                  <c:v>2.02</c:v>
                </c:pt>
                <c:pt idx="58">
                  <c:v>2.37</c:v>
                </c:pt>
                <c:pt idx="59">
                  <c:v>2.11</c:v>
                </c:pt>
                <c:pt idx="60">
                  <c:v>2.21</c:v>
                </c:pt>
                <c:pt idx="61">
                  <c:v>2.29</c:v>
                </c:pt>
                <c:pt idx="62">
                  <c:v>2.1800000000000002</c:v>
                </c:pt>
                <c:pt idx="63">
                  <c:v>2.1800000000000002</c:v>
                </c:pt>
                <c:pt idx="64">
                  <c:v>2.33</c:v>
                </c:pt>
                <c:pt idx="65">
                  <c:v>2.37</c:v>
                </c:pt>
                <c:pt idx="66">
                  <c:v>2.34</c:v>
                </c:pt>
                <c:pt idx="67">
                  <c:v>2.09</c:v>
                </c:pt>
                <c:pt idx="68">
                  <c:v>2.36</c:v>
                </c:pt>
                <c:pt idx="69">
                  <c:v>2.38</c:v>
                </c:pt>
                <c:pt idx="70">
                  <c:v>2.16</c:v>
                </c:pt>
                <c:pt idx="71">
                  <c:v>2.64</c:v>
                </c:pt>
                <c:pt idx="72">
                  <c:v>2.42</c:v>
                </c:pt>
                <c:pt idx="73">
                  <c:v>2.3199999999999998</c:v>
                </c:pt>
                <c:pt idx="74">
                  <c:v>2.0499999999999998</c:v>
                </c:pt>
                <c:pt idx="75">
                  <c:v>2.2000000000000002</c:v>
                </c:pt>
                <c:pt idx="76">
                  <c:v>2.3199999999999998</c:v>
                </c:pt>
                <c:pt idx="77">
                  <c:v>2.0699999999999998</c:v>
                </c:pt>
                <c:pt idx="78">
                  <c:v>2.33</c:v>
                </c:pt>
                <c:pt idx="79">
                  <c:v>2.41</c:v>
                </c:pt>
                <c:pt idx="80">
                  <c:v>2.0699999999999998</c:v>
                </c:pt>
                <c:pt idx="81">
                  <c:v>2.34</c:v>
                </c:pt>
                <c:pt idx="82">
                  <c:v>2.54</c:v>
                </c:pt>
                <c:pt idx="83">
                  <c:v>2.59</c:v>
                </c:pt>
                <c:pt idx="84">
                  <c:v>2.09</c:v>
                </c:pt>
                <c:pt idx="85">
                  <c:v>2.04</c:v>
                </c:pt>
                <c:pt idx="86">
                  <c:v>2.0099999999999998</c:v>
                </c:pt>
                <c:pt idx="87">
                  <c:v>2.4500000000000002</c:v>
                </c:pt>
                <c:pt idx="88">
                  <c:v>2.54</c:v>
                </c:pt>
                <c:pt idx="89">
                  <c:v>2.4</c:v>
                </c:pt>
                <c:pt idx="90">
                  <c:v>2.11</c:v>
                </c:pt>
                <c:pt idx="91">
                  <c:v>2.12</c:v>
                </c:pt>
                <c:pt idx="92">
                  <c:v>2.2400000000000002</c:v>
                </c:pt>
                <c:pt idx="93">
                  <c:v>2.33</c:v>
                </c:pt>
                <c:pt idx="94">
                  <c:v>2.1800000000000002</c:v>
                </c:pt>
                <c:pt idx="95">
                  <c:v>2.2599999999999998</c:v>
                </c:pt>
                <c:pt idx="96">
                  <c:v>2.21</c:v>
                </c:pt>
                <c:pt idx="97">
                  <c:v>2.16</c:v>
                </c:pt>
                <c:pt idx="98">
                  <c:v>2.44</c:v>
                </c:pt>
                <c:pt idx="99">
                  <c:v>2.2599999999999998</c:v>
                </c:pt>
                <c:pt idx="100">
                  <c:v>2.31</c:v>
                </c:pt>
                <c:pt idx="101">
                  <c:v>2.27</c:v>
                </c:pt>
                <c:pt idx="102">
                  <c:v>2.48</c:v>
                </c:pt>
                <c:pt idx="103">
                  <c:v>2.2799999999999998</c:v>
                </c:pt>
                <c:pt idx="104">
                  <c:v>2.25</c:v>
                </c:pt>
                <c:pt idx="105">
                  <c:v>2.46</c:v>
                </c:pt>
                <c:pt idx="106">
                  <c:v>2.66</c:v>
                </c:pt>
                <c:pt idx="107">
                  <c:v>2.31</c:v>
                </c:pt>
                <c:pt idx="108">
                  <c:v>2.0299999999999998</c:v>
                </c:pt>
                <c:pt idx="109">
                  <c:v>2.21</c:v>
                </c:pt>
                <c:pt idx="110">
                  <c:v>2.2000000000000002</c:v>
                </c:pt>
                <c:pt idx="111">
                  <c:v>2.13</c:v>
                </c:pt>
                <c:pt idx="112">
                  <c:v>2.41</c:v>
                </c:pt>
                <c:pt idx="113">
                  <c:v>2.41</c:v>
                </c:pt>
                <c:pt idx="114">
                  <c:v>2.27</c:v>
                </c:pt>
                <c:pt idx="115">
                  <c:v>2.23</c:v>
                </c:pt>
                <c:pt idx="116">
                  <c:v>2.4700000000000002</c:v>
                </c:pt>
                <c:pt idx="117">
                  <c:v>2.3199999999999998</c:v>
                </c:pt>
                <c:pt idx="118">
                  <c:v>2.38</c:v>
                </c:pt>
                <c:pt idx="119">
                  <c:v>2.0299999999999998</c:v>
                </c:pt>
                <c:pt idx="120">
                  <c:v>2.33</c:v>
                </c:pt>
                <c:pt idx="121">
                  <c:v>2.13</c:v>
                </c:pt>
                <c:pt idx="122">
                  <c:v>2.0699999999999998</c:v>
                </c:pt>
                <c:pt idx="123">
                  <c:v>2.4</c:v>
                </c:pt>
                <c:pt idx="124">
                  <c:v>2.37</c:v>
                </c:pt>
                <c:pt idx="125">
                  <c:v>2.36</c:v>
                </c:pt>
                <c:pt idx="126">
                  <c:v>2.08</c:v>
                </c:pt>
                <c:pt idx="127">
                  <c:v>2.14</c:v>
                </c:pt>
                <c:pt idx="128">
                  <c:v>2.2799999999999998</c:v>
                </c:pt>
                <c:pt idx="129">
                  <c:v>2.0499999999999998</c:v>
                </c:pt>
                <c:pt idx="130">
                  <c:v>2.1</c:v>
                </c:pt>
                <c:pt idx="131">
                  <c:v>2.1800000000000002</c:v>
                </c:pt>
                <c:pt idx="132">
                  <c:v>1.98</c:v>
                </c:pt>
                <c:pt idx="133">
                  <c:v>2.21</c:v>
                </c:pt>
                <c:pt idx="134">
                  <c:v>2.2999999999999998</c:v>
                </c:pt>
                <c:pt idx="135">
                  <c:v>2.1800000000000002</c:v>
                </c:pt>
                <c:pt idx="136">
                  <c:v>2.2000000000000002</c:v>
                </c:pt>
                <c:pt idx="137">
                  <c:v>2.19</c:v>
                </c:pt>
                <c:pt idx="138">
                  <c:v>1.92</c:v>
                </c:pt>
                <c:pt idx="139">
                  <c:v>2.09</c:v>
                </c:pt>
                <c:pt idx="140">
                  <c:v>2.13</c:v>
                </c:pt>
                <c:pt idx="141">
                  <c:v>2.38</c:v>
                </c:pt>
                <c:pt idx="142">
                  <c:v>2.37</c:v>
                </c:pt>
                <c:pt idx="143">
                  <c:v>2.06</c:v>
                </c:pt>
                <c:pt idx="144">
                  <c:v>1.93</c:v>
                </c:pt>
                <c:pt idx="145">
                  <c:v>2.41</c:v>
                </c:pt>
                <c:pt idx="146">
                  <c:v>2.39</c:v>
                </c:pt>
                <c:pt idx="147">
                  <c:v>2.1800000000000002</c:v>
                </c:pt>
                <c:pt idx="148">
                  <c:v>2.6</c:v>
                </c:pt>
                <c:pt idx="149">
                  <c:v>2.06</c:v>
                </c:pt>
                <c:pt idx="150">
                  <c:v>2.08</c:v>
                </c:pt>
                <c:pt idx="151">
                  <c:v>2.08</c:v>
                </c:pt>
                <c:pt idx="152">
                  <c:v>2.29</c:v>
                </c:pt>
                <c:pt idx="153">
                  <c:v>2.23</c:v>
                </c:pt>
                <c:pt idx="154">
                  <c:v>2.29</c:v>
                </c:pt>
                <c:pt idx="155">
                  <c:v>2.02</c:v>
                </c:pt>
                <c:pt idx="156">
                  <c:v>2.02</c:v>
                </c:pt>
                <c:pt idx="157">
                  <c:v>2.41</c:v>
                </c:pt>
                <c:pt idx="158">
                  <c:v>2.2200000000000002</c:v>
                </c:pt>
                <c:pt idx="159">
                  <c:v>2.38</c:v>
                </c:pt>
                <c:pt idx="160">
                  <c:v>2.4300000000000002</c:v>
                </c:pt>
                <c:pt idx="161">
                  <c:v>2.12</c:v>
                </c:pt>
                <c:pt idx="162">
                  <c:v>2.2400000000000002</c:v>
                </c:pt>
                <c:pt idx="163">
                  <c:v>2.35</c:v>
                </c:pt>
                <c:pt idx="164">
                  <c:v>2.2400000000000002</c:v>
                </c:pt>
                <c:pt idx="165">
                  <c:v>2.2000000000000002</c:v>
                </c:pt>
                <c:pt idx="166">
                  <c:v>2.04</c:v>
                </c:pt>
                <c:pt idx="167">
                  <c:v>2.0499999999999998</c:v>
                </c:pt>
                <c:pt idx="168">
                  <c:v>2.35</c:v>
                </c:pt>
                <c:pt idx="169">
                  <c:v>2.09</c:v>
                </c:pt>
                <c:pt idx="170">
                  <c:v>2.06</c:v>
                </c:pt>
                <c:pt idx="171">
                  <c:v>1.85</c:v>
                </c:pt>
                <c:pt idx="172">
                  <c:v>2.14</c:v>
                </c:pt>
                <c:pt idx="173">
                  <c:v>2.04</c:v>
                </c:pt>
                <c:pt idx="174">
                  <c:v>2.17</c:v>
                </c:pt>
                <c:pt idx="175">
                  <c:v>1.92</c:v>
                </c:pt>
                <c:pt idx="176">
                  <c:v>2.3199999999999998</c:v>
                </c:pt>
                <c:pt idx="177">
                  <c:v>2.2999999999999998</c:v>
                </c:pt>
                <c:pt idx="178">
                  <c:v>2.19</c:v>
                </c:pt>
                <c:pt idx="179">
                  <c:v>2.12</c:v>
                </c:pt>
                <c:pt idx="180">
                  <c:v>2.08</c:v>
                </c:pt>
                <c:pt idx="181">
                  <c:v>2.5099999999999998</c:v>
                </c:pt>
                <c:pt idx="182">
                  <c:v>2.4300000000000002</c:v>
                </c:pt>
                <c:pt idx="183">
                  <c:v>2.48</c:v>
                </c:pt>
                <c:pt idx="184">
                  <c:v>2.2599999999999998</c:v>
                </c:pt>
                <c:pt idx="185">
                  <c:v>1.75</c:v>
                </c:pt>
                <c:pt idx="186">
                  <c:v>2.19</c:v>
                </c:pt>
                <c:pt idx="187">
                  <c:v>2.29</c:v>
                </c:pt>
                <c:pt idx="188">
                  <c:v>2.04</c:v>
                </c:pt>
                <c:pt idx="189">
                  <c:v>2.31</c:v>
                </c:pt>
                <c:pt idx="190">
                  <c:v>2.2400000000000002</c:v>
                </c:pt>
                <c:pt idx="191">
                  <c:v>2.4</c:v>
                </c:pt>
                <c:pt idx="192">
                  <c:v>2.16</c:v>
                </c:pt>
                <c:pt idx="193">
                  <c:v>2.2799999999999998</c:v>
                </c:pt>
                <c:pt idx="194">
                  <c:v>2.33</c:v>
                </c:pt>
                <c:pt idx="195">
                  <c:v>2.2200000000000002</c:v>
                </c:pt>
                <c:pt idx="196">
                  <c:v>2.17</c:v>
                </c:pt>
                <c:pt idx="197">
                  <c:v>2.02</c:v>
                </c:pt>
                <c:pt idx="198">
                  <c:v>2.13</c:v>
                </c:pt>
                <c:pt idx="199">
                  <c:v>2.11</c:v>
                </c:pt>
                <c:pt idx="200">
                  <c:v>2.29</c:v>
                </c:pt>
                <c:pt idx="201">
                  <c:v>1.84</c:v>
                </c:pt>
                <c:pt idx="202">
                  <c:v>2.04</c:v>
                </c:pt>
                <c:pt idx="203">
                  <c:v>2.15</c:v>
                </c:pt>
                <c:pt idx="204">
                  <c:v>2.0099999999999998</c:v>
                </c:pt>
                <c:pt idx="205">
                  <c:v>2.0699999999999998</c:v>
                </c:pt>
                <c:pt idx="206">
                  <c:v>2.16</c:v>
                </c:pt>
                <c:pt idx="207">
                  <c:v>2.13</c:v>
                </c:pt>
                <c:pt idx="208">
                  <c:v>2.4300000000000002</c:v>
                </c:pt>
                <c:pt idx="209">
                  <c:v>1.91</c:v>
                </c:pt>
                <c:pt idx="210">
                  <c:v>2.0699999999999998</c:v>
                </c:pt>
                <c:pt idx="211">
                  <c:v>1.95</c:v>
                </c:pt>
                <c:pt idx="212">
                  <c:v>2.11</c:v>
                </c:pt>
                <c:pt idx="213">
                  <c:v>2.11</c:v>
                </c:pt>
                <c:pt idx="214">
                  <c:v>2.17</c:v>
                </c:pt>
                <c:pt idx="215">
                  <c:v>2.39</c:v>
                </c:pt>
                <c:pt idx="216">
                  <c:v>2.21</c:v>
                </c:pt>
                <c:pt idx="217">
                  <c:v>1.99</c:v>
                </c:pt>
                <c:pt idx="218">
                  <c:v>2.1</c:v>
                </c:pt>
                <c:pt idx="219">
                  <c:v>2.1</c:v>
                </c:pt>
                <c:pt idx="220">
                  <c:v>2.0499999999999998</c:v>
                </c:pt>
                <c:pt idx="221">
                  <c:v>2.14</c:v>
                </c:pt>
                <c:pt idx="222">
                  <c:v>2.1800000000000002</c:v>
                </c:pt>
                <c:pt idx="223">
                  <c:v>1.99</c:v>
                </c:pt>
                <c:pt idx="224">
                  <c:v>2.27</c:v>
                </c:pt>
                <c:pt idx="225">
                  <c:v>1.88</c:v>
                </c:pt>
                <c:pt idx="226">
                  <c:v>2.14</c:v>
                </c:pt>
                <c:pt idx="227">
                  <c:v>2.2799999999999998</c:v>
                </c:pt>
                <c:pt idx="228">
                  <c:v>2.29</c:v>
                </c:pt>
                <c:pt idx="229">
                  <c:v>1.87</c:v>
                </c:pt>
                <c:pt idx="230">
                  <c:v>1.96</c:v>
                </c:pt>
                <c:pt idx="231">
                  <c:v>2.14</c:v>
                </c:pt>
                <c:pt idx="232">
                  <c:v>2.08</c:v>
                </c:pt>
                <c:pt idx="233">
                  <c:v>2.17</c:v>
                </c:pt>
                <c:pt idx="234">
                  <c:v>2.2000000000000002</c:v>
                </c:pt>
                <c:pt idx="235">
                  <c:v>2.08</c:v>
                </c:pt>
                <c:pt idx="236">
                  <c:v>2.08</c:v>
                </c:pt>
                <c:pt idx="237">
                  <c:v>1.98</c:v>
                </c:pt>
                <c:pt idx="238">
                  <c:v>2.06</c:v>
                </c:pt>
                <c:pt idx="239">
                  <c:v>2.46</c:v>
                </c:pt>
                <c:pt idx="240">
                  <c:v>2.0099999999999998</c:v>
                </c:pt>
                <c:pt idx="241">
                  <c:v>2.2200000000000002</c:v>
                </c:pt>
                <c:pt idx="242">
                  <c:v>2.04</c:v>
                </c:pt>
                <c:pt idx="243">
                  <c:v>1.84</c:v>
                </c:pt>
                <c:pt idx="244">
                  <c:v>1.94</c:v>
                </c:pt>
                <c:pt idx="245">
                  <c:v>2.21</c:v>
                </c:pt>
                <c:pt idx="246">
                  <c:v>2.2400000000000002</c:v>
                </c:pt>
                <c:pt idx="247">
                  <c:v>2.15</c:v>
                </c:pt>
                <c:pt idx="248">
                  <c:v>2.34</c:v>
                </c:pt>
                <c:pt idx="249">
                  <c:v>1.99</c:v>
                </c:pt>
                <c:pt idx="250">
                  <c:v>2.38</c:v>
                </c:pt>
                <c:pt idx="251">
                  <c:v>2.1</c:v>
                </c:pt>
                <c:pt idx="252">
                  <c:v>2.2400000000000002</c:v>
                </c:pt>
                <c:pt idx="253">
                  <c:v>2.0699999999999998</c:v>
                </c:pt>
                <c:pt idx="254">
                  <c:v>2.0499999999999998</c:v>
                </c:pt>
                <c:pt idx="255">
                  <c:v>2.2599999999999998</c:v>
                </c:pt>
                <c:pt idx="256">
                  <c:v>2.15</c:v>
                </c:pt>
                <c:pt idx="257">
                  <c:v>2</c:v>
                </c:pt>
                <c:pt idx="258">
                  <c:v>2.06</c:v>
                </c:pt>
                <c:pt idx="259">
                  <c:v>2.17</c:v>
                </c:pt>
                <c:pt idx="260">
                  <c:v>2.3199999999999998</c:v>
                </c:pt>
                <c:pt idx="261">
                  <c:v>2.36</c:v>
                </c:pt>
                <c:pt idx="262">
                  <c:v>2.31</c:v>
                </c:pt>
                <c:pt idx="263">
                  <c:v>1.99</c:v>
                </c:pt>
                <c:pt idx="264">
                  <c:v>2.04</c:v>
                </c:pt>
                <c:pt idx="265">
                  <c:v>1.99</c:v>
                </c:pt>
                <c:pt idx="266">
                  <c:v>2.2400000000000002</c:v>
                </c:pt>
                <c:pt idx="267">
                  <c:v>2.0299999999999998</c:v>
                </c:pt>
                <c:pt idx="268">
                  <c:v>2.0699999999999998</c:v>
                </c:pt>
                <c:pt idx="269">
                  <c:v>2.31</c:v>
                </c:pt>
                <c:pt idx="270">
                  <c:v>2.4</c:v>
                </c:pt>
                <c:pt idx="271">
                  <c:v>2.33</c:v>
                </c:pt>
                <c:pt idx="272">
                  <c:v>2.21</c:v>
                </c:pt>
                <c:pt idx="273">
                  <c:v>1.98</c:v>
                </c:pt>
                <c:pt idx="274">
                  <c:v>2.02</c:v>
                </c:pt>
                <c:pt idx="275">
                  <c:v>2.0299999999999998</c:v>
                </c:pt>
                <c:pt idx="276">
                  <c:v>2.2000000000000002</c:v>
                </c:pt>
                <c:pt idx="277">
                  <c:v>2.27</c:v>
                </c:pt>
                <c:pt idx="278">
                  <c:v>2.04</c:v>
                </c:pt>
                <c:pt idx="279">
                  <c:v>2.13</c:v>
                </c:pt>
                <c:pt idx="280">
                  <c:v>2.14</c:v>
                </c:pt>
                <c:pt idx="281">
                  <c:v>2</c:v>
                </c:pt>
                <c:pt idx="282">
                  <c:v>2.23</c:v>
                </c:pt>
                <c:pt idx="283">
                  <c:v>2.0699999999999998</c:v>
                </c:pt>
                <c:pt idx="284">
                  <c:v>2.25</c:v>
                </c:pt>
                <c:pt idx="285">
                  <c:v>2.06</c:v>
                </c:pt>
                <c:pt idx="286">
                  <c:v>2.1</c:v>
                </c:pt>
                <c:pt idx="287">
                  <c:v>1.87</c:v>
                </c:pt>
                <c:pt idx="288">
                  <c:v>2.16</c:v>
                </c:pt>
                <c:pt idx="289">
                  <c:v>1.87</c:v>
                </c:pt>
                <c:pt idx="290">
                  <c:v>1.96</c:v>
                </c:pt>
                <c:pt idx="291">
                  <c:v>2.0099999999999998</c:v>
                </c:pt>
                <c:pt idx="292">
                  <c:v>2.0699999999999998</c:v>
                </c:pt>
                <c:pt idx="293">
                  <c:v>1.77</c:v>
                </c:pt>
                <c:pt idx="294">
                  <c:v>2.14</c:v>
                </c:pt>
                <c:pt idx="295">
                  <c:v>2.09</c:v>
                </c:pt>
                <c:pt idx="296">
                  <c:v>1.96</c:v>
                </c:pt>
                <c:pt idx="297">
                  <c:v>2.1</c:v>
                </c:pt>
                <c:pt idx="298">
                  <c:v>1.91</c:v>
                </c:pt>
                <c:pt idx="299">
                  <c:v>2.2999999999999998</c:v>
                </c:pt>
                <c:pt idx="300">
                  <c:v>2.2200000000000002</c:v>
                </c:pt>
                <c:pt idx="301">
                  <c:v>2.36</c:v>
                </c:pt>
                <c:pt idx="302">
                  <c:v>2.0099999999999998</c:v>
                </c:pt>
                <c:pt idx="303">
                  <c:v>2.21</c:v>
                </c:pt>
                <c:pt idx="304">
                  <c:v>2.1800000000000002</c:v>
                </c:pt>
                <c:pt idx="305">
                  <c:v>1.99</c:v>
                </c:pt>
                <c:pt idx="306">
                  <c:v>2.09</c:v>
                </c:pt>
                <c:pt idx="307">
                  <c:v>2.16</c:v>
                </c:pt>
                <c:pt idx="308">
                  <c:v>1.82</c:v>
                </c:pt>
                <c:pt idx="309">
                  <c:v>2.04</c:v>
                </c:pt>
                <c:pt idx="310">
                  <c:v>1.93</c:v>
                </c:pt>
                <c:pt idx="311">
                  <c:v>1.9</c:v>
                </c:pt>
                <c:pt idx="312">
                  <c:v>1.9</c:v>
                </c:pt>
                <c:pt idx="313">
                  <c:v>2.0499999999999998</c:v>
                </c:pt>
                <c:pt idx="314">
                  <c:v>1.88</c:v>
                </c:pt>
                <c:pt idx="315">
                  <c:v>2.0099999999999998</c:v>
                </c:pt>
                <c:pt idx="316">
                  <c:v>1.86</c:v>
                </c:pt>
                <c:pt idx="317">
                  <c:v>2.17</c:v>
                </c:pt>
                <c:pt idx="318">
                  <c:v>2</c:v>
                </c:pt>
                <c:pt idx="319">
                  <c:v>2.09</c:v>
                </c:pt>
                <c:pt idx="320">
                  <c:v>1.95</c:v>
                </c:pt>
                <c:pt idx="321">
                  <c:v>2.13</c:v>
                </c:pt>
                <c:pt idx="322">
                  <c:v>2.2999999999999998</c:v>
                </c:pt>
                <c:pt idx="323">
                  <c:v>1.99</c:v>
                </c:pt>
                <c:pt idx="324">
                  <c:v>2.08</c:v>
                </c:pt>
                <c:pt idx="325">
                  <c:v>1.9</c:v>
                </c:pt>
                <c:pt idx="326">
                  <c:v>2.08</c:v>
                </c:pt>
                <c:pt idx="327">
                  <c:v>1.88</c:v>
                </c:pt>
                <c:pt idx="328">
                  <c:v>1.89</c:v>
                </c:pt>
                <c:pt idx="329">
                  <c:v>1.87</c:v>
                </c:pt>
                <c:pt idx="330">
                  <c:v>1.93</c:v>
                </c:pt>
                <c:pt idx="331">
                  <c:v>2.0299999999999998</c:v>
                </c:pt>
                <c:pt idx="332">
                  <c:v>1.88</c:v>
                </c:pt>
                <c:pt idx="333">
                  <c:v>1.74</c:v>
                </c:pt>
                <c:pt idx="334">
                  <c:v>1.84</c:v>
                </c:pt>
                <c:pt idx="335">
                  <c:v>2.08</c:v>
                </c:pt>
                <c:pt idx="336">
                  <c:v>2.04</c:v>
                </c:pt>
                <c:pt idx="337">
                  <c:v>2.17</c:v>
                </c:pt>
                <c:pt idx="338">
                  <c:v>2.04</c:v>
                </c:pt>
                <c:pt idx="339">
                  <c:v>2.33</c:v>
                </c:pt>
                <c:pt idx="340">
                  <c:v>2</c:v>
                </c:pt>
                <c:pt idx="341">
                  <c:v>1.99</c:v>
                </c:pt>
                <c:pt idx="342">
                  <c:v>1.91</c:v>
                </c:pt>
                <c:pt idx="343">
                  <c:v>2.14</c:v>
                </c:pt>
                <c:pt idx="344">
                  <c:v>2.0099999999999998</c:v>
                </c:pt>
                <c:pt idx="345">
                  <c:v>1.88</c:v>
                </c:pt>
                <c:pt idx="346">
                  <c:v>1.85</c:v>
                </c:pt>
                <c:pt idx="347">
                  <c:v>2.2799999999999998</c:v>
                </c:pt>
                <c:pt idx="348">
                  <c:v>2.02</c:v>
                </c:pt>
                <c:pt idx="349">
                  <c:v>2.0099999999999998</c:v>
                </c:pt>
                <c:pt idx="350">
                  <c:v>2.08</c:v>
                </c:pt>
                <c:pt idx="351">
                  <c:v>1.8</c:v>
                </c:pt>
                <c:pt idx="352">
                  <c:v>2.02</c:v>
                </c:pt>
                <c:pt idx="353">
                  <c:v>1.85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9BE-0246-A925-870F0FC5FE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6016639"/>
        <c:axId val="1663801871"/>
      </c:scatterChart>
      <c:valAx>
        <c:axId val="1526016639"/>
        <c:scaling>
          <c:orientation val="minMax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SLP error vs. NARR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801871"/>
        <c:crosses val="autoZero"/>
        <c:crossBetween val="midCat"/>
      </c:valAx>
      <c:valAx>
        <c:axId val="1663801871"/>
        <c:scaling>
          <c:orientation val="minMax"/>
          <c:max val="3.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SLP error vs. NNRP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01663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0.13333</cdr:x>
      <cdr:y>0.12522</cdr:y>
    </cdr:from>
    <cdr:to>
      <cdr:x>0.95278</cdr:x>
      <cdr:y>0.84522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00963B5E-3786-3DAB-D783-285522F3E6E8}"/>
            </a:ext>
          </a:extLst>
        </cdr:cNvPr>
        <cdr:cNvCxnSpPr/>
      </cdr:nvCxnSpPr>
      <cdr:spPr>
        <a:xfrm xmlns:a="http://schemas.openxmlformats.org/drawingml/2006/main" flipV="1">
          <a:off x="609600" y="457200"/>
          <a:ext cx="3746500" cy="262890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6AA88-C134-9445-8D88-143CCFEBAB3D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685F5-147A-6445-981A-79F4EDC9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7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43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47300-8D0F-F648-8264-219D2108E392}" type="slidenum">
              <a:rPr lang="en-US"/>
              <a:pPr/>
              <a:t>11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30" tIns="44865" rIns="89730" bIns="44865"/>
          <a:lstStyle/>
          <a:p>
            <a:r>
              <a:rPr lang="en-US"/>
              <a:t>ecmwf_movie.GIF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Looks like two diff behaviors, below and above NESIS ~ 12.  But higher error </a:t>
            </a:r>
            <a:r>
              <a:rPr lang="en-US" dirty="0">
                <a:sym typeface="Wingdings" pitchFamily="2" charset="2"/>
              </a:rPr>
              <a:t> larger NESIS.  What made them different?</a:t>
            </a:r>
          </a:p>
          <a:p>
            <a:r>
              <a:rPr lang="en-US" dirty="0">
                <a:sym typeface="Wingdings" pitchFamily="2" charset="2"/>
              </a:rPr>
              <a:t>I can imagine deviations in track, intensity, speed resulting in BOTH larger and smaller NESIS. But larger is favored.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74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Looks like two diff behaviors, below and above NESIS ~ 12.  But higher error </a:t>
            </a:r>
            <a:r>
              <a:rPr lang="en-US" dirty="0">
                <a:sym typeface="Wingdings" pitchFamily="2" charset="2"/>
              </a:rPr>
              <a:t> larger NESIS.  What made them different?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12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 worse for hypothesis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10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typos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79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Hyp</a:t>
            </a:r>
            <a:r>
              <a:rPr lang="en-US" dirty="0"/>
              <a:t> 1 refutation also means control SOC run wasn’t lucky, didn’t luck </a:t>
            </a:r>
            <a:r>
              <a:rPr lang="en-US" dirty="0" err="1"/>
              <a:t>itno</a:t>
            </a:r>
            <a:r>
              <a:rPr lang="en-US" dirty="0"/>
              <a:t> a big NESIS.  Something made that case different synoptically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32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 #2 case have even more favorable environ but didn’t achieve its potential for some reason?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81AEA-DB56-DA41-987A-BBBA1536C6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32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of those 5 are pretty clearly “NO”.  Keep that in mind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94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Therefore, if by perturbing</a:t>
            </a:r>
            <a:r>
              <a:rPr lang="en-US" baseline="0" dirty="0"/>
              <a:t> we get smaller NESIS, that means </a:t>
            </a:r>
            <a:r>
              <a:rPr lang="en-US" baseline="0" dirty="0" err="1"/>
              <a:t>unpert</a:t>
            </a:r>
            <a:r>
              <a:rPr lang="en-US" baseline="0" dirty="0"/>
              <a:t> run was in high tail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45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1927 Yankees: Babe Ruth, Lou Gehrig.  What if perturbed that team?  Mod batting order, schedule, pitch selection, baserunning strategy?</a:t>
            </a:r>
          </a:p>
          <a:p>
            <a:r>
              <a:rPr lang="en-US" dirty="0"/>
              <a:t>How does the real (control) roster compare to its perturbed members?  Could the GOAT have been </a:t>
            </a:r>
            <a:r>
              <a:rPr lang="en-US" dirty="0" err="1"/>
              <a:t>GOATier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14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first 8 runs seem different… and last 2 also. </a:t>
            </a:r>
            <a:r>
              <a:rPr lang="en-US" dirty="0" err="1"/>
              <a:t>Unper</a:t>
            </a:r>
            <a:r>
              <a:rPr lang="en-US" dirty="0"/>
              <a:t> NESIS value has changed among WRF versions/hardware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6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Same </a:t>
            </a:r>
            <a:r>
              <a:rPr lang="en-US" dirty="0" err="1"/>
              <a:t>init.</a:t>
            </a:r>
            <a:r>
              <a:rPr lang="en-US" dirty="0"/>
              <a:t>  Although physics choices same,</a:t>
            </a:r>
            <a:r>
              <a:rPr lang="en-US" baseline="0" dirty="0"/>
              <a:t> alterations may have been made to one or more physics schemes.  Also, </a:t>
            </a:r>
            <a:r>
              <a:rPr lang="en-US" baseline="0" dirty="0" err="1"/>
              <a:t>vert</a:t>
            </a:r>
            <a:r>
              <a:rPr lang="en-US" baseline="0" dirty="0"/>
              <a:t> </a:t>
            </a:r>
            <a:r>
              <a:rPr lang="en-US" baseline="0" dirty="0" err="1"/>
              <a:t>coord</a:t>
            </a:r>
            <a:r>
              <a:rPr lang="en-US" baseline="0" dirty="0"/>
              <a:t> changed to hybrid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49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3/12-3/15/2017 storm: rank</a:t>
            </a:r>
            <a:r>
              <a:rPr lang="en-US" baseline="0" dirty="0"/>
              <a:t> #23, NESIS = 5.03, Cat. 3</a:t>
            </a:r>
          </a:p>
          <a:p>
            <a:r>
              <a:rPr lang="en-US" baseline="0" dirty="0"/>
              <a:t>Largest in 2018: 3/5/18-3/8/18 NESIS = 3.45, rank 41</a:t>
            </a:r>
          </a:p>
          <a:p>
            <a:r>
              <a:rPr lang="en-US" baseline="0" dirty="0"/>
              <a:t>Largest in 2020: 12/14/20 NESIS=3.21 rank 44</a:t>
            </a:r>
          </a:p>
          <a:p>
            <a:r>
              <a:rPr lang="en-US" baseline="0" dirty="0"/>
              <a:t>2021: 1/30-2/3 NESIS=4.93 rank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81AEA-DB56-DA41-987A-BBBA1536C6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9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1927 Yankees: Babe Ruth, Lou Gehrig.  What if perturbed that team?  Mod batting order, schedule, pitch selection, baserunning strategy?</a:t>
            </a:r>
          </a:p>
          <a:p>
            <a:r>
              <a:rPr lang="en-US" dirty="0"/>
              <a:t>How does the real (control) roster compare to its perturbed members?  Could the GOAT have been </a:t>
            </a:r>
            <a:r>
              <a:rPr lang="en-US" dirty="0" err="1"/>
              <a:t>GOATier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685F5-147A-6445-981A-79F4EDC9CD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4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4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9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4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9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0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2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0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0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2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4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DBE77-8AF9-7046-A5E9-AD23E56ED0C1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01F25-A0E3-3943-BF74-75B28281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7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Experiment #3 Results</a:t>
            </a:r>
            <a:br>
              <a:rPr lang="en-US" dirty="0"/>
            </a:br>
            <a:r>
              <a:rPr lang="en-US" dirty="0"/>
              <a:t>SOC NNRP-based SKEBS runs</a:t>
            </a:r>
            <a:br>
              <a:rPr lang="en-US" dirty="0"/>
            </a:br>
            <a:r>
              <a:rPr lang="en-US" dirty="0"/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Unperturbed:</a:t>
            </a:r>
          </a:p>
          <a:p>
            <a:r>
              <a:rPr lang="en-US" dirty="0"/>
              <a:t>NESIS = 11.63</a:t>
            </a:r>
          </a:p>
          <a:p>
            <a:r>
              <a:rPr lang="en-US" dirty="0"/>
              <a:t>RMSE SLP vs. NNRP = 2.02 mb/</a:t>
            </a:r>
            <a:r>
              <a:rPr lang="en-US" dirty="0" err="1"/>
              <a:t>gridpoint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EE8E11-19DD-7344-9267-87781547B531}"/>
              </a:ext>
            </a:extLst>
          </p:cNvPr>
          <p:cNvSpPr txBox="1"/>
          <p:nvPr/>
        </p:nvSpPr>
        <p:spPr>
          <a:xfrm>
            <a:off x="26831" y="6629400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© Copyright 2024 Robert Fovell, Univ. at Albany, SUNY, </a:t>
            </a:r>
            <a:r>
              <a:rPr lang="en-US" sz="1000" dirty="0" err="1"/>
              <a:t>rfovell@albany.edu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37219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ell_curv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05" y="1611730"/>
            <a:ext cx="2286000" cy="195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393355" y="1611730"/>
            <a:ext cx="16281" cy="153033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26107" y="1774534"/>
            <a:ext cx="51353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Scenario #3</a:t>
            </a:r>
            <a:r>
              <a:rPr lang="en-US" dirty="0"/>
              <a:t>: our distribution about the unperturbed </a:t>
            </a:r>
          </a:p>
          <a:p>
            <a:r>
              <a:rPr lang="en-US" dirty="0"/>
              <a:t>	run (green) is </a:t>
            </a:r>
            <a:r>
              <a:rPr lang="en-US" b="1" dirty="0"/>
              <a:t>not</a:t>
            </a:r>
            <a:r>
              <a:rPr lang="en-US" dirty="0"/>
              <a:t> the same as the storm’s own</a:t>
            </a:r>
          </a:p>
          <a:p>
            <a:r>
              <a:rPr lang="en-US" dirty="0"/>
              <a:t>	distribution (black) OR the black distribution</a:t>
            </a:r>
          </a:p>
          <a:p>
            <a:r>
              <a:rPr lang="en-US" dirty="0"/>
              <a:t>	represents ALL storms and not versions of SOC…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25917" y="1483037"/>
            <a:ext cx="1136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unperturbed</a:t>
            </a:r>
          </a:p>
        </p:txBody>
      </p:sp>
      <p:pic>
        <p:nvPicPr>
          <p:cNvPr id="15" name="Picture 14" descr="bell_curv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05" y="3872966"/>
            <a:ext cx="2286000" cy="19558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2849223" y="3872966"/>
            <a:ext cx="16281" cy="153033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42115" y="3744273"/>
            <a:ext cx="1136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unperturbed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NESIS (or SLP error) distribution Hypothesis #1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9870CE-D774-A31C-85B8-F5C086776B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5223" y="3123152"/>
            <a:ext cx="3542434" cy="313185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3753639-156E-CF4D-3295-F72C5472A9EC}"/>
              </a:ext>
            </a:extLst>
          </p:cNvPr>
          <p:cNvSpPr txBox="1"/>
          <p:nvPr/>
        </p:nvSpPr>
        <p:spPr>
          <a:xfrm>
            <a:off x="7263052" y="3257592"/>
            <a:ext cx="1136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unperturbed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6B0368-48C3-B046-52F7-071B0245EEA7}"/>
              </a:ext>
            </a:extLst>
          </p:cNvPr>
          <p:cNvSpPr txBox="1"/>
          <p:nvPr/>
        </p:nvSpPr>
        <p:spPr>
          <a:xfrm>
            <a:off x="6092629" y="3436496"/>
            <a:ext cx="892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all storms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1AE979-A542-28E9-019F-93698D6F7978}"/>
              </a:ext>
            </a:extLst>
          </p:cNvPr>
          <p:cNvSpPr txBox="1"/>
          <p:nvPr/>
        </p:nvSpPr>
        <p:spPr>
          <a:xfrm>
            <a:off x="7785763" y="4395511"/>
            <a:ext cx="481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SOC</a:t>
            </a:r>
          </a:p>
        </p:txBody>
      </p:sp>
    </p:spTree>
    <p:extLst>
      <p:ext uri="{BB962C8B-B14F-4D97-AF65-F5344CB8AC3E}">
        <p14:creationId xmlns:p14="http://schemas.microsoft.com/office/powerpoint/2010/main" val="61463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anchor="t"/>
          <a:lstStyle/>
          <a:p>
            <a:r>
              <a:rPr lang="en-US"/>
              <a:t>Animation of SLP field</a:t>
            </a:r>
            <a:br>
              <a:rPr lang="en-US"/>
            </a:br>
            <a:r>
              <a:rPr lang="en-US" sz="2000"/>
              <a:t>(ECMWF reanalysis)</a:t>
            </a:r>
            <a:endParaRPr lang="en-US"/>
          </a:p>
        </p:txBody>
      </p:sp>
      <p:pic>
        <p:nvPicPr>
          <p:cNvPr id="18435" name="Picture 3" descr="ecmwf_movi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1009650"/>
            <a:ext cx="7423150" cy="556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Freeform 4"/>
          <p:cNvSpPr>
            <a:spLocks/>
          </p:cNvSpPr>
          <p:nvPr/>
        </p:nvSpPr>
        <p:spPr bwMode="gray">
          <a:xfrm>
            <a:off x="2047875" y="1914525"/>
            <a:ext cx="5048250" cy="4086225"/>
          </a:xfrm>
          <a:custGeom>
            <a:avLst/>
            <a:gdLst>
              <a:gd name="T0" fmla="*/ 0 w 3180"/>
              <a:gd name="T1" fmla="*/ 2574 h 2574"/>
              <a:gd name="T2" fmla="*/ 666 w 3180"/>
              <a:gd name="T3" fmla="*/ 2340 h 2574"/>
              <a:gd name="T4" fmla="*/ 948 w 3180"/>
              <a:gd name="T5" fmla="*/ 2166 h 2574"/>
              <a:gd name="T6" fmla="*/ 1368 w 3180"/>
              <a:gd name="T7" fmla="*/ 1860 h 2574"/>
              <a:gd name="T8" fmla="*/ 1668 w 3180"/>
              <a:gd name="T9" fmla="*/ 1572 h 2574"/>
              <a:gd name="T10" fmla="*/ 1884 w 3180"/>
              <a:gd name="T11" fmla="*/ 1314 h 2574"/>
              <a:gd name="T12" fmla="*/ 2130 w 3180"/>
              <a:gd name="T13" fmla="*/ 1050 h 2574"/>
              <a:gd name="T14" fmla="*/ 2334 w 3180"/>
              <a:gd name="T15" fmla="*/ 786 h 2574"/>
              <a:gd name="T16" fmla="*/ 2778 w 3180"/>
              <a:gd name="T17" fmla="*/ 348 h 2574"/>
              <a:gd name="T18" fmla="*/ 3180 w 3180"/>
              <a:gd name="T19" fmla="*/ 0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80" h="2574">
                <a:moveTo>
                  <a:pt x="0" y="2574"/>
                </a:moveTo>
                <a:cubicBezTo>
                  <a:pt x="111" y="2535"/>
                  <a:pt x="508" y="2408"/>
                  <a:pt x="666" y="2340"/>
                </a:cubicBezTo>
                <a:cubicBezTo>
                  <a:pt x="824" y="2272"/>
                  <a:pt x="831" y="2246"/>
                  <a:pt x="948" y="2166"/>
                </a:cubicBezTo>
                <a:cubicBezTo>
                  <a:pt x="1065" y="2086"/>
                  <a:pt x="1248" y="1959"/>
                  <a:pt x="1368" y="1860"/>
                </a:cubicBezTo>
                <a:cubicBezTo>
                  <a:pt x="1488" y="1761"/>
                  <a:pt x="1582" y="1663"/>
                  <a:pt x="1668" y="1572"/>
                </a:cubicBezTo>
                <a:cubicBezTo>
                  <a:pt x="1754" y="1481"/>
                  <a:pt x="1807" y="1401"/>
                  <a:pt x="1884" y="1314"/>
                </a:cubicBezTo>
                <a:cubicBezTo>
                  <a:pt x="1961" y="1227"/>
                  <a:pt x="2055" y="1138"/>
                  <a:pt x="2130" y="1050"/>
                </a:cubicBezTo>
                <a:cubicBezTo>
                  <a:pt x="2205" y="962"/>
                  <a:pt x="2226" y="903"/>
                  <a:pt x="2334" y="786"/>
                </a:cubicBezTo>
                <a:cubicBezTo>
                  <a:pt x="2442" y="669"/>
                  <a:pt x="2637" y="479"/>
                  <a:pt x="2778" y="348"/>
                </a:cubicBezTo>
                <a:cubicBezTo>
                  <a:pt x="2919" y="217"/>
                  <a:pt x="3096" y="72"/>
                  <a:pt x="3180" y="0"/>
                </a:cubicBezTo>
              </a:path>
            </a:pathLst>
          </a:custGeom>
          <a:noFill/>
          <a:ln w="31750" cap="flat" cmpd="sng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gray">
          <a:xfrm rot="-2893837">
            <a:off x="4156075" y="3854451"/>
            <a:ext cx="1222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Storm Track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gray">
          <a:xfrm>
            <a:off x="4171950" y="4810125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gray">
          <a:xfrm>
            <a:off x="3524250" y="5305425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gray">
          <a:xfrm>
            <a:off x="4629150" y="4391025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gray">
          <a:xfrm>
            <a:off x="4972050" y="3962400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gray">
          <a:xfrm>
            <a:off x="5381625" y="3524250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gray">
          <a:xfrm>
            <a:off x="5705475" y="3095625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gray">
          <a:xfrm>
            <a:off x="6419850" y="2400300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gray">
          <a:xfrm>
            <a:off x="3057525" y="5572125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gray">
          <a:xfrm>
            <a:off x="4060825" y="4926013"/>
            <a:ext cx="798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chemeClr val="bg1"/>
                </a:solidFill>
                <a:latin typeface="Arial Narrow" charset="0"/>
              </a:rPr>
              <a:t>03/13/93 06Z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gray">
          <a:xfrm>
            <a:off x="5603875" y="3201988"/>
            <a:ext cx="798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chemeClr val="bg1"/>
                </a:solidFill>
                <a:latin typeface="Arial Narrow" charset="0"/>
              </a:rPr>
              <a:t>03/14/93 06Z</a:t>
            </a:r>
          </a:p>
        </p:txBody>
      </p:sp>
      <p:sp>
        <p:nvSpPr>
          <p:cNvPr id="18448" name="Oval 16"/>
          <p:cNvSpPr>
            <a:spLocks noChangeArrowheads="1"/>
          </p:cNvSpPr>
          <p:nvPr/>
        </p:nvSpPr>
        <p:spPr bwMode="gray">
          <a:xfrm>
            <a:off x="7038975" y="1847850"/>
            <a:ext cx="93663" cy="10795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gray">
          <a:xfrm>
            <a:off x="7648575" y="1885950"/>
            <a:ext cx="142875" cy="3819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gray">
          <a:xfrm>
            <a:off x="7705725" y="1571625"/>
            <a:ext cx="85725" cy="314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gray">
          <a:xfrm flipV="1">
            <a:off x="7715250" y="5715000"/>
            <a:ext cx="85725" cy="314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4842-3EED-C347-ACF0-73608E134896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040279-5FE9-F857-1869-888CDAFFAB37}"/>
              </a:ext>
            </a:extLst>
          </p:cNvPr>
          <p:cNvSpPr txBox="1"/>
          <p:nvPr/>
        </p:nvSpPr>
        <p:spPr>
          <a:xfrm>
            <a:off x="420484" y="6254848"/>
            <a:ext cx="8328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Hypothesis 2</a:t>
            </a:r>
            <a:r>
              <a:rPr lang="en-US" sz="1800" dirty="0"/>
              <a:t>: the more accurate the model physics, the more likely that perturbations </a:t>
            </a:r>
          </a:p>
          <a:p>
            <a:pPr algn="ctr"/>
            <a:r>
              <a:rPr lang="en-US" sz="1800" dirty="0"/>
              <a:t>will </a:t>
            </a:r>
            <a:r>
              <a:rPr lang="en-US" sz="1800" b="1" dirty="0"/>
              <a:t>increase</a:t>
            </a:r>
            <a:r>
              <a:rPr lang="en-US" sz="1800" dirty="0"/>
              <a:t>, rather than decrease, SLP error</a:t>
            </a:r>
          </a:p>
        </p:txBody>
      </p:sp>
    </p:spTree>
    <p:extLst>
      <p:ext uri="{BB962C8B-B14F-4D97-AF65-F5344CB8AC3E}">
        <p14:creationId xmlns:p14="http://schemas.microsoft.com/office/powerpoint/2010/main" val="4076391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46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SLP error ranking: Hypothesis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50273" y="4579716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MAX: 2.81</a:t>
            </a:r>
          </a:p>
          <a:p>
            <a:r>
              <a:rPr lang="en-US" dirty="0"/>
              <a:t>MIN: 1.74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4386" y="5046967"/>
            <a:ext cx="826527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 353 perturbed members:</a:t>
            </a:r>
          </a:p>
          <a:p>
            <a:r>
              <a:rPr lang="en-US" dirty="0"/>
              <a:t>	63 (18%) had </a:t>
            </a:r>
            <a:r>
              <a:rPr lang="en-US" u="sng" dirty="0"/>
              <a:t>smaller</a:t>
            </a:r>
            <a:r>
              <a:rPr lang="en-US" dirty="0"/>
              <a:t> SLP error than control (unperturbed) [max reduction 13.4%]</a:t>
            </a:r>
          </a:p>
          <a:p>
            <a:r>
              <a:rPr lang="en-US" dirty="0"/>
              <a:t>	7 were tied</a:t>
            </a:r>
          </a:p>
          <a:p>
            <a:r>
              <a:rPr lang="en-US" dirty="0"/>
              <a:t>	283 (80%) had </a:t>
            </a:r>
            <a:r>
              <a:rPr lang="en-US" u="sng" dirty="0"/>
              <a:t>larger</a:t>
            </a:r>
            <a:r>
              <a:rPr lang="en-US" dirty="0"/>
              <a:t> SLP error than control [max increase 40%]</a:t>
            </a:r>
          </a:p>
          <a:p>
            <a:r>
              <a:rPr lang="en-US" dirty="0"/>
              <a:t>What does this imply for Hypothesis 2?  What does it imply for </a:t>
            </a:r>
            <a:r>
              <a:rPr lang="en-US" dirty="0">
                <a:solidFill>
                  <a:srgbClr val="FF0000"/>
                </a:solidFill>
              </a:rPr>
              <a:t>skill, certainty, physics</a:t>
            </a:r>
            <a:r>
              <a:rPr lang="en-US" dirty="0"/>
              <a:t>?</a:t>
            </a:r>
          </a:p>
          <a:p>
            <a:r>
              <a:rPr lang="en-US" b="1" dirty="0">
                <a:solidFill>
                  <a:srgbClr val="0000FF"/>
                </a:solidFill>
              </a:rPr>
              <a:t>Alternative physics (unperturbed) was ALREADY at 1.6 mb/</a:t>
            </a:r>
            <a:r>
              <a:rPr lang="en-US" b="1" dirty="0" err="1">
                <a:solidFill>
                  <a:srgbClr val="0000FF"/>
                </a:solidFill>
              </a:rPr>
              <a:t>gridpoint</a:t>
            </a:r>
            <a:r>
              <a:rPr lang="en-US" b="1" dirty="0">
                <a:solidFill>
                  <a:srgbClr val="0000FF"/>
                </a:solidFill>
              </a:rPr>
              <a:t> – lowest of all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0B4863-5C04-194D-9A37-2FCC3A361047}"/>
              </a:ext>
            </a:extLst>
          </p:cNvPr>
          <p:cNvSpPr txBox="1"/>
          <p:nvPr/>
        </p:nvSpPr>
        <p:spPr>
          <a:xfrm>
            <a:off x="6011042" y="3510068"/>
            <a:ext cx="1386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unperturbed</a:t>
            </a:r>
          </a:p>
          <a:p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8E9971-3EE0-94F7-6352-8820D5A25C4A}"/>
              </a:ext>
            </a:extLst>
          </p:cNvPr>
          <p:cNvSpPr txBox="1"/>
          <p:nvPr/>
        </p:nvSpPr>
        <p:spPr>
          <a:xfrm>
            <a:off x="421432" y="916367"/>
            <a:ext cx="8328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Hypothesis 2</a:t>
            </a:r>
            <a:r>
              <a:rPr lang="en-US" sz="1800" dirty="0"/>
              <a:t>: the more accurate the model physics, the more likely that perturbations </a:t>
            </a:r>
          </a:p>
          <a:p>
            <a:pPr algn="ctr"/>
            <a:r>
              <a:rPr lang="en-US" sz="1800" dirty="0"/>
              <a:t>will </a:t>
            </a:r>
            <a:r>
              <a:rPr lang="en-US" sz="1800" b="1" dirty="0"/>
              <a:t>increase</a:t>
            </a:r>
            <a:r>
              <a:rPr lang="en-US" sz="1800" dirty="0"/>
              <a:t>, rather than decrease, SLP error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1539972-9C4D-474B-BF9A-6FA8238807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779736"/>
              </p:ext>
            </p:extLst>
          </p:nvPr>
        </p:nvGraphicFramePr>
        <p:xfrm>
          <a:off x="1520825" y="1428750"/>
          <a:ext cx="6102350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3772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DECAB6-7881-C8EF-34F6-BBF6F9CE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2A3C4B-DA54-F428-7DE4-68BB89F4D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Perturbing the simulations tended to make them more different than the parent (w/r/t SLP RMSE) </a:t>
            </a:r>
            <a:r>
              <a:rPr lang="en-US" dirty="0">
                <a:sym typeface="Wingdings" pitchFamily="2" charset="2"/>
              </a:rPr>
              <a:t> supports Hypothesis #2</a:t>
            </a:r>
            <a:endParaRPr lang="en-US" dirty="0"/>
          </a:p>
          <a:p>
            <a:r>
              <a:rPr lang="en-US" dirty="0"/>
              <a:t>But perturbing the simulations yields many runs with larger NESIS scores than the unperturbed simulation </a:t>
            </a:r>
            <a:r>
              <a:rPr lang="en-US" dirty="0">
                <a:sym typeface="Wingdings" pitchFamily="2" charset="2"/>
              </a:rPr>
              <a:t> does not support Hypothesis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030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 SLP error and NESIS correlated?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NNRP-based SKEBS ensemble</a:t>
            </a:r>
          </a:p>
          <a:p>
            <a:endParaRPr lang="en-US" sz="1600" dirty="0"/>
          </a:p>
          <a:p>
            <a:r>
              <a:rPr lang="en-US" sz="1600" dirty="0"/>
              <a:t>SLP error reflects differences in cyclone intensity, size, location, translation speed</a:t>
            </a:r>
            <a:r>
              <a:rPr lang="mr-IN" sz="1600" dirty="0"/>
              <a:t>…</a:t>
            </a:r>
            <a:endParaRPr lang="en-US" sz="1600" dirty="0"/>
          </a:p>
          <a:p>
            <a:r>
              <a:rPr lang="en-US" sz="1600" dirty="0"/>
              <a:t>Alter track, size, intensity </a:t>
            </a:r>
            <a:r>
              <a:rPr lang="en-US" sz="1600" dirty="0">
                <a:sym typeface="Wingdings" pitchFamily="2" charset="2"/>
              </a:rPr>
              <a:t> alter where and how much snow falls  change NESIS…</a:t>
            </a:r>
          </a:p>
          <a:p>
            <a:endParaRPr lang="en-US" sz="1600" dirty="0">
              <a:sym typeface="Wingdings" pitchFamily="2" charset="2"/>
            </a:endParaRPr>
          </a:p>
          <a:p>
            <a:r>
              <a:rPr lang="en-US" sz="1600" b="1" dirty="0">
                <a:sym typeface="Wingdings" pitchFamily="2" charset="2"/>
              </a:rPr>
              <a:t>Would/should change be systematic?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47233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274289-E21F-BF41-A88F-411AC788AC26}"/>
              </a:ext>
            </a:extLst>
          </p:cNvPr>
          <p:cNvSpPr txBox="1"/>
          <p:nvPr/>
        </p:nvSpPr>
        <p:spPr>
          <a:xfrm>
            <a:off x="2727424" y="3861488"/>
            <a:ext cx="44883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R2 = 0.33		(fraction of variance explained)</a:t>
            </a:r>
          </a:p>
          <a:p>
            <a:r>
              <a:rPr lang="en-US" dirty="0"/>
              <a:t>r = 0.57		(correlation)</a:t>
            </a:r>
          </a:p>
          <a:p>
            <a:endParaRPr lang="en-US" dirty="0"/>
          </a:p>
          <a:p>
            <a:r>
              <a:rPr lang="en-US" dirty="0"/>
              <a:t>[R2 = (r)</a:t>
            </a:r>
            <a:r>
              <a:rPr lang="en-US" baseline="30000" dirty="0"/>
              <a:t>2</a:t>
            </a:r>
            <a:r>
              <a:rPr lang="en-US" dirty="0"/>
              <a:t> for simple linear regression]</a:t>
            </a:r>
          </a:p>
          <a:p>
            <a:endParaRPr lang="en-US" baseline="30000" dirty="0"/>
          </a:p>
          <a:p>
            <a:endParaRPr lang="en-US" baseline="30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5630C6-9FC2-154A-B7A7-B47977CCBDBD}"/>
              </a:ext>
            </a:extLst>
          </p:cNvPr>
          <p:cNvSpPr txBox="1"/>
          <p:nvPr/>
        </p:nvSpPr>
        <p:spPr>
          <a:xfrm>
            <a:off x="235131" y="226451"/>
            <a:ext cx="5056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SLP error vs. NESIS for 2020-2024 SKEBS ensembles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EED9C5-7BD3-2AFA-4055-CBCA39AC19A6}"/>
              </a:ext>
            </a:extLst>
          </p:cNvPr>
          <p:cNvSpPr txBox="1"/>
          <p:nvPr/>
        </p:nvSpPr>
        <p:spPr>
          <a:xfrm>
            <a:off x="235131" y="5132070"/>
            <a:ext cx="89316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There is a moderately strong suggestion </a:t>
            </a:r>
            <a:r>
              <a:rPr lang="en-US" dirty="0">
                <a:solidFill>
                  <a:srgbClr val="FF0000"/>
                </a:solidFill>
              </a:rPr>
              <a:t>that </a:t>
            </a:r>
            <a:r>
              <a:rPr lang="en-US" b="1" dirty="0">
                <a:solidFill>
                  <a:srgbClr val="FF0000"/>
                </a:solidFill>
              </a:rPr>
              <a:t>higher SLP errors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 higher values of NESIS</a:t>
            </a:r>
          </a:p>
          <a:p>
            <a:r>
              <a:rPr lang="en-US" dirty="0">
                <a:sym typeface="Wingdings" pitchFamily="2" charset="2"/>
              </a:rPr>
              <a:t>Higher SLP differences from NNRP  differences in track and speed</a:t>
            </a:r>
          </a:p>
          <a:p>
            <a:r>
              <a:rPr lang="en-US" dirty="0">
                <a:solidFill>
                  <a:srgbClr val="0070C0"/>
                </a:solidFill>
                <a:sym typeface="Wingdings" pitchFamily="2" charset="2"/>
              </a:rPr>
              <a:t>Expectation: larger SLP error should be associated with both larger AND smaller NESIS</a:t>
            </a:r>
          </a:p>
          <a:p>
            <a:r>
              <a:rPr lang="en-US" dirty="0">
                <a:solidFill>
                  <a:srgbClr val="0070C0"/>
                </a:solidFill>
                <a:sym typeface="Wingdings" pitchFamily="2" charset="2"/>
              </a:rPr>
              <a:t>	(e.g., a cone-shaped plot)</a:t>
            </a:r>
          </a:p>
          <a:p>
            <a:r>
              <a:rPr lang="en-US" dirty="0">
                <a:sym typeface="Wingdings" pitchFamily="2" charset="2"/>
              </a:rPr>
              <a:t>Does our initialization and model configuration yield the most realistic track for the</a:t>
            </a:r>
          </a:p>
          <a:p>
            <a:r>
              <a:rPr lang="en-US" dirty="0">
                <a:sym typeface="Wingdings" pitchFamily="2" charset="2"/>
              </a:rPr>
              <a:t>	unperturbed run?  </a:t>
            </a:r>
            <a:r>
              <a:rPr lang="en-US" b="1" dirty="0">
                <a:solidFill>
                  <a:srgbClr val="00B050"/>
                </a:solidFill>
                <a:sym typeface="Wingdings" pitchFamily="2" charset="2"/>
              </a:rPr>
              <a:t>Would our experiment conclusions differ if a better reanalysis used?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A3767E2-69D8-0FC4-3208-6B4A1C74B9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10439"/>
              </p:ext>
            </p:extLst>
          </p:nvPr>
        </p:nvGraphicFramePr>
        <p:xfrm>
          <a:off x="1809750" y="652145"/>
          <a:ext cx="5524500" cy="335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8932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45630C6-9FC2-154A-B7A7-B47977CCBDBD}"/>
              </a:ext>
            </a:extLst>
          </p:cNvPr>
          <p:cNvSpPr txBox="1"/>
          <p:nvPr/>
        </p:nvSpPr>
        <p:spPr>
          <a:xfrm>
            <a:off x="235131" y="226451"/>
            <a:ext cx="5056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SLP error vs. NESIS for 2020-2024 SKEBS ensembles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3067B3-3D03-C3F5-7CD1-2337F62EED24}"/>
              </a:ext>
            </a:extLst>
          </p:cNvPr>
          <p:cNvSpPr txBox="1"/>
          <p:nvPr/>
        </p:nvSpPr>
        <p:spPr>
          <a:xfrm>
            <a:off x="235131" y="4089122"/>
            <a:ext cx="39621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Unperturbed SLP error: 2.02 mb/</a:t>
            </a:r>
            <a:r>
              <a:rPr lang="en-US" dirty="0" err="1"/>
              <a:t>gridpt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AVERAGE SLP error: 2.19 mb/</a:t>
            </a:r>
            <a:r>
              <a:rPr lang="en-US" dirty="0" err="1">
                <a:solidFill>
                  <a:srgbClr val="FF0000"/>
                </a:solidFill>
              </a:rPr>
              <a:t>gridpt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[184 below average, 168 above average]</a:t>
            </a:r>
          </a:p>
          <a:p>
            <a:endParaRPr lang="en-US" dirty="0"/>
          </a:p>
          <a:p>
            <a:r>
              <a:rPr lang="en-US" b="1" dirty="0"/>
              <a:t>Higher the simulation NESIS, the more</a:t>
            </a:r>
          </a:p>
          <a:p>
            <a:r>
              <a:rPr lang="en-US" b="1" dirty="0"/>
              <a:t>	likely its SLP error &gt; AVERAGE</a:t>
            </a:r>
          </a:p>
          <a:p>
            <a:endParaRPr lang="en-US" dirty="0"/>
          </a:p>
          <a:p>
            <a:r>
              <a:rPr lang="en-US" dirty="0"/>
              <a:t>Larger SLP error </a:t>
            </a:r>
            <a:r>
              <a:rPr lang="en-US" dirty="0">
                <a:sym typeface="Wingdings" pitchFamily="2" charset="2"/>
              </a:rPr>
              <a:t> different track</a:t>
            </a:r>
          </a:p>
          <a:p>
            <a:r>
              <a:rPr lang="en-US" dirty="0">
                <a:sym typeface="Wingdings" pitchFamily="2" charset="2"/>
              </a:rPr>
              <a:t>	 higher NESIS</a:t>
            </a:r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D33BF59-AEB9-0923-E2A3-6FB05F8842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36516"/>
              </p:ext>
            </p:extLst>
          </p:nvPr>
        </p:nvGraphicFramePr>
        <p:xfrm>
          <a:off x="1809750" y="652145"/>
          <a:ext cx="5524500" cy="335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127499B-64F4-9B43-B8CE-CA2554AACE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173485"/>
              </p:ext>
            </p:extLst>
          </p:nvPr>
        </p:nvGraphicFramePr>
        <p:xfrm>
          <a:off x="4331970" y="40216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0396A8-9E51-2660-AE9D-753E3D8B4455}"/>
              </a:ext>
            </a:extLst>
          </p:cNvPr>
          <p:cNvCxnSpPr/>
          <p:nvPr/>
        </p:nvCxnSpPr>
        <p:spPr>
          <a:xfrm>
            <a:off x="5143500" y="5427503"/>
            <a:ext cx="360045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034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823BD-BFCA-7BBF-8B59-15C3E49C4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What if we used the </a:t>
            </a:r>
            <a:r>
              <a:rPr lang="en-US" sz="3200" b="1" dirty="0"/>
              <a:t>lowest error member </a:t>
            </a:r>
            <a:r>
              <a:rPr lang="en-US" sz="3200" dirty="0"/>
              <a:t>as the benchmark NESIS instead?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9218E-9C45-3F01-1388-9FBFEC726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Unperturbed member:</a:t>
            </a:r>
          </a:p>
          <a:p>
            <a:pPr lvl="1"/>
            <a:r>
              <a:rPr lang="en-US" sz="1800" dirty="0"/>
              <a:t>RMSE SLP 2.02 mb/</a:t>
            </a:r>
            <a:r>
              <a:rPr lang="en-US" sz="1800" dirty="0" err="1"/>
              <a:t>gridpoint</a:t>
            </a:r>
            <a:r>
              <a:rPr lang="en-US" sz="1800" dirty="0"/>
              <a:t>, NESIS 11.63</a:t>
            </a:r>
          </a:p>
          <a:p>
            <a:r>
              <a:rPr lang="en-US" sz="2000" dirty="0"/>
              <a:t>Lowest error member (== most accurate simulation???)</a:t>
            </a:r>
          </a:p>
          <a:p>
            <a:pPr lvl="1"/>
            <a:r>
              <a:rPr lang="en-US" sz="1800" dirty="0"/>
              <a:t>RMSE SLP 1.74 mb/</a:t>
            </a:r>
            <a:r>
              <a:rPr lang="en-US" sz="1800" dirty="0" err="1"/>
              <a:t>gridpoint</a:t>
            </a:r>
            <a:r>
              <a:rPr lang="en-US" sz="1800" dirty="0"/>
              <a:t>, NESIS 9.41</a:t>
            </a:r>
            <a:endParaRPr lang="en-US" sz="20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0624A57-4B5E-F04C-99E0-BD24A2C9DA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921404"/>
              </p:ext>
            </p:extLst>
          </p:nvPr>
        </p:nvGraphicFramePr>
        <p:xfrm>
          <a:off x="1520825" y="2834322"/>
          <a:ext cx="6102350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EF0EDCB-1084-383B-9BA7-4A2CCFB1E7D1}"/>
              </a:ext>
            </a:extLst>
          </p:cNvPr>
          <p:cNvSpPr txBox="1"/>
          <p:nvPr/>
        </p:nvSpPr>
        <p:spPr>
          <a:xfrm>
            <a:off x="2128037" y="4880292"/>
            <a:ext cx="22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lowest error member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D7B5BB-B4F5-B55D-2B4C-381D2C5AEAD6}"/>
              </a:ext>
            </a:extLst>
          </p:cNvPr>
          <p:cNvSpPr txBox="1"/>
          <p:nvPr/>
        </p:nvSpPr>
        <p:spPr>
          <a:xfrm>
            <a:off x="0" y="6448028"/>
            <a:ext cx="448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333 of 354 simulations (94%) had larger NESIS</a:t>
            </a:r>
          </a:p>
        </p:txBody>
      </p:sp>
    </p:spTree>
    <p:extLst>
      <p:ext uri="{BB962C8B-B14F-4D97-AF65-F5344CB8AC3E}">
        <p14:creationId xmlns:p14="http://schemas.microsoft.com/office/powerpoint/2010/main" val="171986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do SLP errors vs. NNRP and NARR compare?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96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NNRP vs. NARR SLP error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8987" y="5598964"/>
            <a:ext cx="72252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There is a very high correlation between SLP error against NNRP and NARR.</a:t>
            </a:r>
          </a:p>
          <a:p>
            <a:pPr algn="ctr"/>
            <a:r>
              <a:rPr lang="en-US" dirty="0"/>
              <a:t>BUT, note that </a:t>
            </a:r>
            <a:r>
              <a:rPr lang="en-US" dirty="0">
                <a:solidFill>
                  <a:srgbClr val="FF0000"/>
                </a:solidFill>
              </a:rPr>
              <a:t>SLP error vs. NARR is higher when initialized with NNRP</a:t>
            </a:r>
            <a:r>
              <a:rPr lang="en-US" dirty="0"/>
              <a:t>,</a:t>
            </a:r>
          </a:p>
          <a:p>
            <a:pPr algn="ctr"/>
            <a:r>
              <a:rPr lang="en-US" dirty="0"/>
              <a:t>while you will find </a:t>
            </a:r>
            <a:r>
              <a:rPr lang="en-US" dirty="0">
                <a:solidFill>
                  <a:srgbClr val="FF0000"/>
                </a:solidFill>
              </a:rPr>
              <a:t>SLP error vs. NNRP is higher when initialized with NARR</a:t>
            </a:r>
            <a:r>
              <a:rPr lang="en-US" dirty="0"/>
              <a:t>.</a:t>
            </a:r>
          </a:p>
          <a:p>
            <a:pPr algn="ctr"/>
            <a:r>
              <a:rPr lang="en-US" dirty="0"/>
              <a:t>Does this make sense?  That motivates using a better reanalysis.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E41657-64CE-549F-8F66-96B8CD3A3C01}"/>
              </a:ext>
            </a:extLst>
          </p:cNvPr>
          <p:cNvSpPr txBox="1"/>
          <p:nvPr/>
        </p:nvSpPr>
        <p:spPr>
          <a:xfrm>
            <a:off x="7395210" y="299466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typo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AB45C0-4882-FB5D-060D-BACC28B1CC95}"/>
              </a:ext>
            </a:extLst>
          </p:cNvPr>
          <p:cNvCxnSpPr/>
          <p:nvPr/>
        </p:nvCxnSpPr>
        <p:spPr>
          <a:xfrm flipH="1">
            <a:off x="5394960" y="3177540"/>
            <a:ext cx="2000250" cy="400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E2468FE-9098-2091-F4CC-2CF7BB9DDFD2}"/>
              </a:ext>
            </a:extLst>
          </p:cNvPr>
          <p:cNvGraphicFramePr>
            <a:graphicFrameLocks/>
          </p:cNvGraphicFramePr>
          <p:nvPr/>
        </p:nvGraphicFramePr>
        <p:xfrm>
          <a:off x="2286000" y="1603375"/>
          <a:ext cx="4572000" cy="365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836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DC260C1-3693-A74D-678D-E4A0F8964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99872"/>
            <a:ext cx="9146203" cy="583531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4842-3EED-C347-ACF0-73608E134896}" type="slidenum">
              <a:rPr lang="en-US" smtClean="0"/>
              <a:t>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7275" y="1169255"/>
            <a:ext cx="9161275" cy="479074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341600" y="2775900"/>
            <a:ext cx="60083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78049" y="2475047"/>
            <a:ext cx="1269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12/2022 storm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4A98E9-1F67-A0E1-2584-13ADC81743BE}"/>
              </a:ext>
            </a:extLst>
          </p:cNvPr>
          <p:cNvSpPr txBox="1"/>
          <p:nvPr/>
        </p:nvSpPr>
        <p:spPr>
          <a:xfrm>
            <a:off x="109243" y="120316"/>
            <a:ext cx="544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www.ncei.noaa.gov</a:t>
            </a:r>
            <a:r>
              <a:rPr lang="en-US" dirty="0"/>
              <a:t>/access/monitoring/</a:t>
            </a:r>
            <a:r>
              <a:rPr lang="en-US" dirty="0" err="1"/>
              <a:t>rsi</a:t>
            </a:r>
            <a:r>
              <a:rPr lang="en-US" dirty="0"/>
              <a:t>/</a:t>
            </a:r>
            <a:r>
              <a:rPr lang="en-US" dirty="0" err="1"/>
              <a:t>nesis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06E182-C18D-3ED0-C2A3-10B037E53F5D}"/>
              </a:ext>
            </a:extLst>
          </p:cNvPr>
          <p:cNvSpPr txBox="1"/>
          <p:nvPr/>
        </p:nvSpPr>
        <p:spPr>
          <a:xfrm>
            <a:off x="1490323" y="2387432"/>
            <a:ext cx="6053477" cy="2308324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By NESIS metric, SOC event is #1. Is this because</a:t>
            </a:r>
          </a:p>
          <a:p>
            <a:endParaRPr lang="en-US" b="1" dirty="0"/>
          </a:p>
          <a:p>
            <a:pPr marL="342900" indent="-342900">
              <a:buAutoNum type="arabicParenBoth"/>
            </a:pPr>
            <a:r>
              <a:rPr lang="en-US" dirty="0"/>
              <a:t>It had the most favorable synoptic setup of all events?</a:t>
            </a:r>
          </a:p>
          <a:p>
            <a:pPr marL="342900" indent="-342900">
              <a:buAutoNum type="arabicParenBoth"/>
            </a:pPr>
            <a:r>
              <a:rPr lang="en-US" dirty="0"/>
              <a:t>It most fully realized its potential? (Luck)</a:t>
            </a:r>
          </a:p>
          <a:p>
            <a:pPr marL="342900" indent="-342900">
              <a:buAutoNum type="arabicParenBoth"/>
            </a:pPr>
            <a:r>
              <a:rPr lang="en-US" dirty="0"/>
              <a:t>Both?</a:t>
            </a:r>
          </a:p>
          <a:p>
            <a:pPr marL="342900" indent="-342900">
              <a:buAutoNum type="arabicParenBoth"/>
            </a:pPr>
            <a:endParaRPr lang="en-US" dirty="0"/>
          </a:p>
          <a:p>
            <a:r>
              <a:rPr lang="en-US" i="1" dirty="0"/>
              <a:t>Did event #2 have a more favorable setup but didn’t have as much “luck”?</a:t>
            </a:r>
          </a:p>
        </p:txBody>
      </p:sp>
    </p:spTree>
    <p:extLst>
      <p:ext uri="{BB962C8B-B14F-4D97-AF65-F5344CB8AC3E}">
        <p14:creationId xmlns:p14="http://schemas.microsoft.com/office/powerpoint/2010/main" val="922716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75C70B-CBAC-CE4A-ACF2-263DA17B8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F8653-7092-C143-BD84-497FFE35E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Hypothesis 1</a:t>
            </a:r>
            <a:r>
              <a:rPr lang="en-US" sz="2400" dirty="0"/>
              <a:t>: the closer to the (high) tail the unperturbed run falls, the more likely that any perturbation would result with a </a:t>
            </a:r>
            <a:r>
              <a:rPr lang="en-US" sz="2400" b="1" dirty="0"/>
              <a:t>smaller</a:t>
            </a:r>
            <a:r>
              <a:rPr lang="en-US" sz="2400" dirty="0"/>
              <a:t> NESIS</a:t>
            </a:r>
          </a:p>
          <a:p>
            <a:pPr lvl="1"/>
            <a:r>
              <a:rPr lang="en-US" sz="2400" dirty="0"/>
              <a:t>Class SKEBS ensemble appears to </a:t>
            </a:r>
            <a:r>
              <a:rPr lang="en-US" sz="2400" u="sng" dirty="0"/>
              <a:t>refute</a:t>
            </a:r>
            <a:r>
              <a:rPr lang="en-US" sz="2400" dirty="0"/>
              <a:t> Hypothesis #1 </a:t>
            </a:r>
            <a:r>
              <a:rPr lang="en-US" sz="2400" dirty="0">
                <a:sym typeface="Wingdings" pitchFamily="2" charset="2"/>
              </a:rPr>
              <a:t> wasn’t luck</a:t>
            </a:r>
            <a:endParaRPr lang="en-US" sz="2400" dirty="0"/>
          </a:p>
          <a:p>
            <a:pPr lvl="1"/>
            <a:r>
              <a:rPr lang="en-US" sz="2400" dirty="0"/>
              <a:t>Next step: what made SOC case the GOAT (Greatest Of All Time?)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Hypothesis 2</a:t>
            </a:r>
            <a:r>
              <a:rPr lang="en-US" sz="2400" dirty="0"/>
              <a:t>: the more accurate the model physics, the more likely that perturbations will </a:t>
            </a:r>
            <a:r>
              <a:rPr lang="en-US" sz="2400" b="1" dirty="0"/>
              <a:t>increase</a:t>
            </a:r>
            <a:r>
              <a:rPr lang="en-US" sz="2400" dirty="0"/>
              <a:t>, rather than decrease, SLP error</a:t>
            </a:r>
          </a:p>
          <a:p>
            <a:pPr lvl="1"/>
            <a:r>
              <a:rPr lang="en-US" sz="2400" dirty="0"/>
              <a:t>Class SKEBS ensemble appears to support Hypothesis #2</a:t>
            </a:r>
          </a:p>
          <a:p>
            <a:r>
              <a:rPr lang="en-US" sz="2400" dirty="0"/>
              <a:t>BUT… we should revisit both hypotheses with a </a:t>
            </a:r>
            <a:r>
              <a:rPr lang="en-US" sz="2400" dirty="0">
                <a:solidFill>
                  <a:srgbClr val="FF0000"/>
                </a:solidFill>
              </a:rPr>
              <a:t>better initialization data source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FF0000"/>
                </a:solidFill>
              </a:rPr>
              <a:t>better model physics configuration (especially microphysics) </a:t>
            </a:r>
            <a:r>
              <a:rPr lang="en-US" sz="2400" dirty="0"/>
              <a:t>and</a:t>
            </a:r>
            <a:r>
              <a:rPr lang="en-US" sz="2400" dirty="0">
                <a:solidFill>
                  <a:srgbClr val="FF0000"/>
                </a:solidFill>
              </a:rPr>
              <a:t> higher resolution (so no cumulus scheme)</a:t>
            </a:r>
          </a:p>
          <a:p>
            <a:r>
              <a:rPr lang="en-US" sz="2400" dirty="0"/>
              <a:t>Also, should we reconsider SKEBS perturbation defaults?</a:t>
            </a:r>
          </a:p>
          <a:p>
            <a:r>
              <a:rPr lang="en-US" sz="2400" dirty="0"/>
              <a:t>Finally:</a:t>
            </a:r>
          </a:p>
          <a:p>
            <a:pPr lvl="1"/>
            <a:r>
              <a:rPr lang="en-US" sz="2000" dirty="0"/>
              <a:t>How do large and small NESIS storms compare?  What makes them different?</a:t>
            </a:r>
          </a:p>
          <a:p>
            <a:pPr lvl="1"/>
            <a:r>
              <a:rPr lang="en-US" sz="2000" dirty="0"/>
              <a:t>How do large and small SLP error simulations compare?  </a:t>
            </a:r>
          </a:p>
          <a:p>
            <a:pPr lvl="1"/>
            <a:r>
              <a:rPr lang="en-US" sz="2000" dirty="0"/>
              <a:t>Larger SLP errors </a:t>
            </a:r>
            <a:r>
              <a:rPr lang="en-US" sz="2000" dirty="0">
                <a:sym typeface="Wingdings" pitchFamily="2" charset="2"/>
              </a:rPr>
              <a:t> larger NESIS… why?</a:t>
            </a:r>
            <a:endParaRPr lang="en-US" sz="2000" dirty="0"/>
          </a:p>
          <a:p>
            <a:pPr lvl="1"/>
            <a:r>
              <a:rPr lang="en-US" sz="2000" dirty="0"/>
              <a:t>[This could be an interesting project or thesis.]</a:t>
            </a:r>
          </a:p>
        </p:txBody>
      </p:sp>
    </p:spTree>
    <p:extLst>
      <p:ext uri="{BB962C8B-B14F-4D97-AF65-F5344CB8AC3E}">
        <p14:creationId xmlns:p14="http://schemas.microsoft.com/office/powerpoint/2010/main" val="875318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9DAFCF-56F2-F989-C93A-1099DFAE40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[end]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19E0B7F-3DDB-B5AE-2856-85F68011A2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1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8CF0-EE5E-D7A2-BE7F-601C4F8F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6A155-00E7-55EB-8181-D8AA8FB1D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analysis presumes:</a:t>
            </a:r>
          </a:p>
          <a:p>
            <a:pPr lvl="1"/>
            <a:r>
              <a:rPr lang="en-US" dirty="0"/>
              <a:t>Initialization data source is correct and optimal and represents “truth”</a:t>
            </a:r>
          </a:p>
          <a:p>
            <a:pPr lvl="1"/>
            <a:r>
              <a:rPr lang="en-US" dirty="0"/>
              <a:t>Model grid spacing is appropriate</a:t>
            </a:r>
          </a:p>
          <a:p>
            <a:pPr lvl="1"/>
            <a:r>
              <a:rPr lang="en-US" dirty="0"/>
              <a:t>Model physics is well-configured</a:t>
            </a:r>
          </a:p>
          <a:p>
            <a:pPr lvl="1"/>
            <a:r>
              <a:rPr lang="en-US" dirty="0"/>
              <a:t>SKEBS is the best way of incorporating randomness into the simulations </a:t>
            </a:r>
            <a:r>
              <a:rPr lang="en-US" i="1" dirty="0"/>
              <a:t>and</a:t>
            </a:r>
            <a:r>
              <a:rPr lang="en-US" dirty="0"/>
              <a:t> is optimally configured</a:t>
            </a:r>
          </a:p>
          <a:p>
            <a:pPr lvl="1"/>
            <a:r>
              <a:rPr lang="en-US" dirty="0"/>
              <a:t>NESIS is computed correctly (esp. snow ratio)</a:t>
            </a:r>
          </a:p>
          <a:p>
            <a:r>
              <a:rPr lang="en-US" dirty="0"/>
              <a:t>The conclusions herein should be considered tentative and retested in an upgraded experiment</a:t>
            </a:r>
          </a:p>
        </p:txBody>
      </p:sp>
    </p:spTree>
    <p:extLst>
      <p:ext uri="{BB962C8B-B14F-4D97-AF65-F5344CB8AC3E}">
        <p14:creationId xmlns:p14="http://schemas.microsoft.com/office/powerpoint/2010/main" val="189462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800" dirty="0"/>
              <a:t>Each storm has its </a:t>
            </a:r>
            <a:r>
              <a:rPr lang="en-US" sz="3800" b="1" dirty="0"/>
              <a:t>own distribution </a:t>
            </a:r>
            <a:r>
              <a:rPr lang="en-US" sz="3800" dirty="0"/>
              <a:t>with respect to NESIS, which may or may not be normally distributed (bell curve)</a:t>
            </a:r>
          </a:p>
          <a:p>
            <a:pPr lvl="1"/>
            <a:r>
              <a:rPr lang="en-US" sz="3400" dirty="0"/>
              <a:t>Some NESIS values are more likely than others</a:t>
            </a:r>
          </a:p>
          <a:p>
            <a:r>
              <a:rPr lang="en-US" sz="3800" dirty="0"/>
              <a:t>A real past event is but </a:t>
            </a:r>
            <a:r>
              <a:rPr lang="en-US" sz="3800" b="1" dirty="0"/>
              <a:t>one sample </a:t>
            </a:r>
            <a:r>
              <a:rPr lang="en-US" sz="3800" dirty="0"/>
              <a:t>from the storm’s own distribution</a:t>
            </a:r>
            <a:r>
              <a:rPr lang="mr-IN" sz="3800" dirty="0"/>
              <a:t>…</a:t>
            </a:r>
            <a:r>
              <a:rPr lang="en-US" sz="3800" dirty="0"/>
              <a:t> so it could have fallen </a:t>
            </a:r>
            <a:r>
              <a:rPr lang="en-US" sz="3800" i="1" dirty="0"/>
              <a:t>anywhere</a:t>
            </a:r>
            <a:r>
              <a:rPr lang="en-US" sz="3800" dirty="0"/>
              <a:t> in the range</a:t>
            </a:r>
          </a:p>
          <a:p>
            <a:pPr lvl="1"/>
            <a:r>
              <a:rPr lang="en-US" sz="3400" dirty="0"/>
              <a:t>Again, it’s </a:t>
            </a:r>
            <a:r>
              <a:rPr lang="en-US" sz="3400" b="1" dirty="0"/>
              <a:t>most likely </a:t>
            </a:r>
            <a:r>
              <a:rPr lang="en-US" sz="3400" dirty="0"/>
              <a:t>the sample would fall near the distribution peak</a:t>
            </a:r>
            <a:r>
              <a:rPr lang="mr-IN" sz="3400" dirty="0"/>
              <a:t>…</a:t>
            </a:r>
            <a:r>
              <a:rPr lang="en-US" sz="3400" dirty="0"/>
              <a:t> but it </a:t>
            </a:r>
            <a:r>
              <a:rPr lang="en-US" sz="3400" b="1" dirty="0">
                <a:solidFill>
                  <a:srgbClr val="FF0000"/>
                </a:solidFill>
              </a:rPr>
              <a:t>could</a:t>
            </a:r>
            <a:r>
              <a:rPr lang="en-US" sz="3400" dirty="0"/>
              <a:t> have occurred in either tail… the distribution represents the storm’s </a:t>
            </a:r>
            <a:r>
              <a:rPr lang="en-US" sz="3400" b="1" dirty="0"/>
              <a:t>potential</a:t>
            </a:r>
          </a:p>
          <a:p>
            <a:r>
              <a:rPr lang="en-US" sz="3800" dirty="0"/>
              <a:t>We elect to employ SKEBS as a means of applying perturbations, in an attempt to </a:t>
            </a:r>
            <a:r>
              <a:rPr lang="en-US" sz="3800" b="1" dirty="0"/>
              <a:t>ascertain what the storm’s own distribution looks like</a:t>
            </a:r>
          </a:p>
          <a:p>
            <a:r>
              <a:rPr lang="en-US" sz="3800" b="1" dirty="0">
                <a:solidFill>
                  <a:srgbClr val="FF0000"/>
                </a:solidFill>
              </a:rPr>
              <a:t>Hypothesis 1</a:t>
            </a:r>
            <a:r>
              <a:rPr lang="en-US" sz="3800" dirty="0"/>
              <a:t>: the closer to the (high) tail the </a:t>
            </a:r>
            <a:r>
              <a:rPr lang="en-US" sz="3800" b="1" dirty="0"/>
              <a:t>unperturbed</a:t>
            </a:r>
            <a:r>
              <a:rPr lang="en-US" sz="3800" dirty="0"/>
              <a:t> run falls, the more likely that any perturbation of it would result with a </a:t>
            </a:r>
            <a:r>
              <a:rPr lang="en-US" sz="3800" b="1" dirty="0"/>
              <a:t>smaller</a:t>
            </a:r>
            <a:r>
              <a:rPr lang="en-US" sz="3800" dirty="0"/>
              <a:t> NESIS</a:t>
            </a:r>
          </a:p>
          <a:p>
            <a:pPr lvl="1"/>
            <a:r>
              <a:rPr lang="en-US" sz="3400" dirty="0"/>
              <a:t>We surmise that the SOC was #1 among snowstorms because it falls in the high tail of its </a:t>
            </a:r>
            <a:r>
              <a:rPr lang="en-US" sz="3400" i="1" dirty="0"/>
              <a:t>own</a:t>
            </a:r>
            <a:r>
              <a:rPr lang="en-US" sz="3400" dirty="0"/>
              <a:t> distribution </a:t>
            </a:r>
            <a:r>
              <a:rPr lang="en-US" sz="3400" dirty="0">
                <a:sym typeface="Wingdings" pitchFamily="2" charset="2"/>
              </a:rPr>
              <a:t> it had the best luck, it realized most of its maximum potential</a:t>
            </a:r>
            <a:endParaRPr lang="en-US" sz="3400" dirty="0"/>
          </a:p>
          <a:p>
            <a:pPr lvl="1"/>
            <a:r>
              <a:rPr lang="en-US" sz="3400" dirty="0"/>
              <a:t>Therefore: </a:t>
            </a:r>
            <a:r>
              <a:rPr lang="en-US" sz="3400" u="sng" dirty="0"/>
              <a:t>perturbed runs should tend to have smaller NESIS values than the unperturbed run</a:t>
            </a:r>
            <a:r>
              <a:rPr lang="en-US" sz="3400" dirty="0"/>
              <a:t>, if the unperturbed run is “accurate” and hypothesis is correct</a:t>
            </a:r>
          </a:p>
          <a:p>
            <a:r>
              <a:rPr lang="en-US" sz="3800" b="1" dirty="0">
                <a:solidFill>
                  <a:srgbClr val="FF0000"/>
                </a:solidFill>
              </a:rPr>
              <a:t>Hypothesis 2</a:t>
            </a:r>
            <a:r>
              <a:rPr lang="en-US" sz="3800" dirty="0"/>
              <a:t>: the more accurate the model physics, the more likely that perturbations will </a:t>
            </a:r>
            <a:r>
              <a:rPr lang="en-US" sz="3800" b="1" dirty="0"/>
              <a:t>increase</a:t>
            </a:r>
            <a:r>
              <a:rPr lang="en-US" sz="3800" dirty="0"/>
              <a:t>, rather than decrease, SLP error</a:t>
            </a:r>
          </a:p>
          <a:p>
            <a:pPr lvl="1"/>
            <a:r>
              <a:rPr lang="en-US" sz="3400" dirty="0"/>
              <a:t>Perturbations will shift the cyclone track and/or timing, resulting in more discrepancies with the parent model analysis (i.e., more error)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7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BD4B8C-6AD7-2543-9BC4-C2FACB1A3B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2020-2024 SKEBS </a:t>
            </a:r>
            <a:br>
              <a:rPr lang="en-US" dirty="0"/>
            </a:br>
            <a:r>
              <a:rPr lang="en-US" dirty="0"/>
              <a:t>ensemble results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0397AFF-963B-A540-98F7-76774D4470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353 perturbed simulations available</a:t>
            </a:r>
          </a:p>
          <a:p>
            <a:r>
              <a:rPr lang="en-US" dirty="0"/>
              <a:t>{some changes in WRF over time}</a:t>
            </a:r>
          </a:p>
        </p:txBody>
      </p:sp>
    </p:spTree>
    <p:extLst>
      <p:ext uri="{BB962C8B-B14F-4D97-AF65-F5344CB8AC3E}">
        <p14:creationId xmlns:p14="http://schemas.microsoft.com/office/powerpoint/2010/main" val="410732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ell_curv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05" y="1611730"/>
            <a:ext cx="2286000" cy="195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393355" y="1611730"/>
            <a:ext cx="16281" cy="153033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26107" y="1774534"/>
            <a:ext cx="46217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Scenario #1</a:t>
            </a:r>
            <a:r>
              <a:rPr lang="en-US" dirty="0"/>
              <a:t>: unperturbed run falls near peak of</a:t>
            </a:r>
          </a:p>
          <a:p>
            <a:r>
              <a:rPr lang="en-US" dirty="0"/>
              <a:t>	its own distribution</a:t>
            </a:r>
          </a:p>
          <a:p>
            <a:r>
              <a:rPr lang="en-US" dirty="0"/>
              <a:t>Expected outcome from perturbations: 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Equal chances </a:t>
            </a:r>
            <a:r>
              <a:rPr lang="en-US" dirty="0"/>
              <a:t>of generating larger and</a:t>
            </a:r>
          </a:p>
          <a:p>
            <a:r>
              <a:rPr lang="en-US" dirty="0"/>
              <a:t>	smaller NESIS or SLP error 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43503" y="1303953"/>
            <a:ext cx="1136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unperturbed</a:t>
            </a:r>
          </a:p>
        </p:txBody>
      </p:sp>
      <p:pic>
        <p:nvPicPr>
          <p:cNvPr id="15" name="Picture 14" descr="bell_curv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05" y="3872966"/>
            <a:ext cx="2286000" cy="19558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2849223" y="3872966"/>
            <a:ext cx="16281" cy="153033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26107" y="4035770"/>
            <a:ext cx="46883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Scenario #2</a:t>
            </a:r>
            <a:r>
              <a:rPr lang="en-US" dirty="0"/>
              <a:t>: unperturbed run falls near tail of</a:t>
            </a:r>
          </a:p>
          <a:p>
            <a:r>
              <a:rPr lang="en-US" dirty="0"/>
              <a:t>	its own distribution [e.g., 1927 Yankees?]</a:t>
            </a:r>
          </a:p>
          <a:p>
            <a:r>
              <a:rPr lang="en-US" dirty="0"/>
              <a:t>Expected outcome from perturbations: 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Much higher chances </a:t>
            </a:r>
            <a:r>
              <a:rPr lang="en-US" dirty="0"/>
              <a:t>of generating smaller</a:t>
            </a:r>
          </a:p>
          <a:p>
            <a:r>
              <a:rPr lang="en-US" dirty="0"/>
              <a:t>	NESIS or larger SLP error values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97073" y="3598181"/>
            <a:ext cx="1136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unperturbed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NESIS (or SLP error) distribution Hypothesis #1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540" y="5713326"/>
            <a:ext cx="90890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hypothesis presumes that SKEBS provides a reasonable, and perhaps the most reasonable,</a:t>
            </a:r>
          </a:p>
          <a:p>
            <a:r>
              <a:rPr lang="en-US" dirty="0"/>
              <a:t>	way of perturbing these simulations and could be used to reveal the storm distribution.</a:t>
            </a:r>
          </a:p>
          <a:p>
            <a:r>
              <a:rPr lang="en-US" dirty="0">
                <a:solidFill>
                  <a:srgbClr val="FF0000"/>
                </a:solidFill>
              </a:rPr>
              <a:t>It also assumes the NNRP is a reasonable initialization and verification source, despite coarse</a:t>
            </a:r>
          </a:p>
          <a:p>
            <a:r>
              <a:rPr lang="en-US" dirty="0">
                <a:solidFill>
                  <a:srgbClr val="FF0000"/>
                </a:solidFill>
              </a:rPr>
              <a:t>	resolution.</a:t>
            </a:r>
          </a:p>
        </p:txBody>
      </p:sp>
    </p:spTree>
    <p:extLst>
      <p:ext uri="{BB962C8B-B14F-4D97-AF65-F5344CB8AC3E}">
        <p14:creationId xmlns:p14="http://schemas.microsoft.com/office/powerpoint/2010/main" val="3741148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93E36AE-A65F-5F62-0291-26A69348CA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834493"/>
              </p:ext>
            </p:extLst>
          </p:nvPr>
        </p:nvGraphicFramePr>
        <p:xfrm>
          <a:off x="1520825" y="1211580"/>
          <a:ext cx="6102350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NESIS ranking: Hypothesis #1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386" y="4982557"/>
            <a:ext cx="853676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 353 perturbed members:</a:t>
            </a:r>
          </a:p>
          <a:p>
            <a:r>
              <a:rPr lang="en-US" dirty="0"/>
              <a:t>	155 had larger NESIS than control (unperturbed)</a:t>
            </a:r>
          </a:p>
          <a:p>
            <a:r>
              <a:rPr lang="en-US" dirty="0"/>
              <a:t>	0   were tied</a:t>
            </a:r>
          </a:p>
          <a:p>
            <a:r>
              <a:rPr lang="en-US" dirty="0"/>
              <a:t>	198 had smaller NESIS than control</a:t>
            </a:r>
          </a:p>
          <a:p>
            <a:r>
              <a:rPr lang="en-US" dirty="0"/>
              <a:t>What does this imply for Hypothesis 1?  What does it imply for </a:t>
            </a:r>
            <a:r>
              <a:rPr lang="en-US" dirty="0">
                <a:solidFill>
                  <a:srgbClr val="FF0000"/>
                </a:solidFill>
              </a:rPr>
              <a:t>predictability</a:t>
            </a:r>
            <a:r>
              <a:rPr lang="en-US" dirty="0"/>
              <a:t>?  For </a:t>
            </a:r>
            <a:r>
              <a:rPr lang="en-US" dirty="0">
                <a:solidFill>
                  <a:srgbClr val="FF0000"/>
                </a:solidFill>
              </a:rPr>
              <a:t>NESIS</a:t>
            </a:r>
            <a:r>
              <a:rPr lang="en-US" dirty="0"/>
              <a:t>?</a:t>
            </a:r>
          </a:p>
          <a:p>
            <a:r>
              <a:rPr lang="en-US" dirty="0"/>
              <a:t>	What does it imply for </a:t>
            </a:r>
            <a:r>
              <a:rPr lang="en-US" dirty="0">
                <a:solidFill>
                  <a:srgbClr val="FF0000"/>
                </a:solidFill>
              </a:rPr>
              <a:t>SKEBS</a:t>
            </a:r>
            <a:r>
              <a:rPr lang="en-US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CA49C8-15AB-7945-825E-DA53198FA130}"/>
              </a:ext>
            </a:extLst>
          </p:cNvPr>
          <p:cNvSpPr txBox="1"/>
          <p:nvPr/>
        </p:nvSpPr>
        <p:spPr>
          <a:xfrm>
            <a:off x="6014237" y="2665421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unperturbed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7949" y="4579716"/>
            <a:ext cx="14148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MAX: 15.1</a:t>
            </a:r>
          </a:p>
          <a:p>
            <a:r>
              <a:rPr lang="en-US" dirty="0"/>
              <a:t>MIN: 8.22</a:t>
            </a:r>
          </a:p>
          <a:p>
            <a:r>
              <a:rPr lang="en-US" dirty="0"/>
              <a:t>Ctrl: 11.63</a:t>
            </a:r>
          </a:p>
          <a:p>
            <a:r>
              <a:rPr lang="en-US" dirty="0"/>
              <a:t>MEAN: 11.42</a:t>
            </a:r>
          </a:p>
        </p:txBody>
      </p:sp>
    </p:spTree>
    <p:extLst>
      <p:ext uri="{BB962C8B-B14F-4D97-AF65-F5344CB8AC3E}">
        <p14:creationId xmlns:p14="http://schemas.microsoft.com/office/powerpoint/2010/main" val="39723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2020-2024 NESIS histogram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8C19082-CE88-0747-BD8A-129F4F731D78}"/>
              </a:ext>
            </a:extLst>
          </p:cNvPr>
          <p:cNvCxnSpPr/>
          <p:nvPr/>
        </p:nvCxnSpPr>
        <p:spPr>
          <a:xfrm flipV="1">
            <a:off x="4571485" y="4607560"/>
            <a:ext cx="0" cy="46409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9698B56-AEFD-C640-8B49-296EA9A5D31E}"/>
              </a:ext>
            </a:extLst>
          </p:cNvPr>
          <p:cNvSpPr txBox="1"/>
          <p:nvPr/>
        </p:nvSpPr>
        <p:spPr>
          <a:xfrm>
            <a:off x="4146400" y="4984641"/>
            <a:ext cx="850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control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F988AD-59BD-CB46-8BEC-98C2B7468D1E}"/>
              </a:ext>
            </a:extLst>
          </p:cNvPr>
          <p:cNvSpPr txBox="1"/>
          <p:nvPr/>
        </p:nvSpPr>
        <p:spPr>
          <a:xfrm>
            <a:off x="4674870" y="6042086"/>
            <a:ext cx="4323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353 perturbed runs</a:t>
            </a:r>
          </a:p>
          <a:p>
            <a:r>
              <a:rPr lang="en-US" dirty="0"/>
              <a:t>{Some changes in WRF/hardware over time}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1BF5E9-ED25-20B4-D328-0F9CBE8083CF}"/>
              </a:ext>
            </a:extLst>
          </p:cNvPr>
          <p:cNvSpPr txBox="1"/>
          <p:nvPr/>
        </p:nvSpPr>
        <p:spPr>
          <a:xfrm>
            <a:off x="325677" y="6050071"/>
            <a:ext cx="2587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 little bit of asymmetry…</a:t>
            </a:r>
          </a:p>
          <a:p>
            <a:r>
              <a:rPr lang="en-US" i="1" dirty="0"/>
              <a:t> but looks pretty ‘normal’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B3C16B-984C-5427-A155-B795F479307C}"/>
              </a:ext>
            </a:extLst>
          </p:cNvPr>
          <p:cNvSpPr txBox="1"/>
          <p:nvPr/>
        </p:nvSpPr>
        <p:spPr>
          <a:xfrm>
            <a:off x="7397949" y="4579716"/>
            <a:ext cx="14148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MAX: 15.1</a:t>
            </a:r>
          </a:p>
          <a:p>
            <a:r>
              <a:rPr lang="en-US" dirty="0"/>
              <a:t>MIN: 8.22</a:t>
            </a:r>
          </a:p>
          <a:p>
            <a:r>
              <a:rPr lang="en-US" dirty="0"/>
              <a:t>Ctrl: 11.63</a:t>
            </a:r>
          </a:p>
          <a:p>
            <a:r>
              <a:rPr lang="en-US" dirty="0"/>
              <a:t>MEAN: 11.42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B29A157-3207-7346-933E-BB5A0C134D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949981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6275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DC260C1-3693-A74D-678D-E4A0F8964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99872"/>
            <a:ext cx="9146203" cy="583531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4842-3EED-C347-ACF0-73608E134896}" type="slidenum">
              <a:rPr lang="en-US" smtClean="0"/>
              <a:t>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7275" y="1169255"/>
            <a:ext cx="9161275" cy="479074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341600" y="2775900"/>
            <a:ext cx="60083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78049" y="2475047"/>
            <a:ext cx="1269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12/2022 storm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4A98E9-1F67-A0E1-2584-13ADC81743BE}"/>
              </a:ext>
            </a:extLst>
          </p:cNvPr>
          <p:cNvSpPr txBox="1"/>
          <p:nvPr/>
        </p:nvSpPr>
        <p:spPr>
          <a:xfrm>
            <a:off x="109243" y="120316"/>
            <a:ext cx="544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www.ncei.noaa.gov</a:t>
            </a:r>
            <a:r>
              <a:rPr lang="en-US" dirty="0"/>
              <a:t>/access/monitoring/</a:t>
            </a:r>
            <a:r>
              <a:rPr lang="en-US" dirty="0" err="1"/>
              <a:t>rsi</a:t>
            </a:r>
            <a:r>
              <a:rPr lang="en-US" dirty="0"/>
              <a:t>/</a:t>
            </a:r>
            <a:r>
              <a:rPr lang="en-US" dirty="0" err="1"/>
              <a:t>nesis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06E182-C18D-3ED0-C2A3-10B037E53F5D}"/>
              </a:ext>
            </a:extLst>
          </p:cNvPr>
          <p:cNvSpPr txBox="1"/>
          <p:nvPr/>
        </p:nvSpPr>
        <p:spPr>
          <a:xfrm>
            <a:off x="6257289" y="3481097"/>
            <a:ext cx="2545890" cy="2862322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Even </a:t>
            </a:r>
            <a:r>
              <a:rPr lang="en-US" i="1" dirty="0"/>
              <a:t>lowest</a:t>
            </a:r>
            <a:r>
              <a:rPr lang="en-US" dirty="0"/>
              <a:t> NESIS value</a:t>
            </a:r>
          </a:p>
          <a:p>
            <a:r>
              <a:rPr lang="en-US" dirty="0"/>
              <a:t> would rank #5, but</a:t>
            </a:r>
          </a:p>
          <a:p>
            <a:endParaRPr lang="en-US" dirty="0"/>
          </a:p>
          <a:p>
            <a:r>
              <a:rPr lang="en-US" dirty="0"/>
              <a:t>Subject to our caveats</a:t>
            </a:r>
          </a:p>
          <a:p>
            <a:r>
              <a:rPr lang="en-US" dirty="0"/>
              <a:t> the SOC event </a:t>
            </a:r>
            <a:r>
              <a:rPr lang="en-US" dirty="0">
                <a:solidFill>
                  <a:srgbClr val="FF0000"/>
                </a:solidFill>
              </a:rPr>
              <a:t>could</a:t>
            </a:r>
          </a:p>
          <a:p>
            <a:r>
              <a:rPr lang="en-US" dirty="0">
                <a:solidFill>
                  <a:srgbClr val="FF0000"/>
                </a:solidFill>
              </a:rPr>
              <a:t> have been </a:t>
            </a:r>
            <a:r>
              <a:rPr lang="en-US" b="1" dirty="0">
                <a:solidFill>
                  <a:srgbClr val="FF0000"/>
                </a:solidFill>
              </a:rPr>
              <a:t>worse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If Hypothesis 1 had been</a:t>
            </a:r>
          </a:p>
          <a:p>
            <a:r>
              <a:rPr lang="en-US" dirty="0"/>
              <a:t> valid, event could not </a:t>
            </a:r>
          </a:p>
          <a:p>
            <a:r>
              <a:rPr lang="en-US" dirty="0"/>
              <a:t> have been much worse</a:t>
            </a:r>
          </a:p>
        </p:txBody>
      </p:sp>
    </p:spTree>
    <p:extLst>
      <p:ext uri="{BB962C8B-B14F-4D97-AF65-F5344CB8AC3E}">
        <p14:creationId xmlns:p14="http://schemas.microsoft.com/office/powerpoint/2010/main" val="125725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17608</TotalTime>
  <Words>2004</Words>
  <Application>Microsoft Macintosh PowerPoint</Application>
  <PresentationFormat>On-screen Show (4:3)</PresentationFormat>
  <Paragraphs>238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Calibri</vt:lpstr>
      <vt:lpstr>Wingdings</vt:lpstr>
      <vt:lpstr>Office Theme</vt:lpstr>
      <vt:lpstr>Experiment #3 Results SOC NNRP-based SKEBS runs Fall 2024</vt:lpstr>
      <vt:lpstr>PowerPoint Presentation</vt:lpstr>
      <vt:lpstr>Caveats</vt:lpstr>
      <vt:lpstr>Hypotheses</vt:lpstr>
      <vt:lpstr>2020-2024 SKEBS  ensemble results</vt:lpstr>
      <vt:lpstr>NESIS (or SLP error) distribution Hypothesis #1</vt:lpstr>
      <vt:lpstr>NESIS ranking: Hypothesis #1</vt:lpstr>
      <vt:lpstr>2020-2024 NESIS histogram</vt:lpstr>
      <vt:lpstr>PowerPoint Presentation</vt:lpstr>
      <vt:lpstr>NESIS (or SLP error) distribution Hypothesis #1</vt:lpstr>
      <vt:lpstr>Animation of SLP field (ECMWF reanalysis)</vt:lpstr>
      <vt:lpstr>SLP error ranking: Hypothesis #2</vt:lpstr>
      <vt:lpstr>Recap</vt:lpstr>
      <vt:lpstr>Is SLP error and NESIS correlated?</vt:lpstr>
      <vt:lpstr>PowerPoint Presentation</vt:lpstr>
      <vt:lpstr>PowerPoint Presentation</vt:lpstr>
      <vt:lpstr>What if we used the lowest error member as the benchmark NESIS instead?</vt:lpstr>
      <vt:lpstr>How do SLP errors vs. NNRP and NARR compare?</vt:lpstr>
      <vt:lpstr>NNRP vs. NARR SLP error</vt:lpstr>
      <vt:lpstr>Summary</vt:lpstr>
      <vt:lpstr>[end]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SOC: NNRP-based SKEBS runs</dc:title>
  <dc:creator>Robert Fovell</dc:creator>
  <cp:lastModifiedBy>Fovell, Robert</cp:lastModifiedBy>
  <cp:revision>217</cp:revision>
  <dcterms:created xsi:type="dcterms:W3CDTF">2017-04-18T18:14:39Z</dcterms:created>
  <dcterms:modified xsi:type="dcterms:W3CDTF">2024-11-19T16:10:32Z</dcterms:modified>
</cp:coreProperties>
</file>