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388" r:id="rId3"/>
    <p:sldId id="378" r:id="rId4"/>
    <p:sldId id="379" r:id="rId5"/>
    <p:sldId id="389" r:id="rId6"/>
    <p:sldId id="381" r:id="rId7"/>
    <p:sldId id="390" r:id="rId8"/>
    <p:sldId id="31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69"/>
    <p:restoredTop sz="93521"/>
  </p:normalViewPr>
  <p:slideViewPr>
    <p:cSldViewPr snapToGrid="0" snapToObjects="1" showGuides="1">
      <p:cViewPr varScale="1">
        <p:scale>
          <a:sx n="111" d="100"/>
          <a:sy n="111" d="100"/>
        </p:scale>
        <p:origin x="976" y="192"/>
      </p:cViewPr>
      <p:guideLst>
        <p:guide orient="horz" pos="124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EC224-5007-1B47-A72E-F95A86A9DD75}" type="datetimeFigureOut">
              <a:rPr lang="en-US" smtClean="0"/>
              <a:t>2/12/24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410C1-516C-C343-A81B-B1C778D2E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010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5432B-B5EB-444A-927E-262FB0FFAB29}" type="datetimeFigureOut">
              <a:rPr lang="en-US" smtClean="0"/>
              <a:t>2/12/24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CC099-38B6-A843-AFE0-BD8A0316C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947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CC099-38B6-A843-AFE0-BD8A0316C2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01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4664-5E40-3940-A09D-A2EC6B9BCF73}" type="datetime1">
              <a:rPr lang="en-US" smtClean="0"/>
              <a:t>2/12/24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67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34EC-3E29-3849-893E-59766E195294}" type="datetime1">
              <a:rPr lang="en-US" smtClean="0"/>
              <a:t>2/12/24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81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37CD-5BA5-124F-9015-830A7A2853E4}" type="datetime1">
              <a:rPr lang="en-US" smtClean="0"/>
              <a:t>2/12/24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5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AA0C-1926-7B4F-BFCE-009CD8569710}" type="datetime1">
              <a:rPr lang="en-US" smtClean="0"/>
              <a:t>2/12/24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2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15BD-DD9A-4E4F-8A9E-55D8C8B1AFDD}" type="datetime1">
              <a:rPr lang="en-US" smtClean="0"/>
              <a:t>2/12/24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9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8B60-9417-3143-873D-9BFEACC92525}" type="datetime1">
              <a:rPr lang="en-US" smtClean="0"/>
              <a:t>2/12/24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1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95B5-F3D7-F84D-B81A-E4AA236E6535}" type="datetime1">
              <a:rPr lang="en-US" smtClean="0"/>
              <a:t>2/12/24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67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8688-6B9B-7441-884D-9A787FE89895}" type="datetime1">
              <a:rPr lang="en-US" smtClean="0"/>
              <a:t>2/12/24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1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B269-366F-5C41-8C5E-4DF83D85BA31}" type="datetime1">
              <a:rPr lang="en-US" smtClean="0"/>
              <a:t>2/12/24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DD367-457A-694A-A192-1EEB1FE96607}" type="datetime1">
              <a:rPr lang="en-US" smtClean="0"/>
              <a:t>2/12/24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7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3C90-58D5-0E48-967C-D068D5570CBF}" type="datetime1">
              <a:rPr lang="en-US" smtClean="0"/>
              <a:t>2/12/24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83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E9700-343D-2F4D-8C23-BDF8CE16F77B}" type="datetime1">
              <a:rPr lang="en-US" smtClean="0"/>
              <a:t>2/12/24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1AE3B-B44C-B04B-B31A-865FE2A29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2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zhou5@albany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fovell@albany.edu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Real-data WRF: Experiment #1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ATM 419/563</a:t>
            </a:r>
          </a:p>
          <a:p>
            <a:pPr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Spring 2024</a:t>
            </a:r>
          </a:p>
          <a:p>
            <a:pPr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Fovell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C627-321C-7343-9187-AA9C204BAF47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129784-051F-BD45-9C2F-1175F3C6FDBE}"/>
              </a:ext>
            </a:extLst>
          </p:cNvPr>
          <p:cNvSpPr txBox="1"/>
          <p:nvPr/>
        </p:nvSpPr>
        <p:spPr>
          <a:xfrm>
            <a:off x="26831" y="6629400"/>
            <a:ext cx="4113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© Copyright 2024 Robert Fovell, Univ. at Albany, SUNY, </a:t>
            </a:r>
            <a:r>
              <a:rPr lang="en-US" sz="1000" dirty="0" err="1"/>
              <a:t>rfovell@albany.edu</a:t>
            </a:r>
            <a:endParaRPr lang="en-US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EA7CD6-D9A9-5E42-AFE3-423D6E6F8438}"/>
              </a:ext>
            </a:extLst>
          </p:cNvPr>
          <p:cNvSpPr txBox="1"/>
          <p:nvPr/>
        </p:nvSpPr>
        <p:spPr>
          <a:xfrm>
            <a:off x="287079" y="393405"/>
            <a:ext cx="728455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Experiment #1 is due by Thursday, February 22nd.</a:t>
            </a:r>
          </a:p>
          <a:p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New version of script: $LAB/SNOWSTORM/WRF_plot_SNOW2023_V2.ipynb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61EA98-87E0-E35A-8A02-6E5737745E8C}"/>
              </a:ext>
            </a:extLst>
          </p:cNvPr>
          <p:cNvSpPr txBox="1"/>
          <p:nvPr/>
        </p:nvSpPr>
        <p:spPr>
          <a:xfrm>
            <a:off x="1889568" y="5674409"/>
            <a:ext cx="5388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This version is configured for headnode7.rit.albany.edu 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and the Snow cluster</a:t>
            </a:r>
          </a:p>
        </p:txBody>
      </p:sp>
    </p:spTree>
    <p:extLst>
      <p:ext uri="{BB962C8B-B14F-4D97-AF65-F5344CB8AC3E}">
        <p14:creationId xmlns:p14="http://schemas.microsoft.com/office/powerpoint/2010/main" val="3847831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D1D00C-15DA-EB1E-3F7F-0590D150C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B89AA9-2C29-3244-020D-E8DEE90E4D98}"/>
              </a:ext>
            </a:extLst>
          </p:cNvPr>
          <p:cNvSpPr txBox="1"/>
          <p:nvPr/>
        </p:nvSpPr>
        <p:spPr>
          <a:xfrm>
            <a:off x="243068" y="196770"/>
            <a:ext cx="69826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 series of physical snow depth (inches) at Albany for our </a:t>
            </a:r>
            <a:r>
              <a:rPr lang="en-US" b="1" dirty="0"/>
              <a:t>control run</a:t>
            </a:r>
          </a:p>
          <a:p>
            <a:r>
              <a:rPr lang="en-US" dirty="0"/>
              <a:t>This is predicted by the Noah land surface model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93F6A8-DCBF-C2AC-EF77-01F2B54440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350" y="1295400"/>
            <a:ext cx="76073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454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51FC8AE-57BC-6E86-A81F-98BC6A184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 #1 - 1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41321C-1B8C-331C-8390-A1DCD7F9D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 could make a different, if not necessarily better, snow forecast by changing one or more of the following:</a:t>
            </a:r>
          </a:p>
          <a:p>
            <a:pPr lvl="1"/>
            <a:r>
              <a:rPr lang="en-US" b="1" dirty="0"/>
              <a:t>Model physics</a:t>
            </a:r>
            <a:r>
              <a:rPr lang="en-US" dirty="0"/>
              <a:t>, including microphysics, boundary and surface layer, radiation, cumulus, and land surface parameterizations</a:t>
            </a:r>
          </a:p>
          <a:p>
            <a:pPr lvl="1"/>
            <a:r>
              <a:rPr lang="en-US" b="1" dirty="0"/>
              <a:t>Resolution</a:t>
            </a:r>
            <a:r>
              <a:rPr lang="en-US" dirty="0"/>
              <a:t> (horizontal and vertical), so we can render topography and clouds better</a:t>
            </a:r>
          </a:p>
          <a:p>
            <a:pPr lvl="1"/>
            <a:r>
              <a:rPr lang="en-US" b="1" dirty="0"/>
              <a:t>Initialization</a:t>
            </a:r>
            <a:r>
              <a:rPr lang="en-US" dirty="0"/>
              <a:t> data source, such as from the 3-km HRRR or NAM models</a:t>
            </a:r>
          </a:p>
          <a:p>
            <a:pPr lvl="1"/>
            <a:r>
              <a:rPr lang="en-US" b="1" dirty="0"/>
              <a:t>Data assimilation, </a:t>
            </a:r>
            <a:r>
              <a:rPr lang="en-US" dirty="0"/>
              <a:t>nudging, and/or stochastic perturbation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At this time, we will just vary </a:t>
            </a:r>
            <a:r>
              <a:rPr lang="en-US" b="1" dirty="0"/>
              <a:t>microphysics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49A508-A758-4467-BE5E-0AFB6735C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27BEF4-7973-89E4-D3A8-C3490ECE0561}"/>
              </a:ext>
            </a:extLst>
          </p:cNvPr>
          <p:cNvSpPr txBox="1"/>
          <p:nvPr/>
        </p:nvSpPr>
        <p:spPr>
          <a:xfrm>
            <a:off x="0" y="95534"/>
            <a:ext cx="2934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Due Thursday, February 22nd</a:t>
            </a:r>
          </a:p>
        </p:txBody>
      </p:sp>
    </p:spTree>
    <p:extLst>
      <p:ext uri="{BB962C8B-B14F-4D97-AF65-F5344CB8AC3E}">
        <p14:creationId xmlns:p14="http://schemas.microsoft.com/office/powerpoint/2010/main" val="3065190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51FC8AE-57BC-6E86-A81F-98BC6A184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 #1 - 2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41321C-1B8C-331C-8390-A1DCD7F9D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/>
              <a:t>First, </a:t>
            </a:r>
            <a:r>
              <a:rPr lang="en-US" sz="2000" b="1" dirty="0"/>
              <a:t>archive</a:t>
            </a:r>
            <a:r>
              <a:rPr lang="en-US" sz="2000" dirty="0"/>
              <a:t> your WRF model output, since you will need it again.  </a:t>
            </a:r>
            <a:r>
              <a:rPr lang="en-US" sz="2000" b="1" dirty="0">
                <a:solidFill>
                  <a:srgbClr val="FF0000"/>
                </a:solidFill>
              </a:rPr>
              <a:t>Whenever you re-run WRF, existing output files are overwritten.</a:t>
            </a:r>
            <a:r>
              <a:rPr lang="en-US" sz="2000" dirty="0"/>
              <a:t>  In your SNOW directory, make a folder called RUN01 and push your </a:t>
            </a:r>
            <a:r>
              <a:rPr lang="en-US" sz="2000" dirty="0" err="1"/>
              <a:t>wrfout</a:t>
            </a:r>
            <a:r>
              <a:rPr lang="en-US" sz="2000" dirty="0"/>
              <a:t> file into it</a:t>
            </a:r>
          </a:p>
          <a:p>
            <a:pPr lvl="1"/>
            <a:r>
              <a:rPr lang="en-US" sz="1600" dirty="0" err="1"/>
              <a:t>mkdir</a:t>
            </a:r>
            <a:r>
              <a:rPr lang="en-US" sz="1600" dirty="0"/>
              <a:t> RUN01</a:t>
            </a:r>
          </a:p>
          <a:p>
            <a:pPr lvl="1"/>
            <a:r>
              <a:rPr lang="en-US" sz="1600" dirty="0"/>
              <a:t>mv wrfout_d01_2023-01-22_12:00:00 RUN01/.</a:t>
            </a:r>
          </a:p>
          <a:p>
            <a:r>
              <a:rPr lang="en-US" sz="2000" dirty="0"/>
              <a:t>Then make </a:t>
            </a:r>
            <a:r>
              <a:rPr lang="en-US" sz="2000" b="1" dirty="0"/>
              <a:t>two</a:t>
            </a:r>
            <a:r>
              <a:rPr lang="en-US" sz="2000" dirty="0"/>
              <a:t> more runs, archiving them in new folders called RUN02 and RUN03</a:t>
            </a:r>
          </a:p>
          <a:p>
            <a:r>
              <a:rPr lang="en-US" sz="2000" dirty="0"/>
              <a:t>For these two new runs, select a different microphysics scheme (within limitations; see next slide)</a:t>
            </a:r>
          </a:p>
          <a:p>
            <a:pPr lvl="1"/>
            <a:r>
              <a:rPr lang="en-US" sz="1600" b="1" dirty="0"/>
              <a:t>Edit</a:t>
            </a:r>
            <a:r>
              <a:rPr lang="en-US" sz="1600" dirty="0"/>
              <a:t> the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namelist.input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/>
              <a:t>to alter </a:t>
            </a:r>
            <a:r>
              <a:rPr lang="en-US" sz="1400" dirty="0" err="1">
                <a:latin typeface="Courier" pitchFamily="2" charset="0"/>
              </a:rPr>
              <a:t>mp_physics</a:t>
            </a:r>
            <a:r>
              <a:rPr lang="en-US" sz="1400" dirty="0">
                <a:latin typeface="Courier" pitchFamily="2" charset="0"/>
              </a:rPr>
              <a:t> </a:t>
            </a:r>
            <a:r>
              <a:rPr lang="en-US" sz="1600" dirty="0"/>
              <a:t>line, changing the microphysics option from 4 to one of the other available schemes (</a:t>
            </a:r>
            <a:r>
              <a:rPr lang="en-US" sz="1600" u="sng" dirty="0"/>
              <a:t>see next slide</a:t>
            </a:r>
            <a:r>
              <a:rPr lang="en-US" sz="1600" dirty="0"/>
              <a:t>)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Do not select schemes 1 or 30 </a:t>
            </a:r>
            <a:r>
              <a:rPr lang="en-US" sz="1600" dirty="0"/>
              <a:t>as they either do not generate snow or they are far too resource intensive</a:t>
            </a:r>
          </a:p>
          <a:p>
            <a:pPr lvl="1"/>
            <a:r>
              <a:rPr lang="en-US" sz="1600" dirty="0"/>
              <a:t>Best ones to try are schemes 2, 3, 5, 6, 7, 8, 10.  Try 13 for a shock.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For each new simulation</a:t>
            </a:r>
            <a:r>
              <a:rPr lang="en-US" sz="2000" dirty="0"/>
              <a:t>, rerun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real.exe</a:t>
            </a:r>
            <a:r>
              <a:rPr lang="en-US" sz="2000" dirty="0"/>
              <a:t>, then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wrf.exe</a:t>
            </a:r>
            <a:r>
              <a:rPr lang="en-US" sz="2000" dirty="0"/>
              <a:t>. Use batch scripts as in the demonstration script.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49A508-A758-4467-BE5E-0AFB6735C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88AA98-54EA-984B-696D-4764B8CA188F}"/>
              </a:ext>
            </a:extLst>
          </p:cNvPr>
          <p:cNvSpPr txBox="1"/>
          <p:nvPr/>
        </p:nvSpPr>
        <p:spPr>
          <a:xfrm>
            <a:off x="0" y="95534"/>
            <a:ext cx="2934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Due Thursday, February 22nd</a:t>
            </a:r>
          </a:p>
        </p:txBody>
      </p:sp>
    </p:spTree>
    <p:extLst>
      <p:ext uri="{BB962C8B-B14F-4D97-AF65-F5344CB8AC3E}">
        <p14:creationId xmlns:p14="http://schemas.microsoft.com/office/powerpoint/2010/main" val="2067394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DA2C1-308D-096B-CAA5-3015CB5FB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D2B037E-E62C-0A39-E308-2DB34DE7E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3148"/>
            <a:ext cx="7772400" cy="677170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4B0638A-F112-EBCB-844D-179FB04C85B6}"/>
              </a:ext>
            </a:extLst>
          </p:cNvPr>
          <p:cNvSpPr txBox="1"/>
          <p:nvPr/>
        </p:nvSpPr>
        <p:spPr>
          <a:xfrm>
            <a:off x="0" y="995422"/>
            <a:ext cx="15028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Microphysics options</a:t>
            </a:r>
          </a:p>
          <a:p>
            <a:r>
              <a:rPr lang="en-US" sz="1200" dirty="0"/>
              <a:t> in WRFV451.  </a:t>
            </a:r>
            <a:r>
              <a:rPr lang="en-US" sz="1200" i="1" dirty="0">
                <a:solidFill>
                  <a:srgbClr val="FF0000"/>
                </a:solidFill>
              </a:rPr>
              <a:t>Some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 are not viable for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 this experiment.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BCC0C15-FBE1-4F76-0DFB-86DBAF38575A}"/>
              </a:ext>
            </a:extLst>
          </p:cNvPr>
          <p:cNvCxnSpPr/>
          <p:nvPr/>
        </p:nvCxnSpPr>
        <p:spPr>
          <a:xfrm>
            <a:off x="1502847" y="507904"/>
            <a:ext cx="455986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4843D38-D52A-6457-434C-74C65D1AB4B2}"/>
              </a:ext>
            </a:extLst>
          </p:cNvPr>
          <p:cNvCxnSpPr/>
          <p:nvPr/>
        </p:nvCxnSpPr>
        <p:spPr>
          <a:xfrm>
            <a:off x="1502847" y="5114629"/>
            <a:ext cx="455986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825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51FC8AE-57BC-6E86-A81F-98BC6A184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 #1 - 3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41321C-1B8C-331C-8390-A1DCD7F9D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Make a time series of SNOWH at Albany for the control run (RUN01) and your two new simulations</a:t>
            </a:r>
          </a:p>
          <a:p>
            <a:pPr lvl="1"/>
            <a:r>
              <a:rPr lang="en-US" dirty="0"/>
              <a:t>I would start with 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WRF_plot_SNOW2023_V2.ipynb </a:t>
            </a:r>
            <a:r>
              <a:rPr lang="en-US" dirty="0"/>
              <a:t>and modify it to open multiple files</a:t>
            </a:r>
          </a:p>
          <a:p>
            <a:pPr lvl="1"/>
            <a:r>
              <a:rPr lang="en-US" dirty="0"/>
              <a:t>You are opening </a:t>
            </a:r>
            <a:r>
              <a:rPr lang="en-US" b="1" dirty="0">
                <a:solidFill>
                  <a:srgbClr val="FF0000"/>
                </a:solidFill>
              </a:rPr>
              <a:t>three</a:t>
            </a:r>
            <a:r>
              <a:rPr lang="en-US" dirty="0"/>
              <a:t> </a:t>
            </a:r>
            <a:r>
              <a:rPr lang="en-US" dirty="0" err="1"/>
              <a:t>wrfout</a:t>
            </a:r>
            <a:r>
              <a:rPr lang="en-US" dirty="0"/>
              <a:t> files and plotting their snow depth fields on the </a:t>
            </a:r>
            <a:r>
              <a:rPr lang="en-US" b="1" dirty="0">
                <a:solidFill>
                  <a:srgbClr val="FF0000"/>
                </a:solidFill>
              </a:rPr>
              <a:t>same plot</a:t>
            </a:r>
            <a:r>
              <a:rPr lang="en-US" dirty="0"/>
              <a:t>.  </a:t>
            </a:r>
            <a:r>
              <a:rPr lang="en-US" dirty="0">
                <a:solidFill>
                  <a:srgbClr val="0070C0"/>
                </a:solidFill>
              </a:rPr>
              <a:t>Make sure you are plotting from three different files.</a:t>
            </a:r>
          </a:p>
          <a:p>
            <a:r>
              <a:rPr lang="en-US" dirty="0"/>
              <a:t>Your plot title should be </a:t>
            </a:r>
            <a:r>
              <a:rPr lang="en-US" b="1" dirty="0">
                <a:solidFill>
                  <a:srgbClr val="FF0000"/>
                </a:solidFill>
              </a:rPr>
              <a:t>your last name and the two scheme numbers you selected</a:t>
            </a:r>
          </a:p>
          <a:p>
            <a:pPr lvl="1"/>
            <a:r>
              <a:rPr lang="en-US" dirty="0"/>
              <a:t>Example: JONES, 8, 13</a:t>
            </a:r>
          </a:p>
          <a:p>
            <a:r>
              <a:rPr lang="en-US" b="1" dirty="0">
                <a:solidFill>
                  <a:srgbClr val="FF0000"/>
                </a:solidFill>
              </a:rPr>
              <a:t>The notebook creates a plot “</a:t>
            </a:r>
            <a:r>
              <a:rPr lang="en-US" b="1" dirty="0" err="1">
                <a:solidFill>
                  <a:srgbClr val="FF0000"/>
                </a:solidFill>
              </a:rPr>
              <a:t>albany_snow.png</a:t>
            </a:r>
            <a:r>
              <a:rPr lang="en-US" b="1" dirty="0">
                <a:solidFill>
                  <a:srgbClr val="FF0000"/>
                </a:solidFill>
              </a:rPr>
              <a:t>”</a:t>
            </a:r>
          </a:p>
          <a:p>
            <a:r>
              <a:rPr lang="en-US" dirty="0"/>
              <a:t>Email that plot to Liam (</a:t>
            </a:r>
            <a:r>
              <a:rPr lang="en-US" dirty="0" err="1"/>
              <a:t>lsheji</a:t>
            </a:r>
            <a:r>
              <a:rPr lang="en-US" dirty="0" err="1">
                <a:hlinkClick r:id="rId3"/>
              </a:rPr>
              <a:t>@albany.edu</a:t>
            </a:r>
            <a:r>
              <a:rPr lang="en-US" dirty="0"/>
              <a:t>) and myself (</a:t>
            </a:r>
            <a:r>
              <a:rPr lang="en-US" dirty="0">
                <a:hlinkClick r:id="rId4"/>
              </a:rPr>
              <a:t>rfovell@albany.edu</a:t>
            </a:r>
            <a:r>
              <a:rPr lang="en-US" dirty="0"/>
              <a:t>) by the due date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49A508-A758-4467-BE5E-0AFB6735C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18FA3A-A8D8-B55C-B5DC-1C4306D695A6}"/>
              </a:ext>
            </a:extLst>
          </p:cNvPr>
          <p:cNvSpPr txBox="1"/>
          <p:nvPr/>
        </p:nvSpPr>
        <p:spPr>
          <a:xfrm>
            <a:off x="0" y="95534"/>
            <a:ext cx="2934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Due Thursday, February 22nd</a:t>
            </a:r>
          </a:p>
        </p:txBody>
      </p:sp>
    </p:spTree>
    <p:extLst>
      <p:ext uri="{BB962C8B-B14F-4D97-AF65-F5344CB8AC3E}">
        <p14:creationId xmlns:p14="http://schemas.microsoft.com/office/powerpoint/2010/main" val="641794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A7628-044A-E818-98C4-658D08149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in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BE0FF-7CA7-5149-892F-23AB3D3D6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We’re using </a:t>
            </a:r>
            <a:r>
              <a:rPr lang="en-US" b="1" dirty="0"/>
              <a:t>headnode7</a:t>
            </a:r>
            <a:r>
              <a:rPr lang="en-US" dirty="0"/>
              <a:t> and WRF system executables built for the </a:t>
            </a:r>
            <a:r>
              <a:rPr lang="en-US" b="1" dirty="0"/>
              <a:t>Snow</a:t>
            </a:r>
            <a:r>
              <a:rPr lang="en-US" dirty="0"/>
              <a:t> cluster</a:t>
            </a:r>
          </a:p>
          <a:p>
            <a:r>
              <a:rPr lang="en-US" dirty="0"/>
              <a:t>After you log onto headnode7, issue the “old” command at the command prompt</a:t>
            </a:r>
          </a:p>
          <a:p>
            <a:pPr marL="457200" lvl="1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$ old</a:t>
            </a:r>
          </a:p>
          <a:p>
            <a:r>
              <a:rPr lang="en-US" dirty="0"/>
              <a:t>The </a:t>
            </a:r>
            <a:r>
              <a:rPr lang="en-US" dirty="0" err="1"/>
              <a:t>srun</a:t>
            </a:r>
            <a:r>
              <a:rPr lang="en-US" dirty="0"/>
              <a:t> command is “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srun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–p snow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executable.exe</a:t>
            </a:r>
            <a:r>
              <a:rPr lang="en-US" dirty="0"/>
              <a:t>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DECE1C-64DE-CEB4-78AF-20C33B3D7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1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EDF3EB3-8C9A-1D4E-BAED-79F67B9E59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[end]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8E6AC1EF-F893-B24E-8C08-CDAD0FF338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3E120C-D5A8-5144-A572-7A7DB1643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05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33079</TotalTime>
  <Words>604</Words>
  <Application>Microsoft Macintosh PowerPoint</Application>
  <PresentationFormat>On-screen Show (4:3)</PresentationFormat>
  <Paragraphs>59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</vt:lpstr>
      <vt:lpstr>Courier New</vt:lpstr>
      <vt:lpstr>Office Theme</vt:lpstr>
      <vt:lpstr>Real-data WRF: Experiment #1</vt:lpstr>
      <vt:lpstr>PowerPoint Presentation</vt:lpstr>
      <vt:lpstr>Experiment #1 - 1</vt:lpstr>
      <vt:lpstr>Experiment #1 - 2</vt:lpstr>
      <vt:lpstr>PowerPoint Presentation</vt:lpstr>
      <vt:lpstr>Experiment #1 - 3</vt:lpstr>
      <vt:lpstr>Keep in mind</vt:lpstr>
      <vt:lpstr>[end]</vt:lpstr>
    </vt:vector>
  </TitlesOfParts>
  <Company>UCLA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Real-data WRF</dc:title>
  <dc:creator>Robert Fovell</dc:creator>
  <cp:lastModifiedBy>Fovell, Robert</cp:lastModifiedBy>
  <cp:revision>407</cp:revision>
  <cp:lastPrinted>2016-03-21T17:51:58Z</cp:lastPrinted>
  <dcterms:created xsi:type="dcterms:W3CDTF">2016-03-15T18:27:48Z</dcterms:created>
  <dcterms:modified xsi:type="dcterms:W3CDTF">2024-02-12T16:58:06Z</dcterms:modified>
</cp:coreProperties>
</file>