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3" r:id="rId3"/>
    <p:sldId id="262" r:id="rId4"/>
    <p:sldId id="261" r:id="rId5"/>
    <p:sldId id="260" r:id="rId6"/>
    <p:sldId id="259" r:id="rId7"/>
    <p:sldId id="265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/>
    <p:restoredTop sz="94648"/>
  </p:normalViewPr>
  <p:slideViewPr>
    <p:cSldViewPr snapToGrid="0" showGuides="1">
      <p:cViewPr varScale="1">
        <p:scale>
          <a:sx n="112" d="100"/>
          <a:sy n="112" d="100"/>
        </p:scale>
        <p:origin x="344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0D71A-31E5-DCFD-630E-501C368B51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1CDBBA-1564-006B-A8F1-59332F7B40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7A4AF-81CC-307A-4812-FB012F913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F9263-F60A-1D4E-AC48-8053CDF9B181}" type="datetimeFigureOut">
              <a:rPr lang="en-US" smtClean="0"/>
              <a:t>9/10/24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4273A-B347-39E0-80DE-87C67DD4E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D9527B-A68D-5D21-C04E-508C8CBD9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9E90-70B9-B845-ABF0-D570CDC2E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49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1250B-0D89-0844-84C5-30ABF8CA3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88CC0-548C-3F09-E5DC-C6E24713CD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F7E43-47DD-DCAD-C508-7B7F7A392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F9263-F60A-1D4E-AC48-8053CDF9B181}" type="datetimeFigureOut">
              <a:rPr lang="en-US" smtClean="0"/>
              <a:t>9/10/24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0D4CF-49B5-BF4B-5659-3725040A1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AEA9AE-50D1-5609-82DB-8CAFE3132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9E90-70B9-B845-ABF0-D570CDC2E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54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9873B0-2B61-E01C-0FBA-3DBD03EFC9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E636A5-F816-4C41-C309-3BF897E165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8BFF4-CFF4-EFB9-688E-4D10F5976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F9263-F60A-1D4E-AC48-8053CDF9B181}" type="datetimeFigureOut">
              <a:rPr lang="en-US" smtClean="0"/>
              <a:t>9/10/24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8AECD-1364-B31F-345D-E5ED94ED0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6549EA-141F-D215-1E6A-D5E923BCF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9E90-70B9-B845-ABF0-D570CDC2E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64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82CB5-D0E8-1983-98CC-8DC4D43E9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949F8-44D0-0D23-DFDA-010715405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6B0B4-0913-EB85-8832-C34D2B0C4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F9263-F60A-1D4E-AC48-8053CDF9B181}" type="datetimeFigureOut">
              <a:rPr lang="en-US" smtClean="0"/>
              <a:t>9/10/24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A74D4-4925-977A-B34C-160BCEED6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C8870B-4FDD-FE6E-23A4-B176A0413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9E90-70B9-B845-ABF0-D570CDC2E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52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FB6FF-9E99-9DD7-1D8B-22B7157D9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9F1A04-CA64-BFB7-0816-566A785AE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714D44-958B-6D57-89A3-7CFEE9C2E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F9263-F60A-1D4E-AC48-8053CDF9B181}" type="datetimeFigureOut">
              <a:rPr lang="en-US" smtClean="0"/>
              <a:t>9/10/24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0CEE6-1CDA-1188-DFF5-F3255D555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13590-5D54-54FE-638E-B53E0FC6E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9E90-70B9-B845-ABF0-D570CDC2E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60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A9A51-3132-E98F-50EA-903C256FB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553D8-F566-DDCC-BE1E-F64982186A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C32AE-6481-571A-7420-52DF394CF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CD15F5-F2F9-C6E8-CBC0-23AC03508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F9263-F60A-1D4E-AC48-8053CDF9B181}" type="datetimeFigureOut">
              <a:rPr lang="en-US" smtClean="0"/>
              <a:t>9/10/24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B08893-DB22-1310-7EDF-FD1CC8E64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FDCF46-5DC3-C2EE-9604-9A5261B60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9E90-70B9-B845-ABF0-D570CDC2E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029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8EC6F-8558-8336-A0B8-2652D4ED3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4FBF0B-961E-1619-E30C-5DBD1B09E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EAE580-BE6F-D23A-A1C9-1445C4929D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71E076-A1CB-5801-B9A4-F3E3D9A83A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74A552-70E9-72D0-481B-C6E9D3EF91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3283A2-5B8C-FD69-1388-024325BE8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F9263-F60A-1D4E-AC48-8053CDF9B181}" type="datetimeFigureOut">
              <a:rPr lang="en-US" smtClean="0"/>
              <a:t>9/10/24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352461-F799-58C4-BEF7-96A77317E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14D43F-B6EE-6534-A520-DE62F472D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9E90-70B9-B845-ABF0-D570CDC2E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860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D6FCA-B193-AA9F-2C25-081F59B75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A200E2-4CFD-72BD-F7C0-D5062DB51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F9263-F60A-1D4E-AC48-8053CDF9B181}" type="datetimeFigureOut">
              <a:rPr lang="en-US" smtClean="0"/>
              <a:t>9/10/24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99495-FB24-20D3-A4B3-4A87D9D2F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017BC4-71D1-0E11-F916-7FCCDF432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9E90-70B9-B845-ABF0-D570CDC2E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79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1F1CAA-E9A2-6E61-8CD2-1F56F997C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F9263-F60A-1D4E-AC48-8053CDF9B181}" type="datetimeFigureOut">
              <a:rPr lang="en-US" smtClean="0"/>
              <a:t>9/10/24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929E47-DB64-E40B-0FD8-30F4DFC56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FCDA61-9850-5716-6C47-A69EB19BB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9E90-70B9-B845-ABF0-D570CDC2E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71CD7-D0B1-0377-70F8-C53C1432C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2C265-6F5F-A6DD-3561-CBC5A8535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F849D6-E98A-B86C-9717-616A4575D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FA1513-CDC2-ECB4-919B-33CCBFEA0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F9263-F60A-1D4E-AC48-8053CDF9B181}" type="datetimeFigureOut">
              <a:rPr lang="en-US" smtClean="0"/>
              <a:t>9/10/24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88BF37-BF5B-DA3F-1B1F-AFE158454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6CB39-0D7F-C068-D7C5-6B79DA9B0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9E90-70B9-B845-ABF0-D570CDC2E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98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5BF8C-C2BE-2514-719A-B34F70B85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3B732F-8EA8-E11C-6E07-9822DACC87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800B4A-44C9-B617-955F-2870560531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187A61-4BA9-42EC-7A87-A78D2B078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F9263-F60A-1D4E-AC48-8053CDF9B181}" type="datetimeFigureOut">
              <a:rPr lang="en-US" smtClean="0"/>
              <a:t>9/10/24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BE5370-042D-EAF3-219E-0590FAB63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47D896-5395-1893-D9B6-B624D08C6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9E90-70B9-B845-ABF0-D570CDC2E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160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1F5A73-1629-F42A-B61A-39313D116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D93D2A-555C-4C8D-ABD9-04615261C5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5837E-7840-1943-C510-E6CD20B3A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6F9263-F60A-1D4E-AC48-8053CDF9B181}" type="datetimeFigureOut">
              <a:rPr lang="en-US" smtClean="0"/>
              <a:t>9/10/24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43B99-5B8A-2B02-BE53-729381F908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7A1C09-0596-4A4B-4A98-707E70D9E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74A9E90-70B9-B845-ABF0-D570CDC2E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402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962FF-79BC-D9B8-B564-D57A70950E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Example Geogrid assignment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58BDD2-C240-3E45-E9DF-20F3C400DF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Robert Fovell</a:t>
            </a:r>
          </a:p>
          <a:p>
            <a:r>
              <a:rPr lang="en-US" dirty="0"/>
              <a:t>ATM 419/563</a:t>
            </a:r>
          </a:p>
          <a:p>
            <a:r>
              <a:rPr lang="en-US" dirty="0"/>
              <a:t>Fall 2024</a:t>
            </a:r>
          </a:p>
        </p:txBody>
      </p:sp>
    </p:spTree>
    <p:extLst>
      <p:ext uri="{BB962C8B-B14F-4D97-AF65-F5344CB8AC3E}">
        <p14:creationId xmlns:p14="http://schemas.microsoft.com/office/powerpoint/2010/main" val="3121998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87324-6F03-F5BA-D7FA-495619572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Domain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423FD-DFCE-9D83-24AD-C026F4ED3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60 x 60 grid points at 48 km grid spacing</a:t>
            </a:r>
          </a:p>
          <a:p>
            <a:r>
              <a:rPr lang="en-US" dirty="0"/>
              <a:t>Reference latitude: 40˚N</a:t>
            </a:r>
          </a:p>
          <a:p>
            <a:r>
              <a:rPr lang="en-US" dirty="0"/>
              <a:t>Reference longitude: -105˚ (W)</a:t>
            </a:r>
          </a:p>
          <a:p>
            <a:r>
              <a:rPr lang="en-US" dirty="0"/>
              <a:t>Standard longitude: -105˚ (W)</a:t>
            </a:r>
          </a:p>
          <a:p>
            <a:r>
              <a:rPr lang="en-US" dirty="0"/>
              <a:t>Intent: simulate a downslope windstorm along the front range of the Rocky Mountains in Colorado</a:t>
            </a:r>
          </a:p>
        </p:txBody>
      </p:sp>
    </p:spTree>
    <p:extLst>
      <p:ext uri="{BB962C8B-B14F-4D97-AF65-F5344CB8AC3E}">
        <p14:creationId xmlns:p14="http://schemas.microsoft.com/office/powerpoint/2010/main" val="750958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E5B574FF-D868-AA6F-CA26-E3E6619DFE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1063" y="0"/>
            <a:ext cx="78898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6D0333C-54BE-8016-F2B6-6C5B554FC623}"/>
              </a:ext>
            </a:extLst>
          </p:cNvPr>
          <p:cNvSpPr txBox="1"/>
          <p:nvPr/>
        </p:nvSpPr>
        <p:spPr>
          <a:xfrm>
            <a:off x="0" y="1600200"/>
            <a:ext cx="232307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map_proj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= 'lambert',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ref_lat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=  40,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ref_lon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= -105,</a:t>
            </a:r>
          </a:p>
          <a:p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truelat1  =  30.,</a:t>
            </a:r>
          </a:p>
          <a:p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truelat2  =  60.,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stand_lon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-105,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i="1" dirty="0">
                <a:latin typeface="Courier New" panose="02070309020205020404" pitchFamily="49" charset="0"/>
                <a:cs typeface="Courier New" panose="02070309020205020404" pitchFamily="49" charset="0"/>
              </a:rPr>
              <a:t>Output from </a:t>
            </a:r>
            <a:r>
              <a:rPr lang="en-US" sz="12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max.csh</a:t>
            </a:r>
            <a:r>
              <a:rPr lang="en-US" sz="1200" i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Max 1.01823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Min 0.965648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i="1" dirty="0">
                <a:latin typeface="Courier New" panose="02070309020205020404" pitchFamily="49" charset="0"/>
                <a:cs typeface="Courier New" panose="02070309020205020404" pitchFamily="49" charset="0"/>
              </a:rPr>
              <a:t>Grid spacing (km):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Min 47.13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Max 49.71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8142E3-C0D1-D0D1-9A0C-4AE576D671C8}"/>
              </a:ext>
            </a:extLst>
          </p:cNvPr>
          <p:cNvSpPr txBox="1"/>
          <p:nvPr/>
        </p:nvSpPr>
        <p:spPr>
          <a:xfrm>
            <a:off x="114300" y="194310"/>
            <a:ext cx="1362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Lambert #1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B8B008-AE91-479F-A85B-741C6FCB8FE1}"/>
              </a:ext>
            </a:extLst>
          </p:cNvPr>
          <p:cNvSpPr txBox="1"/>
          <p:nvPr/>
        </p:nvSpPr>
        <p:spPr>
          <a:xfrm>
            <a:off x="9269730" y="0"/>
            <a:ext cx="29466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Visualized with</a:t>
            </a:r>
          </a:p>
          <a:p>
            <a:r>
              <a:rPr lang="en-US" dirty="0"/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plot_WRF_terrain.ipynb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017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7C37D768-71AB-756D-C1EF-F65E246A53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1063" y="0"/>
            <a:ext cx="78898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9B6D225-7C16-B8A4-0E8E-0C01E1D3FD45}"/>
              </a:ext>
            </a:extLst>
          </p:cNvPr>
          <p:cNvSpPr txBox="1"/>
          <p:nvPr/>
        </p:nvSpPr>
        <p:spPr>
          <a:xfrm>
            <a:off x="0" y="1600200"/>
            <a:ext cx="2323072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map_proj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= 'lambert',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ref_lat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=  40,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ref_lon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= -105,</a:t>
            </a:r>
          </a:p>
          <a:p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truelat1  =  40.,</a:t>
            </a:r>
          </a:p>
          <a:p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truelat2  =  40.,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stand_lon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-105,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i="1" dirty="0">
                <a:latin typeface="Courier New" panose="02070309020205020404" pitchFamily="49" charset="0"/>
                <a:cs typeface="Courier New" panose="02070309020205020404" pitchFamily="49" charset="0"/>
              </a:rPr>
              <a:t>Output from </a:t>
            </a:r>
            <a:r>
              <a:rPr lang="en-US" sz="12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max.csh</a:t>
            </a:r>
            <a:r>
              <a:rPr lang="en-US" sz="1200" i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Max 1.0261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Min 1.00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i="1" dirty="0">
                <a:latin typeface="Courier New" panose="02070309020205020404" pitchFamily="49" charset="0"/>
                <a:cs typeface="Courier New" panose="02070309020205020404" pitchFamily="49" charset="0"/>
              </a:rPr>
              <a:t>Grid spacing (km):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Min 46.78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Max 48.00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6A1725-E62E-93E7-9A99-777D79F672BF}"/>
              </a:ext>
            </a:extLst>
          </p:cNvPr>
          <p:cNvSpPr txBox="1"/>
          <p:nvPr/>
        </p:nvSpPr>
        <p:spPr>
          <a:xfrm>
            <a:off x="114300" y="194310"/>
            <a:ext cx="1362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Lambert #2</a:t>
            </a:r>
          </a:p>
        </p:txBody>
      </p:sp>
    </p:spTree>
    <p:extLst>
      <p:ext uri="{BB962C8B-B14F-4D97-AF65-F5344CB8AC3E}">
        <p14:creationId xmlns:p14="http://schemas.microsoft.com/office/powerpoint/2010/main" val="884701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63894C99-3AAF-67AF-E12B-94C3077C12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688" y="0"/>
            <a:ext cx="85566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BF84ECC-AA22-14BA-83D7-79401837EC03}"/>
              </a:ext>
            </a:extLst>
          </p:cNvPr>
          <p:cNvSpPr txBox="1"/>
          <p:nvPr/>
        </p:nvSpPr>
        <p:spPr>
          <a:xfrm>
            <a:off x="0" y="1600200"/>
            <a:ext cx="213712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map_proj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= 'polar',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ref_lat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=  40,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ref_lon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= -105,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truelat1  =  40.,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truelat2  =  40.,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stand_lon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-105,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i="1" dirty="0">
                <a:latin typeface="Courier New" panose="02070309020205020404" pitchFamily="49" charset="0"/>
                <a:cs typeface="Courier New" panose="02070309020205020404" pitchFamily="49" charset="0"/>
              </a:rPr>
              <a:t>Output from </a:t>
            </a:r>
            <a:r>
              <a:rPr lang="en-US" sz="12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max.csh</a:t>
            </a:r>
            <a:r>
              <a:rPr lang="en-US" sz="1200" i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Max 1.13097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Min 0.912634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i="1" dirty="0">
                <a:latin typeface="Courier New" panose="02070309020205020404" pitchFamily="49" charset="0"/>
                <a:cs typeface="Courier New" panose="02070309020205020404" pitchFamily="49" charset="0"/>
              </a:rPr>
              <a:t>Grid spacing (km):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Min 42.44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Max 52.60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E476A0-BA6C-6771-9307-FE3919DB648C}"/>
              </a:ext>
            </a:extLst>
          </p:cNvPr>
          <p:cNvSpPr txBox="1"/>
          <p:nvPr/>
        </p:nvSpPr>
        <p:spPr>
          <a:xfrm>
            <a:off x="114300" y="194310"/>
            <a:ext cx="2247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Polar Stereographic</a:t>
            </a:r>
          </a:p>
        </p:txBody>
      </p:sp>
    </p:spTree>
    <p:extLst>
      <p:ext uri="{BB962C8B-B14F-4D97-AF65-F5344CB8AC3E}">
        <p14:creationId xmlns:p14="http://schemas.microsoft.com/office/powerpoint/2010/main" val="301677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3A946FF1-4506-C443-9C64-10E19C2D7A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0"/>
            <a:ext cx="78009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ABABD7D-F57A-8427-EC0E-C9C10D81CEB0}"/>
              </a:ext>
            </a:extLst>
          </p:cNvPr>
          <p:cNvSpPr txBox="1"/>
          <p:nvPr/>
        </p:nvSpPr>
        <p:spPr>
          <a:xfrm>
            <a:off x="0" y="1600200"/>
            <a:ext cx="241604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map_proj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= '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mercator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',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ref_lat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=  40,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ref_lon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= -105,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truelat1  =  40.,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truelat2  =  40.,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stand_lon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-105,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i="1" dirty="0">
                <a:latin typeface="Courier New" panose="02070309020205020404" pitchFamily="49" charset="0"/>
                <a:cs typeface="Courier New" panose="02070309020205020404" pitchFamily="49" charset="0"/>
              </a:rPr>
              <a:t>Output from </a:t>
            </a:r>
            <a:r>
              <a:rPr lang="en-US" sz="12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max.csh</a:t>
            </a:r>
            <a:r>
              <a:rPr lang="en-US" sz="1200" i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Max 1.22682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Min 0.855103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i="1" dirty="0">
                <a:latin typeface="Courier New" panose="02070309020205020404" pitchFamily="49" charset="0"/>
                <a:cs typeface="Courier New" panose="02070309020205020404" pitchFamily="49" charset="0"/>
              </a:rPr>
              <a:t>Grid spacing (km):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Min 39.12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Max 56.12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988478-8024-18E9-A591-7F1E4677EA7A}"/>
              </a:ext>
            </a:extLst>
          </p:cNvPr>
          <p:cNvSpPr txBox="1"/>
          <p:nvPr/>
        </p:nvSpPr>
        <p:spPr>
          <a:xfrm>
            <a:off x="114300" y="194310"/>
            <a:ext cx="1132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Mercator</a:t>
            </a:r>
          </a:p>
        </p:txBody>
      </p:sp>
    </p:spTree>
    <p:extLst>
      <p:ext uri="{BB962C8B-B14F-4D97-AF65-F5344CB8AC3E}">
        <p14:creationId xmlns:p14="http://schemas.microsoft.com/office/powerpoint/2010/main" val="1843162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E8494-6EC3-FD64-15CE-4EB7B4704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Grid spacing and map distortion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D32DC81-0850-91E3-6A33-0D56FE76F8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012198"/>
              </p:ext>
            </p:extLst>
          </p:nvPr>
        </p:nvGraphicFramePr>
        <p:xfrm>
          <a:off x="1300480" y="2316480"/>
          <a:ext cx="8128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55539915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92169817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73667933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78667795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6617529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Projection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Map factor maximum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Map factor minimum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Grid spacing smallest (km)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Grid spacing largest (km)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615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Lambert #1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1.01823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0.965648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47.13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49.71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4888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Lambert #2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1.0261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46.78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48.00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987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1.13097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0.912634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42.44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52.60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699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Mercator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1.22682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0.855103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39.12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56.12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9757026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B231525-F68C-54C7-597D-501468AD2423}"/>
              </a:ext>
            </a:extLst>
          </p:cNvPr>
          <p:cNvSpPr txBox="1"/>
          <p:nvPr/>
        </p:nvSpPr>
        <p:spPr>
          <a:xfrm>
            <a:off x="1300480" y="1908810"/>
            <a:ext cx="4461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ref_lat</a:t>
            </a:r>
            <a:r>
              <a:rPr lang="en-US" dirty="0"/>
              <a:t> = 40, </a:t>
            </a:r>
            <a:r>
              <a:rPr lang="en-US" dirty="0" err="1"/>
              <a:t>ref_lon</a:t>
            </a:r>
            <a:r>
              <a:rPr lang="en-US" dirty="0"/>
              <a:t> = -105, </a:t>
            </a:r>
            <a:r>
              <a:rPr lang="en-US" dirty="0" err="1"/>
              <a:t>stand_lon</a:t>
            </a:r>
            <a:r>
              <a:rPr lang="en-US" dirty="0"/>
              <a:t> = -105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253B78-62B6-A5F2-B0DF-A10FFC16A28B}"/>
              </a:ext>
            </a:extLst>
          </p:cNvPr>
          <p:cNvSpPr txBox="1"/>
          <p:nvPr/>
        </p:nvSpPr>
        <p:spPr>
          <a:xfrm>
            <a:off x="6240780" y="4480560"/>
            <a:ext cx="3145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Nominal grid spacing is 48 km</a:t>
            </a:r>
          </a:p>
        </p:txBody>
      </p:sp>
    </p:spTree>
    <p:extLst>
      <p:ext uri="{BB962C8B-B14F-4D97-AF65-F5344CB8AC3E}">
        <p14:creationId xmlns:p14="http://schemas.microsoft.com/office/powerpoint/2010/main" val="1405474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C1380-D8EC-CB00-C372-2E0ADAF56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A999A-ECAE-B06C-4B90-821959894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Either Lambert #1 or Lambert #2 will work best for this domain</a:t>
            </a:r>
          </a:p>
          <a:p>
            <a:r>
              <a:rPr lang="en-US" dirty="0"/>
              <a:t>Polar and Mercator are not acceptable projections for this domain</a:t>
            </a:r>
          </a:p>
        </p:txBody>
      </p:sp>
    </p:spTree>
    <p:extLst>
      <p:ext uri="{BB962C8B-B14F-4D97-AF65-F5344CB8AC3E}">
        <p14:creationId xmlns:p14="http://schemas.microsoft.com/office/powerpoint/2010/main" val="3156684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414</Words>
  <Application>Microsoft Macintosh PowerPoint</Application>
  <PresentationFormat>Widescreen</PresentationFormat>
  <Paragraphs>111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Courier New</vt:lpstr>
      <vt:lpstr>Office Theme</vt:lpstr>
      <vt:lpstr>Example Geogrid assignment</vt:lpstr>
      <vt:lpstr>Domain setup</vt:lpstr>
      <vt:lpstr>PowerPoint Presentation</vt:lpstr>
      <vt:lpstr>PowerPoint Presentation</vt:lpstr>
      <vt:lpstr>PowerPoint Presentation</vt:lpstr>
      <vt:lpstr>PowerPoint Presentation</vt:lpstr>
      <vt:lpstr>Grid spacing and map distortion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Fovell, Robert</dc:creator>
  <cp:lastModifiedBy>Fovell, Robert</cp:lastModifiedBy>
  <cp:revision>6</cp:revision>
  <dcterms:created xsi:type="dcterms:W3CDTF">2024-09-06T12:46:02Z</dcterms:created>
  <dcterms:modified xsi:type="dcterms:W3CDTF">2024-09-10T15:35:30Z</dcterms:modified>
</cp:coreProperties>
</file>