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0"/>
  </p:notesMasterIdLst>
  <p:sldIdLst>
    <p:sldId id="256" r:id="rId3"/>
    <p:sldId id="306" r:id="rId4"/>
    <p:sldId id="305" r:id="rId5"/>
    <p:sldId id="307" r:id="rId6"/>
    <p:sldId id="308" r:id="rId7"/>
    <p:sldId id="320" r:id="rId8"/>
    <p:sldId id="312" r:id="rId9"/>
  </p:sldIdLst>
  <p:sldSz cx="9144000" cy="6858000" type="screen4x3"/>
  <p:notesSz cx="7315200" cy="96012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E4C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5578" autoAdjust="0"/>
  </p:normalViewPr>
  <p:slideViewPr>
    <p:cSldViewPr>
      <p:cViewPr varScale="1">
        <p:scale>
          <a:sx n="96" d="100"/>
          <a:sy n="96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9/7/2016 12:32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9/7/2016 12:32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9/7/2016 12:32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9/7/2016 12:32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9/7/2016 12:32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9/7/2016 12:32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9/7/2016 12:32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9/7/2016 12:32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9/7/2016 12:32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9/7/2016 12:32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9/7/2016 12:32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9/7/2016 12:32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earsoncmg.com/ph/esm/esm_mann_dire_2/qr/pntip.html?qr21" TargetMode="External"/><Relationship Id="rId2" Type="http://schemas.openxmlformats.org/officeDocument/2006/relationships/hyperlink" Target="https://www.britannica.com/science/Koppen-climate-classification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04800" y="4495800"/>
            <a:ext cx="84582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Climate variability and change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Introduction to the physical climate system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Oliver Elison Timm ATM 306 Fall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248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Lecture 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9401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activity:</a:t>
            </a:r>
          </a:p>
          <a:p>
            <a:endParaRPr lang="en-US" dirty="0"/>
          </a:p>
          <a:p>
            <a:r>
              <a:rPr lang="en-US" dirty="0" smtClean="0"/>
              <a:t>Climate graphs:</a:t>
            </a:r>
          </a:p>
          <a:p>
            <a:endParaRPr lang="en-US" dirty="0"/>
          </a:p>
          <a:p>
            <a:r>
              <a:rPr lang="en-US" dirty="0" err="1" smtClean="0"/>
              <a:t>Classifiy</a:t>
            </a:r>
            <a:r>
              <a:rPr lang="en-US" dirty="0" smtClean="0"/>
              <a:t> stations according to weather graphs and </a:t>
            </a:r>
            <a:r>
              <a:rPr lang="en-US" dirty="0" err="1" smtClean="0"/>
              <a:t>Koeppen</a:t>
            </a:r>
            <a:r>
              <a:rPr lang="en-US" dirty="0" smtClean="0"/>
              <a:t> classification (two-level)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62200"/>
            <a:ext cx="4800600" cy="4331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2362200"/>
            <a:ext cx="480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3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379200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5" y="3429000"/>
            <a:ext cx="3792005" cy="3431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61" y="-9053"/>
            <a:ext cx="3810039" cy="3438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56" y="3412402"/>
            <a:ext cx="3807103" cy="34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4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669"/>
            <a:ext cx="3746137" cy="338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52800"/>
            <a:ext cx="3733800" cy="3398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138" y="-27160"/>
            <a:ext cx="4062614" cy="3305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1" y="3362655"/>
            <a:ext cx="3733799" cy="33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" y="15089"/>
            <a:ext cx="3827318" cy="346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090"/>
            <a:ext cx="3829672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9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84060"/>
              </p:ext>
            </p:extLst>
          </p:nvPr>
        </p:nvGraphicFramePr>
        <p:xfrm>
          <a:off x="1524000" y="1397000"/>
          <a:ext cx="6096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lat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lon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elev</a:t>
                      </a:r>
                      <a:r>
                        <a:rPr lang="en-US" dirty="0" smtClean="0"/>
                        <a:t>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Verkhoyansk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67.6/133.4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Dfd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Albany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42.8/-73.8/89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Dfa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Honolulu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21.4/-157.9/5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Mumbai/Bombay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18.9/72.8/11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Hun,</a:t>
                      </a:r>
                      <a:r>
                        <a:rPr lang="en-US" baseline="0" dirty="0" smtClean="0"/>
                        <a:t> Libya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29.1/15.9/207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BWh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Yellowknife, 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62.5/-114.4,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Douala, Cameroon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4/9.7/9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 Valley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36.5/-116.9/51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BWh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Hobart, Tasmania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-42.9/147.3/51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Cfb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Rio De Janeiro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-22.9/-43.2/5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57200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activity summary: </a:t>
            </a:r>
          </a:p>
        </p:txBody>
      </p:sp>
    </p:spTree>
    <p:extLst>
      <p:ext uri="{BB962C8B-B14F-4D97-AF65-F5344CB8AC3E}">
        <p14:creationId xmlns:p14="http://schemas.microsoft.com/office/powerpoint/2010/main" val="87351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76400"/>
            <a:ext cx="7162800" cy="441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www.britannica.com/science/Koppen-climate-classification</a:t>
            </a:r>
            <a:endParaRPr lang="en-US" sz="2400" dirty="0" smtClean="0"/>
          </a:p>
          <a:p>
            <a:r>
              <a:rPr lang="en-US" sz="2400" dirty="0" smtClean="0"/>
              <a:t>Dire Predictions: atmospheric circulation:</a:t>
            </a: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media.pearsoncmg.com/ph/esm/esm_mann_dire_2/qr/pntip.html?qr21</a:t>
            </a: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32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120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Wingdings</vt:lpstr>
      <vt:lpstr>Wingdings 2</vt:lpstr>
      <vt:lpstr>Student presentation</vt:lpstr>
      <vt:lpstr>Climate variability and change Introduction to the physical climate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2015-08-18T16:09:14Z</dcterms:created>
  <dcterms:modified xsi:type="dcterms:W3CDTF">2016-09-07T16:35:47Z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