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7"/>
  </p:notesMasterIdLst>
  <p:sldIdLst>
    <p:sldId id="257" r:id="rId2"/>
    <p:sldId id="3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0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22" r:id="rId27"/>
    <p:sldId id="291" r:id="rId28"/>
    <p:sldId id="292" r:id="rId29"/>
    <p:sldId id="293" r:id="rId30"/>
    <p:sldId id="294" r:id="rId31"/>
    <p:sldId id="295" r:id="rId32"/>
    <p:sldId id="307" r:id="rId33"/>
    <p:sldId id="308" r:id="rId34"/>
    <p:sldId id="309" r:id="rId35"/>
    <p:sldId id="310" r:id="rId36"/>
    <p:sldId id="327" r:id="rId37"/>
    <p:sldId id="330" r:id="rId38"/>
    <p:sldId id="331" r:id="rId39"/>
    <p:sldId id="334" r:id="rId40"/>
    <p:sldId id="333" r:id="rId41"/>
    <p:sldId id="324" r:id="rId42"/>
    <p:sldId id="325" r:id="rId43"/>
    <p:sldId id="342" r:id="rId44"/>
    <p:sldId id="343" r:id="rId45"/>
    <p:sldId id="344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59" r:id="rId55"/>
    <p:sldId id="360" r:id="rId56"/>
    <p:sldId id="361" r:id="rId57"/>
    <p:sldId id="326" r:id="rId58"/>
    <p:sldId id="332" r:id="rId59"/>
    <p:sldId id="311" r:id="rId60"/>
    <p:sldId id="312" r:id="rId61"/>
    <p:sldId id="323" r:id="rId62"/>
    <p:sldId id="328" r:id="rId63"/>
    <p:sldId id="329" r:id="rId64"/>
    <p:sldId id="335" r:id="rId65"/>
    <p:sldId id="313" r:id="rId66"/>
    <p:sldId id="320" r:id="rId67"/>
    <p:sldId id="349" r:id="rId68"/>
    <p:sldId id="350" r:id="rId69"/>
    <p:sldId id="321" r:id="rId70"/>
    <p:sldId id="314" r:id="rId71"/>
    <p:sldId id="365" r:id="rId72"/>
    <p:sldId id="315" r:id="rId73"/>
    <p:sldId id="316" r:id="rId74"/>
    <p:sldId id="317" r:id="rId75"/>
    <p:sldId id="318" r:id="rId76"/>
    <p:sldId id="319" r:id="rId77"/>
    <p:sldId id="346" r:id="rId78"/>
    <p:sldId id="362" r:id="rId79"/>
    <p:sldId id="363" r:id="rId80"/>
    <p:sldId id="364" r:id="rId81"/>
    <p:sldId id="367" r:id="rId82"/>
    <p:sldId id="296" r:id="rId83"/>
    <p:sldId id="297" r:id="rId84"/>
    <p:sldId id="298" r:id="rId85"/>
    <p:sldId id="299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NEW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COMBINED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Sheet1!$N$2:$N$102</c:f>
              <c:numCache>
                <c:formatCode>General</c:formatCode>
                <c:ptCount val="101"/>
                <c:pt idx="0">
                  <c:v>-0.7</c:v>
                </c:pt>
                <c:pt idx="1">
                  <c:v>-0.58293543370120704</c:v>
                </c:pt>
                <c:pt idx="2">
                  <c:v>-0.34238756462069198</c:v>
                </c:pt>
                <c:pt idx="3">
                  <c:v>-0.19431752637789401</c:v>
                </c:pt>
                <c:pt idx="4">
                  <c:v>-0.15508962583321301</c:v>
                </c:pt>
                <c:pt idx="5">
                  <c:v>-3.933826194284E-2</c:v>
                </c:pt>
                <c:pt idx="6">
                  <c:v>0.14190580454700299</c:v>
                </c:pt>
                <c:pt idx="7">
                  <c:v>0.18257062386624201</c:v>
                </c:pt>
                <c:pt idx="8">
                  <c:v>8.2201610871087794E-2</c:v>
                </c:pt>
                <c:pt idx="9">
                  <c:v>4.58423920862037E-2</c:v>
                </c:pt>
                <c:pt idx="10">
                  <c:v>8.3155890774185698E-2</c:v>
                </c:pt>
                <c:pt idx="11">
                  <c:v>6.91264573525807E-3</c:v>
                </c:pt>
                <c:pt idx="12">
                  <c:v>-0.16892666522434299</c:v>
                </c:pt>
                <c:pt idx="13">
                  <c:v>-0.23125644697935899</c:v>
                </c:pt>
                <c:pt idx="14">
                  <c:v>-0.16971831022210701</c:v>
                </c:pt>
                <c:pt idx="15">
                  <c:v>-0.178175335069441</c:v>
                </c:pt>
                <c:pt idx="16">
                  <c:v>-0.25554805614036502</c:v>
                </c:pt>
                <c:pt idx="17">
                  <c:v>-0.20589177159573299</c:v>
                </c:pt>
                <c:pt idx="18">
                  <c:v>-3.7720733326375697E-2</c:v>
                </c:pt>
                <c:pt idx="19">
                  <c:v>3.73187354246097E-2</c:v>
                </c:pt>
                <c:pt idx="20">
                  <c:v>6.2511438463944699E-3</c:v>
                </c:pt>
                <c:pt idx="21">
                  <c:v>5.6794892669350901E-2</c:v>
                </c:pt>
                <c:pt idx="22">
                  <c:v>0.179295928962418</c:v>
                </c:pt>
                <c:pt idx="23">
                  <c:v>0.16828899010505999</c:v>
                </c:pt>
                <c:pt idx="24">
                  <c:v>2.3479046173442E-2</c:v>
                </c:pt>
                <c:pt idx="25">
                  <c:v>-4.9999867297229203E-2</c:v>
                </c:pt>
                <c:pt idx="26">
                  <c:v>-4.2115316355053299E-2</c:v>
                </c:pt>
                <c:pt idx="27">
                  <c:v>-0.13919349653017499</c:v>
                </c:pt>
                <c:pt idx="28">
                  <c:v>-0.32570899706919498</c:v>
                </c:pt>
                <c:pt idx="29">
                  <c:v>-0.38635847574680399</c:v>
                </c:pt>
                <c:pt idx="30">
                  <c:v>-0.30815796331352302</c:v>
                </c:pt>
                <c:pt idx="31">
                  <c:v>-0.28227612219497</c:v>
                </c:pt>
                <c:pt idx="32">
                  <c:v>-0.30531962110390498</c:v>
                </c:pt>
                <c:pt idx="33">
                  <c:v>-0.179886657226208</c:v>
                </c:pt>
                <c:pt idx="34">
                  <c:v>8.5660627727072405E-2</c:v>
                </c:pt>
                <c:pt idx="35">
                  <c:v>0.27817262507370699</c:v>
                </c:pt>
                <c:pt idx="36">
                  <c:v>0.38133741459084203</c:v>
                </c:pt>
                <c:pt idx="37">
                  <c:v>0.57773615624821895</c:v>
                </c:pt>
                <c:pt idx="38">
                  <c:v>0.85101349690193795</c:v>
                </c:pt>
                <c:pt idx="39">
                  <c:v>0.98786311316636</c:v>
                </c:pt>
                <c:pt idx="40">
                  <c:v>0.97959472300943196</c:v>
                </c:pt>
                <c:pt idx="41">
                  <c:v>1.02307557731002</c:v>
                </c:pt>
                <c:pt idx="42">
                  <c:v>1.120885836203082</c:v>
                </c:pt>
                <c:pt idx="43">
                  <c:v>1.080671846883732</c:v>
                </c:pt>
                <c:pt idx="44">
                  <c:v>0.91383690875008206</c:v>
                </c:pt>
                <c:pt idx="45">
                  <c:v>0.83376483576776605</c:v>
                </c:pt>
                <c:pt idx="46">
                  <c:v>0.85379061202623496</c:v>
                </c:pt>
                <c:pt idx="47">
                  <c:v>0.78520497560382396</c:v>
                </c:pt>
                <c:pt idx="48">
                  <c:v>0.63562086451203703</c:v>
                </c:pt>
                <c:pt idx="49">
                  <c:v>0.60793673069757403</c:v>
                </c:pt>
                <c:pt idx="50">
                  <c:v>0.69999668291453099</c:v>
                </c:pt>
                <c:pt idx="51">
                  <c:v>0.70499009915567701</c:v>
                </c:pt>
                <c:pt idx="52">
                  <c:v>0.612579119424008</c:v>
                </c:pt>
                <c:pt idx="53">
                  <c:v>0.61059420390907704</c:v>
                </c:pt>
                <c:pt idx="54">
                  <c:v>0.68700328881454498</c:v>
                </c:pt>
                <c:pt idx="55">
                  <c:v>0.63186666536340497</c:v>
                </c:pt>
                <c:pt idx="56">
                  <c:v>0.43904602326165998</c:v>
                </c:pt>
                <c:pt idx="57">
                  <c:v>0.30742160554062897</c:v>
                </c:pt>
                <c:pt idx="58">
                  <c:v>0.24138276676060499</c:v>
                </c:pt>
                <c:pt idx="59">
                  <c:v>5.0509437957906002E-2</c:v>
                </c:pt>
                <c:pt idx="60">
                  <c:v>-0.25146483148313897</c:v>
                </c:pt>
                <c:pt idx="61">
                  <c:v>-0.44826834610117899</c:v>
                </c:pt>
                <c:pt idx="62">
                  <c:v>-0.52312448310008597</c:v>
                </c:pt>
                <c:pt idx="63">
                  <c:v>-0.66092786920691105</c:v>
                </c:pt>
                <c:pt idx="64">
                  <c:v>-0.85020402889607705</c:v>
                </c:pt>
                <c:pt idx="65">
                  <c:v>-0.88457803426438597</c:v>
                </c:pt>
                <c:pt idx="66">
                  <c:v>-0.76361015517182895</c:v>
                </c:pt>
                <c:pt idx="67">
                  <c:v>-0.69288548406702299</c:v>
                </c:pt>
                <c:pt idx="68">
                  <c:v>-0.68328030970467002</c:v>
                </c:pt>
                <c:pt idx="69">
                  <c:v>-0.54950201651497399</c:v>
                </c:pt>
                <c:pt idx="70">
                  <c:v>-0.30816884060803401</c:v>
                </c:pt>
                <c:pt idx="71">
                  <c:v>-0.17569686793947401</c:v>
                </c:pt>
                <c:pt idx="72">
                  <c:v>-0.166216336064229</c:v>
                </c:pt>
                <c:pt idx="73">
                  <c:v>-8.9798247144225296E-2</c:v>
                </c:pt>
                <c:pt idx="74">
                  <c:v>4.8698896142711397E-2</c:v>
                </c:pt>
                <c:pt idx="75">
                  <c:v>5.0005970266098397E-2</c:v>
                </c:pt>
                <c:pt idx="76">
                  <c:v>-7.9928322779593802E-2</c:v>
                </c:pt>
                <c:pt idx="77">
                  <c:v>-0.130992625981116</c:v>
                </c:pt>
                <c:pt idx="78">
                  <c:v>-9.0568486274676702E-2</c:v>
                </c:pt>
                <c:pt idx="79">
                  <c:v>-0.14554959405398801</c:v>
                </c:pt>
                <c:pt idx="80">
                  <c:v>-0.28435898083648098</c:v>
                </c:pt>
                <c:pt idx="81">
                  <c:v>-0.29867201563017698</c:v>
                </c:pt>
                <c:pt idx="82">
                  <c:v>-0.18467684575259399</c:v>
                </c:pt>
                <c:pt idx="83">
                  <c:v>-0.14369655256641201</c:v>
                </c:pt>
                <c:pt idx="84">
                  <c:v>-0.18200561786105399</c:v>
                </c:pt>
                <c:pt idx="85">
                  <c:v>-0.109864023004275</c:v>
                </c:pt>
                <c:pt idx="86">
                  <c:v>6.0011265123999298E-2</c:v>
                </c:pt>
                <c:pt idx="87">
                  <c:v>0.11431505179675699</c:v>
                </c:pt>
                <c:pt idx="88">
                  <c:v>4.1178369218776503E-2</c:v>
                </c:pt>
                <c:pt idx="89">
                  <c:v>3.2061252415856001E-2</c:v>
                </c:pt>
                <c:pt idx="90">
                  <c:v>8.3155202171367501E-2</c:v>
                </c:pt>
                <c:pt idx="91">
                  <c:v>-3.91317585110461E-3</c:v>
                </c:pt>
                <c:pt idx="92">
                  <c:v>-0.222097119144052</c:v>
                </c:pt>
                <c:pt idx="93">
                  <c:v>-0.35966585738324203</c:v>
                </c:pt>
                <c:pt idx="94">
                  <c:v>-0.40165579834617798</c:v>
                </c:pt>
                <c:pt idx="95">
                  <c:v>-0.53184375816932605</c:v>
                </c:pt>
                <c:pt idx="96">
                  <c:v>-0.73488021383848101</c:v>
                </c:pt>
                <c:pt idx="97">
                  <c:v>-0.79828471600078699</c:v>
                </c:pt>
                <c:pt idx="98">
                  <c:v>-0.71412044876942105</c:v>
                </c:pt>
                <c:pt idx="99">
                  <c:v>-0.68011881371104699</c:v>
                </c:pt>
                <c:pt idx="100">
                  <c:v>-0.70000185693969097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28C-8A4A-AEA0-4FD4AFD1C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4728440"/>
        <c:axId val="-2124725416"/>
      </c:scatterChart>
      <c:valAx>
        <c:axId val="-2124728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124725416"/>
        <c:crosses val="autoZero"/>
        <c:crossBetween val="midCat"/>
      </c:valAx>
      <c:valAx>
        <c:axId val="-2124725416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4728440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COMBINED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Sheet1!$N$2:$N$102</c:f>
              <c:numCache>
                <c:formatCode>General</c:formatCode>
                <c:ptCount val="101"/>
                <c:pt idx="0">
                  <c:v>-0.7</c:v>
                </c:pt>
                <c:pt idx="1">
                  <c:v>-0.58293543370120704</c:v>
                </c:pt>
                <c:pt idx="2">
                  <c:v>-0.34238756462069198</c:v>
                </c:pt>
                <c:pt idx="3">
                  <c:v>-0.19431752637789401</c:v>
                </c:pt>
                <c:pt idx="4">
                  <c:v>-0.15508962583321301</c:v>
                </c:pt>
                <c:pt idx="5">
                  <c:v>-3.933826194284E-2</c:v>
                </c:pt>
                <c:pt idx="6">
                  <c:v>0.14190580454700299</c:v>
                </c:pt>
                <c:pt idx="7">
                  <c:v>0.18257062386624201</c:v>
                </c:pt>
                <c:pt idx="8">
                  <c:v>8.2201610871087794E-2</c:v>
                </c:pt>
                <c:pt idx="9">
                  <c:v>4.58423920862037E-2</c:v>
                </c:pt>
                <c:pt idx="10">
                  <c:v>8.3155890774185698E-2</c:v>
                </c:pt>
                <c:pt idx="11">
                  <c:v>6.91264573525807E-3</c:v>
                </c:pt>
                <c:pt idx="12">
                  <c:v>-0.16892666522434299</c:v>
                </c:pt>
                <c:pt idx="13">
                  <c:v>-0.23125644697935899</c:v>
                </c:pt>
                <c:pt idx="14">
                  <c:v>-0.16971831022210701</c:v>
                </c:pt>
                <c:pt idx="15">
                  <c:v>-0.178175335069441</c:v>
                </c:pt>
                <c:pt idx="16">
                  <c:v>-0.25554805614036502</c:v>
                </c:pt>
                <c:pt idx="17">
                  <c:v>-0.20589177159573299</c:v>
                </c:pt>
                <c:pt idx="18">
                  <c:v>-3.7720733326375697E-2</c:v>
                </c:pt>
                <c:pt idx="19">
                  <c:v>3.73187354246097E-2</c:v>
                </c:pt>
                <c:pt idx="20">
                  <c:v>6.2511438463944699E-3</c:v>
                </c:pt>
                <c:pt idx="21">
                  <c:v>5.6794892669350901E-2</c:v>
                </c:pt>
                <c:pt idx="22">
                  <c:v>0.179295928962418</c:v>
                </c:pt>
                <c:pt idx="23">
                  <c:v>0.16828899010505999</c:v>
                </c:pt>
                <c:pt idx="24">
                  <c:v>2.3479046173442E-2</c:v>
                </c:pt>
                <c:pt idx="25">
                  <c:v>-4.9999867297229203E-2</c:v>
                </c:pt>
                <c:pt idx="26">
                  <c:v>-4.2115316355053299E-2</c:v>
                </c:pt>
                <c:pt idx="27">
                  <c:v>-0.13919349653017499</c:v>
                </c:pt>
                <c:pt idx="28">
                  <c:v>-0.32570899706919498</c:v>
                </c:pt>
                <c:pt idx="29">
                  <c:v>-0.38635847574680399</c:v>
                </c:pt>
                <c:pt idx="30">
                  <c:v>-0.30815796331352302</c:v>
                </c:pt>
                <c:pt idx="31">
                  <c:v>-0.28227612219497</c:v>
                </c:pt>
                <c:pt idx="32">
                  <c:v>-0.30531962110390498</c:v>
                </c:pt>
                <c:pt idx="33">
                  <c:v>-0.179886657226208</c:v>
                </c:pt>
                <c:pt idx="34">
                  <c:v>8.5660627727072405E-2</c:v>
                </c:pt>
                <c:pt idx="35">
                  <c:v>0.27817262507370699</c:v>
                </c:pt>
                <c:pt idx="36">
                  <c:v>0.38133741459084203</c:v>
                </c:pt>
                <c:pt idx="37">
                  <c:v>0.57773615624821895</c:v>
                </c:pt>
                <c:pt idx="38">
                  <c:v>0.85101349690193795</c:v>
                </c:pt>
                <c:pt idx="39">
                  <c:v>0.98786311316636</c:v>
                </c:pt>
                <c:pt idx="40">
                  <c:v>0.97959472300943196</c:v>
                </c:pt>
                <c:pt idx="41">
                  <c:v>1.02307557731002</c:v>
                </c:pt>
                <c:pt idx="42">
                  <c:v>1.120885836203082</c:v>
                </c:pt>
                <c:pt idx="43">
                  <c:v>1.080671846883732</c:v>
                </c:pt>
                <c:pt idx="44">
                  <c:v>0.91383690875008206</c:v>
                </c:pt>
                <c:pt idx="45">
                  <c:v>0.83376483576776605</c:v>
                </c:pt>
                <c:pt idx="46">
                  <c:v>0.85379061202623496</c:v>
                </c:pt>
                <c:pt idx="47">
                  <c:v>0.78520497560382396</c:v>
                </c:pt>
                <c:pt idx="48">
                  <c:v>0.63562086451203703</c:v>
                </c:pt>
                <c:pt idx="49">
                  <c:v>0.60793673069757403</c:v>
                </c:pt>
                <c:pt idx="50">
                  <c:v>0.69999668291453099</c:v>
                </c:pt>
                <c:pt idx="51">
                  <c:v>0.70499009915567701</c:v>
                </c:pt>
                <c:pt idx="52">
                  <c:v>0.612579119424008</c:v>
                </c:pt>
                <c:pt idx="53">
                  <c:v>0.61059420390907704</c:v>
                </c:pt>
                <c:pt idx="54">
                  <c:v>0.68700328881454498</c:v>
                </c:pt>
                <c:pt idx="55">
                  <c:v>0.63186666536340497</c:v>
                </c:pt>
                <c:pt idx="56">
                  <c:v>0.43904602326165998</c:v>
                </c:pt>
                <c:pt idx="57">
                  <c:v>0.30742160554062897</c:v>
                </c:pt>
                <c:pt idx="58">
                  <c:v>0.24138276676060499</c:v>
                </c:pt>
                <c:pt idx="59">
                  <c:v>5.0509437957906002E-2</c:v>
                </c:pt>
                <c:pt idx="60">
                  <c:v>-0.25146483148313897</c:v>
                </c:pt>
                <c:pt idx="61">
                  <c:v>-0.44826834610117899</c:v>
                </c:pt>
                <c:pt idx="62">
                  <c:v>-0.52312448310008597</c:v>
                </c:pt>
                <c:pt idx="63">
                  <c:v>-0.66092786920691105</c:v>
                </c:pt>
                <c:pt idx="64">
                  <c:v>-0.85020402889607705</c:v>
                </c:pt>
                <c:pt idx="65">
                  <c:v>-0.88457803426438597</c:v>
                </c:pt>
                <c:pt idx="66">
                  <c:v>-0.76361015517182895</c:v>
                </c:pt>
                <c:pt idx="67">
                  <c:v>-0.69288548406702299</c:v>
                </c:pt>
                <c:pt idx="68">
                  <c:v>-0.68328030970467002</c:v>
                </c:pt>
                <c:pt idx="69">
                  <c:v>-0.54950201651497399</c:v>
                </c:pt>
                <c:pt idx="70">
                  <c:v>-0.30816884060803401</c:v>
                </c:pt>
                <c:pt idx="71">
                  <c:v>-0.17569686793947401</c:v>
                </c:pt>
                <c:pt idx="72">
                  <c:v>-0.166216336064229</c:v>
                </c:pt>
                <c:pt idx="73">
                  <c:v>-8.9798247144225296E-2</c:v>
                </c:pt>
                <c:pt idx="74">
                  <c:v>4.8698896142711397E-2</c:v>
                </c:pt>
                <c:pt idx="75">
                  <c:v>5.0005970266098397E-2</c:v>
                </c:pt>
                <c:pt idx="76">
                  <c:v>-7.9928322779593802E-2</c:v>
                </c:pt>
                <c:pt idx="77">
                  <c:v>-0.130992625981116</c:v>
                </c:pt>
                <c:pt idx="78">
                  <c:v>-9.0568486274676702E-2</c:v>
                </c:pt>
                <c:pt idx="79">
                  <c:v>-0.14554959405398801</c:v>
                </c:pt>
                <c:pt idx="80">
                  <c:v>-0.28435898083648098</c:v>
                </c:pt>
                <c:pt idx="81">
                  <c:v>-0.29867201563017698</c:v>
                </c:pt>
                <c:pt idx="82">
                  <c:v>-0.18467684575259399</c:v>
                </c:pt>
                <c:pt idx="83">
                  <c:v>-0.14369655256641201</c:v>
                </c:pt>
                <c:pt idx="84">
                  <c:v>-0.18200561786105399</c:v>
                </c:pt>
                <c:pt idx="85">
                  <c:v>-0.109864023004275</c:v>
                </c:pt>
                <c:pt idx="86">
                  <c:v>6.0011265123999298E-2</c:v>
                </c:pt>
                <c:pt idx="87">
                  <c:v>0.11431505179675699</c:v>
                </c:pt>
                <c:pt idx="88">
                  <c:v>4.1178369218776503E-2</c:v>
                </c:pt>
                <c:pt idx="89">
                  <c:v>3.2061252415856001E-2</c:v>
                </c:pt>
                <c:pt idx="90">
                  <c:v>8.3155202171367501E-2</c:v>
                </c:pt>
                <c:pt idx="91">
                  <c:v>-3.91317585110461E-3</c:v>
                </c:pt>
                <c:pt idx="92">
                  <c:v>-0.222097119144052</c:v>
                </c:pt>
                <c:pt idx="93">
                  <c:v>-0.35966585738324203</c:v>
                </c:pt>
                <c:pt idx="94">
                  <c:v>-0.40165579834617798</c:v>
                </c:pt>
                <c:pt idx="95">
                  <c:v>-0.53184375816932605</c:v>
                </c:pt>
                <c:pt idx="96">
                  <c:v>-0.73488021383848101</c:v>
                </c:pt>
                <c:pt idx="97">
                  <c:v>-0.79828471600078699</c:v>
                </c:pt>
                <c:pt idx="98">
                  <c:v>-0.71412044876942105</c:v>
                </c:pt>
                <c:pt idx="99">
                  <c:v>-0.68011881371104699</c:v>
                </c:pt>
                <c:pt idx="100">
                  <c:v>-0.70000185693969097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4E6-7E4A-8E45-DA159FA05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4451112"/>
        <c:axId val="-2074408952"/>
      </c:scatterChart>
      <c:valAx>
        <c:axId val="-2074451112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074408952"/>
        <c:crosses val="autoZero"/>
        <c:crossBetween val="midCat"/>
      </c:valAx>
      <c:valAx>
        <c:axId val="-2074408952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74451112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Original and all</a:t>
            </a:r>
            <a:r>
              <a:rPr lang="en-US" baseline="0"/>
              <a:t> Fourier components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3"/>
          <c:order val="0"/>
          <c:tx>
            <c:strRef>
              <c:f>Sheet1!$O$1</c:f>
              <c:strCache>
                <c:ptCount val="1"/>
                <c:pt idx="0">
                  <c:v>wave1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Sheet1!$O$2:$O$102</c:f>
              <c:numCache>
                <c:formatCode>General</c:formatCode>
                <c:ptCount val="101"/>
                <c:pt idx="0">
                  <c:v>-0.35</c:v>
                </c:pt>
                <c:pt idx="1">
                  <c:v>-0.33675126280378798</c:v>
                </c:pt>
                <c:pt idx="2">
                  <c:v>-0.32217352446469</c:v>
                </c:pt>
                <c:pt idx="3">
                  <c:v>-0.30632431655883702</c:v>
                </c:pt>
                <c:pt idx="4">
                  <c:v>-0.28926618856338798</c:v>
                </c:pt>
                <c:pt idx="5">
                  <c:v>-0.27106646100273402</c:v>
                </c:pt>
                <c:pt idx="6">
                  <c:v>-0.25179695976559402</c:v>
                </c:pt>
                <c:pt idx="7">
                  <c:v>-0.23153373264152699</c:v>
                </c:pt>
                <c:pt idx="8">
                  <c:v>-0.210356749195552</c:v>
                </c:pt>
                <c:pt idx="9">
                  <c:v>-0.188349585165348</c:v>
                </c:pt>
                <c:pt idx="10">
                  <c:v>-0.16559909262654901</c:v>
                </c:pt>
                <c:pt idx="11">
                  <c:v>-0.14219505722786999</c:v>
                </c:pt>
                <c:pt idx="12">
                  <c:v>-0.118229843848756</c:v>
                </c:pt>
                <c:pt idx="13">
                  <c:v>-9.3798032078029003E-2</c:v>
                </c:pt>
                <c:pt idx="14">
                  <c:v>-6.8996042952080394E-2</c:v>
                </c:pt>
                <c:pt idx="15">
                  <c:v>-4.3921758425738998E-2</c:v>
                </c:pt>
                <c:pt idx="16">
                  <c:v>-1.8674135077564099E-2</c:v>
                </c:pt>
                <c:pt idx="17">
                  <c:v>6.6471864259017004E-3</c:v>
                </c:pt>
                <c:pt idx="18">
                  <c:v>3.1942274565657298E-2</c:v>
                </c:pt>
                <c:pt idx="19">
                  <c:v>5.7111301353628498E-2</c:v>
                </c:pt>
                <c:pt idx="20">
                  <c:v>8.2054936307464493E-2</c:v>
                </c:pt>
                <c:pt idx="21">
                  <c:v>0.10667473846191</c:v>
                </c:pt>
                <c:pt idx="22">
                  <c:v>0.13087354486966499</c:v>
                </c:pt>
                <c:pt idx="23">
                  <c:v>0.154555854058502</c:v>
                </c:pt>
                <c:pt idx="24">
                  <c:v>0.17762820293130899</c:v>
                </c:pt>
                <c:pt idx="25">
                  <c:v>0.19999953562160999</c:v>
                </c:pt>
                <c:pt idx="26">
                  <c:v>0.22158156284886801</c:v>
                </c:pt>
                <c:pt idx="27">
                  <c:v>0.242289110355347</c:v>
                </c:pt>
                <c:pt idx="28">
                  <c:v>0.26204045504942902</c:v>
                </c:pt>
                <c:pt idx="29">
                  <c:v>0.28075764752877702</c:v>
                </c:pt>
                <c:pt idx="30">
                  <c:v>0.298366819710494</c:v>
                </c:pt>
                <c:pt idx="31">
                  <c:v>0.31479847635420399</c:v>
                </c:pt>
                <c:pt idx="32">
                  <c:v>0.32998776932756002</c:v>
                </c:pt>
                <c:pt idx="33">
                  <c:v>0.34387475353175601</c:v>
                </c:pt>
                <c:pt idx="34">
                  <c:v>0.35640462347705398</c:v>
                </c:pt>
                <c:pt idx="35">
                  <c:v>0.36752792957463998</c:v>
                </c:pt>
                <c:pt idx="36">
                  <c:v>0.37720077329123802</c:v>
                </c:pt>
                <c:pt idx="37">
                  <c:v>0.38538498039626701</c:v>
                </c:pt>
                <c:pt idx="38">
                  <c:v>0.39204825161784002</c:v>
                </c:pt>
                <c:pt idx="39">
                  <c:v>0.39716429011301202</c:v>
                </c:pt>
                <c:pt idx="40">
                  <c:v>0.40071290524923697</c:v>
                </c:pt>
                <c:pt idx="41">
                  <c:v>0.40268009228743001</c:v>
                </c:pt>
                <c:pt idx="42">
                  <c:v>0.40305808765218598</c:v>
                </c:pt>
                <c:pt idx="43">
                  <c:v>0.40184539957100801</c:v>
                </c:pt>
                <c:pt idx="44">
                  <c:v>0.39904681396164599</c:v>
                </c:pt>
                <c:pt idx="45">
                  <c:v>0.39467337554429499</c:v>
                </c:pt>
                <c:pt idx="46">
                  <c:v>0.38874234425320803</c:v>
                </c:pt>
                <c:pt idx="47">
                  <c:v>0.381277127119731</c:v>
                </c:pt>
                <c:pt idx="48">
                  <c:v>0.37230718589560102</c:v>
                </c:pt>
                <c:pt idx="49">
                  <c:v>0.361867920781071</c:v>
                </c:pt>
                <c:pt idx="50">
                  <c:v>0.35000053071672599</c:v>
                </c:pt>
                <c:pt idx="51">
                  <c:v>0.33675185079036202</c:v>
                </c:pt>
                <c:pt idx="52">
                  <c:v>0.32217416740060001</c:v>
                </c:pt>
                <c:pt idx="53">
                  <c:v>0.30632501190671402</c:v>
                </c:pt>
                <c:pt idx="54">
                  <c:v>0.28926693357901601</c:v>
                </c:pt>
                <c:pt idx="55">
                  <c:v>0.271067252745881</c:v>
                </c:pt>
                <c:pt idx="56">
                  <c:v>0.25179779511161798</c:v>
                </c:pt>
                <c:pt idx="57">
                  <c:v>0.23153460829370401</c:v>
                </c:pt>
                <c:pt idx="58">
                  <c:v>0.210357661698089</c:v>
                </c:pt>
                <c:pt idx="59">
                  <c:v>0.188350530917019</c:v>
                </c:pt>
                <c:pt idx="60">
                  <c:v>0.165600067894912</c:v>
                </c:pt>
                <c:pt idx="61">
                  <c:v>0.142196058163991</c:v>
                </c:pt>
                <c:pt idx="62">
                  <c:v>0.11823086650240699</c:v>
                </c:pt>
                <c:pt idx="63">
                  <c:v>9.3799072413268E-2</c:v>
                </c:pt>
                <c:pt idx="64">
                  <c:v>6.8997096863187099E-2</c:v>
                </c:pt>
                <c:pt idx="65">
                  <c:v>4.3922821753414401E-2</c:v>
                </c:pt>
                <c:pt idx="66">
                  <c:v>1.8675203625347001E-2</c:v>
                </c:pt>
                <c:pt idx="67">
                  <c:v>-6.6461168750739904E-3</c:v>
                </c:pt>
                <c:pt idx="68">
                  <c:v>-3.1941208232806502E-2</c:v>
                </c:pt>
                <c:pt idx="69">
                  <c:v>-5.7110242447075799E-2</c:v>
                </c:pt>
                <c:pt idx="70">
                  <c:v>-8.2053889006223193E-2</c:v>
                </c:pt>
                <c:pt idx="71">
                  <c:v>-0.106673706899193</c:v>
                </c:pt>
                <c:pt idx="72">
                  <c:v>-0.13087253311657199</c:v>
                </c:pt>
                <c:pt idx="73">
                  <c:v>-0.15455486610795299</c:v>
                </c:pt>
                <c:pt idx="74">
                  <c:v>-0.17762724268228799</c:v>
                </c:pt>
                <c:pt idx="75">
                  <c:v>-0.19999860686377399</c:v>
                </c:pt>
                <c:pt idx="76">
                  <c:v>-0.22158066924759401</c:v>
                </c:pt>
                <c:pt idx="77">
                  <c:v>-0.24228825543726501</c:v>
                </c:pt>
                <c:pt idx="78">
                  <c:v>-0.26203964218850401</c:v>
                </c:pt>
                <c:pt idx="79">
                  <c:v>-0.28075687993299497</c:v>
                </c:pt>
                <c:pt idx="80">
                  <c:v>-0.29836610040919898</c:v>
                </c:pt>
                <c:pt idx="81">
                  <c:v>-0.314797808186145</c:v>
                </c:pt>
                <c:pt idx="82">
                  <c:v>-0.329987154929686</c:v>
                </c:pt>
                <c:pt idx="83">
                  <c:v>-0.34387419532881203</c:v>
                </c:pt>
                <c:pt idx="84">
                  <c:v>-0.35640412367200702</c:v>
                </c:pt>
                <c:pt idx="85">
                  <c:v>-0.36752749013998998</c:v>
                </c:pt>
                <c:pt idx="86">
                  <c:v>-0.37720039596122901</c:v>
                </c:pt>
                <c:pt idx="87">
                  <c:v>-0.385384666660046</c:v>
                </c:pt>
                <c:pt idx="88">
                  <c:v>-0.39204800271357798</c:v>
                </c:pt>
                <c:pt idx="89">
                  <c:v>-0.39716410702302002</c:v>
                </c:pt>
                <c:pt idx="90">
                  <c:v>-0.40071278869608501</c:v>
                </c:pt>
                <c:pt idx="91">
                  <c:v>-0.40268004273109997</c:v>
                </c:pt>
                <c:pt idx="92">
                  <c:v>-0.40305810528825398</c:v>
                </c:pt>
                <c:pt idx="93">
                  <c:v>-0.40184548432987199</c:v>
                </c:pt>
                <c:pt idx="94">
                  <c:v>-0.39904696550880198</c:v>
                </c:pt>
                <c:pt idx="95">
                  <c:v>-0.39467359328165802</c:v>
                </c:pt>
                <c:pt idx="96">
                  <c:v>-0.38874262732146803</c:v>
                </c:pt>
                <c:pt idx="97">
                  <c:v>-0.38127747440174897</c:v>
                </c:pt>
                <c:pt idx="98">
                  <c:v>-0.37230759602081598</c:v>
                </c:pt>
                <c:pt idx="99">
                  <c:v>-0.36186839213090899</c:v>
                </c:pt>
                <c:pt idx="100">
                  <c:v>-0.35000106143098803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651-6944-BD66-2A2FC8E11254}"/>
            </c:ext>
          </c:extLst>
        </c:ser>
        <c:ser>
          <c:idx val="1"/>
          <c:order val="1"/>
          <c:tx>
            <c:strRef>
              <c:f>Sheet1!$S$1</c:f>
              <c:strCache>
                <c:ptCount val="1"/>
                <c:pt idx="0">
                  <c:v>wave5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Sheet1!$S$2:$S$102</c:f>
              <c:numCache>
                <c:formatCode>General</c:formatCode>
                <c:ptCount val="101"/>
                <c:pt idx="0">
                  <c:v>-0.05</c:v>
                </c:pt>
                <c:pt idx="1">
                  <c:v>-5.0000066339700798E-2</c:v>
                </c:pt>
                <c:pt idx="2">
                  <c:v>4.9999867320334297E-2</c:v>
                </c:pt>
                <c:pt idx="3">
                  <c:v>5.0000199018838398E-2</c:v>
                </c:pt>
                <c:pt idx="4">
                  <c:v>-4.9999734640316498E-2</c:v>
                </c:pt>
                <c:pt idx="5">
                  <c:v>-5.0000331697623898E-2</c:v>
                </c:pt>
                <c:pt idx="6">
                  <c:v>4.9999601959946703E-2</c:v>
                </c:pt>
                <c:pt idx="7">
                  <c:v>5.0000464376057402E-2</c:v>
                </c:pt>
                <c:pt idx="8">
                  <c:v>-4.9999469279224697E-2</c:v>
                </c:pt>
                <c:pt idx="9">
                  <c:v>-5.0000597054138701E-2</c:v>
                </c:pt>
                <c:pt idx="10">
                  <c:v>4.9999336598150701E-2</c:v>
                </c:pt>
                <c:pt idx="11">
                  <c:v>5.00007297318679E-2</c:v>
                </c:pt>
                <c:pt idx="12">
                  <c:v>-4.9999203916724702E-2</c:v>
                </c:pt>
                <c:pt idx="13">
                  <c:v>-5.0000862409245103E-2</c:v>
                </c:pt>
                <c:pt idx="14">
                  <c:v>4.9999071234946402E-2</c:v>
                </c:pt>
                <c:pt idx="15">
                  <c:v>5.0000995086270102E-2</c:v>
                </c:pt>
                <c:pt idx="16">
                  <c:v>-4.9998938552816299E-2</c:v>
                </c:pt>
                <c:pt idx="17">
                  <c:v>-5.0001127762943402E-2</c:v>
                </c:pt>
                <c:pt idx="18">
                  <c:v>4.9998805870334E-2</c:v>
                </c:pt>
                <c:pt idx="19">
                  <c:v>5.00012604392642E-2</c:v>
                </c:pt>
                <c:pt idx="20">
                  <c:v>-4.9998673187499502E-2</c:v>
                </c:pt>
                <c:pt idx="21">
                  <c:v>-5.0001393115233203E-2</c:v>
                </c:pt>
                <c:pt idx="22">
                  <c:v>4.99985405043133E-2</c:v>
                </c:pt>
                <c:pt idx="23">
                  <c:v>5.0001525790849898E-2</c:v>
                </c:pt>
                <c:pt idx="24">
                  <c:v>-4.9998407820774901E-2</c:v>
                </c:pt>
                <c:pt idx="25">
                  <c:v>-5.0001658466114499E-2</c:v>
                </c:pt>
                <c:pt idx="26">
                  <c:v>4.9998275136884401E-2</c:v>
                </c:pt>
                <c:pt idx="27">
                  <c:v>5.0001791141027097E-2</c:v>
                </c:pt>
                <c:pt idx="28">
                  <c:v>-4.9998142452641399E-2</c:v>
                </c:pt>
                <c:pt idx="29">
                  <c:v>-5.00019238155879E-2</c:v>
                </c:pt>
                <c:pt idx="30">
                  <c:v>4.9998009768047198E-2</c:v>
                </c:pt>
                <c:pt idx="31">
                  <c:v>5.0002056489795901E-2</c:v>
                </c:pt>
                <c:pt idx="32">
                  <c:v>-4.9997877083100099E-2</c:v>
                </c:pt>
                <c:pt idx="33">
                  <c:v>-5.0002189163652497E-2</c:v>
                </c:pt>
                <c:pt idx="34">
                  <c:v>4.9997744397800997E-2</c:v>
                </c:pt>
                <c:pt idx="35">
                  <c:v>5.00023218371567E-2</c:v>
                </c:pt>
                <c:pt idx="36">
                  <c:v>-4.9997611712150503E-2</c:v>
                </c:pt>
                <c:pt idx="37">
                  <c:v>-5.0002454510308797E-2</c:v>
                </c:pt>
                <c:pt idx="38">
                  <c:v>4.9997479026147602E-2</c:v>
                </c:pt>
                <c:pt idx="39">
                  <c:v>5.00025871831088E-2</c:v>
                </c:pt>
                <c:pt idx="40">
                  <c:v>-4.9997346339792297E-2</c:v>
                </c:pt>
                <c:pt idx="41">
                  <c:v>-5.00027198555563E-2</c:v>
                </c:pt>
                <c:pt idx="42">
                  <c:v>4.99972136530853E-2</c:v>
                </c:pt>
                <c:pt idx="43">
                  <c:v>5.0002852527652498E-2</c:v>
                </c:pt>
                <c:pt idx="44">
                  <c:v>-4.9997080966026598E-2</c:v>
                </c:pt>
                <c:pt idx="45">
                  <c:v>-5.0002985199396499E-2</c:v>
                </c:pt>
                <c:pt idx="46">
                  <c:v>4.9996948278615103E-2</c:v>
                </c:pt>
                <c:pt idx="47">
                  <c:v>5.0003117870787803E-2</c:v>
                </c:pt>
                <c:pt idx="48">
                  <c:v>-4.9996815590852298E-2</c:v>
                </c:pt>
                <c:pt idx="49">
                  <c:v>-5.0003250541827603E-2</c:v>
                </c:pt>
                <c:pt idx="50">
                  <c:v>4.9996682902736699E-2</c:v>
                </c:pt>
                <c:pt idx="51">
                  <c:v>5.00033832125154E-2</c:v>
                </c:pt>
                <c:pt idx="52">
                  <c:v>-4.9996550214269797E-2</c:v>
                </c:pt>
                <c:pt idx="53">
                  <c:v>-5.0003515882850298E-2</c:v>
                </c:pt>
                <c:pt idx="54">
                  <c:v>4.9996417525450101E-2</c:v>
                </c:pt>
                <c:pt idx="55">
                  <c:v>5.0003648552833901E-2</c:v>
                </c:pt>
                <c:pt idx="56">
                  <c:v>-4.9996284836278403E-2</c:v>
                </c:pt>
                <c:pt idx="57">
                  <c:v>-5.0003781222464697E-2</c:v>
                </c:pt>
                <c:pt idx="58">
                  <c:v>4.9996152146754597E-2</c:v>
                </c:pt>
                <c:pt idx="59">
                  <c:v>5.0003913891744002E-2</c:v>
                </c:pt>
                <c:pt idx="60">
                  <c:v>-4.9996019456880203E-2</c:v>
                </c:pt>
                <c:pt idx="61">
                  <c:v>-5.00040465606705E-2</c:v>
                </c:pt>
                <c:pt idx="62">
                  <c:v>4.99958867666523E-2</c:v>
                </c:pt>
                <c:pt idx="63">
                  <c:v>5.0004179229245702E-2</c:v>
                </c:pt>
                <c:pt idx="64">
                  <c:v>-4.9995754076072298E-2</c:v>
                </c:pt>
                <c:pt idx="65">
                  <c:v>-5.0004311897467998E-2</c:v>
                </c:pt>
                <c:pt idx="66">
                  <c:v>4.9995621385140299E-2</c:v>
                </c:pt>
                <c:pt idx="67">
                  <c:v>5.0004444565338903E-2</c:v>
                </c:pt>
                <c:pt idx="68">
                  <c:v>-4.9995488693856303E-2</c:v>
                </c:pt>
                <c:pt idx="69">
                  <c:v>-5.0004577232857797E-2</c:v>
                </c:pt>
                <c:pt idx="70">
                  <c:v>4.9995356002220902E-2</c:v>
                </c:pt>
                <c:pt idx="71">
                  <c:v>5.0004709900023099E-2</c:v>
                </c:pt>
                <c:pt idx="72">
                  <c:v>-4.9995223310233497E-2</c:v>
                </c:pt>
                <c:pt idx="73">
                  <c:v>-5.0004842566837703E-2</c:v>
                </c:pt>
                <c:pt idx="74">
                  <c:v>4.9995090617893402E-2</c:v>
                </c:pt>
                <c:pt idx="75">
                  <c:v>5.0004975233300199E-2</c:v>
                </c:pt>
                <c:pt idx="76">
                  <c:v>-4.9994957925201901E-2</c:v>
                </c:pt>
                <c:pt idx="77">
                  <c:v>-5.0005107899410497E-2</c:v>
                </c:pt>
                <c:pt idx="78">
                  <c:v>4.9994825232157598E-2</c:v>
                </c:pt>
                <c:pt idx="79">
                  <c:v>5.00052405651688E-2</c:v>
                </c:pt>
                <c:pt idx="80">
                  <c:v>-4.99946925387613E-2</c:v>
                </c:pt>
                <c:pt idx="81">
                  <c:v>-5.0005373230573497E-2</c:v>
                </c:pt>
                <c:pt idx="82">
                  <c:v>4.99945598450144E-2</c:v>
                </c:pt>
                <c:pt idx="83">
                  <c:v>5.0005505895626898E-2</c:v>
                </c:pt>
                <c:pt idx="84">
                  <c:v>-4.9994427150913297E-2</c:v>
                </c:pt>
                <c:pt idx="85">
                  <c:v>-5.0005638560329503E-2</c:v>
                </c:pt>
                <c:pt idx="86">
                  <c:v>4.9994294456461703E-2</c:v>
                </c:pt>
                <c:pt idx="87">
                  <c:v>5.00057712246786E-2</c:v>
                </c:pt>
                <c:pt idx="88">
                  <c:v>-4.9994161761657899E-2</c:v>
                </c:pt>
                <c:pt idx="89">
                  <c:v>-5.0005903888676997E-2</c:v>
                </c:pt>
                <c:pt idx="90">
                  <c:v>4.9994029066500703E-2</c:v>
                </c:pt>
                <c:pt idx="91">
                  <c:v>5.00060365523219E-2</c:v>
                </c:pt>
                <c:pt idx="92">
                  <c:v>-4.9993896370992899E-2</c:v>
                </c:pt>
                <c:pt idx="93">
                  <c:v>-5.0006169215614599E-2</c:v>
                </c:pt>
                <c:pt idx="94">
                  <c:v>4.9993763675133099E-2</c:v>
                </c:pt>
                <c:pt idx="95">
                  <c:v>5.0006301878555197E-2</c:v>
                </c:pt>
                <c:pt idx="96">
                  <c:v>-4.9993630978921198E-2</c:v>
                </c:pt>
                <c:pt idx="97">
                  <c:v>-5.0006434541145103E-2</c:v>
                </c:pt>
                <c:pt idx="98">
                  <c:v>4.99934982823559E-2</c:v>
                </c:pt>
                <c:pt idx="99">
                  <c:v>5.0006567203381501E-2</c:v>
                </c:pt>
                <c:pt idx="100">
                  <c:v>-4.999336558544E-2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651-6944-BD66-2A2FC8E11254}"/>
            </c:ext>
          </c:extLst>
        </c:ser>
        <c:ser>
          <c:idx val="4"/>
          <c:order val="2"/>
          <c:tx>
            <c:strRef>
              <c:f>Sheet1!$P$1</c:f>
              <c:strCache>
                <c:ptCount val="1"/>
                <c:pt idx="0">
                  <c:v>wave2</c:v>
                </c:pt>
              </c:strCache>
            </c:strRef>
          </c:tx>
          <c:spPr>
            <a:ln w="2540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Sheet1!$P$2:$P$102</c:f>
              <c:numCache>
                <c:formatCode>General</c:formatCode>
                <c:ptCount val="101"/>
                <c:pt idx="0">
                  <c:v>0.2</c:v>
                </c:pt>
                <c:pt idx="1">
                  <c:v>0.173356317272021</c:v>
                </c:pt>
                <c:pt idx="2">
                  <c:v>0.14397870647504499</c:v>
                </c:pt>
                <c:pt idx="3">
                  <c:v>0.11233046929903601</c:v>
                </c:pt>
                <c:pt idx="4">
                  <c:v>7.8910716507945594E-2</c:v>
                </c:pt>
                <c:pt idx="5">
                  <c:v>4.4246496678095999E-2</c:v>
                </c:pt>
                <c:pt idx="6">
                  <c:v>8.88448434130709E-3</c:v>
                </c:pt>
                <c:pt idx="7">
                  <c:v>-2.66176413844918E-2</c:v>
                </c:pt>
                <c:pt idx="8">
                  <c:v>-6.1699991713254701E-2</c:v>
                </c:pt>
                <c:pt idx="9">
                  <c:v>-9.5809297956539904E-2</c:v>
                </c:pt>
                <c:pt idx="10">
                  <c:v>-0.12840763688651199</c:v>
                </c:pt>
                <c:pt idx="11">
                  <c:v>-0.15898091409227499</c:v>
                </c:pt>
                <c:pt idx="12">
                  <c:v>-0.187046971542153</c:v>
                </c:pt>
                <c:pt idx="13">
                  <c:v>-0.212163191491056</c:v>
                </c:pt>
                <c:pt idx="14">
                  <c:v>-0.233933476814945</c:v>
                </c:pt>
                <c:pt idx="15">
                  <c:v>-0.25201449768855799</c:v>
                </c:pt>
                <c:pt idx="16">
                  <c:v>-0.266121106092715</c:v>
                </c:pt>
                <c:pt idx="17">
                  <c:v>-0.276030832761332</c:v>
                </c:pt>
                <c:pt idx="18">
                  <c:v>-0.28158739564872498</c:v>
                </c:pt>
                <c:pt idx="19">
                  <c:v>-0.28270316458667299</c:v>
                </c:pt>
                <c:pt idx="20">
                  <c:v>-0.27936054326218102</c:v>
                </c:pt>
                <c:pt idx="21">
                  <c:v>-0.27161224672138801</c:v>
                </c:pt>
                <c:pt idx="22">
                  <c:v>-0.25958047002319301</c:v>
                </c:pt>
                <c:pt idx="23">
                  <c:v>-0.24345496115343701</c:v>
                </c:pt>
                <c:pt idx="24">
                  <c:v>-0.223490028590863</c:v>
                </c:pt>
                <c:pt idx="25">
                  <c:v>-0.20000053071725499</c:v>
                </c:pt>
                <c:pt idx="26">
                  <c:v>-0.173356910321049</c:v>
                </c:pt>
                <c:pt idx="27">
                  <c:v>-0.14397935250312499</c:v>
                </c:pt>
                <c:pt idx="28">
                  <c:v>-0.112331158117935</c:v>
                </c:pt>
                <c:pt idx="29">
                  <c:v>-7.8911437254597802E-2</c:v>
                </c:pt>
                <c:pt idx="30">
                  <c:v>-4.4247237985914997E-2</c:v>
                </c:pt>
                <c:pt idx="31">
                  <c:v>-8.8852345194452304E-3</c:v>
                </c:pt>
                <c:pt idx="32">
                  <c:v>2.6616894166771599E-2</c:v>
                </c:pt>
                <c:pt idx="33">
                  <c:v>6.16992592400026E-2</c:v>
                </c:pt>
                <c:pt idx="34">
                  <c:v>9.5808591779277003E-2</c:v>
                </c:pt>
                <c:pt idx="35">
                  <c:v>0.12840696814205699</c:v>
                </c:pt>
                <c:pt idx="36">
                  <c:v>0.158980293327109</c:v>
                </c:pt>
                <c:pt idx="37">
                  <c:v>0.187046408546098</c:v>
                </c:pt>
                <c:pt idx="38">
                  <c:v>0.212162695142881</c:v>
                </c:pt>
                <c:pt idx="39">
                  <c:v>0.23393305494234301</c:v>
                </c:pt>
                <c:pt idx="40">
                  <c:v>0.25201415694470197</c:v>
                </c:pt>
                <c:pt idx="41">
                  <c:v>0.266120851851329</c:v>
                </c:pt>
                <c:pt idx="42">
                  <c:v>0.27603066903194801</c:v>
                </c:pt>
                <c:pt idx="43">
                  <c:v>0.28158732501344902</c:v>
                </c:pt>
                <c:pt idx="44">
                  <c:v>0.28270318815946299</c:v>
                </c:pt>
                <c:pt idx="45">
                  <c:v>0.27936066067128301</c:v>
                </c:pt>
                <c:pt idx="46">
                  <c:v>0.27161245611519103</c:v>
                </c:pt>
                <c:pt idx="47">
                  <c:v>0.25958076809943897</c:v>
                </c:pt>
                <c:pt idx="48">
                  <c:v>0.243455343211292</c:v>
                </c:pt>
                <c:pt idx="49">
                  <c:v>0.22349048860505599</c:v>
                </c:pt>
                <c:pt idx="50">
                  <c:v>0.20000106143310101</c:v>
                </c:pt>
                <c:pt idx="51">
                  <c:v>0.173357503368856</c:v>
                </c:pt>
                <c:pt idx="52">
                  <c:v>0.14397999853019</c:v>
                </c:pt>
                <c:pt idx="53">
                  <c:v>0.11233184693604401</c:v>
                </c:pt>
                <c:pt idx="54">
                  <c:v>7.8912158000694302E-2</c:v>
                </c:pt>
                <c:pt idx="55">
                  <c:v>4.42479792934223E-2</c:v>
                </c:pt>
                <c:pt idx="56">
                  <c:v>8.8859846975211394E-3</c:v>
                </c:pt>
                <c:pt idx="57">
                  <c:v>-2.6616146948864002E-2</c:v>
                </c:pt>
                <c:pt idx="58">
                  <c:v>-6.1698526766316E-2</c:v>
                </c:pt>
                <c:pt idx="59">
                  <c:v>-9.5807885601339293E-2</c:v>
                </c:pt>
                <c:pt idx="60">
                  <c:v>-0.12840629939669801</c:v>
                </c:pt>
                <c:pt idx="61">
                  <c:v>-0.15897967256082399</c:v>
                </c:pt>
                <c:pt idx="62">
                  <c:v>-0.187045845548726</c:v>
                </c:pt>
                <c:pt idx="63">
                  <c:v>-0.21216219879321099</c:v>
                </c:pt>
                <c:pt idx="64">
                  <c:v>-0.233932633068094</c:v>
                </c:pt>
                <c:pt idx="65">
                  <c:v>-0.25201381619907098</c:v>
                </c:pt>
                <c:pt idx="66">
                  <c:v>-0.266120597608069</c:v>
                </c:pt>
                <c:pt idx="67">
                  <c:v>-0.27603050530062001</c:v>
                </c:pt>
                <c:pt idx="68">
                  <c:v>-0.28158725437619098</c:v>
                </c:pt>
                <c:pt idx="69">
                  <c:v>-0.28270321173026403</c:v>
                </c:pt>
                <c:pt idx="70">
                  <c:v>-0.27936077807841703</c:v>
                </c:pt>
                <c:pt idx="71">
                  <c:v>-0.27161266550708202</c:v>
                </c:pt>
                <c:pt idx="72">
                  <c:v>-0.25958106617385601</c:v>
                </c:pt>
                <c:pt idx="73">
                  <c:v>-0.243455725267432</c:v>
                </c:pt>
                <c:pt idx="74">
                  <c:v>-0.22349094861767599</c:v>
                </c:pt>
                <c:pt idx="75">
                  <c:v>-0.20000159214753799</c:v>
                </c:pt>
                <c:pt idx="76">
                  <c:v>-0.173358096415442</c:v>
                </c:pt>
                <c:pt idx="77">
                  <c:v>-0.14398064455624199</c:v>
                </c:pt>
                <c:pt idx="78">
                  <c:v>-0.112332535753361</c:v>
                </c:pt>
                <c:pt idx="79">
                  <c:v>-7.8912878746235093E-2</c:v>
                </c:pt>
                <c:pt idx="80">
                  <c:v>-4.4248720600617797E-2</c:v>
                </c:pt>
                <c:pt idx="81">
                  <c:v>-8.8867348755340102E-3</c:v>
                </c:pt>
                <c:pt idx="82">
                  <c:v>2.6615399730768999E-2</c:v>
                </c:pt>
                <c:pt idx="83">
                  <c:v>6.1697794292194602E-2</c:v>
                </c:pt>
                <c:pt idx="84">
                  <c:v>9.5807179422727304E-2</c:v>
                </c:pt>
                <c:pt idx="85">
                  <c:v>0.12840563065043401</c:v>
                </c:pt>
                <c:pt idx="86">
                  <c:v>0.15897905179341901</c:v>
                </c:pt>
                <c:pt idx="87">
                  <c:v>0.187045282550036</c:v>
                </c:pt>
                <c:pt idx="88">
                  <c:v>0.21216170244204799</c:v>
                </c:pt>
                <c:pt idx="89">
                  <c:v>0.23393221119219801</c:v>
                </c:pt>
                <c:pt idx="90">
                  <c:v>0.25201347545166503</c:v>
                </c:pt>
                <c:pt idx="91">
                  <c:v>0.266120343362935</c:v>
                </c:pt>
                <c:pt idx="92">
                  <c:v>0.27603034156734901</c:v>
                </c:pt>
                <c:pt idx="93">
                  <c:v>0.28158718373694902</c:v>
                </c:pt>
                <c:pt idx="94">
                  <c:v>0.28270323529907299</c:v>
                </c:pt>
                <c:pt idx="95">
                  <c:v>0.279360895483584</c:v>
                </c:pt>
                <c:pt idx="96">
                  <c:v>0.27161287489705999</c:v>
                </c:pt>
                <c:pt idx="97">
                  <c:v>0.25958136424644501</c:v>
                </c:pt>
                <c:pt idx="98">
                  <c:v>0.24345610732185799</c:v>
                </c:pt>
                <c:pt idx="99">
                  <c:v>0.22349140862872199</c:v>
                </c:pt>
                <c:pt idx="100">
                  <c:v>0.20000212286056801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651-6944-BD66-2A2FC8E11254}"/>
            </c:ext>
          </c:extLst>
        </c:ser>
        <c:ser>
          <c:idx val="5"/>
          <c:order val="3"/>
          <c:tx>
            <c:strRef>
              <c:f>Sheet1!$Q$1</c:f>
              <c:strCache>
                <c:ptCount val="1"/>
                <c:pt idx="0">
                  <c:v>wave3</c:v>
                </c:pt>
              </c:strCache>
            </c:strRef>
          </c:tx>
          <c:spPr>
            <a:ln w="2540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Sheet1!$Q$2:$Q$102</c:f>
              <c:numCache>
                <c:formatCode>General</c:formatCode>
                <c:ptCount val="101"/>
                <c:pt idx="0">
                  <c:v>-0.3</c:v>
                </c:pt>
                <c:pt idx="1">
                  <c:v>-0.257209952530704</c:v>
                </c:pt>
                <c:pt idx="2">
                  <c:v>-0.205308129610075</c:v>
                </c:pt>
                <c:pt idx="3">
                  <c:v>-0.14613317609347101</c:v>
                </c:pt>
                <c:pt idx="4">
                  <c:v>-8.1781390679606603E-2</c:v>
                </c:pt>
                <c:pt idx="5">
                  <c:v>-1.45324636091361E-2</c:v>
                </c:pt>
                <c:pt idx="6">
                  <c:v>5.3231282362618197E-2</c:v>
                </c:pt>
                <c:pt idx="7">
                  <c:v>0.119109286794815</c:v>
                </c:pt>
                <c:pt idx="8">
                  <c:v>0.180767792468257</c:v>
                </c:pt>
                <c:pt idx="9">
                  <c:v>0.23602251975910499</c:v>
                </c:pt>
                <c:pt idx="10">
                  <c:v>0.28291604570318202</c:v>
                </c:pt>
                <c:pt idx="11">
                  <c:v>0.31978714656353702</c:v>
                </c:pt>
                <c:pt idx="12">
                  <c:v>0.34532964741040001</c:v>
                </c:pt>
                <c:pt idx="13">
                  <c:v>0.35863869394131498</c:v>
                </c:pt>
                <c:pt idx="14">
                  <c:v>0.35924280734191999</c:v>
                </c:pt>
                <c:pt idx="15">
                  <c:v>0.347120586629869</c:v>
                </c:pt>
                <c:pt idx="16">
                  <c:v>0.32270146679402201</c:v>
                </c:pt>
                <c:pt idx="17">
                  <c:v>0.28685050587149602</c:v>
                </c:pt>
                <c:pt idx="18">
                  <c:v>0.24083773988705201</c:v>
                </c:pt>
                <c:pt idx="19">
                  <c:v>0.18629319126952601</c:v>
                </c:pt>
                <c:pt idx="20">
                  <c:v>0.12514912459191299</c:v>
                </c:pt>
                <c:pt idx="21">
                  <c:v>5.9571595250851199E-2</c:v>
                </c:pt>
                <c:pt idx="22">
                  <c:v>-8.1162839964362098E-3</c:v>
                </c:pt>
                <c:pt idx="23">
                  <c:v>-7.5516640321118406E-2</c:v>
                </c:pt>
                <c:pt idx="24">
                  <c:v>-0.14024178652008501</c:v>
                </c:pt>
                <c:pt idx="25">
                  <c:v>-0.199998805883009</c:v>
                </c:pt>
                <c:pt idx="26">
                  <c:v>-0.25267077977311703</c:v>
                </c:pt>
                <c:pt idx="27">
                  <c:v>-0.29639178039895803</c:v>
                </c:pt>
                <c:pt idx="28">
                  <c:v>-0.32961297212532098</c:v>
                </c:pt>
                <c:pt idx="29">
                  <c:v>-0.35115747965535998</c:v>
                </c:pt>
                <c:pt idx="30">
                  <c:v>-0.36026207935448401</c:v>
                </c:pt>
                <c:pt idx="31">
                  <c:v>-0.35660423678257502</c:v>
                </c:pt>
                <c:pt idx="32">
                  <c:v>-0.34031353261807601</c:v>
                </c:pt>
                <c:pt idx="33">
                  <c:v>-0.311967072205593</c:v>
                </c:pt>
                <c:pt idx="34">
                  <c:v>-0.27256904134578003</c:v>
                </c:pt>
                <c:pt idx="35">
                  <c:v>-0.22351513257264499</c:v>
                </c:pt>
                <c:pt idx="36">
                  <c:v>-0.166543102132994</c:v>
                </c:pt>
                <c:pt idx="37">
                  <c:v>-0.103671209208732</c:v>
                </c:pt>
                <c:pt idx="38">
                  <c:v>-3.7126718199583797E-2</c:v>
                </c:pt>
                <c:pt idx="39">
                  <c:v>3.0733003095761501E-2</c:v>
                </c:pt>
                <c:pt idx="40">
                  <c:v>9.7503994268502203E-2</c:v>
                </c:pt>
                <c:pt idx="41">
                  <c:v>0.16082086365224799</c:v>
                </c:pt>
                <c:pt idx="42">
                  <c:v>0.21844058336090999</c:v>
                </c:pt>
                <c:pt idx="43">
                  <c:v>0.26832194953597299</c:v>
                </c:pt>
                <c:pt idx="44">
                  <c:v>0.308697892889016</c:v>
                </c:pt>
                <c:pt idx="45">
                  <c:v>0.33813807790678002</c:v>
                </c:pt>
                <c:pt idx="46">
                  <c:v>0.355599573114459</c:v>
                </c:pt>
                <c:pt idx="47">
                  <c:v>0.360463797380913</c:v>
                </c:pt>
                <c:pt idx="48">
                  <c:v>0.352558433426717</c:v>
                </c:pt>
                <c:pt idx="49">
                  <c:v>0.33216353223941503</c:v>
                </c:pt>
                <c:pt idx="50">
                  <c:v>0.30000159214437</c:v>
                </c:pt>
                <c:pt idx="51">
                  <c:v>0.25721196398451102</c:v>
                </c:pt>
                <c:pt idx="52">
                  <c:v>0.20531048911668501</c:v>
                </c:pt>
                <c:pt idx="53">
                  <c:v>0.14613580006632701</c:v>
                </c:pt>
                <c:pt idx="54">
                  <c:v>8.1784186163318007E-2</c:v>
                </c:pt>
                <c:pt idx="55">
                  <c:v>1.4535331572466399E-2</c:v>
                </c:pt>
                <c:pt idx="56">
                  <c:v>-5.3228443518529199E-2</c:v>
                </c:pt>
                <c:pt idx="57">
                  <c:v>-0.119106577637265</c:v>
                </c:pt>
                <c:pt idx="58">
                  <c:v>-0.18076530897034099</c:v>
                </c:pt>
                <c:pt idx="59">
                  <c:v>-0.23602034989982701</c:v>
                </c:pt>
                <c:pt idx="60">
                  <c:v>-0.282914266350758</c:v>
                </c:pt>
                <c:pt idx="61">
                  <c:v>-0.31978582075230899</c:v>
                </c:pt>
                <c:pt idx="62">
                  <c:v>-0.34532882210781202</c:v>
                </c:pt>
                <c:pt idx="63">
                  <c:v>-0.35863839838407302</c:v>
                </c:pt>
                <c:pt idx="64">
                  <c:v>-0.35924305200027001</c:v>
                </c:pt>
                <c:pt idx="65">
                  <c:v>-0.34712136283668099</c:v>
                </c:pt>
                <c:pt idx="66">
                  <c:v>-0.322702747051829</c:v>
                </c:pt>
                <c:pt idx="67">
                  <c:v>-0.28685224482660399</c:v>
                </c:pt>
                <c:pt idx="68">
                  <c:v>-0.24083987593621201</c:v>
                </c:pt>
                <c:pt idx="69">
                  <c:v>-0.18629564874225901</c:v>
                </c:pt>
                <c:pt idx="70">
                  <c:v>-0.12515181643116999</c:v>
                </c:pt>
                <c:pt idx="71">
                  <c:v>-5.9574426097044102E-2</c:v>
                </c:pt>
                <c:pt idx="72">
                  <c:v>8.1134144272753898E-3</c:v>
                </c:pt>
                <c:pt idx="73">
                  <c:v>7.5513833684736603E-2</c:v>
                </c:pt>
                <c:pt idx="74">
                  <c:v>0.14023914224280801</c:v>
                </c:pt>
                <c:pt idx="75">
                  <c:v>0.19999641763952</c:v>
                </c:pt>
                <c:pt idx="76">
                  <c:v>0.25266873216799002</c:v>
                </c:pt>
                <c:pt idx="77">
                  <c:v>0.29639014596950303</c:v>
                </c:pt>
                <c:pt idx="78">
                  <c:v>0.32961180877191798</c:v>
                </c:pt>
                <c:pt idx="79">
                  <c:v>0.351156828590315</c:v>
                </c:pt>
                <c:pt idx="80">
                  <c:v>0.36026196364206198</c:v>
                </c:pt>
                <c:pt idx="81">
                  <c:v>0.35660466052193801</c:v>
                </c:pt>
                <c:pt idx="82">
                  <c:v>0.34031448079807203</c:v>
                </c:pt>
                <c:pt idx="83">
                  <c:v>0.31196851123652902</c:v>
                </c:pt>
                <c:pt idx="84">
                  <c:v>0.27257092024935398</c:v>
                </c:pt>
                <c:pt idx="85">
                  <c:v>0.223517384787873</c:v>
                </c:pt>
                <c:pt idx="86">
                  <c:v>0.16654564787416301</c:v>
                </c:pt>
                <c:pt idx="87">
                  <c:v>0.103673958291846</c:v>
                </c:pt>
                <c:pt idx="88">
                  <c:v>3.7129573237164197E-2</c:v>
                </c:pt>
                <c:pt idx="89">
                  <c:v>-3.0730143244673099E-2</c:v>
                </c:pt>
                <c:pt idx="90">
                  <c:v>-9.75012309153864E-2</c:v>
                </c:pt>
                <c:pt idx="91">
                  <c:v>-0.16081829469010001</c:v>
                </c:pt>
                <c:pt idx="92">
                  <c:v>-0.21843829979634299</c:v>
                </c:pt>
                <c:pt idx="93">
                  <c:v>-0.26832003226526302</c:v>
                </c:pt>
                <c:pt idx="94">
                  <c:v>-0.30869640983232</c:v>
                </c:pt>
                <c:pt idx="95">
                  <c:v>-0.33813708160203199</c:v>
                </c:pt>
                <c:pt idx="96">
                  <c:v>-0.35559909885619201</c:v>
                </c:pt>
                <c:pt idx="97">
                  <c:v>-0.36046386196993402</c:v>
                </c:pt>
                <c:pt idx="98">
                  <c:v>-0.35255903457493298</c:v>
                </c:pt>
                <c:pt idx="99">
                  <c:v>-0.33216464865088402</c:v>
                </c:pt>
                <c:pt idx="100">
                  <c:v>-0.300003184269727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651-6944-BD66-2A2FC8E11254}"/>
            </c:ext>
          </c:extLst>
        </c:ser>
        <c:ser>
          <c:idx val="6"/>
          <c:order val="4"/>
          <c:tx>
            <c:strRef>
              <c:f>Sheet1!$R$1</c:f>
              <c:strCache>
                <c:ptCount val="1"/>
                <c:pt idx="0">
                  <c:v>wave4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Sheet1!$R$2:$R$102</c:f>
              <c:numCache>
                <c:formatCode>General</c:formatCode>
                <c:ptCount val="101"/>
                <c:pt idx="0">
                  <c:v>-0.2</c:v>
                </c:pt>
                <c:pt idx="1">
                  <c:v>-0.11233046929903601</c:v>
                </c:pt>
                <c:pt idx="2">
                  <c:v>-8.88448434130709E-3</c:v>
                </c:pt>
                <c:pt idx="3">
                  <c:v>9.5809297956539904E-2</c:v>
                </c:pt>
                <c:pt idx="4">
                  <c:v>0.187046971542153</c:v>
                </c:pt>
                <c:pt idx="5">
                  <c:v>0.25201449768855799</c:v>
                </c:pt>
                <c:pt idx="6">
                  <c:v>0.28158739564872498</c:v>
                </c:pt>
                <c:pt idx="7">
                  <c:v>0.27161224672138801</c:v>
                </c:pt>
                <c:pt idx="8">
                  <c:v>0.223490028590863</c:v>
                </c:pt>
                <c:pt idx="9">
                  <c:v>0.14397935250312499</c:v>
                </c:pt>
                <c:pt idx="10">
                  <c:v>4.4247237985914997E-2</c:v>
                </c:pt>
                <c:pt idx="11">
                  <c:v>-6.16992592400026E-2</c:v>
                </c:pt>
                <c:pt idx="12">
                  <c:v>-0.158980293327109</c:v>
                </c:pt>
                <c:pt idx="13">
                  <c:v>-0.23393305494234301</c:v>
                </c:pt>
                <c:pt idx="14">
                  <c:v>-0.27603066903194801</c:v>
                </c:pt>
                <c:pt idx="15">
                  <c:v>-0.27936066067128301</c:v>
                </c:pt>
                <c:pt idx="16">
                  <c:v>-0.243455343211292</c:v>
                </c:pt>
                <c:pt idx="17">
                  <c:v>-0.173357503368856</c:v>
                </c:pt>
                <c:pt idx="18">
                  <c:v>-7.8912158000694302E-2</c:v>
                </c:pt>
                <c:pt idx="19">
                  <c:v>2.6616146948864002E-2</c:v>
                </c:pt>
                <c:pt idx="20">
                  <c:v>0.12840629939669801</c:v>
                </c:pt>
                <c:pt idx="21">
                  <c:v>0.21216219879321099</c:v>
                </c:pt>
                <c:pt idx="22">
                  <c:v>0.266120597608069</c:v>
                </c:pt>
                <c:pt idx="23">
                  <c:v>0.28270321173026403</c:v>
                </c:pt>
                <c:pt idx="24">
                  <c:v>0.25958106617385601</c:v>
                </c:pt>
                <c:pt idx="25">
                  <c:v>0.20000159214753799</c:v>
                </c:pt>
                <c:pt idx="26">
                  <c:v>0.112332535753361</c:v>
                </c:pt>
                <c:pt idx="27">
                  <c:v>8.8867348755340102E-3</c:v>
                </c:pt>
                <c:pt idx="28">
                  <c:v>-9.5807179422727304E-2</c:v>
                </c:pt>
                <c:pt idx="29">
                  <c:v>-0.187045282550036</c:v>
                </c:pt>
                <c:pt idx="30">
                  <c:v>-0.25201347545166503</c:v>
                </c:pt>
                <c:pt idx="31">
                  <c:v>-0.28158718373694902</c:v>
                </c:pt>
                <c:pt idx="32">
                  <c:v>-0.27161287489705999</c:v>
                </c:pt>
                <c:pt idx="33">
                  <c:v>-0.22349140862872199</c:v>
                </c:pt>
                <c:pt idx="34">
                  <c:v>-0.14398129058128001</c:v>
                </c:pt>
                <c:pt idx="35">
                  <c:v>-4.4249461907502202E-2</c:v>
                </c:pt>
                <c:pt idx="36">
                  <c:v>6.1697061817639398E-2</c:v>
                </c:pt>
                <c:pt idx="37">
                  <c:v>0.15897843102489501</c:v>
                </c:pt>
                <c:pt idx="38">
                  <c:v>0.233931789314654</c:v>
                </c:pt>
                <c:pt idx="39">
                  <c:v>0.27603017783213402</c:v>
                </c:pt>
                <c:pt idx="40">
                  <c:v>0.279361012886784</c:v>
                </c:pt>
                <c:pt idx="41">
                  <c:v>0.24345648937457001</c:v>
                </c:pt>
                <c:pt idx="42">
                  <c:v>0.173359282504953</c:v>
                </c:pt>
                <c:pt idx="43">
                  <c:v>7.8914320235649302E-2</c:v>
                </c:pt>
                <c:pt idx="44">
                  <c:v>-2.66139052940167E-2</c:v>
                </c:pt>
                <c:pt idx="45">
                  <c:v>-0.128404293155195</c:v>
                </c:pt>
                <c:pt idx="46">
                  <c:v>-0.21216070973523901</c:v>
                </c:pt>
                <c:pt idx="47">
                  <c:v>-0.26611983486704599</c:v>
                </c:pt>
                <c:pt idx="48">
                  <c:v>-0.28270328243072101</c:v>
                </c:pt>
                <c:pt idx="49">
                  <c:v>-0.25958196038614001</c:v>
                </c:pt>
                <c:pt idx="50">
                  <c:v>-0.20000318428240199</c:v>
                </c:pt>
                <c:pt idx="51">
                  <c:v>-0.112334602200567</c:v>
                </c:pt>
                <c:pt idx="52">
                  <c:v>-8.8889854091976292E-3</c:v>
                </c:pt>
                <c:pt idx="53">
                  <c:v>9.5805060882842796E-2</c:v>
                </c:pt>
                <c:pt idx="54">
                  <c:v>0.18704359354606601</c:v>
                </c:pt>
                <c:pt idx="55">
                  <c:v>0.252012453198801</c:v>
                </c:pt>
                <c:pt idx="56">
                  <c:v>0.281586971807329</c:v>
                </c:pt>
                <c:pt idx="57">
                  <c:v>0.27161350305551801</c:v>
                </c:pt>
                <c:pt idx="58">
                  <c:v>0.22349278865241801</c:v>
                </c:pt>
                <c:pt idx="59">
                  <c:v>0.14398322865030999</c:v>
                </c:pt>
                <c:pt idx="60">
                  <c:v>4.4251685826285601E-2</c:v>
                </c:pt>
                <c:pt idx="61">
                  <c:v>-6.16948643913664E-2</c:v>
                </c:pt>
                <c:pt idx="62">
                  <c:v>-0.15897656871260599</c:v>
                </c:pt>
                <c:pt idx="63">
                  <c:v>-0.23393052367214001</c:v>
                </c:pt>
                <c:pt idx="64">
                  <c:v>-0.27602968661482802</c:v>
                </c:pt>
                <c:pt idx="65">
                  <c:v>-0.27936136508458098</c:v>
                </c:pt>
                <c:pt idx="66">
                  <c:v>-0.243457635522418</c:v>
                </c:pt>
                <c:pt idx="67">
                  <c:v>-0.17336106163006401</c:v>
                </c:pt>
                <c:pt idx="68">
                  <c:v>-7.8916482465603996E-2</c:v>
                </c:pt>
                <c:pt idx="69">
                  <c:v>2.6611663637482501E-2</c:v>
                </c:pt>
                <c:pt idx="70">
                  <c:v>0.128402286905555</c:v>
                </c:pt>
                <c:pt idx="71">
                  <c:v>0.21215922066382201</c:v>
                </c:pt>
                <c:pt idx="72">
                  <c:v>0.26611907210915797</c:v>
                </c:pt>
                <c:pt idx="73">
                  <c:v>0.282703353113262</c:v>
                </c:pt>
                <c:pt idx="74">
                  <c:v>0.259582854581974</c:v>
                </c:pt>
                <c:pt idx="75">
                  <c:v>0.20000477640459099</c:v>
                </c:pt>
                <c:pt idx="76">
                  <c:v>0.112336668640654</c:v>
                </c:pt>
                <c:pt idx="77">
                  <c:v>8.8912359422984606E-3</c:v>
                </c:pt>
                <c:pt idx="78">
                  <c:v>-9.58029423368877E-2</c:v>
                </c:pt>
                <c:pt idx="79">
                  <c:v>-0.187041904530242</c:v>
                </c:pt>
                <c:pt idx="80">
                  <c:v>-0.25201143092996497</c:v>
                </c:pt>
                <c:pt idx="81">
                  <c:v>-0.28158675985986298</c:v>
                </c:pt>
                <c:pt idx="82">
                  <c:v>-0.27161413119676298</c:v>
                </c:pt>
                <c:pt idx="83">
                  <c:v>-0.22349416866195099</c:v>
                </c:pt>
                <c:pt idx="84">
                  <c:v>-0.143985166710215</c:v>
                </c:pt>
                <c:pt idx="85">
                  <c:v>-4.4253909742263502E-2</c:v>
                </c:pt>
                <c:pt idx="86">
                  <c:v>6.1692666961184098E-2</c:v>
                </c:pt>
                <c:pt idx="87">
                  <c:v>0.158974706390243</c:v>
                </c:pt>
                <c:pt idx="88">
                  <c:v>0.23392925801480099</c:v>
                </c:pt>
                <c:pt idx="89">
                  <c:v>0.27602919538002801</c:v>
                </c:pt>
                <c:pt idx="90">
                  <c:v>0.27936171726467302</c:v>
                </c:pt>
                <c:pt idx="91">
                  <c:v>0.243458781654839</c:v>
                </c:pt>
                <c:pt idx="92">
                  <c:v>0.17336284074418801</c:v>
                </c:pt>
                <c:pt idx="93">
                  <c:v>7.8918644690557496E-2</c:v>
                </c:pt>
                <c:pt idx="94">
                  <c:v>-2.6609421979262901E-2</c:v>
                </c:pt>
                <c:pt idx="95">
                  <c:v>-0.12840028064777601</c:v>
                </c:pt>
                <c:pt idx="96">
                  <c:v>-0.21215773157896001</c:v>
                </c:pt>
                <c:pt idx="97">
                  <c:v>-0.266118309334404</c:v>
                </c:pt>
                <c:pt idx="98">
                  <c:v>-0.28270342377788699</c:v>
                </c:pt>
                <c:pt idx="99">
                  <c:v>-0.25958374876135698</c:v>
                </c:pt>
                <c:pt idx="100">
                  <c:v>-0.200006368514104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651-6944-BD66-2A2FC8E11254}"/>
            </c:ext>
          </c:extLst>
        </c:ser>
        <c:ser>
          <c:idx val="2"/>
          <c:order val="5"/>
          <c:tx>
            <c:strRef>
              <c:f>Sheet1!$N$1</c:f>
              <c:strCache>
                <c:ptCount val="1"/>
                <c:pt idx="0">
                  <c:v>COMBINED</c:v>
                </c:pt>
              </c:strCache>
            </c:strRef>
          </c:tx>
          <c:spPr>
            <a:ln w="7620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Sheet1!$N$2:$N$102</c:f>
              <c:numCache>
                <c:formatCode>General</c:formatCode>
                <c:ptCount val="101"/>
                <c:pt idx="0">
                  <c:v>-0.7</c:v>
                </c:pt>
                <c:pt idx="1">
                  <c:v>-0.58293543370120704</c:v>
                </c:pt>
                <c:pt idx="2">
                  <c:v>-0.34238756462069198</c:v>
                </c:pt>
                <c:pt idx="3">
                  <c:v>-0.19431752637789401</c:v>
                </c:pt>
                <c:pt idx="4">
                  <c:v>-0.15508962583321301</c:v>
                </c:pt>
                <c:pt idx="5">
                  <c:v>-3.933826194284E-2</c:v>
                </c:pt>
                <c:pt idx="6">
                  <c:v>0.14190580454700299</c:v>
                </c:pt>
                <c:pt idx="7">
                  <c:v>0.18257062386624201</c:v>
                </c:pt>
                <c:pt idx="8">
                  <c:v>8.2201610871087794E-2</c:v>
                </c:pt>
                <c:pt idx="9">
                  <c:v>4.58423920862037E-2</c:v>
                </c:pt>
                <c:pt idx="10">
                  <c:v>8.3155890774185698E-2</c:v>
                </c:pt>
                <c:pt idx="11">
                  <c:v>6.91264573525807E-3</c:v>
                </c:pt>
                <c:pt idx="12">
                  <c:v>-0.16892666522434299</c:v>
                </c:pt>
                <c:pt idx="13">
                  <c:v>-0.23125644697935899</c:v>
                </c:pt>
                <c:pt idx="14">
                  <c:v>-0.16971831022210701</c:v>
                </c:pt>
                <c:pt idx="15">
                  <c:v>-0.178175335069441</c:v>
                </c:pt>
                <c:pt idx="16">
                  <c:v>-0.25554805614036502</c:v>
                </c:pt>
                <c:pt idx="17">
                  <c:v>-0.20589177159573299</c:v>
                </c:pt>
                <c:pt idx="18">
                  <c:v>-3.7720733326375697E-2</c:v>
                </c:pt>
                <c:pt idx="19">
                  <c:v>3.73187354246097E-2</c:v>
                </c:pt>
                <c:pt idx="20">
                  <c:v>6.2511438463944699E-3</c:v>
                </c:pt>
                <c:pt idx="21">
                  <c:v>5.6794892669350901E-2</c:v>
                </c:pt>
                <c:pt idx="22">
                  <c:v>0.179295928962418</c:v>
                </c:pt>
                <c:pt idx="23">
                  <c:v>0.16828899010505999</c:v>
                </c:pt>
                <c:pt idx="24">
                  <c:v>2.3479046173442E-2</c:v>
                </c:pt>
                <c:pt idx="25">
                  <c:v>-4.9999867297229203E-2</c:v>
                </c:pt>
                <c:pt idx="26">
                  <c:v>-4.2115316355053299E-2</c:v>
                </c:pt>
                <c:pt idx="27">
                  <c:v>-0.13919349653017499</c:v>
                </c:pt>
                <c:pt idx="28">
                  <c:v>-0.32570899706919498</c:v>
                </c:pt>
                <c:pt idx="29">
                  <c:v>-0.38635847574680399</c:v>
                </c:pt>
                <c:pt idx="30">
                  <c:v>-0.30815796331352302</c:v>
                </c:pt>
                <c:pt idx="31">
                  <c:v>-0.28227612219497</c:v>
                </c:pt>
                <c:pt idx="32">
                  <c:v>-0.30531962110390498</c:v>
                </c:pt>
                <c:pt idx="33">
                  <c:v>-0.179886657226208</c:v>
                </c:pt>
                <c:pt idx="34">
                  <c:v>8.5660627727072405E-2</c:v>
                </c:pt>
                <c:pt idx="35">
                  <c:v>0.27817262507370699</c:v>
                </c:pt>
                <c:pt idx="36">
                  <c:v>0.38133741459084203</c:v>
                </c:pt>
                <c:pt idx="37">
                  <c:v>0.57773615624821895</c:v>
                </c:pt>
                <c:pt idx="38">
                  <c:v>0.85101349690193795</c:v>
                </c:pt>
                <c:pt idx="39">
                  <c:v>0.98786311316636</c:v>
                </c:pt>
                <c:pt idx="40">
                  <c:v>0.97959472300943196</c:v>
                </c:pt>
                <c:pt idx="41">
                  <c:v>1.02307557731002</c:v>
                </c:pt>
                <c:pt idx="42">
                  <c:v>1.120885836203082</c:v>
                </c:pt>
                <c:pt idx="43">
                  <c:v>1.080671846883732</c:v>
                </c:pt>
                <c:pt idx="44">
                  <c:v>0.91383690875008206</c:v>
                </c:pt>
                <c:pt idx="45">
                  <c:v>0.83376483576776605</c:v>
                </c:pt>
                <c:pt idx="46">
                  <c:v>0.85379061202623496</c:v>
                </c:pt>
                <c:pt idx="47">
                  <c:v>0.78520497560382396</c:v>
                </c:pt>
                <c:pt idx="48">
                  <c:v>0.63562086451203703</c:v>
                </c:pt>
                <c:pt idx="49">
                  <c:v>0.60793673069757403</c:v>
                </c:pt>
                <c:pt idx="50">
                  <c:v>0.69999668291453099</c:v>
                </c:pt>
                <c:pt idx="51">
                  <c:v>0.70499009915567701</c:v>
                </c:pt>
                <c:pt idx="52">
                  <c:v>0.612579119424008</c:v>
                </c:pt>
                <c:pt idx="53">
                  <c:v>0.61059420390907704</c:v>
                </c:pt>
                <c:pt idx="54">
                  <c:v>0.68700328881454498</c:v>
                </c:pt>
                <c:pt idx="55">
                  <c:v>0.63186666536340497</c:v>
                </c:pt>
                <c:pt idx="56">
                  <c:v>0.43904602326165998</c:v>
                </c:pt>
                <c:pt idx="57">
                  <c:v>0.30742160554062897</c:v>
                </c:pt>
                <c:pt idx="58">
                  <c:v>0.24138276676060499</c:v>
                </c:pt>
                <c:pt idx="59">
                  <c:v>5.0509437957906002E-2</c:v>
                </c:pt>
                <c:pt idx="60">
                  <c:v>-0.25146483148313897</c:v>
                </c:pt>
                <c:pt idx="61">
                  <c:v>-0.44826834610117899</c:v>
                </c:pt>
                <c:pt idx="62">
                  <c:v>-0.52312448310008597</c:v>
                </c:pt>
                <c:pt idx="63">
                  <c:v>-0.66092786920691105</c:v>
                </c:pt>
                <c:pt idx="64">
                  <c:v>-0.85020402889607705</c:v>
                </c:pt>
                <c:pt idx="65">
                  <c:v>-0.88457803426438597</c:v>
                </c:pt>
                <c:pt idx="66">
                  <c:v>-0.76361015517182895</c:v>
                </c:pt>
                <c:pt idx="67">
                  <c:v>-0.69288548406702299</c:v>
                </c:pt>
                <c:pt idx="68">
                  <c:v>-0.68328030970467002</c:v>
                </c:pt>
                <c:pt idx="69">
                  <c:v>-0.54950201651497399</c:v>
                </c:pt>
                <c:pt idx="70">
                  <c:v>-0.30816884060803401</c:v>
                </c:pt>
                <c:pt idx="71">
                  <c:v>-0.17569686793947401</c:v>
                </c:pt>
                <c:pt idx="72">
                  <c:v>-0.166216336064229</c:v>
                </c:pt>
                <c:pt idx="73">
                  <c:v>-8.9798247144225296E-2</c:v>
                </c:pt>
                <c:pt idx="74">
                  <c:v>4.8698896142711397E-2</c:v>
                </c:pt>
                <c:pt idx="75">
                  <c:v>5.0005970266098397E-2</c:v>
                </c:pt>
                <c:pt idx="76">
                  <c:v>-7.9928322779593802E-2</c:v>
                </c:pt>
                <c:pt idx="77">
                  <c:v>-0.130992625981116</c:v>
                </c:pt>
                <c:pt idx="78">
                  <c:v>-9.0568486274676702E-2</c:v>
                </c:pt>
                <c:pt idx="79">
                  <c:v>-0.14554959405398801</c:v>
                </c:pt>
                <c:pt idx="80">
                  <c:v>-0.28435898083648098</c:v>
                </c:pt>
                <c:pt idx="81">
                  <c:v>-0.29867201563017698</c:v>
                </c:pt>
                <c:pt idx="82">
                  <c:v>-0.18467684575259399</c:v>
                </c:pt>
                <c:pt idx="83">
                  <c:v>-0.14369655256641201</c:v>
                </c:pt>
                <c:pt idx="84">
                  <c:v>-0.18200561786105399</c:v>
                </c:pt>
                <c:pt idx="85">
                  <c:v>-0.109864023004275</c:v>
                </c:pt>
                <c:pt idx="86">
                  <c:v>6.0011265123999298E-2</c:v>
                </c:pt>
                <c:pt idx="87">
                  <c:v>0.11431505179675699</c:v>
                </c:pt>
                <c:pt idx="88">
                  <c:v>4.1178369218776503E-2</c:v>
                </c:pt>
                <c:pt idx="89">
                  <c:v>3.2061252415856001E-2</c:v>
                </c:pt>
                <c:pt idx="90">
                  <c:v>8.3155202171367501E-2</c:v>
                </c:pt>
                <c:pt idx="91">
                  <c:v>-3.91317585110461E-3</c:v>
                </c:pt>
                <c:pt idx="92">
                  <c:v>-0.222097119144052</c:v>
                </c:pt>
                <c:pt idx="93">
                  <c:v>-0.35966585738324203</c:v>
                </c:pt>
                <c:pt idx="94">
                  <c:v>-0.40165579834617798</c:v>
                </c:pt>
                <c:pt idx="95">
                  <c:v>-0.53184375816932605</c:v>
                </c:pt>
                <c:pt idx="96">
                  <c:v>-0.73488021383848101</c:v>
                </c:pt>
                <c:pt idx="97">
                  <c:v>-0.79828471600078699</c:v>
                </c:pt>
                <c:pt idx="98">
                  <c:v>-0.71412044876942105</c:v>
                </c:pt>
                <c:pt idx="99">
                  <c:v>-0.68011881371104699</c:v>
                </c:pt>
                <c:pt idx="100">
                  <c:v>-0.70000185693969097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651-6944-BD66-2A2FC8E11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7279304"/>
        <c:axId val="-2124342328"/>
      </c:scatterChart>
      <c:valAx>
        <c:axId val="-2117279304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124342328"/>
        <c:crosses val="autoZero"/>
        <c:crossBetween val="midCat"/>
      </c:valAx>
      <c:valAx>
        <c:axId val="-2124342328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17279304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Identification</a:t>
            </a:r>
            <a:r>
              <a:rPr lang="en-US" baseline="0"/>
              <a:t> of f</a:t>
            </a:r>
            <a:r>
              <a:rPr lang="en-US"/>
              <a:t>irst</a:t>
            </a:r>
            <a:r>
              <a:rPr lang="en-US" baseline="0"/>
              <a:t> wave pair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COMBINED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Sheet1!$N$2:$N$102</c:f>
              <c:numCache>
                <c:formatCode>General</c:formatCode>
                <c:ptCount val="101"/>
                <c:pt idx="0">
                  <c:v>-0.7</c:v>
                </c:pt>
                <c:pt idx="1">
                  <c:v>-0.58293543370120704</c:v>
                </c:pt>
                <c:pt idx="2">
                  <c:v>-0.34238756462069198</c:v>
                </c:pt>
                <c:pt idx="3">
                  <c:v>-0.19431752637789401</c:v>
                </c:pt>
                <c:pt idx="4">
                  <c:v>-0.15508962583321301</c:v>
                </c:pt>
                <c:pt idx="5">
                  <c:v>-3.933826194284E-2</c:v>
                </c:pt>
                <c:pt idx="6">
                  <c:v>0.14190580454700299</c:v>
                </c:pt>
                <c:pt idx="7">
                  <c:v>0.18257062386624201</c:v>
                </c:pt>
                <c:pt idx="8">
                  <c:v>8.2201610871087794E-2</c:v>
                </c:pt>
                <c:pt idx="9">
                  <c:v>4.58423920862037E-2</c:v>
                </c:pt>
                <c:pt idx="10">
                  <c:v>8.3155890774185698E-2</c:v>
                </c:pt>
                <c:pt idx="11">
                  <c:v>6.91264573525807E-3</c:v>
                </c:pt>
                <c:pt idx="12">
                  <c:v>-0.16892666522434299</c:v>
                </c:pt>
                <c:pt idx="13">
                  <c:v>-0.23125644697935899</c:v>
                </c:pt>
                <c:pt idx="14">
                  <c:v>-0.16971831022210701</c:v>
                </c:pt>
                <c:pt idx="15">
                  <c:v>-0.178175335069441</c:v>
                </c:pt>
                <c:pt idx="16">
                  <c:v>-0.25554805614036502</c:v>
                </c:pt>
                <c:pt idx="17">
                  <c:v>-0.20589177159573299</c:v>
                </c:pt>
                <c:pt idx="18">
                  <c:v>-3.7720733326375697E-2</c:v>
                </c:pt>
                <c:pt idx="19">
                  <c:v>3.73187354246097E-2</c:v>
                </c:pt>
                <c:pt idx="20">
                  <c:v>6.2511438463944699E-3</c:v>
                </c:pt>
                <c:pt idx="21">
                  <c:v>5.6794892669350901E-2</c:v>
                </c:pt>
                <c:pt idx="22">
                  <c:v>0.179295928962418</c:v>
                </c:pt>
                <c:pt idx="23">
                  <c:v>0.16828899010505999</c:v>
                </c:pt>
                <c:pt idx="24">
                  <c:v>2.3479046173442E-2</c:v>
                </c:pt>
                <c:pt idx="25">
                  <c:v>-4.9999867297229203E-2</c:v>
                </c:pt>
                <c:pt idx="26">
                  <c:v>-4.2115316355053299E-2</c:v>
                </c:pt>
                <c:pt idx="27">
                  <c:v>-0.13919349653017499</c:v>
                </c:pt>
                <c:pt idx="28">
                  <c:v>-0.32570899706919498</c:v>
                </c:pt>
                <c:pt idx="29">
                  <c:v>-0.38635847574680399</c:v>
                </c:pt>
                <c:pt idx="30">
                  <c:v>-0.30815796331352302</c:v>
                </c:pt>
                <c:pt idx="31">
                  <c:v>-0.28227612219497</c:v>
                </c:pt>
                <c:pt idx="32">
                  <c:v>-0.30531962110390498</c:v>
                </c:pt>
                <c:pt idx="33">
                  <c:v>-0.179886657226208</c:v>
                </c:pt>
                <c:pt idx="34">
                  <c:v>8.5660627727072405E-2</c:v>
                </c:pt>
                <c:pt idx="35">
                  <c:v>0.27817262507370699</c:v>
                </c:pt>
                <c:pt idx="36">
                  <c:v>0.38133741459084203</c:v>
                </c:pt>
                <c:pt idx="37">
                  <c:v>0.57773615624821895</c:v>
                </c:pt>
                <c:pt idx="38">
                  <c:v>0.85101349690193795</c:v>
                </c:pt>
                <c:pt idx="39">
                  <c:v>0.98786311316636</c:v>
                </c:pt>
                <c:pt idx="40">
                  <c:v>0.97959472300943196</c:v>
                </c:pt>
                <c:pt idx="41">
                  <c:v>1.02307557731002</c:v>
                </c:pt>
                <c:pt idx="42">
                  <c:v>1.120885836203082</c:v>
                </c:pt>
                <c:pt idx="43">
                  <c:v>1.080671846883732</c:v>
                </c:pt>
                <c:pt idx="44">
                  <c:v>0.91383690875008206</c:v>
                </c:pt>
                <c:pt idx="45">
                  <c:v>0.83376483576776605</c:v>
                </c:pt>
                <c:pt idx="46">
                  <c:v>0.85379061202623496</c:v>
                </c:pt>
                <c:pt idx="47">
                  <c:v>0.78520497560382396</c:v>
                </c:pt>
                <c:pt idx="48">
                  <c:v>0.63562086451203703</c:v>
                </c:pt>
                <c:pt idx="49">
                  <c:v>0.60793673069757403</c:v>
                </c:pt>
                <c:pt idx="50">
                  <c:v>0.69999668291453099</c:v>
                </c:pt>
                <c:pt idx="51">
                  <c:v>0.70499009915567701</c:v>
                </c:pt>
                <c:pt idx="52">
                  <c:v>0.612579119424008</c:v>
                </c:pt>
                <c:pt idx="53">
                  <c:v>0.61059420390907704</c:v>
                </c:pt>
                <c:pt idx="54">
                  <c:v>0.68700328881454498</c:v>
                </c:pt>
                <c:pt idx="55">
                  <c:v>0.63186666536340497</c:v>
                </c:pt>
                <c:pt idx="56">
                  <c:v>0.43904602326165998</c:v>
                </c:pt>
                <c:pt idx="57">
                  <c:v>0.30742160554062897</c:v>
                </c:pt>
                <c:pt idx="58">
                  <c:v>0.24138276676060499</c:v>
                </c:pt>
                <c:pt idx="59">
                  <c:v>5.0509437957906002E-2</c:v>
                </c:pt>
                <c:pt idx="60">
                  <c:v>-0.25146483148313897</c:v>
                </c:pt>
                <c:pt idx="61">
                  <c:v>-0.44826834610117899</c:v>
                </c:pt>
                <c:pt idx="62">
                  <c:v>-0.52312448310008597</c:v>
                </c:pt>
                <c:pt idx="63">
                  <c:v>-0.66092786920691105</c:v>
                </c:pt>
                <c:pt idx="64">
                  <c:v>-0.85020402889607705</c:v>
                </c:pt>
                <c:pt idx="65">
                  <c:v>-0.88457803426438597</c:v>
                </c:pt>
                <c:pt idx="66">
                  <c:v>-0.76361015517182895</c:v>
                </c:pt>
                <c:pt idx="67">
                  <c:v>-0.69288548406702299</c:v>
                </c:pt>
                <c:pt idx="68">
                  <c:v>-0.68328030970467002</c:v>
                </c:pt>
                <c:pt idx="69">
                  <c:v>-0.54950201651497399</c:v>
                </c:pt>
                <c:pt idx="70">
                  <c:v>-0.30816884060803401</c:v>
                </c:pt>
                <c:pt idx="71">
                  <c:v>-0.17569686793947401</c:v>
                </c:pt>
                <c:pt idx="72">
                  <c:v>-0.166216336064229</c:v>
                </c:pt>
                <c:pt idx="73">
                  <c:v>-8.9798247144225296E-2</c:v>
                </c:pt>
                <c:pt idx="74">
                  <c:v>4.8698896142711397E-2</c:v>
                </c:pt>
                <c:pt idx="75">
                  <c:v>5.0005970266098397E-2</c:v>
                </c:pt>
                <c:pt idx="76">
                  <c:v>-7.9928322779593802E-2</c:v>
                </c:pt>
                <c:pt idx="77">
                  <c:v>-0.130992625981116</c:v>
                </c:pt>
                <c:pt idx="78">
                  <c:v>-9.0568486274676702E-2</c:v>
                </c:pt>
                <c:pt idx="79">
                  <c:v>-0.14554959405398801</c:v>
                </c:pt>
                <c:pt idx="80">
                  <c:v>-0.28435898083648098</c:v>
                </c:pt>
                <c:pt idx="81">
                  <c:v>-0.29867201563017698</c:v>
                </c:pt>
                <c:pt idx="82">
                  <c:v>-0.18467684575259399</c:v>
                </c:pt>
                <c:pt idx="83">
                  <c:v>-0.14369655256641201</c:v>
                </c:pt>
                <c:pt idx="84">
                  <c:v>-0.18200561786105399</c:v>
                </c:pt>
                <c:pt idx="85">
                  <c:v>-0.109864023004275</c:v>
                </c:pt>
                <c:pt idx="86">
                  <c:v>6.0011265123999298E-2</c:v>
                </c:pt>
                <c:pt idx="87">
                  <c:v>0.11431505179675699</c:v>
                </c:pt>
                <c:pt idx="88">
                  <c:v>4.1178369218776503E-2</c:v>
                </c:pt>
                <c:pt idx="89">
                  <c:v>3.2061252415856001E-2</c:v>
                </c:pt>
                <c:pt idx="90">
                  <c:v>8.3155202171367501E-2</c:v>
                </c:pt>
                <c:pt idx="91">
                  <c:v>-3.91317585110461E-3</c:v>
                </c:pt>
                <c:pt idx="92">
                  <c:v>-0.222097119144052</c:v>
                </c:pt>
                <c:pt idx="93">
                  <c:v>-0.35966585738324203</c:v>
                </c:pt>
                <c:pt idx="94">
                  <c:v>-0.40165579834617798</c:v>
                </c:pt>
                <c:pt idx="95">
                  <c:v>-0.53184375816932605</c:v>
                </c:pt>
                <c:pt idx="96">
                  <c:v>-0.73488021383848101</c:v>
                </c:pt>
                <c:pt idx="97">
                  <c:v>-0.79828471600078699</c:v>
                </c:pt>
                <c:pt idx="98">
                  <c:v>-0.71412044876942105</c:v>
                </c:pt>
                <c:pt idx="99">
                  <c:v>-0.68011881371104699</c:v>
                </c:pt>
                <c:pt idx="100">
                  <c:v>-0.70000185693969097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B11-624A-8A6E-376FD7486D56}"/>
            </c:ext>
          </c:extLst>
        </c:ser>
        <c:ser>
          <c:idx val="1"/>
          <c:order val="1"/>
          <c:tx>
            <c:strRef>
              <c:f>Sheet1!$O$1</c:f>
              <c:strCache>
                <c:ptCount val="1"/>
                <c:pt idx="0">
                  <c:v>wave1</c:v>
                </c:pt>
              </c:strCache>
            </c:strRef>
          </c:tx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Sheet1!$O$2:$O$102</c:f>
              <c:numCache>
                <c:formatCode>General</c:formatCode>
                <c:ptCount val="101"/>
                <c:pt idx="0">
                  <c:v>-0.35</c:v>
                </c:pt>
                <c:pt idx="1">
                  <c:v>-0.33675126280378798</c:v>
                </c:pt>
                <c:pt idx="2">
                  <c:v>-0.32217352446469</c:v>
                </c:pt>
                <c:pt idx="3">
                  <c:v>-0.30632431655883702</c:v>
                </c:pt>
                <c:pt idx="4">
                  <c:v>-0.28926618856338798</c:v>
                </c:pt>
                <c:pt idx="5">
                  <c:v>-0.27106646100273402</c:v>
                </c:pt>
                <c:pt idx="6">
                  <c:v>-0.25179695976559402</c:v>
                </c:pt>
                <c:pt idx="7">
                  <c:v>-0.23153373264152699</c:v>
                </c:pt>
                <c:pt idx="8">
                  <c:v>-0.210356749195552</c:v>
                </c:pt>
                <c:pt idx="9">
                  <c:v>-0.188349585165348</c:v>
                </c:pt>
                <c:pt idx="10">
                  <c:v>-0.16559909262654901</c:v>
                </c:pt>
                <c:pt idx="11">
                  <c:v>-0.14219505722786999</c:v>
                </c:pt>
                <c:pt idx="12">
                  <c:v>-0.118229843848756</c:v>
                </c:pt>
                <c:pt idx="13">
                  <c:v>-9.3798032078029003E-2</c:v>
                </c:pt>
                <c:pt idx="14">
                  <c:v>-6.8996042952080394E-2</c:v>
                </c:pt>
                <c:pt idx="15">
                  <c:v>-4.3921758425738998E-2</c:v>
                </c:pt>
                <c:pt idx="16">
                  <c:v>-1.8674135077564099E-2</c:v>
                </c:pt>
                <c:pt idx="17">
                  <c:v>6.6471864259017004E-3</c:v>
                </c:pt>
                <c:pt idx="18">
                  <c:v>3.1942274565657298E-2</c:v>
                </c:pt>
                <c:pt idx="19">
                  <c:v>5.7111301353628498E-2</c:v>
                </c:pt>
                <c:pt idx="20">
                  <c:v>8.2054936307464493E-2</c:v>
                </c:pt>
                <c:pt idx="21">
                  <c:v>0.10667473846191</c:v>
                </c:pt>
                <c:pt idx="22">
                  <c:v>0.13087354486966499</c:v>
                </c:pt>
                <c:pt idx="23">
                  <c:v>0.154555854058502</c:v>
                </c:pt>
                <c:pt idx="24">
                  <c:v>0.17762820293130899</c:v>
                </c:pt>
                <c:pt idx="25">
                  <c:v>0.19999953562160999</c:v>
                </c:pt>
                <c:pt idx="26">
                  <c:v>0.22158156284886801</c:v>
                </c:pt>
                <c:pt idx="27">
                  <c:v>0.242289110355347</c:v>
                </c:pt>
                <c:pt idx="28">
                  <c:v>0.26204045504942902</c:v>
                </c:pt>
                <c:pt idx="29">
                  <c:v>0.28075764752877702</c:v>
                </c:pt>
                <c:pt idx="30">
                  <c:v>0.298366819710494</c:v>
                </c:pt>
                <c:pt idx="31">
                  <c:v>0.31479847635420399</c:v>
                </c:pt>
                <c:pt idx="32">
                  <c:v>0.32998776932756002</c:v>
                </c:pt>
                <c:pt idx="33">
                  <c:v>0.34387475353175601</c:v>
                </c:pt>
                <c:pt idx="34">
                  <c:v>0.35640462347705398</c:v>
                </c:pt>
                <c:pt idx="35">
                  <c:v>0.36752792957463998</c:v>
                </c:pt>
                <c:pt idx="36">
                  <c:v>0.37720077329123802</c:v>
                </c:pt>
                <c:pt idx="37">
                  <c:v>0.38538498039626701</c:v>
                </c:pt>
                <c:pt idx="38">
                  <c:v>0.39204825161784002</c:v>
                </c:pt>
                <c:pt idx="39">
                  <c:v>0.39716429011301202</c:v>
                </c:pt>
                <c:pt idx="40">
                  <c:v>0.40071290524923697</c:v>
                </c:pt>
                <c:pt idx="41">
                  <c:v>0.40268009228743001</c:v>
                </c:pt>
                <c:pt idx="42">
                  <c:v>0.40305808765218598</c:v>
                </c:pt>
                <c:pt idx="43">
                  <c:v>0.40184539957100801</c:v>
                </c:pt>
                <c:pt idx="44">
                  <c:v>0.39904681396164599</c:v>
                </c:pt>
                <c:pt idx="45">
                  <c:v>0.39467337554429499</c:v>
                </c:pt>
                <c:pt idx="46">
                  <c:v>0.38874234425320803</c:v>
                </c:pt>
                <c:pt idx="47">
                  <c:v>0.381277127119731</c:v>
                </c:pt>
                <c:pt idx="48">
                  <c:v>0.37230718589560102</c:v>
                </c:pt>
                <c:pt idx="49">
                  <c:v>0.361867920781071</c:v>
                </c:pt>
                <c:pt idx="50">
                  <c:v>0.35000053071672599</c:v>
                </c:pt>
                <c:pt idx="51">
                  <c:v>0.33675185079036202</c:v>
                </c:pt>
                <c:pt idx="52">
                  <c:v>0.32217416740060001</c:v>
                </c:pt>
                <c:pt idx="53">
                  <c:v>0.30632501190671402</c:v>
                </c:pt>
                <c:pt idx="54">
                  <c:v>0.28926693357901601</c:v>
                </c:pt>
                <c:pt idx="55">
                  <c:v>0.271067252745881</c:v>
                </c:pt>
                <c:pt idx="56">
                  <c:v>0.25179779511161798</c:v>
                </c:pt>
                <c:pt idx="57">
                  <c:v>0.23153460829370401</c:v>
                </c:pt>
                <c:pt idx="58">
                  <c:v>0.210357661698089</c:v>
                </c:pt>
                <c:pt idx="59">
                  <c:v>0.188350530917019</c:v>
                </c:pt>
                <c:pt idx="60">
                  <c:v>0.165600067894912</c:v>
                </c:pt>
                <c:pt idx="61">
                  <c:v>0.142196058163991</c:v>
                </c:pt>
                <c:pt idx="62">
                  <c:v>0.11823086650240699</c:v>
                </c:pt>
                <c:pt idx="63">
                  <c:v>9.3799072413268E-2</c:v>
                </c:pt>
                <c:pt idx="64">
                  <c:v>6.8997096863187099E-2</c:v>
                </c:pt>
                <c:pt idx="65">
                  <c:v>4.3922821753414401E-2</c:v>
                </c:pt>
                <c:pt idx="66">
                  <c:v>1.8675203625347001E-2</c:v>
                </c:pt>
                <c:pt idx="67">
                  <c:v>-6.6461168750739904E-3</c:v>
                </c:pt>
                <c:pt idx="68">
                  <c:v>-3.1941208232806502E-2</c:v>
                </c:pt>
                <c:pt idx="69">
                  <c:v>-5.7110242447075799E-2</c:v>
                </c:pt>
                <c:pt idx="70">
                  <c:v>-8.2053889006223193E-2</c:v>
                </c:pt>
                <c:pt idx="71">
                  <c:v>-0.106673706899193</c:v>
                </c:pt>
                <c:pt idx="72">
                  <c:v>-0.13087253311657199</c:v>
                </c:pt>
                <c:pt idx="73">
                  <c:v>-0.15455486610795299</c:v>
                </c:pt>
                <c:pt idx="74">
                  <c:v>-0.17762724268228799</c:v>
                </c:pt>
                <c:pt idx="75">
                  <c:v>-0.19999860686377399</c:v>
                </c:pt>
                <c:pt idx="76">
                  <c:v>-0.22158066924759401</c:v>
                </c:pt>
                <c:pt idx="77">
                  <c:v>-0.24228825543726501</c:v>
                </c:pt>
                <c:pt idx="78">
                  <c:v>-0.26203964218850401</c:v>
                </c:pt>
                <c:pt idx="79">
                  <c:v>-0.28075687993299497</c:v>
                </c:pt>
                <c:pt idx="80">
                  <c:v>-0.29836610040919898</c:v>
                </c:pt>
                <c:pt idx="81">
                  <c:v>-0.314797808186145</c:v>
                </c:pt>
                <c:pt idx="82">
                  <c:v>-0.329987154929686</c:v>
                </c:pt>
                <c:pt idx="83">
                  <c:v>-0.34387419532881203</c:v>
                </c:pt>
                <c:pt idx="84">
                  <c:v>-0.35640412367200702</c:v>
                </c:pt>
                <c:pt idx="85">
                  <c:v>-0.36752749013998998</c:v>
                </c:pt>
                <c:pt idx="86">
                  <c:v>-0.37720039596122901</c:v>
                </c:pt>
                <c:pt idx="87">
                  <c:v>-0.385384666660046</c:v>
                </c:pt>
                <c:pt idx="88">
                  <c:v>-0.39204800271357798</c:v>
                </c:pt>
                <c:pt idx="89">
                  <c:v>-0.39716410702302002</c:v>
                </c:pt>
                <c:pt idx="90">
                  <c:v>-0.40071278869608501</c:v>
                </c:pt>
                <c:pt idx="91">
                  <c:v>-0.40268004273109997</c:v>
                </c:pt>
                <c:pt idx="92">
                  <c:v>-0.40305810528825398</c:v>
                </c:pt>
                <c:pt idx="93">
                  <c:v>-0.40184548432987199</c:v>
                </c:pt>
                <c:pt idx="94">
                  <c:v>-0.39904696550880198</c:v>
                </c:pt>
                <c:pt idx="95">
                  <c:v>-0.39467359328165802</c:v>
                </c:pt>
                <c:pt idx="96">
                  <c:v>-0.38874262732146803</c:v>
                </c:pt>
                <c:pt idx="97">
                  <c:v>-0.38127747440174897</c:v>
                </c:pt>
                <c:pt idx="98">
                  <c:v>-0.37230759602081598</c:v>
                </c:pt>
                <c:pt idx="99">
                  <c:v>-0.36186839213090899</c:v>
                </c:pt>
                <c:pt idx="100">
                  <c:v>-0.35000106143098803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B11-624A-8A6E-376FD7486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4684216"/>
        <c:axId val="-2092942600"/>
      </c:scatterChart>
      <c:valAx>
        <c:axId val="-2124684216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092942600"/>
        <c:crosses val="autoZero"/>
        <c:crossBetween val="midCat"/>
      </c:valAx>
      <c:valAx>
        <c:axId val="-2092942600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4684216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After removal of first </a:t>
            </a:r>
            <a:r>
              <a:rPr lang="en-US" baseline="0"/>
              <a:t>wave pair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Sheet1!$T$1</c:f>
              <c:strCache>
                <c:ptCount val="1"/>
                <c:pt idx="0">
                  <c:v>wave 1 removed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Sheet1!$T$2:$T$102</c:f>
              <c:numCache>
                <c:formatCode>General</c:formatCode>
                <c:ptCount val="101"/>
                <c:pt idx="0">
                  <c:v>-0.35</c:v>
                </c:pt>
                <c:pt idx="1">
                  <c:v>-0.24618417089741901</c:v>
                </c:pt>
                <c:pt idx="2">
                  <c:v>-2.02140401560023E-2</c:v>
                </c:pt>
                <c:pt idx="3">
                  <c:v>0.11200679018094301</c:v>
                </c:pt>
                <c:pt idx="4">
                  <c:v>0.134176562730176</c:v>
                </c:pt>
                <c:pt idx="5">
                  <c:v>0.231728199059894</c:v>
                </c:pt>
                <c:pt idx="6">
                  <c:v>0.39370276431259699</c:v>
                </c:pt>
                <c:pt idx="7">
                  <c:v>0.414104356507769</c:v>
                </c:pt>
                <c:pt idx="8">
                  <c:v>0.29255836006663999</c:v>
                </c:pt>
                <c:pt idx="9">
                  <c:v>0.234191977251551</c:v>
                </c:pt>
                <c:pt idx="10">
                  <c:v>0.24875498340073501</c:v>
                </c:pt>
                <c:pt idx="11">
                  <c:v>0.149107702963128</c:v>
                </c:pt>
                <c:pt idx="12">
                  <c:v>-5.0696821375586697E-2</c:v>
                </c:pt>
                <c:pt idx="13">
                  <c:v>-0.13745841490133001</c:v>
                </c:pt>
                <c:pt idx="14">
                  <c:v>-0.100722267270027</c:v>
                </c:pt>
                <c:pt idx="15">
                  <c:v>-0.13425357664370199</c:v>
                </c:pt>
                <c:pt idx="16">
                  <c:v>-0.236873921062801</c:v>
                </c:pt>
                <c:pt idx="17">
                  <c:v>-0.212538958021635</c:v>
                </c:pt>
                <c:pt idx="18">
                  <c:v>-6.9663007892033002E-2</c:v>
                </c:pt>
                <c:pt idx="19">
                  <c:v>-1.9792565929018801E-2</c:v>
                </c:pt>
                <c:pt idx="20">
                  <c:v>-7.5803792461070094E-2</c:v>
                </c:pt>
                <c:pt idx="21">
                  <c:v>-4.9879845792559101E-2</c:v>
                </c:pt>
                <c:pt idx="22">
                  <c:v>4.8422384092752499E-2</c:v>
                </c:pt>
                <c:pt idx="23">
                  <c:v>1.37331360465579E-2</c:v>
                </c:pt>
                <c:pt idx="24">
                  <c:v>-0.154149156757867</c:v>
                </c:pt>
                <c:pt idx="25">
                  <c:v>-0.24999940291883899</c:v>
                </c:pt>
                <c:pt idx="26">
                  <c:v>-0.26369687920392099</c:v>
                </c:pt>
                <c:pt idx="27">
                  <c:v>-0.38148260688552199</c:v>
                </c:pt>
                <c:pt idx="28">
                  <c:v>-0.58774945211862495</c:v>
                </c:pt>
                <c:pt idx="29">
                  <c:v>-0.66711612327558201</c:v>
                </c:pt>
                <c:pt idx="30">
                  <c:v>-0.60652478302401702</c:v>
                </c:pt>
                <c:pt idx="31">
                  <c:v>-0.597074598549174</c:v>
                </c:pt>
                <c:pt idx="32">
                  <c:v>-0.635307390431465</c:v>
                </c:pt>
                <c:pt idx="33">
                  <c:v>-0.52376141075796501</c:v>
                </c:pt>
                <c:pt idx="34">
                  <c:v>-0.27074399574998098</c:v>
                </c:pt>
                <c:pt idx="35">
                  <c:v>-8.9355304500933194E-2</c:v>
                </c:pt>
                <c:pt idx="36">
                  <c:v>4.1366412996041097E-3</c:v>
                </c:pt>
                <c:pt idx="37">
                  <c:v>0.19235117585195199</c:v>
                </c:pt>
                <c:pt idx="38">
                  <c:v>0.45896524528409899</c:v>
                </c:pt>
                <c:pt idx="39">
                  <c:v>0.59069882305334798</c:v>
                </c:pt>
                <c:pt idx="40">
                  <c:v>0.57888181776019598</c:v>
                </c:pt>
                <c:pt idx="41">
                  <c:v>0.62039548502259001</c:v>
                </c:pt>
                <c:pt idx="42">
                  <c:v>0.71782774855089604</c:v>
                </c:pt>
                <c:pt idx="43">
                  <c:v>0.67882644731272401</c:v>
                </c:pt>
                <c:pt idx="44">
                  <c:v>0.51479009478843596</c:v>
                </c:pt>
                <c:pt idx="45">
                  <c:v>0.43909146022347101</c:v>
                </c:pt>
                <c:pt idx="46">
                  <c:v>0.46504826777302699</c:v>
                </c:pt>
                <c:pt idx="47">
                  <c:v>0.40392784848409302</c:v>
                </c:pt>
                <c:pt idx="48">
                  <c:v>0.26331367861643601</c:v>
                </c:pt>
                <c:pt idx="49">
                  <c:v>0.24606880991650301</c:v>
                </c:pt>
                <c:pt idx="50">
                  <c:v>0.349996152197805</c:v>
                </c:pt>
                <c:pt idx="51">
                  <c:v>0.36823824836531499</c:v>
                </c:pt>
                <c:pt idx="52">
                  <c:v>0.29040495202340699</c:v>
                </c:pt>
                <c:pt idx="53">
                  <c:v>0.30426919200236302</c:v>
                </c:pt>
                <c:pt idx="54">
                  <c:v>0.39773635523552903</c:v>
                </c:pt>
                <c:pt idx="55">
                  <c:v>0.36079941261752302</c:v>
                </c:pt>
                <c:pt idx="56">
                  <c:v>0.187248228150042</c:v>
                </c:pt>
                <c:pt idx="57">
                  <c:v>7.5886997246924798E-2</c:v>
                </c:pt>
                <c:pt idx="58">
                  <c:v>3.1025105062516101E-2</c:v>
                </c:pt>
                <c:pt idx="59">
                  <c:v>-0.13784109295911301</c:v>
                </c:pt>
                <c:pt idx="60">
                  <c:v>-0.41706489937805102</c:v>
                </c:pt>
                <c:pt idx="61">
                  <c:v>-0.59046440426517</c:v>
                </c:pt>
                <c:pt idx="62">
                  <c:v>-0.64135534960249196</c:v>
                </c:pt>
                <c:pt idx="63">
                  <c:v>-0.75472694162017895</c:v>
                </c:pt>
                <c:pt idx="64">
                  <c:v>-0.91920112575926405</c:v>
                </c:pt>
                <c:pt idx="65">
                  <c:v>-0.92850085601779997</c:v>
                </c:pt>
                <c:pt idx="66">
                  <c:v>-0.78228535879717598</c:v>
                </c:pt>
                <c:pt idx="67">
                  <c:v>-0.686239367191949</c:v>
                </c:pt>
                <c:pt idx="68">
                  <c:v>-0.65133910147186302</c:v>
                </c:pt>
                <c:pt idx="69">
                  <c:v>-0.49239177406789802</c:v>
                </c:pt>
                <c:pt idx="70">
                  <c:v>-0.226114951601811</c:v>
                </c:pt>
                <c:pt idx="71">
                  <c:v>-6.9023161040280903E-2</c:v>
                </c:pt>
                <c:pt idx="72">
                  <c:v>-3.5343802947656301E-2</c:v>
                </c:pt>
                <c:pt idx="73">
                  <c:v>6.4756618963728196E-2</c:v>
                </c:pt>
                <c:pt idx="74">
                  <c:v>0.226326138824999</c:v>
                </c:pt>
                <c:pt idx="75">
                  <c:v>0.25000457712987301</c:v>
                </c:pt>
                <c:pt idx="76">
                  <c:v>0.14165234646800001</c:v>
                </c:pt>
                <c:pt idx="77">
                  <c:v>0.111295629456149</c:v>
                </c:pt>
                <c:pt idx="78">
                  <c:v>0.171471155913828</c:v>
                </c:pt>
                <c:pt idx="79">
                  <c:v>0.13520728587900599</c:v>
                </c:pt>
                <c:pt idx="80">
                  <c:v>1.40071195727174E-2</c:v>
                </c:pt>
                <c:pt idx="81">
                  <c:v>1.6125792555968198E-2</c:v>
                </c:pt>
                <c:pt idx="82">
                  <c:v>0.14531030917709201</c:v>
                </c:pt>
                <c:pt idx="83">
                  <c:v>0.20017764276239999</c:v>
                </c:pt>
                <c:pt idx="84">
                  <c:v>0.17439850581095301</c:v>
                </c:pt>
                <c:pt idx="85">
                  <c:v>0.25766346713571497</c:v>
                </c:pt>
                <c:pt idx="86">
                  <c:v>0.43721166108522802</c:v>
                </c:pt>
                <c:pt idx="87">
                  <c:v>0.499699718456803</c:v>
                </c:pt>
                <c:pt idx="88">
                  <c:v>0.43322637193235503</c:v>
                </c:pt>
                <c:pt idx="89">
                  <c:v>0.42922535943887602</c:v>
                </c:pt>
                <c:pt idx="90">
                  <c:v>0.48386799086745302</c:v>
                </c:pt>
                <c:pt idx="91">
                  <c:v>0.39876686687999602</c:v>
                </c:pt>
                <c:pt idx="92">
                  <c:v>0.180960986144201</c:v>
                </c:pt>
                <c:pt idx="93">
                  <c:v>4.2179626946629703E-2</c:v>
                </c:pt>
                <c:pt idx="94">
                  <c:v>-2.6088328373762302E-3</c:v>
                </c:pt>
                <c:pt idx="95">
                  <c:v>-0.13717016488766801</c:v>
                </c:pt>
                <c:pt idx="96">
                  <c:v>-0.34613758651701299</c:v>
                </c:pt>
                <c:pt idx="97">
                  <c:v>-0.41700724159903801</c:v>
                </c:pt>
                <c:pt idx="98">
                  <c:v>-0.34181285274860501</c:v>
                </c:pt>
                <c:pt idx="99">
                  <c:v>-0.318250421580137</c:v>
                </c:pt>
                <c:pt idx="100">
                  <c:v>-0.350000795508703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482-BC4B-AF46-021A7C33A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6651512"/>
        <c:axId val="-2127492520"/>
      </c:scatterChart>
      <c:valAx>
        <c:axId val="-2126651512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127492520"/>
        <c:crosses val="autoZero"/>
        <c:crossBetween val="midCat"/>
      </c:valAx>
      <c:valAx>
        <c:axId val="-2127492520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6651512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Identification</a:t>
            </a:r>
            <a:r>
              <a:rPr lang="en-US" baseline="0"/>
              <a:t> of second wave pair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Sheet1!$T$1</c:f>
              <c:strCache>
                <c:ptCount val="1"/>
                <c:pt idx="0">
                  <c:v>wave 1 removed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Sheet1!$T$2:$T$102</c:f>
              <c:numCache>
                <c:formatCode>General</c:formatCode>
                <c:ptCount val="101"/>
                <c:pt idx="0">
                  <c:v>-0.35</c:v>
                </c:pt>
                <c:pt idx="1">
                  <c:v>-0.24618417089741901</c:v>
                </c:pt>
                <c:pt idx="2">
                  <c:v>-2.02140401560023E-2</c:v>
                </c:pt>
                <c:pt idx="3">
                  <c:v>0.11200679018094301</c:v>
                </c:pt>
                <c:pt idx="4">
                  <c:v>0.134176562730176</c:v>
                </c:pt>
                <c:pt idx="5">
                  <c:v>0.231728199059894</c:v>
                </c:pt>
                <c:pt idx="6">
                  <c:v>0.39370276431259699</c:v>
                </c:pt>
                <c:pt idx="7">
                  <c:v>0.414104356507769</c:v>
                </c:pt>
                <c:pt idx="8">
                  <c:v>0.29255836006663999</c:v>
                </c:pt>
                <c:pt idx="9">
                  <c:v>0.234191977251551</c:v>
                </c:pt>
                <c:pt idx="10">
                  <c:v>0.24875498340073501</c:v>
                </c:pt>
                <c:pt idx="11">
                  <c:v>0.149107702963128</c:v>
                </c:pt>
                <c:pt idx="12">
                  <c:v>-5.0696821375586697E-2</c:v>
                </c:pt>
                <c:pt idx="13">
                  <c:v>-0.13745841490133001</c:v>
                </c:pt>
                <c:pt idx="14">
                  <c:v>-0.100722267270027</c:v>
                </c:pt>
                <c:pt idx="15">
                  <c:v>-0.13425357664370199</c:v>
                </c:pt>
                <c:pt idx="16">
                  <c:v>-0.236873921062801</c:v>
                </c:pt>
                <c:pt idx="17">
                  <c:v>-0.212538958021635</c:v>
                </c:pt>
                <c:pt idx="18">
                  <c:v>-6.9663007892033002E-2</c:v>
                </c:pt>
                <c:pt idx="19">
                  <c:v>-1.9792565929018801E-2</c:v>
                </c:pt>
                <c:pt idx="20">
                  <c:v>-7.5803792461070094E-2</c:v>
                </c:pt>
                <c:pt idx="21">
                  <c:v>-4.9879845792559101E-2</c:v>
                </c:pt>
                <c:pt idx="22">
                  <c:v>4.8422384092752499E-2</c:v>
                </c:pt>
                <c:pt idx="23">
                  <c:v>1.37331360465579E-2</c:v>
                </c:pt>
                <c:pt idx="24">
                  <c:v>-0.154149156757867</c:v>
                </c:pt>
                <c:pt idx="25">
                  <c:v>-0.24999940291883899</c:v>
                </c:pt>
                <c:pt idx="26">
                  <c:v>-0.26369687920392099</c:v>
                </c:pt>
                <c:pt idx="27">
                  <c:v>-0.38148260688552199</c:v>
                </c:pt>
                <c:pt idx="28">
                  <c:v>-0.58774945211862495</c:v>
                </c:pt>
                <c:pt idx="29">
                  <c:v>-0.66711612327558201</c:v>
                </c:pt>
                <c:pt idx="30">
                  <c:v>-0.60652478302401702</c:v>
                </c:pt>
                <c:pt idx="31">
                  <c:v>-0.597074598549174</c:v>
                </c:pt>
                <c:pt idx="32">
                  <c:v>-0.635307390431465</c:v>
                </c:pt>
                <c:pt idx="33">
                  <c:v>-0.52376141075796501</c:v>
                </c:pt>
                <c:pt idx="34">
                  <c:v>-0.27074399574998098</c:v>
                </c:pt>
                <c:pt idx="35">
                  <c:v>-8.9355304500933194E-2</c:v>
                </c:pt>
                <c:pt idx="36">
                  <c:v>4.1366412996041097E-3</c:v>
                </c:pt>
                <c:pt idx="37">
                  <c:v>0.19235117585195199</c:v>
                </c:pt>
                <c:pt idx="38">
                  <c:v>0.45896524528409899</c:v>
                </c:pt>
                <c:pt idx="39">
                  <c:v>0.59069882305334798</c:v>
                </c:pt>
                <c:pt idx="40">
                  <c:v>0.57888181776019598</c:v>
                </c:pt>
                <c:pt idx="41">
                  <c:v>0.62039548502259001</c:v>
                </c:pt>
                <c:pt idx="42">
                  <c:v>0.71782774855089604</c:v>
                </c:pt>
                <c:pt idx="43">
                  <c:v>0.67882644731272401</c:v>
                </c:pt>
                <c:pt idx="44">
                  <c:v>0.51479009478843596</c:v>
                </c:pt>
                <c:pt idx="45">
                  <c:v>0.43909146022347101</c:v>
                </c:pt>
                <c:pt idx="46">
                  <c:v>0.46504826777302699</c:v>
                </c:pt>
                <c:pt idx="47">
                  <c:v>0.40392784848409302</c:v>
                </c:pt>
                <c:pt idx="48">
                  <c:v>0.26331367861643601</c:v>
                </c:pt>
                <c:pt idx="49">
                  <c:v>0.24606880991650301</c:v>
                </c:pt>
                <c:pt idx="50">
                  <c:v>0.349996152197805</c:v>
                </c:pt>
                <c:pt idx="51">
                  <c:v>0.36823824836531499</c:v>
                </c:pt>
                <c:pt idx="52">
                  <c:v>0.29040495202340699</c:v>
                </c:pt>
                <c:pt idx="53">
                  <c:v>0.30426919200236302</c:v>
                </c:pt>
                <c:pt idx="54">
                  <c:v>0.39773635523552903</c:v>
                </c:pt>
                <c:pt idx="55">
                  <c:v>0.36079941261752302</c:v>
                </c:pt>
                <c:pt idx="56">
                  <c:v>0.187248228150042</c:v>
                </c:pt>
                <c:pt idx="57">
                  <c:v>7.5886997246924798E-2</c:v>
                </c:pt>
                <c:pt idx="58">
                  <c:v>3.1025105062516101E-2</c:v>
                </c:pt>
                <c:pt idx="59">
                  <c:v>-0.13784109295911301</c:v>
                </c:pt>
                <c:pt idx="60">
                  <c:v>-0.41706489937805102</c:v>
                </c:pt>
                <c:pt idx="61">
                  <c:v>-0.59046440426517</c:v>
                </c:pt>
                <c:pt idx="62">
                  <c:v>-0.64135534960249196</c:v>
                </c:pt>
                <c:pt idx="63">
                  <c:v>-0.75472694162017895</c:v>
                </c:pt>
                <c:pt idx="64">
                  <c:v>-0.91920112575926405</c:v>
                </c:pt>
                <c:pt idx="65">
                  <c:v>-0.92850085601779997</c:v>
                </c:pt>
                <c:pt idx="66">
                  <c:v>-0.78228535879717598</c:v>
                </c:pt>
                <c:pt idx="67">
                  <c:v>-0.686239367191949</c:v>
                </c:pt>
                <c:pt idx="68">
                  <c:v>-0.65133910147186302</c:v>
                </c:pt>
                <c:pt idx="69">
                  <c:v>-0.49239177406789802</c:v>
                </c:pt>
                <c:pt idx="70">
                  <c:v>-0.226114951601811</c:v>
                </c:pt>
                <c:pt idx="71">
                  <c:v>-6.9023161040280903E-2</c:v>
                </c:pt>
                <c:pt idx="72">
                  <c:v>-3.5343802947656301E-2</c:v>
                </c:pt>
                <c:pt idx="73">
                  <c:v>6.4756618963728196E-2</c:v>
                </c:pt>
                <c:pt idx="74">
                  <c:v>0.226326138824999</c:v>
                </c:pt>
                <c:pt idx="75">
                  <c:v>0.25000457712987301</c:v>
                </c:pt>
                <c:pt idx="76">
                  <c:v>0.14165234646800001</c:v>
                </c:pt>
                <c:pt idx="77">
                  <c:v>0.111295629456149</c:v>
                </c:pt>
                <c:pt idx="78">
                  <c:v>0.171471155913828</c:v>
                </c:pt>
                <c:pt idx="79">
                  <c:v>0.13520728587900599</c:v>
                </c:pt>
                <c:pt idx="80">
                  <c:v>1.40071195727174E-2</c:v>
                </c:pt>
                <c:pt idx="81">
                  <c:v>1.6125792555968198E-2</c:v>
                </c:pt>
                <c:pt idx="82">
                  <c:v>0.14531030917709201</c:v>
                </c:pt>
                <c:pt idx="83">
                  <c:v>0.20017764276239999</c:v>
                </c:pt>
                <c:pt idx="84">
                  <c:v>0.17439850581095301</c:v>
                </c:pt>
                <c:pt idx="85">
                  <c:v>0.25766346713571497</c:v>
                </c:pt>
                <c:pt idx="86">
                  <c:v>0.43721166108522802</c:v>
                </c:pt>
                <c:pt idx="87">
                  <c:v>0.499699718456803</c:v>
                </c:pt>
                <c:pt idx="88">
                  <c:v>0.43322637193235503</c:v>
                </c:pt>
                <c:pt idx="89">
                  <c:v>0.42922535943887602</c:v>
                </c:pt>
                <c:pt idx="90">
                  <c:v>0.48386799086745302</c:v>
                </c:pt>
                <c:pt idx="91">
                  <c:v>0.39876686687999602</c:v>
                </c:pt>
                <c:pt idx="92">
                  <c:v>0.180960986144201</c:v>
                </c:pt>
                <c:pt idx="93">
                  <c:v>4.2179626946629703E-2</c:v>
                </c:pt>
                <c:pt idx="94">
                  <c:v>-2.6088328373762302E-3</c:v>
                </c:pt>
                <c:pt idx="95">
                  <c:v>-0.13717016488766801</c:v>
                </c:pt>
                <c:pt idx="96">
                  <c:v>-0.34613758651701299</c:v>
                </c:pt>
                <c:pt idx="97">
                  <c:v>-0.41700724159903801</c:v>
                </c:pt>
                <c:pt idx="98">
                  <c:v>-0.34181285274860501</c:v>
                </c:pt>
                <c:pt idx="99">
                  <c:v>-0.318250421580137</c:v>
                </c:pt>
                <c:pt idx="100">
                  <c:v>-0.350000795508703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502-E442-927A-678A463E2713}"/>
            </c:ext>
          </c:extLst>
        </c:ser>
        <c:ser>
          <c:idx val="1"/>
          <c:order val="1"/>
          <c:tx>
            <c:strRef>
              <c:f>Sheet1!$P$1</c:f>
              <c:strCache>
                <c:ptCount val="1"/>
                <c:pt idx="0">
                  <c:v>wave2</c:v>
                </c:pt>
              </c:strCache>
            </c:strRef>
          </c:tx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Sheet1!$P$2:$P$102</c:f>
              <c:numCache>
                <c:formatCode>General</c:formatCode>
                <c:ptCount val="101"/>
                <c:pt idx="0">
                  <c:v>0.2</c:v>
                </c:pt>
                <c:pt idx="1">
                  <c:v>0.173356317272021</c:v>
                </c:pt>
                <c:pt idx="2">
                  <c:v>0.14397870647504499</c:v>
                </c:pt>
                <c:pt idx="3">
                  <c:v>0.11233046929903601</c:v>
                </c:pt>
                <c:pt idx="4">
                  <c:v>7.8910716507945594E-2</c:v>
                </c:pt>
                <c:pt idx="5">
                  <c:v>4.4246496678095999E-2</c:v>
                </c:pt>
                <c:pt idx="6">
                  <c:v>8.88448434130709E-3</c:v>
                </c:pt>
                <c:pt idx="7">
                  <c:v>-2.66176413844918E-2</c:v>
                </c:pt>
                <c:pt idx="8">
                  <c:v>-6.1699991713254701E-2</c:v>
                </c:pt>
                <c:pt idx="9">
                  <c:v>-9.5809297956539904E-2</c:v>
                </c:pt>
                <c:pt idx="10">
                  <c:v>-0.12840763688651199</c:v>
                </c:pt>
                <c:pt idx="11">
                  <c:v>-0.15898091409227499</c:v>
                </c:pt>
                <c:pt idx="12">
                  <c:v>-0.187046971542153</c:v>
                </c:pt>
                <c:pt idx="13">
                  <c:v>-0.212163191491056</c:v>
                </c:pt>
                <c:pt idx="14">
                  <c:v>-0.233933476814945</c:v>
                </c:pt>
                <c:pt idx="15">
                  <c:v>-0.25201449768855799</c:v>
                </c:pt>
                <c:pt idx="16">
                  <c:v>-0.266121106092715</c:v>
                </c:pt>
                <c:pt idx="17">
                  <c:v>-0.276030832761332</c:v>
                </c:pt>
                <c:pt idx="18">
                  <c:v>-0.28158739564872498</c:v>
                </c:pt>
                <c:pt idx="19">
                  <c:v>-0.28270316458667299</c:v>
                </c:pt>
                <c:pt idx="20">
                  <c:v>-0.27936054326218102</c:v>
                </c:pt>
                <c:pt idx="21">
                  <c:v>-0.27161224672138801</c:v>
                </c:pt>
                <c:pt idx="22">
                  <c:v>-0.25958047002319301</c:v>
                </c:pt>
                <c:pt idx="23">
                  <c:v>-0.24345496115343701</c:v>
                </c:pt>
                <c:pt idx="24">
                  <c:v>-0.223490028590863</c:v>
                </c:pt>
                <c:pt idx="25">
                  <c:v>-0.20000053071725499</c:v>
                </c:pt>
                <c:pt idx="26">
                  <c:v>-0.173356910321049</c:v>
                </c:pt>
                <c:pt idx="27">
                  <c:v>-0.14397935250312499</c:v>
                </c:pt>
                <c:pt idx="28">
                  <c:v>-0.112331158117935</c:v>
                </c:pt>
                <c:pt idx="29">
                  <c:v>-7.8911437254597802E-2</c:v>
                </c:pt>
                <c:pt idx="30">
                  <c:v>-4.4247237985914997E-2</c:v>
                </c:pt>
                <c:pt idx="31">
                  <c:v>-8.8852345194452304E-3</c:v>
                </c:pt>
                <c:pt idx="32">
                  <c:v>2.6616894166771599E-2</c:v>
                </c:pt>
                <c:pt idx="33">
                  <c:v>6.16992592400026E-2</c:v>
                </c:pt>
                <c:pt idx="34">
                  <c:v>9.5808591779277003E-2</c:v>
                </c:pt>
                <c:pt idx="35">
                  <c:v>0.12840696814205699</c:v>
                </c:pt>
                <c:pt idx="36">
                  <c:v>0.158980293327109</c:v>
                </c:pt>
                <c:pt idx="37">
                  <c:v>0.187046408546098</c:v>
                </c:pt>
                <c:pt idx="38">
                  <c:v>0.212162695142881</c:v>
                </c:pt>
                <c:pt idx="39">
                  <c:v>0.23393305494234301</c:v>
                </c:pt>
                <c:pt idx="40">
                  <c:v>0.25201415694470197</c:v>
                </c:pt>
                <c:pt idx="41">
                  <c:v>0.266120851851329</c:v>
                </c:pt>
                <c:pt idx="42">
                  <c:v>0.27603066903194801</c:v>
                </c:pt>
                <c:pt idx="43">
                  <c:v>0.28158732501344902</c:v>
                </c:pt>
                <c:pt idx="44">
                  <c:v>0.28270318815946299</c:v>
                </c:pt>
                <c:pt idx="45">
                  <c:v>0.27936066067128301</c:v>
                </c:pt>
                <c:pt idx="46">
                  <c:v>0.27161245611519103</c:v>
                </c:pt>
                <c:pt idx="47">
                  <c:v>0.25958076809943897</c:v>
                </c:pt>
                <c:pt idx="48">
                  <c:v>0.243455343211292</c:v>
                </c:pt>
                <c:pt idx="49">
                  <c:v>0.22349048860505599</c:v>
                </c:pt>
                <c:pt idx="50">
                  <c:v>0.20000106143310101</c:v>
                </c:pt>
                <c:pt idx="51">
                  <c:v>0.173357503368856</c:v>
                </c:pt>
                <c:pt idx="52">
                  <c:v>0.14397999853019</c:v>
                </c:pt>
                <c:pt idx="53">
                  <c:v>0.11233184693604401</c:v>
                </c:pt>
                <c:pt idx="54">
                  <c:v>7.8912158000694302E-2</c:v>
                </c:pt>
                <c:pt idx="55">
                  <c:v>4.42479792934223E-2</c:v>
                </c:pt>
                <c:pt idx="56">
                  <c:v>8.8859846975211394E-3</c:v>
                </c:pt>
                <c:pt idx="57">
                  <c:v>-2.6616146948864002E-2</c:v>
                </c:pt>
                <c:pt idx="58">
                  <c:v>-6.1698526766316E-2</c:v>
                </c:pt>
                <c:pt idx="59">
                  <c:v>-9.5807885601339293E-2</c:v>
                </c:pt>
                <c:pt idx="60">
                  <c:v>-0.12840629939669801</c:v>
                </c:pt>
                <c:pt idx="61">
                  <c:v>-0.15897967256082399</c:v>
                </c:pt>
                <c:pt idx="62">
                  <c:v>-0.187045845548726</c:v>
                </c:pt>
                <c:pt idx="63">
                  <c:v>-0.21216219879321099</c:v>
                </c:pt>
                <c:pt idx="64">
                  <c:v>-0.233932633068094</c:v>
                </c:pt>
                <c:pt idx="65">
                  <c:v>-0.25201381619907098</c:v>
                </c:pt>
                <c:pt idx="66">
                  <c:v>-0.266120597608069</c:v>
                </c:pt>
                <c:pt idx="67">
                  <c:v>-0.27603050530062001</c:v>
                </c:pt>
                <c:pt idx="68">
                  <c:v>-0.28158725437619098</c:v>
                </c:pt>
                <c:pt idx="69">
                  <c:v>-0.28270321173026403</c:v>
                </c:pt>
                <c:pt idx="70">
                  <c:v>-0.27936077807841703</c:v>
                </c:pt>
                <c:pt idx="71">
                  <c:v>-0.27161266550708202</c:v>
                </c:pt>
                <c:pt idx="72">
                  <c:v>-0.25958106617385601</c:v>
                </c:pt>
                <c:pt idx="73">
                  <c:v>-0.243455725267432</c:v>
                </c:pt>
                <c:pt idx="74">
                  <c:v>-0.22349094861767599</c:v>
                </c:pt>
                <c:pt idx="75">
                  <c:v>-0.20000159214753799</c:v>
                </c:pt>
                <c:pt idx="76">
                  <c:v>-0.173358096415442</c:v>
                </c:pt>
                <c:pt idx="77">
                  <c:v>-0.14398064455624199</c:v>
                </c:pt>
                <c:pt idx="78">
                  <c:v>-0.112332535753361</c:v>
                </c:pt>
                <c:pt idx="79">
                  <c:v>-7.8912878746235093E-2</c:v>
                </c:pt>
                <c:pt idx="80">
                  <c:v>-4.4248720600617797E-2</c:v>
                </c:pt>
                <c:pt idx="81">
                  <c:v>-8.8867348755340102E-3</c:v>
                </c:pt>
                <c:pt idx="82">
                  <c:v>2.6615399730768999E-2</c:v>
                </c:pt>
                <c:pt idx="83">
                  <c:v>6.1697794292194602E-2</c:v>
                </c:pt>
                <c:pt idx="84">
                  <c:v>9.5807179422727304E-2</c:v>
                </c:pt>
                <c:pt idx="85">
                  <c:v>0.12840563065043401</c:v>
                </c:pt>
                <c:pt idx="86">
                  <c:v>0.15897905179341901</c:v>
                </c:pt>
                <c:pt idx="87">
                  <c:v>0.187045282550036</c:v>
                </c:pt>
                <c:pt idx="88">
                  <c:v>0.21216170244204799</c:v>
                </c:pt>
                <c:pt idx="89">
                  <c:v>0.23393221119219801</c:v>
                </c:pt>
                <c:pt idx="90">
                  <c:v>0.25201347545166503</c:v>
                </c:pt>
                <c:pt idx="91">
                  <c:v>0.266120343362935</c:v>
                </c:pt>
                <c:pt idx="92">
                  <c:v>0.27603034156734901</c:v>
                </c:pt>
                <c:pt idx="93">
                  <c:v>0.28158718373694902</c:v>
                </c:pt>
                <c:pt idx="94">
                  <c:v>0.28270323529907299</c:v>
                </c:pt>
                <c:pt idx="95">
                  <c:v>0.279360895483584</c:v>
                </c:pt>
                <c:pt idx="96">
                  <c:v>0.27161287489705999</c:v>
                </c:pt>
                <c:pt idx="97">
                  <c:v>0.25958136424644501</c:v>
                </c:pt>
                <c:pt idx="98">
                  <c:v>0.24345610732185799</c:v>
                </c:pt>
                <c:pt idx="99">
                  <c:v>0.22349140862872199</c:v>
                </c:pt>
                <c:pt idx="100">
                  <c:v>0.20000212286056801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502-E442-927A-678A463E2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2951768"/>
        <c:axId val="-2120213288"/>
      </c:scatterChart>
      <c:valAx>
        <c:axId val="-2092951768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120213288"/>
        <c:crosses val="autoZero"/>
        <c:crossBetween val="midCat"/>
      </c:valAx>
      <c:valAx>
        <c:axId val="-2120213288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92951768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/>
              <a:t>After removal of second wave pair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Sheet1!$U$1</c:f>
              <c:strCache>
                <c:ptCount val="1"/>
                <c:pt idx="0">
                  <c:v>wave 2 removed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Sheet1!$U$2:$U$102</c:f>
              <c:numCache>
                <c:formatCode>General</c:formatCode>
                <c:ptCount val="101"/>
                <c:pt idx="0">
                  <c:v>-0.55000000000000004</c:v>
                </c:pt>
                <c:pt idx="1">
                  <c:v>-0.41954048816944101</c:v>
                </c:pt>
                <c:pt idx="2">
                  <c:v>-0.16419274663104799</c:v>
                </c:pt>
                <c:pt idx="3">
                  <c:v>-3.2367911809266803E-4</c:v>
                </c:pt>
                <c:pt idx="4">
                  <c:v>5.5265846222229902E-2</c:v>
                </c:pt>
                <c:pt idx="5">
                  <c:v>0.18748170238179801</c:v>
                </c:pt>
                <c:pt idx="6">
                  <c:v>0.38481827997128998</c:v>
                </c:pt>
                <c:pt idx="7">
                  <c:v>0.44072199789226102</c:v>
                </c:pt>
                <c:pt idx="8">
                  <c:v>0.35425835177989501</c:v>
                </c:pt>
                <c:pt idx="9">
                  <c:v>0.33000127520809103</c:v>
                </c:pt>
                <c:pt idx="10">
                  <c:v>0.37716262028724701</c:v>
                </c:pt>
                <c:pt idx="11">
                  <c:v>0.30808861705540203</c:v>
                </c:pt>
                <c:pt idx="12">
                  <c:v>0.13635015016656599</c:v>
                </c:pt>
                <c:pt idx="13">
                  <c:v>7.4704776589726393E-2</c:v>
                </c:pt>
                <c:pt idx="14">
                  <c:v>0.133211209544918</c:v>
                </c:pt>
                <c:pt idx="15">
                  <c:v>0.117760921044856</c:v>
                </c:pt>
                <c:pt idx="16">
                  <c:v>2.92471850299134E-2</c:v>
                </c:pt>
                <c:pt idx="17">
                  <c:v>6.3491874739697002E-2</c:v>
                </c:pt>
                <c:pt idx="18">
                  <c:v>0.21192438775669201</c:v>
                </c:pt>
                <c:pt idx="19">
                  <c:v>0.26291059865765398</c:v>
                </c:pt>
                <c:pt idx="20">
                  <c:v>0.20355675080111099</c:v>
                </c:pt>
                <c:pt idx="21">
                  <c:v>0.22173240092882901</c:v>
                </c:pt>
                <c:pt idx="22">
                  <c:v>0.30800285411594602</c:v>
                </c:pt>
                <c:pt idx="23">
                  <c:v>0.25718809719999502</c:v>
                </c:pt>
                <c:pt idx="24">
                  <c:v>6.9340871832996101E-2</c:v>
                </c:pt>
                <c:pt idx="25">
                  <c:v>-4.9998872201584797E-2</c:v>
                </c:pt>
                <c:pt idx="26">
                  <c:v>-9.0339968882872296E-2</c:v>
                </c:pt>
                <c:pt idx="27">
                  <c:v>-0.237503254382397</c:v>
                </c:pt>
                <c:pt idx="28">
                  <c:v>-0.47541829400069002</c:v>
                </c:pt>
                <c:pt idx="29">
                  <c:v>-0.58820468602098397</c:v>
                </c:pt>
                <c:pt idx="30">
                  <c:v>-0.56227754503810201</c:v>
                </c:pt>
                <c:pt idx="31">
                  <c:v>-0.58818936402972899</c:v>
                </c:pt>
                <c:pt idx="32">
                  <c:v>-0.66192428459823605</c:v>
                </c:pt>
                <c:pt idx="33">
                  <c:v>-0.58546066999796698</c:v>
                </c:pt>
                <c:pt idx="34">
                  <c:v>-0.36655258752925801</c:v>
                </c:pt>
                <c:pt idx="35">
                  <c:v>-0.21776227264299</c:v>
                </c:pt>
                <c:pt idx="36">
                  <c:v>-0.154843652027505</c:v>
                </c:pt>
                <c:pt idx="37">
                  <c:v>5.3047673058541599E-3</c:v>
                </c:pt>
                <c:pt idx="38">
                  <c:v>0.24680255014121799</c:v>
                </c:pt>
                <c:pt idx="39">
                  <c:v>0.35676576811100502</c:v>
                </c:pt>
                <c:pt idx="40">
                  <c:v>0.32686766081549401</c:v>
                </c:pt>
                <c:pt idx="41">
                  <c:v>0.35427463317126201</c:v>
                </c:pt>
                <c:pt idx="42">
                  <c:v>0.44179707951894798</c:v>
                </c:pt>
                <c:pt idx="43">
                  <c:v>0.39723912229927399</c:v>
                </c:pt>
                <c:pt idx="44">
                  <c:v>0.23208690662897299</c:v>
                </c:pt>
                <c:pt idx="45">
                  <c:v>0.159730799552188</c:v>
                </c:pt>
                <c:pt idx="46">
                  <c:v>0.19343581165783499</c:v>
                </c:pt>
                <c:pt idx="47">
                  <c:v>0.14434708038465499</c:v>
                </c:pt>
                <c:pt idx="48">
                  <c:v>1.9858335405144398E-2</c:v>
                </c:pt>
                <c:pt idx="49">
                  <c:v>2.2578321311446801E-2</c:v>
                </c:pt>
                <c:pt idx="50">
                  <c:v>0.14999509076470399</c:v>
                </c:pt>
                <c:pt idx="51">
                  <c:v>0.19488074499645899</c:v>
                </c:pt>
                <c:pt idx="52">
                  <c:v>0.14642495349321699</c:v>
                </c:pt>
                <c:pt idx="53">
                  <c:v>0.19193734506631899</c:v>
                </c:pt>
                <c:pt idx="54">
                  <c:v>0.31882419723483402</c:v>
                </c:pt>
                <c:pt idx="55">
                  <c:v>0.31655143332410102</c:v>
                </c:pt>
                <c:pt idx="56">
                  <c:v>0.178362243452521</c:v>
                </c:pt>
                <c:pt idx="57">
                  <c:v>0.102503144195789</c:v>
                </c:pt>
                <c:pt idx="58">
                  <c:v>9.2723631828832004E-2</c:v>
                </c:pt>
                <c:pt idx="59">
                  <c:v>-4.2033207357773501E-2</c:v>
                </c:pt>
                <c:pt idx="60">
                  <c:v>-0.28865859998135301</c:v>
                </c:pt>
                <c:pt idx="61">
                  <c:v>-0.43148473170434598</c:v>
                </c:pt>
                <c:pt idx="62">
                  <c:v>-0.45430950405376602</c:v>
                </c:pt>
                <c:pt idx="63">
                  <c:v>-0.54256474282696798</c:v>
                </c:pt>
                <c:pt idx="64">
                  <c:v>-0.68526849269116996</c:v>
                </c:pt>
                <c:pt idx="65">
                  <c:v>-0.67648703981872904</c:v>
                </c:pt>
                <c:pt idx="66">
                  <c:v>-0.51616476118910704</c:v>
                </c:pt>
                <c:pt idx="67">
                  <c:v>-0.41020886189132799</c:v>
                </c:pt>
                <c:pt idx="68">
                  <c:v>-0.36975184709567199</c:v>
                </c:pt>
                <c:pt idx="69">
                  <c:v>-0.209688562337635</c:v>
                </c:pt>
                <c:pt idx="70">
                  <c:v>5.3245826476605702E-2</c:v>
                </c:pt>
                <c:pt idx="71">
                  <c:v>0.20258950446680099</c:v>
                </c:pt>
                <c:pt idx="72">
                  <c:v>0.224237263226199</c:v>
                </c:pt>
                <c:pt idx="73">
                  <c:v>0.30821234423116001</c:v>
                </c:pt>
                <c:pt idx="74">
                  <c:v>0.44981708744267501</c:v>
                </c:pt>
                <c:pt idx="75">
                  <c:v>0.45000616927741099</c:v>
                </c:pt>
                <c:pt idx="76">
                  <c:v>0.31501044288344199</c:v>
                </c:pt>
                <c:pt idx="77">
                  <c:v>0.255276274012391</c:v>
                </c:pt>
                <c:pt idx="78">
                  <c:v>0.283803691667188</c:v>
                </c:pt>
                <c:pt idx="79">
                  <c:v>0.214120164625242</c:v>
                </c:pt>
                <c:pt idx="80">
                  <c:v>5.8255840173335197E-2</c:v>
                </c:pt>
                <c:pt idx="81">
                  <c:v>2.5012527431502202E-2</c:v>
                </c:pt>
                <c:pt idx="82">
                  <c:v>0.11869490944632401</c:v>
                </c:pt>
                <c:pt idx="83">
                  <c:v>0.138479848470205</c:v>
                </c:pt>
                <c:pt idx="84">
                  <c:v>7.8591326388225802E-2</c:v>
                </c:pt>
                <c:pt idx="85">
                  <c:v>0.12925783648528</c:v>
                </c:pt>
                <c:pt idx="86">
                  <c:v>0.27823260929180899</c:v>
                </c:pt>
                <c:pt idx="87">
                  <c:v>0.312654435906767</c:v>
                </c:pt>
                <c:pt idx="88">
                  <c:v>0.22106466949030701</c:v>
                </c:pt>
                <c:pt idx="89">
                  <c:v>0.19529314824667801</c:v>
                </c:pt>
                <c:pt idx="90">
                  <c:v>0.231854515415788</c:v>
                </c:pt>
                <c:pt idx="91">
                  <c:v>0.13264652351706099</c:v>
                </c:pt>
                <c:pt idx="92">
                  <c:v>-9.50693554231479E-2</c:v>
                </c:pt>
                <c:pt idx="93">
                  <c:v>-0.23940755679032</c:v>
                </c:pt>
                <c:pt idx="94">
                  <c:v>-0.28531206813644999</c:v>
                </c:pt>
                <c:pt idx="95">
                  <c:v>-0.41653106037125198</c:v>
                </c:pt>
                <c:pt idx="96">
                  <c:v>-0.61775046141407297</c:v>
                </c:pt>
                <c:pt idx="97">
                  <c:v>-0.67658860584548297</c:v>
                </c:pt>
                <c:pt idx="98">
                  <c:v>-0.58526896007046303</c:v>
                </c:pt>
                <c:pt idx="99">
                  <c:v>-0.54174183020885902</c:v>
                </c:pt>
                <c:pt idx="100">
                  <c:v>-0.55000291836927095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289-564B-B046-E5551DADF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2849592"/>
        <c:axId val="-2122770408"/>
      </c:scatterChart>
      <c:valAx>
        <c:axId val="-2122849592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122770408"/>
        <c:crosses val="autoZero"/>
        <c:crossBetween val="midCat"/>
      </c:valAx>
      <c:valAx>
        <c:axId val="-2122770408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2849592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Identification</a:t>
            </a:r>
            <a:r>
              <a:rPr lang="en-US" baseline="0"/>
              <a:t> of third wave pair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Sheet1!$U$1</c:f>
              <c:strCache>
                <c:ptCount val="1"/>
                <c:pt idx="0">
                  <c:v>wave 2 removed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Sheet1!$U$2:$U$102</c:f>
              <c:numCache>
                <c:formatCode>General</c:formatCode>
                <c:ptCount val="101"/>
                <c:pt idx="0">
                  <c:v>-0.55000000000000004</c:v>
                </c:pt>
                <c:pt idx="1">
                  <c:v>-0.41954048816944101</c:v>
                </c:pt>
                <c:pt idx="2">
                  <c:v>-0.16419274663104799</c:v>
                </c:pt>
                <c:pt idx="3">
                  <c:v>-3.2367911809266803E-4</c:v>
                </c:pt>
                <c:pt idx="4">
                  <c:v>5.5265846222229902E-2</c:v>
                </c:pt>
                <c:pt idx="5">
                  <c:v>0.18748170238179801</c:v>
                </c:pt>
                <c:pt idx="6">
                  <c:v>0.38481827997128998</c:v>
                </c:pt>
                <c:pt idx="7">
                  <c:v>0.44072199789226102</c:v>
                </c:pt>
                <c:pt idx="8">
                  <c:v>0.35425835177989501</c:v>
                </c:pt>
                <c:pt idx="9">
                  <c:v>0.33000127520809103</c:v>
                </c:pt>
                <c:pt idx="10">
                  <c:v>0.37716262028724701</c:v>
                </c:pt>
                <c:pt idx="11">
                  <c:v>0.30808861705540203</c:v>
                </c:pt>
                <c:pt idx="12">
                  <c:v>0.13635015016656599</c:v>
                </c:pt>
                <c:pt idx="13">
                  <c:v>7.4704776589726393E-2</c:v>
                </c:pt>
                <c:pt idx="14">
                  <c:v>0.133211209544918</c:v>
                </c:pt>
                <c:pt idx="15">
                  <c:v>0.117760921044856</c:v>
                </c:pt>
                <c:pt idx="16">
                  <c:v>2.92471850299134E-2</c:v>
                </c:pt>
                <c:pt idx="17">
                  <c:v>6.3491874739697002E-2</c:v>
                </c:pt>
                <c:pt idx="18">
                  <c:v>0.21192438775669201</c:v>
                </c:pt>
                <c:pt idx="19">
                  <c:v>0.26291059865765398</c:v>
                </c:pt>
                <c:pt idx="20">
                  <c:v>0.20355675080111099</c:v>
                </c:pt>
                <c:pt idx="21">
                  <c:v>0.22173240092882901</c:v>
                </c:pt>
                <c:pt idx="22">
                  <c:v>0.30800285411594602</c:v>
                </c:pt>
                <c:pt idx="23">
                  <c:v>0.25718809719999502</c:v>
                </c:pt>
                <c:pt idx="24">
                  <c:v>6.9340871832996101E-2</c:v>
                </c:pt>
                <c:pt idx="25">
                  <c:v>-4.9998872201584797E-2</c:v>
                </c:pt>
                <c:pt idx="26">
                  <c:v>-9.0339968882872296E-2</c:v>
                </c:pt>
                <c:pt idx="27">
                  <c:v>-0.237503254382397</c:v>
                </c:pt>
                <c:pt idx="28">
                  <c:v>-0.47541829400069002</c:v>
                </c:pt>
                <c:pt idx="29">
                  <c:v>-0.58820468602098397</c:v>
                </c:pt>
                <c:pt idx="30">
                  <c:v>-0.56227754503810201</c:v>
                </c:pt>
                <c:pt idx="31">
                  <c:v>-0.58818936402972899</c:v>
                </c:pt>
                <c:pt idx="32">
                  <c:v>-0.66192428459823605</c:v>
                </c:pt>
                <c:pt idx="33">
                  <c:v>-0.58546066999796698</c:v>
                </c:pt>
                <c:pt idx="34">
                  <c:v>-0.36655258752925801</c:v>
                </c:pt>
                <c:pt idx="35">
                  <c:v>-0.21776227264299</c:v>
                </c:pt>
                <c:pt idx="36">
                  <c:v>-0.154843652027505</c:v>
                </c:pt>
                <c:pt idx="37">
                  <c:v>5.3047673058541599E-3</c:v>
                </c:pt>
                <c:pt idx="38">
                  <c:v>0.24680255014121799</c:v>
                </c:pt>
                <c:pt idx="39">
                  <c:v>0.35676576811100502</c:v>
                </c:pt>
                <c:pt idx="40">
                  <c:v>0.32686766081549401</c:v>
                </c:pt>
                <c:pt idx="41">
                  <c:v>0.35427463317126201</c:v>
                </c:pt>
                <c:pt idx="42">
                  <c:v>0.44179707951894798</c:v>
                </c:pt>
                <c:pt idx="43">
                  <c:v>0.39723912229927399</c:v>
                </c:pt>
                <c:pt idx="44">
                  <c:v>0.23208690662897299</c:v>
                </c:pt>
                <c:pt idx="45">
                  <c:v>0.159730799552188</c:v>
                </c:pt>
                <c:pt idx="46">
                  <c:v>0.19343581165783499</c:v>
                </c:pt>
                <c:pt idx="47">
                  <c:v>0.14434708038465499</c:v>
                </c:pt>
                <c:pt idx="48">
                  <c:v>1.9858335405144398E-2</c:v>
                </c:pt>
                <c:pt idx="49">
                  <c:v>2.2578321311446801E-2</c:v>
                </c:pt>
                <c:pt idx="50">
                  <c:v>0.14999509076470399</c:v>
                </c:pt>
                <c:pt idx="51">
                  <c:v>0.19488074499645899</c:v>
                </c:pt>
                <c:pt idx="52">
                  <c:v>0.14642495349321699</c:v>
                </c:pt>
                <c:pt idx="53">
                  <c:v>0.19193734506631899</c:v>
                </c:pt>
                <c:pt idx="54">
                  <c:v>0.31882419723483402</c:v>
                </c:pt>
                <c:pt idx="55">
                  <c:v>0.31655143332410102</c:v>
                </c:pt>
                <c:pt idx="56">
                  <c:v>0.178362243452521</c:v>
                </c:pt>
                <c:pt idx="57">
                  <c:v>0.102503144195789</c:v>
                </c:pt>
                <c:pt idx="58">
                  <c:v>9.2723631828832004E-2</c:v>
                </c:pt>
                <c:pt idx="59">
                  <c:v>-4.2033207357773501E-2</c:v>
                </c:pt>
                <c:pt idx="60">
                  <c:v>-0.28865859998135301</c:v>
                </c:pt>
                <c:pt idx="61">
                  <c:v>-0.43148473170434598</c:v>
                </c:pt>
                <c:pt idx="62">
                  <c:v>-0.45430950405376602</c:v>
                </c:pt>
                <c:pt idx="63">
                  <c:v>-0.54256474282696798</c:v>
                </c:pt>
                <c:pt idx="64">
                  <c:v>-0.68526849269116996</c:v>
                </c:pt>
                <c:pt idx="65">
                  <c:v>-0.67648703981872904</c:v>
                </c:pt>
                <c:pt idx="66">
                  <c:v>-0.51616476118910704</c:v>
                </c:pt>
                <c:pt idx="67">
                  <c:v>-0.41020886189132799</c:v>
                </c:pt>
                <c:pt idx="68">
                  <c:v>-0.36975184709567199</c:v>
                </c:pt>
                <c:pt idx="69">
                  <c:v>-0.209688562337635</c:v>
                </c:pt>
                <c:pt idx="70">
                  <c:v>5.3245826476605702E-2</c:v>
                </c:pt>
                <c:pt idx="71">
                  <c:v>0.20258950446680099</c:v>
                </c:pt>
                <c:pt idx="72">
                  <c:v>0.224237263226199</c:v>
                </c:pt>
                <c:pt idx="73">
                  <c:v>0.30821234423116001</c:v>
                </c:pt>
                <c:pt idx="74">
                  <c:v>0.44981708744267501</c:v>
                </c:pt>
                <c:pt idx="75">
                  <c:v>0.45000616927741099</c:v>
                </c:pt>
                <c:pt idx="76">
                  <c:v>0.31501044288344199</c:v>
                </c:pt>
                <c:pt idx="77">
                  <c:v>0.255276274012391</c:v>
                </c:pt>
                <c:pt idx="78">
                  <c:v>0.283803691667188</c:v>
                </c:pt>
                <c:pt idx="79">
                  <c:v>0.214120164625242</c:v>
                </c:pt>
                <c:pt idx="80">
                  <c:v>5.8255840173335197E-2</c:v>
                </c:pt>
                <c:pt idx="81">
                  <c:v>2.5012527431502202E-2</c:v>
                </c:pt>
                <c:pt idx="82">
                  <c:v>0.11869490944632401</c:v>
                </c:pt>
                <c:pt idx="83">
                  <c:v>0.138479848470205</c:v>
                </c:pt>
                <c:pt idx="84">
                  <c:v>7.8591326388225802E-2</c:v>
                </c:pt>
                <c:pt idx="85">
                  <c:v>0.12925783648528</c:v>
                </c:pt>
                <c:pt idx="86">
                  <c:v>0.27823260929180899</c:v>
                </c:pt>
                <c:pt idx="87">
                  <c:v>0.312654435906767</c:v>
                </c:pt>
                <c:pt idx="88">
                  <c:v>0.22106466949030701</c:v>
                </c:pt>
                <c:pt idx="89">
                  <c:v>0.19529314824667801</c:v>
                </c:pt>
                <c:pt idx="90">
                  <c:v>0.231854515415788</c:v>
                </c:pt>
                <c:pt idx="91">
                  <c:v>0.13264652351706099</c:v>
                </c:pt>
                <c:pt idx="92">
                  <c:v>-9.50693554231479E-2</c:v>
                </c:pt>
                <c:pt idx="93">
                  <c:v>-0.23940755679032</c:v>
                </c:pt>
                <c:pt idx="94">
                  <c:v>-0.28531206813644999</c:v>
                </c:pt>
                <c:pt idx="95">
                  <c:v>-0.41653106037125198</c:v>
                </c:pt>
                <c:pt idx="96">
                  <c:v>-0.61775046141407297</c:v>
                </c:pt>
                <c:pt idx="97">
                  <c:v>-0.67658860584548297</c:v>
                </c:pt>
                <c:pt idx="98">
                  <c:v>-0.58526896007046303</c:v>
                </c:pt>
                <c:pt idx="99">
                  <c:v>-0.54174183020885902</c:v>
                </c:pt>
                <c:pt idx="100">
                  <c:v>-0.55000291836927095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B42-5943-B74B-91D3BF51802A}"/>
            </c:ext>
          </c:extLst>
        </c:ser>
        <c:ser>
          <c:idx val="1"/>
          <c:order val="1"/>
          <c:tx>
            <c:strRef>
              <c:f>Sheet1!$Q$1</c:f>
              <c:strCache>
                <c:ptCount val="1"/>
                <c:pt idx="0">
                  <c:v>wave3</c:v>
                </c:pt>
              </c:strCache>
            </c:strRef>
          </c:tx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Sheet1!$Q$2:$Q$102</c:f>
              <c:numCache>
                <c:formatCode>General</c:formatCode>
                <c:ptCount val="101"/>
                <c:pt idx="0">
                  <c:v>-0.3</c:v>
                </c:pt>
                <c:pt idx="1">
                  <c:v>-0.257209952530704</c:v>
                </c:pt>
                <c:pt idx="2">
                  <c:v>-0.205308129610075</c:v>
                </c:pt>
                <c:pt idx="3">
                  <c:v>-0.14613317609347101</c:v>
                </c:pt>
                <c:pt idx="4">
                  <c:v>-8.1781390679606603E-2</c:v>
                </c:pt>
                <c:pt idx="5">
                  <c:v>-1.45324636091361E-2</c:v>
                </c:pt>
                <c:pt idx="6">
                  <c:v>5.3231282362618197E-2</c:v>
                </c:pt>
                <c:pt idx="7">
                  <c:v>0.119109286794815</c:v>
                </c:pt>
                <c:pt idx="8">
                  <c:v>0.180767792468257</c:v>
                </c:pt>
                <c:pt idx="9">
                  <c:v>0.23602251975910499</c:v>
                </c:pt>
                <c:pt idx="10">
                  <c:v>0.28291604570318202</c:v>
                </c:pt>
                <c:pt idx="11">
                  <c:v>0.31978714656353702</c:v>
                </c:pt>
                <c:pt idx="12">
                  <c:v>0.34532964741040001</c:v>
                </c:pt>
                <c:pt idx="13">
                  <c:v>0.35863869394131498</c:v>
                </c:pt>
                <c:pt idx="14">
                  <c:v>0.35924280734191999</c:v>
                </c:pt>
                <c:pt idx="15">
                  <c:v>0.347120586629869</c:v>
                </c:pt>
                <c:pt idx="16">
                  <c:v>0.32270146679402201</c:v>
                </c:pt>
                <c:pt idx="17">
                  <c:v>0.28685050587149602</c:v>
                </c:pt>
                <c:pt idx="18">
                  <c:v>0.24083773988705201</c:v>
                </c:pt>
                <c:pt idx="19">
                  <c:v>0.18629319126952601</c:v>
                </c:pt>
                <c:pt idx="20">
                  <c:v>0.12514912459191299</c:v>
                </c:pt>
                <c:pt idx="21">
                  <c:v>5.9571595250851199E-2</c:v>
                </c:pt>
                <c:pt idx="22">
                  <c:v>-8.1162839964362098E-3</c:v>
                </c:pt>
                <c:pt idx="23">
                  <c:v>-7.5516640321118406E-2</c:v>
                </c:pt>
                <c:pt idx="24">
                  <c:v>-0.14024178652008501</c:v>
                </c:pt>
                <c:pt idx="25">
                  <c:v>-0.199998805883009</c:v>
                </c:pt>
                <c:pt idx="26">
                  <c:v>-0.25267077977311703</c:v>
                </c:pt>
                <c:pt idx="27">
                  <c:v>-0.29639178039895803</c:v>
                </c:pt>
                <c:pt idx="28">
                  <c:v>-0.32961297212532098</c:v>
                </c:pt>
                <c:pt idx="29">
                  <c:v>-0.35115747965535998</c:v>
                </c:pt>
                <c:pt idx="30">
                  <c:v>-0.36026207935448401</c:v>
                </c:pt>
                <c:pt idx="31">
                  <c:v>-0.35660423678257502</c:v>
                </c:pt>
                <c:pt idx="32">
                  <c:v>-0.34031353261807601</c:v>
                </c:pt>
                <c:pt idx="33">
                  <c:v>-0.311967072205593</c:v>
                </c:pt>
                <c:pt idx="34">
                  <c:v>-0.27256904134578003</c:v>
                </c:pt>
                <c:pt idx="35">
                  <c:v>-0.22351513257264499</c:v>
                </c:pt>
                <c:pt idx="36">
                  <c:v>-0.166543102132994</c:v>
                </c:pt>
                <c:pt idx="37">
                  <c:v>-0.103671209208732</c:v>
                </c:pt>
                <c:pt idx="38">
                  <c:v>-3.7126718199583797E-2</c:v>
                </c:pt>
                <c:pt idx="39">
                  <c:v>3.0733003095761501E-2</c:v>
                </c:pt>
                <c:pt idx="40">
                  <c:v>9.7503994268502203E-2</c:v>
                </c:pt>
                <c:pt idx="41">
                  <c:v>0.16082086365224799</c:v>
                </c:pt>
                <c:pt idx="42">
                  <c:v>0.21844058336090999</c:v>
                </c:pt>
                <c:pt idx="43">
                  <c:v>0.26832194953597299</c:v>
                </c:pt>
                <c:pt idx="44">
                  <c:v>0.308697892889016</c:v>
                </c:pt>
                <c:pt idx="45">
                  <c:v>0.33813807790678002</c:v>
                </c:pt>
                <c:pt idx="46">
                  <c:v>0.355599573114459</c:v>
                </c:pt>
                <c:pt idx="47">
                  <c:v>0.360463797380913</c:v>
                </c:pt>
                <c:pt idx="48">
                  <c:v>0.352558433426717</c:v>
                </c:pt>
                <c:pt idx="49">
                  <c:v>0.33216353223941503</c:v>
                </c:pt>
                <c:pt idx="50">
                  <c:v>0.30000159214437</c:v>
                </c:pt>
                <c:pt idx="51">
                  <c:v>0.25721196398451102</c:v>
                </c:pt>
                <c:pt idx="52">
                  <c:v>0.20531048911668501</c:v>
                </c:pt>
                <c:pt idx="53">
                  <c:v>0.14613580006632701</c:v>
                </c:pt>
                <c:pt idx="54">
                  <c:v>8.1784186163318007E-2</c:v>
                </c:pt>
                <c:pt idx="55">
                  <c:v>1.4535331572466399E-2</c:v>
                </c:pt>
                <c:pt idx="56">
                  <c:v>-5.3228443518529199E-2</c:v>
                </c:pt>
                <c:pt idx="57">
                  <c:v>-0.119106577637265</c:v>
                </c:pt>
                <c:pt idx="58">
                  <c:v>-0.18076530897034099</c:v>
                </c:pt>
                <c:pt idx="59">
                  <c:v>-0.23602034989982701</c:v>
                </c:pt>
                <c:pt idx="60">
                  <c:v>-0.282914266350758</c:v>
                </c:pt>
                <c:pt idx="61">
                  <c:v>-0.31978582075230899</c:v>
                </c:pt>
                <c:pt idx="62">
                  <c:v>-0.34532882210781202</c:v>
                </c:pt>
                <c:pt idx="63">
                  <c:v>-0.35863839838407302</c:v>
                </c:pt>
                <c:pt idx="64">
                  <c:v>-0.35924305200027001</c:v>
                </c:pt>
                <c:pt idx="65">
                  <c:v>-0.34712136283668099</c:v>
                </c:pt>
                <c:pt idx="66">
                  <c:v>-0.322702747051829</c:v>
                </c:pt>
                <c:pt idx="67">
                  <c:v>-0.28685224482660399</c:v>
                </c:pt>
                <c:pt idx="68">
                  <c:v>-0.24083987593621201</c:v>
                </c:pt>
                <c:pt idx="69">
                  <c:v>-0.18629564874225901</c:v>
                </c:pt>
                <c:pt idx="70">
                  <c:v>-0.12515181643116999</c:v>
                </c:pt>
                <c:pt idx="71">
                  <c:v>-5.9574426097044102E-2</c:v>
                </c:pt>
                <c:pt idx="72">
                  <c:v>8.1134144272753898E-3</c:v>
                </c:pt>
                <c:pt idx="73">
                  <c:v>7.5513833684736603E-2</c:v>
                </c:pt>
                <c:pt idx="74">
                  <c:v>0.14023914224280801</c:v>
                </c:pt>
                <c:pt idx="75">
                  <c:v>0.19999641763952</c:v>
                </c:pt>
                <c:pt idx="76">
                  <c:v>0.25266873216799002</c:v>
                </c:pt>
                <c:pt idx="77">
                  <c:v>0.29639014596950303</c:v>
                </c:pt>
                <c:pt idx="78">
                  <c:v>0.32961180877191798</c:v>
                </c:pt>
                <c:pt idx="79">
                  <c:v>0.351156828590315</c:v>
                </c:pt>
                <c:pt idx="80">
                  <c:v>0.36026196364206198</c:v>
                </c:pt>
                <c:pt idx="81">
                  <c:v>0.35660466052193801</c:v>
                </c:pt>
                <c:pt idx="82">
                  <c:v>0.34031448079807203</c:v>
                </c:pt>
                <c:pt idx="83">
                  <c:v>0.31196851123652902</c:v>
                </c:pt>
                <c:pt idx="84">
                  <c:v>0.27257092024935398</c:v>
                </c:pt>
                <c:pt idx="85">
                  <c:v>0.223517384787873</c:v>
                </c:pt>
                <c:pt idx="86">
                  <c:v>0.16654564787416301</c:v>
                </c:pt>
                <c:pt idx="87">
                  <c:v>0.103673958291846</c:v>
                </c:pt>
                <c:pt idx="88">
                  <c:v>3.7129573237164197E-2</c:v>
                </c:pt>
                <c:pt idx="89">
                  <c:v>-3.0730143244673099E-2</c:v>
                </c:pt>
                <c:pt idx="90">
                  <c:v>-9.75012309153864E-2</c:v>
                </c:pt>
                <c:pt idx="91">
                  <c:v>-0.16081829469010001</c:v>
                </c:pt>
                <c:pt idx="92">
                  <c:v>-0.21843829979634299</c:v>
                </c:pt>
                <c:pt idx="93">
                  <c:v>-0.26832003226526302</c:v>
                </c:pt>
                <c:pt idx="94">
                  <c:v>-0.30869640983232</c:v>
                </c:pt>
                <c:pt idx="95">
                  <c:v>-0.33813708160203199</c:v>
                </c:pt>
                <c:pt idx="96">
                  <c:v>-0.35559909885619201</c:v>
                </c:pt>
                <c:pt idx="97">
                  <c:v>-0.36046386196993402</c:v>
                </c:pt>
                <c:pt idx="98">
                  <c:v>-0.35255903457493298</c:v>
                </c:pt>
                <c:pt idx="99">
                  <c:v>-0.33216464865088402</c:v>
                </c:pt>
                <c:pt idx="100">
                  <c:v>-0.300003184269727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B42-5943-B74B-91D3BF518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0487864"/>
        <c:axId val="-2127966408"/>
      </c:scatterChart>
      <c:valAx>
        <c:axId val="-2090487864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127966408"/>
        <c:crosses val="autoZero"/>
        <c:crossBetween val="midCat"/>
      </c:valAx>
      <c:valAx>
        <c:axId val="-2127966408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90487864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After removal of third </a:t>
            </a:r>
            <a:r>
              <a:rPr lang="en-US" baseline="0"/>
              <a:t>wave pair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Sheet1!$V$1</c:f>
              <c:strCache>
                <c:ptCount val="1"/>
                <c:pt idx="0">
                  <c:v>wave 3 removed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Sheet1!$V$2:$V$102</c:f>
              <c:numCache>
                <c:formatCode>General</c:formatCode>
                <c:ptCount val="101"/>
                <c:pt idx="0">
                  <c:v>-0.25</c:v>
                </c:pt>
                <c:pt idx="1">
                  <c:v>-0.16233053563873701</c:v>
                </c:pt>
                <c:pt idx="2">
                  <c:v>4.1115382979027199E-2</c:v>
                </c:pt>
                <c:pt idx="3">
                  <c:v>0.14580949697537801</c:v>
                </c:pt>
                <c:pt idx="4">
                  <c:v>0.13704723690183601</c:v>
                </c:pt>
                <c:pt idx="5">
                  <c:v>0.202014165990934</c:v>
                </c:pt>
                <c:pt idx="6">
                  <c:v>0.331586997608672</c:v>
                </c:pt>
                <c:pt idx="7">
                  <c:v>0.32161271109744599</c:v>
                </c:pt>
                <c:pt idx="8">
                  <c:v>0.17349055931163801</c:v>
                </c:pt>
                <c:pt idx="9">
                  <c:v>9.3978755448985998E-2</c:v>
                </c:pt>
                <c:pt idx="10">
                  <c:v>9.4246574584065698E-2</c:v>
                </c:pt>
                <c:pt idx="11">
                  <c:v>-1.16985295081346E-2</c:v>
                </c:pt>
                <c:pt idx="12">
                  <c:v>-0.20897949724383399</c:v>
                </c:pt>
                <c:pt idx="13">
                  <c:v>-0.28393391735158802</c:v>
                </c:pt>
                <c:pt idx="14">
                  <c:v>-0.22603159779700099</c:v>
                </c:pt>
                <c:pt idx="15">
                  <c:v>-0.229359665585013</c:v>
                </c:pt>
                <c:pt idx="16">
                  <c:v>-0.29345428176410798</c:v>
                </c:pt>
                <c:pt idx="17">
                  <c:v>-0.22335863113179899</c:v>
                </c:pt>
                <c:pt idx="18">
                  <c:v>-2.8913352130360299E-2</c:v>
                </c:pt>
                <c:pt idx="19">
                  <c:v>7.6617407388128098E-2</c:v>
                </c:pt>
                <c:pt idx="20">
                  <c:v>7.8407626209198195E-2</c:v>
                </c:pt>
                <c:pt idx="21">
                  <c:v>0.162160805677978</c:v>
                </c:pt>
                <c:pt idx="22">
                  <c:v>0.31611913811238201</c:v>
                </c:pt>
                <c:pt idx="23">
                  <c:v>0.33270473752111401</c:v>
                </c:pt>
                <c:pt idx="24">
                  <c:v>0.20958265835308099</c:v>
                </c:pt>
                <c:pt idx="25">
                  <c:v>0.149999933681424</c:v>
                </c:pt>
                <c:pt idx="26">
                  <c:v>0.16233081089024501</c:v>
                </c:pt>
                <c:pt idx="27">
                  <c:v>5.8888526016560999E-2</c:v>
                </c:pt>
                <c:pt idx="28">
                  <c:v>-0.14580532187536899</c:v>
                </c:pt>
                <c:pt idx="29">
                  <c:v>-0.23704720636562401</c:v>
                </c:pt>
                <c:pt idx="30">
                  <c:v>-0.202015465683618</c:v>
                </c:pt>
                <c:pt idx="31">
                  <c:v>-0.23158512724715399</c:v>
                </c:pt>
                <c:pt idx="32">
                  <c:v>-0.32161075198015998</c:v>
                </c:pt>
                <c:pt idx="33">
                  <c:v>-0.27349359779237498</c:v>
                </c:pt>
                <c:pt idx="34">
                  <c:v>-9.3983546183478595E-2</c:v>
                </c:pt>
                <c:pt idx="35">
                  <c:v>5.75285992965452E-3</c:v>
                </c:pt>
                <c:pt idx="36">
                  <c:v>1.16994501054888E-2</c:v>
                </c:pt>
                <c:pt idx="37">
                  <c:v>0.108975976514587</c:v>
                </c:pt>
                <c:pt idx="38">
                  <c:v>0.28392926834080201</c:v>
                </c:pt>
                <c:pt idx="39">
                  <c:v>0.32603276501524298</c:v>
                </c:pt>
                <c:pt idx="40">
                  <c:v>0.229363666546992</c:v>
                </c:pt>
                <c:pt idx="41">
                  <c:v>0.193453769519013</c:v>
                </c:pt>
                <c:pt idx="42">
                  <c:v>0.22335649615803799</c:v>
                </c:pt>
                <c:pt idx="43">
                  <c:v>0.128917172763302</c:v>
                </c:pt>
                <c:pt idx="44">
                  <c:v>-7.6610986260043298E-2</c:v>
                </c:pt>
                <c:pt idx="45">
                  <c:v>-0.178407278354592</c:v>
                </c:pt>
                <c:pt idx="46">
                  <c:v>-0.16216376145662401</c:v>
                </c:pt>
                <c:pt idx="47">
                  <c:v>-0.21611671699625801</c:v>
                </c:pt>
                <c:pt idx="48">
                  <c:v>-0.33270009802157302</c:v>
                </c:pt>
                <c:pt idx="49">
                  <c:v>-0.30958521092796798</c:v>
                </c:pt>
                <c:pt idx="50">
                  <c:v>-0.15000650137966501</c:v>
                </c:pt>
                <c:pt idx="51">
                  <c:v>-6.23312189880516E-2</c:v>
                </c:pt>
                <c:pt idx="52">
                  <c:v>-5.8885535623467399E-2</c:v>
                </c:pt>
                <c:pt idx="53">
                  <c:v>4.5801544999992401E-2</c:v>
                </c:pt>
                <c:pt idx="54">
                  <c:v>0.23704001107151601</c:v>
                </c:pt>
                <c:pt idx="55">
                  <c:v>0.30201610175163401</c:v>
                </c:pt>
                <c:pt idx="56">
                  <c:v>0.23159068697105001</c:v>
                </c:pt>
                <c:pt idx="57">
                  <c:v>0.221609721833054</c:v>
                </c:pt>
                <c:pt idx="58">
                  <c:v>0.27348894079917302</c:v>
                </c:pt>
                <c:pt idx="59">
                  <c:v>0.19398714254205399</c:v>
                </c:pt>
                <c:pt idx="60">
                  <c:v>-5.7443336305945097E-3</c:v>
                </c:pt>
                <c:pt idx="61">
                  <c:v>-0.111698910952037</c:v>
                </c:pt>
                <c:pt idx="62">
                  <c:v>-0.10898068194595401</c:v>
                </c:pt>
                <c:pt idx="63">
                  <c:v>-0.18392634444289399</c:v>
                </c:pt>
                <c:pt idx="64">
                  <c:v>-0.3260254406909</c:v>
                </c:pt>
                <c:pt idx="65">
                  <c:v>-0.32936567698204899</c:v>
                </c:pt>
                <c:pt idx="66">
                  <c:v>-0.19346201413727801</c:v>
                </c:pt>
                <c:pt idx="67">
                  <c:v>-0.12335661706472401</c:v>
                </c:pt>
                <c:pt idx="68">
                  <c:v>-0.12891197115945999</c:v>
                </c:pt>
                <c:pt idx="69">
                  <c:v>-2.33929135953754E-2</c:v>
                </c:pt>
                <c:pt idx="70">
                  <c:v>0.17839764290777599</c:v>
                </c:pt>
                <c:pt idx="71">
                  <c:v>0.26216393056384502</c:v>
                </c:pt>
                <c:pt idx="72">
                  <c:v>0.21612384879892399</c:v>
                </c:pt>
                <c:pt idx="73">
                  <c:v>0.23269851054642399</c:v>
                </c:pt>
                <c:pt idx="74">
                  <c:v>0.30957794519986698</c:v>
                </c:pt>
                <c:pt idx="75">
                  <c:v>0.25000975163789102</c:v>
                </c:pt>
                <c:pt idx="76">
                  <c:v>6.23417107154524E-2</c:v>
                </c:pt>
                <c:pt idx="77">
                  <c:v>-4.1113871957112101E-2</c:v>
                </c:pt>
                <c:pt idx="78">
                  <c:v>-4.5808117104730102E-2</c:v>
                </c:pt>
                <c:pt idx="79">
                  <c:v>-0.137036663965073</c:v>
                </c:pt>
                <c:pt idx="80">
                  <c:v>-0.30200612346872702</c:v>
                </c:pt>
                <c:pt idx="81">
                  <c:v>-0.331592133090436</c:v>
                </c:pt>
                <c:pt idx="82">
                  <c:v>-0.22161957135174901</c:v>
                </c:pt>
                <c:pt idx="83">
                  <c:v>-0.17348866276632399</c:v>
                </c:pt>
                <c:pt idx="84">
                  <c:v>-0.19397959386112901</c:v>
                </c:pt>
                <c:pt idx="85">
                  <c:v>-9.4259548302593005E-2</c:v>
                </c:pt>
                <c:pt idx="86">
                  <c:v>0.111686961417646</c:v>
                </c:pt>
                <c:pt idx="87">
                  <c:v>0.208980477614921</c:v>
                </c:pt>
                <c:pt idx="88">
                  <c:v>0.183935096253143</c:v>
                </c:pt>
                <c:pt idx="89">
                  <c:v>0.226023291491351</c:v>
                </c:pt>
                <c:pt idx="90">
                  <c:v>0.32935574633117398</c:v>
                </c:pt>
                <c:pt idx="91">
                  <c:v>0.29346481820716103</c:v>
                </c:pt>
                <c:pt idx="92">
                  <c:v>0.123368944373195</c:v>
                </c:pt>
                <c:pt idx="93">
                  <c:v>2.89124754749428E-2</c:v>
                </c:pt>
                <c:pt idx="94">
                  <c:v>2.3384341695870201E-2</c:v>
                </c:pt>
                <c:pt idx="95">
                  <c:v>-7.8393978769220399E-2</c:v>
                </c:pt>
                <c:pt idx="96">
                  <c:v>-0.26215136255788102</c:v>
                </c:pt>
                <c:pt idx="97">
                  <c:v>-0.31612474387554901</c:v>
                </c:pt>
                <c:pt idx="98">
                  <c:v>-0.23270992549553099</c:v>
                </c:pt>
                <c:pt idx="99">
                  <c:v>-0.209577181557975</c:v>
                </c:pt>
                <c:pt idx="100">
                  <c:v>-0.24999973409954401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DD-3E47-AA96-BF9473D5E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4204968"/>
        <c:axId val="-2124306840"/>
      </c:scatterChart>
      <c:valAx>
        <c:axId val="-2124204968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124306840"/>
        <c:crosses val="autoZero"/>
        <c:crossBetween val="midCat"/>
      </c:valAx>
      <c:valAx>
        <c:axId val="-2124306840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4204968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Identification</a:t>
            </a:r>
            <a:r>
              <a:rPr lang="en-US" baseline="0"/>
              <a:t> of fourth wave pair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Sheet1!$V$1</c:f>
              <c:strCache>
                <c:ptCount val="1"/>
                <c:pt idx="0">
                  <c:v>wave 3 removed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Sheet1!$V$2:$V$102</c:f>
              <c:numCache>
                <c:formatCode>General</c:formatCode>
                <c:ptCount val="101"/>
                <c:pt idx="0">
                  <c:v>-0.25</c:v>
                </c:pt>
                <c:pt idx="1">
                  <c:v>-0.16233053563873701</c:v>
                </c:pt>
                <c:pt idx="2">
                  <c:v>4.1115382979027199E-2</c:v>
                </c:pt>
                <c:pt idx="3">
                  <c:v>0.14580949697537801</c:v>
                </c:pt>
                <c:pt idx="4">
                  <c:v>0.13704723690183601</c:v>
                </c:pt>
                <c:pt idx="5">
                  <c:v>0.202014165990934</c:v>
                </c:pt>
                <c:pt idx="6">
                  <c:v>0.331586997608672</c:v>
                </c:pt>
                <c:pt idx="7">
                  <c:v>0.32161271109744599</c:v>
                </c:pt>
                <c:pt idx="8">
                  <c:v>0.17349055931163801</c:v>
                </c:pt>
                <c:pt idx="9">
                  <c:v>9.3978755448985998E-2</c:v>
                </c:pt>
                <c:pt idx="10">
                  <c:v>9.4246574584065698E-2</c:v>
                </c:pt>
                <c:pt idx="11">
                  <c:v>-1.16985295081346E-2</c:v>
                </c:pt>
                <c:pt idx="12">
                  <c:v>-0.20897949724383399</c:v>
                </c:pt>
                <c:pt idx="13">
                  <c:v>-0.28393391735158802</c:v>
                </c:pt>
                <c:pt idx="14">
                  <c:v>-0.22603159779700099</c:v>
                </c:pt>
                <c:pt idx="15">
                  <c:v>-0.229359665585013</c:v>
                </c:pt>
                <c:pt idx="16">
                  <c:v>-0.29345428176410798</c:v>
                </c:pt>
                <c:pt idx="17">
                  <c:v>-0.22335863113179899</c:v>
                </c:pt>
                <c:pt idx="18">
                  <c:v>-2.8913352130360299E-2</c:v>
                </c:pt>
                <c:pt idx="19">
                  <c:v>7.6617407388128098E-2</c:v>
                </c:pt>
                <c:pt idx="20">
                  <c:v>7.8407626209198195E-2</c:v>
                </c:pt>
                <c:pt idx="21">
                  <c:v>0.162160805677978</c:v>
                </c:pt>
                <c:pt idx="22">
                  <c:v>0.31611913811238201</c:v>
                </c:pt>
                <c:pt idx="23">
                  <c:v>0.33270473752111401</c:v>
                </c:pt>
                <c:pt idx="24">
                  <c:v>0.20958265835308099</c:v>
                </c:pt>
                <c:pt idx="25">
                  <c:v>0.149999933681424</c:v>
                </c:pt>
                <c:pt idx="26">
                  <c:v>0.16233081089024501</c:v>
                </c:pt>
                <c:pt idx="27">
                  <c:v>5.8888526016560999E-2</c:v>
                </c:pt>
                <c:pt idx="28">
                  <c:v>-0.14580532187536899</c:v>
                </c:pt>
                <c:pt idx="29">
                  <c:v>-0.23704720636562401</c:v>
                </c:pt>
                <c:pt idx="30">
                  <c:v>-0.202015465683618</c:v>
                </c:pt>
                <c:pt idx="31">
                  <c:v>-0.23158512724715399</c:v>
                </c:pt>
                <c:pt idx="32">
                  <c:v>-0.32161075198015998</c:v>
                </c:pt>
                <c:pt idx="33">
                  <c:v>-0.27349359779237498</c:v>
                </c:pt>
                <c:pt idx="34">
                  <c:v>-9.3983546183478595E-2</c:v>
                </c:pt>
                <c:pt idx="35">
                  <c:v>5.75285992965452E-3</c:v>
                </c:pt>
                <c:pt idx="36">
                  <c:v>1.16994501054888E-2</c:v>
                </c:pt>
                <c:pt idx="37">
                  <c:v>0.108975976514587</c:v>
                </c:pt>
                <c:pt idx="38">
                  <c:v>0.28392926834080201</c:v>
                </c:pt>
                <c:pt idx="39">
                  <c:v>0.32603276501524298</c:v>
                </c:pt>
                <c:pt idx="40">
                  <c:v>0.229363666546992</c:v>
                </c:pt>
                <c:pt idx="41">
                  <c:v>0.193453769519013</c:v>
                </c:pt>
                <c:pt idx="42">
                  <c:v>0.22335649615803799</c:v>
                </c:pt>
                <c:pt idx="43">
                  <c:v>0.128917172763302</c:v>
                </c:pt>
                <c:pt idx="44">
                  <c:v>-7.6610986260043298E-2</c:v>
                </c:pt>
                <c:pt idx="45">
                  <c:v>-0.178407278354592</c:v>
                </c:pt>
                <c:pt idx="46">
                  <c:v>-0.16216376145662401</c:v>
                </c:pt>
                <c:pt idx="47">
                  <c:v>-0.21611671699625801</c:v>
                </c:pt>
                <c:pt idx="48">
                  <c:v>-0.33270009802157302</c:v>
                </c:pt>
                <c:pt idx="49">
                  <c:v>-0.30958521092796798</c:v>
                </c:pt>
                <c:pt idx="50">
                  <c:v>-0.15000650137966501</c:v>
                </c:pt>
                <c:pt idx="51">
                  <c:v>-6.23312189880516E-2</c:v>
                </c:pt>
                <c:pt idx="52">
                  <c:v>-5.8885535623467399E-2</c:v>
                </c:pt>
                <c:pt idx="53">
                  <c:v>4.5801544999992401E-2</c:v>
                </c:pt>
                <c:pt idx="54">
                  <c:v>0.23704001107151601</c:v>
                </c:pt>
                <c:pt idx="55">
                  <c:v>0.30201610175163401</c:v>
                </c:pt>
                <c:pt idx="56">
                  <c:v>0.23159068697105001</c:v>
                </c:pt>
                <c:pt idx="57">
                  <c:v>0.221609721833054</c:v>
                </c:pt>
                <c:pt idx="58">
                  <c:v>0.27348894079917302</c:v>
                </c:pt>
                <c:pt idx="59">
                  <c:v>0.19398714254205399</c:v>
                </c:pt>
                <c:pt idx="60">
                  <c:v>-5.7443336305945097E-3</c:v>
                </c:pt>
                <c:pt idx="61">
                  <c:v>-0.111698910952037</c:v>
                </c:pt>
                <c:pt idx="62">
                  <c:v>-0.10898068194595401</c:v>
                </c:pt>
                <c:pt idx="63">
                  <c:v>-0.18392634444289399</c:v>
                </c:pt>
                <c:pt idx="64">
                  <c:v>-0.3260254406909</c:v>
                </c:pt>
                <c:pt idx="65">
                  <c:v>-0.32936567698204899</c:v>
                </c:pt>
                <c:pt idx="66">
                  <c:v>-0.19346201413727801</c:v>
                </c:pt>
                <c:pt idx="67">
                  <c:v>-0.12335661706472401</c:v>
                </c:pt>
                <c:pt idx="68">
                  <c:v>-0.12891197115945999</c:v>
                </c:pt>
                <c:pt idx="69">
                  <c:v>-2.33929135953754E-2</c:v>
                </c:pt>
                <c:pt idx="70">
                  <c:v>0.17839764290777599</c:v>
                </c:pt>
                <c:pt idx="71">
                  <c:v>0.26216393056384502</c:v>
                </c:pt>
                <c:pt idx="72">
                  <c:v>0.21612384879892399</c:v>
                </c:pt>
                <c:pt idx="73">
                  <c:v>0.23269851054642399</c:v>
                </c:pt>
                <c:pt idx="74">
                  <c:v>0.30957794519986698</c:v>
                </c:pt>
                <c:pt idx="75">
                  <c:v>0.25000975163789102</c:v>
                </c:pt>
                <c:pt idx="76">
                  <c:v>6.23417107154524E-2</c:v>
                </c:pt>
                <c:pt idx="77">
                  <c:v>-4.1113871957112101E-2</c:v>
                </c:pt>
                <c:pt idx="78">
                  <c:v>-4.5808117104730102E-2</c:v>
                </c:pt>
                <c:pt idx="79">
                  <c:v>-0.137036663965073</c:v>
                </c:pt>
                <c:pt idx="80">
                  <c:v>-0.30200612346872702</c:v>
                </c:pt>
                <c:pt idx="81">
                  <c:v>-0.331592133090436</c:v>
                </c:pt>
                <c:pt idx="82">
                  <c:v>-0.22161957135174901</c:v>
                </c:pt>
                <c:pt idx="83">
                  <c:v>-0.17348866276632399</c:v>
                </c:pt>
                <c:pt idx="84">
                  <c:v>-0.19397959386112901</c:v>
                </c:pt>
                <c:pt idx="85">
                  <c:v>-9.4259548302593005E-2</c:v>
                </c:pt>
                <c:pt idx="86">
                  <c:v>0.111686961417646</c:v>
                </c:pt>
                <c:pt idx="87">
                  <c:v>0.208980477614921</c:v>
                </c:pt>
                <c:pt idx="88">
                  <c:v>0.183935096253143</c:v>
                </c:pt>
                <c:pt idx="89">
                  <c:v>0.226023291491351</c:v>
                </c:pt>
                <c:pt idx="90">
                  <c:v>0.32935574633117398</c:v>
                </c:pt>
                <c:pt idx="91">
                  <c:v>0.29346481820716103</c:v>
                </c:pt>
                <c:pt idx="92">
                  <c:v>0.123368944373195</c:v>
                </c:pt>
                <c:pt idx="93">
                  <c:v>2.89124754749428E-2</c:v>
                </c:pt>
                <c:pt idx="94">
                  <c:v>2.3384341695870201E-2</c:v>
                </c:pt>
                <c:pt idx="95">
                  <c:v>-7.8393978769220399E-2</c:v>
                </c:pt>
                <c:pt idx="96">
                  <c:v>-0.26215136255788102</c:v>
                </c:pt>
                <c:pt idx="97">
                  <c:v>-0.31612474387554901</c:v>
                </c:pt>
                <c:pt idx="98">
                  <c:v>-0.23270992549553099</c:v>
                </c:pt>
                <c:pt idx="99">
                  <c:v>-0.209577181557975</c:v>
                </c:pt>
                <c:pt idx="100">
                  <c:v>-0.24999973409954401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06-1943-8C49-319AE82AD0D7}"/>
            </c:ext>
          </c:extLst>
        </c:ser>
        <c:ser>
          <c:idx val="1"/>
          <c:order val="1"/>
          <c:tx>
            <c:strRef>
              <c:f>Sheet1!$R$1</c:f>
              <c:strCache>
                <c:ptCount val="1"/>
                <c:pt idx="0">
                  <c:v>wave4</c:v>
                </c:pt>
              </c:strCache>
            </c:strRef>
          </c:tx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Sheet1!$R$2:$R$102</c:f>
              <c:numCache>
                <c:formatCode>General</c:formatCode>
                <c:ptCount val="101"/>
                <c:pt idx="0">
                  <c:v>-0.2</c:v>
                </c:pt>
                <c:pt idx="1">
                  <c:v>-0.11233046929903601</c:v>
                </c:pt>
                <c:pt idx="2">
                  <c:v>-8.88448434130709E-3</c:v>
                </c:pt>
                <c:pt idx="3">
                  <c:v>9.5809297956539904E-2</c:v>
                </c:pt>
                <c:pt idx="4">
                  <c:v>0.187046971542153</c:v>
                </c:pt>
                <c:pt idx="5">
                  <c:v>0.25201449768855799</c:v>
                </c:pt>
                <c:pt idx="6">
                  <c:v>0.28158739564872498</c:v>
                </c:pt>
                <c:pt idx="7">
                  <c:v>0.27161224672138801</c:v>
                </c:pt>
                <c:pt idx="8">
                  <c:v>0.223490028590863</c:v>
                </c:pt>
                <c:pt idx="9">
                  <c:v>0.14397935250312499</c:v>
                </c:pt>
                <c:pt idx="10">
                  <c:v>4.4247237985914997E-2</c:v>
                </c:pt>
                <c:pt idx="11">
                  <c:v>-6.16992592400026E-2</c:v>
                </c:pt>
                <c:pt idx="12">
                  <c:v>-0.158980293327109</c:v>
                </c:pt>
                <c:pt idx="13">
                  <c:v>-0.23393305494234301</c:v>
                </c:pt>
                <c:pt idx="14">
                  <c:v>-0.27603066903194801</c:v>
                </c:pt>
                <c:pt idx="15">
                  <c:v>-0.27936066067128301</c:v>
                </c:pt>
                <c:pt idx="16">
                  <c:v>-0.243455343211292</c:v>
                </c:pt>
                <c:pt idx="17">
                  <c:v>-0.173357503368856</c:v>
                </c:pt>
                <c:pt idx="18">
                  <c:v>-7.8912158000694302E-2</c:v>
                </c:pt>
                <c:pt idx="19">
                  <c:v>2.6616146948864002E-2</c:v>
                </c:pt>
                <c:pt idx="20">
                  <c:v>0.12840629939669801</c:v>
                </c:pt>
                <c:pt idx="21">
                  <c:v>0.21216219879321099</c:v>
                </c:pt>
                <c:pt idx="22">
                  <c:v>0.266120597608069</c:v>
                </c:pt>
                <c:pt idx="23">
                  <c:v>0.28270321173026403</c:v>
                </c:pt>
                <c:pt idx="24">
                  <c:v>0.25958106617385601</c:v>
                </c:pt>
                <c:pt idx="25">
                  <c:v>0.20000159214753799</c:v>
                </c:pt>
                <c:pt idx="26">
                  <c:v>0.112332535753361</c:v>
                </c:pt>
                <c:pt idx="27">
                  <c:v>8.8867348755340102E-3</c:v>
                </c:pt>
                <c:pt idx="28">
                  <c:v>-9.5807179422727304E-2</c:v>
                </c:pt>
                <c:pt idx="29">
                  <c:v>-0.187045282550036</c:v>
                </c:pt>
                <c:pt idx="30">
                  <c:v>-0.25201347545166503</c:v>
                </c:pt>
                <c:pt idx="31">
                  <c:v>-0.28158718373694902</c:v>
                </c:pt>
                <c:pt idx="32">
                  <c:v>-0.27161287489705999</c:v>
                </c:pt>
                <c:pt idx="33">
                  <c:v>-0.22349140862872199</c:v>
                </c:pt>
                <c:pt idx="34">
                  <c:v>-0.14398129058128001</c:v>
                </c:pt>
                <c:pt idx="35">
                  <c:v>-4.4249461907502202E-2</c:v>
                </c:pt>
                <c:pt idx="36">
                  <c:v>6.1697061817639398E-2</c:v>
                </c:pt>
                <c:pt idx="37">
                  <c:v>0.15897843102489501</c:v>
                </c:pt>
                <c:pt idx="38">
                  <c:v>0.233931789314654</c:v>
                </c:pt>
                <c:pt idx="39">
                  <c:v>0.27603017783213402</c:v>
                </c:pt>
                <c:pt idx="40">
                  <c:v>0.279361012886784</c:v>
                </c:pt>
                <c:pt idx="41">
                  <c:v>0.24345648937457001</c:v>
                </c:pt>
                <c:pt idx="42">
                  <c:v>0.173359282504953</c:v>
                </c:pt>
                <c:pt idx="43">
                  <c:v>7.8914320235649302E-2</c:v>
                </c:pt>
                <c:pt idx="44">
                  <c:v>-2.66139052940167E-2</c:v>
                </c:pt>
                <c:pt idx="45">
                  <c:v>-0.128404293155195</c:v>
                </c:pt>
                <c:pt idx="46">
                  <c:v>-0.21216070973523901</c:v>
                </c:pt>
                <c:pt idx="47">
                  <c:v>-0.26611983486704599</c:v>
                </c:pt>
                <c:pt idx="48">
                  <c:v>-0.28270328243072101</c:v>
                </c:pt>
                <c:pt idx="49">
                  <c:v>-0.25958196038614001</c:v>
                </c:pt>
                <c:pt idx="50">
                  <c:v>-0.20000318428240199</c:v>
                </c:pt>
                <c:pt idx="51">
                  <c:v>-0.112334602200567</c:v>
                </c:pt>
                <c:pt idx="52">
                  <c:v>-8.8889854091976292E-3</c:v>
                </c:pt>
                <c:pt idx="53">
                  <c:v>9.5805060882842796E-2</c:v>
                </c:pt>
                <c:pt idx="54">
                  <c:v>0.18704359354606601</c:v>
                </c:pt>
                <c:pt idx="55">
                  <c:v>0.252012453198801</c:v>
                </c:pt>
                <c:pt idx="56">
                  <c:v>0.281586971807329</c:v>
                </c:pt>
                <c:pt idx="57">
                  <c:v>0.27161350305551801</c:v>
                </c:pt>
                <c:pt idx="58">
                  <c:v>0.22349278865241801</c:v>
                </c:pt>
                <c:pt idx="59">
                  <c:v>0.14398322865030999</c:v>
                </c:pt>
                <c:pt idx="60">
                  <c:v>4.4251685826285601E-2</c:v>
                </c:pt>
                <c:pt idx="61">
                  <c:v>-6.16948643913664E-2</c:v>
                </c:pt>
                <c:pt idx="62">
                  <c:v>-0.15897656871260599</c:v>
                </c:pt>
                <c:pt idx="63">
                  <c:v>-0.23393052367214001</c:v>
                </c:pt>
                <c:pt idx="64">
                  <c:v>-0.27602968661482802</c:v>
                </c:pt>
                <c:pt idx="65">
                  <c:v>-0.27936136508458098</c:v>
                </c:pt>
                <c:pt idx="66">
                  <c:v>-0.243457635522418</c:v>
                </c:pt>
                <c:pt idx="67">
                  <c:v>-0.17336106163006401</c:v>
                </c:pt>
                <c:pt idx="68">
                  <c:v>-7.8916482465603996E-2</c:v>
                </c:pt>
                <c:pt idx="69">
                  <c:v>2.6611663637482501E-2</c:v>
                </c:pt>
                <c:pt idx="70">
                  <c:v>0.128402286905555</c:v>
                </c:pt>
                <c:pt idx="71">
                  <c:v>0.21215922066382201</c:v>
                </c:pt>
                <c:pt idx="72">
                  <c:v>0.26611907210915797</c:v>
                </c:pt>
                <c:pt idx="73">
                  <c:v>0.282703353113262</c:v>
                </c:pt>
                <c:pt idx="74">
                  <c:v>0.259582854581974</c:v>
                </c:pt>
                <c:pt idx="75">
                  <c:v>0.20000477640459099</c:v>
                </c:pt>
                <c:pt idx="76">
                  <c:v>0.112336668640654</c:v>
                </c:pt>
                <c:pt idx="77">
                  <c:v>8.8912359422984606E-3</c:v>
                </c:pt>
                <c:pt idx="78">
                  <c:v>-9.58029423368877E-2</c:v>
                </c:pt>
                <c:pt idx="79">
                  <c:v>-0.187041904530242</c:v>
                </c:pt>
                <c:pt idx="80">
                  <c:v>-0.25201143092996497</c:v>
                </c:pt>
                <c:pt idx="81">
                  <c:v>-0.28158675985986298</c:v>
                </c:pt>
                <c:pt idx="82">
                  <c:v>-0.27161413119676298</c:v>
                </c:pt>
                <c:pt idx="83">
                  <c:v>-0.22349416866195099</c:v>
                </c:pt>
                <c:pt idx="84">
                  <c:v>-0.143985166710215</c:v>
                </c:pt>
                <c:pt idx="85">
                  <c:v>-4.4253909742263502E-2</c:v>
                </c:pt>
                <c:pt idx="86">
                  <c:v>6.1692666961184098E-2</c:v>
                </c:pt>
                <c:pt idx="87">
                  <c:v>0.158974706390243</c:v>
                </c:pt>
                <c:pt idx="88">
                  <c:v>0.23392925801480099</c:v>
                </c:pt>
                <c:pt idx="89">
                  <c:v>0.27602919538002801</c:v>
                </c:pt>
                <c:pt idx="90">
                  <c:v>0.27936171726467302</c:v>
                </c:pt>
                <c:pt idx="91">
                  <c:v>0.243458781654839</c:v>
                </c:pt>
                <c:pt idx="92">
                  <c:v>0.17336284074418801</c:v>
                </c:pt>
                <c:pt idx="93">
                  <c:v>7.8918644690557496E-2</c:v>
                </c:pt>
                <c:pt idx="94">
                  <c:v>-2.6609421979262901E-2</c:v>
                </c:pt>
                <c:pt idx="95">
                  <c:v>-0.12840028064777601</c:v>
                </c:pt>
                <c:pt idx="96">
                  <c:v>-0.21215773157896001</c:v>
                </c:pt>
                <c:pt idx="97">
                  <c:v>-0.266118309334404</c:v>
                </c:pt>
                <c:pt idx="98">
                  <c:v>-0.28270342377788699</c:v>
                </c:pt>
                <c:pt idx="99">
                  <c:v>-0.25958374876135698</c:v>
                </c:pt>
                <c:pt idx="100">
                  <c:v>-0.200006368514104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06-1943-8C49-319AE82AD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4406360"/>
        <c:axId val="-2074521128"/>
      </c:scatterChart>
      <c:valAx>
        <c:axId val="-207440636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074521128"/>
        <c:crosses val="autoZero"/>
        <c:crossBetween val="midCat"/>
      </c:valAx>
      <c:valAx>
        <c:axId val="-2074521128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74406360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Identification</a:t>
            </a:r>
            <a:r>
              <a:rPr lang="en-US" baseline="0"/>
              <a:t> of final wave pair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Sheet1!$W$1</c:f>
              <c:strCache>
                <c:ptCount val="1"/>
                <c:pt idx="0">
                  <c:v>wave 4 removed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Sheet1!$W$2:$W$102</c:f>
              <c:numCache>
                <c:formatCode>General</c:formatCode>
                <c:ptCount val="101"/>
                <c:pt idx="0">
                  <c:v>-0.05</c:v>
                </c:pt>
                <c:pt idx="1">
                  <c:v>-5.0000066339700798E-2</c:v>
                </c:pt>
                <c:pt idx="2">
                  <c:v>4.9999867320334297E-2</c:v>
                </c:pt>
                <c:pt idx="3">
                  <c:v>5.0000199018838398E-2</c:v>
                </c:pt>
                <c:pt idx="4">
                  <c:v>-4.9999734640316498E-2</c:v>
                </c:pt>
                <c:pt idx="5">
                  <c:v>-5.0000331697624002E-2</c:v>
                </c:pt>
                <c:pt idx="6">
                  <c:v>4.9999601959946703E-2</c:v>
                </c:pt>
                <c:pt idx="7">
                  <c:v>5.0000464376057402E-2</c:v>
                </c:pt>
                <c:pt idx="8">
                  <c:v>-4.9999469279224697E-2</c:v>
                </c:pt>
                <c:pt idx="9">
                  <c:v>-5.0000597054138701E-2</c:v>
                </c:pt>
                <c:pt idx="10">
                  <c:v>4.9999336598150701E-2</c:v>
                </c:pt>
                <c:pt idx="11">
                  <c:v>5.0000729731867997E-2</c:v>
                </c:pt>
                <c:pt idx="12">
                  <c:v>-4.9999203916724799E-2</c:v>
                </c:pt>
                <c:pt idx="13">
                  <c:v>-5.0000862409245103E-2</c:v>
                </c:pt>
                <c:pt idx="14">
                  <c:v>4.9999071234946402E-2</c:v>
                </c:pt>
                <c:pt idx="15">
                  <c:v>5.0000995086270102E-2</c:v>
                </c:pt>
                <c:pt idx="16">
                  <c:v>-4.9998938552816202E-2</c:v>
                </c:pt>
                <c:pt idx="17">
                  <c:v>-5.0001127762943402E-2</c:v>
                </c:pt>
                <c:pt idx="18">
                  <c:v>4.9998805870334E-2</c:v>
                </c:pt>
                <c:pt idx="19">
                  <c:v>5.0001260439264103E-2</c:v>
                </c:pt>
                <c:pt idx="20">
                  <c:v>-4.9998673187499502E-2</c:v>
                </c:pt>
                <c:pt idx="21">
                  <c:v>-5.0001393115233099E-2</c:v>
                </c:pt>
                <c:pt idx="22">
                  <c:v>4.99985405043133E-2</c:v>
                </c:pt>
                <c:pt idx="23">
                  <c:v>5.0001525790849898E-2</c:v>
                </c:pt>
                <c:pt idx="24">
                  <c:v>-4.9998407820774797E-2</c:v>
                </c:pt>
                <c:pt idx="25">
                  <c:v>-5.0001658466114499E-2</c:v>
                </c:pt>
                <c:pt idx="26">
                  <c:v>4.9998275136884297E-2</c:v>
                </c:pt>
                <c:pt idx="27">
                  <c:v>5.0001791141026999E-2</c:v>
                </c:pt>
                <c:pt idx="28">
                  <c:v>-4.9998142452641399E-2</c:v>
                </c:pt>
                <c:pt idx="29">
                  <c:v>-5.00019238155879E-2</c:v>
                </c:pt>
                <c:pt idx="30">
                  <c:v>4.9998009768047101E-2</c:v>
                </c:pt>
                <c:pt idx="31">
                  <c:v>5.0002056489795797E-2</c:v>
                </c:pt>
                <c:pt idx="32">
                  <c:v>-4.9997877083100203E-2</c:v>
                </c:pt>
                <c:pt idx="33">
                  <c:v>-5.00021891636524E-2</c:v>
                </c:pt>
                <c:pt idx="34">
                  <c:v>4.99977443978009E-2</c:v>
                </c:pt>
                <c:pt idx="35">
                  <c:v>5.0002321837156798E-2</c:v>
                </c:pt>
                <c:pt idx="36">
                  <c:v>-4.99976117121506E-2</c:v>
                </c:pt>
                <c:pt idx="37">
                  <c:v>-5.0002454510308797E-2</c:v>
                </c:pt>
                <c:pt idx="38">
                  <c:v>4.9997479026147498E-2</c:v>
                </c:pt>
                <c:pt idx="39">
                  <c:v>5.0002587183109001E-2</c:v>
                </c:pt>
                <c:pt idx="40">
                  <c:v>-4.9997346339792199E-2</c:v>
                </c:pt>
                <c:pt idx="41">
                  <c:v>-5.0002719855556502E-2</c:v>
                </c:pt>
                <c:pt idx="42">
                  <c:v>4.9997213653085397E-2</c:v>
                </c:pt>
                <c:pt idx="43">
                  <c:v>5.0002852527652498E-2</c:v>
                </c:pt>
                <c:pt idx="44">
                  <c:v>-4.9997080966026598E-2</c:v>
                </c:pt>
                <c:pt idx="45">
                  <c:v>-5.0002985199396499E-2</c:v>
                </c:pt>
                <c:pt idx="46">
                  <c:v>4.99969482786152E-2</c:v>
                </c:pt>
                <c:pt idx="47">
                  <c:v>5.0003117870787803E-2</c:v>
                </c:pt>
                <c:pt idx="48">
                  <c:v>-4.9996815590852402E-2</c:v>
                </c:pt>
                <c:pt idx="49">
                  <c:v>-5.00032505418277E-2</c:v>
                </c:pt>
                <c:pt idx="50">
                  <c:v>4.9996682902736601E-2</c:v>
                </c:pt>
                <c:pt idx="51">
                  <c:v>5.00033832125154E-2</c:v>
                </c:pt>
                <c:pt idx="52">
                  <c:v>-4.9996550214269797E-2</c:v>
                </c:pt>
                <c:pt idx="53">
                  <c:v>-5.0003515882850402E-2</c:v>
                </c:pt>
                <c:pt idx="54">
                  <c:v>4.9996417525450101E-2</c:v>
                </c:pt>
                <c:pt idx="55">
                  <c:v>5.0003648552833901E-2</c:v>
                </c:pt>
                <c:pt idx="56">
                  <c:v>-4.9996284836278403E-2</c:v>
                </c:pt>
                <c:pt idx="57">
                  <c:v>-5.0003781222464697E-2</c:v>
                </c:pt>
                <c:pt idx="58">
                  <c:v>4.9996152146754597E-2</c:v>
                </c:pt>
                <c:pt idx="59">
                  <c:v>5.0003913891744002E-2</c:v>
                </c:pt>
                <c:pt idx="60">
                  <c:v>-4.9996019456880099E-2</c:v>
                </c:pt>
                <c:pt idx="61">
                  <c:v>-5.00040465606705E-2</c:v>
                </c:pt>
                <c:pt idx="62">
                  <c:v>4.9995886766652203E-2</c:v>
                </c:pt>
                <c:pt idx="63">
                  <c:v>5.0004179229245702E-2</c:v>
                </c:pt>
                <c:pt idx="64">
                  <c:v>-4.9995754076072402E-2</c:v>
                </c:pt>
                <c:pt idx="65">
                  <c:v>-5.0004311897467901E-2</c:v>
                </c:pt>
                <c:pt idx="66">
                  <c:v>4.9995621385140299E-2</c:v>
                </c:pt>
                <c:pt idx="67">
                  <c:v>5.0004444565339097E-2</c:v>
                </c:pt>
                <c:pt idx="68">
                  <c:v>-4.9995488693856199E-2</c:v>
                </c:pt>
                <c:pt idx="69">
                  <c:v>-5.0004577232857901E-2</c:v>
                </c:pt>
                <c:pt idx="70">
                  <c:v>4.9995356002220902E-2</c:v>
                </c:pt>
                <c:pt idx="71">
                  <c:v>5.0004709900023099E-2</c:v>
                </c:pt>
                <c:pt idx="72">
                  <c:v>-4.9995223310233601E-2</c:v>
                </c:pt>
                <c:pt idx="73">
                  <c:v>-5.0004842566837703E-2</c:v>
                </c:pt>
                <c:pt idx="74">
                  <c:v>4.9995090617893402E-2</c:v>
                </c:pt>
                <c:pt idx="75">
                  <c:v>5.0004975233300102E-2</c:v>
                </c:pt>
                <c:pt idx="76">
                  <c:v>-4.9994957925201901E-2</c:v>
                </c:pt>
                <c:pt idx="77">
                  <c:v>-5.0005107899410497E-2</c:v>
                </c:pt>
                <c:pt idx="78">
                  <c:v>4.9994825232157598E-2</c:v>
                </c:pt>
                <c:pt idx="79">
                  <c:v>5.00052405651688E-2</c:v>
                </c:pt>
                <c:pt idx="80">
                  <c:v>-4.99946925387613E-2</c:v>
                </c:pt>
                <c:pt idx="81">
                  <c:v>-5.0005373230573497E-2</c:v>
                </c:pt>
                <c:pt idx="82">
                  <c:v>4.99945598450144E-2</c:v>
                </c:pt>
                <c:pt idx="83">
                  <c:v>5.0005505895626898E-2</c:v>
                </c:pt>
                <c:pt idx="84">
                  <c:v>-4.9994427150913401E-2</c:v>
                </c:pt>
                <c:pt idx="85">
                  <c:v>-5.0005638560329503E-2</c:v>
                </c:pt>
                <c:pt idx="86">
                  <c:v>4.9994294456461599E-2</c:v>
                </c:pt>
                <c:pt idx="87">
                  <c:v>5.00057712246786E-2</c:v>
                </c:pt>
                <c:pt idx="88">
                  <c:v>-4.9994161761658003E-2</c:v>
                </c:pt>
                <c:pt idx="89">
                  <c:v>-5.0005903888676997E-2</c:v>
                </c:pt>
                <c:pt idx="90">
                  <c:v>4.9994029066500703E-2</c:v>
                </c:pt>
                <c:pt idx="91">
                  <c:v>5.0006036552321803E-2</c:v>
                </c:pt>
                <c:pt idx="92">
                  <c:v>-4.9993896370992899E-2</c:v>
                </c:pt>
                <c:pt idx="93">
                  <c:v>-5.0006169215614599E-2</c:v>
                </c:pt>
                <c:pt idx="94">
                  <c:v>4.9993763675133099E-2</c:v>
                </c:pt>
                <c:pt idx="95">
                  <c:v>5.0006301878555301E-2</c:v>
                </c:pt>
                <c:pt idx="96">
                  <c:v>-4.9993630978921198E-2</c:v>
                </c:pt>
                <c:pt idx="97">
                  <c:v>-5.0006434541145103E-2</c:v>
                </c:pt>
                <c:pt idx="98">
                  <c:v>4.9993498282355997E-2</c:v>
                </c:pt>
                <c:pt idx="99">
                  <c:v>5.0006567203381397E-2</c:v>
                </c:pt>
                <c:pt idx="100">
                  <c:v>-4.9993365585440097E-2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DB-6A49-9976-3800F3EE6ACB}"/>
            </c:ext>
          </c:extLst>
        </c:ser>
        <c:ser>
          <c:idx val="1"/>
          <c:order val="1"/>
          <c:tx>
            <c:strRef>
              <c:f>Sheet1!$S$1</c:f>
              <c:strCache>
                <c:ptCount val="1"/>
                <c:pt idx="0">
                  <c:v>wave5</c:v>
                </c:pt>
              </c:strCache>
            </c:strRef>
          </c:tx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Sheet1!$S$2:$S$102</c:f>
              <c:numCache>
                <c:formatCode>General</c:formatCode>
                <c:ptCount val="101"/>
                <c:pt idx="0">
                  <c:v>-0.05</c:v>
                </c:pt>
                <c:pt idx="1">
                  <c:v>-5.0000066339700798E-2</c:v>
                </c:pt>
                <c:pt idx="2">
                  <c:v>4.9999867320334297E-2</c:v>
                </c:pt>
                <c:pt idx="3">
                  <c:v>5.0000199018838398E-2</c:v>
                </c:pt>
                <c:pt idx="4">
                  <c:v>-4.9999734640316498E-2</c:v>
                </c:pt>
                <c:pt idx="5">
                  <c:v>-5.0000331697623898E-2</c:v>
                </c:pt>
                <c:pt idx="6">
                  <c:v>4.9999601959946703E-2</c:v>
                </c:pt>
                <c:pt idx="7">
                  <c:v>5.0000464376057402E-2</c:v>
                </c:pt>
                <c:pt idx="8">
                  <c:v>-4.9999469279224697E-2</c:v>
                </c:pt>
                <c:pt idx="9">
                  <c:v>-5.0000597054138701E-2</c:v>
                </c:pt>
                <c:pt idx="10">
                  <c:v>4.9999336598150701E-2</c:v>
                </c:pt>
                <c:pt idx="11">
                  <c:v>5.00007297318679E-2</c:v>
                </c:pt>
                <c:pt idx="12">
                  <c:v>-4.9999203916724702E-2</c:v>
                </c:pt>
                <c:pt idx="13">
                  <c:v>-5.0000862409245103E-2</c:v>
                </c:pt>
                <c:pt idx="14">
                  <c:v>4.9999071234946402E-2</c:v>
                </c:pt>
                <c:pt idx="15">
                  <c:v>5.0000995086270102E-2</c:v>
                </c:pt>
                <c:pt idx="16">
                  <c:v>-4.9998938552816299E-2</c:v>
                </c:pt>
                <c:pt idx="17">
                  <c:v>-5.0001127762943402E-2</c:v>
                </c:pt>
                <c:pt idx="18">
                  <c:v>4.9998805870334E-2</c:v>
                </c:pt>
                <c:pt idx="19">
                  <c:v>5.00012604392642E-2</c:v>
                </c:pt>
                <c:pt idx="20">
                  <c:v>-4.9998673187499502E-2</c:v>
                </c:pt>
                <c:pt idx="21">
                  <c:v>-5.0001393115233203E-2</c:v>
                </c:pt>
                <c:pt idx="22">
                  <c:v>4.99985405043133E-2</c:v>
                </c:pt>
                <c:pt idx="23">
                  <c:v>5.0001525790849898E-2</c:v>
                </c:pt>
                <c:pt idx="24">
                  <c:v>-4.9998407820774901E-2</c:v>
                </c:pt>
                <c:pt idx="25">
                  <c:v>-5.0001658466114499E-2</c:v>
                </c:pt>
                <c:pt idx="26">
                  <c:v>4.9998275136884401E-2</c:v>
                </c:pt>
                <c:pt idx="27">
                  <c:v>5.0001791141027097E-2</c:v>
                </c:pt>
                <c:pt idx="28">
                  <c:v>-4.9998142452641399E-2</c:v>
                </c:pt>
                <c:pt idx="29">
                  <c:v>-5.00019238155879E-2</c:v>
                </c:pt>
                <c:pt idx="30">
                  <c:v>4.9998009768047198E-2</c:v>
                </c:pt>
                <c:pt idx="31">
                  <c:v>5.0002056489795901E-2</c:v>
                </c:pt>
                <c:pt idx="32">
                  <c:v>-4.9997877083100099E-2</c:v>
                </c:pt>
                <c:pt idx="33">
                  <c:v>-5.0002189163652497E-2</c:v>
                </c:pt>
                <c:pt idx="34">
                  <c:v>4.9997744397800997E-2</c:v>
                </c:pt>
                <c:pt idx="35">
                  <c:v>5.00023218371567E-2</c:v>
                </c:pt>
                <c:pt idx="36">
                  <c:v>-4.9997611712150503E-2</c:v>
                </c:pt>
                <c:pt idx="37">
                  <c:v>-5.0002454510308797E-2</c:v>
                </c:pt>
                <c:pt idx="38">
                  <c:v>4.9997479026147602E-2</c:v>
                </c:pt>
                <c:pt idx="39">
                  <c:v>5.00025871831088E-2</c:v>
                </c:pt>
                <c:pt idx="40">
                  <c:v>-4.9997346339792297E-2</c:v>
                </c:pt>
                <c:pt idx="41">
                  <c:v>-5.00027198555563E-2</c:v>
                </c:pt>
                <c:pt idx="42">
                  <c:v>4.99972136530853E-2</c:v>
                </c:pt>
                <c:pt idx="43">
                  <c:v>5.0002852527652498E-2</c:v>
                </c:pt>
                <c:pt idx="44">
                  <c:v>-4.9997080966026598E-2</c:v>
                </c:pt>
                <c:pt idx="45">
                  <c:v>-5.0002985199396499E-2</c:v>
                </c:pt>
                <c:pt idx="46">
                  <c:v>4.9996948278615103E-2</c:v>
                </c:pt>
                <c:pt idx="47">
                  <c:v>5.0003117870787803E-2</c:v>
                </c:pt>
                <c:pt idx="48">
                  <c:v>-4.9996815590852298E-2</c:v>
                </c:pt>
                <c:pt idx="49">
                  <c:v>-5.0003250541827603E-2</c:v>
                </c:pt>
                <c:pt idx="50">
                  <c:v>4.9996682902736699E-2</c:v>
                </c:pt>
                <c:pt idx="51">
                  <c:v>5.00033832125154E-2</c:v>
                </c:pt>
                <c:pt idx="52">
                  <c:v>-4.9996550214269797E-2</c:v>
                </c:pt>
                <c:pt idx="53">
                  <c:v>-5.0003515882850298E-2</c:v>
                </c:pt>
                <c:pt idx="54">
                  <c:v>4.9996417525450101E-2</c:v>
                </c:pt>
                <c:pt idx="55">
                  <c:v>5.0003648552833901E-2</c:v>
                </c:pt>
                <c:pt idx="56">
                  <c:v>-4.9996284836278403E-2</c:v>
                </c:pt>
                <c:pt idx="57">
                  <c:v>-5.0003781222464697E-2</c:v>
                </c:pt>
                <c:pt idx="58">
                  <c:v>4.9996152146754597E-2</c:v>
                </c:pt>
                <c:pt idx="59">
                  <c:v>5.0003913891744002E-2</c:v>
                </c:pt>
                <c:pt idx="60">
                  <c:v>-4.9996019456880203E-2</c:v>
                </c:pt>
                <c:pt idx="61">
                  <c:v>-5.00040465606705E-2</c:v>
                </c:pt>
                <c:pt idx="62">
                  <c:v>4.99958867666523E-2</c:v>
                </c:pt>
                <c:pt idx="63">
                  <c:v>5.0004179229245702E-2</c:v>
                </c:pt>
                <c:pt idx="64">
                  <c:v>-4.9995754076072298E-2</c:v>
                </c:pt>
                <c:pt idx="65">
                  <c:v>-5.0004311897467998E-2</c:v>
                </c:pt>
                <c:pt idx="66">
                  <c:v>4.9995621385140299E-2</c:v>
                </c:pt>
                <c:pt idx="67">
                  <c:v>5.0004444565338903E-2</c:v>
                </c:pt>
                <c:pt idx="68">
                  <c:v>-4.9995488693856303E-2</c:v>
                </c:pt>
                <c:pt idx="69">
                  <c:v>-5.0004577232857797E-2</c:v>
                </c:pt>
                <c:pt idx="70">
                  <c:v>4.9995356002220902E-2</c:v>
                </c:pt>
                <c:pt idx="71">
                  <c:v>5.0004709900023099E-2</c:v>
                </c:pt>
                <c:pt idx="72">
                  <c:v>-4.9995223310233497E-2</c:v>
                </c:pt>
                <c:pt idx="73">
                  <c:v>-5.0004842566837703E-2</c:v>
                </c:pt>
                <c:pt idx="74">
                  <c:v>4.9995090617893402E-2</c:v>
                </c:pt>
                <c:pt idx="75">
                  <c:v>5.0004975233300199E-2</c:v>
                </c:pt>
                <c:pt idx="76">
                  <c:v>-4.9994957925201901E-2</c:v>
                </c:pt>
                <c:pt idx="77">
                  <c:v>-5.0005107899410497E-2</c:v>
                </c:pt>
                <c:pt idx="78">
                  <c:v>4.9994825232157598E-2</c:v>
                </c:pt>
                <c:pt idx="79">
                  <c:v>5.00052405651688E-2</c:v>
                </c:pt>
                <c:pt idx="80">
                  <c:v>-4.99946925387613E-2</c:v>
                </c:pt>
                <c:pt idx="81">
                  <c:v>-5.0005373230573497E-2</c:v>
                </c:pt>
                <c:pt idx="82">
                  <c:v>4.99945598450144E-2</c:v>
                </c:pt>
                <c:pt idx="83">
                  <c:v>5.0005505895626898E-2</c:v>
                </c:pt>
                <c:pt idx="84">
                  <c:v>-4.9994427150913297E-2</c:v>
                </c:pt>
                <c:pt idx="85">
                  <c:v>-5.0005638560329503E-2</c:v>
                </c:pt>
                <c:pt idx="86">
                  <c:v>4.9994294456461703E-2</c:v>
                </c:pt>
                <c:pt idx="87">
                  <c:v>5.00057712246786E-2</c:v>
                </c:pt>
                <c:pt idx="88">
                  <c:v>-4.9994161761657899E-2</c:v>
                </c:pt>
                <c:pt idx="89">
                  <c:v>-5.0005903888676997E-2</c:v>
                </c:pt>
                <c:pt idx="90">
                  <c:v>4.9994029066500703E-2</c:v>
                </c:pt>
                <c:pt idx="91">
                  <c:v>5.00060365523219E-2</c:v>
                </c:pt>
                <c:pt idx="92">
                  <c:v>-4.9993896370992899E-2</c:v>
                </c:pt>
                <c:pt idx="93">
                  <c:v>-5.0006169215614599E-2</c:v>
                </c:pt>
                <c:pt idx="94">
                  <c:v>4.9993763675133099E-2</c:v>
                </c:pt>
                <c:pt idx="95">
                  <c:v>5.0006301878555197E-2</c:v>
                </c:pt>
                <c:pt idx="96">
                  <c:v>-4.9993630978921198E-2</c:v>
                </c:pt>
                <c:pt idx="97">
                  <c:v>-5.0006434541145103E-2</c:v>
                </c:pt>
                <c:pt idx="98">
                  <c:v>4.99934982823559E-2</c:v>
                </c:pt>
                <c:pt idx="99">
                  <c:v>5.0006567203381501E-2</c:v>
                </c:pt>
                <c:pt idx="100">
                  <c:v>-4.999336558544E-2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9DB-6A49-9976-3800F3EE6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9843032"/>
        <c:axId val="-2078348360"/>
      </c:scatterChart>
      <c:valAx>
        <c:axId val="-2079843032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078348360"/>
        <c:crosses val="autoZero"/>
        <c:crossBetween val="midCat"/>
      </c:valAx>
      <c:valAx>
        <c:axId val="-2078348360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79843032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7747-98CE-2E46-B1F7-5DB63AC76E0B}" type="datetimeFigureOut">
              <a:rPr lang="en-US" smtClean="0"/>
              <a:t>10/2/25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75E18-BFF0-DF41-9896-1FA92AD90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8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19E9BF-C05E-C24D-8943-6C64AFA7D300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FACA1F-A26D-E84B-AE32-F0FF92C8E26E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6CEC60-60EF-804D-B829-2AEE14648CB9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5AF14E-35A6-914D-9C5B-30F6DD5760F2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9FF423-8125-634B-B07F-94B88CD96DA1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FCAADB-09EC-3244-A25E-4AA78BE8399A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Could</a:t>
            </a:r>
            <a:r>
              <a:rPr lang="en-US" baseline="0" dirty="0"/>
              <a:t> have arranged the 2∆x wave so it</a:t>
            </a:r>
            <a:r>
              <a:rPr lang="mr-IN" baseline="0" dirty="0"/>
              <a:t>’</a:t>
            </a:r>
            <a:r>
              <a:rPr lang="en-US" baseline="0" dirty="0"/>
              <a:t>s a </a:t>
            </a:r>
            <a:r>
              <a:rPr lang="en-US" baseline="0" dirty="0" err="1"/>
              <a:t>sawtooth</a:t>
            </a:r>
            <a:r>
              <a:rPr lang="en-US" baseline="0" dirty="0"/>
              <a:t> instead.</a:t>
            </a:r>
          </a:p>
          <a:p>
            <a:pPr eaLnBrk="1" hangingPunct="1"/>
            <a:r>
              <a:rPr lang="en-US" baseline="0" dirty="0"/>
              <a:t>3∆x looks like Cassiopeia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28E7FD-D9ED-6141-8247-6831919BAADA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Calculations take TIME and as resol improves TIME STEP gets smaller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6C797C-0BCD-B34B-A369-67B1755D993C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Calculations take TIME and as resol improves TIME STEP gets smaller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12647B-AFD6-4F4C-A720-548BB99EFCFC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Largest</a:t>
            </a:r>
            <a:r>
              <a:rPr lang="en-US" baseline="0" dirty="0"/>
              <a:t> degradation in small scale features, row clouds over land and sea breeze frontal clouds in FL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21C5CB-DE30-774B-A98C-206085D64CB9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731345-0764-9347-9840-B4D415C689BC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03CA18-B20F-6A46-AB27-479F28135BD7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Initial data from surface stations, upper air </a:t>
            </a:r>
            <a:r>
              <a:rPr lang="en-US" dirty="0" err="1"/>
              <a:t>sondes</a:t>
            </a:r>
            <a:r>
              <a:rPr lang="en-US" dirty="0"/>
              <a:t>, satellites, radar, ships, aircraft, and GUESSES</a:t>
            </a:r>
          </a:p>
          <a:p>
            <a:pPr eaLnBrk="1" hangingPunct="1"/>
            <a:r>
              <a:rPr lang="en-US" dirty="0"/>
              <a:t>The model is primarily </a:t>
            </a:r>
            <a:r>
              <a:rPr lang="en-US" dirty="0" err="1"/>
              <a:t>initalized</a:t>
            </a:r>
            <a:r>
              <a:rPr lang="en-US" dirty="0"/>
              <a:t> with some other model’s rendition of reality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14339E-4520-9A42-8059-5F5398FB6996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705445-6094-1740-B356-E1582730D911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Calculations take TIME and as resol improves TIME STEP gets smaller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Got to here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94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Witch = where Oct 2007 Witch Creek fire started, one of largest fires in CA history.</a:t>
            </a:r>
            <a:r>
              <a:rPr lang="en-US" baseline="0" dirty="0"/>
              <a:t>  </a:t>
            </a:r>
            <a:r>
              <a:rPr lang="en-US" baseline="0" dirty="0" err="1"/>
              <a:t>Guejito</a:t>
            </a:r>
            <a:r>
              <a:rPr lang="en-US" baseline="0" dirty="0"/>
              <a:t> fire started later, merged with Witch and other fires.</a:t>
            </a:r>
          </a:p>
          <a:p>
            <a:r>
              <a:rPr lang="en-US" baseline="0" dirty="0"/>
              <a:t>25+ fires in So Cal in late Oct 2007, during brutally strong Santa Ana wind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AE20-24BB-F84B-9A2B-9AA4358BADA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AE20-24BB-F84B-9A2B-9AA4358BADA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AE20-24BB-F84B-9A2B-9AA4358BADA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</a:t>
            </a:r>
            <a:r>
              <a:rPr lang="en-US" baseline="0" dirty="0"/>
              <a:t> does this become little more than a cartoon version of reality?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24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Vertical cross-section</a:t>
            </a:r>
            <a:r>
              <a:rPr lang="en-US" baseline="0" dirty="0"/>
              <a:t> west-east across Witch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487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work, but much better scheme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654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N/2 sines and N/2 cosines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3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Forecast quality depends on quality of ICs and accuracy of tendencies</a:t>
            </a:r>
          </a:p>
          <a:p>
            <a:pPr eaLnBrk="1" hangingPunct="1"/>
            <a:r>
              <a:rPr lang="en-US" dirty="0"/>
              <a:t>Forecasts degrade with time.  Errors accumulate.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AE6818-F3FE-7C40-B770-983AC1EA1636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fourier_example_NEW.xlsx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99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Smallest scale waves are moving in the wrong direction!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843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Got to here 2021 #2 and 2022</a:t>
            </a:r>
            <a:r>
              <a:rPr lang="en-US" baseline="0" dirty="0"/>
              <a:t>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945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 to</a:t>
            </a:r>
            <a:r>
              <a:rPr lang="en-US" baseline="0" dirty="0"/>
              <a:t> 3 reports per time </a:t>
            </a:r>
            <a:r>
              <a:rPr lang="en-US" baseline="0"/>
              <a:t>step owing to RK3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955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Got to here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063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TANSTAAFL = There </a:t>
            </a:r>
            <a:r>
              <a:rPr lang="en-US" dirty="0" err="1"/>
              <a:t>Ain’t</a:t>
            </a:r>
            <a:r>
              <a:rPr lang="en-US" dirty="0"/>
              <a:t> No Such Thing As</a:t>
            </a:r>
            <a:r>
              <a:rPr lang="en-US" baseline="0" dirty="0"/>
              <a:t> A Free Lunch.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563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Hovmoller</a:t>
            </a:r>
            <a:r>
              <a:rPr lang="en-US" dirty="0"/>
              <a:t> diagram</a:t>
            </a:r>
            <a:r>
              <a:rPr lang="en-US" baseline="0" dirty="0"/>
              <a:t> from a numerical experiment.  See high-frequency wiggles appear and amplify near top of figure.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521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14 h shown</a:t>
            </a:r>
          </a:p>
          <a:p>
            <a:r>
              <a:rPr lang="en-US" dirty="0"/>
              <a:t>Wider view of same HOV</a:t>
            </a:r>
          </a:p>
          <a:p>
            <a:r>
              <a:rPr lang="en-US" dirty="0"/>
              <a:t>The waves early on are not poorly resolved in time or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169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Wider view of same HOV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169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Wider view of same HOV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1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34B3A2-97B8-FB45-9CEB-F4728507A769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Cut</a:t>
            </a:r>
            <a:r>
              <a:rPr lang="en-US" baseline="0" dirty="0"/>
              <a:t> ∆t from 12 to 6 seconds.  </a:t>
            </a:r>
            <a:r>
              <a:rPr lang="en-US" dirty="0"/>
              <a:t>Good news:</a:t>
            </a:r>
            <a:r>
              <a:rPr lang="en-US" baseline="0" dirty="0"/>
              <a:t> instability is gone.  Bad news: results are very different.  FLIP BACK AND FORTH WITH LAST SLIDE</a:t>
            </a:r>
          </a:p>
          <a:p>
            <a:r>
              <a:rPr lang="en-US" baseline="0" dirty="0"/>
              <a:t>Shift after about 3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018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itself, this sample equation is not stable.  However, it is part of a more</a:t>
            </a:r>
            <a:r>
              <a:rPr lang="en-US" baseline="0" dirty="0"/>
              <a:t> comprehensive, legitimate equation, and </a:t>
            </a:r>
            <a:r>
              <a:rPr lang="en-US" dirty="0"/>
              <a:t>it is being used as</a:t>
            </a:r>
            <a:r>
              <a:rPr lang="en-US" baseline="0" dirty="0"/>
              <a:t> an example of how and why nonlinear instability can occur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132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don’t encounter nonlinear</a:t>
            </a:r>
            <a:r>
              <a:rPr lang="en-US" baseline="0" dirty="0"/>
              <a:t> instability so often anymore owing to advent of odd-order RK schemes.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091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911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a few wiggles.  Nothing of concern – yet.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74624-4796-A348-ADEF-2C91F6B85040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778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day simulation,</a:t>
            </a:r>
            <a:r>
              <a:rPr lang="en-US" baseline="0" dirty="0"/>
              <a:t> ending at 96h.  It didn’t blow up by that time, but it WOULD eventually do so if run longer.</a:t>
            </a:r>
          </a:p>
          <a:p>
            <a:r>
              <a:rPr lang="en-US" baseline="0" dirty="0"/>
              <a:t>What’s the cause?  Linear or nonlinear instability?  “Going to hell in a </a:t>
            </a:r>
            <a:r>
              <a:rPr lang="en-US" baseline="0" dirty="0" err="1"/>
              <a:t>handbasket</a:t>
            </a:r>
            <a:r>
              <a:rPr lang="en-US" baseline="0" dirty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4624-4796-A348-ADEF-2C91F6B85040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79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AE20-24BB-F84B-9A2B-9AA4358BADA9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82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23422E-33B7-4941-9F9E-AC8CF020A565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05DA19-6EF3-CD4C-94D3-1738E3C72161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2D054C-7342-DD48-A519-4AE6F415BAF2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After the initial time, new</a:t>
            </a:r>
            <a:r>
              <a:rPr lang="en-US" baseline="0" dirty="0"/>
              <a:t> forecasts are built on previous forecasts.  Think about that.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7C367B-D604-DB4A-8299-0D1E769AB527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C63421-A6B1-8B4F-B2F4-C9B221919145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36AA6-1984-14F3-91CF-4AB272DD9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12729-DC4C-1632-D257-E26421B98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5A91B-8B22-2545-B9F3-82C576669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38E2-CA1C-F049-B47A-0DD7BA0CE2C2}" type="datetimeFigureOut">
              <a:rPr lang="en-US" smtClean="0"/>
              <a:t>10/2/25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1FBAC-AB2F-BCB5-7E4C-A0FF73D58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08C85-DC2B-C258-39AB-DEBDEC1D1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C065-37E4-204B-B125-8B146036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2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EA7A6-89E8-2042-6256-F0DDB0E5C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E75A8E-840D-829E-8259-C37DB5452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F6CEA-9395-606B-CB25-8F61C867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38E2-CA1C-F049-B47A-0DD7BA0CE2C2}" type="datetimeFigureOut">
              <a:rPr lang="en-US" smtClean="0"/>
              <a:t>10/2/25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0B97B-30FC-4095-9011-76235DB3F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F3AF8-3F98-5A9C-C150-8B6308305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C065-37E4-204B-B125-8B146036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0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0181BD-B2A3-06A2-EDC6-15AF5A5B4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26C84-5C08-C086-6BD3-F0EAECA79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E70EA-DA60-23E9-671C-15979E4DE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38E2-CA1C-F049-B47A-0DD7BA0CE2C2}" type="datetimeFigureOut">
              <a:rPr lang="en-US" smtClean="0"/>
              <a:t>10/2/25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8928F-6F08-DF9E-E807-AC301BF00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1B019-A99D-FD1F-C226-52E81E5AB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C065-37E4-204B-B125-8B146036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45E4B-6444-08BA-98A7-12813EE7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509C1-5668-E428-AA49-674AB331E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6364B-C90A-8C74-65ED-710191D01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38E2-CA1C-F049-B47A-0DD7BA0CE2C2}" type="datetimeFigureOut">
              <a:rPr lang="en-US" smtClean="0"/>
              <a:t>10/2/25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1388F-AD38-345B-D799-5B32256A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07A65-EE47-F4E0-0A9E-024469F4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C065-37E4-204B-B125-8B146036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5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4D9D-5722-5926-F3BA-77B3BA77F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A4A86-2CBF-EE14-563E-98DF0EB5F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75EB8-5BF9-2D80-2AE9-03D94804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38E2-CA1C-F049-B47A-0DD7BA0CE2C2}" type="datetimeFigureOut">
              <a:rPr lang="en-US" smtClean="0"/>
              <a:t>10/2/25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04B92-03F3-BA4C-D5D8-22E860295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32912-B3EA-168C-1C7C-252D54D5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C065-37E4-204B-B125-8B146036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8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57A66-E3EE-36ED-452B-C9438863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BA2D8-6C2A-FBFD-62ED-3C0D60441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B6D31-52A0-C11F-D4DE-683533A9E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D57E7-87BA-CEC4-57EE-D88FD9620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38E2-CA1C-F049-B47A-0DD7BA0CE2C2}" type="datetimeFigureOut">
              <a:rPr lang="en-US" smtClean="0"/>
              <a:t>10/2/25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0B06F-5A5A-2AE1-7F07-08130A80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6C9E1-1EE2-AFCC-34AE-542F9877A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C065-37E4-204B-B125-8B146036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9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D81D-9F03-96F3-3D51-276B8513D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4FE3C-C86C-9234-8913-1102B0373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082B0-17B3-1F57-5D5A-234E9BF69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279576-4913-D080-EFBE-2380B7955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1AA8A-96AF-DB9C-B455-4356426CF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7C54A-B2AE-E15D-EB83-0E0A36D0E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38E2-CA1C-F049-B47A-0DD7BA0CE2C2}" type="datetimeFigureOut">
              <a:rPr lang="en-US" smtClean="0"/>
              <a:t>10/2/25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00B8B4-EF84-9F66-B16D-6E23092E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F102D9-3982-4099-EB37-9C6D9E505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C065-37E4-204B-B125-8B146036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2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410B3-CC72-9AAF-27C3-B82F0867F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84D291-961A-2A6E-81C0-BE5F695E1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38E2-CA1C-F049-B47A-0DD7BA0CE2C2}" type="datetimeFigureOut">
              <a:rPr lang="en-US" smtClean="0"/>
              <a:t>10/2/25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40EAC-D8C8-B9F8-CA26-8C7F78A6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7D6701-2BC7-D2E1-49A2-224652FD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C065-37E4-204B-B125-8B146036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1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BAB19-109A-310F-C4B1-5D7E5938A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38E2-CA1C-F049-B47A-0DD7BA0CE2C2}" type="datetimeFigureOut">
              <a:rPr lang="en-US" smtClean="0"/>
              <a:t>10/2/25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8D9C8C-126B-6D11-1DF4-39AB3F175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B4AF0-7DC7-F8BF-9666-FE370A85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C065-37E4-204B-B125-8B146036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6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10CC-5140-A83C-A2F1-1E08F1141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C4396-A7EC-8361-66A8-FDC96815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774452-CBCA-327C-F638-562AB3A5E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7B079-DDF7-2EF3-6D4D-EA2654E22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38E2-CA1C-F049-B47A-0DD7BA0CE2C2}" type="datetimeFigureOut">
              <a:rPr lang="en-US" smtClean="0"/>
              <a:t>10/2/25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C1E0C-15DB-495C-A7BA-43875EAB1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3DB2E-C3E3-62E7-33D2-70EB8CFC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C065-37E4-204B-B125-8B146036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3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8DFF-1C94-4F1A-1433-AE376605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B723E4-E82B-A434-BA35-220E5618E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2B66F-D115-C849-FE88-16F9F3789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33B6D-FE0B-1DE0-0BF7-07A6390CF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38E2-CA1C-F049-B47A-0DD7BA0CE2C2}" type="datetimeFigureOut">
              <a:rPr lang="en-US" smtClean="0"/>
              <a:t>10/2/25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D47B9-4005-2387-A860-D03913ED6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A6E09-3320-BD6B-8539-5805CA770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C065-37E4-204B-B125-8B146036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8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FFA59B-68CC-FC68-04BA-0B7649E5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B011D-C167-9563-DD69-125EBFF2F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450DE-83FF-687D-B265-9922269CB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0938E2-CA1C-F049-B47A-0DD7BA0CE2C2}" type="datetimeFigureOut">
              <a:rPr lang="en-US" smtClean="0"/>
              <a:t>10/2/25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47E99-9261-0368-B621-0966FEB18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2A34D-53BD-E2C1-54F9-06C9C3E71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C7C065-37E4-204B-B125-8B146036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3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WRF modeling: </a:t>
            </a:r>
            <a:br>
              <a:rPr lang="en-US" dirty="0"/>
            </a:br>
            <a:r>
              <a:rPr lang="en-US" dirty="0"/>
              <a:t>Fundamentals, error sources, and troubleshooting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ATM 419/563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Fall 2025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Credit:  Rob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Fovell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35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forecast-extrapolation_NEW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3121026" y="1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4" descr="forecast-extrapolation_NEW-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3121026" y="1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5"/>
          <p:cNvSpPr>
            <a:spLocks noGrp="1" noChangeArrowheads="1"/>
          </p:cNvSpPr>
          <p:nvPr>
            <p:ph type="title"/>
          </p:nvPr>
        </p:nvSpPr>
        <p:spPr>
          <a:xfrm>
            <a:off x="2209800" y="441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Verification of your forecast: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OK since you didn’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t project out too far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57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forecast-extrapolation_NEW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3121026" y="1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4" descr="forecast-extrapolation_NEW-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3121026" y="1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5" descr="forecast-extrapolation_NEW-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3121026" y="1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6"/>
          <p:cNvSpPr>
            <a:spLocks noGrp="1" noChangeArrowheads="1"/>
          </p:cNvSpPr>
          <p:nvPr>
            <p:ph type="title"/>
          </p:nvPr>
        </p:nvSpPr>
        <p:spPr>
          <a:xfrm>
            <a:off x="2209800" y="441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Forecast time steps cannot be too long.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Tendencies have the tendency to CHANGE.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54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Model forecasts will reflect…</a:t>
            </a:r>
          </a:p>
        </p:txBody>
      </p:sp>
      <p:sp>
        <p:nvSpPr>
          <p:cNvPr id="36866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Radiative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processes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Surface and sub-surface processes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Boundary layer development and mixing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Cloud development and microphysics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Advection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Convergence and divergence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Ascent and subsidence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Sea-breezes, cold and warm fronts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Cyclones, anticyclones, troughs, ridges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8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resolution: </a:t>
            </a:r>
            <a:br>
              <a:rPr lang="en-US" dirty="0"/>
            </a:br>
            <a:r>
              <a:rPr lang="en-US" dirty="0"/>
              <a:t>from </a:t>
            </a:r>
            <a:r>
              <a:rPr lang="en-US" dirty="0" err="1"/>
              <a:t>microscale</a:t>
            </a:r>
            <a:r>
              <a:rPr lang="en-US" dirty="0"/>
              <a:t> to synoptic scale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4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Model resolution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Things to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try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to resolve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Clouds, mountains, lakes &amp; rivers, hurricane eyes and </a:t>
            </a:r>
            <a:r>
              <a:rPr lang="en-US" dirty="0" err="1">
                <a:latin typeface="Arial" charset="0"/>
                <a:ea typeface="ＭＳ Ｐゴシック" charset="0"/>
              </a:rPr>
              <a:t>rainbands</a:t>
            </a:r>
            <a:r>
              <a:rPr lang="en-US" dirty="0">
                <a:latin typeface="Arial" charset="0"/>
                <a:ea typeface="ＭＳ Ｐゴシック" charset="0"/>
              </a:rPr>
              <a:t>, fronts &amp; </a:t>
            </a:r>
            <a:r>
              <a:rPr lang="en-US" dirty="0" err="1">
                <a:latin typeface="Arial" charset="0"/>
                <a:ea typeface="ＭＳ Ｐゴシック" charset="0"/>
              </a:rPr>
              <a:t>drylines</a:t>
            </a:r>
            <a:r>
              <a:rPr lang="en-US" dirty="0">
                <a:latin typeface="Arial" charset="0"/>
                <a:ea typeface="ＭＳ Ｐゴシック" charset="0"/>
              </a:rPr>
              <a:t>, tornadoes, much more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isn’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t resolved is </a:t>
            </a:r>
            <a:r>
              <a:rPr lang="en-US" altLang="ja-JP" i="1" dirty="0" err="1">
                <a:latin typeface="Arial" charset="0"/>
                <a:ea typeface="ＭＳ Ｐゴシック" charset="0"/>
                <a:cs typeface="ＭＳ Ｐゴシック" charset="0"/>
              </a:rPr>
              <a:t>subgrid</a:t>
            </a:r>
            <a:endParaRPr lang="en-US" altLang="ja-JP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At least 2 grid boxes across a feature for model to even </a:t>
            </a:r>
            <a:r>
              <a:rPr lang="ja-JP" altLang="en-US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see</a:t>
            </a:r>
            <a:r>
              <a:rPr lang="ja-JP" altLang="en-US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 it… and at least 6-8 to render it </a:t>
            </a:r>
            <a:r>
              <a:rPr lang="en-US" altLang="ja-JP" i="1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adequately </a:t>
            </a:r>
            <a:r>
              <a:rPr lang="en-US" altLang="ja-JP" i="1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 </a:t>
            </a:r>
            <a:r>
              <a:rPr lang="en-US" altLang="ja-JP" i="1" dirty="0"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grid spacing vs. resolution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6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wave_resolution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3121026" y="1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6"/>
          <p:cNvSpPr>
            <a:spLocks noGrp="1" noChangeArrowheads="1"/>
          </p:cNvSpPr>
          <p:nvPr>
            <p:ph type="title"/>
          </p:nvPr>
        </p:nvSpPr>
        <p:spPr>
          <a:xfrm>
            <a:off x="2209800" y="441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Wave-like features are ubiquitous,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in space and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20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wave_resolution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3121026" y="1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4" descr="wave_resolution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3121026" y="1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5"/>
          <p:cNvSpPr>
            <a:spLocks noGrp="1" noChangeArrowheads="1"/>
          </p:cNvSpPr>
          <p:nvPr>
            <p:ph type="title"/>
          </p:nvPr>
        </p:nvSpPr>
        <p:spPr>
          <a:xfrm>
            <a:off x="2209800" y="441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Models sample a wave only at grid points.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Example: 4 points across each wave.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36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wave_resolution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3121026" y="1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4" descr="wave_resolution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3121026" y="1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5" descr="wave_resolution-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3121026" y="1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6"/>
          <p:cNvSpPr>
            <a:spLocks noGrp="1" noChangeArrowheads="1"/>
          </p:cNvSpPr>
          <p:nvPr>
            <p:ph type="title"/>
          </p:nvPr>
        </p:nvSpPr>
        <p:spPr>
          <a:xfrm>
            <a:off x="2209800" y="441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Models </a:t>
            </a:r>
            <a:r>
              <a:rPr lang="ja-JP" altLang="en-US" sz="24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connect the dots</a:t>
            </a:r>
            <a:r>
              <a:rPr lang="ja-JP" altLang="en-US" sz="24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6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9" descr="wave_resolution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1" r="1062" b="15031"/>
          <a:stretch>
            <a:fillRect/>
          </a:stretch>
        </p:blipFill>
        <p:spPr bwMode="auto">
          <a:xfrm>
            <a:off x="3121026" y="1"/>
            <a:ext cx="5948363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8" descr="wave_resolution-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1" r="1062" b="15031"/>
          <a:stretch>
            <a:fillRect/>
          </a:stretch>
        </p:blipFill>
        <p:spPr bwMode="auto">
          <a:xfrm>
            <a:off x="3121026" y="2209801"/>
            <a:ext cx="5948363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10"/>
          <p:cNvSpPr>
            <a:spLocks noGrp="1" noChangeArrowheads="1"/>
          </p:cNvSpPr>
          <p:nvPr>
            <p:ph type="title"/>
          </p:nvPr>
        </p:nvSpPr>
        <p:spPr>
          <a:xfrm>
            <a:off x="2209800" y="548446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These do not look much like the actual wave at all.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b="1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2∆x is the smallest resolvable scale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(With only 2 points, however, wave may still be 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invisible</a:t>
            </a:r>
            <a:b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as in this example.)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258409-C5AD-EE44-B5AB-6410790C3FA7}"/>
              </a:ext>
            </a:extLst>
          </p:cNvPr>
          <p:cNvSpPr txBox="1"/>
          <p:nvPr/>
        </p:nvSpPr>
        <p:spPr>
          <a:xfrm>
            <a:off x="1649730" y="594361"/>
            <a:ext cx="146065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3 points</a:t>
            </a:r>
          </a:p>
          <a:p>
            <a:r>
              <a:rPr lang="en-US" dirty="0"/>
              <a:t> across wave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 points</a:t>
            </a:r>
          </a:p>
          <a:p>
            <a:r>
              <a:rPr lang="en-US" dirty="0"/>
              <a:t> across wave</a:t>
            </a:r>
          </a:p>
        </p:txBody>
      </p:sp>
    </p:spTree>
    <p:extLst>
      <p:ext uri="{BB962C8B-B14F-4D97-AF65-F5344CB8AC3E}">
        <p14:creationId xmlns:p14="http://schemas.microsoft.com/office/powerpoint/2010/main" val="2633217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 descr="katrina-08-28-2005-1545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1"/>
            <a:ext cx="85280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6"/>
          <p:cNvSpPr>
            <a:spLocks noGrp="1" noChangeArrowheads="1"/>
          </p:cNvSpPr>
          <p:nvPr>
            <p:ph type="title"/>
          </p:nvPr>
        </p:nvSpPr>
        <p:spPr>
          <a:xfrm>
            <a:off x="2209800" y="5486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Hurricane Katrina satellite picture composed of 1 km pixels.</a:t>
            </a:r>
            <a:b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High resolution model = possibly accurate, definitely expensive,</a:t>
            </a:r>
            <a:b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and extremely time-consuming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81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Equations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100" dirty="0">
                <a:latin typeface="Arial" charset="0"/>
                <a:ea typeface="ＭＳ Ｐゴシック" charset="0"/>
                <a:cs typeface="ＭＳ Ｐゴシック" charset="0"/>
              </a:rPr>
              <a:t>(minimal set for moist air)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77397" y="1690688"/>
            <a:ext cx="11237205" cy="46656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Navier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-Stokes equations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Newton’</a:t>
            </a:r>
            <a:r>
              <a:rPr lang="en-US" altLang="ja-JP" dirty="0">
                <a:latin typeface="Arial" charset="0"/>
                <a:ea typeface="ＭＳ Ｐゴシック" charset="0"/>
              </a:rPr>
              <a:t>s 2</a:t>
            </a:r>
            <a:r>
              <a:rPr lang="en-US" altLang="ja-JP" baseline="30000" dirty="0">
                <a:latin typeface="Arial" charset="0"/>
                <a:ea typeface="ＭＳ Ｐゴシック" charset="0"/>
              </a:rPr>
              <a:t>nd</a:t>
            </a:r>
            <a:r>
              <a:rPr lang="en-US" altLang="ja-JP" dirty="0">
                <a:latin typeface="Arial" charset="0"/>
                <a:ea typeface="ＭＳ Ｐゴシック" charset="0"/>
              </a:rPr>
              <a:t> law: real &amp; apparent forces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Turbulence and mixing terms</a:t>
            </a:r>
          </a:p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200" baseline="30000" dirty="0">
                <a:latin typeface="Arial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law of thermodynamics</a:t>
            </a:r>
          </a:p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Conservation equations for water substance</a:t>
            </a:r>
          </a:p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Ideal gas law</a:t>
            </a:r>
          </a:p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Continuity equation</a:t>
            </a:r>
          </a:p>
          <a:p>
            <a:pPr eaLnBrk="1" hangingPunct="1"/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Clausius-Clapeyron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equation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65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 descr="katrina-08-28-2005-1545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1"/>
            <a:ext cx="85280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6"/>
          <p:cNvSpPr>
            <a:spLocks noGrp="1" noChangeArrowheads="1"/>
          </p:cNvSpPr>
          <p:nvPr>
            <p:ph type="title"/>
          </p:nvPr>
        </p:nvSpPr>
        <p:spPr>
          <a:xfrm>
            <a:off x="22098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As model resolution increases, we see more, but have to DO more.</a:t>
            </a:r>
            <a:b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Plus, the </a:t>
            </a: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time step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has to decrease, to maintain </a:t>
            </a: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linear stability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99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katrina-08-28-2005-1545z_12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1" y="1"/>
            <a:ext cx="8520113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Compromising on the grid spacing – now it’s 10 km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32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katrina-08-28-2005-1545z_12dpi_4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1" y="0"/>
            <a:ext cx="85201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30 km grid spacing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28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katrina-08-28-2005-1545z_12dpi_2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6" y="1"/>
            <a:ext cx="8501063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54102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At what point would we not be able to tell that’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s a hurricane if we had not known it from the start?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03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katrina-08-28-2005-1545z_1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6" y="1"/>
            <a:ext cx="8437563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This is the world as seen by global weather models not so long ago, and still many climate models today.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99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4" descr="katrina-08-28-2005-1545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1"/>
            <a:ext cx="85280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6"/>
          <p:cNvSpPr>
            <a:spLocks noGrp="1" noChangeArrowheads="1"/>
          </p:cNvSpPr>
          <p:nvPr>
            <p:ph type="title"/>
          </p:nvPr>
        </p:nvSpPr>
        <p:spPr>
          <a:xfrm>
            <a:off x="22098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“My favorite story is about the model that perfectly predicts tomorrow’s weather, but it takes two days to run the program.”</a:t>
            </a:r>
            <a:b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- John C. Dvorak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86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Resolution can affect forecasts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Downslope windstorm example</a:t>
            </a:r>
          </a:p>
          <a:p>
            <a:r>
              <a:rPr lang="en-US" dirty="0"/>
              <a:t>(Cao and Fovell 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1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C0E5-56DA-CC4C-9B01-AED81BE586D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 descr="st3_1940Z21OCT_F10_witchzoom-googlema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374904"/>
            <a:ext cx="9144001" cy="6489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1" y="6548810"/>
            <a:ext cx="3541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Distortions from map projection differences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5255" y="366886"/>
            <a:ext cx="513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Eastern San Diego county terrain (Google Maps)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50738" y="477512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6445206-14FB-0F49-B0D1-E6C34DDCDB8A}"/>
              </a:ext>
            </a:extLst>
          </p:cNvPr>
          <p:cNvCxnSpPr/>
          <p:nvPr/>
        </p:nvCxnSpPr>
        <p:spPr>
          <a:xfrm>
            <a:off x="2123608" y="5936105"/>
            <a:ext cx="808719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FAA68E-A955-3848-809A-E6A52B7803BE}"/>
              </a:ext>
            </a:extLst>
          </p:cNvPr>
          <p:cNvSpPr txBox="1"/>
          <p:nvPr/>
        </p:nvSpPr>
        <p:spPr>
          <a:xfrm>
            <a:off x="5409420" y="5781419"/>
            <a:ext cx="14302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About 65 km</a:t>
            </a:r>
          </a:p>
        </p:txBody>
      </p:sp>
    </p:spTree>
    <p:extLst>
      <p:ext uri="{BB962C8B-B14F-4D97-AF65-F5344CB8AC3E}">
        <p14:creationId xmlns:p14="http://schemas.microsoft.com/office/powerpoint/2010/main" val="619088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3_1940Z21OCT_F10_witchzoom_ST4TOP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74649"/>
            <a:ext cx="9144000" cy="64897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C0E5-56DA-CC4C-9B01-AED81BE586D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50738" y="477512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SIL</a:t>
            </a:r>
          </a:p>
        </p:txBody>
      </p:sp>
      <p:sp>
        <p:nvSpPr>
          <p:cNvPr id="2" name="Rectangle 1"/>
          <p:cNvSpPr/>
          <p:nvPr/>
        </p:nvSpPr>
        <p:spPr>
          <a:xfrm>
            <a:off x="2097074" y="374649"/>
            <a:ext cx="3066715" cy="5082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15407" y="366886"/>
            <a:ext cx="497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Eastern San Diego county terrain (WRF model)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19012" y="536062"/>
            <a:ext cx="82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i="1" dirty="0"/>
              <a:t>667 m</a:t>
            </a:r>
          </a:p>
        </p:txBody>
      </p:sp>
    </p:spTree>
    <p:extLst>
      <p:ext uri="{BB962C8B-B14F-4D97-AF65-F5344CB8AC3E}">
        <p14:creationId xmlns:p14="http://schemas.microsoft.com/office/powerpoint/2010/main" val="122103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3_1940Z21OCT_F10_witchzoom_ST3TOP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74904"/>
            <a:ext cx="9144000" cy="64897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C0E5-56DA-CC4C-9B01-AED81BE586D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50738" y="477512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SIL</a:t>
            </a:r>
          </a:p>
        </p:txBody>
      </p:sp>
      <p:sp>
        <p:nvSpPr>
          <p:cNvPr id="5" name="Rectangle 4"/>
          <p:cNvSpPr/>
          <p:nvPr/>
        </p:nvSpPr>
        <p:spPr>
          <a:xfrm>
            <a:off x="2097074" y="374649"/>
            <a:ext cx="3066715" cy="5082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15407" y="366886"/>
            <a:ext cx="497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Eastern San Diego county terrain (WRF model)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42204" y="536062"/>
            <a:ext cx="70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i="1" dirty="0"/>
              <a:t>2 km</a:t>
            </a:r>
          </a:p>
        </p:txBody>
      </p:sp>
    </p:spTree>
    <p:extLst>
      <p:ext uri="{BB962C8B-B14F-4D97-AF65-F5344CB8AC3E}">
        <p14:creationId xmlns:p14="http://schemas.microsoft.com/office/powerpoint/2010/main" val="4072764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Domain</a:t>
            </a:r>
          </a:p>
        </p:txBody>
      </p:sp>
      <p:pic>
        <p:nvPicPr>
          <p:cNvPr id="18434" name="Picture 6" descr="3D-volum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r="7413"/>
          <a:stretch>
            <a:fillRect/>
          </a:stretch>
        </p:blipFill>
        <p:spPr/>
      </p:pic>
      <p:sp>
        <p:nvSpPr>
          <p:cNvPr id="18435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Local, regional or global in scale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76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3_1940Z21OCT_F10_witchzoom_ST2TOP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374904"/>
            <a:ext cx="9144001" cy="64897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C0E5-56DA-CC4C-9B01-AED81BE586D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50738" y="477512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SIL</a:t>
            </a:r>
          </a:p>
        </p:txBody>
      </p:sp>
      <p:sp>
        <p:nvSpPr>
          <p:cNvPr id="6" name="Rectangle 5"/>
          <p:cNvSpPr/>
          <p:nvPr/>
        </p:nvSpPr>
        <p:spPr>
          <a:xfrm>
            <a:off x="2097074" y="374649"/>
            <a:ext cx="3066715" cy="5082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15407" y="366886"/>
            <a:ext cx="497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Eastern San Diego county terrain (WRF model)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42204" y="536062"/>
            <a:ext cx="70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i="1" dirty="0"/>
              <a:t>6 km</a:t>
            </a:r>
          </a:p>
        </p:txBody>
      </p:sp>
    </p:spTree>
    <p:extLst>
      <p:ext uri="{BB962C8B-B14F-4D97-AF65-F5344CB8AC3E}">
        <p14:creationId xmlns:p14="http://schemas.microsoft.com/office/powerpoint/2010/main" val="2333716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3_1940Z21OCT_F10_witchzoom_10KMTOPO-FI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74649"/>
            <a:ext cx="9144000" cy="64897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C0E5-56DA-CC4C-9B01-AED81BE586D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50738" y="477512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SIL</a:t>
            </a:r>
          </a:p>
        </p:txBody>
      </p:sp>
      <p:sp>
        <p:nvSpPr>
          <p:cNvPr id="5" name="Rectangle 4"/>
          <p:cNvSpPr/>
          <p:nvPr/>
        </p:nvSpPr>
        <p:spPr>
          <a:xfrm>
            <a:off x="2097074" y="374649"/>
            <a:ext cx="3066715" cy="5082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15407" y="366886"/>
            <a:ext cx="497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Eastern San Diego county terrain (WRF model)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25210" y="536062"/>
            <a:ext cx="82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i="1" dirty="0"/>
              <a:t>10 km</a:t>
            </a:r>
          </a:p>
        </p:txBody>
      </p:sp>
    </p:spTree>
    <p:extLst>
      <p:ext uri="{BB962C8B-B14F-4D97-AF65-F5344CB8AC3E}">
        <p14:creationId xmlns:p14="http://schemas.microsoft.com/office/powerpoint/2010/main" val="3053553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rtical_resol_ycao-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28" y="0"/>
            <a:ext cx="79185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80938" y="-26736"/>
            <a:ext cx="206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4-h average winds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60082" y="4562793"/>
            <a:ext cx="0" cy="1192173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85716" y="5385083"/>
            <a:ext cx="80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Witch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53482" y="5168901"/>
            <a:ext cx="0" cy="598215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9117" y="5397233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Ramona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86228" y="6421854"/>
            <a:ext cx="1526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Feb 2013 event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32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E0DEB22-C7EE-4248-ABFA-70A9DD043016}"/>
              </a:ext>
            </a:extLst>
          </p:cNvPr>
          <p:cNvCxnSpPr>
            <a:cxnSpLocks/>
          </p:cNvCxnSpPr>
          <p:nvPr/>
        </p:nvCxnSpPr>
        <p:spPr>
          <a:xfrm>
            <a:off x="2922496" y="524436"/>
            <a:ext cx="699683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2F43FDB-613D-3B45-B987-AE51A80A50B8}"/>
              </a:ext>
            </a:extLst>
          </p:cNvPr>
          <p:cNvSpPr txBox="1"/>
          <p:nvPr/>
        </p:nvSpPr>
        <p:spPr>
          <a:xfrm>
            <a:off x="5973490" y="342596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56 km</a:t>
            </a:r>
          </a:p>
        </p:txBody>
      </p:sp>
    </p:spTree>
    <p:extLst>
      <p:ext uri="{BB962C8B-B14F-4D97-AF65-F5344CB8AC3E}">
        <p14:creationId xmlns:p14="http://schemas.microsoft.com/office/powerpoint/2010/main" val="850108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rtical_resol_ycao-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28" y="0"/>
            <a:ext cx="7918515" cy="6858000"/>
          </a:xfrm>
          <a:prstGeom prst="rect">
            <a:avLst/>
          </a:prstGeom>
        </p:spPr>
      </p:pic>
      <p:pic>
        <p:nvPicPr>
          <p:cNvPr id="2" name="Picture 1" descr="vertical_resol_ycao-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28" y="0"/>
            <a:ext cx="79185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80938" y="-26736"/>
            <a:ext cx="206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4-h average winds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560082" y="4562793"/>
            <a:ext cx="0" cy="1192173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85716" y="5385083"/>
            <a:ext cx="80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Witch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53482" y="5168901"/>
            <a:ext cx="0" cy="598215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9117" y="5397233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Ramona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86228" y="6421854"/>
            <a:ext cx="1526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Feb 2013 event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32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rtical_resol_ycao-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28" y="0"/>
            <a:ext cx="7918515" cy="6858000"/>
          </a:xfrm>
          <a:prstGeom prst="rect">
            <a:avLst/>
          </a:prstGeom>
        </p:spPr>
      </p:pic>
      <p:pic>
        <p:nvPicPr>
          <p:cNvPr id="2" name="Picture 1" descr="vertical_resol_ycao-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28" y="0"/>
            <a:ext cx="7918515" cy="6858000"/>
          </a:xfrm>
          <a:prstGeom prst="rect">
            <a:avLst/>
          </a:prstGeom>
        </p:spPr>
      </p:pic>
      <p:pic>
        <p:nvPicPr>
          <p:cNvPr id="3" name="Picture 2" descr="vertical_resol_ycao-0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28" y="0"/>
            <a:ext cx="79185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80938" y="-26736"/>
            <a:ext cx="206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4-h average winds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560082" y="4562793"/>
            <a:ext cx="0" cy="1192173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85716" y="5385083"/>
            <a:ext cx="80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Witch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53482" y="5168901"/>
            <a:ext cx="0" cy="598215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9117" y="5397233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Ramona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86228" y="6421854"/>
            <a:ext cx="1526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Feb 2013 event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60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rtical_resol_ycao-0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28" y="0"/>
            <a:ext cx="791851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94524" y="4039572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80938" y="-26736"/>
            <a:ext cx="206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4-h average winds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560082" y="4562793"/>
            <a:ext cx="0" cy="1192173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85716" y="5385083"/>
            <a:ext cx="80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Witch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53482" y="5168901"/>
            <a:ext cx="0" cy="598215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9117" y="5397233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Ramona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86228" y="6421854"/>
            <a:ext cx="1526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Feb 2013 event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68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rtical_resol_ycao-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28" y="0"/>
            <a:ext cx="79185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80938" y="-26736"/>
            <a:ext cx="206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4-h average winds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60082" y="4562793"/>
            <a:ext cx="0" cy="1192173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85716" y="5385083"/>
            <a:ext cx="80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Witch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53482" y="5168901"/>
            <a:ext cx="0" cy="598215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9117" y="5397233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Ramona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86228" y="6421854"/>
            <a:ext cx="1526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Feb 2013 event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4524" y="4039572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13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“model” model equation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200" y="4668990"/>
            <a:ext cx="1051559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Write in </a:t>
            </a:r>
            <a:r>
              <a:rPr lang="en-US" b="1" dirty="0"/>
              <a:t>explicit</a:t>
            </a:r>
            <a:r>
              <a:rPr lang="en-US" dirty="0"/>
              <a:t> form (solve for the single unknown value):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600" dirty="0"/>
          </a:p>
          <a:p>
            <a:r>
              <a:rPr lang="en-US" sz="1600" dirty="0"/>
              <a:t>- we know </a:t>
            </a:r>
            <a:r>
              <a:rPr lang="en-US" sz="1600" i="1" dirty="0"/>
              <a:t>u</a:t>
            </a:r>
            <a:r>
              <a:rPr lang="en-US" sz="1600" dirty="0"/>
              <a:t> at time </a:t>
            </a:r>
            <a:r>
              <a:rPr lang="en-US" sz="1600" i="1" dirty="0"/>
              <a:t>n</a:t>
            </a:r>
            <a:r>
              <a:rPr lang="en-US" sz="1600" dirty="0"/>
              <a:t> for all spatial locations </a:t>
            </a:r>
            <a:r>
              <a:rPr lang="en-US" sz="1600" i="1" dirty="0" err="1"/>
              <a:t>i</a:t>
            </a:r>
            <a:r>
              <a:rPr lang="en-US" sz="1600" dirty="0"/>
              <a:t>.  Use that information to get </a:t>
            </a:r>
            <a:r>
              <a:rPr lang="en-US" sz="1600" i="1" dirty="0"/>
              <a:t>u</a:t>
            </a:r>
            <a:r>
              <a:rPr lang="en-US" sz="1600" dirty="0"/>
              <a:t> at location </a:t>
            </a:r>
            <a:r>
              <a:rPr lang="en-US" sz="1600" i="1" dirty="0" err="1"/>
              <a:t>i</a:t>
            </a:r>
            <a:r>
              <a:rPr lang="en-US" sz="1600" dirty="0"/>
              <a:t> for time </a:t>
            </a:r>
            <a:r>
              <a:rPr lang="en-US" sz="1600" i="1" dirty="0"/>
              <a:t>n+1</a:t>
            </a:r>
          </a:p>
          <a:p>
            <a:r>
              <a:rPr lang="en-US" dirty="0"/>
              <a:t>• Implicit equations: can’t solve one point at at time (more later)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1D wave equation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1778000"/>
            <a:ext cx="2794000" cy="1320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1955800"/>
            <a:ext cx="2336800" cy="977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7000" y="1561550"/>
            <a:ext cx="55535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Simple 1D linear wave equation</a:t>
            </a:r>
          </a:p>
          <a:p>
            <a:r>
              <a:rPr lang="en-US" dirty="0"/>
              <a:t>	(wave </a:t>
            </a:r>
            <a:r>
              <a:rPr lang="en-US" dirty="0" err="1"/>
              <a:t>advected</a:t>
            </a:r>
            <a:r>
              <a:rPr lang="en-US" dirty="0"/>
              <a:t> at speed </a:t>
            </a:r>
            <a:r>
              <a:rPr lang="en-US" i="1" dirty="0"/>
              <a:t>c</a:t>
            </a:r>
            <a:r>
              <a:rPr lang="en-US" dirty="0"/>
              <a:t>, to right if </a:t>
            </a:r>
            <a:r>
              <a:rPr lang="en-US" i="1" dirty="0"/>
              <a:t>c</a:t>
            </a:r>
            <a:r>
              <a:rPr lang="en-US" dirty="0"/>
              <a:t> &gt; 0,</a:t>
            </a:r>
          </a:p>
          <a:p>
            <a:r>
              <a:rPr lang="en-US" dirty="0"/>
              <a:t>	without change of shape)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b="1" dirty="0"/>
              <a:t>Discretize</a:t>
            </a:r>
            <a:r>
              <a:rPr lang="en-US" dirty="0"/>
              <a:t> both time (</a:t>
            </a:r>
            <a:r>
              <a:rPr lang="en-US" i="1" dirty="0"/>
              <a:t>n</a:t>
            </a:r>
            <a:r>
              <a:rPr lang="en-US" dirty="0"/>
              <a:t>) and space (</a:t>
            </a:r>
            <a:r>
              <a:rPr lang="en-US" i="1" dirty="0" err="1"/>
              <a:t>i</a:t>
            </a:r>
            <a:r>
              <a:rPr lang="en-US" dirty="0"/>
              <a:t>), producing this</a:t>
            </a:r>
          </a:p>
          <a:p>
            <a:r>
              <a:rPr lang="en-US" dirty="0"/>
              <a:t>	(quite poor) elementary numerical scheme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880" y="3619500"/>
            <a:ext cx="4206240" cy="833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439" y="5139842"/>
            <a:ext cx="4643120" cy="772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72171" y="3730823"/>
            <a:ext cx="1772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“Upstream scheme”</a:t>
            </a:r>
          </a:p>
          <a:p>
            <a:r>
              <a:rPr lang="en-US" sz="1400" i="1" dirty="0"/>
              <a:t>(Assumes c &gt; 0)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77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Upstream scheme time integration</a:t>
            </a:r>
          </a:p>
        </p:txBody>
      </p:sp>
      <p:pic>
        <p:nvPicPr>
          <p:cNvPr id="3" name="Picture 2" descr="upstream_time_concep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2895600"/>
            <a:ext cx="4508500" cy="1714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5100" y="2552700"/>
            <a:ext cx="40773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Upstream scheme time integration: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Current time is time </a:t>
            </a:r>
            <a:r>
              <a:rPr lang="en-US" i="1" dirty="0"/>
              <a:t>n</a:t>
            </a:r>
          </a:p>
          <a:p>
            <a:pPr marL="285750" indent="-285750">
              <a:buFontTx/>
              <a:buChar char="-"/>
            </a:pPr>
            <a:r>
              <a:rPr lang="en-US" dirty="0"/>
              <a:t>Compute advection at time </a:t>
            </a:r>
            <a:r>
              <a:rPr lang="en-US" i="1" dirty="0"/>
              <a:t>n</a:t>
            </a:r>
          </a:p>
          <a:p>
            <a:pPr marL="285750" indent="-285750">
              <a:buFontTx/>
              <a:buChar char="-"/>
            </a:pPr>
            <a:r>
              <a:rPr lang="en-US" dirty="0"/>
              <a:t>Use this to push </a:t>
            </a:r>
            <a:r>
              <a:rPr lang="en-US" i="1" dirty="0"/>
              <a:t>u</a:t>
            </a:r>
            <a:r>
              <a:rPr lang="en-US" dirty="0"/>
              <a:t> forward by ∆t</a:t>
            </a:r>
          </a:p>
          <a:p>
            <a:pPr marL="285750" indent="-285750">
              <a:buFontTx/>
              <a:buChar char="-"/>
            </a:pPr>
            <a:r>
              <a:rPr lang="en-US" dirty="0"/>
              <a:t>Compute advection at new time </a:t>
            </a:r>
            <a:r>
              <a:rPr lang="en-US" i="1" dirty="0"/>
              <a:t>n+1</a:t>
            </a:r>
          </a:p>
          <a:p>
            <a:pPr marL="285750" indent="-285750">
              <a:buFontTx/>
              <a:buChar char="-"/>
            </a:pPr>
            <a:r>
              <a:rPr lang="en-US" dirty="0"/>
              <a:t>Use this to push </a:t>
            </a:r>
            <a:r>
              <a:rPr lang="en-US" i="1" dirty="0"/>
              <a:t>u</a:t>
            </a:r>
            <a:r>
              <a:rPr lang="en-US" dirty="0"/>
              <a:t> ahead to time </a:t>
            </a:r>
            <a:r>
              <a:rPr lang="en-US" i="1" dirty="0"/>
              <a:t>n+2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REPEAT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50" y="1754534"/>
            <a:ext cx="1562100" cy="65370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800" y="5041900"/>
            <a:ext cx="4643120" cy="7721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487939-6A5A-37BE-BDDB-C07DC3E7987C}"/>
              </a:ext>
            </a:extLst>
          </p:cNvPr>
          <p:cNvSpPr/>
          <p:nvPr/>
        </p:nvSpPr>
        <p:spPr>
          <a:xfrm>
            <a:off x="1587500" y="3417125"/>
            <a:ext cx="656590" cy="4457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Domain</a:t>
            </a:r>
          </a:p>
        </p:txBody>
      </p:sp>
      <p:pic>
        <p:nvPicPr>
          <p:cNvPr id="20482" name="Picture 6" descr="3D-volume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r="7413"/>
          <a:stretch>
            <a:fillRect/>
          </a:stretch>
        </p:blipFill>
        <p:spPr/>
      </p:pic>
      <p:sp>
        <p:nvSpPr>
          <p:cNvPr id="20483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Local, regional or global in scale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Discretize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into grid volumes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virtual internal walls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boundary conditions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Initialize each volume*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Make some forecasts…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98195" y="6493636"/>
            <a:ext cx="6540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Note the model is primarily initialized with </a:t>
            </a:r>
            <a:r>
              <a:rPr lang="en-US" sz="1400" i="1" dirty="0"/>
              <a:t>some other model’s </a:t>
            </a:r>
            <a:r>
              <a:rPr lang="en-US" sz="1400" dirty="0"/>
              <a:t>rendition of reality</a:t>
            </a:r>
          </a:p>
        </p:txBody>
      </p:sp>
    </p:spTree>
    <p:extLst>
      <p:ext uri="{BB962C8B-B14F-4D97-AF65-F5344CB8AC3E}">
        <p14:creationId xmlns:p14="http://schemas.microsoft.com/office/powerpoint/2010/main" val="2486338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Runge-Kutta</a:t>
            </a:r>
            <a:r>
              <a:rPr lang="en-US" dirty="0"/>
              <a:t> 3</a:t>
            </a:r>
            <a:r>
              <a:rPr lang="en-US" baseline="30000" dirty="0"/>
              <a:t>rd</a:t>
            </a:r>
            <a:r>
              <a:rPr lang="en-US" dirty="0"/>
              <a:t> order (RK3) time integration</a:t>
            </a:r>
          </a:p>
        </p:txBody>
      </p:sp>
      <p:pic>
        <p:nvPicPr>
          <p:cNvPr id="3" name="Picture 2" descr="RK3_time_concep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727200"/>
            <a:ext cx="4508500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5101" y="2552701"/>
            <a:ext cx="446724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WRF uses an RK3 time integration</a:t>
            </a:r>
          </a:p>
          <a:p>
            <a:r>
              <a:rPr lang="en-US" dirty="0"/>
              <a:t>	scheme (predictor-corrector type)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Current time is time </a:t>
            </a:r>
            <a:r>
              <a:rPr lang="en-US" i="1" dirty="0"/>
              <a:t>n</a:t>
            </a:r>
          </a:p>
          <a:p>
            <a:pPr marL="285750" indent="-285750">
              <a:buFontTx/>
              <a:buChar char="-"/>
            </a:pPr>
            <a:r>
              <a:rPr lang="en-US" dirty="0"/>
              <a:t>Compute advection at time </a:t>
            </a:r>
            <a:r>
              <a:rPr lang="en-US" i="1" dirty="0"/>
              <a:t>n</a:t>
            </a:r>
          </a:p>
          <a:p>
            <a:pPr marL="285750" indent="-285750">
              <a:buFontTx/>
              <a:buChar char="-"/>
            </a:pPr>
            <a:r>
              <a:rPr lang="en-US" dirty="0"/>
              <a:t>Use this to push </a:t>
            </a:r>
            <a:r>
              <a:rPr lang="en-US" i="1" dirty="0"/>
              <a:t>u</a:t>
            </a:r>
            <a:r>
              <a:rPr lang="en-US" dirty="0"/>
              <a:t> forward 1/3 step</a:t>
            </a:r>
          </a:p>
          <a:p>
            <a:pPr marL="285750" indent="-285750">
              <a:buFontTx/>
              <a:buChar char="-"/>
            </a:pPr>
            <a:r>
              <a:rPr lang="en-US" dirty="0"/>
              <a:t>Recompute advection, push </a:t>
            </a:r>
            <a:r>
              <a:rPr lang="en-US" i="1" dirty="0"/>
              <a:t>u</a:t>
            </a:r>
            <a:r>
              <a:rPr lang="en-US" dirty="0"/>
              <a:t> ahead </a:t>
            </a:r>
          </a:p>
          <a:p>
            <a:pPr lvl="1"/>
            <a:r>
              <a:rPr lang="en-US" dirty="0"/>
              <a:t>farther from time </a:t>
            </a:r>
            <a:r>
              <a:rPr lang="en-US" i="1" dirty="0"/>
              <a:t>n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Finally </a:t>
            </a:r>
            <a:r>
              <a:rPr lang="en-US" dirty="0" err="1"/>
              <a:t>recompute</a:t>
            </a:r>
            <a:r>
              <a:rPr lang="en-US" dirty="0"/>
              <a:t> advection at half-</a:t>
            </a:r>
          </a:p>
          <a:p>
            <a:pPr lvl="1"/>
            <a:r>
              <a:rPr lang="en-US" dirty="0"/>
              <a:t>way point, push </a:t>
            </a:r>
            <a:r>
              <a:rPr lang="en-US" i="1" dirty="0"/>
              <a:t>u</a:t>
            </a:r>
            <a:r>
              <a:rPr lang="en-US" dirty="0"/>
              <a:t> ahead full ∆t</a:t>
            </a:r>
          </a:p>
          <a:p>
            <a:endParaRPr lang="en-US" dirty="0"/>
          </a:p>
          <a:p>
            <a:r>
              <a:rPr lang="en-US" dirty="0"/>
              <a:t>• MPAS uses a simpler RK2 scheme</a:t>
            </a:r>
          </a:p>
          <a:p>
            <a:r>
              <a:rPr lang="en-US" dirty="0"/>
              <a:t>• There is no single RK2 or RK3 scheme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7095" y="1403107"/>
            <a:ext cx="1562100" cy="65370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434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Numerical sources of error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42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error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4481"/>
            <a:ext cx="10515600" cy="4351338"/>
          </a:xfrm>
        </p:spPr>
        <p:txBody>
          <a:bodyPr>
            <a:noAutofit/>
          </a:bodyPr>
          <a:lstStyle/>
          <a:p>
            <a:r>
              <a:rPr lang="en-US" sz="2000" dirty="0"/>
              <a:t>Objects can be thought of as composed of </a:t>
            </a:r>
            <a:r>
              <a:rPr lang="en-US" sz="2000" b="1" dirty="0"/>
              <a:t>waves</a:t>
            </a:r>
            <a:r>
              <a:rPr lang="en-US" sz="2000" dirty="0"/>
              <a:t>, constructively and destructively interfering</a:t>
            </a:r>
          </a:p>
          <a:p>
            <a:r>
              <a:rPr lang="en-US" sz="2000" dirty="0"/>
              <a:t>A model attempts to propagate waves, which possess amplitudes, wavelengths, and phase speeds</a:t>
            </a:r>
          </a:p>
          <a:p>
            <a:r>
              <a:rPr lang="en-US" sz="2000" dirty="0"/>
              <a:t>Prediction of these waves subject to </a:t>
            </a:r>
            <a:r>
              <a:rPr lang="en-US" sz="2000" dirty="0">
                <a:solidFill>
                  <a:srgbClr val="FF0000"/>
                </a:solidFill>
              </a:rPr>
              <a:t>numerical errors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Amplitude error</a:t>
            </a:r>
          </a:p>
          <a:p>
            <a:pPr lvl="1"/>
            <a:r>
              <a:rPr lang="en-US" sz="2000" dirty="0"/>
              <a:t>Phase error</a:t>
            </a:r>
          </a:p>
          <a:p>
            <a:pPr lvl="1"/>
            <a:r>
              <a:rPr lang="en-US" sz="2000" dirty="0"/>
              <a:t>Dispersion error</a:t>
            </a:r>
          </a:p>
          <a:p>
            <a:pPr lvl="2"/>
            <a:r>
              <a:rPr lang="en-US" sz="1600" dirty="0"/>
              <a:t>When advection error is a function of wavelength </a:t>
            </a:r>
            <a:r>
              <a:rPr lang="en-US" sz="1600" i="1" dirty="0"/>
              <a:t>itself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Numerical schemes work better for longer wavelengths</a:t>
            </a:r>
          </a:p>
          <a:p>
            <a:pPr lvl="1"/>
            <a:r>
              <a:rPr lang="en-US" sz="2000" i="1" dirty="0"/>
              <a:t>Also, when things “go wrong”, the shortest wavelengths are usually involved or even to blame</a:t>
            </a:r>
          </a:p>
          <a:p>
            <a:r>
              <a:rPr lang="en-US" sz="2000" dirty="0"/>
              <a:t>We need to think in terms of waves and combinations of waves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42</a:t>
            </a:fld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3473525" y="3350962"/>
            <a:ext cx="215900" cy="4699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89425" y="3406623"/>
            <a:ext cx="1899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“advection error”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CFF9CE-F4F7-734B-82AB-5C73A0E8C0BB}"/>
              </a:ext>
            </a:extLst>
          </p:cNvPr>
          <p:cNvSpPr txBox="1"/>
          <p:nvPr/>
        </p:nvSpPr>
        <p:spPr>
          <a:xfrm>
            <a:off x="13449300" y="2578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5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“Fourier thinking”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444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decomposition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series of numbers, </a:t>
            </a:r>
            <a:r>
              <a:rPr lang="en-US" b="1" dirty="0"/>
              <a:t>no matter how aperiodic in appearance</a:t>
            </a:r>
            <a:r>
              <a:rPr lang="en-US" dirty="0"/>
              <a:t>, can be decomposed into a finite sum of </a:t>
            </a:r>
            <a:r>
              <a:rPr lang="en-US" dirty="0" err="1"/>
              <a:t>sines</a:t>
            </a:r>
            <a:r>
              <a:rPr lang="en-US" dirty="0"/>
              <a:t> and cosines of varying amplitudes and wavelengths</a:t>
            </a:r>
          </a:p>
          <a:p>
            <a:r>
              <a:rPr lang="en-US" dirty="0"/>
              <a:t>For </a:t>
            </a:r>
            <a:r>
              <a:rPr lang="en-US" i="1" dirty="0"/>
              <a:t>N</a:t>
            </a:r>
            <a:r>
              <a:rPr lang="en-US" dirty="0"/>
              <a:t> points, there will be </a:t>
            </a:r>
            <a:r>
              <a:rPr lang="en-US" i="1" dirty="0"/>
              <a:t>N/2</a:t>
            </a:r>
            <a:r>
              <a:rPr lang="en-US" dirty="0"/>
              <a:t> wave pairs (a cosine &amp; a sine) for a total of </a:t>
            </a:r>
            <a:r>
              <a:rPr lang="en-US" i="1" dirty="0"/>
              <a:t>N</a:t>
            </a:r>
            <a:r>
              <a:rPr lang="en-US" dirty="0"/>
              <a:t> waves</a:t>
            </a:r>
          </a:p>
          <a:p>
            <a:pPr lvl="1"/>
            <a:r>
              <a:rPr lang="en-US" dirty="0"/>
              <a:t>The first pair has wavelength = length of series (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pair has wavelength </a:t>
            </a:r>
            <a:r>
              <a:rPr lang="en-US" i="1" dirty="0"/>
              <a:t>N</a:t>
            </a:r>
            <a:r>
              <a:rPr lang="en-US" dirty="0"/>
              <a:t>/2 (so 2 waves in series)</a:t>
            </a:r>
          </a:p>
          <a:p>
            <a:pPr lvl="1"/>
            <a:r>
              <a:rPr lang="en-US" dirty="0"/>
              <a:t>Third pair has wavelength </a:t>
            </a:r>
            <a:r>
              <a:rPr lang="en-US" i="1" dirty="0"/>
              <a:t>N</a:t>
            </a:r>
            <a:r>
              <a:rPr lang="en-US" dirty="0"/>
              <a:t>/3, and so on…</a:t>
            </a:r>
          </a:p>
          <a:p>
            <a:pPr lvl="1"/>
            <a:r>
              <a:rPr lang="en-US" dirty="0"/>
              <a:t>Each sine and cosine has its own wave amplitude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382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45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“When Fourier presented his first paper to the Paris Academy in 1807, stating that an arbitrary function could be expressed [as a finite sum of </a:t>
            </a:r>
            <a:r>
              <a:rPr lang="en-US" dirty="0" err="1"/>
              <a:t>sines</a:t>
            </a:r>
            <a:r>
              <a:rPr lang="en-US" dirty="0"/>
              <a:t> and cosines], the mathematician Lagrange was so surprised that he denied the possibility in the most definite terms.”</a:t>
            </a:r>
          </a:p>
          <a:p>
            <a:pPr lvl="2"/>
            <a:r>
              <a:rPr lang="en-US" dirty="0"/>
              <a:t>Boyce and </a:t>
            </a:r>
            <a:r>
              <a:rPr lang="en-US" dirty="0" err="1"/>
              <a:t>DiPrima</a:t>
            </a:r>
            <a:r>
              <a:rPr lang="en-US" dirty="0"/>
              <a:t>, “Elementary Differential Equations”</a:t>
            </a:r>
          </a:p>
        </p:txBody>
      </p:sp>
    </p:spTree>
    <p:extLst>
      <p:ext uri="{BB962C8B-B14F-4D97-AF65-F5344CB8AC3E}">
        <p14:creationId xmlns:p14="http://schemas.microsoft.com/office/powerpoint/2010/main" val="14357884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series in space (or time)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46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71701" y="5842001"/>
            <a:ext cx="8233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This results from a sum of 10 waves: 5 </a:t>
            </a:r>
            <a:r>
              <a:rPr lang="en-US" dirty="0" err="1"/>
              <a:t>sines</a:t>
            </a:r>
            <a:r>
              <a:rPr lang="en-US" dirty="0"/>
              <a:t> and 5 cosines of 5 different</a:t>
            </a:r>
          </a:p>
          <a:p>
            <a:r>
              <a:rPr lang="en-US" dirty="0"/>
              <a:t>	wavelengths, and 10 different amplitudes (of a total possible 100 waves)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724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78510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wave pair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1701" y="5842001"/>
            <a:ext cx="875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Red curve shows </a:t>
            </a:r>
            <a:r>
              <a:rPr lang="en-US" i="1" dirty="0"/>
              <a:t>combination</a:t>
            </a:r>
            <a:r>
              <a:rPr lang="en-US" dirty="0"/>
              <a:t> of the sine and cosine with wavelength = domain width</a:t>
            </a:r>
          </a:p>
          <a:p>
            <a:r>
              <a:rPr lang="en-US" dirty="0"/>
              <a:t>	(i.e., one sine and one cosine in domain)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724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67673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1</a:t>
            </a:r>
            <a:r>
              <a:rPr lang="en-US" baseline="30000" dirty="0"/>
              <a:t>st</a:t>
            </a:r>
            <a:r>
              <a:rPr lang="en-US" dirty="0"/>
              <a:t> wave pair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724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9882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2</a:t>
            </a:r>
            <a:r>
              <a:rPr lang="en-US" baseline="30000" dirty="0"/>
              <a:t>nd</a:t>
            </a:r>
            <a:r>
              <a:rPr lang="en-US" dirty="0"/>
              <a:t> wave pair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1700" y="5842001"/>
            <a:ext cx="8758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Red curve now shows combination of sine and cosine wavelength = 1/2 domain width</a:t>
            </a:r>
          </a:p>
          <a:p>
            <a:r>
              <a:rPr lang="en-US" dirty="0"/>
              <a:t>	(i.e., 2 </a:t>
            </a:r>
            <a:r>
              <a:rPr lang="en-US" dirty="0" err="1"/>
              <a:t>sines</a:t>
            </a:r>
            <a:r>
              <a:rPr lang="en-US" dirty="0"/>
              <a:t> and 2 cosines across domain)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724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8407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Equations predict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tendencies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Initial forecasts may start with “observations” but </a:t>
            </a:r>
            <a:r>
              <a:rPr lang="en-US" i="1" dirty="0">
                <a:latin typeface="Arial" charset="0"/>
                <a:ea typeface="ＭＳ Ｐゴシック" charset="0"/>
              </a:rPr>
              <a:t>subsequent</a:t>
            </a:r>
            <a:r>
              <a:rPr lang="en-US" dirty="0">
                <a:latin typeface="Arial" charset="0"/>
                <a:ea typeface="ＭＳ Ｐゴシック" charset="0"/>
              </a:rPr>
              <a:t> forecasts based on </a:t>
            </a:r>
            <a:r>
              <a:rPr lang="en-US" i="1" dirty="0">
                <a:latin typeface="Arial" charset="0"/>
                <a:ea typeface="ＭＳ Ｐゴシック" charset="0"/>
              </a:rPr>
              <a:t>prior</a:t>
            </a:r>
            <a:r>
              <a:rPr lang="en-US" dirty="0">
                <a:latin typeface="Arial" charset="0"/>
                <a:ea typeface="ＭＳ Ｐゴシック" charset="0"/>
              </a:rPr>
              <a:t> forecasts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Forecasts are used to recalculate tendencies</a:t>
            </a:r>
            <a:endParaRPr lang="en-US" i="1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Success depends on quality of initialization and accuracy of tendencies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210" y="2566437"/>
            <a:ext cx="3949700" cy="977900"/>
          </a:xfrm>
          <a:prstGeom prst="rect">
            <a:avLst/>
          </a:prstGeom>
        </p:spPr>
      </p:pic>
      <p:sp>
        <p:nvSpPr>
          <p:cNvPr id="2252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Extrapolation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93600B-F27D-D255-BD33-E44E7B5EA46E}"/>
              </a:ext>
            </a:extLst>
          </p:cNvPr>
          <p:cNvSpPr txBox="1"/>
          <p:nvPr/>
        </p:nvSpPr>
        <p:spPr>
          <a:xfrm>
            <a:off x="5927076" y="594911"/>
            <a:ext cx="533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Sum of Forcings:  advection, Coriolis, PGF, etc.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FB51CBE-F0AE-4D35-0657-A8235A5314F1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7478038" y="995021"/>
            <a:ext cx="1115120" cy="143502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1954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2</a:t>
            </a:r>
            <a:r>
              <a:rPr lang="en-US" baseline="30000" dirty="0"/>
              <a:t>nd</a:t>
            </a:r>
            <a:r>
              <a:rPr lang="en-US" dirty="0"/>
              <a:t> wave pair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724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78434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3</a:t>
            </a:r>
            <a:r>
              <a:rPr lang="en-US" baseline="30000" dirty="0"/>
              <a:t>rd</a:t>
            </a:r>
            <a:r>
              <a:rPr lang="en-US" dirty="0"/>
              <a:t> wave pair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1700" y="5842001"/>
            <a:ext cx="8758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Red curve now shows combination of sine and cosine wavelength = 1/3 domain width</a:t>
            </a:r>
          </a:p>
          <a:p>
            <a:r>
              <a:rPr lang="en-US" dirty="0"/>
              <a:t>	(i.e., 3 </a:t>
            </a:r>
            <a:r>
              <a:rPr lang="en-US" dirty="0" err="1"/>
              <a:t>sines</a:t>
            </a:r>
            <a:r>
              <a:rPr lang="en-US" dirty="0"/>
              <a:t> and 3 cosines across domain)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724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9777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3</a:t>
            </a:r>
            <a:r>
              <a:rPr lang="en-US" baseline="30000" dirty="0"/>
              <a:t>rd</a:t>
            </a:r>
            <a:r>
              <a:rPr lang="en-US" dirty="0"/>
              <a:t> wave pair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724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51083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4</a:t>
            </a:r>
            <a:r>
              <a:rPr lang="en-US" baseline="30000" dirty="0"/>
              <a:t>th</a:t>
            </a:r>
            <a:r>
              <a:rPr lang="en-US" dirty="0"/>
              <a:t> wave pair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53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1701" y="5842000"/>
            <a:ext cx="636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This wave pair represents 6 </a:t>
            </a:r>
            <a:r>
              <a:rPr lang="en-US" dirty="0" err="1"/>
              <a:t>sines</a:t>
            </a:r>
            <a:r>
              <a:rPr lang="en-US" dirty="0"/>
              <a:t> and cosines across domain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724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77639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4</a:t>
            </a:r>
            <a:r>
              <a:rPr lang="en-US" baseline="30000" dirty="0"/>
              <a:t>th</a:t>
            </a:r>
            <a:r>
              <a:rPr lang="en-US" dirty="0"/>
              <a:t>, identify final pair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1701" y="5549901"/>
            <a:ext cx="8187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This wave pair represents 25 </a:t>
            </a:r>
            <a:r>
              <a:rPr lang="en-US" dirty="0" err="1"/>
              <a:t>sines</a:t>
            </a:r>
            <a:r>
              <a:rPr lang="en-US" dirty="0"/>
              <a:t> and cosines across domain (4∆x)</a:t>
            </a:r>
          </a:p>
          <a:p>
            <a:r>
              <a:rPr lang="en-US" dirty="0"/>
              <a:t>• I just used 10 waves.  In reality, up to </a:t>
            </a:r>
            <a:r>
              <a:rPr lang="en-US" i="1" dirty="0"/>
              <a:t>N</a:t>
            </a:r>
            <a:r>
              <a:rPr lang="en-US" dirty="0"/>
              <a:t> (=100) waves could have been employed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724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59191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they all sum to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55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71701" y="5549900"/>
            <a:ext cx="8362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</a:t>
            </a:r>
            <a:r>
              <a:rPr lang="en-US" b="1" dirty="0"/>
              <a:t>All 10 waves combine to produce original series</a:t>
            </a:r>
          </a:p>
          <a:p>
            <a:r>
              <a:rPr lang="en-US" dirty="0"/>
              <a:t>• In the simplest case, </a:t>
            </a:r>
            <a:r>
              <a:rPr lang="en-US" b="1" dirty="0">
                <a:solidFill>
                  <a:srgbClr val="0000FF"/>
                </a:solidFill>
              </a:rPr>
              <a:t>all waves should be treated the same</a:t>
            </a:r>
            <a:r>
              <a:rPr lang="en-US" dirty="0"/>
              <a:t> (same phase speed)</a:t>
            </a:r>
          </a:p>
          <a:p>
            <a:r>
              <a:rPr lang="en-US" dirty="0"/>
              <a:t>• In reality, </a:t>
            </a:r>
            <a:r>
              <a:rPr lang="en-US" b="1" dirty="0">
                <a:solidFill>
                  <a:srgbClr val="FF0000"/>
                </a:solidFill>
              </a:rPr>
              <a:t>advection error becomes worse as wavelengths become smaller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00" y="5057948"/>
            <a:ext cx="1562100" cy="653705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724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97902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original feature and</a:t>
            </a:r>
            <a:br>
              <a:rPr lang="en-US" dirty="0"/>
            </a:br>
            <a:r>
              <a:rPr lang="en-US" dirty="0"/>
              <a:t> its (paired) parts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56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724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5901" y="5504045"/>
            <a:ext cx="9241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Simple wave equation: feature is </a:t>
            </a:r>
            <a:r>
              <a:rPr lang="en-US" dirty="0" err="1"/>
              <a:t>advected</a:t>
            </a:r>
            <a:r>
              <a:rPr lang="en-US" dirty="0"/>
              <a:t> at speed </a:t>
            </a:r>
            <a:r>
              <a:rPr lang="en-US" i="1" dirty="0"/>
              <a:t>c</a:t>
            </a:r>
            <a:r>
              <a:rPr lang="en-US" dirty="0"/>
              <a:t> without change of amplitude or shape</a:t>
            </a:r>
          </a:p>
          <a:p>
            <a:pPr algn="ctr"/>
            <a:r>
              <a:rPr lang="en-US" b="1" dirty="0"/>
              <a:t>Advection error</a:t>
            </a:r>
            <a:r>
              <a:rPr lang="en-US" dirty="0"/>
              <a:t>: A wave’s amplitude not preserved and/or its speed is too fast or slow.</a:t>
            </a:r>
          </a:p>
          <a:p>
            <a:pPr algn="ctr"/>
            <a:r>
              <a:rPr lang="en-US" b="1" dirty="0"/>
              <a:t>Dispersion error</a:t>
            </a:r>
            <a:r>
              <a:rPr lang="en-US" dirty="0"/>
              <a:t>: Advection error varies with wavelength.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If error is dispersive, feature will unravel.</a:t>
            </a:r>
          </a:p>
        </p:txBody>
      </p:sp>
    </p:spTree>
    <p:extLst>
      <p:ext uri="{BB962C8B-B14F-4D97-AF65-F5344CB8AC3E}">
        <p14:creationId xmlns:p14="http://schemas.microsoft.com/office/powerpoint/2010/main" val="35189456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e_anim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7767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8426" y="1308100"/>
            <a:ext cx="290175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3366FF"/>
                </a:solidFill>
              </a:rPr>
              <a:t>Advection of a cone</a:t>
            </a:r>
          </a:p>
          <a:p>
            <a:pPr algn="ctr"/>
            <a:r>
              <a:rPr lang="en-US" b="1" dirty="0">
                <a:solidFill>
                  <a:srgbClr val="3366FF"/>
                </a:solidFill>
              </a:rPr>
              <a:t>at constant speed </a:t>
            </a:r>
          </a:p>
          <a:p>
            <a:pPr algn="ctr"/>
            <a:r>
              <a:rPr lang="en-US" b="1" dirty="0">
                <a:solidFill>
                  <a:srgbClr val="3366FF"/>
                </a:solidFill>
              </a:rPr>
              <a:t>in doubly periodic domain</a:t>
            </a:r>
          </a:p>
          <a:p>
            <a:pPr algn="ctr"/>
            <a:endParaRPr lang="en-US" b="1" dirty="0"/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Shaded: true solution</a:t>
            </a:r>
          </a:p>
          <a:p>
            <a:pPr algn="ctr"/>
            <a:r>
              <a:rPr lang="en-US" sz="1400" dirty="0"/>
              <a:t>Contoured: numerical 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84337" y="3693369"/>
            <a:ext cx="344966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• </a:t>
            </a:r>
            <a:r>
              <a:rPr lang="en-US" sz="1400" i="1" dirty="0"/>
              <a:t>amplitude error</a:t>
            </a:r>
            <a:r>
              <a:rPr lang="en-US" sz="1400" dirty="0"/>
              <a:t>: cone height</a:t>
            </a:r>
          </a:p>
          <a:p>
            <a:r>
              <a:rPr lang="en-US" sz="1400" dirty="0"/>
              <a:t>	not perfectly preserved</a:t>
            </a:r>
          </a:p>
          <a:p>
            <a:endParaRPr lang="en-US" sz="1400" dirty="0"/>
          </a:p>
          <a:p>
            <a:r>
              <a:rPr lang="en-US" sz="1400" dirty="0"/>
              <a:t>• </a:t>
            </a:r>
            <a:r>
              <a:rPr lang="en-US" sz="1400" i="1" dirty="0"/>
              <a:t>phase error</a:t>
            </a:r>
            <a:r>
              <a:rPr lang="en-US" sz="1400" dirty="0"/>
              <a:t>: cone lags slightly</a:t>
            </a:r>
          </a:p>
          <a:p>
            <a:r>
              <a:rPr lang="en-US" sz="1400" dirty="0"/>
              <a:t>	behind true solution</a:t>
            </a:r>
          </a:p>
          <a:p>
            <a:endParaRPr lang="en-US" sz="1400" dirty="0"/>
          </a:p>
          <a:p>
            <a:r>
              <a:rPr lang="en-US" sz="1400" dirty="0"/>
              <a:t>• </a:t>
            </a:r>
            <a:r>
              <a:rPr lang="en-US" sz="1400" i="1" dirty="0"/>
              <a:t>dispersion error</a:t>
            </a:r>
            <a:r>
              <a:rPr lang="en-US" sz="1400" dirty="0"/>
              <a:t>: phase error is</a:t>
            </a:r>
          </a:p>
          <a:p>
            <a:r>
              <a:rPr lang="en-US" sz="1400" dirty="0"/>
              <a:t>	worse for smaller wavelengths</a:t>
            </a:r>
          </a:p>
          <a:p>
            <a:r>
              <a:rPr lang="en-US" sz="1400" dirty="0"/>
              <a:t>	(2∆x, 2∆y waves actually</a:t>
            </a:r>
          </a:p>
          <a:p>
            <a:r>
              <a:rPr lang="en-US" sz="1400" dirty="0"/>
              <a:t>	move in </a:t>
            </a:r>
            <a:r>
              <a:rPr lang="en-US" sz="1400" i="1" dirty="0"/>
              <a:t>wrong direction</a:t>
            </a:r>
            <a:r>
              <a:rPr lang="en-US" sz="1400" dirty="0"/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239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e_advec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27000"/>
            <a:ext cx="6843801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58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EEED6-5348-C930-AC03-2A8122968ADD}"/>
              </a:ext>
            </a:extLst>
          </p:cNvPr>
          <p:cNvSpPr txBox="1"/>
          <p:nvPr/>
        </p:nvSpPr>
        <p:spPr>
          <a:xfrm>
            <a:off x="8221957" y="1188721"/>
            <a:ext cx="248715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Generally, we should</a:t>
            </a:r>
          </a:p>
          <a:p>
            <a:r>
              <a:rPr lang="en-US" dirty="0"/>
              <a:t> not take zero contours</a:t>
            </a:r>
          </a:p>
          <a:p>
            <a:r>
              <a:rPr lang="en-US" dirty="0"/>
              <a:t> too seriously – they</a:t>
            </a:r>
          </a:p>
          <a:p>
            <a:r>
              <a:rPr lang="en-US" dirty="0"/>
              <a:t> can be noisy and their</a:t>
            </a:r>
          </a:p>
          <a:p>
            <a:r>
              <a:rPr lang="en-US" dirty="0"/>
              <a:t> positions in a relatively</a:t>
            </a:r>
          </a:p>
          <a:p>
            <a:r>
              <a:rPr lang="en-US" dirty="0"/>
              <a:t> “flat” field are not</a:t>
            </a:r>
          </a:p>
          <a:p>
            <a:r>
              <a:rPr lang="en-US" dirty="0"/>
              <a:t> precise.</a:t>
            </a:r>
          </a:p>
          <a:p>
            <a:endParaRPr lang="en-US" dirty="0"/>
          </a:p>
          <a:p>
            <a:r>
              <a:rPr lang="en-US" dirty="0"/>
              <a:t>BUT, you may detect</a:t>
            </a:r>
          </a:p>
          <a:p>
            <a:r>
              <a:rPr lang="en-US" dirty="0"/>
              <a:t> emerging problems</a:t>
            </a:r>
          </a:p>
          <a:p>
            <a:r>
              <a:rPr lang="en-US" dirty="0"/>
              <a:t> first as small-scale</a:t>
            </a:r>
          </a:p>
          <a:p>
            <a:r>
              <a:rPr lang="en-US" dirty="0"/>
              <a:t> noise in contours like</a:t>
            </a:r>
          </a:p>
          <a:p>
            <a:r>
              <a:rPr lang="en-US" dirty="0"/>
              <a:t> the zero contour.</a:t>
            </a:r>
          </a:p>
        </p:txBody>
      </p:sp>
    </p:spTree>
    <p:extLst>
      <p:ext uri="{BB962C8B-B14F-4D97-AF65-F5344CB8AC3E}">
        <p14:creationId xmlns:p14="http://schemas.microsoft.com/office/powerpoint/2010/main" val="19860340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Linear and nonlinear instability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[How and why models “blow up”… and how to fix it]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2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forecast-extrapolation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3121026" y="1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6" descr="forecast-extrapolation_NEW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3121026" y="1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7"/>
          <p:cNvSpPr>
            <a:spLocks noGrp="1" noChangeArrowheads="1"/>
          </p:cNvSpPr>
          <p:nvPr>
            <p:ph type="title"/>
          </p:nvPr>
        </p:nvSpPr>
        <p:spPr>
          <a:xfrm>
            <a:off x="2209800" y="441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A simplistic example: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temperature in your backyard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651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1" y="1531188"/>
            <a:ext cx="633679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Example: simple 1D wave equation </a:t>
            </a:r>
          </a:p>
          <a:p>
            <a:r>
              <a:rPr lang="en-US" dirty="0"/>
              <a:t>	(wave </a:t>
            </a:r>
            <a:r>
              <a:rPr lang="en-US" dirty="0" err="1"/>
              <a:t>advected</a:t>
            </a:r>
            <a:r>
              <a:rPr lang="en-US" dirty="0"/>
              <a:t> at constant speed </a:t>
            </a:r>
            <a:r>
              <a:rPr lang="en-US" i="1" dirty="0"/>
              <a:t>c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• Many schemes cannot tolerate the wave moving</a:t>
            </a:r>
          </a:p>
          <a:p>
            <a:r>
              <a:rPr lang="en-US" dirty="0"/>
              <a:t>	more than </a:t>
            </a:r>
            <a:r>
              <a:rPr lang="en-US" b="1" dirty="0"/>
              <a:t>one grid point </a:t>
            </a:r>
            <a:r>
              <a:rPr lang="en-US" dirty="0"/>
              <a:t>∆x in </a:t>
            </a:r>
            <a:r>
              <a:rPr lang="en-US" b="1" dirty="0"/>
              <a:t>one time step </a:t>
            </a:r>
            <a:r>
              <a:rPr lang="en-US" dirty="0"/>
              <a:t>∆t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b="1" dirty="0">
                <a:solidFill>
                  <a:srgbClr val="FF0000"/>
                </a:solidFill>
              </a:rPr>
              <a:t>CFL ≤ 1 is not written in stone</a:t>
            </a:r>
            <a:r>
              <a:rPr lang="en-US" dirty="0"/>
              <a:t>.</a:t>
            </a:r>
          </a:p>
          <a:p>
            <a:r>
              <a:rPr lang="en-US" dirty="0"/>
              <a:t>	= criterion may be SMALLER because of grid</a:t>
            </a:r>
          </a:p>
          <a:p>
            <a:r>
              <a:rPr lang="en-US" dirty="0"/>
              <a:t>		configurations (i.e., staggering) and </a:t>
            </a:r>
            <a:r>
              <a:rPr lang="en-US" dirty="0" err="1"/>
              <a:t>forcings</a:t>
            </a:r>
            <a:endParaRPr lang="en-US" dirty="0"/>
          </a:p>
          <a:p>
            <a:r>
              <a:rPr lang="en-US" dirty="0"/>
              <a:t>	= </a:t>
            </a:r>
            <a:r>
              <a:rPr lang="en-US" dirty="0">
                <a:solidFill>
                  <a:srgbClr val="0070C0"/>
                </a:solidFill>
              </a:rPr>
              <a:t>criterion may be LARGER when schemes have</a:t>
            </a:r>
          </a:p>
          <a:p>
            <a:r>
              <a:rPr lang="en-US" dirty="0">
                <a:solidFill>
                  <a:srgbClr val="0070C0"/>
                </a:solidFill>
              </a:rPr>
              <a:t>		some inherent damping (like WRF’s RK3)</a:t>
            </a:r>
          </a:p>
          <a:p>
            <a:r>
              <a:rPr lang="en-US" dirty="0"/>
              <a:t>		or are implicit or semi-implicit</a:t>
            </a:r>
          </a:p>
          <a:p>
            <a:r>
              <a:rPr lang="en-US" dirty="0"/>
              <a:t>	= WRF displays warnings when </a:t>
            </a:r>
            <a:r>
              <a:rPr lang="en-US" b="1" dirty="0"/>
              <a:t>CFL ≥ 2</a:t>
            </a:r>
          </a:p>
          <a:p>
            <a:r>
              <a:rPr lang="en-US" b="1" dirty="0"/>
              <a:t>	</a:t>
            </a:r>
            <a:r>
              <a:rPr lang="en-US" sz="1400" dirty="0"/>
              <a:t>	[if </a:t>
            </a:r>
            <a:r>
              <a:rPr lang="en-US" sz="1400" dirty="0" err="1"/>
              <a:t>w_damping</a:t>
            </a:r>
            <a:r>
              <a:rPr lang="en-US" sz="1400" dirty="0"/>
              <a:t> is used]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81700" y="3140760"/>
            <a:ext cx="1892300" cy="1320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1200" y="1778000"/>
            <a:ext cx="2794000" cy="1320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instability - 1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1955800"/>
            <a:ext cx="2336800" cy="977900"/>
          </a:xfrm>
          <a:prstGeom prst="rect">
            <a:avLst/>
          </a:prstGeom>
        </p:spPr>
      </p:pic>
      <p:pic>
        <p:nvPicPr>
          <p:cNvPr id="8" name="Picture 7" descr="linear_advectio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3848100"/>
            <a:ext cx="30099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293160"/>
            <a:ext cx="1600200" cy="96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31201" y="3686860"/>
            <a:ext cx="166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“CFL criterion”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60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97580" y="6075144"/>
            <a:ext cx="3182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In </a:t>
            </a:r>
            <a:r>
              <a:rPr lang="en-US" sz="1400" i="1" dirty="0">
                <a:solidFill>
                  <a:srgbClr val="0000FF"/>
                </a:solidFill>
              </a:rPr>
              <a:t>practice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i="1" dirty="0">
                <a:solidFill>
                  <a:srgbClr val="0000FF"/>
                </a:solidFill>
              </a:rPr>
              <a:t>c</a:t>
            </a:r>
            <a:r>
              <a:rPr lang="en-US" sz="1400" dirty="0">
                <a:solidFill>
                  <a:srgbClr val="0000FF"/>
                </a:solidFill>
              </a:rPr>
              <a:t> varies in space, time, and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 with wavelength</a:t>
            </a:r>
          </a:p>
        </p:txBody>
      </p:sp>
    </p:spTree>
    <p:extLst>
      <p:ext uri="{BB962C8B-B14F-4D97-AF65-F5344CB8AC3E}">
        <p14:creationId xmlns:p14="http://schemas.microsoft.com/office/powerpoint/2010/main" val="7019141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202" y="1088996"/>
            <a:ext cx="120597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Timing for main: time 0001-01-01_13:34:36 on domain   1:    0.03898 elapsed seconds</a:t>
            </a:r>
          </a:p>
          <a:p>
            <a:endParaRPr lang="en-US" dirty="0"/>
          </a:p>
          <a:p>
            <a:r>
              <a:rPr lang="en-US" dirty="0"/>
              <a:t>d01 0001-01-01_13:34:36            2 points exceeded </a:t>
            </a:r>
            <a:r>
              <a:rPr lang="en-US" b="1" dirty="0" err="1"/>
              <a:t>cfl</a:t>
            </a:r>
            <a:r>
              <a:rPr lang="en-US" b="1" dirty="0"/>
              <a:t>=2</a:t>
            </a:r>
            <a:r>
              <a:rPr lang="en-US" dirty="0"/>
              <a:t> in domain d01 at time 0001-01-01_13:34:36 hours</a:t>
            </a:r>
          </a:p>
          <a:p>
            <a:r>
              <a:rPr lang="en-US" dirty="0"/>
              <a:t>d01 0001-01-01_13:34:36  MAX AT </a:t>
            </a:r>
            <a:r>
              <a:rPr lang="en-US" dirty="0" err="1"/>
              <a:t>i,j,k</a:t>
            </a:r>
            <a:r>
              <a:rPr lang="en-US" dirty="0"/>
              <a:t>:           32           1          18 </a:t>
            </a:r>
            <a:r>
              <a:rPr lang="en-US" dirty="0" err="1"/>
              <a:t>vert_cfl,w,d</a:t>
            </a:r>
            <a:r>
              <a:rPr lang="en-US" dirty="0"/>
              <a:t>(eta)=   2.003050       16.71070      1.1111081E-02</a:t>
            </a:r>
          </a:p>
          <a:p>
            <a:endParaRPr lang="en-US" dirty="0"/>
          </a:p>
          <a:p>
            <a:r>
              <a:rPr lang="en-US" dirty="0"/>
              <a:t>d01 0001-01-01_13:34:36           10 points exceeded </a:t>
            </a:r>
            <a:r>
              <a:rPr lang="en-US" b="1" dirty="0" err="1"/>
              <a:t>cfl</a:t>
            </a:r>
            <a:r>
              <a:rPr lang="en-US" b="1" dirty="0"/>
              <a:t>=2</a:t>
            </a:r>
            <a:r>
              <a:rPr lang="en-US" dirty="0"/>
              <a:t> in domain d01 at time 0001-01-01_13:34:36 hours</a:t>
            </a:r>
          </a:p>
          <a:p>
            <a:r>
              <a:rPr lang="en-US" dirty="0"/>
              <a:t>d01 0001-01-01_13:34:36  MAX AT </a:t>
            </a:r>
            <a:r>
              <a:rPr lang="en-US" dirty="0" err="1"/>
              <a:t>i,j,k</a:t>
            </a:r>
            <a:r>
              <a:rPr lang="en-US" dirty="0"/>
              <a:t>:           32           1          18 </a:t>
            </a:r>
            <a:r>
              <a:rPr lang="en-US" dirty="0" err="1"/>
              <a:t>vert_cfl,w,d</a:t>
            </a:r>
            <a:r>
              <a:rPr lang="en-US" dirty="0"/>
              <a:t>(eta)=   2.036236       16.96239      1.1111081E-02</a:t>
            </a:r>
          </a:p>
          <a:p>
            <a:endParaRPr lang="en-US" dirty="0"/>
          </a:p>
          <a:p>
            <a:r>
              <a:rPr lang="en-US" dirty="0"/>
              <a:t>d01 0001-01-01_13:34:36           10 points exceeded </a:t>
            </a:r>
            <a:r>
              <a:rPr lang="en-US" b="1" dirty="0" err="1"/>
              <a:t>cfl</a:t>
            </a:r>
            <a:r>
              <a:rPr lang="en-US" b="1" dirty="0"/>
              <a:t>=2</a:t>
            </a:r>
            <a:r>
              <a:rPr lang="en-US" dirty="0"/>
              <a:t> in domain d01 at time 0001-01-01_13:34:36 hours</a:t>
            </a:r>
          </a:p>
          <a:p>
            <a:r>
              <a:rPr lang="en-US" dirty="0"/>
              <a:t>d01 0001-01-01_13:34:36  MAX AT </a:t>
            </a:r>
            <a:r>
              <a:rPr lang="en-US" dirty="0" err="1"/>
              <a:t>i,j,k</a:t>
            </a:r>
            <a:r>
              <a:rPr lang="en-US" dirty="0"/>
              <a:t>:           32           1          18 </a:t>
            </a:r>
            <a:r>
              <a:rPr lang="en-US" dirty="0" err="1"/>
              <a:t>vert_cfl,w,d</a:t>
            </a:r>
            <a:r>
              <a:rPr lang="en-US" dirty="0"/>
              <a:t>(eta)=   2.054908       16.97241      1.1111081E-02</a:t>
            </a:r>
          </a:p>
          <a:p>
            <a:endParaRPr lang="en-US" dirty="0"/>
          </a:p>
          <a:p>
            <a:r>
              <a:rPr lang="en-US" dirty="0"/>
              <a:t>Timing for main: time 0001-01-01_13:34:48 on domain   1:    0.03935 elapsed seconds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61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56200" y="6070601"/>
            <a:ext cx="484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WRF is warning you flow speeds are too</a:t>
            </a:r>
          </a:p>
          <a:p>
            <a:r>
              <a:rPr lang="en-US" i="1" dirty="0">
                <a:solidFill>
                  <a:srgbClr val="FF0000"/>
                </a:solidFill>
              </a:rPr>
              <a:t>	large given the time step you are using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2079" y="80066"/>
            <a:ext cx="3060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Contents of </a:t>
            </a:r>
            <a:r>
              <a:rPr lang="en-US" sz="2000" b="1" dirty="0" err="1"/>
              <a:t>rsl.out.XXXX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42079" y="6171684"/>
            <a:ext cx="2678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"/>
                <a:cs typeface="Courier"/>
              </a:rPr>
              <a:t>grep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cfl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rsl.out</a:t>
            </a:r>
            <a:r>
              <a:rPr lang="en-US" dirty="0">
                <a:latin typeface="Courier"/>
                <a:cs typeface="Courier"/>
              </a:rPr>
              <a:t>.*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6800" y="6052960"/>
            <a:ext cx="2800817" cy="650875"/>
          </a:xfrm>
          <a:prstGeom prst="rect">
            <a:avLst/>
          </a:prstGeom>
          <a:noFill/>
          <a:ln w="38100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1FE6EA-433E-DE48-B63E-F811A427C5F2}"/>
              </a:ext>
            </a:extLst>
          </p:cNvPr>
          <p:cNvSpPr txBox="1"/>
          <p:nvPr/>
        </p:nvSpPr>
        <p:spPr>
          <a:xfrm>
            <a:off x="7855750" y="139084"/>
            <a:ext cx="2154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presumes </a:t>
            </a:r>
            <a:r>
              <a:rPr lang="en-US" sz="1200" i="1" dirty="0" err="1">
                <a:latin typeface="Courier" pitchFamily="2" charset="0"/>
              </a:rPr>
              <a:t>w_damping</a:t>
            </a:r>
            <a:r>
              <a:rPr lang="en-US" sz="1200" i="1" dirty="0">
                <a:latin typeface="Courier" pitchFamily="2" charset="0"/>
              </a:rPr>
              <a:t> </a:t>
            </a:r>
            <a:r>
              <a:rPr lang="en-US" sz="1400" i="1" dirty="0"/>
              <a:t>= 1</a:t>
            </a:r>
          </a:p>
        </p:txBody>
      </p:sp>
    </p:spTree>
    <p:extLst>
      <p:ext uri="{BB962C8B-B14F-4D97-AF65-F5344CB8AC3E}">
        <p14:creationId xmlns:p14="http://schemas.microsoft.com/office/powerpoint/2010/main" val="28940728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instability - 2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 model like WRF, </a:t>
            </a:r>
            <a:r>
              <a:rPr lang="en-US" i="1" dirty="0"/>
              <a:t>c</a:t>
            </a:r>
            <a:r>
              <a:rPr lang="en-US" dirty="0"/>
              <a:t> represents the </a:t>
            </a:r>
            <a:r>
              <a:rPr lang="en-US" b="1" dirty="0"/>
              <a:t>fastest moving signal </a:t>
            </a:r>
            <a:r>
              <a:rPr lang="en-US" dirty="0"/>
              <a:t>in the solution</a:t>
            </a:r>
          </a:p>
          <a:p>
            <a:pPr lvl="1"/>
            <a:r>
              <a:rPr lang="en-US" dirty="0"/>
              <a:t>In </a:t>
            </a:r>
            <a:r>
              <a:rPr lang="en-US" u="sng" dirty="0"/>
              <a:t>theory</a:t>
            </a:r>
            <a:r>
              <a:rPr lang="en-US" dirty="0"/>
              <a:t>, fastest signal is the </a:t>
            </a:r>
            <a:r>
              <a:rPr lang="en-US" i="1" dirty="0"/>
              <a:t>sound wave 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 ~ 350 m/s)</a:t>
            </a:r>
          </a:p>
          <a:p>
            <a:pPr lvl="1"/>
            <a:r>
              <a:rPr lang="en-US" dirty="0"/>
              <a:t>In </a:t>
            </a:r>
            <a:r>
              <a:rPr lang="en-US" u="sng" dirty="0"/>
              <a:t>practice</a:t>
            </a:r>
            <a:r>
              <a:rPr lang="en-US" dirty="0"/>
              <a:t>, sound waves are handled separately and specially so </a:t>
            </a:r>
            <a:r>
              <a:rPr lang="en-US" i="1" dirty="0"/>
              <a:t>c</a:t>
            </a:r>
            <a:r>
              <a:rPr lang="en-US" dirty="0"/>
              <a:t> represents </a:t>
            </a:r>
            <a:r>
              <a:rPr lang="en-US" i="1" dirty="0"/>
              <a:t>gravity waves </a:t>
            </a:r>
            <a:r>
              <a:rPr lang="en-US" dirty="0"/>
              <a:t>and high winds (~ 50+ m/s) and varies in space and time</a:t>
            </a:r>
          </a:p>
          <a:p>
            <a:r>
              <a:rPr lang="en-US" dirty="0"/>
              <a:t>Choose your time step based on the flow speeds you anticipate</a:t>
            </a:r>
          </a:p>
          <a:p>
            <a:pPr lvl="1"/>
            <a:r>
              <a:rPr lang="en-US" dirty="0"/>
              <a:t>Don’t forget the </a:t>
            </a:r>
            <a:r>
              <a:rPr lang="en-US" b="1" dirty="0"/>
              <a:t>vertical</a:t>
            </a:r>
            <a:r>
              <a:rPr lang="en-US" dirty="0"/>
              <a:t> direction.  Vertical velocities may be smaller than horizontal velocities, but ∆z &lt;&lt; ∆x is typical</a:t>
            </a:r>
          </a:p>
          <a:p>
            <a:r>
              <a:rPr lang="en-US" dirty="0"/>
              <a:t>First (and usually sole) solution for linear instability: </a:t>
            </a:r>
            <a:r>
              <a:rPr lang="en-US" b="1" dirty="0">
                <a:solidFill>
                  <a:srgbClr val="FF0000"/>
                </a:solidFill>
              </a:rPr>
              <a:t>reduce ∆t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26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 on sound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Two approaches to solving equations: </a:t>
            </a:r>
            <a:r>
              <a:rPr lang="en-US" i="1" dirty="0"/>
              <a:t>explicit</a:t>
            </a:r>
            <a:r>
              <a:rPr lang="en-US" dirty="0"/>
              <a:t> and </a:t>
            </a:r>
            <a:r>
              <a:rPr lang="en-US" i="1" dirty="0"/>
              <a:t>implicit</a:t>
            </a:r>
          </a:p>
          <a:p>
            <a:pPr lvl="1"/>
            <a:r>
              <a:rPr lang="en-US" dirty="0"/>
              <a:t>Explicit means you are solving for one point at a time (your equation has only one unknown) </a:t>
            </a:r>
            <a:r>
              <a:rPr lang="en-US" dirty="0">
                <a:sym typeface="Wingdings" pitchFamily="2" charset="2"/>
              </a:rPr>
              <a:t> our previous examples</a:t>
            </a:r>
            <a:endParaRPr lang="en-US" dirty="0"/>
          </a:p>
          <a:p>
            <a:pPr lvl="1"/>
            <a:r>
              <a:rPr lang="en-US" dirty="0"/>
              <a:t>Vertically implicit schemes solve an entire column of points simultaneously (multiple unknowns) [akin to matrix inversion]</a:t>
            </a:r>
          </a:p>
          <a:p>
            <a:r>
              <a:rPr lang="en-US" dirty="0"/>
              <a:t>Explicit schemes are kept linearly stable by adjusting the time step ∆t</a:t>
            </a:r>
          </a:p>
          <a:p>
            <a:r>
              <a:rPr lang="en-US" dirty="0"/>
              <a:t>Implicit schemes are always stable!  </a:t>
            </a:r>
          </a:p>
          <a:p>
            <a:pPr lvl="1"/>
            <a:r>
              <a:rPr lang="en-US" dirty="0"/>
              <a:t>This is due to a trick: These schemes </a:t>
            </a:r>
            <a:r>
              <a:rPr lang="en-US" i="1" dirty="0"/>
              <a:t>artificially slow </a:t>
            </a:r>
            <a:r>
              <a:rPr lang="en-US" dirty="0"/>
              <a:t>down the waves to keep scheme stable (TANSTAAFL</a:t>
            </a:r>
            <a:r>
              <a:rPr lang="en-US" baseline="30000" dirty="0"/>
              <a:t>*</a:t>
            </a:r>
            <a:r>
              <a:rPr lang="en-US" dirty="0"/>
              <a:t>)</a:t>
            </a:r>
          </a:p>
          <a:p>
            <a:r>
              <a:rPr lang="en-US" dirty="0"/>
              <a:t>WRF uses a vertically implicit scheme – keeps sound waves from making model unstable due to vertical propagation</a:t>
            </a:r>
          </a:p>
          <a:p>
            <a:r>
              <a:rPr lang="en-US" dirty="0"/>
              <a:t>WRF keeps horizontal propagation of sound waves stable via “time-splitting” (next slide)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63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9C6EE1-562D-6F47-AD2F-3A6BB40BB281}"/>
              </a:ext>
            </a:extLst>
          </p:cNvPr>
          <p:cNvSpPr txBox="1"/>
          <p:nvPr/>
        </p:nvSpPr>
        <p:spPr>
          <a:xfrm>
            <a:off x="1627032" y="6388257"/>
            <a:ext cx="3924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*TANSTAAFL = There </a:t>
            </a:r>
            <a:r>
              <a:rPr lang="en-US" sz="1200" i="1" dirty="0" err="1"/>
              <a:t>Ain’t</a:t>
            </a:r>
            <a:r>
              <a:rPr lang="en-US" sz="1200" i="1" dirty="0"/>
              <a:t> No Such Thing As A Free Lunch</a:t>
            </a:r>
          </a:p>
        </p:txBody>
      </p:sp>
    </p:spTree>
    <p:extLst>
      <p:ext uri="{BB962C8B-B14F-4D97-AF65-F5344CB8AC3E}">
        <p14:creationId xmlns:p14="http://schemas.microsoft.com/office/powerpoint/2010/main" val="12950774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Time-splitting in WRF and RK3</a:t>
            </a:r>
          </a:p>
        </p:txBody>
      </p:sp>
      <p:pic>
        <p:nvPicPr>
          <p:cNvPr id="5" name="Picture 4" descr="timesplit_RK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699000"/>
            <a:ext cx="4724400" cy="2082800"/>
          </a:xfrm>
          <a:prstGeom prst="rect">
            <a:avLst/>
          </a:prstGeom>
        </p:spPr>
      </p:pic>
      <p:pic>
        <p:nvPicPr>
          <p:cNvPr id="6" name="Picture 5" descr="RK3_time_concep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727200"/>
            <a:ext cx="4508500" cy="495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3801" y="2044701"/>
            <a:ext cx="482702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Equation terms are separated into</a:t>
            </a:r>
          </a:p>
          <a:p>
            <a:r>
              <a:rPr lang="en-US" dirty="0"/>
              <a:t>	acoustically “active” and “inactive”</a:t>
            </a:r>
          </a:p>
          <a:p>
            <a:r>
              <a:rPr lang="en-US" dirty="0"/>
              <a:t>• Inactive terms are computed using the</a:t>
            </a:r>
          </a:p>
          <a:p>
            <a:r>
              <a:rPr lang="en-US" dirty="0"/>
              <a:t>	RK3 steps (at left), using jumps of</a:t>
            </a:r>
          </a:p>
          <a:p>
            <a:r>
              <a:rPr lang="en-US" dirty="0"/>
              <a:t>	∆t/3, ∆t/2 and ∆t as shown</a:t>
            </a:r>
          </a:p>
          <a:p>
            <a:r>
              <a:rPr lang="en-US" dirty="0"/>
              <a:t>• For each RK3 step, the active terms are</a:t>
            </a:r>
          </a:p>
          <a:p>
            <a:r>
              <a:rPr lang="en-US" dirty="0"/>
              <a:t>	computed using even smaller time</a:t>
            </a:r>
          </a:p>
          <a:p>
            <a:r>
              <a:rPr lang="en-US" dirty="0"/>
              <a:t>	steps, ∆</a:t>
            </a:r>
            <a:r>
              <a:rPr lang="en-US" dirty="0">
                <a:latin typeface="Symbol" charset="2"/>
                <a:cs typeface="Symbol" charset="2"/>
              </a:rPr>
              <a:t>t</a:t>
            </a:r>
            <a:r>
              <a:rPr lang="en-US" dirty="0"/>
              <a:t>, holding inactive terms fixed</a:t>
            </a:r>
          </a:p>
          <a:p>
            <a:r>
              <a:rPr lang="en-US" dirty="0"/>
              <a:t>• This is shown for the third step below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64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210300" y="4699001"/>
            <a:ext cx="4223488" cy="202247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01801" y="1347102"/>
            <a:ext cx="366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Acoustically </a:t>
            </a:r>
            <a:r>
              <a:rPr lang="en-US" i="1" dirty="0">
                <a:solidFill>
                  <a:srgbClr val="0000FF"/>
                </a:solidFill>
              </a:rPr>
              <a:t>inactive</a:t>
            </a:r>
            <a:r>
              <a:rPr lang="en-US" dirty="0">
                <a:solidFill>
                  <a:srgbClr val="0000FF"/>
                </a:solidFill>
              </a:rPr>
              <a:t> time-stepping</a:t>
            </a:r>
          </a:p>
        </p:txBody>
      </p:sp>
    </p:spTree>
    <p:extLst>
      <p:ext uri="{BB962C8B-B14F-4D97-AF65-F5344CB8AC3E}">
        <p14:creationId xmlns:p14="http://schemas.microsoft.com/office/powerpoint/2010/main" val="9543909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_linear_instability_downslop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885877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26522" y="952501"/>
            <a:ext cx="2921056" cy="646331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Developing linear instability</a:t>
            </a:r>
          </a:p>
          <a:p>
            <a:pPr algn="ctr"/>
            <a:r>
              <a:rPr lang="en-US" dirty="0"/>
              <a:t>(provoked </a:t>
            </a:r>
            <a:r>
              <a:rPr lang="en-US" dirty="0" err="1"/>
              <a:t>NaNs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65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04001" y="5269132"/>
            <a:ext cx="3739165" cy="646331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Linear instability often (not always)</a:t>
            </a:r>
          </a:p>
          <a:p>
            <a:r>
              <a:rPr lang="en-US" dirty="0"/>
              <a:t>  appears first at the smallest scales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604000" y="952500"/>
            <a:ext cx="914400" cy="342900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93735" y="3345744"/>
            <a:ext cx="171393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SLIDE HIDDEN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87406" y="2514748"/>
            <a:ext cx="1479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 = 1500 m</a:t>
            </a:r>
          </a:p>
          <a:p>
            <a:pPr algn="ctr"/>
            <a:r>
              <a:rPr lang="en-US" dirty="0"/>
              <a:t>U = -17.5 m/s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∆t = 12 s</a:t>
            </a:r>
          </a:p>
        </p:txBody>
      </p:sp>
    </p:spTree>
    <p:extLst>
      <p:ext uri="{BB962C8B-B14F-4D97-AF65-F5344CB8AC3E}">
        <p14:creationId xmlns:p14="http://schemas.microsoft.com/office/powerpoint/2010/main" val="40712194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_y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819900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23245" y="609601"/>
            <a:ext cx="1479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 = 1500 m</a:t>
            </a:r>
          </a:p>
          <a:p>
            <a:pPr algn="ctr"/>
            <a:r>
              <a:rPr lang="en-US" dirty="0"/>
              <a:t>U = -17.5 m/s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∆t = 12 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66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1" y="5396963"/>
            <a:ext cx="73647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</a:t>
            </a:r>
            <a:r>
              <a:rPr lang="en-US" dirty="0" err="1"/>
              <a:t>Hovmoller</a:t>
            </a:r>
            <a:r>
              <a:rPr lang="en-US" dirty="0"/>
              <a:t> diagram from a numerical experiment.  Time on vertical axis.</a:t>
            </a:r>
          </a:p>
          <a:p>
            <a:r>
              <a:rPr lang="en-US" dirty="0"/>
              <a:t>• Shaded/contoured: horizontal velocity (red westerly, blue easterly)</a:t>
            </a:r>
          </a:p>
          <a:p>
            <a:r>
              <a:rPr lang="en-US" dirty="0"/>
              <a:t>• Small wiggles in time and space appear and amplify</a:t>
            </a:r>
          </a:p>
          <a:p>
            <a:r>
              <a:rPr lang="en-US" dirty="0"/>
              <a:t>• Shortly after time shown, model “blows up” and produces </a:t>
            </a:r>
            <a:r>
              <a:rPr lang="en-US" b="1" dirty="0" err="1">
                <a:solidFill>
                  <a:srgbClr val="FF0000"/>
                </a:solidFill>
              </a:rPr>
              <a:t>NaNs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• This may represent </a:t>
            </a:r>
            <a:r>
              <a:rPr lang="en-US" b="1" dirty="0"/>
              <a:t>linear instability </a:t>
            </a:r>
            <a:r>
              <a:rPr lang="en-US" b="1" dirty="0">
                <a:solidFill>
                  <a:srgbClr val="FF0000"/>
                </a:solidFill>
              </a:rPr>
              <a:t>or</a:t>
            </a:r>
            <a:r>
              <a:rPr lang="en-US" dirty="0"/>
              <a:t> </a:t>
            </a:r>
            <a:r>
              <a:rPr lang="en-US" b="1" dirty="0"/>
              <a:t>nonlinear instability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8211814" y="2894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549450" y="1809930"/>
            <a:ext cx="0" cy="962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57310" y="5223439"/>
            <a:ext cx="60865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33157" y="5048381"/>
            <a:ext cx="7938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959C7-0CD2-E54E-AF5E-06F2C3E2CA0F}"/>
              </a:ext>
            </a:extLst>
          </p:cNvPr>
          <p:cNvSpPr txBox="1"/>
          <p:nvPr/>
        </p:nvSpPr>
        <p:spPr>
          <a:xfrm>
            <a:off x="8283306" y="3677857"/>
            <a:ext cx="242092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Downslope windstorm</a:t>
            </a:r>
          </a:p>
          <a:p>
            <a:pPr algn="ctr"/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7085419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_y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819900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23245" y="609601"/>
            <a:ext cx="1479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 = 1500 m</a:t>
            </a:r>
          </a:p>
          <a:p>
            <a:pPr algn="ctr"/>
            <a:r>
              <a:rPr lang="en-US" dirty="0"/>
              <a:t>U = -17.5 m/s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∆t = 12 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67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5435600"/>
            <a:ext cx="7008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See small time and space scale features amplifying (“noisier”)</a:t>
            </a:r>
          </a:p>
          <a:p>
            <a:r>
              <a:rPr lang="en-US" b="1" dirty="0"/>
              <a:t>• </a:t>
            </a:r>
            <a:r>
              <a:rPr lang="en-US" dirty="0"/>
              <a:t>Numerical schemes do not represent small-scale waves accurately</a:t>
            </a:r>
          </a:p>
          <a:p>
            <a:r>
              <a:rPr lang="en-US" dirty="0"/>
              <a:t>	anyway, so this is undesirable </a:t>
            </a:r>
            <a:r>
              <a:rPr lang="en-US" i="1" dirty="0"/>
              <a:t>even if model didn’t blow up</a:t>
            </a:r>
          </a:p>
        </p:txBody>
      </p:sp>
      <p:pic>
        <p:nvPicPr>
          <p:cNvPr id="2" name="Picture 1" descr="Screen Shot 2017-03-21 at 9.24.25 A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304" y="1508300"/>
            <a:ext cx="7790696" cy="3016599"/>
          </a:xfrm>
          <a:prstGeom prst="rect">
            <a:avLst/>
          </a:prstGeom>
          <a:ln w="76200" cmpd="sng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44569" y="4104733"/>
            <a:ext cx="153335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Zoomed view</a:t>
            </a:r>
          </a:p>
        </p:txBody>
      </p:sp>
    </p:spTree>
    <p:extLst>
      <p:ext uri="{BB962C8B-B14F-4D97-AF65-F5344CB8AC3E}">
        <p14:creationId xmlns:p14="http://schemas.microsoft.com/office/powerpoint/2010/main" val="31985213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_y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819900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23245" y="609601"/>
            <a:ext cx="1479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 = 1500 m</a:t>
            </a:r>
          </a:p>
          <a:p>
            <a:pPr algn="ctr"/>
            <a:r>
              <a:rPr lang="en-US" dirty="0"/>
              <a:t>U = -17.5 m/s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∆t = 12 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68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1" y="5435600"/>
            <a:ext cx="70619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Linear instability results from an </a:t>
            </a:r>
            <a:r>
              <a:rPr lang="en-US" b="1" dirty="0"/>
              <a:t>excessively large time step</a:t>
            </a:r>
            <a:r>
              <a:rPr lang="en-US" dirty="0"/>
              <a:t>, so</a:t>
            </a:r>
          </a:p>
          <a:p>
            <a:r>
              <a:rPr lang="en-US" b="1" dirty="0"/>
              <a:t>	</a:t>
            </a:r>
            <a:r>
              <a:rPr lang="en-US" dirty="0"/>
              <a:t>test </a:t>
            </a:r>
            <a:r>
              <a:rPr lang="en-US" dirty="0">
                <a:solidFill>
                  <a:srgbClr val="FF0000"/>
                </a:solidFill>
              </a:rPr>
              <a:t>decreasing the time step</a:t>
            </a:r>
            <a:r>
              <a:rPr lang="en-US" dirty="0"/>
              <a:t>.  If the problem is resolved, the</a:t>
            </a:r>
          </a:p>
          <a:p>
            <a:r>
              <a:rPr lang="en-US" b="1" dirty="0"/>
              <a:t>	</a:t>
            </a:r>
            <a:r>
              <a:rPr lang="en-US" dirty="0"/>
              <a:t>instability was (likely to have been) linear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39065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_y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819900" cy="4953000"/>
          </a:xfrm>
          <a:prstGeom prst="rect">
            <a:avLst/>
          </a:prstGeom>
        </p:spPr>
      </p:pic>
      <p:pic>
        <p:nvPicPr>
          <p:cNvPr id="2" name="Picture 1" descr="image_xx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819900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23245" y="609601"/>
            <a:ext cx="1479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 = 1500 m</a:t>
            </a:r>
          </a:p>
          <a:p>
            <a:pPr algn="ctr"/>
            <a:r>
              <a:rPr lang="en-US" dirty="0"/>
              <a:t>U = -17.5 m/s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∆t = 6 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5265210"/>
            <a:ext cx="76483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But… </a:t>
            </a:r>
            <a:r>
              <a:rPr lang="en-US" b="1" dirty="0">
                <a:solidFill>
                  <a:srgbClr val="C00000"/>
                </a:solidFill>
              </a:rPr>
              <a:t>choice of time step can sometimes influence results</a:t>
            </a:r>
            <a:r>
              <a:rPr lang="en-US" dirty="0">
                <a:solidFill>
                  <a:srgbClr val="C00000"/>
                </a:solidFill>
              </a:rPr>
              <a:t>…</a:t>
            </a:r>
          </a:p>
          <a:p>
            <a:r>
              <a:rPr lang="en-US" dirty="0"/>
              <a:t>• (This is a pathological example; we’re in a part of the parameter</a:t>
            </a:r>
          </a:p>
          <a:p>
            <a:r>
              <a:rPr lang="en-US" dirty="0"/>
              <a:t>	space that is very sensitive to small perturbations… and one is ∆t!)</a:t>
            </a:r>
          </a:p>
          <a:p>
            <a:r>
              <a:rPr lang="en-US" dirty="0"/>
              <a:t>• </a:t>
            </a:r>
            <a:r>
              <a:rPr lang="en-US" dirty="0">
                <a:solidFill>
                  <a:srgbClr val="0070C0"/>
                </a:solidFill>
              </a:rPr>
              <a:t>If the instability had been nonlinear, decreasing ∆t would have made</a:t>
            </a:r>
          </a:p>
          <a:p>
            <a:r>
              <a:rPr lang="en-US" dirty="0">
                <a:solidFill>
                  <a:srgbClr val="0070C0"/>
                </a:solidFill>
              </a:rPr>
              <a:t>	instability </a:t>
            </a:r>
            <a:r>
              <a:rPr lang="en-US" b="1" dirty="0">
                <a:solidFill>
                  <a:srgbClr val="0070C0"/>
                </a:solidFill>
              </a:rPr>
              <a:t>worse</a:t>
            </a:r>
            <a:r>
              <a:rPr lang="mr-IN" dirty="0">
                <a:solidFill>
                  <a:srgbClr val="0070C0"/>
                </a:solidFill>
              </a:rPr>
              <a:t>…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96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forecast-extrapolation_NEW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3121026" y="1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4" descr="forecast-extrapolation_NEW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3121026" y="1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2057400" y="44196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model forecast will consider an enormous number of factors in estimating present tendency to project future value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055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1" y="2095501"/>
            <a:ext cx="4419600" cy="733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1200" y="1778000"/>
            <a:ext cx="2794000" cy="1320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400" y="1968500"/>
            <a:ext cx="2400300" cy="97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instability - 1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5802" y="3733802"/>
            <a:ext cx="5762625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5016500"/>
            <a:ext cx="1435100" cy="101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78300" y="5320268"/>
            <a:ext cx="5582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 2</a:t>
            </a:r>
            <a:r>
              <a:rPr lang="en-US" i="1" dirty="0"/>
              <a:t>k</a:t>
            </a:r>
            <a:r>
              <a:rPr lang="en-US" dirty="0"/>
              <a:t> represents </a:t>
            </a:r>
            <a:r>
              <a:rPr lang="en-US" b="1" i="1" dirty="0"/>
              <a:t>half</a:t>
            </a:r>
            <a:r>
              <a:rPr lang="en-US" dirty="0"/>
              <a:t> the wavelength of wavenumber </a:t>
            </a:r>
            <a:r>
              <a:rPr lang="en-US" i="1" dirty="0"/>
              <a:t>k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84400" y="4127500"/>
            <a:ext cx="6604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79904" y="6172200"/>
            <a:ext cx="633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Nonlinear advection has shifted “energy” to smaller scales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70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91554" y="1464238"/>
            <a:ext cx="2761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Not constant advection anymore!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329765" y="3077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322235" y="4258235"/>
            <a:ext cx="328706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0864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26844-BAE0-F74B-9B7E-1FD5750BF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34643"/>
            <a:ext cx="8229600" cy="1143000"/>
          </a:xfrm>
        </p:spPr>
        <p:txBody>
          <a:bodyPr/>
          <a:lstStyle/>
          <a:p>
            <a:r>
              <a:rPr lang="en-US" dirty="0"/>
              <a:t>Sine-cosine interaction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370370-99BB-604A-B07C-FA9F6646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71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EA426-BB9C-CF45-9C25-9ACD1204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106" y="1002182"/>
            <a:ext cx="4597400" cy="2755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AFEA48-1BA1-A341-935F-541B133D4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229" y="1002182"/>
            <a:ext cx="4584700" cy="2755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C7B1D4-524F-CA4C-8AE9-84AB31FE0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529" y="3898340"/>
            <a:ext cx="45974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31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instability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Due to nonlinear terms (basically, </a:t>
            </a:r>
            <a:r>
              <a:rPr lang="en-US" i="1" dirty="0"/>
              <a:t>advection</a:t>
            </a:r>
            <a:r>
              <a:rPr lang="en-US" dirty="0"/>
              <a:t>), energy tends to move </a:t>
            </a:r>
            <a:r>
              <a:rPr lang="en-US" b="1" dirty="0"/>
              <a:t>downscale</a:t>
            </a:r>
          </a:p>
          <a:p>
            <a:pPr lvl="1"/>
            <a:r>
              <a:rPr lang="en-US" dirty="0"/>
              <a:t>In </a:t>
            </a:r>
            <a:r>
              <a:rPr lang="en-US" i="1" dirty="0"/>
              <a:t>reality</a:t>
            </a:r>
            <a:r>
              <a:rPr lang="en-US" dirty="0"/>
              <a:t>, this culminates in the </a:t>
            </a:r>
            <a:r>
              <a:rPr lang="en-US" u="sng" dirty="0"/>
              <a:t>molecular scale</a:t>
            </a:r>
            <a:r>
              <a:rPr lang="en-US" dirty="0"/>
              <a:t>, where energy is dissipated by </a:t>
            </a:r>
            <a:r>
              <a:rPr lang="en-US" b="1" dirty="0"/>
              <a:t>friction</a:t>
            </a:r>
          </a:p>
          <a:p>
            <a:pPr lvl="2"/>
            <a:r>
              <a:rPr lang="en-US" dirty="0"/>
              <a:t>“Big whirls have little whirls that feed on their velocity.  Little whirls have lesser whirls, and so on to viscosity.” (L. F. Richardson)</a:t>
            </a:r>
          </a:p>
          <a:p>
            <a:pPr lvl="1"/>
            <a:r>
              <a:rPr lang="en-US" dirty="0"/>
              <a:t>In the </a:t>
            </a:r>
            <a:r>
              <a:rPr lang="en-US" i="1" dirty="0"/>
              <a:t>model</a:t>
            </a:r>
            <a:r>
              <a:rPr lang="en-US" dirty="0"/>
              <a:t>, energy becomes “stuck” and accumulates at the smallest resolvable scales</a:t>
            </a:r>
          </a:p>
          <a:p>
            <a:pPr lvl="2"/>
            <a:r>
              <a:rPr lang="en-US" dirty="0"/>
              <a:t>Energy fails to drain away owing to “</a:t>
            </a:r>
            <a:r>
              <a:rPr lang="en-US" b="1" dirty="0">
                <a:solidFill>
                  <a:srgbClr val="FF0000"/>
                </a:solidFill>
              </a:rPr>
              <a:t>aliasing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This accumulation causes </a:t>
            </a:r>
            <a:r>
              <a:rPr lang="en-US" b="1" dirty="0">
                <a:solidFill>
                  <a:srgbClr val="FF0000"/>
                </a:solidFill>
              </a:rPr>
              <a:t>nonlinear instability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643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instability - 3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Aliasing</a:t>
            </a:r>
            <a:r>
              <a:rPr lang="en-US" dirty="0"/>
              <a:t> occurs because smallest resolvable scale is 2∆x</a:t>
            </a:r>
          </a:p>
          <a:p>
            <a:r>
              <a:rPr lang="en-US" dirty="0"/>
              <a:t>A wave that has a wavelength &lt; 2∆x actually </a:t>
            </a:r>
            <a:r>
              <a:rPr lang="en-US" i="1" dirty="0"/>
              <a:t>appears on the grid </a:t>
            </a:r>
            <a:r>
              <a:rPr lang="en-US" dirty="0"/>
              <a:t>as a wave between 2-4∆x</a:t>
            </a:r>
          </a:p>
          <a:p>
            <a:r>
              <a:rPr lang="en-US" dirty="0"/>
              <a:t>Recipe for nonlinear instability is:</a:t>
            </a:r>
          </a:p>
          <a:p>
            <a:pPr lvl="1"/>
            <a:r>
              <a:rPr lang="en-US" dirty="0"/>
              <a:t>Nonlinear interaction means energy moves into the small scales</a:t>
            </a:r>
          </a:p>
          <a:p>
            <a:pPr lvl="1"/>
            <a:r>
              <a:rPr lang="en-US" dirty="0"/>
              <a:t>Aliasing means the energy is not only </a:t>
            </a:r>
            <a:r>
              <a:rPr lang="en-US" dirty="0">
                <a:solidFill>
                  <a:srgbClr val="FF0000"/>
                </a:solidFill>
              </a:rPr>
              <a:t>NOT LOST </a:t>
            </a:r>
            <a:r>
              <a:rPr lang="en-US" dirty="0"/>
              <a:t>but also “sticks” between 2 and 4∆x and </a:t>
            </a:r>
            <a:r>
              <a:rPr lang="en-US" dirty="0">
                <a:solidFill>
                  <a:srgbClr val="FF0000"/>
                </a:solidFill>
              </a:rPr>
              <a:t>grows even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693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instability - 4</a:t>
            </a:r>
          </a:p>
        </p:txBody>
      </p:sp>
      <p:pic>
        <p:nvPicPr>
          <p:cNvPr id="4" name="Picture 3" descr="alia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50" y="1625600"/>
            <a:ext cx="4203700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5700" y="4330700"/>
            <a:ext cx="82091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Nonlinear interaction of two 8/3∆x waves produces a new 4/3∆x wave (solid)</a:t>
            </a:r>
          </a:p>
          <a:p>
            <a:r>
              <a:rPr lang="en-US" dirty="0"/>
              <a:t>• 4/3∆x &lt; 2∆x and is therefore unresolvable</a:t>
            </a:r>
          </a:p>
          <a:p>
            <a:r>
              <a:rPr lang="en-US" dirty="0"/>
              <a:t>• the model “sees” this as </a:t>
            </a:r>
            <a:r>
              <a:rPr lang="en-US" u="sng" dirty="0"/>
              <a:t>4∆x</a:t>
            </a:r>
            <a:r>
              <a:rPr lang="en-US" dirty="0"/>
              <a:t> (dashed) on the grid</a:t>
            </a:r>
          </a:p>
          <a:p>
            <a:r>
              <a:rPr lang="en-US" dirty="0"/>
              <a:t>• so, instead of shunting off to be dissipated, the energy actually sticks around,</a:t>
            </a:r>
          </a:p>
          <a:p>
            <a:r>
              <a:rPr lang="en-US" dirty="0"/>
              <a:t>	</a:t>
            </a:r>
            <a:r>
              <a:rPr lang="en-US" i="1" dirty="0"/>
              <a:t>capable of participating in even more nonlinear interactions, resulting in </a:t>
            </a:r>
          </a:p>
          <a:p>
            <a:r>
              <a:rPr lang="en-US" i="1" dirty="0"/>
              <a:t>	</a:t>
            </a:r>
            <a:r>
              <a:rPr lang="en-US" i="1" dirty="0">
                <a:solidFill>
                  <a:srgbClr val="FF0000"/>
                </a:solidFill>
              </a:rPr>
              <a:t>explosive growth of small-scale noise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74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2E88F2-AD88-E543-BAD0-505763801C01}"/>
              </a:ext>
            </a:extLst>
          </p:cNvPr>
          <p:cNvSpPr/>
          <p:nvPr/>
        </p:nvSpPr>
        <p:spPr>
          <a:xfrm>
            <a:off x="4479702" y="2756795"/>
            <a:ext cx="122349" cy="1287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B2762B-3211-154B-924B-343F2E2083B2}"/>
              </a:ext>
            </a:extLst>
          </p:cNvPr>
          <p:cNvSpPr/>
          <p:nvPr/>
        </p:nvSpPr>
        <p:spPr>
          <a:xfrm>
            <a:off x="5368702" y="2756795"/>
            <a:ext cx="122349" cy="1287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FAF51D-613D-8345-9879-5CA7D7625961}"/>
              </a:ext>
            </a:extLst>
          </p:cNvPr>
          <p:cNvSpPr/>
          <p:nvPr/>
        </p:nvSpPr>
        <p:spPr>
          <a:xfrm>
            <a:off x="6291570" y="2762314"/>
            <a:ext cx="122349" cy="1287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D06D62-A595-2C45-AEF9-F0D7BD55B066}"/>
              </a:ext>
            </a:extLst>
          </p:cNvPr>
          <p:cNvSpPr/>
          <p:nvPr/>
        </p:nvSpPr>
        <p:spPr>
          <a:xfrm>
            <a:off x="7180570" y="2762314"/>
            <a:ext cx="122349" cy="1287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1703DF-E8A1-FE48-9528-39EF7B0F5A65}"/>
              </a:ext>
            </a:extLst>
          </p:cNvPr>
          <p:cNvSpPr/>
          <p:nvPr/>
        </p:nvSpPr>
        <p:spPr>
          <a:xfrm>
            <a:off x="8120372" y="2770781"/>
            <a:ext cx="122349" cy="1287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546816-90CE-3948-868D-1D050A200255}"/>
              </a:ext>
            </a:extLst>
          </p:cNvPr>
          <p:cNvSpPr txBox="1"/>
          <p:nvPr/>
        </p:nvSpPr>
        <p:spPr>
          <a:xfrm>
            <a:off x="3245225" y="3542760"/>
            <a:ext cx="1869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(what you see on the grid)</a:t>
            </a:r>
          </a:p>
        </p:txBody>
      </p:sp>
    </p:spTree>
    <p:extLst>
      <p:ext uri="{BB962C8B-B14F-4D97-AF65-F5344CB8AC3E}">
        <p14:creationId xmlns:p14="http://schemas.microsoft.com/office/powerpoint/2010/main" val="33381016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Curing linear and nonlinear instability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Linear instability </a:t>
            </a:r>
            <a:r>
              <a:rPr lang="en-US" sz="2000" dirty="0"/>
              <a:t>is caused by an excessively large time step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Cure: decrease ∆t </a:t>
            </a:r>
            <a:r>
              <a:rPr lang="en-US" sz="2000" dirty="0"/>
              <a:t>(or make ∆x and/or ∆z larger)</a:t>
            </a:r>
          </a:p>
          <a:p>
            <a:r>
              <a:rPr lang="en-US" sz="2000" b="1" dirty="0"/>
              <a:t>Nonlinear instability </a:t>
            </a:r>
            <a:r>
              <a:rPr lang="en-US" sz="2000" dirty="0"/>
              <a:t>is caused by aliasing, which occurs </a:t>
            </a:r>
            <a:r>
              <a:rPr lang="en-US" sz="2000" u="sng" dirty="0"/>
              <a:t>every time step</a:t>
            </a:r>
          </a:p>
          <a:p>
            <a:pPr lvl="1"/>
            <a:r>
              <a:rPr lang="en-US" sz="2000" dirty="0"/>
              <a:t>Decreasing ∆t actually causes the instability, if present, to emerge at an </a:t>
            </a:r>
            <a:r>
              <a:rPr lang="en-US" sz="2000" i="1" dirty="0"/>
              <a:t>earlier</a:t>
            </a:r>
            <a:r>
              <a:rPr lang="en-US" sz="2000" dirty="0"/>
              <a:t> forecast time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Cure: smoothing fields </a:t>
            </a:r>
            <a:r>
              <a:rPr lang="en-US" sz="2000" dirty="0"/>
              <a:t>to remove high-frequency oscillations in space and time</a:t>
            </a:r>
          </a:p>
          <a:p>
            <a:r>
              <a:rPr lang="en-US" sz="2000" b="1" dirty="0"/>
              <a:t>Problem</a:t>
            </a:r>
            <a:r>
              <a:rPr lang="en-US" sz="2000" dirty="0"/>
              <a:t>: from model fields, it can be </a:t>
            </a:r>
            <a:r>
              <a:rPr lang="en-US" sz="2000" b="1" dirty="0"/>
              <a:t>difficult to tell which instability</a:t>
            </a:r>
            <a:r>
              <a:rPr lang="en-US" sz="2000" dirty="0"/>
              <a:t> it is (</a:t>
            </a:r>
            <a:r>
              <a:rPr lang="en-US" sz="2000" b="1" dirty="0">
                <a:solidFill>
                  <a:srgbClr val="FF0000"/>
                </a:solidFill>
              </a:rPr>
              <a:t>both can manifest as escalating small scale noise</a:t>
            </a:r>
            <a:r>
              <a:rPr lang="en-US" sz="2000" dirty="0"/>
              <a:t>)</a:t>
            </a:r>
          </a:p>
          <a:p>
            <a:r>
              <a:rPr lang="en-US" sz="2000" dirty="0"/>
              <a:t>WRF model uses an odd-order advection scheme that contains some implicit damping (and permits longer time steps) that hit the smaller wavelengths hardest, making </a:t>
            </a:r>
            <a:r>
              <a:rPr lang="en-US" sz="2000" i="1" dirty="0"/>
              <a:t>nonlinear</a:t>
            </a:r>
            <a:r>
              <a:rPr lang="en-US" sz="2000" dirty="0"/>
              <a:t> instability somewhat more rare now than in the past.  </a:t>
            </a:r>
            <a:r>
              <a:rPr lang="en-US" sz="2000" dirty="0">
                <a:solidFill>
                  <a:srgbClr val="0070C0"/>
                </a:solidFill>
              </a:rPr>
              <a:t>Thus, we should suspect linear instability first.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92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Courier"/>
                <a:cs typeface="Courier"/>
              </a:rPr>
              <a:t>namelist.input</a:t>
            </a:r>
            <a:endParaRPr lang="en-US" sz="4000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6900" y="1917700"/>
            <a:ext cx="849598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 &amp;domains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time_step</a:t>
            </a:r>
            <a:r>
              <a:rPr lang="en-US" dirty="0">
                <a:latin typeface="Courier"/>
                <a:cs typeface="Courier"/>
              </a:rPr>
              <a:t>                           = 12,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time_step_fract_num</a:t>
            </a:r>
            <a:r>
              <a:rPr lang="en-US" dirty="0">
                <a:latin typeface="Courier"/>
                <a:cs typeface="Courier"/>
              </a:rPr>
              <a:t>                 = 0,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time_step_fract_den</a:t>
            </a:r>
            <a:r>
              <a:rPr lang="en-US" dirty="0">
                <a:latin typeface="Courier"/>
                <a:cs typeface="Courier"/>
              </a:rPr>
              <a:t>                 = 1,</a:t>
            </a:r>
          </a:p>
          <a:p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&amp;dynamics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ourier"/>
                <a:cs typeface="Courier"/>
              </a:rPr>
              <a:t>diff_opt</a:t>
            </a:r>
            <a:r>
              <a:rPr lang="en-US" dirty="0">
                <a:latin typeface="Courier"/>
                <a:cs typeface="Courier"/>
              </a:rPr>
              <a:t>                            = 1,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ourier"/>
                <a:cs typeface="Courier"/>
              </a:rPr>
              <a:t>km_opt</a:t>
            </a:r>
            <a:r>
              <a:rPr lang="en-US" dirty="0">
                <a:latin typeface="Courier"/>
                <a:cs typeface="Courier"/>
              </a:rPr>
              <a:t>                              = 4,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"/>
                <a:cs typeface="Courier"/>
              </a:rPr>
              <a:t>diff_6th_opt</a:t>
            </a:r>
            <a:r>
              <a:rPr lang="en-US" dirty="0">
                <a:latin typeface="Courier"/>
                <a:cs typeface="Courier"/>
              </a:rPr>
              <a:t>                        = 2,      2,      2,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"/>
                <a:cs typeface="Courier"/>
              </a:rPr>
              <a:t>diff_6th_factor</a:t>
            </a:r>
            <a:r>
              <a:rPr lang="en-US" dirty="0">
                <a:latin typeface="Courier"/>
                <a:cs typeface="Courier"/>
              </a:rPr>
              <a:t>                     = 0.12,   0.12,   0.12</a:t>
            </a:r>
            <a:r>
              <a:rPr lang="en-US" b="1" dirty="0">
                <a:latin typeface="Courier"/>
                <a:cs typeface="Courier"/>
              </a:rPr>
              <a:t>,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76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59739" y="1594535"/>
            <a:ext cx="1972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Alter to address</a:t>
            </a:r>
          </a:p>
          <a:p>
            <a:r>
              <a:rPr lang="en-US" b="1" dirty="0">
                <a:solidFill>
                  <a:srgbClr val="FF0000"/>
                </a:solidFill>
              </a:rPr>
              <a:t>  linear instability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2969" y="5516698"/>
            <a:ext cx="3882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Use to address nonlinear instability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102C11-86B4-8D44-8B91-25C6BEFD2B8B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3636135" y="1917701"/>
            <a:ext cx="923604" cy="3231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4166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[end]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388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slp_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887767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09300" y="1343910"/>
            <a:ext cx="1555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HWRF model</a:t>
            </a:r>
          </a:p>
          <a:p>
            <a:pPr algn="ctr"/>
            <a:endParaRPr lang="en-US" b="1" dirty="0"/>
          </a:p>
          <a:p>
            <a:pPr algn="ctr"/>
            <a:r>
              <a:rPr lang="en-US" i="1" dirty="0"/>
              <a:t>SLP field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2016" y="6106605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(km)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1452051" y="3051595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(km)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697498-C350-A848-BBBE-519A9E785962}"/>
              </a:ext>
            </a:extLst>
          </p:cNvPr>
          <p:cNvSpPr txBox="1"/>
          <p:nvPr/>
        </p:nvSpPr>
        <p:spPr>
          <a:xfrm>
            <a:off x="6311154" y="6475937"/>
            <a:ext cx="340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Very small part of domain shown</a:t>
            </a:r>
          </a:p>
        </p:txBody>
      </p:sp>
    </p:spTree>
    <p:extLst>
      <p:ext uri="{BB962C8B-B14F-4D97-AF65-F5344CB8AC3E}">
        <p14:creationId xmlns:p14="http://schemas.microsoft.com/office/powerpoint/2010/main" val="21274817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slp_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88776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9300" y="1343910"/>
            <a:ext cx="1555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HWRF model</a:t>
            </a:r>
          </a:p>
          <a:p>
            <a:pPr algn="ctr"/>
            <a:endParaRPr lang="en-US" b="1" dirty="0"/>
          </a:p>
          <a:p>
            <a:pPr algn="ctr"/>
            <a:r>
              <a:rPr lang="en-US" i="1" dirty="0"/>
              <a:t>SLP field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2016" y="6106605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(km)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1452051" y="3051595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(km)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0D4F5E-0FE1-7E49-B198-C6A89F148B1C}"/>
              </a:ext>
            </a:extLst>
          </p:cNvPr>
          <p:cNvSpPr txBox="1"/>
          <p:nvPr/>
        </p:nvSpPr>
        <p:spPr>
          <a:xfrm>
            <a:off x="6311154" y="6475937"/>
            <a:ext cx="340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Very small part of domain shown</a:t>
            </a:r>
          </a:p>
        </p:txBody>
      </p:sp>
    </p:spTree>
    <p:extLst>
      <p:ext uri="{BB962C8B-B14F-4D97-AF65-F5344CB8AC3E}">
        <p14:creationId xmlns:p14="http://schemas.microsoft.com/office/powerpoint/2010/main" val="1907278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forecast-extrapolation_NEW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3121026" y="1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441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 the absence of such information, you simply guess… and wait to see how good your guess was.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00" y="5551610"/>
            <a:ext cx="39497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347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slp_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88776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9300" y="1343910"/>
            <a:ext cx="1555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HWRF model</a:t>
            </a:r>
          </a:p>
          <a:p>
            <a:pPr algn="ctr"/>
            <a:endParaRPr lang="en-US" b="1" dirty="0"/>
          </a:p>
          <a:p>
            <a:pPr algn="ctr"/>
            <a:r>
              <a:rPr lang="en-US" i="1" dirty="0"/>
              <a:t>SLP field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2016" y="6106605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(km)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1452051" y="3051595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(km)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8254" y="5227957"/>
            <a:ext cx="2114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 went wrong?</a:t>
            </a:r>
          </a:p>
          <a:p>
            <a:r>
              <a:rPr lang="en-US" b="1" dirty="0">
                <a:solidFill>
                  <a:srgbClr val="FF0000"/>
                </a:solidFill>
              </a:rPr>
              <a:t>How to fix it?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8EE7F3-26BB-594D-9EDD-053376FFF926}"/>
              </a:ext>
            </a:extLst>
          </p:cNvPr>
          <p:cNvSpPr txBox="1"/>
          <p:nvPr/>
        </p:nvSpPr>
        <p:spPr>
          <a:xfrm>
            <a:off x="6311154" y="6475937"/>
            <a:ext cx="340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Very small part of domain shown</a:t>
            </a:r>
          </a:p>
        </p:txBody>
      </p:sp>
    </p:spTree>
    <p:extLst>
      <p:ext uri="{BB962C8B-B14F-4D97-AF65-F5344CB8AC3E}">
        <p14:creationId xmlns:p14="http://schemas.microsoft.com/office/powerpoint/2010/main" val="34053912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6176D-89AE-F89A-D926-02A374C1B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699188"/>
          </a:xfrm>
        </p:spPr>
        <p:txBody>
          <a:bodyPr>
            <a:normAutofit/>
          </a:bodyPr>
          <a:lstStyle/>
          <a:p>
            <a:r>
              <a:rPr lang="en-US" dirty="0"/>
              <a:t>Insights on final project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DF6DC-6864-534B-5F4E-70A4446FA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87" y="1018276"/>
            <a:ext cx="11766014" cy="5520636"/>
          </a:xfrm>
        </p:spPr>
        <p:txBody>
          <a:bodyPr>
            <a:normAutofit fontScale="25000" lnSpcReduction="20000"/>
          </a:bodyPr>
          <a:lstStyle/>
          <a:p>
            <a:r>
              <a:rPr lang="en-US" sz="5600" b="1" dirty="0"/>
              <a:t>Grid spacing</a:t>
            </a:r>
          </a:p>
          <a:p>
            <a:pPr lvl="1"/>
            <a:r>
              <a:rPr lang="en-US" sz="5600" dirty="0"/>
              <a:t>Trade off of detail vs. performance.  Use largest grid spacing you can get away with.  Nesting adds complexity but may improve performance.</a:t>
            </a:r>
          </a:p>
          <a:p>
            <a:pPr lvl="1"/>
            <a:r>
              <a:rPr lang="en-US" sz="5600" dirty="0"/>
              <a:t>Strive to avoid grid spacings in parent domain or nests that fall between </a:t>
            </a:r>
            <a:r>
              <a:rPr lang="en-US" sz="5600" b="1" dirty="0"/>
              <a:t>5-10 km</a:t>
            </a:r>
            <a:r>
              <a:rPr lang="en-US" sz="5600" dirty="0"/>
              <a:t>, especially for cases with convective precipitation.  If you must use those grid spacings, use scale-aware cumulus schemes. Also avoid spacings between 100-600 m.</a:t>
            </a:r>
          </a:p>
          <a:p>
            <a:r>
              <a:rPr lang="en-US" sz="5600" b="1" dirty="0"/>
              <a:t>Time step</a:t>
            </a:r>
          </a:p>
          <a:p>
            <a:pPr lvl="1"/>
            <a:r>
              <a:rPr lang="en-US" sz="5600" dirty="0"/>
              <a:t>Time step is explicitly set for outermost domain and implicitly for nests</a:t>
            </a:r>
          </a:p>
          <a:p>
            <a:pPr lvl="2"/>
            <a:r>
              <a:rPr lang="en-US" sz="5600" dirty="0"/>
              <a:t>Default ratio for nests is 3:1, i.e., nest has 1/3 grid spacing of parent nest and 1/3 of parent’s time step. You can override.</a:t>
            </a:r>
          </a:p>
          <a:p>
            <a:pPr lvl="1"/>
            <a:r>
              <a:rPr lang="en-US" sz="5600" dirty="0"/>
              <a:t>WRF recommends using a time step in seconds ~ 6 times the horizontal grid spacing in kilometers (e.g., 10 km grid spacing </a:t>
            </a:r>
            <a:r>
              <a:rPr lang="en-US" sz="5600" dirty="0">
                <a:sym typeface="Wingdings" pitchFamily="2" charset="2"/>
              </a:rPr>
              <a:t> 60 sec time step recommended)</a:t>
            </a:r>
          </a:p>
          <a:p>
            <a:pPr lvl="2"/>
            <a:r>
              <a:rPr lang="en-US" sz="5600" dirty="0">
                <a:sym typeface="Wingdings" pitchFamily="2" charset="2"/>
              </a:rPr>
              <a:t>I strongly recommend using about 3x the grid spacing instead of 6x </a:t>
            </a:r>
          </a:p>
          <a:p>
            <a:pPr lvl="2"/>
            <a:r>
              <a:rPr lang="en-US" sz="5600" dirty="0">
                <a:sym typeface="Wingdings" pitchFamily="2" charset="2"/>
              </a:rPr>
              <a:t>I strongly recommend making the time step divisible into or by 3600 (for hourly output)</a:t>
            </a:r>
          </a:p>
          <a:p>
            <a:r>
              <a:rPr lang="en-US" sz="5600" b="1" dirty="0">
                <a:sym typeface="Wingdings" pitchFamily="2" charset="2"/>
              </a:rPr>
              <a:t>Model physics most likely to provide improvement and/or variability in most cases:</a:t>
            </a:r>
          </a:p>
          <a:p>
            <a:pPr lvl="1"/>
            <a:r>
              <a:rPr lang="en-US" sz="5600" dirty="0">
                <a:sym typeface="Wingdings" pitchFamily="2" charset="2"/>
              </a:rPr>
              <a:t>PBL scheme</a:t>
            </a:r>
          </a:p>
          <a:p>
            <a:pPr lvl="1"/>
            <a:r>
              <a:rPr lang="en-US" sz="5600" dirty="0">
                <a:sym typeface="Wingdings" pitchFamily="2" charset="2"/>
              </a:rPr>
              <a:t>Microphysics</a:t>
            </a:r>
          </a:p>
          <a:p>
            <a:pPr lvl="1"/>
            <a:r>
              <a:rPr lang="en-US" sz="5600" dirty="0">
                <a:sym typeface="Wingdings" pitchFamily="2" charset="2"/>
              </a:rPr>
              <a:t>Land surface model</a:t>
            </a:r>
          </a:p>
          <a:p>
            <a:pPr lvl="1"/>
            <a:r>
              <a:rPr lang="en-US" sz="5600" dirty="0">
                <a:sym typeface="Wingdings" pitchFamily="2" charset="2"/>
              </a:rPr>
              <a:t>Cumulus parameterization (for ∆x &gt; 10 km or so)</a:t>
            </a:r>
          </a:p>
          <a:p>
            <a:r>
              <a:rPr lang="en-US" sz="5600" b="1" dirty="0">
                <a:sym typeface="Wingdings" pitchFamily="2" charset="2"/>
              </a:rPr>
              <a:t>Most commonly used physics options [use same option for all domains EXCEPT possibly cumulus]:</a:t>
            </a:r>
          </a:p>
          <a:p>
            <a:pPr lvl="1"/>
            <a:r>
              <a:rPr lang="en-US" sz="5600" dirty="0">
                <a:sym typeface="Wingdings" pitchFamily="2" charset="2"/>
              </a:rPr>
              <a:t>Radiation: </a:t>
            </a:r>
            <a:r>
              <a:rPr lang="en-US" sz="5600" dirty="0" err="1">
                <a:sym typeface="Wingdings" pitchFamily="2" charset="2"/>
              </a:rPr>
              <a:t>ra_lw_physics</a:t>
            </a:r>
            <a:r>
              <a:rPr lang="en-US" sz="5600" dirty="0">
                <a:sym typeface="Wingdings" pitchFamily="2" charset="2"/>
              </a:rPr>
              <a:t> = 4, </a:t>
            </a:r>
            <a:r>
              <a:rPr lang="en-US" sz="5600" dirty="0" err="1">
                <a:sym typeface="Wingdings" pitchFamily="2" charset="2"/>
              </a:rPr>
              <a:t>ra_sw_physics</a:t>
            </a:r>
            <a:r>
              <a:rPr lang="en-US" sz="5600" dirty="0">
                <a:sym typeface="Wingdings" pitchFamily="2" charset="2"/>
              </a:rPr>
              <a:t> = 4 (RRTMG). Set </a:t>
            </a:r>
            <a:r>
              <a:rPr lang="en-US" sz="5600" dirty="0" err="1">
                <a:sym typeface="Wingdings" pitchFamily="2" charset="2"/>
              </a:rPr>
              <a:t>radt</a:t>
            </a:r>
            <a:r>
              <a:rPr lang="en-US" sz="5600" dirty="0">
                <a:sym typeface="Wingdings" pitchFamily="2" charset="2"/>
              </a:rPr>
              <a:t> in minutes ~ grid spacing in km (e.g., </a:t>
            </a:r>
            <a:r>
              <a:rPr lang="en-US" sz="5600" dirty="0" err="1">
                <a:sym typeface="Wingdings" pitchFamily="2" charset="2"/>
              </a:rPr>
              <a:t>radt</a:t>
            </a:r>
            <a:r>
              <a:rPr lang="en-US" sz="5600" dirty="0">
                <a:sym typeface="Wingdings" pitchFamily="2" charset="2"/>
              </a:rPr>
              <a:t> = 12 or 12 km ∆x), and use same value for all nests.  [Radiation is expensive.]</a:t>
            </a:r>
          </a:p>
          <a:p>
            <a:pPr lvl="1"/>
            <a:r>
              <a:rPr lang="en-US" sz="5600" dirty="0">
                <a:sym typeface="Wingdings" pitchFamily="2" charset="2"/>
              </a:rPr>
              <a:t>Land surface model: </a:t>
            </a:r>
            <a:r>
              <a:rPr lang="en-US" sz="5600" dirty="0" err="1">
                <a:sym typeface="Wingdings" pitchFamily="2" charset="2"/>
              </a:rPr>
              <a:t>sf_surface_physics</a:t>
            </a:r>
            <a:r>
              <a:rPr lang="en-US" sz="5600" dirty="0">
                <a:sym typeface="Wingdings" pitchFamily="2" charset="2"/>
              </a:rPr>
              <a:t> = 2 with </a:t>
            </a:r>
            <a:r>
              <a:rPr lang="en-US" sz="5600" dirty="0" err="1">
                <a:sym typeface="Wingdings" pitchFamily="2" charset="2"/>
              </a:rPr>
              <a:t>num_soil_layers</a:t>
            </a:r>
            <a:r>
              <a:rPr lang="en-US" sz="5600" dirty="0">
                <a:sym typeface="Wingdings" pitchFamily="2" charset="2"/>
              </a:rPr>
              <a:t> = 4 (Noah LSM)</a:t>
            </a:r>
          </a:p>
          <a:p>
            <a:pPr lvl="1"/>
            <a:r>
              <a:rPr lang="en-US" sz="5600" dirty="0">
                <a:sym typeface="Wingdings" pitchFamily="2" charset="2"/>
              </a:rPr>
              <a:t>Microphysics: </a:t>
            </a:r>
            <a:r>
              <a:rPr lang="en-US" sz="5600" dirty="0" err="1">
                <a:sym typeface="Wingdings" pitchFamily="2" charset="2"/>
              </a:rPr>
              <a:t>mp_physics</a:t>
            </a:r>
            <a:r>
              <a:rPr lang="en-US" sz="5600" dirty="0">
                <a:sym typeface="Wingdings" pitchFamily="2" charset="2"/>
              </a:rPr>
              <a:t> = 8 (Thompson)</a:t>
            </a:r>
          </a:p>
          <a:p>
            <a:pPr lvl="1"/>
            <a:r>
              <a:rPr lang="en-US" sz="5600" dirty="0">
                <a:sym typeface="Wingdings" pitchFamily="2" charset="2"/>
              </a:rPr>
              <a:t>PBL and surface layer scheme: </a:t>
            </a:r>
            <a:r>
              <a:rPr lang="en-US" sz="5600" dirty="0" err="1">
                <a:sym typeface="Wingdings" pitchFamily="2" charset="2"/>
              </a:rPr>
              <a:t>bl_pbl_physics</a:t>
            </a:r>
            <a:r>
              <a:rPr lang="en-US" sz="5600" dirty="0">
                <a:sym typeface="Wingdings" pitchFamily="2" charset="2"/>
              </a:rPr>
              <a:t> = 5, </a:t>
            </a:r>
            <a:r>
              <a:rPr lang="en-US" sz="5600" dirty="0" err="1">
                <a:sym typeface="Wingdings" pitchFamily="2" charset="2"/>
              </a:rPr>
              <a:t>sf_sfclay_physics</a:t>
            </a:r>
            <a:r>
              <a:rPr lang="en-US" sz="5600" dirty="0">
                <a:sym typeface="Wingdings" pitchFamily="2" charset="2"/>
              </a:rPr>
              <a:t> = 5 (MYNN2). Leave </a:t>
            </a:r>
            <a:r>
              <a:rPr lang="en-US" sz="5600" dirty="0" err="1">
                <a:sym typeface="Wingdings" pitchFamily="2" charset="2"/>
              </a:rPr>
              <a:t>bldt</a:t>
            </a:r>
            <a:r>
              <a:rPr lang="en-US" sz="5600" dirty="0">
                <a:sym typeface="Wingdings" pitchFamily="2" charset="2"/>
              </a:rPr>
              <a:t>=0.</a:t>
            </a:r>
          </a:p>
          <a:p>
            <a:pPr lvl="1"/>
            <a:r>
              <a:rPr lang="en-US" sz="5600" dirty="0">
                <a:sym typeface="Wingdings" pitchFamily="2" charset="2"/>
              </a:rPr>
              <a:t>Cumulus parameterization: </a:t>
            </a:r>
            <a:r>
              <a:rPr lang="en-US" sz="5600" dirty="0" err="1">
                <a:sym typeface="Wingdings" pitchFamily="2" charset="2"/>
              </a:rPr>
              <a:t>cu_physics</a:t>
            </a:r>
            <a:r>
              <a:rPr lang="en-US" sz="5600" dirty="0">
                <a:sym typeface="Wingdings" pitchFamily="2" charset="2"/>
              </a:rPr>
              <a:t> = 1 (Kain-Fritsch). Leave </a:t>
            </a:r>
            <a:r>
              <a:rPr lang="en-US" sz="5600" dirty="0" err="1">
                <a:sym typeface="Wingdings" pitchFamily="2" charset="2"/>
              </a:rPr>
              <a:t>cudt</a:t>
            </a:r>
            <a:r>
              <a:rPr lang="en-US" sz="5600" dirty="0">
                <a:sym typeface="Wingdings" pitchFamily="2" charset="2"/>
              </a:rPr>
              <a:t> = 0.</a:t>
            </a:r>
          </a:p>
          <a:p>
            <a:r>
              <a:rPr lang="en-US" sz="5600" b="1" dirty="0">
                <a:sym typeface="Wingdings" pitchFamily="2" charset="2"/>
              </a:rPr>
              <a:t>&amp;dynamics section suggestions:</a:t>
            </a:r>
          </a:p>
          <a:p>
            <a:pPr lvl="1"/>
            <a:r>
              <a:rPr lang="en-US" sz="5600" dirty="0" err="1">
                <a:sym typeface="Wingdings" pitchFamily="2" charset="2"/>
              </a:rPr>
              <a:t>w_damping</a:t>
            </a:r>
            <a:r>
              <a:rPr lang="en-US" sz="5600" dirty="0">
                <a:sym typeface="Wingdings" pitchFamily="2" charset="2"/>
              </a:rPr>
              <a:t> = 1, </a:t>
            </a:r>
            <a:r>
              <a:rPr lang="en-US" sz="5600" dirty="0" err="1">
                <a:sym typeface="Wingdings" pitchFamily="2" charset="2"/>
              </a:rPr>
              <a:t>damp_opt</a:t>
            </a:r>
            <a:r>
              <a:rPr lang="en-US" sz="5600" dirty="0">
                <a:sym typeface="Wingdings" pitchFamily="2" charset="2"/>
              </a:rPr>
              <a:t> = 3 with </a:t>
            </a:r>
            <a:r>
              <a:rPr lang="en-US" sz="5600" dirty="0" err="1">
                <a:sym typeface="Wingdings" pitchFamily="2" charset="2"/>
              </a:rPr>
              <a:t>dampcoef</a:t>
            </a:r>
            <a:r>
              <a:rPr lang="en-US" sz="5600" dirty="0">
                <a:sym typeface="Wingdings" pitchFamily="2" charset="2"/>
              </a:rPr>
              <a:t>=0.2</a:t>
            </a:r>
          </a:p>
          <a:p>
            <a:pPr lvl="1"/>
            <a:r>
              <a:rPr lang="en-US" sz="5600" dirty="0" err="1">
                <a:sym typeface="Wingdings" pitchFamily="2" charset="2"/>
              </a:rPr>
              <a:t>diff_opt</a:t>
            </a:r>
            <a:r>
              <a:rPr lang="en-US" sz="5600" dirty="0">
                <a:sym typeface="Wingdings" pitchFamily="2" charset="2"/>
              </a:rPr>
              <a:t> = 2 and </a:t>
            </a:r>
            <a:r>
              <a:rPr lang="en-US" sz="5600" dirty="0" err="1">
                <a:sym typeface="Wingdings" pitchFamily="2" charset="2"/>
              </a:rPr>
              <a:t>km_opt</a:t>
            </a:r>
            <a:r>
              <a:rPr lang="en-US" sz="5600" dirty="0">
                <a:sym typeface="Wingdings" pitchFamily="2" charset="2"/>
              </a:rPr>
              <a:t> = 4 for every domain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F46D3-21DB-08EA-2D31-62954FEA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755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C0E5-56DA-CC4C-9B01-AED81BE586DE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5" name="Picture 4" descr="witch_10m_winds_resolution_comparison_time_series_V3a-10k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836990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1" y="4537823"/>
            <a:ext cx="3251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</a:rPr>
              <a:t>Model reconstructed</a:t>
            </a:r>
          </a:p>
          <a:p>
            <a:r>
              <a:rPr lang="en-US" sz="2000" i="1" dirty="0">
                <a:solidFill>
                  <a:srgbClr val="000000"/>
                </a:solidFill>
              </a:rPr>
              <a:t>sustained winds (</a:t>
            </a:r>
            <a:r>
              <a:rPr lang="en-US" sz="2000" b="1" i="1" dirty="0">
                <a:solidFill>
                  <a:srgbClr val="000000"/>
                </a:solidFill>
              </a:rPr>
              <a:t>not gusts</a:t>
            </a:r>
            <a:r>
              <a:rPr lang="en-US" sz="2000" i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78901" y="8354"/>
            <a:ext cx="1516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Oct 2007 event</a:t>
            </a:r>
          </a:p>
        </p:txBody>
      </p:sp>
    </p:spTree>
    <p:extLst>
      <p:ext uri="{BB962C8B-B14F-4D97-AF65-F5344CB8AC3E}">
        <p14:creationId xmlns:p14="http://schemas.microsoft.com/office/powerpoint/2010/main" val="21135657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3" y="5317"/>
            <a:ext cx="105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SR Fig.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C0E5-56DA-CC4C-9B01-AED81BE586DE}" type="slidenum">
              <a:rPr lang="en-US" smtClean="0"/>
              <a:pPr/>
              <a:t>83</a:t>
            </a:fld>
            <a:endParaRPr lang="en-US"/>
          </a:p>
        </p:txBody>
      </p:sp>
      <p:pic>
        <p:nvPicPr>
          <p:cNvPr id="2" name="Picture 1" descr="witch_10m_winds_resolution_comparison_time_series_V3a-6k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836990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78901" y="8354"/>
            <a:ext cx="1516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Oct 2007 event</a:t>
            </a:r>
          </a:p>
        </p:txBody>
      </p:sp>
    </p:spTree>
    <p:extLst>
      <p:ext uri="{BB962C8B-B14F-4D97-AF65-F5344CB8AC3E}">
        <p14:creationId xmlns:p14="http://schemas.microsoft.com/office/powerpoint/2010/main" val="33351255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tch_10m_winds_resolution_comparison_time_series_V3a-2k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836990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E942-1912-1F42-BD76-02E0827FA79C}" type="slidenum">
              <a:rPr lang="en-US" smtClean="0"/>
              <a:t>84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978901" y="8354"/>
            <a:ext cx="1516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Oct 2007 event</a:t>
            </a:r>
          </a:p>
        </p:txBody>
      </p:sp>
    </p:spTree>
    <p:extLst>
      <p:ext uri="{BB962C8B-B14F-4D97-AF65-F5344CB8AC3E}">
        <p14:creationId xmlns:p14="http://schemas.microsoft.com/office/powerpoint/2010/main" val="17834955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tch_10m_winds_resolution_comparison_time_series_V3a-667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836990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E942-1912-1F42-BD76-02E0827FA79C}" type="slidenum">
              <a:rPr lang="en-US" smtClean="0"/>
              <a:t>85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978901" y="8354"/>
            <a:ext cx="1516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Oct 2007 event</a:t>
            </a:r>
          </a:p>
        </p:txBody>
      </p:sp>
    </p:spTree>
    <p:extLst>
      <p:ext uri="{BB962C8B-B14F-4D97-AF65-F5344CB8AC3E}">
        <p14:creationId xmlns:p14="http://schemas.microsoft.com/office/powerpoint/2010/main" val="774307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forecast-extrapolation_NEW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3121026" y="1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441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The model does not wait.  It uses each forecast to recalculate the tendencies to make the </a:t>
            </a:r>
            <a:r>
              <a:rPr lang="en-US" sz="2400" i="1">
                <a:latin typeface="Arial" charset="0"/>
                <a:ea typeface="ＭＳ Ｐゴシック" charset="0"/>
                <a:cs typeface="ＭＳ Ｐゴシック" charset="0"/>
              </a:rPr>
              <a:t>next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forecast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00" y="5551610"/>
            <a:ext cx="39497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7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4396</Words>
  <Application>Microsoft Macintosh PowerPoint</Application>
  <PresentationFormat>Widescreen</PresentationFormat>
  <Paragraphs>644</Paragraphs>
  <Slides>85</Slides>
  <Notes>46</Notes>
  <HiddenSlides>11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2" baseType="lpstr">
      <vt:lpstr>Aptos</vt:lpstr>
      <vt:lpstr>Aptos Display</vt:lpstr>
      <vt:lpstr>Arial</vt:lpstr>
      <vt:lpstr>Courier</vt:lpstr>
      <vt:lpstr>Symbol</vt:lpstr>
      <vt:lpstr>Wingdings</vt:lpstr>
      <vt:lpstr>Office Theme</vt:lpstr>
      <vt:lpstr>WRF modeling:  Fundamentals, error sources, and troubleshooting</vt:lpstr>
      <vt:lpstr>Equations  (minimal set for moist air)</vt:lpstr>
      <vt:lpstr>Domain</vt:lpstr>
      <vt:lpstr>Domain</vt:lpstr>
      <vt:lpstr>Extrapolation</vt:lpstr>
      <vt:lpstr>A simplistic example: temperature in your backyard</vt:lpstr>
      <vt:lpstr>The model forecast will consider an enormous number of factors in estimating present tendency to project future value</vt:lpstr>
      <vt:lpstr>In the absence of such information, you simply guess… and wait to see how good your guess was.</vt:lpstr>
      <vt:lpstr>The model does not wait.  It uses each forecast to recalculate the tendencies to make the next forecast</vt:lpstr>
      <vt:lpstr>Verification of your forecast: OK since you didn’t project out too far</vt:lpstr>
      <vt:lpstr>Forecast time steps cannot be too long. Tendencies have the tendency to CHANGE.</vt:lpstr>
      <vt:lpstr>Model forecasts will reflect…</vt:lpstr>
      <vt:lpstr>Model resolution:  from microscale to synoptic scale</vt:lpstr>
      <vt:lpstr>Model resolution</vt:lpstr>
      <vt:lpstr>Wave-like features are ubiquitous, in space and time</vt:lpstr>
      <vt:lpstr>Models sample a wave only at grid points. Example: 4 points across each wave.</vt:lpstr>
      <vt:lpstr>Models “connect the dots”.</vt:lpstr>
      <vt:lpstr>These do not look much like the actual wave at all. 2∆x is the smallest resolvable scale. (With only 2 points, however, wave may still be invisible as in this example.)</vt:lpstr>
      <vt:lpstr>Hurricane Katrina satellite picture composed of 1 km pixels.  High resolution model = possibly accurate, definitely expensive, and extremely time-consuming</vt:lpstr>
      <vt:lpstr>As model resolution increases, we see more, but have to DO more. Plus, the time step has to decrease, to maintain linear stability</vt:lpstr>
      <vt:lpstr>Compromising on the grid spacing – now it’s 10 km</vt:lpstr>
      <vt:lpstr>30 km grid spacing</vt:lpstr>
      <vt:lpstr>At what point would we not be able to tell that’s a hurricane if we had not known it from the start?</vt:lpstr>
      <vt:lpstr>This is the world as seen by global weather models not so long ago, and still many climate models today.</vt:lpstr>
      <vt:lpstr>“My favorite story is about the model that perfectly predicts tomorrow’s weather, but it takes two days to run the program.” - John C. Dvorak</vt:lpstr>
      <vt:lpstr>Resolution can affect forecasts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“model” model equation</vt:lpstr>
      <vt:lpstr>The 1D wave equation</vt:lpstr>
      <vt:lpstr>Upstream scheme time integration</vt:lpstr>
      <vt:lpstr>A Runge-Kutta 3rd order (RK3) time integration</vt:lpstr>
      <vt:lpstr>Numerical sources of error</vt:lpstr>
      <vt:lpstr>Numerical error sources</vt:lpstr>
      <vt:lpstr>“Fourier thinking”</vt:lpstr>
      <vt:lpstr>Fourier decomposition</vt:lpstr>
      <vt:lpstr>PowerPoint Presentation</vt:lpstr>
      <vt:lpstr>1D series in space (or time)</vt:lpstr>
      <vt:lpstr>First wave pair</vt:lpstr>
      <vt:lpstr>Remove 1st wave pair</vt:lpstr>
      <vt:lpstr>Identify 2nd wave pair</vt:lpstr>
      <vt:lpstr>Remove 2nd wave pair</vt:lpstr>
      <vt:lpstr>Identify 3rd wave pair</vt:lpstr>
      <vt:lpstr>Remove 3rd wave pair</vt:lpstr>
      <vt:lpstr>Identify 4th wave pair</vt:lpstr>
      <vt:lpstr>Remove 4th, identify final pair</vt:lpstr>
      <vt:lpstr>…and they all sum to this</vt:lpstr>
      <vt:lpstr>The original feature and  its (paired) parts</vt:lpstr>
      <vt:lpstr>PowerPoint Presentation</vt:lpstr>
      <vt:lpstr>PowerPoint Presentation</vt:lpstr>
      <vt:lpstr>Linear and nonlinear instability</vt:lpstr>
      <vt:lpstr>Linear instability - 1</vt:lpstr>
      <vt:lpstr>PowerPoint Presentation</vt:lpstr>
      <vt:lpstr>Linear instability - 2</vt:lpstr>
      <vt:lpstr>Aside on sound waves</vt:lpstr>
      <vt:lpstr>Time-splitting in WRF and RK3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Nonlinear instability - 1</vt:lpstr>
      <vt:lpstr>Sine-cosine interaction</vt:lpstr>
      <vt:lpstr>Nonlinear instability - 2</vt:lpstr>
      <vt:lpstr>Nonlinear instability - 3</vt:lpstr>
      <vt:lpstr>Nonlinear instability - 4</vt:lpstr>
      <vt:lpstr>Curing linear and nonlinear instability</vt:lpstr>
      <vt:lpstr>namelist.input</vt:lpstr>
      <vt:lpstr>[end]</vt:lpstr>
      <vt:lpstr>PowerPoint Presentation</vt:lpstr>
      <vt:lpstr>PowerPoint Presentation</vt:lpstr>
      <vt:lpstr>PowerPoint Presentation</vt:lpstr>
      <vt:lpstr>Insights on final project experiments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Ryan Torn</dc:creator>
  <cp:lastModifiedBy>Ryan Torn</cp:lastModifiedBy>
  <cp:revision>8</cp:revision>
  <dcterms:created xsi:type="dcterms:W3CDTF">2025-09-17T14:44:23Z</dcterms:created>
  <dcterms:modified xsi:type="dcterms:W3CDTF">2025-10-02T12:49:24Z</dcterms:modified>
</cp:coreProperties>
</file>