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3"/>
  </p:notesMasterIdLst>
  <p:sldIdLst>
    <p:sldId id="256" r:id="rId2"/>
  </p:sldIdLst>
  <p:sldSz cx="43891200" cy="32918400"/>
  <p:notesSz cx="9144000" cy="6858000"/>
  <p:defaultTextStyle>
    <a:defPPr>
      <a:defRPr lang="en-US"/>
    </a:defPPr>
    <a:lvl1pPr algn="l" rtl="0" eaLnBrk="0" fontAlgn="base" hangingPunct="0">
      <a:spcBef>
        <a:spcPct val="0"/>
      </a:spcBef>
      <a:spcAft>
        <a:spcPct val="0"/>
      </a:spcAft>
      <a:defRPr sz="2200" kern="1200">
        <a:solidFill>
          <a:schemeClr val="tx1"/>
        </a:solidFill>
        <a:latin typeface="Arial" panose="020B0604020202020204" pitchFamily="34" charset="0"/>
        <a:ea typeface="ＭＳ Ｐゴシック" panose="020B0600070205080204" pitchFamily="34" charset="-128"/>
        <a:cs typeface="+mn-cs"/>
      </a:defRPr>
    </a:lvl1pPr>
    <a:lvl2pPr marL="419100" indent="38100" algn="l" rtl="0" eaLnBrk="0" fontAlgn="base" hangingPunct="0">
      <a:spcBef>
        <a:spcPct val="0"/>
      </a:spcBef>
      <a:spcAft>
        <a:spcPct val="0"/>
      </a:spcAft>
      <a:defRPr sz="2200" kern="1200">
        <a:solidFill>
          <a:schemeClr val="tx1"/>
        </a:solidFill>
        <a:latin typeface="Arial" panose="020B0604020202020204" pitchFamily="34" charset="0"/>
        <a:ea typeface="ＭＳ Ｐゴシック" panose="020B0600070205080204" pitchFamily="34" charset="-128"/>
        <a:cs typeface="+mn-cs"/>
      </a:defRPr>
    </a:lvl2pPr>
    <a:lvl3pPr marL="838200" indent="76200" algn="l" rtl="0" eaLnBrk="0" fontAlgn="base" hangingPunct="0">
      <a:spcBef>
        <a:spcPct val="0"/>
      </a:spcBef>
      <a:spcAft>
        <a:spcPct val="0"/>
      </a:spcAft>
      <a:defRPr sz="2200" kern="1200">
        <a:solidFill>
          <a:schemeClr val="tx1"/>
        </a:solidFill>
        <a:latin typeface="Arial" panose="020B0604020202020204" pitchFamily="34" charset="0"/>
        <a:ea typeface="ＭＳ Ｐゴシック" panose="020B0600070205080204" pitchFamily="34" charset="-128"/>
        <a:cs typeface="+mn-cs"/>
      </a:defRPr>
    </a:lvl3pPr>
    <a:lvl4pPr marL="1258888" indent="112713" algn="l" rtl="0" eaLnBrk="0" fontAlgn="base" hangingPunct="0">
      <a:spcBef>
        <a:spcPct val="0"/>
      </a:spcBef>
      <a:spcAft>
        <a:spcPct val="0"/>
      </a:spcAft>
      <a:defRPr sz="2200" kern="1200">
        <a:solidFill>
          <a:schemeClr val="tx1"/>
        </a:solidFill>
        <a:latin typeface="Arial" panose="020B0604020202020204" pitchFamily="34" charset="0"/>
        <a:ea typeface="ＭＳ Ｐゴシック" panose="020B0600070205080204" pitchFamily="34" charset="-128"/>
        <a:cs typeface="+mn-cs"/>
      </a:defRPr>
    </a:lvl4pPr>
    <a:lvl5pPr marL="1677988" indent="150813" algn="l" rtl="0" eaLnBrk="0" fontAlgn="base" hangingPunct="0">
      <a:spcBef>
        <a:spcPct val="0"/>
      </a:spcBef>
      <a:spcAft>
        <a:spcPct val="0"/>
      </a:spcAft>
      <a:defRPr sz="2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2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p:cViewPr varScale="1">
        <p:scale>
          <a:sx n="25" d="100"/>
          <a:sy n="25" d="100"/>
        </p:scale>
        <p:origin x="1928" y="168"/>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9DAE-BE08-0F04-22AE-88F321D341F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01F8F52-4898-D017-AB8A-49F18865605A}"/>
              </a:ext>
            </a:extLst>
          </p:cNvPr>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5A13911E-0DBC-4E49-81F8-A2D463108FFD}" type="datetimeFigureOut">
              <a:rPr lang="en-US" altLang="en-US"/>
              <a:pPr>
                <a:defRPr/>
              </a:pPr>
              <a:t>8/6/24</a:t>
            </a:fld>
            <a:endParaRPr lang="en-US" altLang="en-US"/>
          </a:p>
        </p:txBody>
      </p:sp>
      <p:sp>
        <p:nvSpPr>
          <p:cNvPr id="4" name="Slide Image Placeholder 3">
            <a:extLst>
              <a:ext uri="{FF2B5EF4-FFF2-40B4-BE49-F238E27FC236}">
                <a16:creationId xmlns:a16="http://schemas.microsoft.com/office/drawing/2014/main" id="{51A6694F-25C3-F8A5-0ECA-2C804178C795}"/>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38B05FD-17CA-9626-DB07-C4ED7821C777}"/>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7EBF78B-F6D6-A6C7-2328-726D6E4D16FA}"/>
              </a:ext>
            </a:extLst>
          </p:cNvPr>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B4EFCA3-EBF9-50D6-035E-44CF7F004CED}"/>
              </a:ext>
            </a:extLst>
          </p:cNvPr>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D9F66C9-B67D-1C4E-B214-0B0D4B2CF8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6F4A701B-BF8E-FD9C-4C0F-FAFFF2E98B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E20C93E1-4FCE-5F28-0B58-C9E7E75331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FB9FD16B-B927-7119-F70D-D9608FB928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04E1AA-5A07-394E-AA8A-16E26C3AAF40}"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569" y="10225769"/>
            <a:ext cx="37308064" cy="7056664"/>
          </a:xfrm>
        </p:spPr>
        <p:txBody>
          <a:bodyPr/>
          <a:lstStyle/>
          <a:p>
            <a:r>
              <a:rPr lang="en-US"/>
              <a:t>Click to edit Master title style</a:t>
            </a:r>
          </a:p>
        </p:txBody>
      </p:sp>
      <p:sp>
        <p:nvSpPr>
          <p:cNvPr id="3" name="Subtitle 2"/>
          <p:cNvSpPr>
            <a:spLocks noGrp="1"/>
          </p:cNvSpPr>
          <p:nvPr>
            <p:ph type="subTitle" idx="1"/>
          </p:nvPr>
        </p:nvSpPr>
        <p:spPr>
          <a:xfrm>
            <a:off x="6583137" y="18654033"/>
            <a:ext cx="30724929" cy="8411936"/>
          </a:xfrm>
        </p:spPr>
        <p:txBody>
          <a:bodyPr/>
          <a:lstStyle>
            <a:lvl1pPr marL="0" indent="0" algn="ctr">
              <a:buNone/>
              <a:defRPr/>
            </a:lvl1pPr>
            <a:lvl2pPr marL="373202" indent="0" algn="ctr">
              <a:buNone/>
              <a:defRPr/>
            </a:lvl2pPr>
            <a:lvl3pPr marL="746404" indent="0" algn="ctr">
              <a:buNone/>
              <a:defRPr/>
            </a:lvl3pPr>
            <a:lvl4pPr marL="1119605" indent="0" algn="ctr">
              <a:buNone/>
              <a:defRPr/>
            </a:lvl4pPr>
            <a:lvl5pPr marL="1492807" indent="0" algn="ctr">
              <a:buNone/>
              <a:defRPr/>
            </a:lvl5pPr>
            <a:lvl6pPr marL="1866009" indent="0" algn="ctr">
              <a:buNone/>
              <a:defRPr/>
            </a:lvl6pPr>
            <a:lvl7pPr marL="2239211" indent="0" algn="ctr">
              <a:buNone/>
              <a:defRPr/>
            </a:lvl7pPr>
            <a:lvl8pPr marL="2612412" indent="0" algn="ctr">
              <a:buNone/>
              <a:defRPr/>
            </a:lvl8pPr>
            <a:lvl9pPr marL="298561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69E77A-5BC5-6933-5449-3A251D482D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6BCDA9-71A1-A1BA-4453-E456F932D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7C368A-031A-BD58-648A-4B0334C9A1A9}"/>
              </a:ext>
            </a:extLst>
          </p:cNvPr>
          <p:cNvSpPr>
            <a:spLocks noGrp="1" noChangeArrowheads="1"/>
          </p:cNvSpPr>
          <p:nvPr>
            <p:ph type="sldNum" sz="quarter" idx="12"/>
          </p:nvPr>
        </p:nvSpPr>
        <p:spPr>
          <a:ln/>
        </p:spPr>
        <p:txBody>
          <a:bodyPr/>
          <a:lstStyle>
            <a:lvl1pPr>
              <a:defRPr/>
            </a:lvl1pPr>
          </a:lstStyle>
          <a:p>
            <a:pPr>
              <a:defRPr/>
            </a:pPr>
            <a:fld id="{EA10F090-55BC-FC4B-892C-8AF4EC040123}" type="slidenum">
              <a:rPr lang="en-US" altLang="en-US"/>
              <a:pPr>
                <a:defRPr/>
              </a:pPr>
              <a:t>‹#›</a:t>
            </a:fld>
            <a:endParaRPr lang="en-US" altLang="en-US"/>
          </a:p>
        </p:txBody>
      </p:sp>
    </p:spTree>
    <p:extLst>
      <p:ext uri="{BB962C8B-B14F-4D97-AF65-F5344CB8AC3E}">
        <p14:creationId xmlns:p14="http://schemas.microsoft.com/office/powerpoint/2010/main" val="2577685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DF111-D055-1FDF-0F25-9254E934B6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658EF8-9FAD-2988-600E-2BD72FC532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F747AF-E69C-01B9-DFBD-C5F7AB6B8A0A}"/>
              </a:ext>
            </a:extLst>
          </p:cNvPr>
          <p:cNvSpPr>
            <a:spLocks noGrp="1" noChangeArrowheads="1"/>
          </p:cNvSpPr>
          <p:nvPr>
            <p:ph type="sldNum" sz="quarter" idx="12"/>
          </p:nvPr>
        </p:nvSpPr>
        <p:spPr>
          <a:ln/>
        </p:spPr>
        <p:txBody>
          <a:bodyPr/>
          <a:lstStyle>
            <a:lvl1pPr>
              <a:defRPr/>
            </a:lvl1pPr>
          </a:lstStyle>
          <a:p>
            <a:pPr>
              <a:defRPr/>
            </a:pPr>
            <a:fld id="{5B34BE60-1CB1-2443-9A2D-56F5347ECCBA}" type="slidenum">
              <a:rPr lang="en-US" altLang="en-US"/>
              <a:pPr>
                <a:defRPr/>
              </a:pPr>
              <a:t>‹#›</a:t>
            </a:fld>
            <a:endParaRPr lang="en-US" altLang="en-US"/>
          </a:p>
        </p:txBody>
      </p:sp>
    </p:spTree>
    <p:extLst>
      <p:ext uri="{BB962C8B-B14F-4D97-AF65-F5344CB8AC3E}">
        <p14:creationId xmlns:p14="http://schemas.microsoft.com/office/powerpoint/2010/main" val="68969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297" y="2925536"/>
            <a:ext cx="9326336" cy="263352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1568" y="2925536"/>
            <a:ext cx="27851100" cy="263352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EFE9FA-C3C0-F3BD-AD97-817E98DE5E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F388FB-6BD1-A3AE-C662-BB924DDF5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859A23-52E3-A0C3-2EB9-AB2ABF908430}"/>
              </a:ext>
            </a:extLst>
          </p:cNvPr>
          <p:cNvSpPr>
            <a:spLocks noGrp="1" noChangeArrowheads="1"/>
          </p:cNvSpPr>
          <p:nvPr>
            <p:ph type="sldNum" sz="quarter" idx="12"/>
          </p:nvPr>
        </p:nvSpPr>
        <p:spPr>
          <a:ln/>
        </p:spPr>
        <p:txBody>
          <a:bodyPr/>
          <a:lstStyle>
            <a:lvl1pPr>
              <a:defRPr/>
            </a:lvl1pPr>
          </a:lstStyle>
          <a:p>
            <a:pPr>
              <a:defRPr/>
            </a:pPr>
            <a:fld id="{B135D3C4-B4E6-E645-9185-07CA450816B3}" type="slidenum">
              <a:rPr lang="en-US" altLang="en-US"/>
              <a:pPr>
                <a:defRPr/>
              </a:pPr>
              <a:t>‹#›</a:t>
            </a:fld>
            <a:endParaRPr lang="en-US" altLang="en-US"/>
          </a:p>
        </p:txBody>
      </p:sp>
    </p:spTree>
    <p:extLst>
      <p:ext uri="{BB962C8B-B14F-4D97-AF65-F5344CB8AC3E}">
        <p14:creationId xmlns:p14="http://schemas.microsoft.com/office/powerpoint/2010/main" val="168709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13435C-B0ED-50BE-27EE-D6D036A193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81944E-38B4-9466-CB76-FE05EAF2FA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E18D5-EACD-2201-0D37-2BE1EAA1E5EE}"/>
              </a:ext>
            </a:extLst>
          </p:cNvPr>
          <p:cNvSpPr>
            <a:spLocks noGrp="1" noChangeArrowheads="1"/>
          </p:cNvSpPr>
          <p:nvPr>
            <p:ph type="sldNum" sz="quarter" idx="12"/>
          </p:nvPr>
        </p:nvSpPr>
        <p:spPr>
          <a:ln/>
        </p:spPr>
        <p:txBody>
          <a:bodyPr/>
          <a:lstStyle>
            <a:lvl1pPr>
              <a:defRPr/>
            </a:lvl1pPr>
          </a:lstStyle>
          <a:p>
            <a:pPr>
              <a:defRPr/>
            </a:pPr>
            <a:fld id="{109B9BF4-780A-F945-B2E7-329D0A815A69}" type="slidenum">
              <a:rPr lang="en-US" altLang="en-US"/>
              <a:pPr>
                <a:defRPr/>
              </a:pPr>
              <a:t>‹#›</a:t>
            </a:fld>
            <a:endParaRPr lang="en-US" altLang="en-US"/>
          </a:p>
        </p:txBody>
      </p:sp>
    </p:spTree>
    <p:extLst>
      <p:ext uri="{BB962C8B-B14F-4D97-AF65-F5344CB8AC3E}">
        <p14:creationId xmlns:p14="http://schemas.microsoft.com/office/powerpoint/2010/main" val="40817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668"/>
            <a:ext cx="37308064" cy="6536871"/>
          </a:xfrm>
        </p:spPr>
        <p:txBody>
          <a:bodyPr anchor="t"/>
          <a:lstStyle>
            <a:lvl1pPr algn="l">
              <a:defRPr sz="3289" b="1" cap="all"/>
            </a:lvl1pPr>
          </a:lstStyle>
          <a:p>
            <a:r>
              <a:rPr lang="en-US"/>
              <a:t>Click to edit Master title style</a:t>
            </a:r>
          </a:p>
        </p:txBody>
      </p:sp>
      <p:sp>
        <p:nvSpPr>
          <p:cNvPr id="3" name="Text Placeholder 2"/>
          <p:cNvSpPr>
            <a:spLocks noGrp="1"/>
          </p:cNvSpPr>
          <p:nvPr>
            <p:ph type="body" idx="1"/>
          </p:nvPr>
        </p:nvSpPr>
        <p:spPr>
          <a:xfrm>
            <a:off x="3467100" y="13952764"/>
            <a:ext cx="37308064" cy="7200900"/>
          </a:xfrm>
        </p:spPr>
        <p:txBody>
          <a:bodyPr anchor="b"/>
          <a:lstStyle>
            <a:lvl1pPr marL="0" indent="0">
              <a:buNone/>
              <a:defRPr sz="1600"/>
            </a:lvl1pPr>
            <a:lvl2pPr marL="373202" indent="0">
              <a:buNone/>
              <a:defRPr sz="1511"/>
            </a:lvl2pPr>
            <a:lvl3pPr marL="746404" indent="0">
              <a:buNone/>
              <a:defRPr sz="1333"/>
            </a:lvl3pPr>
            <a:lvl4pPr marL="1119605" indent="0">
              <a:buNone/>
              <a:defRPr sz="1156"/>
            </a:lvl4pPr>
            <a:lvl5pPr marL="1492807" indent="0">
              <a:buNone/>
              <a:defRPr sz="1156"/>
            </a:lvl5pPr>
            <a:lvl6pPr marL="1866009" indent="0">
              <a:buNone/>
              <a:defRPr sz="1156"/>
            </a:lvl6pPr>
            <a:lvl7pPr marL="2239211" indent="0">
              <a:buNone/>
              <a:defRPr sz="1156"/>
            </a:lvl7pPr>
            <a:lvl8pPr marL="2612412" indent="0">
              <a:buNone/>
              <a:defRPr sz="1156"/>
            </a:lvl8pPr>
            <a:lvl9pPr marL="2985614" indent="0">
              <a:buNone/>
              <a:defRPr sz="1156"/>
            </a:lvl9pPr>
          </a:lstStyle>
          <a:p>
            <a:pPr lvl="0"/>
            <a:r>
              <a:rPr lang="en-US"/>
              <a:t>Click to edit Master text styles</a:t>
            </a:r>
          </a:p>
        </p:txBody>
      </p:sp>
      <p:sp>
        <p:nvSpPr>
          <p:cNvPr id="4" name="Rectangle 4">
            <a:extLst>
              <a:ext uri="{FF2B5EF4-FFF2-40B4-BE49-F238E27FC236}">
                <a16:creationId xmlns:a16="http://schemas.microsoft.com/office/drawing/2014/main" id="{73986AC2-0ABF-BD0A-AA9D-17F1BA6046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5D178-CBF7-7D1F-CACB-47DFD849EC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11DE1-8E43-CE07-52A9-69C314F32FC0}"/>
              </a:ext>
            </a:extLst>
          </p:cNvPr>
          <p:cNvSpPr>
            <a:spLocks noGrp="1" noChangeArrowheads="1"/>
          </p:cNvSpPr>
          <p:nvPr>
            <p:ph type="sldNum" sz="quarter" idx="12"/>
          </p:nvPr>
        </p:nvSpPr>
        <p:spPr>
          <a:ln/>
        </p:spPr>
        <p:txBody>
          <a:bodyPr/>
          <a:lstStyle>
            <a:lvl1pPr>
              <a:defRPr/>
            </a:lvl1pPr>
          </a:lstStyle>
          <a:p>
            <a:pPr>
              <a:defRPr/>
            </a:pPr>
            <a:fld id="{6024CFB8-9EE0-924D-9434-ED9C71A9FE76}" type="slidenum">
              <a:rPr lang="en-US" altLang="en-US"/>
              <a:pPr>
                <a:defRPr/>
              </a:pPr>
              <a:t>‹#›</a:t>
            </a:fld>
            <a:endParaRPr lang="en-US" altLang="en-US"/>
          </a:p>
        </p:txBody>
      </p:sp>
    </p:spTree>
    <p:extLst>
      <p:ext uri="{BB962C8B-B14F-4D97-AF65-F5344CB8AC3E}">
        <p14:creationId xmlns:p14="http://schemas.microsoft.com/office/powerpoint/2010/main" val="4830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1571" y="9510034"/>
            <a:ext cx="18588717" cy="19750767"/>
          </a:xfrm>
        </p:spPr>
        <p:txBody>
          <a:bodyPr/>
          <a:lstStyle>
            <a:lvl1pPr>
              <a:defRPr sz="2311"/>
            </a:lvl1pPr>
            <a:lvl2pPr>
              <a:defRPr sz="1956"/>
            </a:lvl2pPr>
            <a:lvl3pPr>
              <a:defRPr sz="1600"/>
            </a:lvl3pPr>
            <a:lvl4pPr>
              <a:defRPr sz="1511"/>
            </a:lvl4pPr>
            <a:lvl5pPr>
              <a:defRPr sz="1511"/>
            </a:lvl5pPr>
            <a:lvl6pPr>
              <a:defRPr sz="1511"/>
            </a:lvl6pPr>
            <a:lvl7pPr>
              <a:defRPr sz="1511"/>
            </a:lvl7pPr>
            <a:lvl8pPr>
              <a:defRPr sz="1511"/>
            </a:lvl8pPr>
            <a:lvl9pPr>
              <a:defRPr sz="15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0915" y="9510034"/>
            <a:ext cx="18588718" cy="19750767"/>
          </a:xfrm>
        </p:spPr>
        <p:txBody>
          <a:bodyPr/>
          <a:lstStyle>
            <a:lvl1pPr>
              <a:defRPr sz="2311"/>
            </a:lvl1pPr>
            <a:lvl2pPr>
              <a:defRPr sz="1956"/>
            </a:lvl2pPr>
            <a:lvl3pPr>
              <a:defRPr sz="1600"/>
            </a:lvl3pPr>
            <a:lvl4pPr>
              <a:defRPr sz="1511"/>
            </a:lvl4pPr>
            <a:lvl5pPr>
              <a:defRPr sz="1511"/>
            </a:lvl5pPr>
            <a:lvl6pPr>
              <a:defRPr sz="1511"/>
            </a:lvl6pPr>
            <a:lvl7pPr>
              <a:defRPr sz="1511"/>
            </a:lvl7pPr>
            <a:lvl8pPr>
              <a:defRPr sz="1511"/>
            </a:lvl8pPr>
            <a:lvl9pPr>
              <a:defRPr sz="15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FAE2BD-D6A6-63B6-B1B9-2371097990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AA9A93-0810-C0F4-31A6-DE57636E27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6F1332-9C26-C67E-CC44-934AAE800E71}"/>
              </a:ext>
            </a:extLst>
          </p:cNvPr>
          <p:cNvSpPr>
            <a:spLocks noGrp="1" noChangeArrowheads="1"/>
          </p:cNvSpPr>
          <p:nvPr>
            <p:ph type="sldNum" sz="quarter" idx="12"/>
          </p:nvPr>
        </p:nvSpPr>
        <p:spPr>
          <a:ln/>
        </p:spPr>
        <p:txBody>
          <a:bodyPr/>
          <a:lstStyle>
            <a:lvl1pPr>
              <a:defRPr/>
            </a:lvl1pPr>
          </a:lstStyle>
          <a:p>
            <a:pPr>
              <a:defRPr/>
            </a:pPr>
            <a:fld id="{FCF0A11D-8E38-9840-8465-7B248627E1C8}" type="slidenum">
              <a:rPr lang="en-US" altLang="en-US"/>
              <a:pPr>
                <a:defRPr/>
              </a:pPr>
              <a:t>‹#›</a:t>
            </a:fld>
            <a:endParaRPr lang="en-US" altLang="en-US"/>
          </a:p>
        </p:txBody>
      </p:sp>
    </p:spTree>
    <p:extLst>
      <p:ext uri="{BB962C8B-B14F-4D97-AF65-F5344CB8AC3E}">
        <p14:creationId xmlns:p14="http://schemas.microsoft.com/office/powerpoint/2010/main" val="56977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833" y="1318533"/>
            <a:ext cx="39501536"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834" y="7368269"/>
            <a:ext cx="19392900" cy="3071132"/>
          </a:xfrm>
        </p:spPr>
        <p:txBody>
          <a:bodyPr anchor="b"/>
          <a:lstStyle>
            <a:lvl1pPr marL="0" indent="0">
              <a:buNone/>
              <a:defRPr sz="1956" b="1"/>
            </a:lvl1pPr>
            <a:lvl2pPr marL="373202" indent="0">
              <a:buNone/>
              <a:defRPr sz="1600" b="1"/>
            </a:lvl2pPr>
            <a:lvl3pPr marL="746404" indent="0">
              <a:buNone/>
              <a:defRPr sz="1511" b="1"/>
            </a:lvl3pPr>
            <a:lvl4pPr marL="1119605" indent="0">
              <a:buNone/>
              <a:defRPr sz="1333" b="1"/>
            </a:lvl4pPr>
            <a:lvl5pPr marL="1492807" indent="0">
              <a:buNone/>
              <a:defRPr sz="1333" b="1"/>
            </a:lvl5pPr>
            <a:lvl6pPr marL="1866009" indent="0">
              <a:buNone/>
              <a:defRPr sz="1333" b="1"/>
            </a:lvl6pPr>
            <a:lvl7pPr marL="2239211" indent="0">
              <a:buNone/>
              <a:defRPr sz="1333" b="1"/>
            </a:lvl7pPr>
            <a:lvl8pPr marL="2612412" indent="0">
              <a:buNone/>
              <a:defRPr sz="1333" b="1"/>
            </a:lvl8pPr>
            <a:lvl9pPr marL="2985614" indent="0">
              <a:buNone/>
              <a:defRPr sz="1333" b="1"/>
            </a:lvl9pPr>
          </a:lstStyle>
          <a:p>
            <a:pPr lvl="0"/>
            <a:r>
              <a:rPr lang="en-US"/>
              <a:t>Click to edit Master text styles</a:t>
            </a:r>
          </a:p>
        </p:txBody>
      </p:sp>
      <p:sp>
        <p:nvSpPr>
          <p:cNvPr id="4" name="Content Placeholder 3"/>
          <p:cNvSpPr>
            <a:spLocks noGrp="1"/>
          </p:cNvSpPr>
          <p:nvPr>
            <p:ph sz="half" idx="2"/>
          </p:nvPr>
        </p:nvSpPr>
        <p:spPr>
          <a:xfrm>
            <a:off x="2194834" y="10439400"/>
            <a:ext cx="19392900" cy="18965636"/>
          </a:xfrm>
        </p:spPr>
        <p:txBody>
          <a:bodyPr/>
          <a:lstStyle>
            <a:lvl1pPr>
              <a:defRPr sz="1956"/>
            </a:lvl1pPr>
            <a:lvl2pPr>
              <a:defRPr sz="1600"/>
            </a:lvl2pPr>
            <a:lvl3pPr>
              <a:defRPr sz="1511"/>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664" y="7368269"/>
            <a:ext cx="19399704" cy="3071132"/>
          </a:xfrm>
        </p:spPr>
        <p:txBody>
          <a:bodyPr anchor="b"/>
          <a:lstStyle>
            <a:lvl1pPr marL="0" indent="0">
              <a:buNone/>
              <a:defRPr sz="1956" b="1"/>
            </a:lvl1pPr>
            <a:lvl2pPr marL="373202" indent="0">
              <a:buNone/>
              <a:defRPr sz="1600" b="1"/>
            </a:lvl2pPr>
            <a:lvl3pPr marL="746404" indent="0">
              <a:buNone/>
              <a:defRPr sz="1511" b="1"/>
            </a:lvl3pPr>
            <a:lvl4pPr marL="1119605" indent="0">
              <a:buNone/>
              <a:defRPr sz="1333" b="1"/>
            </a:lvl4pPr>
            <a:lvl5pPr marL="1492807" indent="0">
              <a:buNone/>
              <a:defRPr sz="1333" b="1"/>
            </a:lvl5pPr>
            <a:lvl6pPr marL="1866009" indent="0">
              <a:buNone/>
              <a:defRPr sz="1333" b="1"/>
            </a:lvl6pPr>
            <a:lvl7pPr marL="2239211" indent="0">
              <a:buNone/>
              <a:defRPr sz="1333" b="1"/>
            </a:lvl7pPr>
            <a:lvl8pPr marL="2612412" indent="0">
              <a:buNone/>
              <a:defRPr sz="1333" b="1"/>
            </a:lvl8pPr>
            <a:lvl9pPr marL="2985614" indent="0">
              <a:buNone/>
              <a:defRPr sz="1333" b="1"/>
            </a:lvl9pPr>
          </a:lstStyle>
          <a:p>
            <a:pPr lvl="0"/>
            <a:r>
              <a:rPr lang="en-US"/>
              <a:t>Click to edit Master text styles</a:t>
            </a:r>
          </a:p>
        </p:txBody>
      </p:sp>
      <p:sp>
        <p:nvSpPr>
          <p:cNvPr id="6" name="Content Placeholder 5"/>
          <p:cNvSpPr>
            <a:spLocks noGrp="1"/>
          </p:cNvSpPr>
          <p:nvPr>
            <p:ph sz="quarter" idx="4"/>
          </p:nvPr>
        </p:nvSpPr>
        <p:spPr>
          <a:xfrm>
            <a:off x="22296664" y="10439400"/>
            <a:ext cx="19399704" cy="18965636"/>
          </a:xfrm>
        </p:spPr>
        <p:txBody>
          <a:bodyPr/>
          <a:lstStyle>
            <a:lvl1pPr>
              <a:defRPr sz="1956"/>
            </a:lvl1pPr>
            <a:lvl2pPr>
              <a:defRPr sz="1600"/>
            </a:lvl2pPr>
            <a:lvl3pPr>
              <a:defRPr sz="1511"/>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1A26FA-0857-F81B-9EE8-378B9CE2CD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E4D369D-9673-5550-3203-87BDEBCFAC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26FFF54-C646-EED1-8D74-976D7B664AD0}"/>
              </a:ext>
            </a:extLst>
          </p:cNvPr>
          <p:cNvSpPr>
            <a:spLocks noGrp="1" noChangeArrowheads="1"/>
          </p:cNvSpPr>
          <p:nvPr>
            <p:ph type="sldNum" sz="quarter" idx="12"/>
          </p:nvPr>
        </p:nvSpPr>
        <p:spPr>
          <a:ln/>
        </p:spPr>
        <p:txBody>
          <a:bodyPr/>
          <a:lstStyle>
            <a:lvl1pPr>
              <a:defRPr/>
            </a:lvl1pPr>
          </a:lstStyle>
          <a:p>
            <a:pPr>
              <a:defRPr/>
            </a:pPr>
            <a:fld id="{81FCD2D7-4DE9-3044-9BBD-83AEF54E3806}" type="slidenum">
              <a:rPr lang="en-US" altLang="en-US"/>
              <a:pPr>
                <a:defRPr/>
              </a:pPr>
              <a:t>‹#›</a:t>
            </a:fld>
            <a:endParaRPr lang="en-US" altLang="en-US"/>
          </a:p>
        </p:txBody>
      </p:sp>
    </p:spTree>
    <p:extLst>
      <p:ext uri="{BB962C8B-B14F-4D97-AF65-F5344CB8AC3E}">
        <p14:creationId xmlns:p14="http://schemas.microsoft.com/office/powerpoint/2010/main" val="268195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D5435F-F2DA-8DED-7AE4-2B8B71B6F0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9C4792-E803-D26C-42E9-FD7C6B161C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F795AF-E95F-2B39-A49F-4195BB9F5158}"/>
              </a:ext>
            </a:extLst>
          </p:cNvPr>
          <p:cNvSpPr>
            <a:spLocks noGrp="1" noChangeArrowheads="1"/>
          </p:cNvSpPr>
          <p:nvPr>
            <p:ph type="sldNum" sz="quarter" idx="12"/>
          </p:nvPr>
        </p:nvSpPr>
        <p:spPr>
          <a:ln/>
        </p:spPr>
        <p:txBody>
          <a:bodyPr/>
          <a:lstStyle>
            <a:lvl1pPr>
              <a:defRPr/>
            </a:lvl1pPr>
          </a:lstStyle>
          <a:p>
            <a:pPr>
              <a:defRPr/>
            </a:pPr>
            <a:fld id="{131A0843-8B1B-5949-A7D5-F7E308FA0766}" type="slidenum">
              <a:rPr lang="en-US" altLang="en-US"/>
              <a:pPr>
                <a:defRPr/>
              </a:pPr>
              <a:t>‹#›</a:t>
            </a:fld>
            <a:endParaRPr lang="en-US" altLang="en-US"/>
          </a:p>
        </p:txBody>
      </p:sp>
    </p:spTree>
    <p:extLst>
      <p:ext uri="{BB962C8B-B14F-4D97-AF65-F5344CB8AC3E}">
        <p14:creationId xmlns:p14="http://schemas.microsoft.com/office/powerpoint/2010/main" val="299539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25BAE8-459B-6EAD-74C8-DBB8F1F583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E4D527-475D-C74D-CEC0-79D4272359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13EDD67-F9B8-9F19-ADEF-36B67A72BD78}"/>
              </a:ext>
            </a:extLst>
          </p:cNvPr>
          <p:cNvSpPr>
            <a:spLocks noGrp="1" noChangeArrowheads="1"/>
          </p:cNvSpPr>
          <p:nvPr>
            <p:ph type="sldNum" sz="quarter" idx="12"/>
          </p:nvPr>
        </p:nvSpPr>
        <p:spPr>
          <a:ln/>
        </p:spPr>
        <p:txBody>
          <a:bodyPr/>
          <a:lstStyle>
            <a:lvl1pPr>
              <a:defRPr/>
            </a:lvl1pPr>
          </a:lstStyle>
          <a:p>
            <a:pPr>
              <a:defRPr/>
            </a:pPr>
            <a:fld id="{98352835-E4A2-C645-97FC-C0FA8A5AA9CE}" type="slidenum">
              <a:rPr lang="en-US" altLang="en-US"/>
              <a:pPr>
                <a:defRPr/>
              </a:pPr>
              <a:t>‹#›</a:t>
            </a:fld>
            <a:endParaRPr lang="en-US" altLang="en-US"/>
          </a:p>
        </p:txBody>
      </p:sp>
    </p:spTree>
    <p:extLst>
      <p:ext uri="{BB962C8B-B14F-4D97-AF65-F5344CB8AC3E}">
        <p14:creationId xmlns:p14="http://schemas.microsoft.com/office/powerpoint/2010/main" val="233222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832" y="1310369"/>
            <a:ext cx="14439900" cy="5577567"/>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17159968" y="1310369"/>
            <a:ext cx="24536400" cy="28094667"/>
          </a:xfrm>
        </p:spPr>
        <p:txBody>
          <a:bodyPr/>
          <a:lstStyle>
            <a:lvl1pPr>
              <a:defRPr sz="2578"/>
            </a:lvl1pPr>
            <a:lvl2pPr>
              <a:defRPr sz="2311"/>
            </a:lvl2pPr>
            <a:lvl3pPr>
              <a:defRPr sz="1956"/>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832" y="6887936"/>
            <a:ext cx="14439900" cy="22517100"/>
          </a:xfrm>
        </p:spPr>
        <p:txBody>
          <a:bodyPr/>
          <a:lstStyle>
            <a:lvl1pPr marL="0" indent="0">
              <a:buNone/>
              <a:defRPr sz="1156"/>
            </a:lvl1pPr>
            <a:lvl2pPr marL="373202" indent="0">
              <a:buNone/>
              <a:defRPr sz="978"/>
            </a:lvl2pPr>
            <a:lvl3pPr marL="746404" indent="0">
              <a:buNone/>
              <a:defRPr sz="800"/>
            </a:lvl3pPr>
            <a:lvl4pPr marL="1119605" indent="0">
              <a:buNone/>
              <a:defRPr sz="711"/>
            </a:lvl4pPr>
            <a:lvl5pPr marL="1492807" indent="0">
              <a:buNone/>
              <a:defRPr sz="711"/>
            </a:lvl5pPr>
            <a:lvl6pPr marL="1866009" indent="0">
              <a:buNone/>
              <a:defRPr sz="711"/>
            </a:lvl6pPr>
            <a:lvl7pPr marL="2239211" indent="0">
              <a:buNone/>
              <a:defRPr sz="711"/>
            </a:lvl7pPr>
            <a:lvl8pPr marL="2612412" indent="0">
              <a:buNone/>
              <a:defRPr sz="711"/>
            </a:lvl8pPr>
            <a:lvl9pPr marL="2985614" indent="0">
              <a:buNone/>
              <a:defRPr sz="711"/>
            </a:lvl9pPr>
          </a:lstStyle>
          <a:p>
            <a:pPr lvl="0"/>
            <a:r>
              <a:rPr lang="en-US"/>
              <a:t>Click to edit Master text styles</a:t>
            </a:r>
          </a:p>
        </p:txBody>
      </p:sp>
      <p:sp>
        <p:nvSpPr>
          <p:cNvPr id="5" name="Rectangle 4">
            <a:extLst>
              <a:ext uri="{FF2B5EF4-FFF2-40B4-BE49-F238E27FC236}">
                <a16:creationId xmlns:a16="http://schemas.microsoft.com/office/drawing/2014/main" id="{EDF5FD00-B074-20F2-F237-D0588D9413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DF4A55-D20E-78DD-0D2E-D945B44BBC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9916A6-890B-3960-8A0B-A3785EB1E26D}"/>
              </a:ext>
            </a:extLst>
          </p:cNvPr>
          <p:cNvSpPr>
            <a:spLocks noGrp="1" noChangeArrowheads="1"/>
          </p:cNvSpPr>
          <p:nvPr>
            <p:ph type="sldNum" sz="quarter" idx="12"/>
          </p:nvPr>
        </p:nvSpPr>
        <p:spPr>
          <a:ln/>
        </p:spPr>
        <p:txBody>
          <a:bodyPr/>
          <a:lstStyle>
            <a:lvl1pPr>
              <a:defRPr/>
            </a:lvl1pPr>
          </a:lstStyle>
          <a:p>
            <a:pPr>
              <a:defRPr/>
            </a:pPr>
            <a:fld id="{FDC86C6A-5656-644E-8CB4-08E314B3B67D}" type="slidenum">
              <a:rPr lang="en-US" altLang="en-US"/>
              <a:pPr>
                <a:defRPr/>
              </a:pPr>
              <a:t>‹#›</a:t>
            </a:fld>
            <a:endParaRPr lang="en-US" altLang="en-US"/>
          </a:p>
        </p:txBody>
      </p:sp>
    </p:spTree>
    <p:extLst>
      <p:ext uri="{BB962C8B-B14F-4D97-AF65-F5344CB8AC3E}">
        <p14:creationId xmlns:p14="http://schemas.microsoft.com/office/powerpoint/2010/main" val="104287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436" y="23042339"/>
            <a:ext cx="26335264" cy="2721429"/>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8602436" y="2941865"/>
            <a:ext cx="26335264" cy="19750768"/>
          </a:xfrm>
        </p:spPr>
        <p:txBody>
          <a:bodyPr/>
          <a:lstStyle>
            <a:lvl1pPr marL="0" indent="0">
              <a:buNone/>
              <a:defRPr sz="2578"/>
            </a:lvl1pPr>
            <a:lvl2pPr marL="373202" indent="0">
              <a:buNone/>
              <a:defRPr sz="2311"/>
            </a:lvl2pPr>
            <a:lvl3pPr marL="746404" indent="0">
              <a:buNone/>
              <a:defRPr sz="1956"/>
            </a:lvl3pPr>
            <a:lvl4pPr marL="1119605" indent="0">
              <a:buNone/>
              <a:defRPr sz="1600"/>
            </a:lvl4pPr>
            <a:lvl5pPr marL="1492807" indent="0">
              <a:buNone/>
              <a:defRPr sz="1600"/>
            </a:lvl5pPr>
            <a:lvl6pPr marL="1866009" indent="0">
              <a:buNone/>
              <a:defRPr sz="1600"/>
            </a:lvl6pPr>
            <a:lvl7pPr marL="2239211" indent="0">
              <a:buNone/>
              <a:defRPr sz="1600"/>
            </a:lvl7pPr>
            <a:lvl8pPr marL="2612412" indent="0">
              <a:buNone/>
              <a:defRPr sz="1600"/>
            </a:lvl8pPr>
            <a:lvl9pPr marL="2985614" indent="0">
              <a:buNone/>
              <a:defRPr sz="1600"/>
            </a:lvl9pPr>
          </a:lstStyle>
          <a:p>
            <a:pPr lvl="0"/>
            <a:endParaRPr lang="en-US" noProof="0"/>
          </a:p>
        </p:txBody>
      </p:sp>
      <p:sp>
        <p:nvSpPr>
          <p:cNvPr id="4" name="Text Placeholder 3"/>
          <p:cNvSpPr>
            <a:spLocks noGrp="1"/>
          </p:cNvSpPr>
          <p:nvPr>
            <p:ph type="body" sz="half" idx="2"/>
          </p:nvPr>
        </p:nvSpPr>
        <p:spPr>
          <a:xfrm>
            <a:off x="8602436" y="25763765"/>
            <a:ext cx="26335264" cy="3863068"/>
          </a:xfrm>
        </p:spPr>
        <p:txBody>
          <a:bodyPr/>
          <a:lstStyle>
            <a:lvl1pPr marL="0" indent="0">
              <a:buNone/>
              <a:defRPr sz="1156"/>
            </a:lvl1pPr>
            <a:lvl2pPr marL="373202" indent="0">
              <a:buNone/>
              <a:defRPr sz="978"/>
            </a:lvl2pPr>
            <a:lvl3pPr marL="746404" indent="0">
              <a:buNone/>
              <a:defRPr sz="800"/>
            </a:lvl3pPr>
            <a:lvl4pPr marL="1119605" indent="0">
              <a:buNone/>
              <a:defRPr sz="711"/>
            </a:lvl4pPr>
            <a:lvl5pPr marL="1492807" indent="0">
              <a:buNone/>
              <a:defRPr sz="711"/>
            </a:lvl5pPr>
            <a:lvl6pPr marL="1866009" indent="0">
              <a:buNone/>
              <a:defRPr sz="711"/>
            </a:lvl6pPr>
            <a:lvl7pPr marL="2239211" indent="0">
              <a:buNone/>
              <a:defRPr sz="711"/>
            </a:lvl7pPr>
            <a:lvl8pPr marL="2612412" indent="0">
              <a:buNone/>
              <a:defRPr sz="711"/>
            </a:lvl8pPr>
            <a:lvl9pPr marL="2985614" indent="0">
              <a:buNone/>
              <a:defRPr sz="711"/>
            </a:lvl9pPr>
          </a:lstStyle>
          <a:p>
            <a:pPr lvl="0"/>
            <a:r>
              <a:rPr lang="en-US"/>
              <a:t>Click to edit Master text styles</a:t>
            </a:r>
          </a:p>
        </p:txBody>
      </p:sp>
      <p:sp>
        <p:nvSpPr>
          <p:cNvPr id="5" name="Rectangle 4">
            <a:extLst>
              <a:ext uri="{FF2B5EF4-FFF2-40B4-BE49-F238E27FC236}">
                <a16:creationId xmlns:a16="http://schemas.microsoft.com/office/drawing/2014/main" id="{65DA777F-2A45-B85E-B482-121B0980B3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63BB92-B495-932D-C928-7EB325CF6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FDD666-FDC3-AD66-D4C9-100EE0E68B1E}"/>
              </a:ext>
            </a:extLst>
          </p:cNvPr>
          <p:cNvSpPr>
            <a:spLocks noGrp="1" noChangeArrowheads="1"/>
          </p:cNvSpPr>
          <p:nvPr>
            <p:ph type="sldNum" sz="quarter" idx="12"/>
          </p:nvPr>
        </p:nvSpPr>
        <p:spPr>
          <a:ln/>
        </p:spPr>
        <p:txBody>
          <a:bodyPr/>
          <a:lstStyle>
            <a:lvl1pPr>
              <a:defRPr/>
            </a:lvl1pPr>
          </a:lstStyle>
          <a:p>
            <a:pPr>
              <a:defRPr/>
            </a:pPr>
            <a:fld id="{F6A0AA60-1CFA-394F-AA56-15B62027DE43}" type="slidenum">
              <a:rPr lang="en-US" altLang="en-US"/>
              <a:pPr>
                <a:defRPr/>
              </a:pPr>
              <a:t>‹#›</a:t>
            </a:fld>
            <a:endParaRPr lang="en-US" altLang="en-US"/>
          </a:p>
        </p:txBody>
      </p:sp>
    </p:spTree>
    <p:extLst>
      <p:ext uri="{BB962C8B-B14F-4D97-AF65-F5344CB8AC3E}">
        <p14:creationId xmlns:p14="http://schemas.microsoft.com/office/powerpoint/2010/main" val="12316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069937-5199-4D2C-619C-CB64CF16E05F}"/>
              </a:ext>
            </a:extLst>
          </p:cNvPr>
          <p:cNvSpPr>
            <a:spLocks noGrp="1" noChangeArrowheads="1"/>
          </p:cNvSpPr>
          <p:nvPr>
            <p:ph type="title"/>
          </p:nvPr>
        </p:nvSpPr>
        <p:spPr bwMode="auto">
          <a:xfrm>
            <a:off x="3292475" y="2925763"/>
            <a:ext cx="373062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28" tIns="235114" rIns="470228" bIns="235114"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7F710A7-56D3-F51E-5C58-05650A7120DA}"/>
              </a:ext>
            </a:extLst>
          </p:cNvPr>
          <p:cNvSpPr>
            <a:spLocks noGrp="1" noChangeArrowheads="1"/>
          </p:cNvSpPr>
          <p:nvPr>
            <p:ph type="body" idx="1"/>
          </p:nvPr>
        </p:nvSpPr>
        <p:spPr bwMode="auto">
          <a:xfrm>
            <a:off x="3292475" y="9510713"/>
            <a:ext cx="37306250" cy="1975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28" tIns="235114" rIns="470228" bIns="2351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E7B72-874C-EFDE-D8A0-134D7BFD82A0}"/>
              </a:ext>
            </a:extLst>
          </p:cNvPr>
          <p:cNvSpPr>
            <a:spLocks noGrp="1" noChangeArrowheads="1"/>
          </p:cNvSpPr>
          <p:nvPr>
            <p:ph type="dt" sz="half" idx="2"/>
          </p:nvPr>
        </p:nvSpPr>
        <p:spPr bwMode="auto">
          <a:xfrm>
            <a:off x="3292475" y="29992638"/>
            <a:ext cx="9144000" cy="2193925"/>
          </a:xfrm>
          <a:prstGeom prst="rect">
            <a:avLst/>
          </a:prstGeom>
          <a:noFill/>
          <a:ln w="9525">
            <a:noFill/>
            <a:miter lim="800000"/>
            <a:headEnd/>
            <a:tailEnd/>
          </a:ln>
        </p:spPr>
        <p:txBody>
          <a:bodyPr vert="horz" wrap="square" lIns="470228" tIns="235114" rIns="470228" bIns="235114" numCol="1" anchor="t" anchorCtr="0" compatLnSpc="1">
            <a:prstTxWarp prst="textNoShape">
              <a:avLst/>
            </a:prstTxWarp>
          </a:bodyPr>
          <a:lstStyle>
            <a:lvl1pPr eaLnBrk="0" hangingPunct="0">
              <a:defRPr sz="6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7DA15A4-82F4-BE4B-59AB-79D9C2D7E88E}"/>
              </a:ext>
            </a:extLst>
          </p:cNvPr>
          <p:cNvSpPr>
            <a:spLocks noGrp="1" noChangeArrowheads="1"/>
          </p:cNvSpPr>
          <p:nvPr>
            <p:ph type="ftr" sz="quarter" idx="3"/>
          </p:nvPr>
        </p:nvSpPr>
        <p:spPr bwMode="auto">
          <a:xfrm>
            <a:off x="14995525" y="29992638"/>
            <a:ext cx="13900150" cy="2193925"/>
          </a:xfrm>
          <a:prstGeom prst="rect">
            <a:avLst/>
          </a:prstGeom>
          <a:noFill/>
          <a:ln w="9525">
            <a:noFill/>
            <a:miter lim="800000"/>
            <a:headEnd/>
            <a:tailEnd/>
          </a:ln>
        </p:spPr>
        <p:txBody>
          <a:bodyPr vert="horz" wrap="square" lIns="470228" tIns="235114" rIns="470228" bIns="235114" numCol="1" anchor="t" anchorCtr="0" compatLnSpc="1">
            <a:prstTxWarp prst="textNoShape">
              <a:avLst/>
            </a:prstTxWarp>
          </a:bodyPr>
          <a:lstStyle>
            <a:lvl1pPr algn="ctr" eaLnBrk="0" hangingPunct="0">
              <a:defRPr sz="6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2B509E9-A2A0-5678-C938-3FD2F772C356}"/>
              </a:ext>
            </a:extLst>
          </p:cNvPr>
          <p:cNvSpPr>
            <a:spLocks noGrp="1" noChangeArrowheads="1"/>
          </p:cNvSpPr>
          <p:nvPr>
            <p:ph type="sldNum" sz="quarter" idx="4"/>
          </p:nvPr>
        </p:nvSpPr>
        <p:spPr bwMode="auto">
          <a:xfrm>
            <a:off x="31454725" y="29992638"/>
            <a:ext cx="9144000" cy="2193925"/>
          </a:xfrm>
          <a:prstGeom prst="rect">
            <a:avLst/>
          </a:prstGeom>
          <a:noFill/>
          <a:ln w="9525">
            <a:noFill/>
            <a:miter lim="800000"/>
            <a:headEnd/>
            <a:tailEnd/>
          </a:ln>
        </p:spPr>
        <p:txBody>
          <a:bodyPr vert="horz" wrap="square" lIns="470228" tIns="235114" rIns="470228" bIns="235114" numCol="1" anchor="t" anchorCtr="0" compatLnSpc="1">
            <a:prstTxWarp prst="textNoShape">
              <a:avLst/>
            </a:prstTxWarp>
          </a:bodyPr>
          <a:lstStyle>
            <a:lvl1pPr algn="r" eaLnBrk="0" hangingPunct="0">
              <a:defRPr sz="6400"/>
            </a:lvl1pPr>
          </a:lstStyle>
          <a:p>
            <a:pPr>
              <a:defRPr/>
            </a:pPr>
            <a:fld id="{24DEC975-A967-9A4B-8CD1-96D4471F7B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8300" rtl="0" eaLnBrk="0" fontAlgn="base" hangingPunct="0">
        <a:spcBef>
          <a:spcPct val="0"/>
        </a:spcBef>
        <a:spcAft>
          <a:spcPct val="0"/>
        </a:spcAft>
        <a:defRPr sz="20000">
          <a:solidFill>
            <a:schemeClr val="tx2"/>
          </a:solidFill>
          <a:latin typeface="+mj-lt"/>
          <a:ea typeface="+mj-ea"/>
          <a:cs typeface="+mj-cs"/>
        </a:defRPr>
      </a:lvl1pPr>
      <a:lvl2pPr algn="ctr" defTabSz="4178300" rtl="0" eaLnBrk="0" fontAlgn="base" hangingPunct="0">
        <a:spcBef>
          <a:spcPct val="0"/>
        </a:spcBef>
        <a:spcAft>
          <a:spcPct val="0"/>
        </a:spcAft>
        <a:defRPr sz="20000">
          <a:solidFill>
            <a:schemeClr val="tx2"/>
          </a:solidFill>
          <a:latin typeface="Arial" charset="0"/>
          <a:ea typeface="ＭＳ Ｐゴシック" charset="-128"/>
          <a:cs typeface="ＭＳ Ｐゴシック" charset="-128"/>
        </a:defRPr>
      </a:lvl2pPr>
      <a:lvl3pPr algn="ctr" defTabSz="4178300" rtl="0" eaLnBrk="0" fontAlgn="base" hangingPunct="0">
        <a:spcBef>
          <a:spcPct val="0"/>
        </a:spcBef>
        <a:spcAft>
          <a:spcPct val="0"/>
        </a:spcAft>
        <a:defRPr sz="20000">
          <a:solidFill>
            <a:schemeClr val="tx2"/>
          </a:solidFill>
          <a:latin typeface="Arial" charset="0"/>
          <a:ea typeface="ＭＳ Ｐゴシック" charset="-128"/>
          <a:cs typeface="ＭＳ Ｐゴシック" charset="-128"/>
        </a:defRPr>
      </a:lvl3pPr>
      <a:lvl4pPr algn="ctr" defTabSz="4178300" rtl="0" eaLnBrk="0" fontAlgn="base" hangingPunct="0">
        <a:spcBef>
          <a:spcPct val="0"/>
        </a:spcBef>
        <a:spcAft>
          <a:spcPct val="0"/>
        </a:spcAft>
        <a:defRPr sz="20000">
          <a:solidFill>
            <a:schemeClr val="tx2"/>
          </a:solidFill>
          <a:latin typeface="Arial" charset="0"/>
          <a:ea typeface="ＭＳ Ｐゴシック" charset="-128"/>
          <a:cs typeface="ＭＳ Ｐゴシック" charset="-128"/>
        </a:defRPr>
      </a:lvl4pPr>
      <a:lvl5pPr algn="ctr" defTabSz="4178300" rtl="0" eaLnBrk="0" fontAlgn="base" hangingPunct="0">
        <a:spcBef>
          <a:spcPct val="0"/>
        </a:spcBef>
        <a:spcAft>
          <a:spcPct val="0"/>
        </a:spcAft>
        <a:defRPr sz="20000">
          <a:solidFill>
            <a:schemeClr val="tx2"/>
          </a:solidFill>
          <a:latin typeface="Arial" charset="0"/>
          <a:ea typeface="ＭＳ Ｐゴシック" charset="-128"/>
          <a:cs typeface="ＭＳ Ｐゴシック" charset="-128"/>
        </a:defRPr>
      </a:lvl5pPr>
      <a:lvl6pPr marL="373202" algn="ctr" defTabSz="4180378" rtl="0" fontAlgn="base">
        <a:spcBef>
          <a:spcPct val="0"/>
        </a:spcBef>
        <a:spcAft>
          <a:spcPct val="0"/>
        </a:spcAft>
        <a:defRPr sz="20089">
          <a:solidFill>
            <a:schemeClr val="tx2"/>
          </a:solidFill>
          <a:latin typeface="Arial" charset="0"/>
          <a:ea typeface="ＭＳ Ｐゴシック" charset="-128"/>
          <a:cs typeface="ＭＳ Ｐゴシック" charset="-128"/>
        </a:defRPr>
      </a:lvl6pPr>
      <a:lvl7pPr marL="746404" algn="ctr" defTabSz="4180378" rtl="0" fontAlgn="base">
        <a:spcBef>
          <a:spcPct val="0"/>
        </a:spcBef>
        <a:spcAft>
          <a:spcPct val="0"/>
        </a:spcAft>
        <a:defRPr sz="20089">
          <a:solidFill>
            <a:schemeClr val="tx2"/>
          </a:solidFill>
          <a:latin typeface="Arial" charset="0"/>
          <a:ea typeface="ＭＳ Ｐゴシック" charset="-128"/>
          <a:cs typeface="ＭＳ Ｐゴシック" charset="-128"/>
        </a:defRPr>
      </a:lvl7pPr>
      <a:lvl8pPr marL="1119605" algn="ctr" defTabSz="4180378" rtl="0" fontAlgn="base">
        <a:spcBef>
          <a:spcPct val="0"/>
        </a:spcBef>
        <a:spcAft>
          <a:spcPct val="0"/>
        </a:spcAft>
        <a:defRPr sz="20089">
          <a:solidFill>
            <a:schemeClr val="tx2"/>
          </a:solidFill>
          <a:latin typeface="Arial" charset="0"/>
          <a:ea typeface="ＭＳ Ｐゴシック" charset="-128"/>
          <a:cs typeface="ＭＳ Ｐゴシック" charset="-128"/>
        </a:defRPr>
      </a:lvl8pPr>
      <a:lvl9pPr marL="1492807" algn="ctr" defTabSz="4180378" rtl="0" fontAlgn="base">
        <a:spcBef>
          <a:spcPct val="0"/>
        </a:spcBef>
        <a:spcAft>
          <a:spcPct val="0"/>
        </a:spcAft>
        <a:defRPr sz="20089">
          <a:solidFill>
            <a:schemeClr val="tx2"/>
          </a:solidFill>
          <a:latin typeface="Arial" charset="0"/>
          <a:ea typeface="ＭＳ Ｐゴシック" charset="-128"/>
          <a:cs typeface="ＭＳ Ｐゴシック" charset="-128"/>
        </a:defRPr>
      </a:lvl9pPr>
    </p:titleStyle>
    <p:bodyStyle>
      <a:lvl1pPr marL="1566863" indent="-1566863" algn="l" defTabSz="4178300" rtl="0" eaLnBrk="0" fontAlgn="base" hangingPunct="0">
        <a:spcBef>
          <a:spcPct val="20000"/>
        </a:spcBef>
        <a:spcAft>
          <a:spcPct val="0"/>
        </a:spcAft>
        <a:buChar char="•"/>
        <a:defRPr sz="14500">
          <a:solidFill>
            <a:schemeClr val="tx1"/>
          </a:solidFill>
          <a:latin typeface="+mn-lt"/>
          <a:ea typeface="+mn-ea"/>
          <a:cs typeface="+mn-cs"/>
        </a:defRPr>
      </a:lvl1pPr>
      <a:lvl2pPr marL="3394075" indent="-1304925" algn="l" defTabSz="4178300" rtl="0" eaLnBrk="0" fontAlgn="base" hangingPunct="0">
        <a:spcBef>
          <a:spcPct val="20000"/>
        </a:spcBef>
        <a:spcAft>
          <a:spcPct val="0"/>
        </a:spcAft>
        <a:buChar char="–"/>
        <a:defRPr sz="12800">
          <a:solidFill>
            <a:schemeClr val="tx1"/>
          </a:solidFill>
          <a:latin typeface="+mn-lt"/>
          <a:ea typeface="+mn-ea"/>
        </a:defRPr>
      </a:lvl2pPr>
      <a:lvl3pPr marL="5222875" indent="-1042988" algn="l" defTabSz="4178300" rtl="0" eaLnBrk="0" fontAlgn="base" hangingPunct="0">
        <a:spcBef>
          <a:spcPct val="20000"/>
        </a:spcBef>
        <a:spcAft>
          <a:spcPct val="0"/>
        </a:spcAft>
        <a:buChar char="•"/>
        <a:defRPr sz="10900">
          <a:solidFill>
            <a:schemeClr val="tx1"/>
          </a:solidFill>
          <a:latin typeface="+mn-lt"/>
          <a:ea typeface="+mn-ea"/>
        </a:defRPr>
      </a:lvl3pPr>
      <a:lvl4pPr marL="7313613" indent="-1044575" algn="l" defTabSz="4178300" rtl="0" eaLnBrk="0" fontAlgn="base" hangingPunct="0">
        <a:spcBef>
          <a:spcPct val="20000"/>
        </a:spcBef>
        <a:spcAft>
          <a:spcPct val="0"/>
        </a:spcAft>
        <a:buChar char="–"/>
        <a:defRPr sz="9100">
          <a:solidFill>
            <a:schemeClr val="tx1"/>
          </a:solidFill>
          <a:latin typeface="+mn-lt"/>
          <a:ea typeface="+mn-ea"/>
        </a:defRPr>
      </a:lvl4pPr>
      <a:lvl5pPr marL="9404350" indent="-1044575" algn="l" defTabSz="4178300" rtl="0" eaLnBrk="0" fontAlgn="base" hangingPunct="0">
        <a:spcBef>
          <a:spcPct val="20000"/>
        </a:spcBef>
        <a:spcAft>
          <a:spcPct val="0"/>
        </a:spcAft>
        <a:buChar char="»"/>
        <a:defRPr sz="9100">
          <a:solidFill>
            <a:schemeClr val="tx1"/>
          </a:solidFill>
          <a:latin typeface="+mn-lt"/>
          <a:ea typeface="+mn-ea"/>
        </a:defRPr>
      </a:lvl5pPr>
      <a:lvl6pPr marL="9778405" indent="-1045743" algn="l" defTabSz="4180378" rtl="0" fontAlgn="base">
        <a:spcBef>
          <a:spcPct val="20000"/>
        </a:spcBef>
        <a:spcAft>
          <a:spcPct val="0"/>
        </a:spcAft>
        <a:buChar char="»"/>
        <a:defRPr sz="9156">
          <a:solidFill>
            <a:schemeClr val="tx1"/>
          </a:solidFill>
          <a:latin typeface="+mn-lt"/>
          <a:ea typeface="+mn-ea"/>
        </a:defRPr>
      </a:lvl6pPr>
      <a:lvl7pPr marL="10151607" indent="-1045743" algn="l" defTabSz="4180378" rtl="0" fontAlgn="base">
        <a:spcBef>
          <a:spcPct val="20000"/>
        </a:spcBef>
        <a:spcAft>
          <a:spcPct val="0"/>
        </a:spcAft>
        <a:buChar char="»"/>
        <a:defRPr sz="9156">
          <a:solidFill>
            <a:schemeClr val="tx1"/>
          </a:solidFill>
          <a:latin typeface="+mn-lt"/>
          <a:ea typeface="+mn-ea"/>
        </a:defRPr>
      </a:lvl7pPr>
      <a:lvl8pPr marL="10524809" indent="-1045743" algn="l" defTabSz="4180378" rtl="0" fontAlgn="base">
        <a:spcBef>
          <a:spcPct val="20000"/>
        </a:spcBef>
        <a:spcAft>
          <a:spcPct val="0"/>
        </a:spcAft>
        <a:buChar char="»"/>
        <a:defRPr sz="9156">
          <a:solidFill>
            <a:schemeClr val="tx1"/>
          </a:solidFill>
          <a:latin typeface="+mn-lt"/>
          <a:ea typeface="+mn-ea"/>
        </a:defRPr>
      </a:lvl8pPr>
      <a:lvl9pPr marL="10898011" indent="-1045743" algn="l" defTabSz="4180378" rtl="0" fontAlgn="base">
        <a:spcBef>
          <a:spcPct val="20000"/>
        </a:spcBef>
        <a:spcAft>
          <a:spcPct val="0"/>
        </a:spcAft>
        <a:buChar char="»"/>
        <a:defRPr sz="9156">
          <a:solidFill>
            <a:schemeClr val="tx1"/>
          </a:solidFill>
          <a:latin typeface="+mn-lt"/>
          <a:ea typeface="+mn-ea"/>
        </a:defRPr>
      </a:lvl9pPr>
    </p:bodyStyle>
    <p:otherStyle>
      <a:defPPr>
        <a:defRPr lang="en-US"/>
      </a:defPPr>
      <a:lvl1pPr marL="0" algn="l" defTabSz="373202" rtl="0" eaLnBrk="1" latinLnBrk="0" hangingPunct="1">
        <a:defRPr sz="1511" kern="1200">
          <a:solidFill>
            <a:schemeClr val="tx1"/>
          </a:solidFill>
          <a:latin typeface="+mn-lt"/>
          <a:ea typeface="+mn-ea"/>
          <a:cs typeface="+mn-cs"/>
        </a:defRPr>
      </a:lvl1pPr>
      <a:lvl2pPr marL="373202" algn="l" defTabSz="373202" rtl="0" eaLnBrk="1" latinLnBrk="0" hangingPunct="1">
        <a:defRPr sz="1511" kern="1200">
          <a:solidFill>
            <a:schemeClr val="tx1"/>
          </a:solidFill>
          <a:latin typeface="+mn-lt"/>
          <a:ea typeface="+mn-ea"/>
          <a:cs typeface="+mn-cs"/>
        </a:defRPr>
      </a:lvl2pPr>
      <a:lvl3pPr marL="746404" algn="l" defTabSz="373202" rtl="0" eaLnBrk="1" latinLnBrk="0" hangingPunct="1">
        <a:defRPr sz="1511" kern="1200">
          <a:solidFill>
            <a:schemeClr val="tx1"/>
          </a:solidFill>
          <a:latin typeface="+mn-lt"/>
          <a:ea typeface="+mn-ea"/>
          <a:cs typeface="+mn-cs"/>
        </a:defRPr>
      </a:lvl3pPr>
      <a:lvl4pPr marL="1119605" algn="l" defTabSz="373202" rtl="0" eaLnBrk="1" latinLnBrk="0" hangingPunct="1">
        <a:defRPr sz="1511" kern="1200">
          <a:solidFill>
            <a:schemeClr val="tx1"/>
          </a:solidFill>
          <a:latin typeface="+mn-lt"/>
          <a:ea typeface="+mn-ea"/>
          <a:cs typeface="+mn-cs"/>
        </a:defRPr>
      </a:lvl4pPr>
      <a:lvl5pPr marL="1492807" algn="l" defTabSz="373202" rtl="0" eaLnBrk="1" latinLnBrk="0" hangingPunct="1">
        <a:defRPr sz="1511" kern="1200">
          <a:solidFill>
            <a:schemeClr val="tx1"/>
          </a:solidFill>
          <a:latin typeface="+mn-lt"/>
          <a:ea typeface="+mn-ea"/>
          <a:cs typeface="+mn-cs"/>
        </a:defRPr>
      </a:lvl5pPr>
      <a:lvl6pPr marL="1866009" algn="l" defTabSz="373202" rtl="0" eaLnBrk="1" latinLnBrk="0" hangingPunct="1">
        <a:defRPr sz="1511" kern="1200">
          <a:solidFill>
            <a:schemeClr val="tx1"/>
          </a:solidFill>
          <a:latin typeface="+mn-lt"/>
          <a:ea typeface="+mn-ea"/>
          <a:cs typeface="+mn-cs"/>
        </a:defRPr>
      </a:lvl6pPr>
      <a:lvl7pPr marL="2239211" algn="l" defTabSz="373202" rtl="0" eaLnBrk="1" latinLnBrk="0" hangingPunct="1">
        <a:defRPr sz="1511" kern="1200">
          <a:solidFill>
            <a:schemeClr val="tx1"/>
          </a:solidFill>
          <a:latin typeface="+mn-lt"/>
          <a:ea typeface="+mn-ea"/>
          <a:cs typeface="+mn-cs"/>
        </a:defRPr>
      </a:lvl7pPr>
      <a:lvl8pPr marL="2612412" algn="l" defTabSz="373202" rtl="0" eaLnBrk="1" latinLnBrk="0" hangingPunct="1">
        <a:defRPr sz="1511" kern="1200">
          <a:solidFill>
            <a:schemeClr val="tx1"/>
          </a:solidFill>
          <a:latin typeface="+mn-lt"/>
          <a:ea typeface="+mn-ea"/>
          <a:cs typeface="+mn-cs"/>
        </a:defRPr>
      </a:lvl8pPr>
      <a:lvl9pPr marL="2985614" algn="l" defTabSz="373202" rtl="0" eaLnBrk="1" latinLnBrk="0" hangingPunct="1">
        <a:defRPr sz="151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emf"/><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2">
            <a:extLst>
              <a:ext uri="{FF2B5EF4-FFF2-40B4-BE49-F238E27FC236}">
                <a16:creationId xmlns:a16="http://schemas.microsoft.com/office/drawing/2014/main" id="{8A77CE40-90DC-9809-E51F-5FC1FE313B26}"/>
              </a:ext>
            </a:extLst>
          </p:cNvPr>
          <p:cNvSpPr>
            <a:spLocks noChangeArrowheads="1"/>
          </p:cNvSpPr>
          <p:nvPr/>
        </p:nvSpPr>
        <p:spPr bwMode="auto">
          <a:xfrm>
            <a:off x="14935200" y="9698038"/>
            <a:ext cx="28684538" cy="22864762"/>
          </a:xfrm>
          <a:prstGeom prst="rect">
            <a:avLst/>
          </a:prstGeom>
          <a:noFill/>
          <a:ln w="63500">
            <a:solidFill>
              <a:schemeClr val="tx1"/>
            </a:solidFill>
            <a:round/>
            <a:headEnd/>
            <a:tailEnd/>
          </a:ln>
        </p:spPr>
        <p:txBody>
          <a:bodyPr/>
          <a:lstStyle>
            <a:lvl1pPr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133"/>
          </a:p>
        </p:txBody>
      </p:sp>
      <p:sp>
        <p:nvSpPr>
          <p:cNvPr id="14338" name="Text Box 39">
            <a:extLst>
              <a:ext uri="{FF2B5EF4-FFF2-40B4-BE49-F238E27FC236}">
                <a16:creationId xmlns:a16="http://schemas.microsoft.com/office/drawing/2014/main" id="{85A1F792-E278-3925-B8AB-5987030D75F4}"/>
              </a:ext>
            </a:extLst>
          </p:cNvPr>
          <p:cNvSpPr txBox="1">
            <a:spLocks noChangeArrowheads="1"/>
          </p:cNvSpPr>
          <p:nvPr/>
        </p:nvSpPr>
        <p:spPr bwMode="auto">
          <a:xfrm>
            <a:off x="25995313" y="9359900"/>
            <a:ext cx="4876800" cy="676275"/>
          </a:xfrm>
          <a:prstGeom prst="rect">
            <a:avLst/>
          </a:prstGeom>
          <a:solidFill>
            <a:srgbClr val="FFFFFF"/>
          </a:solidFill>
          <a:ln w="63500">
            <a:solidFill>
              <a:schemeClr val="tx1"/>
            </a:solidFill>
            <a:miter lim="800000"/>
            <a:headEnd/>
            <a:tailEnd/>
          </a:ln>
        </p:spPr>
        <p:txBody>
          <a:bodyPr lIns="74609" tIns="37305" rIns="74609" bIns="37305">
            <a:spAutoFit/>
          </a:bodyPr>
          <a:lstStyle>
            <a:lvl1pPr defTabSz="5387975"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5387975"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911" b="1"/>
              <a:t>Results</a:t>
            </a:r>
          </a:p>
        </p:txBody>
      </p:sp>
      <p:sp>
        <p:nvSpPr>
          <p:cNvPr id="14339" name="Rectangle 38">
            <a:extLst>
              <a:ext uri="{FF2B5EF4-FFF2-40B4-BE49-F238E27FC236}">
                <a16:creationId xmlns:a16="http://schemas.microsoft.com/office/drawing/2014/main" id="{9396ABE8-F12F-000D-A767-F2AE34FB087E}"/>
              </a:ext>
            </a:extLst>
          </p:cNvPr>
          <p:cNvSpPr>
            <a:spLocks noChangeArrowheads="1"/>
          </p:cNvSpPr>
          <p:nvPr/>
        </p:nvSpPr>
        <p:spPr bwMode="auto">
          <a:xfrm>
            <a:off x="406400" y="3519488"/>
            <a:ext cx="14376400" cy="12330112"/>
          </a:xfrm>
          <a:prstGeom prst="rect">
            <a:avLst/>
          </a:prstGeom>
          <a:noFill/>
          <a:ln w="63500">
            <a:solidFill>
              <a:schemeClr val="tx1"/>
            </a:solidFill>
            <a:miter lim="800000"/>
            <a:headEnd/>
            <a:tailEnd/>
          </a:ln>
        </p:spPr>
        <p:txBody>
          <a:bodyPr wrap="none" lIns="74639" tIns="37320" rIns="74639" bIns="37320" anchor="ctr"/>
          <a:lstStyle>
            <a:lvl1pPr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56"/>
          </a:p>
        </p:txBody>
      </p:sp>
      <p:sp>
        <p:nvSpPr>
          <p:cNvPr id="14340" name="Text Box 39">
            <a:extLst>
              <a:ext uri="{FF2B5EF4-FFF2-40B4-BE49-F238E27FC236}">
                <a16:creationId xmlns:a16="http://schemas.microsoft.com/office/drawing/2014/main" id="{8C7DEE10-DCED-1658-A18A-95D815827E47}"/>
              </a:ext>
            </a:extLst>
          </p:cNvPr>
          <p:cNvSpPr txBox="1">
            <a:spLocks noChangeArrowheads="1"/>
          </p:cNvSpPr>
          <p:nvPr/>
        </p:nvSpPr>
        <p:spPr bwMode="auto">
          <a:xfrm>
            <a:off x="3352800" y="3259138"/>
            <a:ext cx="7924800" cy="677862"/>
          </a:xfrm>
          <a:prstGeom prst="rect">
            <a:avLst/>
          </a:prstGeom>
          <a:solidFill>
            <a:srgbClr val="FFFFFF"/>
          </a:solidFill>
          <a:ln w="63500">
            <a:solidFill>
              <a:schemeClr val="tx1"/>
            </a:solidFill>
            <a:miter lim="800000"/>
            <a:headEnd/>
            <a:tailEnd/>
          </a:ln>
        </p:spPr>
        <p:txBody>
          <a:bodyPr lIns="74609" tIns="37305" rIns="74609" bIns="37305">
            <a:spAutoFit/>
          </a:bodyPr>
          <a:lstStyle>
            <a:lvl1pPr defTabSz="5387975"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5387975"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911" b="1" dirty="0"/>
              <a:t>Introduction and Motivation</a:t>
            </a:r>
          </a:p>
        </p:txBody>
      </p:sp>
      <p:sp>
        <p:nvSpPr>
          <p:cNvPr id="14341" name="Rectangle 43">
            <a:extLst>
              <a:ext uri="{FF2B5EF4-FFF2-40B4-BE49-F238E27FC236}">
                <a16:creationId xmlns:a16="http://schemas.microsoft.com/office/drawing/2014/main" id="{8C186F6B-80E6-4B84-F8C3-973F05EBDB7F}"/>
              </a:ext>
            </a:extLst>
          </p:cNvPr>
          <p:cNvSpPr>
            <a:spLocks noChangeArrowheads="1"/>
          </p:cNvSpPr>
          <p:nvPr/>
        </p:nvSpPr>
        <p:spPr bwMode="auto">
          <a:xfrm rot="79379">
            <a:off x="13027025" y="10215563"/>
            <a:ext cx="166688" cy="1970087"/>
          </a:xfrm>
          <a:prstGeom prst="rect">
            <a:avLst/>
          </a:prstGeom>
          <a:solidFill>
            <a:schemeClr val="bg1"/>
          </a:solidFill>
          <a:ln>
            <a:noFill/>
          </a:ln>
        </p:spPr>
        <p:txBody>
          <a:bodyPr wrap="none" lIns="74639" tIns="37320" rIns="74639" bIns="37320" anchor="ctr"/>
          <a:lstStyle>
            <a:lvl1pPr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56"/>
          </a:p>
        </p:txBody>
      </p:sp>
      <p:sp>
        <p:nvSpPr>
          <p:cNvPr id="14342" name="Text Box 85">
            <a:extLst>
              <a:ext uri="{FF2B5EF4-FFF2-40B4-BE49-F238E27FC236}">
                <a16:creationId xmlns:a16="http://schemas.microsoft.com/office/drawing/2014/main" id="{F566D1E5-A15C-DE33-1623-1B45C3166FD3}"/>
              </a:ext>
            </a:extLst>
          </p:cNvPr>
          <p:cNvSpPr txBox="1">
            <a:spLocks noChangeArrowheads="1"/>
          </p:cNvSpPr>
          <p:nvPr/>
        </p:nvSpPr>
        <p:spPr bwMode="auto">
          <a:xfrm>
            <a:off x="406400" y="152400"/>
            <a:ext cx="43078400" cy="2922588"/>
          </a:xfrm>
          <a:prstGeom prst="rect">
            <a:avLst/>
          </a:prstGeom>
          <a:solidFill>
            <a:srgbClr val="FFFFFF"/>
          </a:solidFill>
          <a:ln w="63500">
            <a:solidFill>
              <a:schemeClr val="tx1"/>
            </a:solidFill>
            <a:miter lim="800000"/>
            <a:headEnd/>
            <a:tailEnd/>
          </a:ln>
        </p:spPr>
        <p:txBody>
          <a:bodyPr lIns="74609" tIns="37305" rIns="74609" bIns="37305">
            <a:spAutoFit/>
          </a:bodyPr>
          <a:lstStyle>
            <a:lvl1pPr defTabSz="5387975"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5387975"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978"/>
              </a:spcBef>
              <a:defRPr/>
            </a:pPr>
            <a:r>
              <a:rPr lang="en-US" sz="4800" dirty="0">
                <a:solidFill>
                  <a:srgbClr val="000000"/>
                </a:solidFill>
                <a:latin typeface="+mj-lt"/>
              </a:rPr>
              <a:t>Elevated Land Surface Heat Anomalies as Sources of U.S. Summer Hydroclimate Predictability: </a:t>
            </a:r>
          </a:p>
          <a:p>
            <a:pPr algn="ctr" eaLnBrk="1" hangingPunct="1">
              <a:spcBef>
                <a:spcPts val="978"/>
              </a:spcBef>
              <a:defRPr/>
            </a:pPr>
            <a:r>
              <a:rPr lang="en-US" sz="4800" dirty="0">
                <a:solidFill>
                  <a:srgbClr val="000000"/>
                </a:solidFill>
                <a:latin typeface="+mj-lt"/>
              </a:rPr>
              <a:t>E3SMv2 Low-Level Jet and Precursor Event Sensitivities </a:t>
            </a:r>
          </a:p>
          <a:p>
            <a:pPr algn="ctr" eaLnBrk="1" hangingPunct="1">
              <a:spcBef>
                <a:spcPts val="978"/>
              </a:spcBef>
              <a:defRPr/>
            </a:pPr>
            <a:r>
              <a:rPr lang="en-US" altLang="en-US" sz="3600" dirty="0"/>
              <a:t>Ryan D. Torn</a:t>
            </a:r>
            <a:r>
              <a:rPr lang="en-US" altLang="en-US" sz="3600" baseline="30000" dirty="0"/>
              <a:t>1</a:t>
            </a:r>
            <a:r>
              <a:rPr lang="en-US" altLang="en-US" sz="3600" dirty="0"/>
              <a:t>, Qi Tang</a:t>
            </a:r>
            <a:r>
              <a:rPr lang="en-US" altLang="en-US" sz="3600" baseline="30000" dirty="0"/>
              <a:t>2</a:t>
            </a:r>
            <a:r>
              <a:rPr lang="en-US" altLang="en-US" sz="3600" dirty="0"/>
              <a:t>, Andrew Winters</a:t>
            </a:r>
            <a:r>
              <a:rPr lang="en-US" altLang="en-US" sz="3600" baseline="30000" dirty="0"/>
              <a:t>3</a:t>
            </a:r>
          </a:p>
          <a:p>
            <a:pPr algn="ctr" eaLnBrk="1" hangingPunct="1">
              <a:spcBef>
                <a:spcPts val="978"/>
              </a:spcBef>
              <a:defRPr/>
            </a:pPr>
            <a:r>
              <a:rPr lang="en-US" altLang="en-US" sz="2800" dirty="0"/>
              <a:t>(1) University at Albany, State University of New York, (2) Lawrence Livermore National Lab, (3) University of Colorado, Boulder</a:t>
            </a:r>
          </a:p>
        </p:txBody>
      </p:sp>
      <p:sp>
        <p:nvSpPr>
          <p:cNvPr id="14343" name="Rectangle 92">
            <a:extLst>
              <a:ext uri="{FF2B5EF4-FFF2-40B4-BE49-F238E27FC236}">
                <a16:creationId xmlns:a16="http://schemas.microsoft.com/office/drawing/2014/main" id="{F683A1F4-ACC2-FAA7-ED14-2041DBF9CBCE}"/>
              </a:ext>
            </a:extLst>
          </p:cNvPr>
          <p:cNvSpPr>
            <a:spLocks noChangeArrowheads="1"/>
          </p:cNvSpPr>
          <p:nvPr/>
        </p:nvSpPr>
        <p:spPr bwMode="auto">
          <a:xfrm>
            <a:off x="892175" y="4322763"/>
            <a:ext cx="150813" cy="1401762"/>
          </a:xfrm>
          <a:prstGeom prst="rect">
            <a:avLst/>
          </a:prstGeom>
          <a:noFill/>
          <a:ln>
            <a:noFill/>
          </a:ln>
        </p:spPr>
        <p:txBody>
          <a:bodyPr wrap="none" lIns="74609" tIns="37305" rIns="74609" bIns="37305">
            <a:spAutoFit/>
          </a:bodyPr>
          <a:lstStyle>
            <a:lvl1pPr defTabSz="839788"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39788"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39788"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39788"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39788"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39788"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39788"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39788"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39788"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8622">
              <a:cs typeface="Arial" panose="020B0604020202020204" pitchFamily="34" charset="0"/>
            </a:endParaRPr>
          </a:p>
        </p:txBody>
      </p:sp>
      <p:sp>
        <p:nvSpPr>
          <p:cNvPr id="14344" name="Rectangle 38">
            <a:extLst>
              <a:ext uri="{FF2B5EF4-FFF2-40B4-BE49-F238E27FC236}">
                <a16:creationId xmlns:a16="http://schemas.microsoft.com/office/drawing/2014/main" id="{8B61D061-6B83-06CE-6E0F-75CF55DAA209}"/>
              </a:ext>
            </a:extLst>
          </p:cNvPr>
          <p:cNvSpPr>
            <a:spLocks noChangeArrowheads="1"/>
          </p:cNvSpPr>
          <p:nvPr/>
        </p:nvSpPr>
        <p:spPr bwMode="auto">
          <a:xfrm>
            <a:off x="406400" y="16256000"/>
            <a:ext cx="13817600" cy="16306800"/>
          </a:xfrm>
          <a:prstGeom prst="rect">
            <a:avLst/>
          </a:prstGeom>
          <a:noFill/>
          <a:ln w="63500">
            <a:solidFill>
              <a:schemeClr val="tx1"/>
            </a:solidFill>
            <a:miter lim="800000"/>
            <a:headEnd/>
            <a:tailEnd/>
          </a:ln>
        </p:spPr>
        <p:txBody>
          <a:bodyPr wrap="none" lIns="74639" tIns="37320" rIns="74639" bIns="37320" anchor="ctr"/>
          <a:lstStyle>
            <a:lvl1pPr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56"/>
          </a:p>
        </p:txBody>
      </p:sp>
      <p:sp>
        <p:nvSpPr>
          <p:cNvPr id="14345" name="Text Box 39">
            <a:extLst>
              <a:ext uri="{FF2B5EF4-FFF2-40B4-BE49-F238E27FC236}">
                <a16:creationId xmlns:a16="http://schemas.microsoft.com/office/drawing/2014/main" id="{916812A4-BF69-6E0E-DD9F-BD7966715FA2}"/>
              </a:ext>
            </a:extLst>
          </p:cNvPr>
          <p:cNvSpPr txBox="1">
            <a:spLocks noChangeArrowheads="1"/>
          </p:cNvSpPr>
          <p:nvPr/>
        </p:nvSpPr>
        <p:spPr bwMode="auto">
          <a:xfrm>
            <a:off x="3182938" y="15917863"/>
            <a:ext cx="8534400" cy="676275"/>
          </a:xfrm>
          <a:prstGeom prst="rect">
            <a:avLst/>
          </a:prstGeom>
          <a:solidFill>
            <a:srgbClr val="FFFFFF"/>
          </a:solidFill>
          <a:ln w="63500">
            <a:solidFill>
              <a:schemeClr val="tx1"/>
            </a:solidFill>
            <a:miter lim="800000"/>
            <a:headEnd/>
            <a:tailEnd/>
          </a:ln>
        </p:spPr>
        <p:txBody>
          <a:bodyPr lIns="74609" tIns="37305" rIns="74609" bIns="37305">
            <a:spAutoFit/>
          </a:bodyPr>
          <a:lstStyle>
            <a:lvl1pPr defTabSz="5387975"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5387975"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911" b="1" dirty="0"/>
              <a:t>Objectives</a:t>
            </a:r>
          </a:p>
        </p:txBody>
      </p:sp>
      <p:sp>
        <p:nvSpPr>
          <p:cNvPr id="14346" name="TextBox 1">
            <a:extLst>
              <a:ext uri="{FF2B5EF4-FFF2-40B4-BE49-F238E27FC236}">
                <a16:creationId xmlns:a16="http://schemas.microsoft.com/office/drawing/2014/main" id="{9C3C51C3-AF69-31EC-DD6B-3A5B6BC2EA8B}"/>
              </a:ext>
            </a:extLst>
          </p:cNvPr>
          <p:cNvSpPr txBox="1">
            <a:spLocks noChangeArrowheads="1"/>
          </p:cNvSpPr>
          <p:nvPr/>
        </p:nvSpPr>
        <p:spPr bwMode="auto">
          <a:xfrm>
            <a:off x="533400" y="4083050"/>
            <a:ext cx="14130338" cy="1172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5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1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0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en-US" altLang="en-US" sz="3600">
                <a:solidFill>
                  <a:srgbClr val="000000"/>
                </a:solidFill>
              </a:rPr>
              <a:t>There is growing recognition within the subseasonal-to-seasonal (S2S) climate forecast community that the land surface state (i.e., soil moisture, soil temperature, snow, and vegetation) provides a significant source of predictability at shorter time scales. Potentially the largest source regions for land-forced climate variability are elevated regions, including the Tibetan Plateau and Rocky Mountain Cordillera. In these locations, the land is providing thermal and dynamic forcing in the middle troposphere (i.e., 500-hPa) that has been shown to enforce and/or modulate a Rossby wavenumber-5 train. The recent international Impact of Initialized Land Temperature and Snowpack on Sub-seasonal to Seasonal Prediction Experiment (LS4P)-Phase 1 revealed that May surface heating anomalies over the Tibetan Plateau explain more June precipitation variability over the western U.S. than ocean SST anomalies. The Tibetan Plateau–North American teleconnection is strongest during April–May, before the North Pacific jet has shifted poleward, and before Pacific and Atlantic subtropical highs emerge; therefore, to fully harvest the potential 2–4 week lead predictability embedded in the Tibetan Plateau–North American teleconnection, Earth system models must accurately represent spring–summer shoulder season land–atmosphere interactions, including snow cover/snowmelt dynamics.</a:t>
            </a:r>
          </a:p>
        </p:txBody>
      </p:sp>
      <p:pic>
        <p:nvPicPr>
          <p:cNvPr id="14347" name="Picture 3" descr="ualbany_logo.png">
            <a:extLst>
              <a:ext uri="{FF2B5EF4-FFF2-40B4-BE49-F238E27FC236}">
                <a16:creationId xmlns:a16="http://schemas.microsoft.com/office/drawing/2014/main" id="{184F5ECD-6CA9-259B-22DA-A8CD116211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344488"/>
            <a:ext cx="33861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Box 9">
            <a:extLst>
              <a:ext uri="{FF2B5EF4-FFF2-40B4-BE49-F238E27FC236}">
                <a16:creationId xmlns:a16="http://schemas.microsoft.com/office/drawing/2014/main" id="{370EB186-FC57-875D-E97F-31CBE1541C2A}"/>
              </a:ext>
            </a:extLst>
          </p:cNvPr>
          <p:cNvSpPr txBox="1">
            <a:spLocks noChangeArrowheads="1"/>
          </p:cNvSpPr>
          <p:nvPr/>
        </p:nvSpPr>
        <p:spPr bwMode="auto">
          <a:xfrm>
            <a:off x="29798963" y="31883350"/>
            <a:ext cx="13720762" cy="584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5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1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0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3200"/>
              <a:t>This work is supported by DE‐SC0024002,  Questions: rtorn@albany.edu</a:t>
            </a:r>
          </a:p>
        </p:txBody>
      </p:sp>
      <p:sp>
        <p:nvSpPr>
          <p:cNvPr id="3" name="TextBox 2">
            <a:extLst>
              <a:ext uri="{FF2B5EF4-FFF2-40B4-BE49-F238E27FC236}">
                <a16:creationId xmlns:a16="http://schemas.microsoft.com/office/drawing/2014/main" id="{C2B58114-B52F-E3B2-0F96-205AD3B74F39}"/>
              </a:ext>
            </a:extLst>
          </p:cNvPr>
          <p:cNvSpPr txBox="1"/>
          <p:nvPr/>
        </p:nvSpPr>
        <p:spPr>
          <a:xfrm>
            <a:off x="677863" y="16865600"/>
            <a:ext cx="13342937" cy="16405225"/>
          </a:xfrm>
          <a:prstGeom prst="rect">
            <a:avLst/>
          </a:prstGeom>
          <a:noFill/>
        </p:spPr>
        <p:txBody>
          <a:bodyPr>
            <a:spAutoFit/>
          </a:bodyPr>
          <a:lstStyle/>
          <a:p>
            <a:pPr marL="742950" indent="-742950" eaLnBrk="1" hangingPunct="1">
              <a:buFontTx/>
              <a:buAutoNum type="arabicParenR"/>
              <a:defRPr/>
            </a:pPr>
            <a:r>
              <a:rPr lang="en-US" sz="4200" dirty="0">
                <a:latin typeface="+mj-lt"/>
              </a:rPr>
              <a:t>Identify and diagnose systematic E3SMv2 time-mean model biases in land states (i.e., snow, soil moisture, soil temperature), land–atmosphere coupled processes, and atmospheric teleconnections. </a:t>
            </a:r>
          </a:p>
          <a:p>
            <a:pPr eaLnBrk="1" hangingPunct="1">
              <a:defRPr/>
            </a:pPr>
            <a:endParaRPr lang="en-US" sz="2400" dirty="0">
              <a:latin typeface="+mj-lt"/>
            </a:endParaRPr>
          </a:p>
          <a:p>
            <a:pPr marL="740664" indent="-740664" eaLnBrk="1" hangingPunct="1">
              <a:defRPr/>
            </a:pPr>
            <a:r>
              <a:rPr lang="en-US" sz="4200" dirty="0">
                <a:latin typeface="+mj-lt"/>
              </a:rPr>
              <a:t>2) Quantify and spatially demarcate E3SMv2 El Niño-Southern Oscillation (ENSO)- and Pacific Decadal Oscillation (PDO)-related December–March temperature, soil moisture, and snow anomalies over CONUS. </a:t>
            </a:r>
          </a:p>
          <a:p>
            <a:pPr eaLnBrk="1" hangingPunct="1">
              <a:defRPr/>
            </a:pPr>
            <a:endParaRPr lang="en-US" sz="2400" dirty="0">
              <a:latin typeface="+mj-lt"/>
            </a:endParaRPr>
          </a:p>
          <a:p>
            <a:pPr marL="740664" indent="-740664" eaLnBrk="1" hangingPunct="1">
              <a:defRPr/>
            </a:pPr>
            <a:r>
              <a:rPr lang="en-US" sz="4200" dirty="0">
                <a:latin typeface="+mj-lt"/>
              </a:rPr>
              <a:t>3) Understand and characterize the conditions under which Tibetan Plateau and Rocky Mountain surface heating anomalies modulate E3SMv2’s representation of the western Asia–North America teleconnection. </a:t>
            </a:r>
          </a:p>
          <a:p>
            <a:pPr eaLnBrk="1" hangingPunct="1">
              <a:defRPr/>
            </a:pPr>
            <a:endParaRPr lang="en-US" sz="2400" dirty="0">
              <a:latin typeface="+mj-lt"/>
            </a:endParaRPr>
          </a:p>
          <a:p>
            <a:pPr marL="740664" indent="-740664" eaLnBrk="1" hangingPunct="1">
              <a:defRPr/>
            </a:pPr>
            <a:r>
              <a:rPr lang="en-US" sz="4200" dirty="0">
                <a:latin typeface="+mj-lt"/>
              </a:rPr>
              <a:t>4) Evaluate E3SMv2 5-, 10-, 15-, 20-, and 60-day lead forecast skill, and diagnose the degree to which regional and remote land surface heating anomalies, and related land–atmosphere interactions, affect precipitating system dynamics. </a:t>
            </a:r>
          </a:p>
          <a:p>
            <a:pPr eaLnBrk="1" hangingPunct="1">
              <a:defRPr/>
            </a:pPr>
            <a:endParaRPr lang="en-US" sz="2400" dirty="0">
              <a:latin typeface="+mj-lt"/>
            </a:endParaRPr>
          </a:p>
          <a:p>
            <a:pPr marL="740664" indent="-740664" eaLnBrk="1" hangingPunct="1">
              <a:defRPr/>
            </a:pPr>
            <a:r>
              <a:rPr lang="en-US" sz="4200" dirty="0">
                <a:latin typeface="+mj-lt"/>
              </a:rPr>
              <a:t>5) Integrate supporting tools into E3SM Diagnostic Tools </a:t>
            </a:r>
          </a:p>
          <a:p>
            <a:pPr eaLnBrk="1" hangingPunct="1">
              <a:defRPr/>
            </a:pPr>
            <a:endParaRPr lang="en-US" dirty="0"/>
          </a:p>
        </p:txBody>
      </p:sp>
      <p:pic>
        <p:nvPicPr>
          <p:cNvPr id="14350" name="Picture 5">
            <a:extLst>
              <a:ext uri="{FF2B5EF4-FFF2-40B4-BE49-F238E27FC236}">
                <a16:creationId xmlns:a16="http://schemas.microsoft.com/office/drawing/2014/main" id="{7497DF13-FC4A-D7F8-F857-42E8406D3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5713" y="9847263"/>
            <a:ext cx="9020175" cy="780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7">
            <a:extLst>
              <a:ext uri="{FF2B5EF4-FFF2-40B4-BE49-F238E27FC236}">
                <a16:creationId xmlns:a16="http://schemas.microsoft.com/office/drawing/2014/main" id="{834091DE-76C7-9599-913A-CDADBCC71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1888" y="19804063"/>
            <a:ext cx="101346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9">
            <a:extLst>
              <a:ext uri="{FF2B5EF4-FFF2-40B4-BE49-F238E27FC236}">
                <a16:creationId xmlns:a16="http://schemas.microsoft.com/office/drawing/2014/main" id="{E62F4D11-A960-CE3A-E2DA-38F3203C3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48088" y="24969788"/>
            <a:ext cx="10602912"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TextBox 9">
            <a:extLst>
              <a:ext uri="{FF2B5EF4-FFF2-40B4-BE49-F238E27FC236}">
                <a16:creationId xmlns:a16="http://schemas.microsoft.com/office/drawing/2014/main" id="{4F7C89A6-DFCA-01D5-CCF8-8333A734892F}"/>
              </a:ext>
            </a:extLst>
          </p:cNvPr>
          <p:cNvSpPr txBox="1">
            <a:spLocks noChangeArrowheads="1"/>
          </p:cNvSpPr>
          <p:nvPr/>
        </p:nvSpPr>
        <p:spPr bwMode="auto">
          <a:xfrm>
            <a:off x="28925838" y="27251025"/>
            <a:ext cx="14508162" cy="45243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145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1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0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9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91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3200"/>
              <a:t>El Nino favors jet extensions and equatorward jet shifts, opposite for La Nina</a:t>
            </a:r>
          </a:p>
          <a:p>
            <a:pPr eaLnBrk="1" hangingPunct="1">
              <a:spcBef>
                <a:spcPct val="0"/>
              </a:spcBef>
            </a:pPr>
            <a:r>
              <a:rPr lang="en-US" altLang="en-US" sz="3200"/>
              <a:t>+PDO favors jet extensions, with near equal chances of jet retractions and poleward shift during -PDO</a:t>
            </a:r>
          </a:p>
          <a:p>
            <a:pPr eaLnBrk="1" hangingPunct="1">
              <a:spcBef>
                <a:spcPct val="0"/>
              </a:spcBef>
            </a:pPr>
            <a:r>
              <a:rPr lang="en-US" altLang="en-US" sz="3200"/>
              <a:t>Greater preference for coupled LLJs in the Central Plains during jet retractions and poleward shifts.</a:t>
            </a:r>
          </a:p>
          <a:p>
            <a:pPr eaLnBrk="1" hangingPunct="1">
              <a:spcBef>
                <a:spcPct val="0"/>
              </a:spcBef>
            </a:pPr>
            <a:r>
              <a:rPr lang="en-US" altLang="en-US" sz="3200"/>
              <a:t>TPI alleviates dry bias in Yangtze River, with the TPIx2 better.  Over Southern Great Plains, TPI and TPIx2 have better results relative to CTL</a:t>
            </a:r>
          </a:p>
          <a:p>
            <a:pPr eaLnBrk="1" hangingPunct="1">
              <a:spcBef>
                <a:spcPct val="0"/>
              </a:spcBef>
            </a:pPr>
            <a:r>
              <a:rPr lang="en-US" altLang="en-US" sz="3200"/>
              <a:t>RMIx2 has alleviated dry bias in Yangtze River while RMI does not; RMI alleviates the dry bias across US while RMIx2’s alleviation is less.</a:t>
            </a:r>
          </a:p>
        </p:txBody>
      </p:sp>
      <p:pic>
        <p:nvPicPr>
          <p:cNvPr id="14354" name="Picture 95">
            <a:extLst>
              <a:ext uri="{FF2B5EF4-FFF2-40B4-BE49-F238E27FC236}">
                <a16:creationId xmlns:a16="http://schemas.microsoft.com/office/drawing/2014/main" id="{DEFED58A-F77C-F1C2-CCEE-1596A64066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00300" y="3635375"/>
            <a:ext cx="106045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Box 11">
            <a:extLst>
              <a:ext uri="{FF2B5EF4-FFF2-40B4-BE49-F238E27FC236}">
                <a16:creationId xmlns:a16="http://schemas.microsoft.com/office/drawing/2014/main" id="{2011C56F-B325-28FD-59AF-FB0EB3C4137F}"/>
              </a:ext>
            </a:extLst>
          </p:cNvPr>
          <p:cNvSpPr txBox="1">
            <a:spLocks noChangeArrowheads="1"/>
          </p:cNvSpPr>
          <p:nvPr/>
        </p:nvSpPr>
        <p:spPr bwMode="auto">
          <a:xfrm>
            <a:off x="15100300" y="8634413"/>
            <a:ext cx="10134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a:t>North American RRM (NARRM) grids for the atmosphere and land (left, 25-&gt;100km) and for the ocean and sea ice (right, 14-&gt;60km).</a:t>
            </a:r>
          </a:p>
        </p:txBody>
      </p:sp>
      <p:pic>
        <p:nvPicPr>
          <p:cNvPr id="14356" name="Picture 12">
            <a:extLst>
              <a:ext uri="{FF2B5EF4-FFF2-40B4-BE49-F238E27FC236}">
                <a16:creationId xmlns:a16="http://schemas.microsoft.com/office/drawing/2014/main" id="{681B3E69-F4C4-F08E-5D25-167C4164EA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77850" y="4116388"/>
            <a:ext cx="59451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13">
            <a:extLst>
              <a:ext uri="{FF2B5EF4-FFF2-40B4-BE49-F238E27FC236}">
                <a16:creationId xmlns:a16="http://schemas.microsoft.com/office/drawing/2014/main" id="{C920D9DB-D410-8273-D546-B9176D5FB5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43725" y="3937000"/>
            <a:ext cx="11141075"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TextBox 14">
            <a:extLst>
              <a:ext uri="{FF2B5EF4-FFF2-40B4-BE49-F238E27FC236}">
                <a16:creationId xmlns:a16="http://schemas.microsoft.com/office/drawing/2014/main" id="{F4D4E6FE-7FAB-D80E-B02D-7F6BAC7CDCCE}"/>
              </a:ext>
            </a:extLst>
          </p:cNvPr>
          <p:cNvSpPr txBox="1">
            <a:spLocks noChangeArrowheads="1"/>
          </p:cNvSpPr>
          <p:nvPr/>
        </p:nvSpPr>
        <p:spPr bwMode="auto">
          <a:xfrm>
            <a:off x="18824575" y="9832975"/>
            <a:ext cx="379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b="1"/>
              <a:t>Extension/Retraction</a:t>
            </a:r>
          </a:p>
        </p:txBody>
      </p:sp>
      <p:sp>
        <p:nvSpPr>
          <p:cNvPr id="14359" name="TextBox 15">
            <a:extLst>
              <a:ext uri="{FF2B5EF4-FFF2-40B4-BE49-F238E27FC236}">
                <a16:creationId xmlns:a16="http://schemas.microsoft.com/office/drawing/2014/main" id="{7ACE6374-3D6C-B1C5-DDC7-54A62B97FB8F}"/>
              </a:ext>
            </a:extLst>
          </p:cNvPr>
          <p:cNvSpPr txBox="1">
            <a:spLocks noChangeArrowheads="1"/>
          </p:cNvSpPr>
          <p:nvPr/>
        </p:nvSpPr>
        <p:spPr bwMode="auto">
          <a:xfrm>
            <a:off x="18815050" y="13801725"/>
            <a:ext cx="427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b="1"/>
              <a:t>Poleward/Equator Shift</a:t>
            </a:r>
          </a:p>
        </p:txBody>
      </p:sp>
      <p:pic>
        <p:nvPicPr>
          <p:cNvPr id="14360" name="Picture 1">
            <a:extLst>
              <a:ext uri="{FF2B5EF4-FFF2-40B4-BE49-F238E27FC236}">
                <a16:creationId xmlns:a16="http://schemas.microsoft.com/office/drawing/2014/main" id="{D7BA6D87-A818-42C7-4CBE-03B8CB8B26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6925" y="239713"/>
            <a:ext cx="36988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5D4E3FE-EF7A-69FC-010A-3AB1C853EF70}"/>
              </a:ext>
            </a:extLst>
          </p:cNvPr>
          <p:cNvSpPr txBox="1"/>
          <p:nvPr/>
        </p:nvSpPr>
        <p:spPr>
          <a:xfrm>
            <a:off x="15143163" y="17602200"/>
            <a:ext cx="13889037" cy="2123658"/>
          </a:xfrm>
          <a:prstGeom prst="rect">
            <a:avLst/>
          </a:prstGeom>
          <a:noFill/>
        </p:spPr>
        <p:txBody>
          <a:bodyPr>
            <a:spAutoFit/>
          </a:bodyPr>
          <a:lstStyle/>
          <a:p>
            <a:pPr>
              <a:defRPr/>
            </a:pPr>
            <a:r>
              <a:rPr lang="en-US" i="1" dirty="0"/>
              <a:t>FIG. 1</a:t>
            </a:r>
            <a:r>
              <a:rPr lang="en-US" i="1" dirty="0">
                <a:cs typeface="Arial" panose="020B0604020202020204" pitchFamily="34" charset="0"/>
              </a:rPr>
              <a:t>. </a:t>
            </a:r>
            <a:r>
              <a:rPr lang="en-US" i="1" dirty="0">
                <a:solidFill>
                  <a:srgbClr val="333333"/>
                </a:solidFill>
                <a:highlight>
                  <a:srgbClr val="FFFFFF"/>
                </a:highlight>
                <a:cs typeface="Arial" panose="020B0604020202020204" pitchFamily="34" charset="0"/>
              </a:rPr>
              <a:t>(a) September–May 250-hPa mean zonal wind is contoured in black every 5 m s</a:t>
            </a:r>
            <a:r>
              <a:rPr lang="en-US" i="1" baseline="30000" dirty="0">
                <a:solidFill>
                  <a:srgbClr val="333333"/>
                </a:solidFill>
                <a:highlight>
                  <a:srgbClr val="FFFFFF"/>
                </a:highlight>
                <a:cs typeface="Arial" panose="020B0604020202020204" pitchFamily="34" charset="0"/>
              </a:rPr>
              <a:t>−1</a:t>
            </a:r>
            <a:r>
              <a:rPr lang="en-US" i="1" dirty="0">
                <a:solidFill>
                  <a:srgbClr val="333333"/>
                </a:solidFill>
                <a:highlight>
                  <a:srgbClr val="FFFFFF"/>
                </a:highlight>
                <a:cs typeface="Arial" panose="020B0604020202020204" pitchFamily="34" charset="0"/>
              </a:rPr>
              <a:t> above 20 m s</a:t>
            </a:r>
            <a:r>
              <a:rPr lang="en-US" i="1" baseline="30000" dirty="0">
                <a:solidFill>
                  <a:srgbClr val="333333"/>
                </a:solidFill>
                <a:highlight>
                  <a:srgbClr val="FFFFFF"/>
                </a:highlight>
                <a:cs typeface="Arial" panose="020B0604020202020204" pitchFamily="34" charset="0"/>
              </a:rPr>
              <a:t>−1</a:t>
            </a:r>
            <a:r>
              <a:rPr lang="en-US" i="1" dirty="0">
                <a:solidFill>
                  <a:srgbClr val="333333"/>
                </a:solidFill>
                <a:highlight>
                  <a:srgbClr val="FFFFFF"/>
                </a:highlight>
                <a:cs typeface="Arial" panose="020B0604020202020204" pitchFamily="34" charset="0"/>
              </a:rPr>
              <a:t>, and the regression of 250-hPa zonal wind anomaly data onto standardized PC 1 (i.e., EOF 1) of is shaded (m s</a:t>
            </a:r>
            <a:r>
              <a:rPr lang="en-US" i="1" baseline="30000" dirty="0">
                <a:solidFill>
                  <a:srgbClr val="333333"/>
                </a:solidFill>
                <a:highlight>
                  <a:srgbClr val="FFFFFF"/>
                </a:highlight>
                <a:cs typeface="Arial" panose="020B0604020202020204" pitchFamily="34" charset="0"/>
              </a:rPr>
              <a:t>−1</a:t>
            </a:r>
            <a:r>
              <a:rPr lang="en-US" i="1" dirty="0">
                <a:solidFill>
                  <a:srgbClr val="333333"/>
                </a:solidFill>
                <a:highlight>
                  <a:srgbClr val="FFFFFF"/>
                </a:highlight>
                <a:cs typeface="Arial" panose="020B0604020202020204" pitchFamily="34" charset="0"/>
              </a:rPr>
              <a:t>). The variance of 250-hPa zonal wind anomalies explained by EOF 1 is listed in the top left of the panel. (b) As in (a), but for the regression of 250-hPa zonal wind anomaly data onto standardized PC 2 (i.e., EOF 2). EOF 1 represents a jet extension/retraction mode and EOF 2 represents a poleward equatorward shift mode for the North Pacific jet.</a:t>
            </a:r>
            <a:endParaRPr lang="en-US" i="1" dirty="0">
              <a:cs typeface="Arial" panose="020B0604020202020204" pitchFamily="34" charset="0"/>
            </a:endParaRPr>
          </a:p>
        </p:txBody>
      </p:sp>
      <p:sp>
        <p:nvSpPr>
          <p:cNvPr id="5" name="TextBox 4">
            <a:extLst>
              <a:ext uri="{FF2B5EF4-FFF2-40B4-BE49-F238E27FC236}">
                <a16:creationId xmlns:a16="http://schemas.microsoft.com/office/drawing/2014/main" id="{5823E67A-2B8D-BD7B-FBB4-C5B5EE1426CC}"/>
              </a:ext>
            </a:extLst>
          </p:cNvPr>
          <p:cNvSpPr txBox="1"/>
          <p:nvPr/>
        </p:nvSpPr>
        <p:spPr>
          <a:xfrm>
            <a:off x="15143163" y="23809404"/>
            <a:ext cx="13889037" cy="1107996"/>
          </a:xfrm>
          <a:prstGeom prst="rect">
            <a:avLst/>
          </a:prstGeom>
          <a:noFill/>
        </p:spPr>
        <p:txBody>
          <a:bodyPr>
            <a:spAutoFit/>
          </a:bodyPr>
          <a:lstStyle/>
          <a:p>
            <a:pPr>
              <a:defRPr/>
            </a:pPr>
            <a:r>
              <a:rPr lang="en-US" i="1" dirty="0"/>
              <a:t>FIG. 3</a:t>
            </a:r>
            <a:r>
              <a:rPr lang="en-US" i="1" dirty="0">
                <a:cs typeface="Arial" panose="020B0604020202020204" pitchFamily="34" charset="0"/>
              </a:rPr>
              <a:t>. </a:t>
            </a:r>
            <a:r>
              <a:rPr lang="en-US" i="1" dirty="0">
                <a:solidFill>
                  <a:srgbClr val="333333"/>
                </a:solidFill>
                <a:highlight>
                  <a:srgbClr val="FFFFFF"/>
                </a:highlight>
                <a:cs typeface="Arial" panose="020B0604020202020204" pitchFamily="34" charset="0"/>
              </a:rPr>
              <a:t>(a) The percent frequency of each NPJ regime at times during which the NPJ is outside of the unit circle on the NPJ phase diagram and characterized by each phase of the ENSO. The numbers in parentheses below each category indicate the number of analysis times in each category. (b) As in (a), but for the PDO.</a:t>
            </a:r>
            <a:endParaRPr lang="en-US" i="1" dirty="0">
              <a:cs typeface="Arial" panose="020B0604020202020204" pitchFamily="34" charset="0"/>
            </a:endParaRPr>
          </a:p>
        </p:txBody>
      </p:sp>
      <p:sp>
        <p:nvSpPr>
          <p:cNvPr id="6" name="TextBox 5">
            <a:extLst>
              <a:ext uri="{FF2B5EF4-FFF2-40B4-BE49-F238E27FC236}">
                <a16:creationId xmlns:a16="http://schemas.microsoft.com/office/drawing/2014/main" id="{7CB2C0C9-F229-6C8F-80C4-712F45B83922}"/>
              </a:ext>
            </a:extLst>
          </p:cNvPr>
          <p:cNvSpPr txBox="1"/>
          <p:nvPr/>
        </p:nvSpPr>
        <p:spPr>
          <a:xfrm>
            <a:off x="15168563" y="31090850"/>
            <a:ext cx="13482637" cy="1446550"/>
          </a:xfrm>
          <a:prstGeom prst="rect">
            <a:avLst/>
          </a:prstGeom>
          <a:noFill/>
        </p:spPr>
        <p:txBody>
          <a:bodyPr>
            <a:spAutoFit/>
          </a:bodyPr>
          <a:lstStyle/>
          <a:p>
            <a:pPr>
              <a:defRPr/>
            </a:pPr>
            <a:r>
              <a:rPr lang="en-US" i="1" dirty="0"/>
              <a:t>FIG. 4</a:t>
            </a:r>
            <a:r>
              <a:rPr lang="en-US" i="1" dirty="0">
                <a:cs typeface="Arial" panose="020B0604020202020204" pitchFamily="34" charset="0"/>
              </a:rPr>
              <a:t>. </a:t>
            </a:r>
            <a:r>
              <a:rPr lang="en-US" i="1" dirty="0">
                <a:solidFill>
                  <a:srgbClr val="333333"/>
                </a:solidFill>
                <a:highlight>
                  <a:srgbClr val="FFFFFF"/>
                </a:highlight>
                <a:cs typeface="Arial" panose="020B0604020202020204" pitchFamily="34" charset="0"/>
              </a:rPr>
              <a:t>(a) The percent frequency of days during March–May that feature a Coupled LLJ (i.e., those LLJs linked to an upper-level trough) is shaded, whereas the frequency of Uncoupled LLJs (i.e., those not linked to an upper-level trough) is contoured. As in (a), but showing the difference in LLJ frequency relative to climatology during (b) jet extensions, (c) jet retractions, (d) poleward shifts, (e) equatorward shifts.</a:t>
            </a:r>
          </a:p>
        </p:txBody>
      </p:sp>
      <p:pic>
        <p:nvPicPr>
          <p:cNvPr id="14364" name="Picture 7" descr="A diagram of origin&#10;&#10;Description automatically generated">
            <a:extLst>
              <a:ext uri="{FF2B5EF4-FFF2-40B4-BE49-F238E27FC236}">
                <a16:creationId xmlns:a16="http://schemas.microsoft.com/office/drawing/2014/main" id="{8A6D8727-855F-C6C7-0960-F29238CA4F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28438" y="11461750"/>
            <a:ext cx="45291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2FABAB1-70BC-8DFC-ED61-F1DA8AF71D83}"/>
              </a:ext>
            </a:extLst>
          </p:cNvPr>
          <p:cNvSpPr txBox="1"/>
          <p:nvPr/>
        </p:nvSpPr>
        <p:spPr>
          <a:xfrm>
            <a:off x="24040488" y="15262001"/>
            <a:ext cx="4816380" cy="1446550"/>
          </a:xfrm>
          <a:prstGeom prst="rect">
            <a:avLst/>
          </a:prstGeom>
          <a:noFill/>
        </p:spPr>
        <p:txBody>
          <a:bodyPr>
            <a:spAutoFit/>
          </a:bodyPr>
          <a:lstStyle/>
          <a:p>
            <a:pPr>
              <a:defRPr/>
            </a:pPr>
            <a:r>
              <a:rPr lang="en-US" i="1" dirty="0">
                <a:cs typeface="Arial" panose="020B0604020202020204" pitchFamily="34" charset="0"/>
              </a:rPr>
              <a:t>FIG. 2. </a:t>
            </a:r>
            <a:r>
              <a:rPr lang="en-US" i="1" dirty="0">
                <a:solidFill>
                  <a:srgbClr val="333333"/>
                </a:solidFill>
                <a:highlight>
                  <a:srgbClr val="FFFFFF"/>
                </a:highlight>
                <a:cs typeface="Arial" panose="020B0604020202020204" pitchFamily="34" charset="0"/>
              </a:rPr>
              <a:t>Schematic illustrating the classification scheme for analysis times with respect to the NPJ phase diagram.</a:t>
            </a:r>
            <a:endParaRPr lang="en-US" i="1" dirty="0">
              <a:cs typeface="Arial" panose="020B0604020202020204" pitchFamily="34" charset="0"/>
            </a:endParaRPr>
          </a:p>
        </p:txBody>
      </p:sp>
      <p:sp>
        <p:nvSpPr>
          <p:cNvPr id="14366" name="TextBox 15">
            <a:extLst>
              <a:ext uri="{FF2B5EF4-FFF2-40B4-BE49-F238E27FC236}">
                <a16:creationId xmlns:a16="http://schemas.microsoft.com/office/drawing/2014/main" id="{BFFFF761-F75E-1A63-97B6-526A2B3BC66B}"/>
              </a:ext>
            </a:extLst>
          </p:cNvPr>
          <p:cNvSpPr txBox="1">
            <a:spLocks noChangeArrowheads="1"/>
          </p:cNvSpPr>
          <p:nvPr/>
        </p:nvSpPr>
        <p:spPr bwMode="auto">
          <a:xfrm>
            <a:off x="16371888" y="25246013"/>
            <a:ext cx="83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a:t>(a)</a:t>
            </a:r>
          </a:p>
        </p:txBody>
      </p:sp>
      <p:sp>
        <p:nvSpPr>
          <p:cNvPr id="14367" name="TextBox 15">
            <a:extLst>
              <a:ext uri="{FF2B5EF4-FFF2-40B4-BE49-F238E27FC236}">
                <a16:creationId xmlns:a16="http://schemas.microsoft.com/office/drawing/2014/main" id="{AB2FB175-FB6C-D128-140F-813671420198}"/>
              </a:ext>
            </a:extLst>
          </p:cNvPr>
          <p:cNvSpPr txBox="1">
            <a:spLocks noChangeArrowheads="1"/>
          </p:cNvSpPr>
          <p:nvPr/>
        </p:nvSpPr>
        <p:spPr bwMode="auto">
          <a:xfrm>
            <a:off x="19035713" y="25246013"/>
            <a:ext cx="83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a:t>(b)</a:t>
            </a:r>
          </a:p>
        </p:txBody>
      </p:sp>
      <p:sp>
        <p:nvSpPr>
          <p:cNvPr id="14368" name="TextBox 15">
            <a:extLst>
              <a:ext uri="{FF2B5EF4-FFF2-40B4-BE49-F238E27FC236}">
                <a16:creationId xmlns:a16="http://schemas.microsoft.com/office/drawing/2014/main" id="{556EB9FB-7EE6-4C1E-FDA7-D3FA69552012}"/>
              </a:ext>
            </a:extLst>
          </p:cNvPr>
          <p:cNvSpPr txBox="1">
            <a:spLocks noChangeArrowheads="1"/>
          </p:cNvSpPr>
          <p:nvPr/>
        </p:nvSpPr>
        <p:spPr bwMode="auto">
          <a:xfrm>
            <a:off x="20848638" y="25246013"/>
            <a:ext cx="83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a:t>(c)</a:t>
            </a:r>
          </a:p>
        </p:txBody>
      </p:sp>
      <p:sp>
        <p:nvSpPr>
          <p:cNvPr id="14369" name="TextBox 15">
            <a:extLst>
              <a:ext uri="{FF2B5EF4-FFF2-40B4-BE49-F238E27FC236}">
                <a16:creationId xmlns:a16="http://schemas.microsoft.com/office/drawing/2014/main" id="{C9C48C8A-DB70-D7D8-810F-A48BA0993274}"/>
              </a:ext>
            </a:extLst>
          </p:cNvPr>
          <p:cNvSpPr txBox="1">
            <a:spLocks noChangeArrowheads="1"/>
          </p:cNvSpPr>
          <p:nvPr/>
        </p:nvSpPr>
        <p:spPr bwMode="auto">
          <a:xfrm>
            <a:off x="22620288" y="25246013"/>
            <a:ext cx="83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a:t>(d)</a:t>
            </a:r>
          </a:p>
        </p:txBody>
      </p:sp>
      <p:sp>
        <p:nvSpPr>
          <p:cNvPr id="14370" name="TextBox 15">
            <a:extLst>
              <a:ext uri="{FF2B5EF4-FFF2-40B4-BE49-F238E27FC236}">
                <a16:creationId xmlns:a16="http://schemas.microsoft.com/office/drawing/2014/main" id="{D75C203D-0E1A-C5A0-0634-8CD4A1C9CCC4}"/>
              </a:ext>
            </a:extLst>
          </p:cNvPr>
          <p:cNvSpPr txBox="1">
            <a:spLocks noChangeArrowheads="1"/>
          </p:cNvSpPr>
          <p:nvPr/>
        </p:nvSpPr>
        <p:spPr bwMode="auto">
          <a:xfrm>
            <a:off x="24391938" y="25236488"/>
            <a:ext cx="83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b="1"/>
              <a:t>(e)</a:t>
            </a:r>
          </a:p>
        </p:txBody>
      </p:sp>
      <p:pic>
        <p:nvPicPr>
          <p:cNvPr id="14371" name="Picture 1">
            <a:extLst>
              <a:ext uri="{FF2B5EF4-FFF2-40B4-BE49-F238E27FC236}">
                <a16:creationId xmlns:a16="http://schemas.microsoft.com/office/drawing/2014/main" id="{DFD406AC-DB85-61D4-C8A8-745AC85190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76638" y="10820400"/>
            <a:ext cx="14287500"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6">
            <a:extLst>
              <a:ext uri="{FF2B5EF4-FFF2-40B4-BE49-F238E27FC236}">
                <a16:creationId xmlns:a16="http://schemas.microsoft.com/office/drawing/2014/main" id="{6315B9B7-3755-6DEE-2735-7728AABC2C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76638" y="18749963"/>
            <a:ext cx="141795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51CABAC-F802-D60C-04D2-CCB757521BF7}"/>
              </a:ext>
            </a:extLst>
          </p:cNvPr>
          <p:cNvSpPr txBox="1"/>
          <p:nvPr/>
        </p:nvSpPr>
        <p:spPr>
          <a:xfrm>
            <a:off x="29032200" y="25150762"/>
            <a:ext cx="14288293" cy="1107996"/>
          </a:xfrm>
          <a:prstGeom prst="rect">
            <a:avLst/>
          </a:prstGeom>
          <a:noFill/>
        </p:spPr>
        <p:txBody>
          <a:bodyPr>
            <a:spAutoFit/>
          </a:bodyPr>
          <a:lstStyle/>
          <a:p>
            <a:pPr>
              <a:defRPr/>
            </a:pPr>
            <a:r>
              <a:rPr lang="en-US" i="1" dirty="0"/>
              <a:t>FIG. 6</a:t>
            </a:r>
            <a:r>
              <a:rPr lang="en-US" i="1" dirty="0">
                <a:cs typeface="Arial" panose="020B0604020202020204" pitchFamily="34" charset="0"/>
              </a:rPr>
              <a:t>. </a:t>
            </a:r>
            <a:r>
              <a:rPr lang="en-US" i="1" dirty="0">
                <a:solidFill>
                  <a:srgbClr val="333333"/>
                </a:solidFill>
                <a:highlight>
                  <a:srgbClr val="FFFFFF"/>
                </a:highlight>
                <a:cs typeface="Arial" panose="020B0604020202020204" pitchFamily="34" charset="0"/>
              </a:rPr>
              <a:t>Difference in (left) 2-m temperature and (right) precipitation between the control and simulations where land surface temperature is nudged in the Rocky Mountain Region (RMI).  The bottom row shows the experiment that doubles the temperature masking.</a:t>
            </a:r>
            <a:endParaRPr lang="en-US" i="1" dirty="0">
              <a:cs typeface="Arial" panose="020B0604020202020204" pitchFamily="34" charset="0"/>
            </a:endParaRPr>
          </a:p>
        </p:txBody>
      </p:sp>
      <p:sp>
        <p:nvSpPr>
          <p:cNvPr id="11" name="TextBox 10">
            <a:extLst>
              <a:ext uri="{FF2B5EF4-FFF2-40B4-BE49-F238E27FC236}">
                <a16:creationId xmlns:a16="http://schemas.microsoft.com/office/drawing/2014/main" id="{86003010-23D6-9C72-AC66-29FE523DB388}"/>
              </a:ext>
            </a:extLst>
          </p:cNvPr>
          <p:cNvSpPr txBox="1"/>
          <p:nvPr/>
        </p:nvSpPr>
        <p:spPr>
          <a:xfrm>
            <a:off x="28975843" y="17249795"/>
            <a:ext cx="14288293" cy="1107996"/>
          </a:xfrm>
          <a:prstGeom prst="rect">
            <a:avLst/>
          </a:prstGeom>
          <a:noFill/>
        </p:spPr>
        <p:txBody>
          <a:bodyPr>
            <a:spAutoFit/>
          </a:bodyPr>
          <a:lstStyle/>
          <a:p>
            <a:pPr>
              <a:defRPr/>
            </a:pPr>
            <a:r>
              <a:rPr lang="en-US" i="1" dirty="0"/>
              <a:t>FIG. 5</a:t>
            </a:r>
            <a:r>
              <a:rPr lang="en-US" i="1" dirty="0">
                <a:cs typeface="Arial" panose="020B0604020202020204" pitchFamily="34" charset="0"/>
              </a:rPr>
              <a:t>. </a:t>
            </a:r>
            <a:r>
              <a:rPr lang="en-US" i="1" dirty="0">
                <a:solidFill>
                  <a:srgbClr val="333333"/>
                </a:solidFill>
                <a:highlight>
                  <a:srgbClr val="FFFFFF"/>
                </a:highlight>
                <a:cs typeface="Arial" panose="020B0604020202020204" pitchFamily="34" charset="0"/>
              </a:rPr>
              <a:t>Difference in (left) 2-m temperature and (right) precipitation between the control and simulations where land surface temperature is nudged in the Tibetan Plateau Region (TPI).  The bottom row shows the experiment that doubles the temperature masking.</a:t>
            </a:r>
            <a:endParaRPr lang="en-US" i="1" dirty="0">
              <a:cs typeface="Arial" panose="020B0604020202020204" pitchFamily="34" charset="0"/>
            </a:endParaRPr>
          </a:p>
        </p:txBody>
      </p:sp>
      <p:sp>
        <p:nvSpPr>
          <p:cNvPr id="12" name="Text Box 39">
            <a:extLst>
              <a:ext uri="{FF2B5EF4-FFF2-40B4-BE49-F238E27FC236}">
                <a16:creationId xmlns:a16="http://schemas.microsoft.com/office/drawing/2014/main" id="{841959BB-0992-5848-5B73-100D400FAF57}"/>
              </a:ext>
            </a:extLst>
          </p:cNvPr>
          <p:cNvSpPr txBox="1">
            <a:spLocks noChangeArrowheads="1"/>
          </p:cNvSpPr>
          <p:nvPr/>
        </p:nvSpPr>
        <p:spPr bwMode="auto">
          <a:xfrm>
            <a:off x="33737550" y="26436638"/>
            <a:ext cx="4876800" cy="676275"/>
          </a:xfrm>
          <a:prstGeom prst="rect">
            <a:avLst/>
          </a:prstGeom>
          <a:solidFill>
            <a:srgbClr val="FFFFFF"/>
          </a:solidFill>
          <a:ln w="63500">
            <a:solidFill>
              <a:schemeClr val="tx1"/>
            </a:solidFill>
            <a:miter lim="800000"/>
            <a:headEnd/>
            <a:tailEnd/>
          </a:ln>
        </p:spPr>
        <p:txBody>
          <a:bodyPr lIns="74609" tIns="37305" rIns="74609" bIns="37305">
            <a:spAutoFit/>
          </a:bodyPr>
          <a:lstStyle>
            <a:lvl1pPr defTabSz="5387975"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5387975"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5387975"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5387975"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911" b="1" dirty="0"/>
              <a:t>Summary</a:t>
            </a:r>
          </a:p>
        </p:txBody>
      </p:sp>
      <p:pic>
        <p:nvPicPr>
          <p:cNvPr id="14376" name="Picture 13">
            <a:extLst>
              <a:ext uri="{FF2B5EF4-FFF2-40B4-BE49-F238E27FC236}">
                <a16:creationId xmlns:a16="http://schemas.microsoft.com/office/drawing/2014/main" id="{64247105-4C2D-AB9C-BA66-CB854CB14C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39313" y="1127125"/>
            <a:ext cx="3995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14">
            <a:extLst>
              <a:ext uri="{FF2B5EF4-FFF2-40B4-BE49-F238E27FC236}">
                <a16:creationId xmlns:a16="http://schemas.microsoft.com/office/drawing/2014/main" id="{22013EF9-97D0-2B3F-4D54-12855025FC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381113" y="676275"/>
            <a:ext cx="382428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4366</TotalTime>
  <Words>1041</Words>
  <Application>Microsoft Macintosh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ＭＳ Ｐゴシック</vt:lpstr>
      <vt:lpstr>Calibri</vt:lpstr>
      <vt:lpstr>Blank Presentation</vt:lpstr>
      <vt:lpstr>PowerPoint Presentation</vt:lpstr>
    </vt:vector>
  </TitlesOfParts>
  <Company>Kristen Corbosiero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Corbosiero</dc:creator>
  <cp:lastModifiedBy>Torn, Ryan</cp:lastModifiedBy>
  <cp:revision>236</cp:revision>
  <cp:lastPrinted>2012-04-11T19:49:24Z</cp:lastPrinted>
  <dcterms:created xsi:type="dcterms:W3CDTF">2010-04-30T21:00:18Z</dcterms:created>
  <dcterms:modified xsi:type="dcterms:W3CDTF">2024-08-07T00:11:18Z</dcterms:modified>
</cp:coreProperties>
</file>