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454"/>
    <p:restoredTop sz="94674"/>
  </p:normalViewPr>
  <p:slideViewPr>
    <p:cSldViewPr snapToGrid="0" snapToObjects="1">
      <p:cViewPr varScale="1">
        <p:scale>
          <a:sx n="112" d="100"/>
          <a:sy n="112" d="100"/>
        </p:scale>
        <p:origin x="21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5B69C-A067-ED41-9407-97DEA343B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301F6A-E4F8-9540-8BFF-829D0B7AF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1FD21-22C7-024D-9B44-05FF30964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B0D46-AF6F-0647-9A83-D735E7C99327}" type="datetimeFigureOut">
              <a:rPr lang="en-US" smtClean="0"/>
              <a:t>1/31/19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C1BED-8C57-0C46-A5DD-F9C904FB4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E9953-572F-C84C-BFCE-4B3288F43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E2C7-9A51-4446-B8A8-6F0DFE8E9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43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CBEAA-643B-C14A-9DD2-5083A209D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2202A9-C9FC-2443-BA0A-F03B4B330B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3C3FB-60E1-5B4E-8483-657973F3D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B0D46-AF6F-0647-9A83-D735E7C99327}" type="datetimeFigureOut">
              <a:rPr lang="en-US" smtClean="0"/>
              <a:t>1/31/19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81721-CFAD-C64C-9363-E9C10934B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A7F06-DF80-1D45-8B9B-00EDC7ED8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E2C7-9A51-4446-B8A8-6F0DFE8E9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07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AA934A-B812-2D4A-9B63-6497651F6F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95D980-F227-2949-AECB-FEF768800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C82DC-A08E-134B-A775-40CDDDAD1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B0D46-AF6F-0647-9A83-D735E7C99327}" type="datetimeFigureOut">
              <a:rPr lang="en-US" smtClean="0"/>
              <a:t>1/31/19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4A429-6BA9-D148-ABB1-CEB3A0670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1C959-9E07-3645-A896-AB3DC4F58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E2C7-9A51-4446-B8A8-6F0DFE8E9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87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519A4-F9FA-1641-9A12-DF6A873C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209B6-F72D-F947-A943-0DC52D0E4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56EF6-5B91-8147-A495-54EAE9998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B0D46-AF6F-0647-9A83-D735E7C99327}" type="datetimeFigureOut">
              <a:rPr lang="en-US" smtClean="0"/>
              <a:t>1/31/19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F53E4-3C05-D446-AFAE-3175D6ECA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84F2F-418C-1845-B80C-87D964B7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E2C7-9A51-4446-B8A8-6F0DFE8E9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13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D0117-6E3D-D242-83C3-EA3F28696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6F4A5-19E6-EC44-A828-AE07A9360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F5174-6F21-CA47-9A00-FCF38CD43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B0D46-AF6F-0647-9A83-D735E7C99327}" type="datetimeFigureOut">
              <a:rPr lang="en-US" smtClean="0"/>
              <a:t>1/31/19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76B18-A255-1A42-B838-7AA5A4912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0CCD5-AFC4-8243-ACD8-B7C949FD4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E2C7-9A51-4446-B8A8-6F0DFE8E9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138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2DAA7-584A-5946-BFD0-BC0569E1C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C4754-248B-4145-B336-FA3A8AC2E5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9991F6-1A14-7446-AA15-1C296EB7D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3C80C-E22E-C745-BE7F-B00852CB7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B0D46-AF6F-0647-9A83-D735E7C99327}" type="datetimeFigureOut">
              <a:rPr lang="en-US" smtClean="0"/>
              <a:t>1/31/19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7A0D8C-0400-EE48-922D-665BBF0B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006053-E95F-434A-AA85-1510B28FE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E2C7-9A51-4446-B8A8-6F0DFE8E9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38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89DB3-F3E0-6A47-90B1-EE01D44FC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47C3BA-184A-2440-B4E1-684A15072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D9FDDA-FE17-F949-9A3B-BE56D8B3E8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B7CBAF-957B-3746-AFC2-813F828BA3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FB4592-92A2-7B43-ABE9-357D49CA10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C84C69-A2F4-984F-8D4F-49493ECD0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B0D46-AF6F-0647-9A83-D735E7C99327}" type="datetimeFigureOut">
              <a:rPr lang="en-US" smtClean="0"/>
              <a:t>1/31/19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3681C1-1E5E-F945-AE20-56B71F353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35A1B2-B4D2-D547-929B-0903FA2DE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E2C7-9A51-4446-B8A8-6F0DFE8E9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451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BF8B4-52FE-C64F-92A6-1D36AD50B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F92AF8-5930-D84A-B950-133DB0920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B0D46-AF6F-0647-9A83-D735E7C99327}" type="datetimeFigureOut">
              <a:rPr lang="en-US" smtClean="0"/>
              <a:t>1/31/19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F59678-EFCF-DF46-B37F-06873A00A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D8A4B7-8C04-1045-ACED-6C073D88C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E2C7-9A51-4446-B8A8-6F0DFE8E9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03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811D05-9973-F64C-8C6A-A63DBB65E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B0D46-AF6F-0647-9A83-D735E7C99327}" type="datetimeFigureOut">
              <a:rPr lang="en-US" smtClean="0"/>
              <a:t>1/31/19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C88215-3239-7E45-93B6-0CE3A1DBE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65623-A483-864B-9AEF-9E2314DD0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E2C7-9A51-4446-B8A8-6F0DFE8E9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23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624E2-E789-D848-BE55-EAF62BCD2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AFF8C-1C76-4E43-9217-F52CA714A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F75BF-8CF7-DE48-A7F8-E2A504C71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7C901B-74CA-1D4A-A740-77F215362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B0D46-AF6F-0647-9A83-D735E7C99327}" type="datetimeFigureOut">
              <a:rPr lang="en-US" smtClean="0"/>
              <a:t>1/31/19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FEA8C4-705F-4E47-A689-A06E58947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A2DE7A-8F61-D644-88D5-8CA800364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E2C7-9A51-4446-B8A8-6F0DFE8E9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75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06347-C23D-B543-834F-F3A554C10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0A4FAD-B269-8E45-A62B-F58D9FD935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5078E-3755-DC48-8B0E-BA9144CA6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46A4C5-4E42-8F40-9CEF-59D9A66E1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B0D46-AF6F-0647-9A83-D735E7C99327}" type="datetimeFigureOut">
              <a:rPr lang="en-US" smtClean="0"/>
              <a:t>1/31/19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1960BE-C0F7-F048-A670-52B384815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0369A4-6A43-674C-AE4C-B93701FAD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E2C7-9A51-4446-B8A8-6F0DFE8E9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7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A03A8B-BC70-3C4D-B08D-56DFFE64A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CB2B7-1001-6248-B4CF-88E619F40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18AD3-C570-0644-9FA1-77344E5981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B0D46-AF6F-0647-9A83-D735E7C99327}" type="datetimeFigureOut">
              <a:rPr lang="en-US" smtClean="0"/>
              <a:t>1/31/19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C9B01-9ED7-744E-A045-E09B94A276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D5BB5-0362-344D-9012-AF68A83679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EE2C7-9A51-4446-B8A8-6F0DFE8E9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620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CDDA75-F8BB-D949-A3D4-711EECE3E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2BEE25-7662-EA41-82B1-81431EA73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80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D5EE28-9ACF-3D49-B756-3CF2C1BEA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A1B737-30CF-DB48-BEDF-70CDADA69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61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7B8C21-8F57-344E-932A-1AC501B64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52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61AB52-CA87-0946-8147-592EF7F83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37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264E6C-5A29-2144-B0F9-CAA44AC85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08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5F224F-585C-E147-B9FD-D4B697A2E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45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EE4A58-4FC9-5943-AD63-71053DA6F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81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F1DE4F-E729-2B44-9DA5-DE91860CB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01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4DA2F1-26E1-6946-AFB5-C42CC2824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37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103DFA-0C92-7543-9D03-ADE7FA54F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030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9D6F01-AF78-8940-86E9-DCA816BA8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71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CC4849-2D98-1B4C-9E3F-9ADF0EF65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838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AC5AA6-E4EE-4F4B-9751-B93002DB4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42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C301DB-0A4C-4941-86E4-B7B7E9978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82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7A0D8C-1008-E641-8F77-EB5C8DDCE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19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F39ABC-50AC-0046-95E5-CE87832AF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469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549A6C-EF9B-EE4D-B259-064200F08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62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2BD4E0-8558-4A45-967C-450AF874F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73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E2BBA7-3A67-8A47-9E51-685C228FC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89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B8FE96-7A53-8549-BC1F-68EAC2069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214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8E0079-9A70-B446-BDBE-3C59EA344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959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F7F6C-85F0-7F41-A4AE-6F6D0AE0D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5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B7B647-D58D-934C-A4D5-274D4ED46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443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AEE997-AD21-3D4F-B2FB-9CACA637E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830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6462E1-8634-F94A-A1A3-9A341AA2D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2207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02E733-BDDE-E745-BE71-C79656DA6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164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86EACA-6DBA-5B45-9D21-CE23A730D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09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D075FA-5D7D-D043-86E6-25EB2143D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794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F3B25A-066E-5A47-BADA-E8E8D876E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960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4FF47-B922-DB46-AD46-EB5B7271B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819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829FEC-A615-4547-A6F6-FE108669A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132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15F882-9EB9-3C4E-A248-F4D3C1EAD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202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FCEF8D-036B-C34A-B0D7-56988AA1A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85B048-232A-CD43-B2FD-DB3CC5B26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056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21623E-3EB5-4B41-A70D-E047FF1E5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06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72FB75-8109-B142-AE90-C6539D003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A75D03-AF82-0241-A3B5-078B3B848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" y="7262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374C11-06C7-D442-859D-09B121701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171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E7CC6E-FA49-7D45-8DEC-CF3F3323D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926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70C8A1-112B-0140-979B-F1D9C292F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FB8E86-14DD-AB42-957A-4B7DB5136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" y="7344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D69F04-4754-B541-87CE-C8F3FDAE7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809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325326-E779-F344-9D0F-10E5B72B0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E2AD5E-C113-6C4A-9407-A2A7921E9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833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25D5D1-00E0-5346-8296-D80C71AC3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867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348C9A-35A6-BC44-8624-75CEB1F6F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935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BEE0FB-A121-6348-9280-C1C0B353F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1FDE7F-58C6-FC4E-8250-4929EAAFD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" y="7056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8AAF0A-BC7A-2B4F-B9B1-2716F5542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413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998439-64C1-7842-895E-FA0D9DE66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626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D939AD-E051-FB48-89B3-1E235F3F8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082DEF-DF99-2142-862A-92E40CC8E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" y="6789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B8186-93DA-5441-9016-81485BA28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" y="905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0BEEB3-E33B-6F4F-898C-C3F9BFA3A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8" y="7303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5466C6-B8CC-7249-B772-F171CCDB43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887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272BB7-0256-2F40-9AE0-FEBAA59E9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AA185D-2C0C-C84B-970F-E3EC32936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21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D29C20-6051-1349-8A2F-DFC205A11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512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E70B88-2934-AF43-A277-5CBA0F8A7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0E7F6E-F902-F34C-8EB7-AAB84CB00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" y="8105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FA0579-840C-C041-8319-C3D98E693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418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3CE4F0-F5EE-7048-BEBF-D7694D7D7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69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322197-F119-0A44-9D71-2642E255E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A99529-783C-AE49-91CE-5E9F17D3B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1" y="8002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302F0F-D9BE-AE4C-A98F-A267BD2A7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" y="7447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B5C2BB-F644-D149-821D-E4D4D58F8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7" y="7632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08CDE8-D1A6-B249-9DC3-08DCE7AD6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438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842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AD29A0-15D5-9743-95C3-6EBD80C60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94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571975-B55B-D54A-8A92-29DD533D7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53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2C8A52-A9C2-934F-903D-8964F9A18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96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DB6CF-43C0-6944-B713-0A3FD16CB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905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531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Macintosh PowerPoint</Application>
  <PresentationFormat>Widescreen</PresentationFormat>
  <Paragraphs>0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</cp:revision>
  <dcterms:created xsi:type="dcterms:W3CDTF">2019-01-31T21:16:15Z</dcterms:created>
  <dcterms:modified xsi:type="dcterms:W3CDTF">2019-01-31T21:39:32Z</dcterms:modified>
</cp:coreProperties>
</file>