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5"/>
  </p:notesMasterIdLst>
  <p:handoutMasterIdLst>
    <p:handoutMasterId r:id="rId86"/>
  </p:handoutMasterIdLst>
  <p:sldIdLst>
    <p:sldId id="256" r:id="rId2"/>
    <p:sldId id="1031" r:id="rId3"/>
    <p:sldId id="1033" r:id="rId4"/>
    <p:sldId id="1034" r:id="rId5"/>
    <p:sldId id="1035" r:id="rId6"/>
    <p:sldId id="1036" r:id="rId7"/>
    <p:sldId id="1037" r:id="rId8"/>
    <p:sldId id="1038" r:id="rId9"/>
    <p:sldId id="1039" r:id="rId10"/>
    <p:sldId id="1040" r:id="rId11"/>
    <p:sldId id="1041" r:id="rId12"/>
    <p:sldId id="1042" r:id="rId13"/>
    <p:sldId id="1043" r:id="rId14"/>
    <p:sldId id="1044" r:id="rId15"/>
    <p:sldId id="1045" r:id="rId16"/>
    <p:sldId id="1046" r:id="rId17"/>
    <p:sldId id="1047" r:id="rId18"/>
    <p:sldId id="1065" r:id="rId19"/>
    <p:sldId id="750" r:id="rId20"/>
    <p:sldId id="863" r:id="rId21"/>
    <p:sldId id="864" r:id="rId22"/>
    <p:sldId id="866" r:id="rId23"/>
    <p:sldId id="833" r:id="rId24"/>
    <p:sldId id="751" r:id="rId25"/>
    <p:sldId id="1048" r:id="rId26"/>
    <p:sldId id="1049" r:id="rId27"/>
    <p:sldId id="1050" r:id="rId28"/>
    <p:sldId id="1051" r:id="rId29"/>
    <p:sldId id="1052" r:id="rId30"/>
    <p:sldId id="1053" r:id="rId31"/>
    <p:sldId id="1054" r:id="rId32"/>
    <p:sldId id="1055" r:id="rId33"/>
    <p:sldId id="1056" r:id="rId34"/>
    <p:sldId id="1057" r:id="rId35"/>
    <p:sldId id="1058" r:id="rId36"/>
    <p:sldId id="1060" r:id="rId37"/>
    <p:sldId id="1077" r:id="rId38"/>
    <p:sldId id="1078" r:id="rId39"/>
    <p:sldId id="1063" r:id="rId40"/>
    <p:sldId id="1069" r:id="rId41"/>
    <p:sldId id="913" r:id="rId42"/>
    <p:sldId id="1070" r:id="rId43"/>
    <p:sldId id="1071" r:id="rId44"/>
    <p:sldId id="1072" r:id="rId45"/>
    <p:sldId id="1073" r:id="rId46"/>
    <p:sldId id="1096" r:id="rId47"/>
    <p:sldId id="1089" r:id="rId48"/>
    <p:sldId id="1098" r:id="rId49"/>
    <p:sldId id="1100" r:id="rId50"/>
    <p:sldId id="1099" r:id="rId51"/>
    <p:sldId id="1101" r:id="rId52"/>
    <p:sldId id="1102" r:id="rId53"/>
    <p:sldId id="1103" r:id="rId54"/>
    <p:sldId id="1104" r:id="rId55"/>
    <p:sldId id="1107" r:id="rId56"/>
    <p:sldId id="1108" r:id="rId57"/>
    <p:sldId id="1109" r:id="rId58"/>
    <p:sldId id="1110" r:id="rId59"/>
    <p:sldId id="1106" r:id="rId60"/>
    <p:sldId id="1112" r:id="rId61"/>
    <p:sldId id="1113" r:id="rId62"/>
    <p:sldId id="1114" r:id="rId63"/>
    <p:sldId id="1115" r:id="rId64"/>
    <p:sldId id="1116" r:id="rId65"/>
    <p:sldId id="1105" r:id="rId66"/>
    <p:sldId id="1119" r:id="rId67"/>
    <p:sldId id="1118" r:id="rId68"/>
    <p:sldId id="1120" r:id="rId69"/>
    <p:sldId id="1122" r:id="rId70"/>
    <p:sldId id="1123" r:id="rId71"/>
    <p:sldId id="1124" r:id="rId72"/>
    <p:sldId id="1121" r:id="rId73"/>
    <p:sldId id="1117" r:id="rId74"/>
    <p:sldId id="1125" r:id="rId75"/>
    <p:sldId id="1126" r:id="rId76"/>
    <p:sldId id="1127" r:id="rId77"/>
    <p:sldId id="1128" r:id="rId78"/>
    <p:sldId id="1129" r:id="rId79"/>
    <p:sldId id="1064" r:id="rId80"/>
    <p:sldId id="1131" r:id="rId81"/>
    <p:sldId id="1130" r:id="rId82"/>
    <p:sldId id="1095" r:id="rId83"/>
    <p:sldId id="1111" r:id="rId8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clrMru>
    <a:srgbClr val="469839"/>
    <a:srgbClr val="F92B2A"/>
    <a:srgbClr val="239B23"/>
    <a:srgbClr val="7522DB"/>
    <a:srgbClr val="9266FF"/>
    <a:srgbClr val="F44E50"/>
    <a:srgbClr val="E207B6"/>
    <a:srgbClr val="3E68BC"/>
    <a:srgbClr val="4C82C6"/>
    <a:srgbClr val="28A7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34" autoAdjust="0"/>
    <p:restoredTop sz="99158" autoAdjust="0"/>
  </p:normalViewPr>
  <p:slideViewPr>
    <p:cSldViewPr snapToGrid="0">
      <p:cViewPr>
        <p:scale>
          <a:sx n="125" d="100"/>
          <a:sy n="125" d="100"/>
        </p:scale>
        <p:origin x="-2064" y="-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theme" Target="theme/theme1.xml"/><Relationship Id="rId91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notesMaster" Target="notesMasters/notesMaster1.xml"/><Relationship Id="rId86" Type="http://schemas.openxmlformats.org/officeDocument/2006/relationships/handoutMaster" Target="handoutMasters/handoutMaster1.xml"/><Relationship Id="rId87" Type="http://schemas.openxmlformats.org/officeDocument/2006/relationships/printerSettings" Target="printerSettings/printerSettings1.bin"/><Relationship Id="rId88" Type="http://schemas.openxmlformats.org/officeDocument/2006/relationships/presProps" Target="presProps.xml"/><Relationship Id="rId8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C7EA96-427D-E645-B951-CDC97C27340B}" type="datetimeFigureOut">
              <a:rPr lang="en-US" smtClean="0"/>
              <a:pPr/>
              <a:t>5/1/17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FCABA7-DFFB-5B46-9BEC-156EC3456B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0446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F7E017-9D46-420C-9D71-A8996957DCAD}" type="datetimeFigureOut">
              <a:rPr lang="en-US" smtClean="0"/>
              <a:pPr/>
              <a:t>5/1/17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ADAB54-2951-468A-9512-DFAF1B5115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429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DAB54-2951-468A-9512-DFAF1B51159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3174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Say</a:t>
            </a:r>
            <a:r>
              <a:rPr lang="en-US" baseline="0" dirty="0" smtClean="0"/>
              <a:t> wind speed criteria for a subtropical storm but also then the wind speed for a subtropical depression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DAB54-2951-468A-9512-DFAF1B511594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177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Say</a:t>
            </a:r>
            <a:r>
              <a:rPr lang="en-US" baseline="0" dirty="0" smtClean="0"/>
              <a:t> wind speed criteria for a subtropical storm but also then the wind speed for a subtropical depression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DAB54-2951-468A-9512-DFAF1B51159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177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Say</a:t>
            </a:r>
            <a:r>
              <a:rPr lang="en-US" baseline="0" dirty="0" smtClean="0"/>
              <a:t> wind speed criteria for a subtropical storm but also then the wind speed for a subtropical depression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DAB54-2951-468A-9512-DFAF1B51159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177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Say</a:t>
            </a:r>
            <a:r>
              <a:rPr lang="en-US" baseline="0" dirty="0" smtClean="0"/>
              <a:t> wind speed criteria for a subtropical storm but also then the wind speed for a subtropical depression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DAB54-2951-468A-9512-DFAF1B51159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177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Say</a:t>
            </a:r>
            <a:r>
              <a:rPr lang="en-US" baseline="0" dirty="0" smtClean="0"/>
              <a:t> wind speed criteria for a subtropical storm but also then the wind speed for a subtropical depression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DAB54-2951-468A-9512-DFAF1B511594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177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Say</a:t>
            </a:r>
            <a:r>
              <a:rPr lang="en-US" baseline="0" dirty="0" smtClean="0"/>
              <a:t> wind speed criteria for a subtropical storm but also then the wind speed for a subtropical depression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DAB54-2951-468A-9512-DFAF1B511594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177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Say</a:t>
            </a:r>
            <a:r>
              <a:rPr lang="en-US" baseline="0" dirty="0" smtClean="0"/>
              <a:t> wind speed criteria for a subtropical storm but also then the wind speed for a subtropical depression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DAB54-2951-468A-9512-DFAF1B511594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177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Say</a:t>
            </a:r>
            <a:r>
              <a:rPr lang="en-US" baseline="0" dirty="0" smtClean="0"/>
              <a:t> wind speed criteria for a subtropical storm but also then the wind speed for a subtropical depression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DAB54-2951-468A-9512-DFAF1B511594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177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Caveat: Size of the cyclone matters when applying Davis (2010)…</a:t>
            </a:r>
            <a:b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</a:br>
            <a:endParaRPr lang="en-US" sz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  <a:sym typeface="Wingdings"/>
            </a:endParaRPr>
          </a:p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Size of surface disturbance compared to upper-tropospheric cold anomaly important for 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DAB54-2951-468A-9512-DFAF1B511594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177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Caveat: Size of the cyclone matters when applying Davis (2010)…</a:t>
            </a:r>
            <a:b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</a:br>
            <a:endParaRPr lang="en-US" sz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  <a:sym typeface="Wingdings"/>
            </a:endParaRPr>
          </a:p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Size of surface disturbance compared to upper-tropospheric cold anomaly important for 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DAB54-2951-468A-9512-DFAF1B511594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17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www.nhc.noaa.gov</a:t>
            </a:r>
            <a:r>
              <a:rPr lang="en-US" dirty="0" smtClean="0"/>
              <a:t>/</a:t>
            </a:r>
            <a:r>
              <a:rPr lang="en-US" dirty="0" err="1" smtClean="0"/>
              <a:t>aboutgloss.shtml</a:t>
            </a:r>
            <a:r>
              <a:rPr lang="en-US" dirty="0" smtClean="0"/>
              <a:t>     </a:t>
            </a:r>
            <a:r>
              <a:rPr lang="en-US" dirty="0" smtClean="0">
                <a:sym typeface="Wingdings"/>
              </a:rPr>
              <a:t>------- Actually </a:t>
            </a:r>
            <a:r>
              <a:rPr lang="en-US" dirty="0" err="1" smtClean="0">
                <a:sym typeface="Wingdings"/>
              </a:rPr>
              <a:t>defintion</a:t>
            </a:r>
            <a:r>
              <a:rPr lang="en-US" dirty="0" smtClean="0">
                <a:sym typeface="Wingdings"/>
              </a:rPr>
              <a:t>, even with the random hyphens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DAB54-2951-468A-9512-DFAF1B51159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177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Caveat: Size of the cyclone matters when applying Davis (2010)…</a:t>
            </a:r>
            <a:b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</a:br>
            <a:endParaRPr lang="en-US" sz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  <a:sym typeface="Wingdings"/>
            </a:endParaRPr>
          </a:p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Size of surface disturbance compared to upper-tropospheric cold anomaly important for 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DAB54-2951-468A-9512-DFAF1B511594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177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Caveat: Size of the cyclone matters when applying Davis (2010)…</a:t>
            </a:r>
            <a:b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</a:br>
            <a:endParaRPr lang="en-US" sz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  <a:sym typeface="Wingdings"/>
            </a:endParaRPr>
          </a:p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Size of surface disturbance compared to upper-tropospheric cold anomaly important for 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DAB54-2951-468A-9512-DFAF1B511594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177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Caveat: Size of the cyclone matters when applying Davis (2010)…</a:t>
            </a:r>
            <a:b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</a:br>
            <a:endParaRPr lang="en-US" sz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  <a:sym typeface="Wingdings"/>
            </a:endParaRPr>
          </a:p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Size of surface disturbance compared to upper-tropospheric cold anomaly important for 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DAB54-2951-468A-9512-DFAF1B511594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177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Caveat: Size of the cyclone matters when applying Davis (2010)…</a:t>
            </a:r>
            <a:b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</a:br>
            <a:endParaRPr lang="en-US" sz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  <a:sym typeface="Wingdings"/>
            </a:endParaRPr>
          </a:p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Size of surface disturbance compared to upper-tropospheric cold anomaly important for 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DAB54-2951-468A-9512-DFAF1B511594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177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Caveat: Size of the cyclone matters when applying Davis (2010)…</a:t>
            </a:r>
            <a:b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</a:br>
            <a:endParaRPr lang="en-US" sz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  <a:sym typeface="Wingdings"/>
            </a:endParaRPr>
          </a:p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Size of surface disturbance compared to upper-tropospheric cold anomaly important for 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DAB54-2951-468A-9512-DFAF1B511594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177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Caveat: Size of the cyclone matters when applying Davis (2010)…</a:t>
            </a:r>
            <a:b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</a:br>
            <a:endParaRPr lang="en-US" sz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  <a:sym typeface="Wingdings"/>
            </a:endParaRPr>
          </a:p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Size of surface disturbance compared to upper-tropospheric cold anomaly important for 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DAB54-2951-468A-9512-DFAF1B511594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177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Caveat: Size of the cyclone matters when applying Davis (2010)…</a:t>
            </a:r>
            <a:b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</a:br>
            <a:endParaRPr lang="en-US" sz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  <a:sym typeface="Wingdings"/>
            </a:endParaRPr>
          </a:p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Size of surface disturbance compared to upper-tropospheric cold anomaly important for 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DAB54-2951-468A-9512-DFAF1B511594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177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Caveat: Size of the cyclone matters when applying Davis (2010)…</a:t>
            </a:r>
            <a:b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</a:br>
            <a:endParaRPr lang="en-US" sz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  <a:sym typeface="Wingdings"/>
            </a:endParaRPr>
          </a:p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Size of surface disturbance compared to upper-tropospheric cold anomaly important for 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DAB54-2951-468A-9512-DFAF1B511594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177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Caveat: Size of the cyclone matters when applying Davis (2010)…</a:t>
            </a:r>
            <a:b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</a:br>
            <a:endParaRPr lang="en-US" sz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  <a:sym typeface="Wingdings"/>
            </a:endParaRPr>
          </a:p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Size of surface disturbance compared to upper-tropospheric cold anomaly important for 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DAB54-2951-468A-9512-DFAF1B511594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177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Caveat: Size of the cyclone matters when applying Davis (2010)…</a:t>
            </a:r>
            <a:b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</a:br>
            <a:endParaRPr lang="en-US" sz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  <a:sym typeface="Wingdings"/>
            </a:endParaRPr>
          </a:p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Size of surface disturbance compared to upper-tropospheric cold anomaly important for 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DAB54-2951-468A-9512-DFAF1B511594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177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Say</a:t>
            </a:r>
            <a:r>
              <a:rPr lang="en-US" baseline="0" dirty="0" smtClean="0"/>
              <a:t> wind speed criteria for a subtropical storm but also then the wind speed for a subtropical depression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DAB54-2951-468A-9512-DFAF1B51159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177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Caveat: Size of the cyclone matters when applying Davis (2010)…</a:t>
            </a:r>
            <a:b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</a:br>
            <a:endParaRPr lang="en-US" sz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  <a:sym typeface="Wingdings"/>
            </a:endParaRPr>
          </a:p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Size of surface disturbance compared to upper-tropospheric cold anomaly important for 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DAB54-2951-468A-9512-DFAF1B511594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177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Caveat: Size of the cyclone matters when applying Davis (2010)…</a:t>
            </a:r>
            <a:b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</a:br>
            <a:endParaRPr lang="en-US" sz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  <a:sym typeface="Wingdings"/>
            </a:endParaRPr>
          </a:p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Size of surface disturbance compared to upper-tropospheric cold anomaly important for 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DAB54-2951-468A-9512-DFAF1B511594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1775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Caveat: Size of the cyclone matters when applying Davis (2010)…</a:t>
            </a:r>
            <a:b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</a:br>
            <a:endParaRPr lang="en-US" sz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  <a:sym typeface="Wingdings"/>
            </a:endParaRPr>
          </a:p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Size of surface disturbance compared to upper-tropospheric cold anomaly important for 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DAB54-2951-468A-9512-DFAF1B511594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177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Caveat: Size of the cyclone matters when applying Davis (2010)…</a:t>
            </a:r>
            <a:b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</a:br>
            <a:endParaRPr lang="en-US" sz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  <a:sym typeface="Wingdings"/>
            </a:endParaRPr>
          </a:p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Size of surface disturbance compared to upper-tropospheric cold anomaly important for 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DAB54-2951-468A-9512-DFAF1B511594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177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Caveat: Size of the cyclone matters when applying Davis (2010)…</a:t>
            </a:r>
            <a:b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</a:br>
            <a:endParaRPr lang="en-US" sz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  <a:sym typeface="Wingdings"/>
            </a:endParaRPr>
          </a:p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Size of surface disturbance compared to upper-tropospheric cold anomaly important for 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DAB54-2951-468A-9512-DFAF1B511594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1775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Caveat: Size of the cyclone matters when applying Davis (2010)…</a:t>
            </a:r>
            <a:b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</a:br>
            <a:endParaRPr lang="en-US" sz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  <a:sym typeface="Wingdings"/>
            </a:endParaRPr>
          </a:p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Size of surface disturbance compared to upper-tropospheric cold anomaly important for 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DAB54-2951-468A-9512-DFAF1B511594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1775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Caveat: Size of the cyclone matters when applying Davis (2010)…</a:t>
            </a:r>
            <a:b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</a:br>
            <a:endParaRPr lang="en-US" sz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  <a:sym typeface="Wingdings"/>
            </a:endParaRPr>
          </a:p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Size of surface disturbance compared to upper-tropospheric cold anomaly important for 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DAB54-2951-468A-9512-DFAF1B511594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1775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Caveat: Size of the cyclone matters when applying Davis (2010)…</a:t>
            </a:r>
            <a:b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</a:br>
            <a:endParaRPr lang="en-US" sz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  <a:sym typeface="Wingdings"/>
            </a:endParaRPr>
          </a:p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Size of surface disturbance compared to upper-tropospheric cold anomaly important for 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DAB54-2951-468A-9512-DFAF1B511594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1775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Caveat: Size of the cyclone matters when applying Davis (2010)…</a:t>
            </a:r>
            <a:b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</a:br>
            <a:endParaRPr lang="en-US" sz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  <a:sym typeface="Wingdings"/>
            </a:endParaRPr>
          </a:p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Size of surface disturbance compared to upper-tropospheric cold anomaly important for 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DAB54-2951-468A-9512-DFAF1B511594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1775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Caveat: Size of the cyclone matters when applying Davis (2010)…</a:t>
            </a:r>
            <a:b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</a:br>
            <a:endParaRPr lang="en-US" sz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  <a:sym typeface="Wingdings"/>
            </a:endParaRPr>
          </a:p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Size of surface disturbance compared to upper-tropospheric cold anomaly important for 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DAB54-2951-468A-9512-DFAF1B511594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177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Say</a:t>
            </a:r>
            <a:r>
              <a:rPr lang="en-US" baseline="0" dirty="0" smtClean="0"/>
              <a:t> wind speed criteria for a subtropical storm but also then the wind speed for a subtropical depression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DAB54-2951-468A-9512-DFAF1B51159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1775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One of our final tasks was to identify the most common upper-tropospheric precursors linked to STC formation in our climatology. 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DAB54-2951-468A-9512-DFAF1B511594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1775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Unfortunately don’t have time</a:t>
            </a:r>
            <a:r>
              <a:rPr lang="en-US" sz="1200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 to show you all of the clusters today, but I have just enough time to show you one. </a:t>
            </a:r>
            <a:br>
              <a:rPr lang="en-US" sz="1200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</a:br>
            <a:r>
              <a:rPr lang="en-US" sz="1200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The cut off cluster was chosen because that is the cluster that TC Sean (2011) would have been included in, had it occurred within the window of our climatology. </a:t>
            </a:r>
          </a:p>
          <a:p>
            <a:r>
              <a:rPr lang="en-US" sz="1200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STCs that form in the cutoff cluster form in association with a region of relatively high….</a:t>
            </a:r>
          </a:p>
          <a:p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DAB54-2951-468A-9512-DFAF1B511594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1775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Unfortunately don’t have time</a:t>
            </a:r>
            <a:r>
              <a:rPr lang="en-US" sz="1200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 to show you all of the clusters today, but I have just enough time to show you one. </a:t>
            </a:r>
            <a:br>
              <a:rPr lang="en-US" sz="1200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</a:br>
            <a:r>
              <a:rPr lang="en-US" sz="1200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The cut off cluster was chosen because that is the cluster that TC Sean (2011) would have been included in, had it occurred within the window of our climatology. </a:t>
            </a:r>
          </a:p>
          <a:p>
            <a:r>
              <a:rPr lang="en-US" sz="1200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STCs that form in the cutoff cluster form in association with a region of relatively high….</a:t>
            </a:r>
          </a:p>
          <a:p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DAB54-2951-468A-9512-DFAF1B511594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1775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Unfortunately don’t have time</a:t>
            </a:r>
            <a:r>
              <a:rPr lang="en-US" sz="1200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 to show you all of the clusters today, but I have just enough time to show you one. </a:t>
            </a:r>
            <a:br>
              <a:rPr lang="en-US" sz="1200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</a:br>
            <a:r>
              <a:rPr lang="en-US" sz="1200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The cut off cluster was chosen because that is the cluster that TC Sean (2011) would have been included in, had it occurred within the window of our climatology. </a:t>
            </a:r>
          </a:p>
          <a:p>
            <a:r>
              <a:rPr lang="en-US" sz="1200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STCs that form in the cutoff cluster form in association with a region of relatively high….</a:t>
            </a:r>
          </a:p>
          <a:p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DAB54-2951-468A-9512-DFAF1B511594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1775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Unfortunately don’t have time</a:t>
            </a:r>
            <a:r>
              <a:rPr lang="en-US" sz="1200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 to show you all of the clusters today, but I have just enough time to show you one. </a:t>
            </a:r>
            <a:br>
              <a:rPr lang="en-US" sz="1200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</a:br>
            <a:r>
              <a:rPr lang="en-US" sz="1200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The cut off cluster was chosen because that is the cluster that TC Sean (2011) would have been included in, had it occurred within the window of our climatology. </a:t>
            </a:r>
          </a:p>
          <a:p>
            <a:r>
              <a:rPr lang="en-US" sz="1200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STCs that form in the cutoff cluster form in association with a region of relatively high….</a:t>
            </a:r>
          </a:p>
          <a:p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DAB54-2951-468A-9512-DFAF1B511594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1775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Unfortunately don’t have time</a:t>
            </a:r>
            <a:r>
              <a:rPr lang="en-US" sz="1200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 to show you all of the clusters today, but I have just enough time to show you one. </a:t>
            </a:r>
            <a:br>
              <a:rPr lang="en-US" sz="1200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</a:br>
            <a:r>
              <a:rPr lang="en-US" sz="1200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The cut off cluster was chosen because that is the cluster that TC Sean (2011) would have been included in, had it occurred within the window of our climatology. </a:t>
            </a:r>
          </a:p>
          <a:p>
            <a:r>
              <a:rPr lang="en-US" sz="1200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STCs that form in the cutoff cluster form in association with a region of relatively high….</a:t>
            </a:r>
          </a:p>
          <a:p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DAB54-2951-468A-9512-DFAF1B511594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1775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Unfortunately don’t have time</a:t>
            </a:r>
            <a:r>
              <a:rPr lang="en-US" sz="1200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 to show you all of the clusters today, but I have just enough time to show you one. </a:t>
            </a:r>
            <a:br>
              <a:rPr lang="en-US" sz="1200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</a:br>
            <a:r>
              <a:rPr lang="en-US" sz="1200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The cut off cluster was chosen because that is the cluster that TC Sean (2011) would have been included in, had it occurred within the window of our climatology. </a:t>
            </a:r>
          </a:p>
          <a:p>
            <a:r>
              <a:rPr lang="en-US" sz="1200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STCs that form in the cutoff cluster form in association with a region of relatively high….</a:t>
            </a:r>
          </a:p>
          <a:p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DAB54-2951-468A-9512-DFAF1B511594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1775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Unfortunately don’t have time</a:t>
            </a:r>
            <a:r>
              <a:rPr lang="en-US" sz="1200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 to show you all of the clusters today, but I have just enough time to show you one. </a:t>
            </a:r>
            <a:br>
              <a:rPr lang="en-US" sz="1200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</a:br>
            <a:r>
              <a:rPr lang="en-US" sz="1200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The cut off cluster was chosen because that is the cluster that TC Sean (2011) would have been included in, had it occurred within the window of our climatology. </a:t>
            </a:r>
          </a:p>
          <a:p>
            <a:r>
              <a:rPr lang="en-US" sz="1200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STCs that form in the cutoff cluster form in association with a region of relatively high….</a:t>
            </a:r>
          </a:p>
          <a:p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DAB54-2951-468A-9512-DFAF1B511594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1775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Caveat: Size of the cyclone matters when applying Davis (2010)…</a:t>
            </a:r>
            <a:b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</a:br>
            <a:endParaRPr lang="en-US" sz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  <a:sym typeface="Wingdings"/>
            </a:endParaRPr>
          </a:p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Size of surface disturbance compared to upper-tropospheric cold anomaly important for 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DAB54-2951-468A-9512-DFAF1B511594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1775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Caveat: Size of the cyclone matters when applying Davis (2010)…</a:t>
            </a:r>
            <a:b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</a:br>
            <a:endParaRPr lang="en-US" sz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  <a:sym typeface="Wingdings"/>
            </a:endParaRPr>
          </a:p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Size of surface disturbance compared to upper-tropospheric cold anomaly important for 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DAB54-2951-468A-9512-DFAF1B511594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177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Say</a:t>
            </a:r>
            <a:r>
              <a:rPr lang="en-US" baseline="0" dirty="0" smtClean="0"/>
              <a:t> wind speed criteria for a subtropical storm but also then the wind speed for a subtropical depression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DAB54-2951-468A-9512-DFAF1B51159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1775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Caveat: Size of the cyclone matters when applying Davis (2010)…</a:t>
            </a:r>
            <a:b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</a:br>
            <a:endParaRPr lang="en-US" sz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  <a:sym typeface="Wingdings"/>
            </a:endParaRPr>
          </a:p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Size of surface disturbance compared to upper-tropospheric cold anomaly important for 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DAB54-2951-468A-9512-DFAF1B511594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1775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Caveat: Size of the cyclone matters when applying Davis (2010)…</a:t>
            </a:r>
            <a:b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</a:br>
            <a:endParaRPr lang="en-US" sz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  <a:sym typeface="Wingdings"/>
            </a:endParaRPr>
          </a:p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Size of surface disturbance compared to upper-tropospheric cold anomaly important for 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DAB54-2951-468A-9512-DFAF1B511594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1775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Caveat: Size of the cyclone matters when applying Davis (2010)…</a:t>
            </a:r>
            <a:b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</a:br>
            <a:endParaRPr lang="en-US" sz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  <a:sym typeface="Wingdings"/>
            </a:endParaRPr>
          </a:p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Size of surface disturbance compared to upper-tropospheric cold anomaly important for 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DAB54-2951-468A-9512-DFAF1B511594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1775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Caveat: Size of the cyclone matters when applying Davis (2010)…</a:t>
            </a:r>
            <a:b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</a:br>
            <a:endParaRPr lang="en-US" sz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  <a:sym typeface="Wingdings"/>
            </a:endParaRPr>
          </a:p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Size of surface disturbance compared to upper-tropospheric cold anomaly important for 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DAB54-2951-468A-9512-DFAF1B511594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1775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Caveat: Size of the cyclone matters when applying Davis (2010)…</a:t>
            </a:r>
            <a:b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</a:br>
            <a:endParaRPr lang="en-US" sz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  <a:sym typeface="Wingdings"/>
            </a:endParaRPr>
          </a:p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Size of surface disturbance compared to upper-tropospheric cold anomaly important for 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DAB54-2951-468A-9512-DFAF1B511594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1775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Caveat: Size of the cyclone matters when applying Davis (2010)…</a:t>
            </a:r>
            <a:b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</a:br>
            <a:endParaRPr lang="en-US" sz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  <a:sym typeface="Wingdings"/>
            </a:endParaRPr>
          </a:p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Size of surface disturbance compared to upper-tropospheric cold anomaly important for 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DAB54-2951-468A-9512-DFAF1B511594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1775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Caveat: Size of the cyclone matters when applying Davis (2010)…</a:t>
            </a:r>
            <a:b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</a:br>
            <a:endParaRPr lang="en-US" sz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  <a:sym typeface="Wingdings"/>
            </a:endParaRPr>
          </a:p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Size of surface disturbance compared to upper-tropospheric cold anomaly important for 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DAB54-2951-468A-9512-DFAF1B511594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1775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Caveat: Size of the cyclone matters when applying Davis (2010)…</a:t>
            </a:r>
            <a:b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</a:br>
            <a:endParaRPr lang="en-US" sz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  <a:sym typeface="Wingdings"/>
            </a:endParaRPr>
          </a:p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Size of surface disturbance compared to upper-tropospheric cold anomaly important for 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DAB54-2951-468A-9512-DFAF1B511594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1775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Caveat: Size of the cyclone matters when applying Davis (2010)…</a:t>
            </a:r>
            <a:b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</a:br>
            <a:endParaRPr lang="en-US" sz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  <a:sym typeface="Wingdings"/>
            </a:endParaRPr>
          </a:p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Size of surface disturbance compared to upper-tropospheric cold anomaly important for 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DAB54-2951-468A-9512-DFAF1B511594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1775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Caveat: Size of the cyclone matters when applying Davis (2010)…</a:t>
            </a:r>
            <a:b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</a:br>
            <a:endParaRPr lang="en-US" sz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  <a:sym typeface="Wingdings"/>
            </a:endParaRPr>
          </a:p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Size of surface disturbance compared to upper-tropospheric cold anomaly important for 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DAB54-2951-468A-9512-DFAF1B511594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177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Say</a:t>
            </a:r>
            <a:r>
              <a:rPr lang="en-US" baseline="0" dirty="0" smtClean="0"/>
              <a:t> wind speed criteria for a subtropical storm but also then the wind speed for a subtropical depression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DAB54-2951-468A-9512-DFAF1B51159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1775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Caveat: Size of the cyclone matters when applying Davis (2010)…</a:t>
            </a:r>
            <a:b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</a:br>
            <a:endParaRPr lang="en-US" sz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  <a:sym typeface="Wingdings"/>
            </a:endParaRPr>
          </a:p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Size of surface disturbance compared to upper-tropospheric cold anomaly important for 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DAB54-2951-468A-9512-DFAF1B511594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1775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Caveat: Size of the cyclone matters when applying Davis (2010)…</a:t>
            </a:r>
            <a:b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</a:br>
            <a:endParaRPr lang="en-US" sz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  <a:sym typeface="Wingdings"/>
            </a:endParaRPr>
          </a:p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Size of surface disturbance compared to upper-tropospheric cold anomaly important for 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DAB54-2951-468A-9512-DFAF1B511594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1775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Caveat: Size of the cyclone matters when applying Davis (2010)…</a:t>
            </a:r>
            <a:b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</a:br>
            <a:endParaRPr lang="en-US" sz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  <a:sym typeface="Wingdings"/>
            </a:endParaRPr>
          </a:p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Size of surface disturbance compared to upper-tropospheric cold anomaly important for 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DAB54-2951-468A-9512-DFAF1B511594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1775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Caveat: Size of the cyclone matters when applying Davis (2010)…</a:t>
            </a:r>
            <a:b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</a:br>
            <a:endParaRPr lang="en-US" sz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  <a:sym typeface="Wingdings"/>
            </a:endParaRPr>
          </a:p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Size of surface disturbance compared to upper-tropospheric cold anomaly important for 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DAB54-2951-468A-9512-DFAF1B511594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1775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Caveat: Size of the cyclone matters when applying Davis (2010)…</a:t>
            </a:r>
            <a:b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</a:br>
            <a:endParaRPr lang="en-US" sz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  <a:sym typeface="Wingdings"/>
            </a:endParaRPr>
          </a:p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Size of surface disturbance compared to upper-tropospheric cold anomaly important for 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DAB54-2951-468A-9512-DFAF1B511594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1775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Caveat: Size of the cyclone matters when applying Davis (2010)…</a:t>
            </a:r>
            <a:b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</a:br>
            <a:endParaRPr lang="en-US" sz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  <a:sym typeface="Wingdings"/>
            </a:endParaRPr>
          </a:p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Size of surface disturbance compared to upper-tropospheric cold anomaly important for 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DAB54-2951-468A-9512-DFAF1B511594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1775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Caveat: Size of the cyclone matters when applying Davis (2010)…</a:t>
            </a:r>
            <a:b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</a:br>
            <a:endParaRPr lang="en-US" sz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  <a:sym typeface="Wingdings"/>
            </a:endParaRPr>
          </a:p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Size of surface disturbance compared to upper-tropospheric cold anomaly important for 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DAB54-2951-468A-9512-DFAF1B511594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1775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Caveat: Size of the cyclone matters when applying Davis (2010)…</a:t>
            </a:r>
            <a:b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</a:br>
            <a:endParaRPr lang="en-US" sz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  <a:sym typeface="Wingdings"/>
            </a:endParaRPr>
          </a:p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Size of surface disturbance compared to upper-tropospheric cold anomaly important for 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DAB54-2951-468A-9512-DFAF1B511594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1775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Caveat: Size of the cyclone matters when applying Davis (2010)…</a:t>
            </a:r>
            <a:b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</a:br>
            <a:endParaRPr lang="en-US" sz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  <a:sym typeface="Wingdings"/>
            </a:endParaRPr>
          </a:p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Size of surface disturbance compared to upper-tropospheric cold anomaly important for 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DAB54-2951-468A-9512-DFAF1B511594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1775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Caveat: Size of the cyclone matters when applying Davis (2010)…</a:t>
            </a:r>
            <a:b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</a:br>
            <a:endParaRPr lang="en-US" sz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  <a:sym typeface="Wingdings"/>
            </a:endParaRPr>
          </a:p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Size of surface disturbance compared to upper-tropospheric cold anomaly important for 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DAB54-2951-468A-9512-DFAF1B511594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177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Say</a:t>
            </a:r>
            <a:r>
              <a:rPr lang="en-US" baseline="0" dirty="0" smtClean="0"/>
              <a:t> wind speed criteria for a subtropical storm but also then the wind speed for a subtropical depression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DAB54-2951-468A-9512-DFAF1B51159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1775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Caveat: Size of the cyclone matters when applying Davis (2010)…</a:t>
            </a:r>
            <a:b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</a:br>
            <a:endParaRPr lang="en-US" sz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  <a:sym typeface="Wingdings"/>
            </a:endParaRPr>
          </a:p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Size of surface disturbance compared to upper-tropospheric cold anomaly important for 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DAB54-2951-468A-9512-DFAF1B511594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1775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Caveat: Size of the cyclone matters when applying Davis (2010)…</a:t>
            </a:r>
            <a:b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</a:br>
            <a:endParaRPr lang="en-US" sz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  <a:sym typeface="Wingdings"/>
            </a:endParaRPr>
          </a:p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Size of surface disturbance compared to upper-tropospheric cold anomaly important for 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DAB54-2951-468A-9512-DFAF1B511594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1775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Caveat: Size of the cyclone matters when applying Davis (2010)…</a:t>
            </a:r>
            <a:b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</a:br>
            <a:endParaRPr lang="en-US" sz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  <a:sym typeface="Wingdings"/>
            </a:endParaRPr>
          </a:p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Size of surface disturbance compared to upper-tropospheric cold anomaly important for 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DAB54-2951-468A-9512-DFAF1B511594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1775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Caveat: Size of the cyclone matters when applying Davis (2010)…</a:t>
            </a:r>
            <a:b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</a:br>
            <a:endParaRPr lang="en-US" sz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  <a:sym typeface="Wingdings"/>
            </a:endParaRPr>
          </a:p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Size of surface disturbance compared to upper-tropospheric cold anomaly important for 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DAB54-2951-468A-9512-DFAF1B511594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1775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Caveat: Size of the cyclone matters when applying Davis (2010)…</a:t>
            </a:r>
            <a:b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</a:br>
            <a:endParaRPr lang="en-US" sz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  <a:sym typeface="Wingdings"/>
            </a:endParaRPr>
          </a:p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Size of surface disturbance compared to upper-tropospheric cold anomaly important for 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DAB54-2951-468A-9512-DFAF1B511594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1775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Caveat: Size of the cyclone matters when applying Davis (2010)…</a:t>
            </a:r>
            <a:b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</a:br>
            <a:endParaRPr lang="en-US" sz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  <a:sym typeface="Wingdings"/>
            </a:endParaRPr>
          </a:p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Size of surface disturbance compared to upper-tropospheric cold anomaly important for 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DAB54-2951-468A-9512-DFAF1B511594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1775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Caveat: Size of the cyclone matters when applying Davis (2010)…</a:t>
            </a:r>
            <a:b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</a:br>
            <a:endParaRPr lang="en-US" sz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  <a:sym typeface="Wingdings"/>
            </a:endParaRPr>
          </a:p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Size of surface disturbance compared to upper-tropospheric cold anomaly important for 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DAB54-2951-468A-9512-DFAF1B511594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1775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Caveat: Size of the cyclone matters when applying Davis (2010)…</a:t>
            </a:r>
            <a:b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</a:br>
            <a:endParaRPr lang="en-US" sz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  <a:sym typeface="Wingdings"/>
            </a:endParaRPr>
          </a:p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Size of surface disturbance compared to upper-tropospheric cold anomaly important for 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DAB54-2951-468A-9512-DFAF1B511594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1775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Caveat: Size of the cyclone matters when applying Davis (2010)…</a:t>
            </a:r>
            <a:b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</a:br>
            <a:endParaRPr lang="en-US" sz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  <a:sym typeface="Wingdings"/>
            </a:endParaRPr>
          </a:p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Size of surface disturbance compared to upper-tropospheric cold anomaly important for 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DAB54-2951-468A-9512-DFAF1B511594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1775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2) That is similar, but not identical,</a:t>
            </a:r>
            <a:r>
              <a:rPr lang="en-US" sz="1200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 to the intraseasonal variability associated to TC formation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DAB54-2951-468A-9512-DFAF1B511594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177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Say</a:t>
            </a:r>
            <a:r>
              <a:rPr lang="en-US" baseline="0" dirty="0" smtClean="0"/>
              <a:t> wind speed criteria for a subtropical storm but also then the wind speed for a subtropical depression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DAB54-2951-468A-9512-DFAF1B51159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17750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2) That is similar, but not identical,</a:t>
            </a:r>
            <a:r>
              <a:rPr lang="en-US" sz="1200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 to the intraseasonal variability associated to TC formation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DAB54-2951-468A-9512-DFAF1B511594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17750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Caveat: Size of the cyclone matters when applying Davis (2010)…</a:t>
            </a:r>
            <a:b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</a:br>
            <a:endParaRPr lang="en-US" sz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  <a:sym typeface="Wingdings"/>
            </a:endParaRPr>
          </a:p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Size of surface disturbance compared to upper-tropospheric cold anomaly important for 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DAB54-2951-468A-9512-DFAF1B511594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1775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Caveat: Size of the cyclone matters when applying Davis (2010)…</a:t>
            </a:r>
            <a:b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</a:br>
            <a:endParaRPr lang="en-US" sz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  <a:sym typeface="Wingdings"/>
            </a:endParaRPr>
          </a:p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Size of surface disturbance compared to upper-tropospheric cold anomaly important for 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DAB54-2951-468A-9512-DFAF1B511594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1775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Caveat: Size of the cyclone matters when applying Davis (2010)…</a:t>
            </a:r>
            <a:b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</a:br>
            <a:endParaRPr lang="en-US" sz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  <a:sym typeface="Wingdings"/>
            </a:endParaRPr>
          </a:p>
          <a:p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/>
              </a:rPr>
              <a:t>Size of surface disturbance compared to upper-tropospheric cold anomaly important for 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DAB54-2951-468A-9512-DFAF1B511594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177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Say</a:t>
            </a:r>
            <a:r>
              <a:rPr lang="en-US" baseline="0" dirty="0" smtClean="0"/>
              <a:t> wind speed criteria for a subtropical storm but also then the wind speed for a subtropical depression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DAB54-2951-468A-9512-DFAF1B511594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17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6B9B7-7C4A-4FCE-AFE4-63CCC0A19B65}" type="datetimeFigureOut">
              <a:rPr lang="en-US" smtClean="0"/>
              <a:pPr/>
              <a:t>5/1/17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47660-1020-439D-808E-F69D3DBB45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332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6B9B7-7C4A-4FCE-AFE4-63CCC0A19B65}" type="datetimeFigureOut">
              <a:rPr lang="en-US" smtClean="0"/>
              <a:pPr/>
              <a:t>5/1/17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47660-1020-439D-808E-F69D3DBB45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244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6B9B7-7C4A-4FCE-AFE4-63CCC0A19B65}" type="datetimeFigureOut">
              <a:rPr lang="en-US" smtClean="0"/>
              <a:pPr/>
              <a:t>5/1/17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47660-1020-439D-808E-F69D3DBB45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070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6B9B7-7C4A-4FCE-AFE4-63CCC0A19B65}" type="datetimeFigureOut">
              <a:rPr lang="en-US" smtClean="0"/>
              <a:pPr/>
              <a:t>5/1/17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47660-1020-439D-808E-F69D3DBB45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597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6B9B7-7C4A-4FCE-AFE4-63CCC0A19B65}" type="datetimeFigureOut">
              <a:rPr lang="en-US" smtClean="0"/>
              <a:pPr/>
              <a:t>5/1/17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47660-1020-439D-808E-F69D3DBB45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488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6B9B7-7C4A-4FCE-AFE4-63CCC0A19B65}" type="datetimeFigureOut">
              <a:rPr lang="en-US" smtClean="0"/>
              <a:pPr/>
              <a:t>5/1/17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47660-1020-439D-808E-F69D3DBB45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815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6B9B7-7C4A-4FCE-AFE4-63CCC0A19B65}" type="datetimeFigureOut">
              <a:rPr lang="en-US" smtClean="0"/>
              <a:pPr/>
              <a:t>5/1/17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47660-1020-439D-808E-F69D3DBB45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083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6B9B7-7C4A-4FCE-AFE4-63CCC0A19B65}" type="datetimeFigureOut">
              <a:rPr lang="en-US" smtClean="0"/>
              <a:pPr/>
              <a:t>5/1/17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47660-1020-439D-808E-F69D3DBB45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456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6B9B7-7C4A-4FCE-AFE4-63CCC0A19B65}" type="datetimeFigureOut">
              <a:rPr lang="en-US" smtClean="0"/>
              <a:pPr/>
              <a:t>5/1/17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47660-1020-439D-808E-F69D3DBB45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867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6B9B7-7C4A-4FCE-AFE4-63CCC0A19B65}" type="datetimeFigureOut">
              <a:rPr lang="en-US" smtClean="0"/>
              <a:pPr/>
              <a:t>5/1/17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47660-1020-439D-808E-F69D3DBB45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601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6B9B7-7C4A-4FCE-AFE4-63CCC0A19B65}" type="datetimeFigureOut">
              <a:rPr lang="en-US" smtClean="0"/>
              <a:pPr/>
              <a:t>5/1/17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47660-1020-439D-808E-F69D3DBB45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268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76B9B7-7C4A-4FCE-AFE4-63CCC0A19B65}" type="datetimeFigureOut">
              <a:rPr lang="en-US" smtClean="0"/>
              <a:pPr/>
              <a:t>5/1/17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E47660-1020-439D-808E-F69D3DBB45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73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microsoft.com/office/2007/relationships/hdphoto" Target="../media/hdphoto1.wdp"/><Relationship Id="rId5" Type="http://schemas.openxmlformats.org/officeDocument/2006/relationships/image" Target="../media/image12.png"/><Relationship Id="rId6" Type="http://schemas.openxmlformats.org/officeDocument/2006/relationships/image" Target="../media/image14.png"/><Relationship Id="rId7" Type="http://schemas.openxmlformats.org/officeDocument/2006/relationships/image" Target="../media/image13.png"/><Relationship Id="rId8" Type="http://schemas.openxmlformats.org/officeDocument/2006/relationships/image" Target="../media/image7.png"/><Relationship Id="rId9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3.jpeg"/><Relationship Id="rId5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3.jpeg"/><Relationship Id="rId5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3.jpeg"/><Relationship Id="rId5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microsoft.com/office/2007/relationships/hdphoto" Target="../media/hdphoto1.wdp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microsoft.com/office/2007/relationships/hdphoto" Target="../media/hdphoto1.wdp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microsoft.com/office/2007/relationships/hdphoto" Target="../media/hdphoto1.wdp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microsoft.com/office/2007/relationships/hdphoto" Target="../media/hdphoto1.wdp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microsoft.com/office/2007/relationships/hdphoto" Target="../media/hdphoto1.wdp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microsoft.com/office/2007/relationships/hdphoto" Target="../media/hdphoto1.wdp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3.jpeg"/><Relationship Id="rId5" Type="http://schemas.microsoft.com/office/2007/relationships/hdphoto" Target="../media/hdphoto1.wdp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3.jpeg"/><Relationship Id="rId5" Type="http://schemas.microsoft.com/office/2007/relationships/hdphoto" Target="../media/hdphoto1.wdp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3.jpeg"/><Relationship Id="rId5" Type="http://schemas.microsoft.com/office/2007/relationships/hdphoto" Target="../media/hdphoto1.wdp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microsoft.com/office/2007/relationships/hdphoto" Target="../media/hdphoto1.wdp"/><Relationship Id="rId5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3.jpeg"/><Relationship Id="rId5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3.jpeg"/><Relationship Id="rId5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microsoft.com/office/2007/relationships/hdphoto" Target="../media/hdphoto1.wdp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3.jpeg"/><Relationship Id="rId5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3.jpeg"/><Relationship Id="rId5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microsoft.com/office/2007/relationships/hdphoto" Target="../media/hdphoto1.wdp"/><Relationship Id="rId5" Type="http://schemas.openxmlformats.org/officeDocument/2006/relationships/image" Target="../media/image26.png"/><Relationship Id="rId6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3.jpeg"/><Relationship Id="rId5" Type="http://schemas.microsoft.com/office/2007/relationships/hdphoto" Target="../media/hdphoto1.wdp"/><Relationship Id="rId6" Type="http://schemas.openxmlformats.org/officeDocument/2006/relationships/image" Target="../media/image28.png"/><Relationship Id="rId7" Type="http://schemas.microsoft.com/office/2007/relationships/hdphoto" Target="../media/hdphoto4.wdp"/><Relationship Id="rId8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.jpeg"/><Relationship Id="rId5" Type="http://schemas.microsoft.com/office/2007/relationships/hdphoto" Target="../media/hdphoto1.wdp"/><Relationship Id="rId6" Type="http://schemas.openxmlformats.org/officeDocument/2006/relationships/image" Target="../media/image20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.jpeg"/><Relationship Id="rId5" Type="http://schemas.microsoft.com/office/2007/relationships/hdphoto" Target="../media/hdphoto1.wdp"/><Relationship Id="rId6" Type="http://schemas.openxmlformats.org/officeDocument/2006/relationships/image" Target="../media/image20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.jpeg"/><Relationship Id="rId5" Type="http://schemas.microsoft.com/office/2007/relationships/hdphoto" Target="../media/hdphoto1.wdp"/><Relationship Id="rId6" Type="http://schemas.openxmlformats.org/officeDocument/2006/relationships/image" Target="../media/image20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.jpeg"/><Relationship Id="rId5" Type="http://schemas.microsoft.com/office/2007/relationships/hdphoto" Target="../media/hdphoto1.wdp"/><Relationship Id="rId6" Type="http://schemas.openxmlformats.org/officeDocument/2006/relationships/image" Target="../media/image20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.jpeg"/><Relationship Id="rId5" Type="http://schemas.microsoft.com/office/2007/relationships/hdphoto" Target="../media/hdphoto1.wdp"/><Relationship Id="rId6" Type="http://schemas.openxmlformats.org/officeDocument/2006/relationships/image" Target="../media/image20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23.png"/><Relationship Id="rId5" Type="http://schemas.openxmlformats.org/officeDocument/2006/relationships/image" Target="../media/image3.jpeg"/><Relationship Id="rId6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.jpeg"/><Relationship Id="rId6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3.png"/><Relationship Id="rId5" Type="http://schemas.openxmlformats.org/officeDocument/2006/relationships/image" Target="../media/image3.jpeg"/><Relationship Id="rId6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3.png"/><Relationship Id="rId5" Type="http://schemas.openxmlformats.org/officeDocument/2006/relationships/image" Target="../media/image3.jpeg"/><Relationship Id="rId6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3.png"/><Relationship Id="rId5" Type="http://schemas.openxmlformats.org/officeDocument/2006/relationships/image" Target="../media/image3.jpeg"/><Relationship Id="rId6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3.png"/><Relationship Id="rId5" Type="http://schemas.openxmlformats.org/officeDocument/2006/relationships/image" Target="../media/image3.jpeg"/><Relationship Id="rId6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3.png"/><Relationship Id="rId5" Type="http://schemas.openxmlformats.org/officeDocument/2006/relationships/image" Target="../media/image3.jpeg"/><Relationship Id="rId6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png"/><Relationship Id="rId12" Type="http://schemas.openxmlformats.org/officeDocument/2006/relationships/image" Target="../media/image11.jpeg"/><Relationship Id="rId13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jpeg"/><Relationship Id="rId4" Type="http://schemas.microsoft.com/office/2007/relationships/hdphoto" Target="../media/hdphoto1.wdp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3.jpeg"/><Relationship Id="rId7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3.jpeg"/><Relationship Id="rId5" Type="http://schemas.microsoft.com/office/2007/relationships/hdphoto" Target="../media/hdphoto1.wdp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3.jpeg"/><Relationship Id="rId5" Type="http://schemas.microsoft.com/office/2007/relationships/hdphoto" Target="../media/hdphoto1.wdp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3.jpeg"/><Relationship Id="rId5" Type="http://schemas.microsoft.com/office/2007/relationships/hdphoto" Target="../media/hdphoto1.wdp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3.jpeg"/><Relationship Id="rId5" Type="http://schemas.microsoft.com/office/2007/relationships/hdphoto" Target="../media/hdphoto1.wdp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3.jpeg"/><Relationship Id="rId5" Type="http://schemas.microsoft.com/office/2007/relationships/hdphoto" Target="../media/hdphoto1.wdp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3.jpeg"/><Relationship Id="rId5" Type="http://schemas.microsoft.com/office/2007/relationships/hdphoto" Target="../media/hdphoto1.wdp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33.png"/><Relationship Id="rId5" Type="http://schemas.openxmlformats.org/officeDocument/2006/relationships/image" Target="../media/image3.jpeg"/><Relationship Id="rId6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33.png"/><Relationship Id="rId5" Type="http://schemas.openxmlformats.org/officeDocument/2006/relationships/image" Target="../media/image3.jpeg"/><Relationship Id="rId6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33.png"/><Relationship Id="rId5" Type="http://schemas.openxmlformats.org/officeDocument/2006/relationships/image" Target="../media/image3.jpeg"/><Relationship Id="rId6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png"/><Relationship Id="rId12" Type="http://schemas.openxmlformats.org/officeDocument/2006/relationships/image" Target="../media/image11.jpeg"/><Relationship Id="rId13" Type="http://schemas.microsoft.com/office/2007/relationships/hdphoto" Target="../media/hdphoto2.wdp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jpeg"/><Relationship Id="rId4" Type="http://schemas.microsoft.com/office/2007/relationships/hdphoto" Target="../media/hdphoto1.wdp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33.png"/><Relationship Id="rId5" Type="http://schemas.openxmlformats.org/officeDocument/2006/relationships/image" Target="../media/image3.jpeg"/><Relationship Id="rId6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33.png"/><Relationship Id="rId5" Type="http://schemas.openxmlformats.org/officeDocument/2006/relationships/image" Target="../media/image3.jpeg"/><Relationship Id="rId6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33.png"/><Relationship Id="rId5" Type="http://schemas.openxmlformats.org/officeDocument/2006/relationships/image" Target="../media/image3.jpeg"/><Relationship Id="rId6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3.jpeg"/><Relationship Id="rId5" Type="http://schemas.microsoft.com/office/2007/relationships/hdphoto" Target="../media/hdphoto1.wdp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3.jpeg"/><Relationship Id="rId5" Type="http://schemas.microsoft.com/office/2007/relationships/hdphoto" Target="../media/hdphoto1.wdp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3.jpeg"/><Relationship Id="rId5" Type="http://schemas.microsoft.com/office/2007/relationships/hdphoto" Target="../media/hdphoto1.wdp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3.jpeg"/><Relationship Id="rId5" Type="http://schemas.microsoft.com/office/2007/relationships/hdphoto" Target="../media/hdphoto1.wdp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3.jpeg"/><Relationship Id="rId5" Type="http://schemas.microsoft.com/office/2007/relationships/hdphoto" Target="../media/hdphoto1.wdp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3.jpeg"/><Relationship Id="rId5" Type="http://schemas.microsoft.com/office/2007/relationships/hdphoto" Target="../media/hdphoto1.wdp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8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0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microsoft.com/office/2007/relationships/hdphoto" Target="../media/hdphoto1.wdp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microsoft.com/office/2007/relationships/hdphoto" Target="../media/hdphoto5.wdp"/><Relationship Id="rId5" Type="http://schemas.openxmlformats.org/officeDocument/2006/relationships/image" Target="../media/image3.jpeg"/><Relationship Id="rId6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microsoft.com/office/2007/relationships/hdphoto" Target="../media/hdphoto5.wdp"/><Relationship Id="rId5" Type="http://schemas.openxmlformats.org/officeDocument/2006/relationships/image" Target="../media/image3.jpeg"/><Relationship Id="rId6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28600"/>
            <a:ext cx="9144000" cy="16081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000" dirty="0" smtClean="0">
                <a:latin typeface="Arial" pitchFamily="34" charset="0"/>
                <a:cs typeface="Arial" pitchFamily="34" charset="0"/>
              </a:rPr>
              <a:t>Upper-Tropospheric Precursors Associated</a:t>
            </a:r>
            <a:br>
              <a:rPr lang="en-US" sz="3000" dirty="0" smtClean="0">
                <a:latin typeface="Arial" pitchFamily="34" charset="0"/>
                <a:cs typeface="Arial" pitchFamily="34" charset="0"/>
              </a:rPr>
            </a:br>
            <a:r>
              <a:rPr lang="en-US" sz="3000" dirty="0" smtClean="0">
                <a:latin typeface="Arial" pitchFamily="34" charset="0"/>
                <a:cs typeface="Arial" pitchFamily="34" charset="0"/>
              </a:rPr>
              <a:t>with Subtropical Cyclone Formation</a:t>
            </a:r>
            <a:br>
              <a:rPr lang="en-US" sz="3000" dirty="0" smtClean="0">
                <a:latin typeface="Arial" pitchFamily="34" charset="0"/>
                <a:cs typeface="Arial" pitchFamily="34" charset="0"/>
              </a:rPr>
            </a:br>
            <a:r>
              <a:rPr lang="en-US" sz="3000" dirty="0" smtClean="0">
                <a:latin typeface="Arial" pitchFamily="34" charset="0"/>
                <a:cs typeface="Arial" pitchFamily="34" charset="0"/>
              </a:rPr>
              <a:t>in the North Atlantic Basin</a:t>
            </a:r>
            <a:endParaRPr lang="en-US" sz="3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Subtitle 2"/>
          <p:cNvSpPr txBox="1">
            <a:spLocks/>
          </p:cNvSpPr>
          <p:nvPr/>
        </p:nvSpPr>
        <p:spPr>
          <a:xfrm>
            <a:off x="495300" y="4724399"/>
            <a:ext cx="8153400" cy="22061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871538" algn="l"/>
                <a:tab pos="23904575" algn="l"/>
              </a:tabLst>
            </a:pPr>
            <a:r>
              <a:rPr lang="en-US" sz="2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Alicia M. Bentley</a:t>
            </a:r>
          </a:p>
          <a:p>
            <a:pPr>
              <a:tabLst>
                <a:tab pos="871538" algn="l"/>
                <a:tab pos="23904575" algn="l"/>
              </a:tabLst>
            </a:pPr>
            <a:r>
              <a:rPr lang="en-US" sz="2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University at Albany, SUNY</a:t>
            </a:r>
          </a:p>
          <a:p>
            <a:pPr>
              <a:tabLst>
                <a:tab pos="871538" algn="l"/>
                <a:tab pos="23904575" algn="l"/>
              </a:tabLst>
            </a:pPr>
            <a:r>
              <a:rPr lang="en-US" sz="2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M.S. Thesis Presentation</a:t>
            </a:r>
            <a:endParaRPr lang="en-US" sz="21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tabLst>
                <a:tab pos="871538" algn="l"/>
                <a:tab pos="23904575" algn="l"/>
              </a:tabLst>
            </a:pPr>
            <a:r>
              <a:rPr lang="en-US" sz="2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15 June 2014</a:t>
            </a:r>
          </a:p>
          <a:p>
            <a:pPr>
              <a:tabLst>
                <a:tab pos="871538" algn="l"/>
                <a:tab pos="23904575" algn="l"/>
              </a:tabLst>
            </a:pPr>
            <a:r>
              <a:rPr lang="en-US" sz="2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Research </a:t>
            </a:r>
            <a:r>
              <a:rPr lang="en-US" sz="2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support provided by NSF Grant AGS-0935830</a:t>
            </a:r>
          </a:p>
          <a:p>
            <a:pPr>
              <a:tabLst>
                <a:tab pos="871538" algn="l"/>
                <a:tab pos="23904575" algn="l"/>
              </a:tabLst>
            </a:pPr>
            <a:endParaRPr lang="en-US" sz="21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0" y="1981200"/>
            <a:ext cx="9296400" cy="2677160"/>
            <a:chOff x="-10160" y="2047240"/>
            <a:chExt cx="9306560" cy="267716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" cstate="print"/>
            <a:srcRect t="33722" b="38723"/>
            <a:stretch/>
          </p:blipFill>
          <p:spPr>
            <a:xfrm>
              <a:off x="-10160" y="2108200"/>
              <a:ext cx="9149079" cy="2519680"/>
            </a:xfrm>
            <a:prstGeom prst="rect">
              <a:avLst/>
            </a:prstGeom>
            <a:ln w="28575" cmpd="sng">
              <a:solidFill>
                <a:srgbClr val="000000"/>
              </a:solidFill>
            </a:ln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print"/>
            <a:srcRect r="68963" b="95111"/>
            <a:stretch/>
          </p:blipFill>
          <p:spPr>
            <a:xfrm>
              <a:off x="0" y="4302760"/>
              <a:ext cx="2128520" cy="335280"/>
            </a:xfrm>
            <a:prstGeom prst="rect">
              <a:avLst/>
            </a:prstGeom>
            <a:ln w="12700" cmpd="sng">
              <a:solidFill>
                <a:schemeClr val="tx1"/>
              </a:solidFill>
            </a:ln>
          </p:spPr>
        </p:pic>
        <p:sp>
          <p:nvSpPr>
            <p:cNvPr id="22" name="Subtitle 2"/>
            <p:cNvSpPr txBox="1">
              <a:spLocks/>
            </p:cNvSpPr>
            <p:nvPr/>
          </p:nvSpPr>
          <p:spPr>
            <a:xfrm>
              <a:off x="-10160" y="2047240"/>
              <a:ext cx="4617417" cy="762000"/>
            </a:xfrm>
            <a:prstGeom prst="rect">
              <a:avLst/>
            </a:prstGeom>
            <a:ln w="28575" cmpd="sng">
              <a:noFill/>
            </a:ln>
            <a:effectLst/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tabLst>
                  <a:tab pos="871538" algn="l"/>
                  <a:tab pos="23904575" algn="l"/>
                </a:tabLst>
              </a:pPr>
              <a:r>
                <a:rPr lang="en-US" sz="1800" i="1" dirty="0">
                  <a:solidFill>
                    <a:schemeClr val="bg1"/>
                  </a:solidFill>
                  <a:effectLst>
                    <a:glow rad="165100">
                      <a:schemeClr val="tx1">
                        <a:lumMod val="75000"/>
                        <a:lumOff val="25000"/>
                        <a:alpha val="75000"/>
                      </a:schemeClr>
                    </a:glow>
                  </a:effectLst>
                  <a:latin typeface="Arial" pitchFamily="34" charset="0"/>
                  <a:cs typeface="Arial" pitchFamily="34" charset="0"/>
                </a:rPr>
                <a:t>Subtropical Storm </a:t>
              </a:r>
              <a:r>
                <a:rPr lang="en-US" sz="1800" i="1" dirty="0" smtClean="0">
                  <a:solidFill>
                    <a:schemeClr val="bg1"/>
                  </a:solidFill>
                  <a:effectLst>
                    <a:glow rad="165100">
                      <a:schemeClr val="tx1">
                        <a:lumMod val="75000"/>
                        <a:lumOff val="25000"/>
                        <a:alpha val="75000"/>
                      </a:schemeClr>
                    </a:glow>
                  </a:effectLst>
                  <a:latin typeface="Arial" pitchFamily="34" charset="0"/>
                  <a:cs typeface="Arial" pitchFamily="34" charset="0"/>
                </a:rPr>
                <a:t>Sean</a:t>
              </a:r>
            </a:p>
            <a:p>
              <a:pPr algn="l">
                <a:tabLst>
                  <a:tab pos="871538" algn="l"/>
                  <a:tab pos="23904575" algn="l"/>
                </a:tabLst>
              </a:pPr>
              <a:r>
                <a:rPr lang="en-US" sz="1800" i="1" dirty="0" smtClean="0">
                  <a:solidFill>
                    <a:schemeClr val="bg1"/>
                  </a:solidFill>
                  <a:effectLst>
                    <a:glow rad="165100">
                      <a:schemeClr val="tx1">
                        <a:lumMod val="75000"/>
                        <a:lumOff val="25000"/>
                        <a:alpha val="75000"/>
                      </a:schemeClr>
                    </a:glow>
                  </a:effectLst>
                  <a:latin typeface="Arial" pitchFamily="34" charset="0"/>
                  <a:cs typeface="Arial" pitchFamily="34" charset="0"/>
                </a:rPr>
                <a:t>8 November 2011</a:t>
              </a:r>
              <a:endParaRPr lang="en-US" sz="1800" i="1" dirty="0">
                <a:solidFill>
                  <a:schemeClr val="bg1"/>
                </a:solidFill>
                <a:effectLst>
                  <a:glow rad="165100">
                    <a:schemeClr val="tx1">
                      <a:lumMod val="75000"/>
                      <a:lumOff val="25000"/>
                      <a:alpha val="75000"/>
                    </a:schemeClr>
                  </a:glo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Subtitle 2"/>
            <p:cNvSpPr txBox="1">
              <a:spLocks/>
            </p:cNvSpPr>
            <p:nvPr/>
          </p:nvSpPr>
          <p:spPr>
            <a:xfrm>
              <a:off x="8534400" y="3124200"/>
              <a:ext cx="762000" cy="381000"/>
            </a:xfrm>
            <a:prstGeom prst="rect">
              <a:avLst/>
            </a:prstGeom>
            <a:ln w="28575" cmpd="sng">
              <a:noFill/>
            </a:ln>
            <a:effectLst/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tabLst>
                  <a:tab pos="871538" algn="l"/>
                  <a:tab pos="23904575" algn="l"/>
                </a:tabLst>
              </a:pPr>
              <a:r>
                <a:rPr lang="en-US" sz="1800" dirty="0" smtClean="0">
                  <a:solidFill>
                    <a:schemeClr val="accent6"/>
                  </a:solidFill>
                  <a:effectLst>
                    <a:glow rad="165100">
                      <a:schemeClr val="tx1">
                        <a:lumMod val="75000"/>
                        <a:lumOff val="25000"/>
                        <a:alpha val="75000"/>
                      </a:schemeClr>
                    </a:glow>
                  </a:effectLst>
                  <a:latin typeface="Arial" pitchFamily="34" charset="0"/>
                  <a:cs typeface="Arial" pitchFamily="34" charset="0"/>
                </a:rPr>
                <a:t>28N</a:t>
              </a:r>
              <a:endParaRPr lang="en-US" sz="1800" dirty="0">
                <a:solidFill>
                  <a:schemeClr val="accent6"/>
                </a:solidFill>
                <a:effectLst>
                  <a:glow rad="165100">
                    <a:schemeClr val="tx1">
                      <a:lumMod val="75000"/>
                      <a:lumOff val="25000"/>
                      <a:alpha val="75000"/>
                    </a:schemeClr>
                  </a:glo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Subtitle 2"/>
            <p:cNvSpPr txBox="1">
              <a:spLocks/>
            </p:cNvSpPr>
            <p:nvPr/>
          </p:nvSpPr>
          <p:spPr>
            <a:xfrm>
              <a:off x="5105400" y="4343400"/>
              <a:ext cx="762000" cy="381000"/>
            </a:xfrm>
            <a:prstGeom prst="rect">
              <a:avLst/>
            </a:prstGeom>
            <a:ln w="28575" cmpd="sng">
              <a:noFill/>
            </a:ln>
            <a:effectLst/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tabLst>
                  <a:tab pos="871538" algn="l"/>
                  <a:tab pos="23904575" algn="l"/>
                </a:tabLst>
              </a:pPr>
              <a:r>
                <a:rPr lang="en-US" sz="1800" dirty="0" smtClean="0">
                  <a:solidFill>
                    <a:schemeClr val="accent6"/>
                  </a:solidFill>
                  <a:effectLst>
                    <a:glow rad="165100">
                      <a:schemeClr val="tx1">
                        <a:lumMod val="75000"/>
                        <a:lumOff val="25000"/>
                        <a:alpha val="75000"/>
                      </a:schemeClr>
                    </a:glow>
                  </a:effectLst>
                  <a:latin typeface="Arial" pitchFamily="34" charset="0"/>
                  <a:cs typeface="Arial" pitchFamily="34" charset="0"/>
                </a:rPr>
                <a:t>68W</a:t>
              </a:r>
              <a:endParaRPr lang="en-US" sz="1800" dirty="0">
                <a:solidFill>
                  <a:schemeClr val="accent6"/>
                </a:solidFill>
                <a:effectLst>
                  <a:glow rad="165100">
                    <a:schemeClr val="tx1">
                      <a:lumMod val="75000"/>
                      <a:lumOff val="25000"/>
                      <a:alpha val="75000"/>
                    </a:schemeClr>
                  </a:glo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Subtitle 2"/>
            <p:cNvSpPr txBox="1">
              <a:spLocks/>
            </p:cNvSpPr>
            <p:nvPr/>
          </p:nvSpPr>
          <p:spPr>
            <a:xfrm>
              <a:off x="2743200" y="4343400"/>
              <a:ext cx="762000" cy="381000"/>
            </a:xfrm>
            <a:prstGeom prst="rect">
              <a:avLst/>
            </a:prstGeom>
            <a:ln w="28575" cmpd="sng">
              <a:noFill/>
            </a:ln>
            <a:effectLst/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tabLst>
                  <a:tab pos="871538" algn="l"/>
                  <a:tab pos="23904575" algn="l"/>
                </a:tabLst>
              </a:pPr>
              <a:r>
                <a:rPr lang="en-US" sz="1800" dirty="0" smtClean="0">
                  <a:solidFill>
                    <a:schemeClr val="accent6"/>
                  </a:solidFill>
                  <a:effectLst>
                    <a:glow rad="165100">
                      <a:schemeClr val="tx1">
                        <a:lumMod val="75000"/>
                        <a:lumOff val="25000"/>
                        <a:alpha val="75000"/>
                      </a:schemeClr>
                    </a:glow>
                  </a:effectLst>
                  <a:latin typeface="Arial" pitchFamily="34" charset="0"/>
                  <a:cs typeface="Arial" pitchFamily="34" charset="0"/>
                </a:rPr>
                <a:t>72W</a:t>
              </a:r>
              <a:endParaRPr lang="en-US" sz="1800" dirty="0">
                <a:solidFill>
                  <a:schemeClr val="accent6"/>
                </a:solidFill>
                <a:effectLst>
                  <a:glow rad="165100">
                    <a:schemeClr val="tx1">
                      <a:lumMod val="75000"/>
                      <a:lumOff val="25000"/>
                      <a:alpha val="75000"/>
                    </a:schemeClr>
                  </a:glo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Subtitle 2"/>
            <p:cNvSpPr txBox="1">
              <a:spLocks/>
            </p:cNvSpPr>
            <p:nvPr/>
          </p:nvSpPr>
          <p:spPr>
            <a:xfrm>
              <a:off x="7450078" y="4343400"/>
              <a:ext cx="762000" cy="381000"/>
            </a:xfrm>
            <a:prstGeom prst="rect">
              <a:avLst/>
            </a:prstGeom>
            <a:ln w="28575" cmpd="sng">
              <a:noFill/>
            </a:ln>
            <a:effectLst/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tabLst>
                  <a:tab pos="871538" algn="l"/>
                  <a:tab pos="23904575" algn="l"/>
                </a:tabLst>
              </a:pPr>
              <a:r>
                <a:rPr lang="en-US" sz="1800" dirty="0" smtClean="0">
                  <a:solidFill>
                    <a:schemeClr val="accent6"/>
                  </a:solidFill>
                  <a:effectLst>
                    <a:glow rad="165100">
                      <a:schemeClr val="tx1">
                        <a:lumMod val="75000"/>
                        <a:lumOff val="25000"/>
                        <a:alpha val="75000"/>
                      </a:schemeClr>
                    </a:glow>
                  </a:effectLst>
                  <a:latin typeface="Arial" pitchFamily="34" charset="0"/>
                  <a:cs typeface="Arial" pitchFamily="34" charset="0"/>
                </a:rPr>
                <a:t>6</a:t>
              </a:r>
              <a:r>
                <a:rPr lang="en-US" sz="1800" dirty="0">
                  <a:solidFill>
                    <a:schemeClr val="accent6"/>
                  </a:solidFill>
                  <a:effectLst>
                    <a:glow rad="165100">
                      <a:schemeClr val="tx1">
                        <a:lumMod val="75000"/>
                        <a:lumOff val="25000"/>
                        <a:alpha val="75000"/>
                      </a:schemeClr>
                    </a:glow>
                  </a:effectLst>
                  <a:latin typeface="Arial" pitchFamily="34" charset="0"/>
                  <a:cs typeface="Arial" pitchFamily="34" charset="0"/>
                </a:rPr>
                <a:t>4</a:t>
              </a:r>
              <a:r>
                <a:rPr lang="en-US" sz="1800" dirty="0" smtClean="0">
                  <a:solidFill>
                    <a:schemeClr val="accent6"/>
                  </a:solidFill>
                  <a:effectLst>
                    <a:glow rad="165100">
                      <a:schemeClr val="tx1">
                        <a:lumMod val="75000"/>
                        <a:lumOff val="25000"/>
                        <a:alpha val="75000"/>
                      </a:schemeClr>
                    </a:glow>
                  </a:effectLst>
                  <a:latin typeface="Arial" pitchFamily="34" charset="0"/>
                  <a:cs typeface="Arial" pitchFamily="34" charset="0"/>
                </a:rPr>
                <a:t>W</a:t>
              </a:r>
              <a:endParaRPr lang="en-US" sz="1800" dirty="0">
                <a:solidFill>
                  <a:schemeClr val="accent6"/>
                </a:solidFill>
                <a:effectLst>
                  <a:glow rad="165100">
                    <a:schemeClr val="tx1">
                      <a:lumMod val="75000"/>
                      <a:lumOff val="25000"/>
                      <a:alpha val="75000"/>
                    </a:schemeClr>
                  </a:glo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866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" name="Straight Connector 53"/>
          <p:cNvCxnSpPr/>
          <p:nvPr/>
        </p:nvCxnSpPr>
        <p:spPr>
          <a:xfrm flipH="1">
            <a:off x="5259558" y="1024138"/>
            <a:ext cx="786" cy="270255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Parallelogram 92"/>
          <p:cNvSpPr/>
          <p:nvPr/>
        </p:nvSpPr>
        <p:spPr>
          <a:xfrm>
            <a:off x="4191000" y="3704931"/>
            <a:ext cx="3200400" cy="1066800"/>
          </a:xfrm>
          <a:prstGeom prst="parallelogram">
            <a:avLst>
              <a:gd name="adj" fmla="val 100637"/>
            </a:avLst>
          </a:prstGeom>
          <a:solidFill>
            <a:schemeClr val="tx2">
              <a:lumMod val="40000"/>
              <a:lumOff val="60000"/>
            </a:schemeClr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5715000" y="4162131"/>
            <a:ext cx="228600" cy="15240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Connector 51"/>
          <p:cNvCxnSpPr/>
          <p:nvPr/>
        </p:nvCxnSpPr>
        <p:spPr>
          <a:xfrm flipH="1">
            <a:off x="5258281" y="3705730"/>
            <a:ext cx="2117240" cy="226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5" name="Freeform 94"/>
          <p:cNvSpPr/>
          <p:nvPr/>
        </p:nvSpPr>
        <p:spPr>
          <a:xfrm>
            <a:off x="5029200" y="3856711"/>
            <a:ext cx="1020362" cy="643160"/>
          </a:xfrm>
          <a:custGeom>
            <a:avLst/>
            <a:gdLst>
              <a:gd name="connsiteX0" fmla="*/ 586127 w 985020"/>
              <a:gd name="connsiteY0" fmla="*/ 0 h 635019"/>
              <a:gd name="connsiteX1" fmla="*/ 887332 w 985020"/>
              <a:gd name="connsiteY1" fmla="*/ 0 h 635019"/>
              <a:gd name="connsiteX2" fmla="*/ 724519 w 985020"/>
              <a:gd name="connsiteY2" fmla="*/ 65131 h 635019"/>
              <a:gd name="connsiteX3" fmla="*/ 219797 w 985020"/>
              <a:gd name="connsiteY3" fmla="*/ 561748 h 635019"/>
              <a:gd name="connsiteX4" fmla="*/ 854769 w 985020"/>
              <a:gd name="connsiteY4" fmla="*/ 569889 h 635019"/>
              <a:gd name="connsiteX5" fmla="*/ 985020 w 985020"/>
              <a:gd name="connsiteY5" fmla="*/ 488476 h 635019"/>
              <a:gd name="connsiteX6" fmla="*/ 822207 w 985020"/>
              <a:gd name="connsiteY6" fmla="*/ 635019 h 635019"/>
              <a:gd name="connsiteX7" fmla="*/ 0 w 985020"/>
              <a:gd name="connsiteY7" fmla="*/ 626878 h 635019"/>
              <a:gd name="connsiteX8" fmla="*/ 122110 w 985020"/>
              <a:gd name="connsiteY8" fmla="*/ 578030 h 635019"/>
              <a:gd name="connsiteX9" fmla="*/ 667534 w 985020"/>
              <a:gd name="connsiteY9" fmla="*/ 48848 h 635019"/>
              <a:gd name="connsiteX10" fmla="*/ 586127 w 985020"/>
              <a:gd name="connsiteY10" fmla="*/ 0 h 635019"/>
              <a:gd name="connsiteX0" fmla="*/ 586127 w 985020"/>
              <a:gd name="connsiteY0" fmla="*/ 0 h 635019"/>
              <a:gd name="connsiteX1" fmla="*/ 887332 w 985020"/>
              <a:gd name="connsiteY1" fmla="*/ 0 h 635019"/>
              <a:gd name="connsiteX2" fmla="*/ 773363 w 985020"/>
              <a:gd name="connsiteY2" fmla="*/ 56990 h 635019"/>
              <a:gd name="connsiteX3" fmla="*/ 219797 w 985020"/>
              <a:gd name="connsiteY3" fmla="*/ 561748 h 635019"/>
              <a:gd name="connsiteX4" fmla="*/ 854769 w 985020"/>
              <a:gd name="connsiteY4" fmla="*/ 569889 h 635019"/>
              <a:gd name="connsiteX5" fmla="*/ 985020 w 985020"/>
              <a:gd name="connsiteY5" fmla="*/ 488476 h 635019"/>
              <a:gd name="connsiteX6" fmla="*/ 822207 w 985020"/>
              <a:gd name="connsiteY6" fmla="*/ 635019 h 635019"/>
              <a:gd name="connsiteX7" fmla="*/ 0 w 985020"/>
              <a:gd name="connsiteY7" fmla="*/ 626878 h 635019"/>
              <a:gd name="connsiteX8" fmla="*/ 122110 w 985020"/>
              <a:gd name="connsiteY8" fmla="*/ 578030 h 635019"/>
              <a:gd name="connsiteX9" fmla="*/ 667534 w 985020"/>
              <a:gd name="connsiteY9" fmla="*/ 48848 h 635019"/>
              <a:gd name="connsiteX10" fmla="*/ 586127 w 985020"/>
              <a:gd name="connsiteY10" fmla="*/ 0 h 635019"/>
              <a:gd name="connsiteX0" fmla="*/ 586127 w 985020"/>
              <a:gd name="connsiteY0" fmla="*/ 0 h 635019"/>
              <a:gd name="connsiteX1" fmla="*/ 887332 w 985020"/>
              <a:gd name="connsiteY1" fmla="*/ 0 h 635019"/>
              <a:gd name="connsiteX2" fmla="*/ 773363 w 985020"/>
              <a:gd name="connsiteY2" fmla="*/ 56990 h 635019"/>
              <a:gd name="connsiteX3" fmla="*/ 252359 w 985020"/>
              <a:gd name="connsiteY3" fmla="*/ 561748 h 635019"/>
              <a:gd name="connsiteX4" fmla="*/ 854769 w 985020"/>
              <a:gd name="connsiteY4" fmla="*/ 569889 h 635019"/>
              <a:gd name="connsiteX5" fmla="*/ 985020 w 985020"/>
              <a:gd name="connsiteY5" fmla="*/ 488476 h 635019"/>
              <a:gd name="connsiteX6" fmla="*/ 822207 w 985020"/>
              <a:gd name="connsiteY6" fmla="*/ 635019 h 635019"/>
              <a:gd name="connsiteX7" fmla="*/ 0 w 985020"/>
              <a:gd name="connsiteY7" fmla="*/ 626878 h 635019"/>
              <a:gd name="connsiteX8" fmla="*/ 122110 w 985020"/>
              <a:gd name="connsiteY8" fmla="*/ 578030 h 635019"/>
              <a:gd name="connsiteX9" fmla="*/ 667534 w 985020"/>
              <a:gd name="connsiteY9" fmla="*/ 48848 h 635019"/>
              <a:gd name="connsiteX10" fmla="*/ 586127 w 985020"/>
              <a:gd name="connsiteY10" fmla="*/ 0 h 635019"/>
              <a:gd name="connsiteX0" fmla="*/ 586127 w 985020"/>
              <a:gd name="connsiteY0" fmla="*/ 8141 h 643160"/>
              <a:gd name="connsiteX1" fmla="*/ 936176 w 985020"/>
              <a:gd name="connsiteY1" fmla="*/ 0 h 643160"/>
              <a:gd name="connsiteX2" fmla="*/ 773363 w 985020"/>
              <a:gd name="connsiteY2" fmla="*/ 65131 h 643160"/>
              <a:gd name="connsiteX3" fmla="*/ 252359 w 985020"/>
              <a:gd name="connsiteY3" fmla="*/ 569889 h 643160"/>
              <a:gd name="connsiteX4" fmla="*/ 854769 w 985020"/>
              <a:gd name="connsiteY4" fmla="*/ 578030 h 643160"/>
              <a:gd name="connsiteX5" fmla="*/ 985020 w 985020"/>
              <a:gd name="connsiteY5" fmla="*/ 496617 h 643160"/>
              <a:gd name="connsiteX6" fmla="*/ 822207 w 985020"/>
              <a:gd name="connsiteY6" fmla="*/ 643160 h 643160"/>
              <a:gd name="connsiteX7" fmla="*/ 0 w 985020"/>
              <a:gd name="connsiteY7" fmla="*/ 635019 h 643160"/>
              <a:gd name="connsiteX8" fmla="*/ 122110 w 985020"/>
              <a:gd name="connsiteY8" fmla="*/ 586171 h 643160"/>
              <a:gd name="connsiteX9" fmla="*/ 667534 w 985020"/>
              <a:gd name="connsiteY9" fmla="*/ 56989 h 643160"/>
              <a:gd name="connsiteX10" fmla="*/ 586127 w 985020"/>
              <a:gd name="connsiteY10" fmla="*/ 8141 h 643160"/>
              <a:gd name="connsiteX0" fmla="*/ 586127 w 985020"/>
              <a:gd name="connsiteY0" fmla="*/ 8141 h 643160"/>
              <a:gd name="connsiteX1" fmla="*/ 936176 w 985020"/>
              <a:gd name="connsiteY1" fmla="*/ 0 h 643160"/>
              <a:gd name="connsiteX2" fmla="*/ 773363 w 985020"/>
              <a:gd name="connsiteY2" fmla="*/ 65131 h 643160"/>
              <a:gd name="connsiteX3" fmla="*/ 252359 w 985020"/>
              <a:gd name="connsiteY3" fmla="*/ 569889 h 643160"/>
              <a:gd name="connsiteX4" fmla="*/ 854769 w 985020"/>
              <a:gd name="connsiteY4" fmla="*/ 578030 h 643160"/>
              <a:gd name="connsiteX5" fmla="*/ 985020 w 985020"/>
              <a:gd name="connsiteY5" fmla="*/ 496617 h 643160"/>
              <a:gd name="connsiteX6" fmla="*/ 822207 w 985020"/>
              <a:gd name="connsiteY6" fmla="*/ 643160 h 643160"/>
              <a:gd name="connsiteX7" fmla="*/ 0 w 985020"/>
              <a:gd name="connsiteY7" fmla="*/ 635019 h 643160"/>
              <a:gd name="connsiteX8" fmla="*/ 106548 w 985020"/>
              <a:gd name="connsiteY8" fmla="*/ 573598 h 643160"/>
              <a:gd name="connsiteX9" fmla="*/ 667534 w 985020"/>
              <a:gd name="connsiteY9" fmla="*/ 56989 h 643160"/>
              <a:gd name="connsiteX10" fmla="*/ 586127 w 985020"/>
              <a:gd name="connsiteY10" fmla="*/ 8141 h 643160"/>
              <a:gd name="connsiteX0" fmla="*/ 586127 w 985020"/>
              <a:gd name="connsiteY0" fmla="*/ 8141 h 643160"/>
              <a:gd name="connsiteX1" fmla="*/ 936176 w 985020"/>
              <a:gd name="connsiteY1" fmla="*/ 0 h 643160"/>
              <a:gd name="connsiteX2" fmla="*/ 773363 w 985020"/>
              <a:gd name="connsiteY2" fmla="*/ 65131 h 643160"/>
              <a:gd name="connsiteX3" fmla="*/ 252359 w 985020"/>
              <a:gd name="connsiteY3" fmla="*/ 569889 h 643160"/>
              <a:gd name="connsiteX4" fmla="*/ 854769 w 985020"/>
              <a:gd name="connsiteY4" fmla="*/ 578030 h 643160"/>
              <a:gd name="connsiteX5" fmla="*/ 985020 w 985020"/>
              <a:gd name="connsiteY5" fmla="*/ 496617 h 643160"/>
              <a:gd name="connsiteX6" fmla="*/ 822207 w 985020"/>
              <a:gd name="connsiteY6" fmla="*/ 643160 h 643160"/>
              <a:gd name="connsiteX7" fmla="*/ 0 w 985020"/>
              <a:gd name="connsiteY7" fmla="*/ 635019 h 643160"/>
              <a:gd name="connsiteX8" fmla="*/ 106548 w 985020"/>
              <a:gd name="connsiteY8" fmla="*/ 573598 h 643160"/>
              <a:gd name="connsiteX9" fmla="*/ 648083 w 985020"/>
              <a:gd name="connsiteY9" fmla="*/ 48606 h 643160"/>
              <a:gd name="connsiteX10" fmla="*/ 586127 w 985020"/>
              <a:gd name="connsiteY10" fmla="*/ 8141 h 643160"/>
              <a:gd name="connsiteX0" fmla="*/ 586127 w 985020"/>
              <a:gd name="connsiteY0" fmla="*/ 8141 h 643160"/>
              <a:gd name="connsiteX1" fmla="*/ 936176 w 985020"/>
              <a:gd name="connsiteY1" fmla="*/ 0 h 643160"/>
              <a:gd name="connsiteX2" fmla="*/ 773363 w 985020"/>
              <a:gd name="connsiteY2" fmla="*/ 65131 h 643160"/>
              <a:gd name="connsiteX3" fmla="*/ 275701 w 985020"/>
              <a:gd name="connsiteY3" fmla="*/ 544741 h 643160"/>
              <a:gd name="connsiteX4" fmla="*/ 854769 w 985020"/>
              <a:gd name="connsiteY4" fmla="*/ 578030 h 643160"/>
              <a:gd name="connsiteX5" fmla="*/ 985020 w 985020"/>
              <a:gd name="connsiteY5" fmla="*/ 496617 h 643160"/>
              <a:gd name="connsiteX6" fmla="*/ 822207 w 985020"/>
              <a:gd name="connsiteY6" fmla="*/ 643160 h 643160"/>
              <a:gd name="connsiteX7" fmla="*/ 0 w 985020"/>
              <a:gd name="connsiteY7" fmla="*/ 635019 h 643160"/>
              <a:gd name="connsiteX8" fmla="*/ 106548 w 985020"/>
              <a:gd name="connsiteY8" fmla="*/ 573598 h 643160"/>
              <a:gd name="connsiteX9" fmla="*/ 648083 w 985020"/>
              <a:gd name="connsiteY9" fmla="*/ 48606 h 643160"/>
              <a:gd name="connsiteX10" fmla="*/ 586127 w 985020"/>
              <a:gd name="connsiteY10" fmla="*/ 8141 h 643160"/>
              <a:gd name="connsiteX0" fmla="*/ 586127 w 985020"/>
              <a:gd name="connsiteY0" fmla="*/ 8141 h 643160"/>
              <a:gd name="connsiteX1" fmla="*/ 936176 w 985020"/>
              <a:gd name="connsiteY1" fmla="*/ 0 h 643160"/>
              <a:gd name="connsiteX2" fmla="*/ 773363 w 985020"/>
              <a:gd name="connsiteY2" fmla="*/ 65131 h 643160"/>
              <a:gd name="connsiteX3" fmla="*/ 275701 w 985020"/>
              <a:gd name="connsiteY3" fmla="*/ 544741 h 643160"/>
              <a:gd name="connsiteX4" fmla="*/ 885892 w 985020"/>
              <a:gd name="connsiteY4" fmla="*/ 557074 h 643160"/>
              <a:gd name="connsiteX5" fmla="*/ 985020 w 985020"/>
              <a:gd name="connsiteY5" fmla="*/ 496617 h 643160"/>
              <a:gd name="connsiteX6" fmla="*/ 822207 w 985020"/>
              <a:gd name="connsiteY6" fmla="*/ 643160 h 643160"/>
              <a:gd name="connsiteX7" fmla="*/ 0 w 985020"/>
              <a:gd name="connsiteY7" fmla="*/ 635019 h 643160"/>
              <a:gd name="connsiteX8" fmla="*/ 106548 w 985020"/>
              <a:gd name="connsiteY8" fmla="*/ 573598 h 643160"/>
              <a:gd name="connsiteX9" fmla="*/ 648083 w 985020"/>
              <a:gd name="connsiteY9" fmla="*/ 48606 h 643160"/>
              <a:gd name="connsiteX10" fmla="*/ 586127 w 985020"/>
              <a:gd name="connsiteY10" fmla="*/ 8141 h 643160"/>
              <a:gd name="connsiteX0" fmla="*/ 586127 w 985020"/>
              <a:gd name="connsiteY0" fmla="*/ 8141 h 643160"/>
              <a:gd name="connsiteX1" fmla="*/ 936176 w 985020"/>
              <a:gd name="connsiteY1" fmla="*/ 0 h 643160"/>
              <a:gd name="connsiteX2" fmla="*/ 773363 w 985020"/>
              <a:gd name="connsiteY2" fmla="*/ 65131 h 643160"/>
              <a:gd name="connsiteX3" fmla="*/ 275701 w 985020"/>
              <a:gd name="connsiteY3" fmla="*/ 544741 h 643160"/>
              <a:gd name="connsiteX4" fmla="*/ 885892 w 985020"/>
              <a:gd name="connsiteY4" fmla="*/ 540309 h 643160"/>
              <a:gd name="connsiteX5" fmla="*/ 985020 w 985020"/>
              <a:gd name="connsiteY5" fmla="*/ 496617 h 643160"/>
              <a:gd name="connsiteX6" fmla="*/ 822207 w 985020"/>
              <a:gd name="connsiteY6" fmla="*/ 643160 h 643160"/>
              <a:gd name="connsiteX7" fmla="*/ 0 w 985020"/>
              <a:gd name="connsiteY7" fmla="*/ 635019 h 643160"/>
              <a:gd name="connsiteX8" fmla="*/ 106548 w 985020"/>
              <a:gd name="connsiteY8" fmla="*/ 573598 h 643160"/>
              <a:gd name="connsiteX9" fmla="*/ 648083 w 985020"/>
              <a:gd name="connsiteY9" fmla="*/ 48606 h 643160"/>
              <a:gd name="connsiteX10" fmla="*/ 586127 w 985020"/>
              <a:gd name="connsiteY10" fmla="*/ 8141 h 643160"/>
              <a:gd name="connsiteX0" fmla="*/ 586127 w 985020"/>
              <a:gd name="connsiteY0" fmla="*/ 8141 h 643160"/>
              <a:gd name="connsiteX1" fmla="*/ 936176 w 985020"/>
              <a:gd name="connsiteY1" fmla="*/ 0 h 643160"/>
              <a:gd name="connsiteX2" fmla="*/ 773363 w 985020"/>
              <a:gd name="connsiteY2" fmla="*/ 65131 h 643160"/>
              <a:gd name="connsiteX3" fmla="*/ 275701 w 985020"/>
              <a:gd name="connsiteY3" fmla="*/ 544741 h 643160"/>
              <a:gd name="connsiteX4" fmla="*/ 885892 w 985020"/>
              <a:gd name="connsiteY4" fmla="*/ 544500 h 643160"/>
              <a:gd name="connsiteX5" fmla="*/ 985020 w 985020"/>
              <a:gd name="connsiteY5" fmla="*/ 496617 h 643160"/>
              <a:gd name="connsiteX6" fmla="*/ 822207 w 985020"/>
              <a:gd name="connsiteY6" fmla="*/ 643160 h 643160"/>
              <a:gd name="connsiteX7" fmla="*/ 0 w 985020"/>
              <a:gd name="connsiteY7" fmla="*/ 635019 h 643160"/>
              <a:gd name="connsiteX8" fmla="*/ 106548 w 985020"/>
              <a:gd name="connsiteY8" fmla="*/ 573598 h 643160"/>
              <a:gd name="connsiteX9" fmla="*/ 648083 w 985020"/>
              <a:gd name="connsiteY9" fmla="*/ 48606 h 643160"/>
              <a:gd name="connsiteX10" fmla="*/ 586127 w 985020"/>
              <a:gd name="connsiteY10" fmla="*/ 8141 h 643160"/>
              <a:gd name="connsiteX0" fmla="*/ 586127 w 947096"/>
              <a:gd name="connsiteY0" fmla="*/ 8141 h 643160"/>
              <a:gd name="connsiteX1" fmla="*/ 936176 w 947096"/>
              <a:gd name="connsiteY1" fmla="*/ 0 h 643160"/>
              <a:gd name="connsiteX2" fmla="*/ 773363 w 947096"/>
              <a:gd name="connsiteY2" fmla="*/ 65131 h 643160"/>
              <a:gd name="connsiteX3" fmla="*/ 275701 w 947096"/>
              <a:gd name="connsiteY3" fmla="*/ 544741 h 643160"/>
              <a:gd name="connsiteX4" fmla="*/ 885892 w 947096"/>
              <a:gd name="connsiteY4" fmla="*/ 544500 h 643160"/>
              <a:gd name="connsiteX5" fmla="*/ 947096 w 947096"/>
              <a:gd name="connsiteY5" fmla="*/ 527260 h 643160"/>
              <a:gd name="connsiteX6" fmla="*/ 822207 w 947096"/>
              <a:gd name="connsiteY6" fmla="*/ 643160 h 643160"/>
              <a:gd name="connsiteX7" fmla="*/ 0 w 947096"/>
              <a:gd name="connsiteY7" fmla="*/ 635019 h 643160"/>
              <a:gd name="connsiteX8" fmla="*/ 106548 w 947096"/>
              <a:gd name="connsiteY8" fmla="*/ 573598 h 643160"/>
              <a:gd name="connsiteX9" fmla="*/ 648083 w 947096"/>
              <a:gd name="connsiteY9" fmla="*/ 48606 h 643160"/>
              <a:gd name="connsiteX10" fmla="*/ 586127 w 947096"/>
              <a:gd name="connsiteY10" fmla="*/ 8141 h 643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47096" h="643160">
                <a:moveTo>
                  <a:pt x="586127" y="8141"/>
                </a:moveTo>
                <a:lnTo>
                  <a:pt x="936176" y="0"/>
                </a:lnTo>
                <a:lnTo>
                  <a:pt x="773363" y="65131"/>
                </a:lnTo>
                <a:lnTo>
                  <a:pt x="275701" y="544741"/>
                </a:lnTo>
                <a:lnTo>
                  <a:pt x="885892" y="544500"/>
                </a:lnTo>
                <a:lnTo>
                  <a:pt x="947096" y="527260"/>
                </a:lnTo>
                <a:lnTo>
                  <a:pt x="822207" y="643160"/>
                </a:lnTo>
                <a:lnTo>
                  <a:pt x="0" y="635019"/>
                </a:lnTo>
                <a:lnTo>
                  <a:pt x="106548" y="573598"/>
                </a:lnTo>
                <a:lnTo>
                  <a:pt x="648083" y="48606"/>
                </a:lnTo>
                <a:lnTo>
                  <a:pt x="586127" y="8141"/>
                </a:lnTo>
                <a:close/>
              </a:path>
            </a:pathLst>
          </a:cu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27000" h="12065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relaxedInset"/>
            </a:sp3d>
          </a:bodyPr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-1" t="40552" r="24398" b="41581"/>
          <a:stretch/>
        </p:blipFill>
        <p:spPr>
          <a:xfrm>
            <a:off x="0" y="0"/>
            <a:ext cx="9144000" cy="701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cxnSp>
        <p:nvCxnSpPr>
          <p:cNvPr id="51" name="Straight Connector 50"/>
          <p:cNvCxnSpPr/>
          <p:nvPr/>
        </p:nvCxnSpPr>
        <p:spPr>
          <a:xfrm flipH="1">
            <a:off x="4191481" y="3705956"/>
            <a:ext cx="1066800" cy="106680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Freeform 57"/>
          <p:cNvSpPr/>
          <p:nvPr/>
        </p:nvSpPr>
        <p:spPr>
          <a:xfrm>
            <a:off x="4082793" y="4829535"/>
            <a:ext cx="2174488" cy="216829"/>
          </a:xfrm>
          <a:custGeom>
            <a:avLst/>
            <a:gdLst>
              <a:gd name="connsiteX0" fmla="*/ 92927 w 2174488"/>
              <a:gd name="connsiteY0" fmla="*/ 0 h 216829"/>
              <a:gd name="connsiteX1" fmla="*/ 24780 w 2174488"/>
              <a:gd name="connsiteY1" fmla="*/ 43366 h 216829"/>
              <a:gd name="connsiteX2" fmla="*/ 0 w 2174488"/>
              <a:gd name="connsiteY2" fmla="*/ 99122 h 216829"/>
              <a:gd name="connsiteX3" fmla="*/ 24780 w 2174488"/>
              <a:gd name="connsiteY3" fmla="*/ 154878 h 216829"/>
              <a:gd name="connsiteX4" fmla="*/ 86732 w 2174488"/>
              <a:gd name="connsiteY4" fmla="*/ 167269 h 216829"/>
              <a:gd name="connsiteX5" fmla="*/ 179659 w 2174488"/>
              <a:gd name="connsiteY5" fmla="*/ 148683 h 216829"/>
              <a:gd name="connsiteX6" fmla="*/ 297366 w 2174488"/>
              <a:gd name="connsiteY6" fmla="*/ 123903 h 216829"/>
              <a:gd name="connsiteX7" fmla="*/ 458439 w 2174488"/>
              <a:gd name="connsiteY7" fmla="*/ 86732 h 216829"/>
              <a:gd name="connsiteX8" fmla="*/ 563756 w 2174488"/>
              <a:gd name="connsiteY8" fmla="*/ 74342 h 216829"/>
              <a:gd name="connsiteX9" fmla="*/ 675268 w 2174488"/>
              <a:gd name="connsiteY9" fmla="*/ 68147 h 216829"/>
              <a:gd name="connsiteX10" fmla="*/ 762000 w 2174488"/>
              <a:gd name="connsiteY10" fmla="*/ 74342 h 216829"/>
              <a:gd name="connsiteX11" fmla="*/ 848732 w 2174488"/>
              <a:gd name="connsiteY11" fmla="*/ 105317 h 216829"/>
              <a:gd name="connsiteX12" fmla="*/ 873512 w 2174488"/>
              <a:gd name="connsiteY12" fmla="*/ 154878 h 216829"/>
              <a:gd name="connsiteX13" fmla="*/ 873512 w 2174488"/>
              <a:gd name="connsiteY13" fmla="*/ 154878 h 216829"/>
              <a:gd name="connsiteX14" fmla="*/ 879707 w 2174488"/>
              <a:gd name="connsiteY14" fmla="*/ 216829 h 216829"/>
              <a:gd name="connsiteX15" fmla="*/ 923073 w 2174488"/>
              <a:gd name="connsiteY15" fmla="*/ 173464 h 216829"/>
              <a:gd name="connsiteX16" fmla="*/ 985024 w 2174488"/>
              <a:gd name="connsiteY16" fmla="*/ 123903 h 216829"/>
              <a:gd name="connsiteX17" fmla="*/ 1053171 w 2174488"/>
              <a:gd name="connsiteY17" fmla="*/ 86732 h 216829"/>
              <a:gd name="connsiteX18" fmla="*/ 1164683 w 2174488"/>
              <a:gd name="connsiteY18" fmla="*/ 68147 h 216829"/>
              <a:gd name="connsiteX19" fmla="*/ 1282390 w 2174488"/>
              <a:gd name="connsiteY19" fmla="*/ 80537 h 216829"/>
              <a:gd name="connsiteX20" fmla="*/ 1369122 w 2174488"/>
              <a:gd name="connsiteY20" fmla="*/ 111512 h 216829"/>
              <a:gd name="connsiteX21" fmla="*/ 1449659 w 2174488"/>
              <a:gd name="connsiteY21" fmla="*/ 136293 h 216829"/>
              <a:gd name="connsiteX22" fmla="*/ 1604537 w 2174488"/>
              <a:gd name="connsiteY22" fmla="*/ 167269 h 216829"/>
              <a:gd name="connsiteX23" fmla="*/ 1685073 w 2174488"/>
              <a:gd name="connsiteY23" fmla="*/ 179659 h 216829"/>
              <a:gd name="connsiteX24" fmla="*/ 1778000 w 2174488"/>
              <a:gd name="connsiteY24" fmla="*/ 185854 h 216829"/>
              <a:gd name="connsiteX25" fmla="*/ 1883317 w 2174488"/>
              <a:gd name="connsiteY25" fmla="*/ 179659 h 216829"/>
              <a:gd name="connsiteX26" fmla="*/ 1951463 w 2174488"/>
              <a:gd name="connsiteY26" fmla="*/ 154878 h 216829"/>
              <a:gd name="connsiteX27" fmla="*/ 2038195 w 2174488"/>
              <a:gd name="connsiteY27" fmla="*/ 130098 h 216829"/>
              <a:gd name="connsiteX28" fmla="*/ 2038195 w 2174488"/>
              <a:gd name="connsiteY28" fmla="*/ 130098 h 216829"/>
              <a:gd name="connsiteX29" fmla="*/ 2137317 w 2174488"/>
              <a:gd name="connsiteY29" fmla="*/ 80537 h 216829"/>
              <a:gd name="connsiteX30" fmla="*/ 2174488 w 2174488"/>
              <a:gd name="connsiteY30" fmla="*/ 37171 h 216829"/>
              <a:gd name="connsiteX31" fmla="*/ 2174488 w 2174488"/>
              <a:gd name="connsiteY31" fmla="*/ 37171 h 216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174488" h="216829">
                <a:moveTo>
                  <a:pt x="92927" y="0"/>
                </a:moveTo>
                <a:lnTo>
                  <a:pt x="24780" y="43366"/>
                </a:lnTo>
                <a:lnTo>
                  <a:pt x="0" y="99122"/>
                </a:lnTo>
                <a:lnTo>
                  <a:pt x="24780" y="154878"/>
                </a:lnTo>
                <a:lnTo>
                  <a:pt x="86732" y="167269"/>
                </a:lnTo>
                <a:lnTo>
                  <a:pt x="179659" y="148683"/>
                </a:lnTo>
                <a:lnTo>
                  <a:pt x="297366" y="123903"/>
                </a:lnTo>
                <a:lnTo>
                  <a:pt x="458439" y="86732"/>
                </a:lnTo>
                <a:lnTo>
                  <a:pt x="563756" y="74342"/>
                </a:lnTo>
                <a:lnTo>
                  <a:pt x="675268" y="68147"/>
                </a:lnTo>
                <a:lnTo>
                  <a:pt x="762000" y="74342"/>
                </a:lnTo>
                <a:lnTo>
                  <a:pt x="848732" y="105317"/>
                </a:lnTo>
                <a:lnTo>
                  <a:pt x="873512" y="154878"/>
                </a:lnTo>
                <a:lnTo>
                  <a:pt x="873512" y="154878"/>
                </a:lnTo>
                <a:lnTo>
                  <a:pt x="879707" y="216829"/>
                </a:lnTo>
                <a:lnTo>
                  <a:pt x="923073" y="173464"/>
                </a:lnTo>
                <a:lnTo>
                  <a:pt x="985024" y="123903"/>
                </a:lnTo>
                <a:lnTo>
                  <a:pt x="1053171" y="86732"/>
                </a:lnTo>
                <a:lnTo>
                  <a:pt x="1164683" y="68147"/>
                </a:lnTo>
                <a:lnTo>
                  <a:pt x="1282390" y="80537"/>
                </a:lnTo>
                <a:lnTo>
                  <a:pt x="1369122" y="111512"/>
                </a:lnTo>
                <a:lnTo>
                  <a:pt x="1449659" y="136293"/>
                </a:lnTo>
                <a:lnTo>
                  <a:pt x="1604537" y="167269"/>
                </a:lnTo>
                <a:lnTo>
                  <a:pt x="1685073" y="179659"/>
                </a:lnTo>
                <a:lnTo>
                  <a:pt x="1778000" y="185854"/>
                </a:lnTo>
                <a:lnTo>
                  <a:pt x="1883317" y="179659"/>
                </a:lnTo>
                <a:lnTo>
                  <a:pt x="1951463" y="154878"/>
                </a:lnTo>
                <a:lnTo>
                  <a:pt x="2038195" y="130098"/>
                </a:lnTo>
                <a:lnTo>
                  <a:pt x="2038195" y="130098"/>
                </a:lnTo>
                <a:lnTo>
                  <a:pt x="2137317" y="80537"/>
                </a:lnTo>
                <a:lnTo>
                  <a:pt x="2174488" y="37171"/>
                </a:lnTo>
                <a:lnTo>
                  <a:pt x="2174488" y="37171"/>
                </a:lnTo>
              </a:path>
            </a:pathLst>
          </a:cu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68" name="Subtitle 2"/>
          <p:cNvSpPr txBox="1">
            <a:spLocks/>
          </p:cNvSpPr>
          <p:nvPr/>
        </p:nvSpPr>
        <p:spPr>
          <a:xfrm>
            <a:off x="3209281" y="4981935"/>
            <a:ext cx="3733800" cy="6428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871538" algn="l"/>
                <a:tab pos="23904575" algn="l"/>
              </a:tabLst>
            </a:pPr>
            <a:r>
              <a:rPr 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Lower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-tropospheric </a:t>
            </a:r>
            <a:b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baroclinic processes (PV1)</a:t>
            </a:r>
            <a:endParaRPr lang="en-US" sz="1800" b="1" dirty="0">
              <a:ln w="12700">
                <a:solidFill>
                  <a:srgbClr val="000000"/>
                </a:solidFill>
                <a:prstDash val="solid"/>
              </a:ln>
              <a:solidFill>
                <a:srgbClr val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0" name="Content Placeholder 2"/>
          <p:cNvSpPr txBox="1">
            <a:spLocks/>
          </p:cNvSpPr>
          <p:nvPr/>
        </p:nvSpPr>
        <p:spPr>
          <a:xfrm>
            <a:off x="3124200" y="1883509"/>
            <a:ext cx="1143000" cy="381000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200 hPa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2" name="Content Placeholder 2"/>
          <p:cNvSpPr txBox="1">
            <a:spLocks/>
          </p:cNvSpPr>
          <p:nvPr/>
        </p:nvSpPr>
        <p:spPr>
          <a:xfrm>
            <a:off x="3124200" y="4525369"/>
            <a:ext cx="1143000" cy="381000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925 hPa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9" name="Cloud 68"/>
          <p:cNvSpPr/>
          <p:nvPr/>
        </p:nvSpPr>
        <p:spPr>
          <a:xfrm>
            <a:off x="4858687" y="1853745"/>
            <a:ext cx="1851229" cy="2031403"/>
          </a:xfrm>
          <a:prstGeom prst="cloud">
            <a:avLst/>
          </a:prstGeom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3" name="Straight Connector 72"/>
          <p:cNvCxnSpPr/>
          <p:nvPr/>
        </p:nvCxnSpPr>
        <p:spPr>
          <a:xfrm flipH="1" flipV="1">
            <a:off x="5249161" y="1029324"/>
            <a:ext cx="2141569" cy="574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H="1">
            <a:off x="4181595" y="4760640"/>
            <a:ext cx="2151276" cy="864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H="1">
            <a:off x="6319146" y="3697316"/>
            <a:ext cx="1066800" cy="106680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flipH="1">
            <a:off x="4202870" y="2086928"/>
            <a:ext cx="2105560" cy="555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flipH="1">
            <a:off x="6318665" y="1030143"/>
            <a:ext cx="1061366" cy="105734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H="1">
            <a:off x="6314961" y="2070612"/>
            <a:ext cx="786" cy="270255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7376509" y="1031960"/>
            <a:ext cx="1415" cy="268728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H="1">
            <a:off x="4191000" y="1020683"/>
            <a:ext cx="1066800" cy="106680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H="1">
            <a:off x="4196935" y="2069181"/>
            <a:ext cx="786" cy="270255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04800" y="-208240"/>
            <a:ext cx="8574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/>
            </a:r>
            <a:br>
              <a:rPr lang="en-US" sz="1500" b="1" dirty="0" smtClean="0"/>
            </a:br>
            <a:r>
              <a:rPr lang="en-US" sz="3300" b="1" dirty="0" smtClean="0">
                <a:latin typeface="Arial" pitchFamily="34" charset="0"/>
                <a:cs typeface="Arial" pitchFamily="34" charset="0"/>
              </a:rPr>
              <a:t>Adapt Davis (2010) Methodology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121141" y="1033589"/>
            <a:ext cx="8686800" cy="5486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Upper-tropospheric</a:t>
            </a:r>
            <a:br>
              <a:rPr lang="en-US" sz="21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</a:br>
            <a:r>
              <a:rPr lang="en-US" sz="21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dynamical processes:</a:t>
            </a:r>
            <a:br>
              <a:rPr lang="en-US" sz="21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i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(upper-tropospheric </a:t>
            </a:r>
            <a:br>
              <a:rPr lang="en-US" sz="1600" i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i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PV anomaly)</a:t>
            </a:r>
            <a:endParaRPr lang="en-US" sz="16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13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100" dirty="0" smtClean="0">
                <a:latin typeface="Arial" pitchFamily="34" charset="0"/>
                <a:cs typeface="Arial" pitchFamily="34" charset="0"/>
              </a:rPr>
              <a:t>Midtropospheric</a:t>
            </a:r>
            <a:br>
              <a:rPr lang="en-US" sz="2100" dirty="0" smtClean="0">
                <a:latin typeface="Arial" pitchFamily="34" charset="0"/>
                <a:cs typeface="Arial" pitchFamily="34" charset="0"/>
              </a:rPr>
            </a:br>
            <a:r>
              <a:rPr lang="en-US" sz="2100" dirty="0" smtClean="0">
                <a:latin typeface="Arial" pitchFamily="34" charset="0"/>
                <a:cs typeface="Arial" pitchFamily="34" charset="0"/>
              </a:rPr>
              <a:t>latent </a:t>
            </a:r>
            <a:r>
              <a:rPr lang="en-US" sz="2100" dirty="0">
                <a:latin typeface="Arial" pitchFamily="34" charset="0"/>
                <a:cs typeface="Arial" pitchFamily="34" charset="0"/>
              </a:rPr>
              <a:t>heat </a:t>
            </a:r>
            <a:r>
              <a:rPr lang="en-US" sz="2100" dirty="0" smtClean="0">
                <a:latin typeface="Arial" pitchFamily="34" charset="0"/>
                <a:cs typeface="Arial" pitchFamily="34" charset="0"/>
              </a:rPr>
              <a:t>release</a:t>
            </a:r>
            <a:r>
              <a:rPr lang="en-US" sz="2100" dirty="0">
                <a:latin typeface="Arial" pitchFamily="34" charset="0"/>
                <a:cs typeface="Arial" pitchFamily="34" charset="0"/>
              </a:rPr>
              <a:t>:</a:t>
            </a:r>
            <a:br>
              <a:rPr lang="en-US" sz="2100" dirty="0">
                <a:latin typeface="Arial" pitchFamily="34" charset="0"/>
                <a:cs typeface="Arial" pitchFamily="34" charset="0"/>
              </a:rPr>
            </a:br>
            <a:r>
              <a:rPr lang="en-US" sz="1600" i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interior PV anomaly)</a:t>
            </a:r>
          </a:p>
          <a:p>
            <a:endParaRPr lang="en-US" sz="1300" i="1" dirty="0">
              <a:latin typeface="Arial" pitchFamily="34" charset="0"/>
              <a:cs typeface="Arial" pitchFamily="34" charset="0"/>
            </a:endParaRPr>
          </a:p>
          <a:p>
            <a:r>
              <a:rPr lang="en-US" sz="2100" dirty="0">
                <a:latin typeface="Arial" pitchFamily="34" charset="0"/>
                <a:cs typeface="Arial" pitchFamily="34" charset="0"/>
              </a:rPr>
              <a:t>Lower-tropospheric</a:t>
            </a:r>
            <a:br>
              <a:rPr lang="en-US" sz="2100" dirty="0">
                <a:latin typeface="Arial" pitchFamily="34" charset="0"/>
                <a:cs typeface="Arial" pitchFamily="34" charset="0"/>
              </a:rPr>
            </a:br>
            <a:r>
              <a:rPr lang="en-US" sz="2100" dirty="0">
                <a:latin typeface="Arial" pitchFamily="34" charset="0"/>
                <a:cs typeface="Arial" pitchFamily="34" charset="0"/>
              </a:rPr>
              <a:t>baroclinic processes:</a:t>
            </a:r>
            <a:br>
              <a:rPr lang="en-US" sz="2100" dirty="0">
                <a:latin typeface="Arial" pitchFamily="34" charset="0"/>
                <a:cs typeface="Arial" pitchFamily="34" charset="0"/>
              </a:rPr>
            </a:br>
            <a:r>
              <a:rPr lang="en-US" sz="1600" i="1" dirty="0">
                <a:latin typeface="Arial" pitchFamily="34" charset="0"/>
                <a:cs typeface="Arial" pitchFamily="34" charset="0"/>
              </a:rPr>
              <a:t>(near-surface potential</a:t>
            </a:r>
            <a:br>
              <a:rPr lang="en-US" sz="1600" i="1" dirty="0">
                <a:latin typeface="Arial" pitchFamily="34" charset="0"/>
                <a:cs typeface="Arial" pitchFamily="34" charset="0"/>
              </a:rPr>
            </a:br>
            <a:r>
              <a:rPr lang="en-US" sz="1600" i="1" dirty="0">
                <a:latin typeface="Arial" pitchFamily="34" charset="0"/>
                <a:cs typeface="Arial" pitchFamily="34" charset="0"/>
              </a:rPr>
              <a:t>temperature anomaly)</a:t>
            </a:r>
          </a:p>
        </p:txBody>
      </p:sp>
    </p:spTree>
    <p:extLst>
      <p:ext uri="{BB962C8B-B14F-4D97-AF65-F5344CB8AC3E}">
        <p14:creationId xmlns:p14="http://schemas.microsoft.com/office/powerpoint/2010/main" val="3654131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Freeform 81"/>
          <p:cNvSpPr/>
          <p:nvPr/>
        </p:nvSpPr>
        <p:spPr>
          <a:xfrm>
            <a:off x="4210973" y="2159407"/>
            <a:ext cx="3161602" cy="1074546"/>
          </a:xfrm>
          <a:custGeom>
            <a:avLst/>
            <a:gdLst>
              <a:gd name="connsiteX0" fmla="*/ 0 w 2122536"/>
              <a:gd name="connsiteY0" fmla="*/ 0 h 1625139"/>
              <a:gd name="connsiteX1" fmla="*/ 2113655 w 2122536"/>
              <a:gd name="connsiteY1" fmla="*/ 8880 h 1625139"/>
              <a:gd name="connsiteX2" fmla="*/ 2122536 w 2122536"/>
              <a:gd name="connsiteY2" fmla="*/ 1625139 h 1625139"/>
              <a:gd name="connsiteX3" fmla="*/ 0 w 2122536"/>
              <a:gd name="connsiteY3" fmla="*/ 1625139 h 1625139"/>
              <a:gd name="connsiteX4" fmla="*/ 0 w 2122536"/>
              <a:gd name="connsiteY4" fmla="*/ 0 h 1625139"/>
              <a:gd name="connsiteX0" fmla="*/ 1047947 w 2122536"/>
              <a:gd name="connsiteY0" fmla="*/ 559475 h 1616259"/>
              <a:gd name="connsiteX1" fmla="*/ 2113655 w 2122536"/>
              <a:gd name="connsiteY1" fmla="*/ 0 h 1616259"/>
              <a:gd name="connsiteX2" fmla="*/ 2122536 w 2122536"/>
              <a:gd name="connsiteY2" fmla="*/ 1616259 h 1616259"/>
              <a:gd name="connsiteX3" fmla="*/ 0 w 2122536"/>
              <a:gd name="connsiteY3" fmla="*/ 1616259 h 1616259"/>
              <a:gd name="connsiteX4" fmla="*/ 1047947 w 2122536"/>
              <a:gd name="connsiteY4" fmla="*/ 559475 h 1616259"/>
              <a:gd name="connsiteX0" fmla="*/ 1047947 w 3161608"/>
              <a:gd name="connsiteY0" fmla="*/ 17762 h 1074546"/>
              <a:gd name="connsiteX1" fmla="*/ 3161602 w 3161608"/>
              <a:gd name="connsiteY1" fmla="*/ 0 h 1074546"/>
              <a:gd name="connsiteX2" fmla="*/ 2122536 w 3161608"/>
              <a:gd name="connsiteY2" fmla="*/ 1074546 h 1074546"/>
              <a:gd name="connsiteX3" fmla="*/ 0 w 3161608"/>
              <a:gd name="connsiteY3" fmla="*/ 1074546 h 1074546"/>
              <a:gd name="connsiteX4" fmla="*/ 1047947 w 3161608"/>
              <a:gd name="connsiteY4" fmla="*/ 17762 h 1074546"/>
              <a:gd name="connsiteX0" fmla="*/ 1047947 w 3161602"/>
              <a:gd name="connsiteY0" fmla="*/ 17762 h 1074546"/>
              <a:gd name="connsiteX1" fmla="*/ 3161602 w 3161602"/>
              <a:gd name="connsiteY1" fmla="*/ 0 h 1074546"/>
              <a:gd name="connsiteX2" fmla="*/ 2122536 w 3161602"/>
              <a:gd name="connsiteY2" fmla="*/ 1074546 h 1074546"/>
              <a:gd name="connsiteX3" fmla="*/ 0 w 3161602"/>
              <a:gd name="connsiteY3" fmla="*/ 1074546 h 1074546"/>
              <a:gd name="connsiteX4" fmla="*/ 1047947 w 3161602"/>
              <a:gd name="connsiteY4" fmla="*/ 17762 h 1074546"/>
              <a:gd name="connsiteX0" fmla="*/ 1047947 w 3161602"/>
              <a:gd name="connsiteY0" fmla="*/ 17762 h 1074546"/>
              <a:gd name="connsiteX1" fmla="*/ 3161602 w 3161602"/>
              <a:gd name="connsiteY1" fmla="*/ 0 h 1074546"/>
              <a:gd name="connsiteX2" fmla="*/ 2122536 w 3161602"/>
              <a:gd name="connsiteY2" fmla="*/ 1074546 h 1074546"/>
              <a:gd name="connsiteX3" fmla="*/ 0 w 3161602"/>
              <a:gd name="connsiteY3" fmla="*/ 1074546 h 1074546"/>
              <a:gd name="connsiteX4" fmla="*/ 1047947 w 3161602"/>
              <a:gd name="connsiteY4" fmla="*/ 17762 h 1074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61602" h="1074546">
                <a:moveTo>
                  <a:pt x="1047947" y="17762"/>
                </a:moveTo>
                <a:lnTo>
                  <a:pt x="3161602" y="0"/>
                </a:lnTo>
                <a:cubicBezTo>
                  <a:pt x="2809326" y="370023"/>
                  <a:pt x="2554740" y="642359"/>
                  <a:pt x="2122536" y="1074546"/>
                </a:cubicBezTo>
                <a:lnTo>
                  <a:pt x="0" y="1074546"/>
                </a:lnTo>
                <a:lnTo>
                  <a:pt x="1047947" y="17762"/>
                </a:lnTo>
                <a:close/>
              </a:path>
            </a:pathLst>
          </a:custGeom>
          <a:solidFill>
            <a:srgbClr val="FF0000">
              <a:alpha val="32000"/>
            </a:srgbClr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Connector 53"/>
          <p:cNvCxnSpPr/>
          <p:nvPr/>
        </p:nvCxnSpPr>
        <p:spPr>
          <a:xfrm flipH="1">
            <a:off x="5259558" y="1024138"/>
            <a:ext cx="786" cy="270255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Parallelogram 92"/>
          <p:cNvSpPr/>
          <p:nvPr/>
        </p:nvSpPr>
        <p:spPr>
          <a:xfrm>
            <a:off x="4191000" y="3704931"/>
            <a:ext cx="3200400" cy="1066800"/>
          </a:xfrm>
          <a:prstGeom prst="parallelogram">
            <a:avLst>
              <a:gd name="adj" fmla="val 100637"/>
            </a:avLst>
          </a:prstGeom>
          <a:solidFill>
            <a:schemeClr val="tx2">
              <a:lumMod val="40000"/>
              <a:lumOff val="60000"/>
            </a:schemeClr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5715000" y="4162131"/>
            <a:ext cx="228600" cy="15240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Connector 51"/>
          <p:cNvCxnSpPr>
            <a:stCxn id="84" idx="2"/>
          </p:cNvCxnSpPr>
          <p:nvPr/>
        </p:nvCxnSpPr>
        <p:spPr>
          <a:xfrm flipH="1">
            <a:off x="5258281" y="3705730"/>
            <a:ext cx="2117240" cy="226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5" name="Freeform 94"/>
          <p:cNvSpPr/>
          <p:nvPr/>
        </p:nvSpPr>
        <p:spPr>
          <a:xfrm>
            <a:off x="5029200" y="3856711"/>
            <a:ext cx="1020362" cy="643160"/>
          </a:xfrm>
          <a:custGeom>
            <a:avLst/>
            <a:gdLst>
              <a:gd name="connsiteX0" fmla="*/ 586127 w 985020"/>
              <a:gd name="connsiteY0" fmla="*/ 0 h 635019"/>
              <a:gd name="connsiteX1" fmla="*/ 887332 w 985020"/>
              <a:gd name="connsiteY1" fmla="*/ 0 h 635019"/>
              <a:gd name="connsiteX2" fmla="*/ 724519 w 985020"/>
              <a:gd name="connsiteY2" fmla="*/ 65131 h 635019"/>
              <a:gd name="connsiteX3" fmla="*/ 219797 w 985020"/>
              <a:gd name="connsiteY3" fmla="*/ 561748 h 635019"/>
              <a:gd name="connsiteX4" fmla="*/ 854769 w 985020"/>
              <a:gd name="connsiteY4" fmla="*/ 569889 h 635019"/>
              <a:gd name="connsiteX5" fmla="*/ 985020 w 985020"/>
              <a:gd name="connsiteY5" fmla="*/ 488476 h 635019"/>
              <a:gd name="connsiteX6" fmla="*/ 822207 w 985020"/>
              <a:gd name="connsiteY6" fmla="*/ 635019 h 635019"/>
              <a:gd name="connsiteX7" fmla="*/ 0 w 985020"/>
              <a:gd name="connsiteY7" fmla="*/ 626878 h 635019"/>
              <a:gd name="connsiteX8" fmla="*/ 122110 w 985020"/>
              <a:gd name="connsiteY8" fmla="*/ 578030 h 635019"/>
              <a:gd name="connsiteX9" fmla="*/ 667534 w 985020"/>
              <a:gd name="connsiteY9" fmla="*/ 48848 h 635019"/>
              <a:gd name="connsiteX10" fmla="*/ 586127 w 985020"/>
              <a:gd name="connsiteY10" fmla="*/ 0 h 635019"/>
              <a:gd name="connsiteX0" fmla="*/ 586127 w 985020"/>
              <a:gd name="connsiteY0" fmla="*/ 0 h 635019"/>
              <a:gd name="connsiteX1" fmla="*/ 887332 w 985020"/>
              <a:gd name="connsiteY1" fmla="*/ 0 h 635019"/>
              <a:gd name="connsiteX2" fmla="*/ 773363 w 985020"/>
              <a:gd name="connsiteY2" fmla="*/ 56990 h 635019"/>
              <a:gd name="connsiteX3" fmla="*/ 219797 w 985020"/>
              <a:gd name="connsiteY3" fmla="*/ 561748 h 635019"/>
              <a:gd name="connsiteX4" fmla="*/ 854769 w 985020"/>
              <a:gd name="connsiteY4" fmla="*/ 569889 h 635019"/>
              <a:gd name="connsiteX5" fmla="*/ 985020 w 985020"/>
              <a:gd name="connsiteY5" fmla="*/ 488476 h 635019"/>
              <a:gd name="connsiteX6" fmla="*/ 822207 w 985020"/>
              <a:gd name="connsiteY6" fmla="*/ 635019 h 635019"/>
              <a:gd name="connsiteX7" fmla="*/ 0 w 985020"/>
              <a:gd name="connsiteY7" fmla="*/ 626878 h 635019"/>
              <a:gd name="connsiteX8" fmla="*/ 122110 w 985020"/>
              <a:gd name="connsiteY8" fmla="*/ 578030 h 635019"/>
              <a:gd name="connsiteX9" fmla="*/ 667534 w 985020"/>
              <a:gd name="connsiteY9" fmla="*/ 48848 h 635019"/>
              <a:gd name="connsiteX10" fmla="*/ 586127 w 985020"/>
              <a:gd name="connsiteY10" fmla="*/ 0 h 635019"/>
              <a:gd name="connsiteX0" fmla="*/ 586127 w 985020"/>
              <a:gd name="connsiteY0" fmla="*/ 0 h 635019"/>
              <a:gd name="connsiteX1" fmla="*/ 887332 w 985020"/>
              <a:gd name="connsiteY1" fmla="*/ 0 h 635019"/>
              <a:gd name="connsiteX2" fmla="*/ 773363 w 985020"/>
              <a:gd name="connsiteY2" fmla="*/ 56990 h 635019"/>
              <a:gd name="connsiteX3" fmla="*/ 252359 w 985020"/>
              <a:gd name="connsiteY3" fmla="*/ 561748 h 635019"/>
              <a:gd name="connsiteX4" fmla="*/ 854769 w 985020"/>
              <a:gd name="connsiteY4" fmla="*/ 569889 h 635019"/>
              <a:gd name="connsiteX5" fmla="*/ 985020 w 985020"/>
              <a:gd name="connsiteY5" fmla="*/ 488476 h 635019"/>
              <a:gd name="connsiteX6" fmla="*/ 822207 w 985020"/>
              <a:gd name="connsiteY6" fmla="*/ 635019 h 635019"/>
              <a:gd name="connsiteX7" fmla="*/ 0 w 985020"/>
              <a:gd name="connsiteY7" fmla="*/ 626878 h 635019"/>
              <a:gd name="connsiteX8" fmla="*/ 122110 w 985020"/>
              <a:gd name="connsiteY8" fmla="*/ 578030 h 635019"/>
              <a:gd name="connsiteX9" fmla="*/ 667534 w 985020"/>
              <a:gd name="connsiteY9" fmla="*/ 48848 h 635019"/>
              <a:gd name="connsiteX10" fmla="*/ 586127 w 985020"/>
              <a:gd name="connsiteY10" fmla="*/ 0 h 635019"/>
              <a:gd name="connsiteX0" fmla="*/ 586127 w 985020"/>
              <a:gd name="connsiteY0" fmla="*/ 8141 h 643160"/>
              <a:gd name="connsiteX1" fmla="*/ 936176 w 985020"/>
              <a:gd name="connsiteY1" fmla="*/ 0 h 643160"/>
              <a:gd name="connsiteX2" fmla="*/ 773363 w 985020"/>
              <a:gd name="connsiteY2" fmla="*/ 65131 h 643160"/>
              <a:gd name="connsiteX3" fmla="*/ 252359 w 985020"/>
              <a:gd name="connsiteY3" fmla="*/ 569889 h 643160"/>
              <a:gd name="connsiteX4" fmla="*/ 854769 w 985020"/>
              <a:gd name="connsiteY4" fmla="*/ 578030 h 643160"/>
              <a:gd name="connsiteX5" fmla="*/ 985020 w 985020"/>
              <a:gd name="connsiteY5" fmla="*/ 496617 h 643160"/>
              <a:gd name="connsiteX6" fmla="*/ 822207 w 985020"/>
              <a:gd name="connsiteY6" fmla="*/ 643160 h 643160"/>
              <a:gd name="connsiteX7" fmla="*/ 0 w 985020"/>
              <a:gd name="connsiteY7" fmla="*/ 635019 h 643160"/>
              <a:gd name="connsiteX8" fmla="*/ 122110 w 985020"/>
              <a:gd name="connsiteY8" fmla="*/ 586171 h 643160"/>
              <a:gd name="connsiteX9" fmla="*/ 667534 w 985020"/>
              <a:gd name="connsiteY9" fmla="*/ 56989 h 643160"/>
              <a:gd name="connsiteX10" fmla="*/ 586127 w 985020"/>
              <a:gd name="connsiteY10" fmla="*/ 8141 h 643160"/>
              <a:gd name="connsiteX0" fmla="*/ 586127 w 985020"/>
              <a:gd name="connsiteY0" fmla="*/ 8141 h 643160"/>
              <a:gd name="connsiteX1" fmla="*/ 936176 w 985020"/>
              <a:gd name="connsiteY1" fmla="*/ 0 h 643160"/>
              <a:gd name="connsiteX2" fmla="*/ 773363 w 985020"/>
              <a:gd name="connsiteY2" fmla="*/ 65131 h 643160"/>
              <a:gd name="connsiteX3" fmla="*/ 252359 w 985020"/>
              <a:gd name="connsiteY3" fmla="*/ 569889 h 643160"/>
              <a:gd name="connsiteX4" fmla="*/ 854769 w 985020"/>
              <a:gd name="connsiteY4" fmla="*/ 578030 h 643160"/>
              <a:gd name="connsiteX5" fmla="*/ 985020 w 985020"/>
              <a:gd name="connsiteY5" fmla="*/ 496617 h 643160"/>
              <a:gd name="connsiteX6" fmla="*/ 822207 w 985020"/>
              <a:gd name="connsiteY6" fmla="*/ 643160 h 643160"/>
              <a:gd name="connsiteX7" fmla="*/ 0 w 985020"/>
              <a:gd name="connsiteY7" fmla="*/ 635019 h 643160"/>
              <a:gd name="connsiteX8" fmla="*/ 106548 w 985020"/>
              <a:gd name="connsiteY8" fmla="*/ 573598 h 643160"/>
              <a:gd name="connsiteX9" fmla="*/ 667534 w 985020"/>
              <a:gd name="connsiteY9" fmla="*/ 56989 h 643160"/>
              <a:gd name="connsiteX10" fmla="*/ 586127 w 985020"/>
              <a:gd name="connsiteY10" fmla="*/ 8141 h 643160"/>
              <a:gd name="connsiteX0" fmla="*/ 586127 w 985020"/>
              <a:gd name="connsiteY0" fmla="*/ 8141 h 643160"/>
              <a:gd name="connsiteX1" fmla="*/ 936176 w 985020"/>
              <a:gd name="connsiteY1" fmla="*/ 0 h 643160"/>
              <a:gd name="connsiteX2" fmla="*/ 773363 w 985020"/>
              <a:gd name="connsiteY2" fmla="*/ 65131 h 643160"/>
              <a:gd name="connsiteX3" fmla="*/ 252359 w 985020"/>
              <a:gd name="connsiteY3" fmla="*/ 569889 h 643160"/>
              <a:gd name="connsiteX4" fmla="*/ 854769 w 985020"/>
              <a:gd name="connsiteY4" fmla="*/ 578030 h 643160"/>
              <a:gd name="connsiteX5" fmla="*/ 985020 w 985020"/>
              <a:gd name="connsiteY5" fmla="*/ 496617 h 643160"/>
              <a:gd name="connsiteX6" fmla="*/ 822207 w 985020"/>
              <a:gd name="connsiteY6" fmla="*/ 643160 h 643160"/>
              <a:gd name="connsiteX7" fmla="*/ 0 w 985020"/>
              <a:gd name="connsiteY7" fmla="*/ 635019 h 643160"/>
              <a:gd name="connsiteX8" fmla="*/ 106548 w 985020"/>
              <a:gd name="connsiteY8" fmla="*/ 573598 h 643160"/>
              <a:gd name="connsiteX9" fmla="*/ 648083 w 985020"/>
              <a:gd name="connsiteY9" fmla="*/ 48606 h 643160"/>
              <a:gd name="connsiteX10" fmla="*/ 586127 w 985020"/>
              <a:gd name="connsiteY10" fmla="*/ 8141 h 643160"/>
              <a:gd name="connsiteX0" fmla="*/ 586127 w 985020"/>
              <a:gd name="connsiteY0" fmla="*/ 8141 h 643160"/>
              <a:gd name="connsiteX1" fmla="*/ 936176 w 985020"/>
              <a:gd name="connsiteY1" fmla="*/ 0 h 643160"/>
              <a:gd name="connsiteX2" fmla="*/ 773363 w 985020"/>
              <a:gd name="connsiteY2" fmla="*/ 65131 h 643160"/>
              <a:gd name="connsiteX3" fmla="*/ 275701 w 985020"/>
              <a:gd name="connsiteY3" fmla="*/ 544741 h 643160"/>
              <a:gd name="connsiteX4" fmla="*/ 854769 w 985020"/>
              <a:gd name="connsiteY4" fmla="*/ 578030 h 643160"/>
              <a:gd name="connsiteX5" fmla="*/ 985020 w 985020"/>
              <a:gd name="connsiteY5" fmla="*/ 496617 h 643160"/>
              <a:gd name="connsiteX6" fmla="*/ 822207 w 985020"/>
              <a:gd name="connsiteY6" fmla="*/ 643160 h 643160"/>
              <a:gd name="connsiteX7" fmla="*/ 0 w 985020"/>
              <a:gd name="connsiteY7" fmla="*/ 635019 h 643160"/>
              <a:gd name="connsiteX8" fmla="*/ 106548 w 985020"/>
              <a:gd name="connsiteY8" fmla="*/ 573598 h 643160"/>
              <a:gd name="connsiteX9" fmla="*/ 648083 w 985020"/>
              <a:gd name="connsiteY9" fmla="*/ 48606 h 643160"/>
              <a:gd name="connsiteX10" fmla="*/ 586127 w 985020"/>
              <a:gd name="connsiteY10" fmla="*/ 8141 h 643160"/>
              <a:gd name="connsiteX0" fmla="*/ 586127 w 985020"/>
              <a:gd name="connsiteY0" fmla="*/ 8141 h 643160"/>
              <a:gd name="connsiteX1" fmla="*/ 936176 w 985020"/>
              <a:gd name="connsiteY1" fmla="*/ 0 h 643160"/>
              <a:gd name="connsiteX2" fmla="*/ 773363 w 985020"/>
              <a:gd name="connsiteY2" fmla="*/ 65131 h 643160"/>
              <a:gd name="connsiteX3" fmla="*/ 275701 w 985020"/>
              <a:gd name="connsiteY3" fmla="*/ 544741 h 643160"/>
              <a:gd name="connsiteX4" fmla="*/ 885892 w 985020"/>
              <a:gd name="connsiteY4" fmla="*/ 557074 h 643160"/>
              <a:gd name="connsiteX5" fmla="*/ 985020 w 985020"/>
              <a:gd name="connsiteY5" fmla="*/ 496617 h 643160"/>
              <a:gd name="connsiteX6" fmla="*/ 822207 w 985020"/>
              <a:gd name="connsiteY6" fmla="*/ 643160 h 643160"/>
              <a:gd name="connsiteX7" fmla="*/ 0 w 985020"/>
              <a:gd name="connsiteY7" fmla="*/ 635019 h 643160"/>
              <a:gd name="connsiteX8" fmla="*/ 106548 w 985020"/>
              <a:gd name="connsiteY8" fmla="*/ 573598 h 643160"/>
              <a:gd name="connsiteX9" fmla="*/ 648083 w 985020"/>
              <a:gd name="connsiteY9" fmla="*/ 48606 h 643160"/>
              <a:gd name="connsiteX10" fmla="*/ 586127 w 985020"/>
              <a:gd name="connsiteY10" fmla="*/ 8141 h 643160"/>
              <a:gd name="connsiteX0" fmla="*/ 586127 w 985020"/>
              <a:gd name="connsiteY0" fmla="*/ 8141 h 643160"/>
              <a:gd name="connsiteX1" fmla="*/ 936176 w 985020"/>
              <a:gd name="connsiteY1" fmla="*/ 0 h 643160"/>
              <a:gd name="connsiteX2" fmla="*/ 773363 w 985020"/>
              <a:gd name="connsiteY2" fmla="*/ 65131 h 643160"/>
              <a:gd name="connsiteX3" fmla="*/ 275701 w 985020"/>
              <a:gd name="connsiteY3" fmla="*/ 544741 h 643160"/>
              <a:gd name="connsiteX4" fmla="*/ 885892 w 985020"/>
              <a:gd name="connsiteY4" fmla="*/ 540309 h 643160"/>
              <a:gd name="connsiteX5" fmla="*/ 985020 w 985020"/>
              <a:gd name="connsiteY5" fmla="*/ 496617 h 643160"/>
              <a:gd name="connsiteX6" fmla="*/ 822207 w 985020"/>
              <a:gd name="connsiteY6" fmla="*/ 643160 h 643160"/>
              <a:gd name="connsiteX7" fmla="*/ 0 w 985020"/>
              <a:gd name="connsiteY7" fmla="*/ 635019 h 643160"/>
              <a:gd name="connsiteX8" fmla="*/ 106548 w 985020"/>
              <a:gd name="connsiteY8" fmla="*/ 573598 h 643160"/>
              <a:gd name="connsiteX9" fmla="*/ 648083 w 985020"/>
              <a:gd name="connsiteY9" fmla="*/ 48606 h 643160"/>
              <a:gd name="connsiteX10" fmla="*/ 586127 w 985020"/>
              <a:gd name="connsiteY10" fmla="*/ 8141 h 643160"/>
              <a:gd name="connsiteX0" fmla="*/ 586127 w 985020"/>
              <a:gd name="connsiteY0" fmla="*/ 8141 h 643160"/>
              <a:gd name="connsiteX1" fmla="*/ 936176 w 985020"/>
              <a:gd name="connsiteY1" fmla="*/ 0 h 643160"/>
              <a:gd name="connsiteX2" fmla="*/ 773363 w 985020"/>
              <a:gd name="connsiteY2" fmla="*/ 65131 h 643160"/>
              <a:gd name="connsiteX3" fmla="*/ 275701 w 985020"/>
              <a:gd name="connsiteY3" fmla="*/ 544741 h 643160"/>
              <a:gd name="connsiteX4" fmla="*/ 885892 w 985020"/>
              <a:gd name="connsiteY4" fmla="*/ 544500 h 643160"/>
              <a:gd name="connsiteX5" fmla="*/ 985020 w 985020"/>
              <a:gd name="connsiteY5" fmla="*/ 496617 h 643160"/>
              <a:gd name="connsiteX6" fmla="*/ 822207 w 985020"/>
              <a:gd name="connsiteY6" fmla="*/ 643160 h 643160"/>
              <a:gd name="connsiteX7" fmla="*/ 0 w 985020"/>
              <a:gd name="connsiteY7" fmla="*/ 635019 h 643160"/>
              <a:gd name="connsiteX8" fmla="*/ 106548 w 985020"/>
              <a:gd name="connsiteY8" fmla="*/ 573598 h 643160"/>
              <a:gd name="connsiteX9" fmla="*/ 648083 w 985020"/>
              <a:gd name="connsiteY9" fmla="*/ 48606 h 643160"/>
              <a:gd name="connsiteX10" fmla="*/ 586127 w 985020"/>
              <a:gd name="connsiteY10" fmla="*/ 8141 h 643160"/>
              <a:gd name="connsiteX0" fmla="*/ 586127 w 947096"/>
              <a:gd name="connsiteY0" fmla="*/ 8141 h 643160"/>
              <a:gd name="connsiteX1" fmla="*/ 936176 w 947096"/>
              <a:gd name="connsiteY1" fmla="*/ 0 h 643160"/>
              <a:gd name="connsiteX2" fmla="*/ 773363 w 947096"/>
              <a:gd name="connsiteY2" fmla="*/ 65131 h 643160"/>
              <a:gd name="connsiteX3" fmla="*/ 275701 w 947096"/>
              <a:gd name="connsiteY3" fmla="*/ 544741 h 643160"/>
              <a:gd name="connsiteX4" fmla="*/ 885892 w 947096"/>
              <a:gd name="connsiteY4" fmla="*/ 544500 h 643160"/>
              <a:gd name="connsiteX5" fmla="*/ 947096 w 947096"/>
              <a:gd name="connsiteY5" fmla="*/ 527260 h 643160"/>
              <a:gd name="connsiteX6" fmla="*/ 822207 w 947096"/>
              <a:gd name="connsiteY6" fmla="*/ 643160 h 643160"/>
              <a:gd name="connsiteX7" fmla="*/ 0 w 947096"/>
              <a:gd name="connsiteY7" fmla="*/ 635019 h 643160"/>
              <a:gd name="connsiteX8" fmla="*/ 106548 w 947096"/>
              <a:gd name="connsiteY8" fmla="*/ 573598 h 643160"/>
              <a:gd name="connsiteX9" fmla="*/ 648083 w 947096"/>
              <a:gd name="connsiteY9" fmla="*/ 48606 h 643160"/>
              <a:gd name="connsiteX10" fmla="*/ 586127 w 947096"/>
              <a:gd name="connsiteY10" fmla="*/ 8141 h 643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47096" h="643160">
                <a:moveTo>
                  <a:pt x="586127" y="8141"/>
                </a:moveTo>
                <a:lnTo>
                  <a:pt x="936176" y="0"/>
                </a:lnTo>
                <a:lnTo>
                  <a:pt x="773363" y="65131"/>
                </a:lnTo>
                <a:lnTo>
                  <a:pt x="275701" y="544741"/>
                </a:lnTo>
                <a:lnTo>
                  <a:pt x="885892" y="544500"/>
                </a:lnTo>
                <a:lnTo>
                  <a:pt x="947096" y="527260"/>
                </a:lnTo>
                <a:lnTo>
                  <a:pt x="822207" y="643160"/>
                </a:lnTo>
                <a:lnTo>
                  <a:pt x="0" y="635019"/>
                </a:lnTo>
                <a:lnTo>
                  <a:pt x="106548" y="573598"/>
                </a:lnTo>
                <a:lnTo>
                  <a:pt x="648083" y="48606"/>
                </a:lnTo>
                <a:lnTo>
                  <a:pt x="586127" y="8141"/>
                </a:lnTo>
                <a:close/>
              </a:path>
            </a:pathLst>
          </a:cu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27000" h="12065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relaxedInset"/>
            </a:sp3d>
          </a:bodyPr>
          <a:lstStyle/>
          <a:p>
            <a:pPr algn="ctr"/>
            <a:endParaRPr lang="en-US"/>
          </a:p>
        </p:txBody>
      </p:sp>
      <p:cxnSp>
        <p:nvCxnSpPr>
          <p:cNvPr id="90" name="Straight Connector 89"/>
          <p:cNvCxnSpPr/>
          <p:nvPr/>
        </p:nvCxnSpPr>
        <p:spPr>
          <a:xfrm flipH="1">
            <a:off x="5257800" y="2166278"/>
            <a:ext cx="2133600" cy="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flipH="1">
            <a:off x="4191000" y="2166278"/>
            <a:ext cx="1066800" cy="106680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" name="Content Placeholder 2"/>
          <p:cNvSpPr txBox="1">
            <a:spLocks/>
          </p:cNvSpPr>
          <p:nvPr/>
        </p:nvSpPr>
        <p:spPr>
          <a:xfrm>
            <a:off x="3124200" y="3011166"/>
            <a:ext cx="1143000" cy="381000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1800" b="1" dirty="0">
                <a:latin typeface="Arial" pitchFamily="34" charset="0"/>
                <a:cs typeface="Arial" pitchFamily="34" charset="0"/>
              </a:rPr>
              <a:t>5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00 hPa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-1" t="40552" r="24398" b="41581"/>
          <a:stretch/>
        </p:blipFill>
        <p:spPr>
          <a:xfrm>
            <a:off x="0" y="0"/>
            <a:ext cx="9144000" cy="701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cxnSp>
        <p:nvCxnSpPr>
          <p:cNvPr id="51" name="Straight Connector 50"/>
          <p:cNvCxnSpPr/>
          <p:nvPr/>
        </p:nvCxnSpPr>
        <p:spPr>
          <a:xfrm flipH="1">
            <a:off x="4191481" y="3705956"/>
            <a:ext cx="1066800" cy="106680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Freeform 57"/>
          <p:cNvSpPr/>
          <p:nvPr/>
        </p:nvSpPr>
        <p:spPr>
          <a:xfrm>
            <a:off x="4082793" y="4829535"/>
            <a:ext cx="2174488" cy="216829"/>
          </a:xfrm>
          <a:custGeom>
            <a:avLst/>
            <a:gdLst>
              <a:gd name="connsiteX0" fmla="*/ 92927 w 2174488"/>
              <a:gd name="connsiteY0" fmla="*/ 0 h 216829"/>
              <a:gd name="connsiteX1" fmla="*/ 24780 w 2174488"/>
              <a:gd name="connsiteY1" fmla="*/ 43366 h 216829"/>
              <a:gd name="connsiteX2" fmla="*/ 0 w 2174488"/>
              <a:gd name="connsiteY2" fmla="*/ 99122 h 216829"/>
              <a:gd name="connsiteX3" fmla="*/ 24780 w 2174488"/>
              <a:gd name="connsiteY3" fmla="*/ 154878 h 216829"/>
              <a:gd name="connsiteX4" fmla="*/ 86732 w 2174488"/>
              <a:gd name="connsiteY4" fmla="*/ 167269 h 216829"/>
              <a:gd name="connsiteX5" fmla="*/ 179659 w 2174488"/>
              <a:gd name="connsiteY5" fmla="*/ 148683 h 216829"/>
              <a:gd name="connsiteX6" fmla="*/ 297366 w 2174488"/>
              <a:gd name="connsiteY6" fmla="*/ 123903 h 216829"/>
              <a:gd name="connsiteX7" fmla="*/ 458439 w 2174488"/>
              <a:gd name="connsiteY7" fmla="*/ 86732 h 216829"/>
              <a:gd name="connsiteX8" fmla="*/ 563756 w 2174488"/>
              <a:gd name="connsiteY8" fmla="*/ 74342 h 216829"/>
              <a:gd name="connsiteX9" fmla="*/ 675268 w 2174488"/>
              <a:gd name="connsiteY9" fmla="*/ 68147 h 216829"/>
              <a:gd name="connsiteX10" fmla="*/ 762000 w 2174488"/>
              <a:gd name="connsiteY10" fmla="*/ 74342 h 216829"/>
              <a:gd name="connsiteX11" fmla="*/ 848732 w 2174488"/>
              <a:gd name="connsiteY11" fmla="*/ 105317 h 216829"/>
              <a:gd name="connsiteX12" fmla="*/ 873512 w 2174488"/>
              <a:gd name="connsiteY12" fmla="*/ 154878 h 216829"/>
              <a:gd name="connsiteX13" fmla="*/ 873512 w 2174488"/>
              <a:gd name="connsiteY13" fmla="*/ 154878 h 216829"/>
              <a:gd name="connsiteX14" fmla="*/ 879707 w 2174488"/>
              <a:gd name="connsiteY14" fmla="*/ 216829 h 216829"/>
              <a:gd name="connsiteX15" fmla="*/ 923073 w 2174488"/>
              <a:gd name="connsiteY15" fmla="*/ 173464 h 216829"/>
              <a:gd name="connsiteX16" fmla="*/ 985024 w 2174488"/>
              <a:gd name="connsiteY16" fmla="*/ 123903 h 216829"/>
              <a:gd name="connsiteX17" fmla="*/ 1053171 w 2174488"/>
              <a:gd name="connsiteY17" fmla="*/ 86732 h 216829"/>
              <a:gd name="connsiteX18" fmla="*/ 1164683 w 2174488"/>
              <a:gd name="connsiteY18" fmla="*/ 68147 h 216829"/>
              <a:gd name="connsiteX19" fmla="*/ 1282390 w 2174488"/>
              <a:gd name="connsiteY19" fmla="*/ 80537 h 216829"/>
              <a:gd name="connsiteX20" fmla="*/ 1369122 w 2174488"/>
              <a:gd name="connsiteY20" fmla="*/ 111512 h 216829"/>
              <a:gd name="connsiteX21" fmla="*/ 1449659 w 2174488"/>
              <a:gd name="connsiteY21" fmla="*/ 136293 h 216829"/>
              <a:gd name="connsiteX22" fmla="*/ 1604537 w 2174488"/>
              <a:gd name="connsiteY22" fmla="*/ 167269 h 216829"/>
              <a:gd name="connsiteX23" fmla="*/ 1685073 w 2174488"/>
              <a:gd name="connsiteY23" fmla="*/ 179659 h 216829"/>
              <a:gd name="connsiteX24" fmla="*/ 1778000 w 2174488"/>
              <a:gd name="connsiteY24" fmla="*/ 185854 h 216829"/>
              <a:gd name="connsiteX25" fmla="*/ 1883317 w 2174488"/>
              <a:gd name="connsiteY25" fmla="*/ 179659 h 216829"/>
              <a:gd name="connsiteX26" fmla="*/ 1951463 w 2174488"/>
              <a:gd name="connsiteY26" fmla="*/ 154878 h 216829"/>
              <a:gd name="connsiteX27" fmla="*/ 2038195 w 2174488"/>
              <a:gd name="connsiteY27" fmla="*/ 130098 h 216829"/>
              <a:gd name="connsiteX28" fmla="*/ 2038195 w 2174488"/>
              <a:gd name="connsiteY28" fmla="*/ 130098 h 216829"/>
              <a:gd name="connsiteX29" fmla="*/ 2137317 w 2174488"/>
              <a:gd name="connsiteY29" fmla="*/ 80537 h 216829"/>
              <a:gd name="connsiteX30" fmla="*/ 2174488 w 2174488"/>
              <a:gd name="connsiteY30" fmla="*/ 37171 h 216829"/>
              <a:gd name="connsiteX31" fmla="*/ 2174488 w 2174488"/>
              <a:gd name="connsiteY31" fmla="*/ 37171 h 216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174488" h="216829">
                <a:moveTo>
                  <a:pt x="92927" y="0"/>
                </a:moveTo>
                <a:lnTo>
                  <a:pt x="24780" y="43366"/>
                </a:lnTo>
                <a:lnTo>
                  <a:pt x="0" y="99122"/>
                </a:lnTo>
                <a:lnTo>
                  <a:pt x="24780" y="154878"/>
                </a:lnTo>
                <a:lnTo>
                  <a:pt x="86732" y="167269"/>
                </a:lnTo>
                <a:lnTo>
                  <a:pt x="179659" y="148683"/>
                </a:lnTo>
                <a:lnTo>
                  <a:pt x="297366" y="123903"/>
                </a:lnTo>
                <a:lnTo>
                  <a:pt x="458439" y="86732"/>
                </a:lnTo>
                <a:lnTo>
                  <a:pt x="563756" y="74342"/>
                </a:lnTo>
                <a:lnTo>
                  <a:pt x="675268" y="68147"/>
                </a:lnTo>
                <a:lnTo>
                  <a:pt x="762000" y="74342"/>
                </a:lnTo>
                <a:lnTo>
                  <a:pt x="848732" y="105317"/>
                </a:lnTo>
                <a:lnTo>
                  <a:pt x="873512" y="154878"/>
                </a:lnTo>
                <a:lnTo>
                  <a:pt x="873512" y="154878"/>
                </a:lnTo>
                <a:lnTo>
                  <a:pt x="879707" y="216829"/>
                </a:lnTo>
                <a:lnTo>
                  <a:pt x="923073" y="173464"/>
                </a:lnTo>
                <a:lnTo>
                  <a:pt x="985024" y="123903"/>
                </a:lnTo>
                <a:lnTo>
                  <a:pt x="1053171" y="86732"/>
                </a:lnTo>
                <a:lnTo>
                  <a:pt x="1164683" y="68147"/>
                </a:lnTo>
                <a:lnTo>
                  <a:pt x="1282390" y="80537"/>
                </a:lnTo>
                <a:lnTo>
                  <a:pt x="1369122" y="111512"/>
                </a:lnTo>
                <a:lnTo>
                  <a:pt x="1449659" y="136293"/>
                </a:lnTo>
                <a:lnTo>
                  <a:pt x="1604537" y="167269"/>
                </a:lnTo>
                <a:lnTo>
                  <a:pt x="1685073" y="179659"/>
                </a:lnTo>
                <a:lnTo>
                  <a:pt x="1778000" y="185854"/>
                </a:lnTo>
                <a:lnTo>
                  <a:pt x="1883317" y="179659"/>
                </a:lnTo>
                <a:lnTo>
                  <a:pt x="1951463" y="154878"/>
                </a:lnTo>
                <a:lnTo>
                  <a:pt x="2038195" y="130098"/>
                </a:lnTo>
                <a:lnTo>
                  <a:pt x="2038195" y="130098"/>
                </a:lnTo>
                <a:lnTo>
                  <a:pt x="2137317" y="80537"/>
                </a:lnTo>
                <a:lnTo>
                  <a:pt x="2174488" y="37171"/>
                </a:lnTo>
                <a:lnTo>
                  <a:pt x="2174488" y="37171"/>
                </a:lnTo>
              </a:path>
            </a:pathLst>
          </a:cu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68" name="Subtitle 2"/>
          <p:cNvSpPr txBox="1">
            <a:spLocks/>
          </p:cNvSpPr>
          <p:nvPr/>
        </p:nvSpPr>
        <p:spPr>
          <a:xfrm>
            <a:off x="3209281" y="4981935"/>
            <a:ext cx="3733800" cy="6428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871538" algn="l"/>
                <a:tab pos="23904575" algn="l"/>
              </a:tabLst>
            </a:pPr>
            <a:r>
              <a:rPr 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Lower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-tropospheric </a:t>
            </a:r>
            <a:b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baroclinic processes (PV1)</a:t>
            </a:r>
            <a:endParaRPr lang="en-US" sz="1800" b="1" dirty="0">
              <a:ln w="12700">
                <a:solidFill>
                  <a:srgbClr val="000000"/>
                </a:solidFill>
                <a:prstDash val="solid"/>
              </a:ln>
              <a:solidFill>
                <a:srgbClr val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0" name="Content Placeholder 2"/>
          <p:cNvSpPr txBox="1">
            <a:spLocks/>
          </p:cNvSpPr>
          <p:nvPr/>
        </p:nvSpPr>
        <p:spPr>
          <a:xfrm>
            <a:off x="3124200" y="1883509"/>
            <a:ext cx="1143000" cy="381000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200 hPa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2" name="Content Placeholder 2"/>
          <p:cNvSpPr txBox="1">
            <a:spLocks/>
          </p:cNvSpPr>
          <p:nvPr/>
        </p:nvSpPr>
        <p:spPr>
          <a:xfrm>
            <a:off x="3124200" y="4525369"/>
            <a:ext cx="1143000" cy="381000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925 hPa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9" name="Cloud 68"/>
          <p:cNvSpPr/>
          <p:nvPr/>
        </p:nvSpPr>
        <p:spPr>
          <a:xfrm>
            <a:off x="4858687" y="1853745"/>
            <a:ext cx="1851229" cy="2031403"/>
          </a:xfrm>
          <a:prstGeom prst="cloud">
            <a:avLst/>
          </a:prstGeom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Freeform 82"/>
          <p:cNvSpPr/>
          <p:nvPr/>
        </p:nvSpPr>
        <p:spPr>
          <a:xfrm>
            <a:off x="4191786" y="3232518"/>
            <a:ext cx="2122536" cy="1536334"/>
          </a:xfrm>
          <a:custGeom>
            <a:avLst/>
            <a:gdLst>
              <a:gd name="connsiteX0" fmla="*/ 0 w 2122536"/>
              <a:gd name="connsiteY0" fmla="*/ 0 h 1625139"/>
              <a:gd name="connsiteX1" fmla="*/ 2113655 w 2122536"/>
              <a:gd name="connsiteY1" fmla="*/ 8880 h 1625139"/>
              <a:gd name="connsiteX2" fmla="*/ 2122536 w 2122536"/>
              <a:gd name="connsiteY2" fmla="*/ 1625139 h 1625139"/>
              <a:gd name="connsiteX3" fmla="*/ 0 w 2122536"/>
              <a:gd name="connsiteY3" fmla="*/ 1625139 h 1625139"/>
              <a:gd name="connsiteX4" fmla="*/ 0 w 2122536"/>
              <a:gd name="connsiteY4" fmla="*/ 0 h 1625139"/>
              <a:gd name="connsiteX0" fmla="*/ 0 w 2122536"/>
              <a:gd name="connsiteY0" fmla="*/ 0 h 1625139"/>
              <a:gd name="connsiteX1" fmla="*/ 2113655 w 2122536"/>
              <a:gd name="connsiteY1" fmla="*/ 8880 h 1625139"/>
              <a:gd name="connsiteX2" fmla="*/ 2122536 w 2122536"/>
              <a:gd name="connsiteY2" fmla="*/ 1600029 h 1625139"/>
              <a:gd name="connsiteX3" fmla="*/ 0 w 2122536"/>
              <a:gd name="connsiteY3" fmla="*/ 1625139 h 1625139"/>
              <a:gd name="connsiteX4" fmla="*/ 0 w 2122536"/>
              <a:gd name="connsiteY4" fmla="*/ 0 h 1625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22536" h="1625139">
                <a:moveTo>
                  <a:pt x="0" y="0"/>
                </a:moveTo>
                <a:lnTo>
                  <a:pt x="2113655" y="8880"/>
                </a:lnTo>
                <a:cubicBezTo>
                  <a:pt x="2116615" y="547633"/>
                  <a:pt x="2119576" y="1061276"/>
                  <a:pt x="2122536" y="1600029"/>
                </a:cubicBezTo>
                <a:lnTo>
                  <a:pt x="0" y="1625139"/>
                </a:lnTo>
                <a:lnTo>
                  <a:pt x="0" y="0"/>
                </a:lnTo>
                <a:close/>
              </a:path>
            </a:pathLst>
          </a:custGeom>
          <a:solidFill>
            <a:srgbClr val="FF0000">
              <a:alpha val="32000"/>
            </a:srgbClr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reeform 83"/>
          <p:cNvSpPr/>
          <p:nvPr/>
        </p:nvSpPr>
        <p:spPr>
          <a:xfrm>
            <a:off x="6318692" y="2166853"/>
            <a:ext cx="1063240" cy="2594506"/>
          </a:xfrm>
          <a:custGeom>
            <a:avLst/>
            <a:gdLst>
              <a:gd name="connsiteX0" fmla="*/ 0 w 2122536"/>
              <a:gd name="connsiteY0" fmla="*/ 0 h 1625139"/>
              <a:gd name="connsiteX1" fmla="*/ 2113655 w 2122536"/>
              <a:gd name="connsiteY1" fmla="*/ 8880 h 1625139"/>
              <a:gd name="connsiteX2" fmla="*/ 2122536 w 2122536"/>
              <a:gd name="connsiteY2" fmla="*/ 1625139 h 1625139"/>
              <a:gd name="connsiteX3" fmla="*/ 0 w 2122536"/>
              <a:gd name="connsiteY3" fmla="*/ 1625139 h 1625139"/>
              <a:gd name="connsiteX4" fmla="*/ 0 w 2122536"/>
              <a:gd name="connsiteY4" fmla="*/ 0 h 1625139"/>
              <a:gd name="connsiteX0" fmla="*/ 0 w 2122536"/>
              <a:gd name="connsiteY0" fmla="*/ 1065666 h 2690805"/>
              <a:gd name="connsiteX1" fmla="*/ 1056827 w 2122536"/>
              <a:gd name="connsiteY1" fmla="*/ 0 h 2690805"/>
              <a:gd name="connsiteX2" fmla="*/ 2122536 w 2122536"/>
              <a:gd name="connsiteY2" fmla="*/ 2690805 h 2690805"/>
              <a:gd name="connsiteX3" fmla="*/ 0 w 2122536"/>
              <a:gd name="connsiteY3" fmla="*/ 2690805 h 2690805"/>
              <a:gd name="connsiteX4" fmla="*/ 0 w 2122536"/>
              <a:gd name="connsiteY4" fmla="*/ 1065666 h 2690805"/>
              <a:gd name="connsiteX0" fmla="*/ 0 w 1057681"/>
              <a:gd name="connsiteY0" fmla="*/ 1065666 h 2690805"/>
              <a:gd name="connsiteX1" fmla="*/ 1056827 w 1057681"/>
              <a:gd name="connsiteY1" fmla="*/ 0 h 2690805"/>
              <a:gd name="connsiteX2" fmla="*/ 1056828 w 1057681"/>
              <a:gd name="connsiteY2" fmla="*/ 1634020 h 2690805"/>
              <a:gd name="connsiteX3" fmla="*/ 0 w 1057681"/>
              <a:gd name="connsiteY3" fmla="*/ 2690805 h 2690805"/>
              <a:gd name="connsiteX4" fmla="*/ 0 w 1057681"/>
              <a:gd name="connsiteY4" fmla="*/ 1065666 h 2690805"/>
              <a:gd name="connsiteX0" fmla="*/ 0 w 1057305"/>
              <a:gd name="connsiteY0" fmla="*/ 1065666 h 2690805"/>
              <a:gd name="connsiteX1" fmla="*/ 1056827 w 1057305"/>
              <a:gd name="connsiteY1" fmla="*/ 0 h 2690805"/>
              <a:gd name="connsiteX2" fmla="*/ 1050894 w 1057305"/>
              <a:gd name="connsiteY2" fmla="*/ 1585117 h 2690805"/>
              <a:gd name="connsiteX3" fmla="*/ 0 w 1057305"/>
              <a:gd name="connsiteY3" fmla="*/ 2690805 h 2690805"/>
              <a:gd name="connsiteX4" fmla="*/ 0 w 1057305"/>
              <a:gd name="connsiteY4" fmla="*/ 1065666 h 2690805"/>
              <a:gd name="connsiteX0" fmla="*/ 5935 w 1063240"/>
              <a:gd name="connsiteY0" fmla="*/ 1065666 h 2672466"/>
              <a:gd name="connsiteX1" fmla="*/ 1062762 w 1063240"/>
              <a:gd name="connsiteY1" fmla="*/ 0 h 2672466"/>
              <a:gd name="connsiteX2" fmla="*/ 1056829 w 1063240"/>
              <a:gd name="connsiteY2" fmla="*/ 1585117 h 2672466"/>
              <a:gd name="connsiteX3" fmla="*/ 0 w 1063240"/>
              <a:gd name="connsiteY3" fmla="*/ 2672466 h 2672466"/>
              <a:gd name="connsiteX4" fmla="*/ 5935 w 1063240"/>
              <a:gd name="connsiteY4" fmla="*/ 1065666 h 2672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3240" h="2672466">
                <a:moveTo>
                  <a:pt x="5935" y="1065666"/>
                </a:moveTo>
                <a:lnTo>
                  <a:pt x="1062762" y="0"/>
                </a:lnTo>
                <a:cubicBezTo>
                  <a:pt x="1065722" y="538753"/>
                  <a:pt x="1053869" y="1046364"/>
                  <a:pt x="1056829" y="1585117"/>
                </a:cubicBezTo>
                <a:lnTo>
                  <a:pt x="0" y="2672466"/>
                </a:lnTo>
                <a:cubicBezTo>
                  <a:pt x="1978" y="2136866"/>
                  <a:pt x="3957" y="1601266"/>
                  <a:pt x="5935" y="1065666"/>
                </a:cubicBezTo>
                <a:close/>
              </a:path>
            </a:pathLst>
          </a:custGeom>
          <a:solidFill>
            <a:srgbClr val="FF0000">
              <a:alpha val="32000"/>
            </a:srgbClr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3" name="Straight Connector 72"/>
          <p:cNvCxnSpPr/>
          <p:nvPr/>
        </p:nvCxnSpPr>
        <p:spPr>
          <a:xfrm flipH="1" flipV="1">
            <a:off x="5249161" y="1029324"/>
            <a:ext cx="2141569" cy="574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Freeform 86"/>
          <p:cNvSpPr/>
          <p:nvPr/>
        </p:nvSpPr>
        <p:spPr>
          <a:xfrm>
            <a:off x="4900017" y="2645104"/>
            <a:ext cx="1807858" cy="594096"/>
          </a:xfrm>
          <a:custGeom>
            <a:avLst/>
            <a:gdLst>
              <a:gd name="connsiteX0" fmla="*/ 77611 w 1830917"/>
              <a:gd name="connsiteY0" fmla="*/ 606778 h 606778"/>
              <a:gd name="connsiteX1" fmla="*/ 95250 w 1830917"/>
              <a:gd name="connsiteY1" fmla="*/ 582083 h 606778"/>
              <a:gd name="connsiteX2" fmla="*/ 45861 w 1830917"/>
              <a:gd name="connsiteY2" fmla="*/ 518583 h 606778"/>
              <a:gd name="connsiteX3" fmla="*/ 7056 w 1830917"/>
              <a:gd name="connsiteY3" fmla="*/ 437445 h 606778"/>
              <a:gd name="connsiteX4" fmla="*/ 0 w 1830917"/>
              <a:gd name="connsiteY4" fmla="*/ 328083 h 606778"/>
              <a:gd name="connsiteX5" fmla="*/ 1453444 w 1830917"/>
              <a:gd name="connsiteY5" fmla="*/ 328083 h 606778"/>
              <a:gd name="connsiteX6" fmla="*/ 1806222 w 1830917"/>
              <a:gd name="connsiteY6" fmla="*/ 0 h 606778"/>
              <a:gd name="connsiteX7" fmla="*/ 1799167 w 1830917"/>
              <a:gd name="connsiteY7" fmla="*/ 56445 h 606778"/>
              <a:gd name="connsiteX8" fmla="*/ 1792111 w 1830917"/>
              <a:gd name="connsiteY8" fmla="*/ 112889 h 606778"/>
              <a:gd name="connsiteX9" fmla="*/ 1813278 w 1830917"/>
              <a:gd name="connsiteY9" fmla="*/ 158750 h 606778"/>
              <a:gd name="connsiteX10" fmla="*/ 1830917 w 1830917"/>
              <a:gd name="connsiteY10" fmla="*/ 211667 h 606778"/>
              <a:gd name="connsiteX11" fmla="*/ 1830917 w 1830917"/>
              <a:gd name="connsiteY11" fmla="*/ 211667 h 606778"/>
              <a:gd name="connsiteX12" fmla="*/ 1816806 w 1830917"/>
              <a:gd name="connsiteY12" fmla="*/ 239889 h 606778"/>
              <a:gd name="connsiteX13" fmla="*/ 1449917 w 1830917"/>
              <a:gd name="connsiteY13" fmla="*/ 606778 h 606778"/>
              <a:gd name="connsiteX14" fmla="*/ 77611 w 1830917"/>
              <a:gd name="connsiteY14" fmla="*/ 606778 h 606778"/>
              <a:gd name="connsiteX0" fmla="*/ 77611 w 1834092"/>
              <a:gd name="connsiteY0" fmla="*/ 606778 h 606778"/>
              <a:gd name="connsiteX1" fmla="*/ 95250 w 1834092"/>
              <a:gd name="connsiteY1" fmla="*/ 582083 h 606778"/>
              <a:gd name="connsiteX2" fmla="*/ 45861 w 1834092"/>
              <a:gd name="connsiteY2" fmla="*/ 518583 h 606778"/>
              <a:gd name="connsiteX3" fmla="*/ 7056 w 1834092"/>
              <a:gd name="connsiteY3" fmla="*/ 437445 h 606778"/>
              <a:gd name="connsiteX4" fmla="*/ 0 w 1834092"/>
              <a:gd name="connsiteY4" fmla="*/ 328083 h 606778"/>
              <a:gd name="connsiteX5" fmla="*/ 1453444 w 1834092"/>
              <a:gd name="connsiteY5" fmla="*/ 328083 h 606778"/>
              <a:gd name="connsiteX6" fmla="*/ 1806222 w 1834092"/>
              <a:gd name="connsiteY6" fmla="*/ 0 h 606778"/>
              <a:gd name="connsiteX7" fmla="*/ 1799167 w 1834092"/>
              <a:gd name="connsiteY7" fmla="*/ 56445 h 606778"/>
              <a:gd name="connsiteX8" fmla="*/ 1792111 w 1834092"/>
              <a:gd name="connsiteY8" fmla="*/ 112889 h 606778"/>
              <a:gd name="connsiteX9" fmla="*/ 1813278 w 1834092"/>
              <a:gd name="connsiteY9" fmla="*/ 158750 h 606778"/>
              <a:gd name="connsiteX10" fmla="*/ 1830917 w 1834092"/>
              <a:gd name="connsiteY10" fmla="*/ 211667 h 606778"/>
              <a:gd name="connsiteX11" fmla="*/ 1834092 w 1834092"/>
              <a:gd name="connsiteY11" fmla="*/ 221192 h 606778"/>
              <a:gd name="connsiteX12" fmla="*/ 1816806 w 1834092"/>
              <a:gd name="connsiteY12" fmla="*/ 239889 h 606778"/>
              <a:gd name="connsiteX13" fmla="*/ 1449917 w 1834092"/>
              <a:gd name="connsiteY13" fmla="*/ 606778 h 606778"/>
              <a:gd name="connsiteX14" fmla="*/ 77611 w 1834092"/>
              <a:gd name="connsiteY14" fmla="*/ 606778 h 606778"/>
              <a:gd name="connsiteX0" fmla="*/ 77611 w 1834092"/>
              <a:gd name="connsiteY0" fmla="*/ 606778 h 606778"/>
              <a:gd name="connsiteX1" fmla="*/ 95250 w 1834092"/>
              <a:gd name="connsiteY1" fmla="*/ 582083 h 606778"/>
              <a:gd name="connsiteX2" fmla="*/ 45861 w 1834092"/>
              <a:gd name="connsiteY2" fmla="*/ 518583 h 606778"/>
              <a:gd name="connsiteX3" fmla="*/ 7056 w 1834092"/>
              <a:gd name="connsiteY3" fmla="*/ 437445 h 606778"/>
              <a:gd name="connsiteX4" fmla="*/ 0 w 1834092"/>
              <a:gd name="connsiteY4" fmla="*/ 328083 h 606778"/>
              <a:gd name="connsiteX5" fmla="*/ 1453444 w 1834092"/>
              <a:gd name="connsiteY5" fmla="*/ 328083 h 606778"/>
              <a:gd name="connsiteX6" fmla="*/ 1806222 w 1834092"/>
              <a:gd name="connsiteY6" fmla="*/ 0 h 606778"/>
              <a:gd name="connsiteX7" fmla="*/ 1799167 w 1834092"/>
              <a:gd name="connsiteY7" fmla="*/ 56445 h 606778"/>
              <a:gd name="connsiteX8" fmla="*/ 1792111 w 1834092"/>
              <a:gd name="connsiteY8" fmla="*/ 112889 h 606778"/>
              <a:gd name="connsiteX9" fmla="*/ 1813278 w 1834092"/>
              <a:gd name="connsiteY9" fmla="*/ 158750 h 606778"/>
              <a:gd name="connsiteX10" fmla="*/ 1830917 w 1834092"/>
              <a:gd name="connsiteY10" fmla="*/ 211667 h 606778"/>
              <a:gd name="connsiteX11" fmla="*/ 1834092 w 1834092"/>
              <a:gd name="connsiteY11" fmla="*/ 221192 h 606778"/>
              <a:gd name="connsiteX12" fmla="*/ 1449917 w 1834092"/>
              <a:gd name="connsiteY12" fmla="*/ 606778 h 606778"/>
              <a:gd name="connsiteX13" fmla="*/ 77611 w 1834092"/>
              <a:gd name="connsiteY13" fmla="*/ 606778 h 606778"/>
              <a:gd name="connsiteX0" fmla="*/ 77611 w 1837267"/>
              <a:gd name="connsiteY0" fmla="*/ 606778 h 606778"/>
              <a:gd name="connsiteX1" fmla="*/ 95250 w 1837267"/>
              <a:gd name="connsiteY1" fmla="*/ 582083 h 606778"/>
              <a:gd name="connsiteX2" fmla="*/ 45861 w 1837267"/>
              <a:gd name="connsiteY2" fmla="*/ 518583 h 606778"/>
              <a:gd name="connsiteX3" fmla="*/ 7056 w 1837267"/>
              <a:gd name="connsiteY3" fmla="*/ 437445 h 606778"/>
              <a:gd name="connsiteX4" fmla="*/ 0 w 1837267"/>
              <a:gd name="connsiteY4" fmla="*/ 328083 h 606778"/>
              <a:gd name="connsiteX5" fmla="*/ 1453444 w 1837267"/>
              <a:gd name="connsiteY5" fmla="*/ 328083 h 606778"/>
              <a:gd name="connsiteX6" fmla="*/ 1806222 w 1837267"/>
              <a:gd name="connsiteY6" fmla="*/ 0 h 606778"/>
              <a:gd name="connsiteX7" fmla="*/ 1799167 w 1837267"/>
              <a:gd name="connsiteY7" fmla="*/ 56445 h 606778"/>
              <a:gd name="connsiteX8" fmla="*/ 1792111 w 1837267"/>
              <a:gd name="connsiteY8" fmla="*/ 112889 h 606778"/>
              <a:gd name="connsiteX9" fmla="*/ 1813278 w 1837267"/>
              <a:gd name="connsiteY9" fmla="*/ 158750 h 606778"/>
              <a:gd name="connsiteX10" fmla="*/ 1830917 w 1837267"/>
              <a:gd name="connsiteY10" fmla="*/ 211667 h 606778"/>
              <a:gd name="connsiteX11" fmla="*/ 1837267 w 1837267"/>
              <a:gd name="connsiteY11" fmla="*/ 230717 h 606778"/>
              <a:gd name="connsiteX12" fmla="*/ 1449917 w 1837267"/>
              <a:gd name="connsiteY12" fmla="*/ 606778 h 606778"/>
              <a:gd name="connsiteX13" fmla="*/ 77611 w 1837267"/>
              <a:gd name="connsiteY13" fmla="*/ 606778 h 606778"/>
              <a:gd name="connsiteX0" fmla="*/ 90311 w 1849967"/>
              <a:gd name="connsiteY0" fmla="*/ 606778 h 606778"/>
              <a:gd name="connsiteX1" fmla="*/ 107950 w 1849967"/>
              <a:gd name="connsiteY1" fmla="*/ 582083 h 606778"/>
              <a:gd name="connsiteX2" fmla="*/ 58561 w 1849967"/>
              <a:gd name="connsiteY2" fmla="*/ 518583 h 606778"/>
              <a:gd name="connsiteX3" fmla="*/ 19756 w 1849967"/>
              <a:gd name="connsiteY3" fmla="*/ 437445 h 606778"/>
              <a:gd name="connsiteX4" fmla="*/ 0 w 1849967"/>
              <a:gd name="connsiteY4" fmla="*/ 324908 h 606778"/>
              <a:gd name="connsiteX5" fmla="*/ 1466144 w 1849967"/>
              <a:gd name="connsiteY5" fmla="*/ 328083 h 606778"/>
              <a:gd name="connsiteX6" fmla="*/ 1818922 w 1849967"/>
              <a:gd name="connsiteY6" fmla="*/ 0 h 606778"/>
              <a:gd name="connsiteX7" fmla="*/ 1811867 w 1849967"/>
              <a:gd name="connsiteY7" fmla="*/ 56445 h 606778"/>
              <a:gd name="connsiteX8" fmla="*/ 1804811 w 1849967"/>
              <a:gd name="connsiteY8" fmla="*/ 112889 h 606778"/>
              <a:gd name="connsiteX9" fmla="*/ 1825978 w 1849967"/>
              <a:gd name="connsiteY9" fmla="*/ 158750 h 606778"/>
              <a:gd name="connsiteX10" fmla="*/ 1843617 w 1849967"/>
              <a:gd name="connsiteY10" fmla="*/ 211667 h 606778"/>
              <a:gd name="connsiteX11" fmla="*/ 1849967 w 1849967"/>
              <a:gd name="connsiteY11" fmla="*/ 230717 h 606778"/>
              <a:gd name="connsiteX12" fmla="*/ 1462617 w 1849967"/>
              <a:gd name="connsiteY12" fmla="*/ 606778 h 606778"/>
              <a:gd name="connsiteX13" fmla="*/ 90311 w 1849967"/>
              <a:gd name="connsiteY13" fmla="*/ 606778 h 606778"/>
              <a:gd name="connsiteX0" fmla="*/ 90311 w 1849967"/>
              <a:gd name="connsiteY0" fmla="*/ 606778 h 606778"/>
              <a:gd name="connsiteX1" fmla="*/ 107950 w 1849967"/>
              <a:gd name="connsiteY1" fmla="*/ 582083 h 606778"/>
              <a:gd name="connsiteX2" fmla="*/ 58561 w 1849967"/>
              <a:gd name="connsiteY2" fmla="*/ 518583 h 606778"/>
              <a:gd name="connsiteX3" fmla="*/ 19756 w 1849967"/>
              <a:gd name="connsiteY3" fmla="*/ 437445 h 606778"/>
              <a:gd name="connsiteX4" fmla="*/ 0 w 1849967"/>
              <a:gd name="connsiteY4" fmla="*/ 324908 h 606778"/>
              <a:gd name="connsiteX5" fmla="*/ 1466144 w 1849967"/>
              <a:gd name="connsiteY5" fmla="*/ 328083 h 606778"/>
              <a:gd name="connsiteX6" fmla="*/ 1818922 w 1849967"/>
              <a:gd name="connsiteY6" fmla="*/ 0 h 606778"/>
              <a:gd name="connsiteX7" fmla="*/ 1811867 w 1849967"/>
              <a:gd name="connsiteY7" fmla="*/ 56445 h 606778"/>
              <a:gd name="connsiteX8" fmla="*/ 1817511 w 1849967"/>
              <a:gd name="connsiteY8" fmla="*/ 119239 h 606778"/>
              <a:gd name="connsiteX9" fmla="*/ 1825978 w 1849967"/>
              <a:gd name="connsiteY9" fmla="*/ 158750 h 606778"/>
              <a:gd name="connsiteX10" fmla="*/ 1843617 w 1849967"/>
              <a:gd name="connsiteY10" fmla="*/ 211667 h 606778"/>
              <a:gd name="connsiteX11" fmla="*/ 1849967 w 1849967"/>
              <a:gd name="connsiteY11" fmla="*/ 230717 h 606778"/>
              <a:gd name="connsiteX12" fmla="*/ 1462617 w 1849967"/>
              <a:gd name="connsiteY12" fmla="*/ 606778 h 606778"/>
              <a:gd name="connsiteX13" fmla="*/ 90311 w 1849967"/>
              <a:gd name="connsiteY13" fmla="*/ 606778 h 606778"/>
              <a:gd name="connsiteX0" fmla="*/ 90311 w 1849967"/>
              <a:gd name="connsiteY0" fmla="*/ 606778 h 606778"/>
              <a:gd name="connsiteX1" fmla="*/ 107950 w 1849967"/>
              <a:gd name="connsiteY1" fmla="*/ 582083 h 606778"/>
              <a:gd name="connsiteX2" fmla="*/ 58561 w 1849967"/>
              <a:gd name="connsiteY2" fmla="*/ 518583 h 606778"/>
              <a:gd name="connsiteX3" fmla="*/ 47127 w 1849967"/>
              <a:gd name="connsiteY3" fmla="*/ 431971 h 606778"/>
              <a:gd name="connsiteX4" fmla="*/ 0 w 1849967"/>
              <a:gd name="connsiteY4" fmla="*/ 324908 h 606778"/>
              <a:gd name="connsiteX5" fmla="*/ 1466144 w 1849967"/>
              <a:gd name="connsiteY5" fmla="*/ 328083 h 606778"/>
              <a:gd name="connsiteX6" fmla="*/ 1818922 w 1849967"/>
              <a:gd name="connsiteY6" fmla="*/ 0 h 606778"/>
              <a:gd name="connsiteX7" fmla="*/ 1811867 w 1849967"/>
              <a:gd name="connsiteY7" fmla="*/ 56445 h 606778"/>
              <a:gd name="connsiteX8" fmla="*/ 1817511 w 1849967"/>
              <a:gd name="connsiteY8" fmla="*/ 119239 h 606778"/>
              <a:gd name="connsiteX9" fmla="*/ 1825978 w 1849967"/>
              <a:gd name="connsiteY9" fmla="*/ 158750 h 606778"/>
              <a:gd name="connsiteX10" fmla="*/ 1843617 w 1849967"/>
              <a:gd name="connsiteY10" fmla="*/ 211667 h 606778"/>
              <a:gd name="connsiteX11" fmla="*/ 1849967 w 1849967"/>
              <a:gd name="connsiteY11" fmla="*/ 230717 h 606778"/>
              <a:gd name="connsiteX12" fmla="*/ 1462617 w 1849967"/>
              <a:gd name="connsiteY12" fmla="*/ 606778 h 606778"/>
              <a:gd name="connsiteX13" fmla="*/ 90311 w 1849967"/>
              <a:gd name="connsiteY13" fmla="*/ 606778 h 606778"/>
              <a:gd name="connsiteX0" fmla="*/ 23636 w 1849967"/>
              <a:gd name="connsiteY0" fmla="*/ 609953 h 609953"/>
              <a:gd name="connsiteX1" fmla="*/ 107950 w 1849967"/>
              <a:gd name="connsiteY1" fmla="*/ 582083 h 609953"/>
              <a:gd name="connsiteX2" fmla="*/ 58561 w 1849967"/>
              <a:gd name="connsiteY2" fmla="*/ 518583 h 609953"/>
              <a:gd name="connsiteX3" fmla="*/ 47127 w 1849967"/>
              <a:gd name="connsiteY3" fmla="*/ 431971 h 609953"/>
              <a:gd name="connsiteX4" fmla="*/ 0 w 1849967"/>
              <a:gd name="connsiteY4" fmla="*/ 324908 h 609953"/>
              <a:gd name="connsiteX5" fmla="*/ 1466144 w 1849967"/>
              <a:gd name="connsiteY5" fmla="*/ 328083 h 609953"/>
              <a:gd name="connsiteX6" fmla="*/ 1818922 w 1849967"/>
              <a:gd name="connsiteY6" fmla="*/ 0 h 609953"/>
              <a:gd name="connsiteX7" fmla="*/ 1811867 w 1849967"/>
              <a:gd name="connsiteY7" fmla="*/ 56445 h 609953"/>
              <a:gd name="connsiteX8" fmla="*/ 1817511 w 1849967"/>
              <a:gd name="connsiteY8" fmla="*/ 119239 h 609953"/>
              <a:gd name="connsiteX9" fmla="*/ 1825978 w 1849967"/>
              <a:gd name="connsiteY9" fmla="*/ 158750 h 609953"/>
              <a:gd name="connsiteX10" fmla="*/ 1843617 w 1849967"/>
              <a:gd name="connsiteY10" fmla="*/ 211667 h 609953"/>
              <a:gd name="connsiteX11" fmla="*/ 1849967 w 1849967"/>
              <a:gd name="connsiteY11" fmla="*/ 230717 h 609953"/>
              <a:gd name="connsiteX12" fmla="*/ 1462617 w 1849967"/>
              <a:gd name="connsiteY12" fmla="*/ 606778 h 609953"/>
              <a:gd name="connsiteX13" fmla="*/ 23636 w 1849967"/>
              <a:gd name="connsiteY13" fmla="*/ 609953 h 609953"/>
              <a:gd name="connsiteX0" fmla="*/ 23636 w 1849967"/>
              <a:gd name="connsiteY0" fmla="*/ 609953 h 609953"/>
              <a:gd name="connsiteX1" fmla="*/ 58561 w 1849967"/>
              <a:gd name="connsiteY1" fmla="*/ 518583 h 609953"/>
              <a:gd name="connsiteX2" fmla="*/ 47127 w 1849967"/>
              <a:gd name="connsiteY2" fmla="*/ 431971 h 609953"/>
              <a:gd name="connsiteX3" fmla="*/ 0 w 1849967"/>
              <a:gd name="connsiteY3" fmla="*/ 324908 h 609953"/>
              <a:gd name="connsiteX4" fmla="*/ 1466144 w 1849967"/>
              <a:gd name="connsiteY4" fmla="*/ 328083 h 609953"/>
              <a:gd name="connsiteX5" fmla="*/ 1818922 w 1849967"/>
              <a:gd name="connsiteY5" fmla="*/ 0 h 609953"/>
              <a:gd name="connsiteX6" fmla="*/ 1811867 w 1849967"/>
              <a:gd name="connsiteY6" fmla="*/ 56445 h 609953"/>
              <a:gd name="connsiteX7" fmla="*/ 1817511 w 1849967"/>
              <a:gd name="connsiteY7" fmla="*/ 119239 h 609953"/>
              <a:gd name="connsiteX8" fmla="*/ 1825978 w 1849967"/>
              <a:gd name="connsiteY8" fmla="*/ 158750 h 609953"/>
              <a:gd name="connsiteX9" fmla="*/ 1843617 w 1849967"/>
              <a:gd name="connsiteY9" fmla="*/ 211667 h 609953"/>
              <a:gd name="connsiteX10" fmla="*/ 1849967 w 1849967"/>
              <a:gd name="connsiteY10" fmla="*/ 230717 h 609953"/>
              <a:gd name="connsiteX11" fmla="*/ 1462617 w 1849967"/>
              <a:gd name="connsiteY11" fmla="*/ 606778 h 609953"/>
              <a:gd name="connsiteX12" fmla="*/ 23636 w 1849967"/>
              <a:gd name="connsiteY12" fmla="*/ 609953 h 609953"/>
              <a:gd name="connsiteX0" fmla="*/ 23636 w 1849967"/>
              <a:gd name="connsiteY0" fmla="*/ 609953 h 609953"/>
              <a:gd name="connsiteX1" fmla="*/ 58561 w 1849967"/>
              <a:gd name="connsiteY1" fmla="*/ 518583 h 609953"/>
              <a:gd name="connsiteX2" fmla="*/ 97789 w 1849967"/>
              <a:gd name="connsiteY2" fmla="*/ 474503 h 609953"/>
              <a:gd name="connsiteX3" fmla="*/ 47127 w 1849967"/>
              <a:gd name="connsiteY3" fmla="*/ 431971 h 609953"/>
              <a:gd name="connsiteX4" fmla="*/ 0 w 1849967"/>
              <a:gd name="connsiteY4" fmla="*/ 324908 h 609953"/>
              <a:gd name="connsiteX5" fmla="*/ 1466144 w 1849967"/>
              <a:gd name="connsiteY5" fmla="*/ 328083 h 609953"/>
              <a:gd name="connsiteX6" fmla="*/ 1818922 w 1849967"/>
              <a:gd name="connsiteY6" fmla="*/ 0 h 609953"/>
              <a:gd name="connsiteX7" fmla="*/ 1811867 w 1849967"/>
              <a:gd name="connsiteY7" fmla="*/ 56445 h 609953"/>
              <a:gd name="connsiteX8" fmla="*/ 1817511 w 1849967"/>
              <a:gd name="connsiteY8" fmla="*/ 119239 h 609953"/>
              <a:gd name="connsiteX9" fmla="*/ 1825978 w 1849967"/>
              <a:gd name="connsiteY9" fmla="*/ 158750 h 609953"/>
              <a:gd name="connsiteX10" fmla="*/ 1843617 w 1849967"/>
              <a:gd name="connsiteY10" fmla="*/ 211667 h 609953"/>
              <a:gd name="connsiteX11" fmla="*/ 1849967 w 1849967"/>
              <a:gd name="connsiteY11" fmla="*/ 230717 h 609953"/>
              <a:gd name="connsiteX12" fmla="*/ 1462617 w 1849967"/>
              <a:gd name="connsiteY12" fmla="*/ 606778 h 609953"/>
              <a:gd name="connsiteX13" fmla="*/ 23636 w 1849967"/>
              <a:gd name="connsiteY13" fmla="*/ 609953 h 609953"/>
              <a:gd name="connsiteX0" fmla="*/ 42686 w 1849967"/>
              <a:gd name="connsiteY0" fmla="*/ 606778 h 606778"/>
              <a:gd name="connsiteX1" fmla="*/ 58561 w 1849967"/>
              <a:gd name="connsiteY1" fmla="*/ 518583 h 606778"/>
              <a:gd name="connsiteX2" fmla="*/ 97789 w 1849967"/>
              <a:gd name="connsiteY2" fmla="*/ 474503 h 606778"/>
              <a:gd name="connsiteX3" fmla="*/ 47127 w 1849967"/>
              <a:gd name="connsiteY3" fmla="*/ 431971 h 606778"/>
              <a:gd name="connsiteX4" fmla="*/ 0 w 1849967"/>
              <a:gd name="connsiteY4" fmla="*/ 324908 h 606778"/>
              <a:gd name="connsiteX5" fmla="*/ 1466144 w 1849967"/>
              <a:gd name="connsiteY5" fmla="*/ 328083 h 606778"/>
              <a:gd name="connsiteX6" fmla="*/ 1818922 w 1849967"/>
              <a:gd name="connsiteY6" fmla="*/ 0 h 606778"/>
              <a:gd name="connsiteX7" fmla="*/ 1811867 w 1849967"/>
              <a:gd name="connsiteY7" fmla="*/ 56445 h 606778"/>
              <a:gd name="connsiteX8" fmla="*/ 1817511 w 1849967"/>
              <a:gd name="connsiteY8" fmla="*/ 119239 h 606778"/>
              <a:gd name="connsiteX9" fmla="*/ 1825978 w 1849967"/>
              <a:gd name="connsiteY9" fmla="*/ 158750 h 606778"/>
              <a:gd name="connsiteX10" fmla="*/ 1843617 w 1849967"/>
              <a:gd name="connsiteY10" fmla="*/ 211667 h 606778"/>
              <a:gd name="connsiteX11" fmla="*/ 1849967 w 1849967"/>
              <a:gd name="connsiteY11" fmla="*/ 230717 h 606778"/>
              <a:gd name="connsiteX12" fmla="*/ 1462617 w 1849967"/>
              <a:gd name="connsiteY12" fmla="*/ 606778 h 606778"/>
              <a:gd name="connsiteX13" fmla="*/ 42686 w 1849967"/>
              <a:gd name="connsiteY13" fmla="*/ 606778 h 606778"/>
              <a:gd name="connsiteX0" fmla="*/ 42686 w 1849967"/>
              <a:gd name="connsiteY0" fmla="*/ 606778 h 606778"/>
              <a:gd name="connsiteX1" fmla="*/ 68086 w 1849967"/>
              <a:gd name="connsiteY1" fmla="*/ 518583 h 606778"/>
              <a:gd name="connsiteX2" fmla="*/ 97789 w 1849967"/>
              <a:gd name="connsiteY2" fmla="*/ 474503 h 606778"/>
              <a:gd name="connsiteX3" fmla="*/ 47127 w 1849967"/>
              <a:gd name="connsiteY3" fmla="*/ 431971 h 606778"/>
              <a:gd name="connsiteX4" fmla="*/ 0 w 1849967"/>
              <a:gd name="connsiteY4" fmla="*/ 324908 h 606778"/>
              <a:gd name="connsiteX5" fmla="*/ 1466144 w 1849967"/>
              <a:gd name="connsiteY5" fmla="*/ 328083 h 606778"/>
              <a:gd name="connsiteX6" fmla="*/ 1818922 w 1849967"/>
              <a:gd name="connsiteY6" fmla="*/ 0 h 606778"/>
              <a:gd name="connsiteX7" fmla="*/ 1811867 w 1849967"/>
              <a:gd name="connsiteY7" fmla="*/ 56445 h 606778"/>
              <a:gd name="connsiteX8" fmla="*/ 1817511 w 1849967"/>
              <a:gd name="connsiteY8" fmla="*/ 119239 h 606778"/>
              <a:gd name="connsiteX9" fmla="*/ 1825978 w 1849967"/>
              <a:gd name="connsiteY9" fmla="*/ 158750 h 606778"/>
              <a:gd name="connsiteX10" fmla="*/ 1843617 w 1849967"/>
              <a:gd name="connsiteY10" fmla="*/ 211667 h 606778"/>
              <a:gd name="connsiteX11" fmla="*/ 1849967 w 1849967"/>
              <a:gd name="connsiteY11" fmla="*/ 230717 h 606778"/>
              <a:gd name="connsiteX12" fmla="*/ 1462617 w 1849967"/>
              <a:gd name="connsiteY12" fmla="*/ 606778 h 606778"/>
              <a:gd name="connsiteX13" fmla="*/ 42686 w 1849967"/>
              <a:gd name="connsiteY13" fmla="*/ 606778 h 606778"/>
              <a:gd name="connsiteX0" fmla="*/ 33161 w 1840442"/>
              <a:gd name="connsiteY0" fmla="*/ 606778 h 606778"/>
              <a:gd name="connsiteX1" fmla="*/ 58561 w 1840442"/>
              <a:gd name="connsiteY1" fmla="*/ 518583 h 606778"/>
              <a:gd name="connsiteX2" fmla="*/ 88264 w 1840442"/>
              <a:gd name="connsiteY2" fmla="*/ 474503 h 606778"/>
              <a:gd name="connsiteX3" fmla="*/ 37602 w 1840442"/>
              <a:gd name="connsiteY3" fmla="*/ 431971 h 606778"/>
              <a:gd name="connsiteX4" fmla="*/ 0 w 1840442"/>
              <a:gd name="connsiteY4" fmla="*/ 324908 h 606778"/>
              <a:gd name="connsiteX5" fmla="*/ 1456619 w 1840442"/>
              <a:gd name="connsiteY5" fmla="*/ 328083 h 606778"/>
              <a:gd name="connsiteX6" fmla="*/ 1809397 w 1840442"/>
              <a:gd name="connsiteY6" fmla="*/ 0 h 606778"/>
              <a:gd name="connsiteX7" fmla="*/ 1802342 w 1840442"/>
              <a:gd name="connsiteY7" fmla="*/ 56445 h 606778"/>
              <a:gd name="connsiteX8" fmla="*/ 1807986 w 1840442"/>
              <a:gd name="connsiteY8" fmla="*/ 119239 h 606778"/>
              <a:gd name="connsiteX9" fmla="*/ 1816453 w 1840442"/>
              <a:gd name="connsiteY9" fmla="*/ 158750 h 606778"/>
              <a:gd name="connsiteX10" fmla="*/ 1834092 w 1840442"/>
              <a:gd name="connsiteY10" fmla="*/ 211667 h 606778"/>
              <a:gd name="connsiteX11" fmla="*/ 1840442 w 1840442"/>
              <a:gd name="connsiteY11" fmla="*/ 230717 h 606778"/>
              <a:gd name="connsiteX12" fmla="*/ 1453092 w 1840442"/>
              <a:gd name="connsiteY12" fmla="*/ 606778 h 606778"/>
              <a:gd name="connsiteX13" fmla="*/ 33161 w 1840442"/>
              <a:gd name="connsiteY13" fmla="*/ 606778 h 606778"/>
              <a:gd name="connsiteX0" fmla="*/ 33161 w 1840442"/>
              <a:gd name="connsiteY0" fmla="*/ 606778 h 606778"/>
              <a:gd name="connsiteX1" fmla="*/ 58561 w 1840442"/>
              <a:gd name="connsiteY1" fmla="*/ 518583 h 606778"/>
              <a:gd name="connsiteX2" fmla="*/ 88264 w 1840442"/>
              <a:gd name="connsiteY2" fmla="*/ 474503 h 606778"/>
              <a:gd name="connsiteX3" fmla="*/ 37602 w 1840442"/>
              <a:gd name="connsiteY3" fmla="*/ 431971 h 606778"/>
              <a:gd name="connsiteX4" fmla="*/ 0 w 1840442"/>
              <a:gd name="connsiteY4" fmla="*/ 324908 h 606778"/>
              <a:gd name="connsiteX5" fmla="*/ 1456619 w 1840442"/>
              <a:gd name="connsiteY5" fmla="*/ 328083 h 606778"/>
              <a:gd name="connsiteX6" fmla="*/ 1809397 w 1840442"/>
              <a:gd name="connsiteY6" fmla="*/ 0 h 606778"/>
              <a:gd name="connsiteX7" fmla="*/ 1802342 w 1840442"/>
              <a:gd name="connsiteY7" fmla="*/ 56445 h 606778"/>
              <a:gd name="connsiteX8" fmla="*/ 1820686 w 1840442"/>
              <a:gd name="connsiteY8" fmla="*/ 106539 h 606778"/>
              <a:gd name="connsiteX9" fmla="*/ 1816453 w 1840442"/>
              <a:gd name="connsiteY9" fmla="*/ 158750 h 606778"/>
              <a:gd name="connsiteX10" fmla="*/ 1834092 w 1840442"/>
              <a:gd name="connsiteY10" fmla="*/ 211667 h 606778"/>
              <a:gd name="connsiteX11" fmla="*/ 1840442 w 1840442"/>
              <a:gd name="connsiteY11" fmla="*/ 230717 h 606778"/>
              <a:gd name="connsiteX12" fmla="*/ 1453092 w 1840442"/>
              <a:gd name="connsiteY12" fmla="*/ 606778 h 606778"/>
              <a:gd name="connsiteX13" fmla="*/ 33161 w 1840442"/>
              <a:gd name="connsiteY13" fmla="*/ 606778 h 606778"/>
              <a:gd name="connsiteX0" fmla="*/ 33161 w 1840442"/>
              <a:gd name="connsiteY0" fmla="*/ 628130 h 628130"/>
              <a:gd name="connsiteX1" fmla="*/ 58561 w 1840442"/>
              <a:gd name="connsiteY1" fmla="*/ 539935 h 628130"/>
              <a:gd name="connsiteX2" fmla="*/ 88264 w 1840442"/>
              <a:gd name="connsiteY2" fmla="*/ 495855 h 628130"/>
              <a:gd name="connsiteX3" fmla="*/ 37602 w 1840442"/>
              <a:gd name="connsiteY3" fmla="*/ 453323 h 628130"/>
              <a:gd name="connsiteX4" fmla="*/ 0 w 1840442"/>
              <a:gd name="connsiteY4" fmla="*/ 346260 h 628130"/>
              <a:gd name="connsiteX5" fmla="*/ 1456619 w 1840442"/>
              <a:gd name="connsiteY5" fmla="*/ 349435 h 628130"/>
              <a:gd name="connsiteX6" fmla="*/ 1809397 w 1840442"/>
              <a:gd name="connsiteY6" fmla="*/ 21352 h 628130"/>
              <a:gd name="connsiteX7" fmla="*/ 1774188 w 1840442"/>
              <a:gd name="connsiteY7" fmla="*/ 38655 h 628130"/>
              <a:gd name="connsiteX8" fmla="*/ 1802342 w 1840442"/>
              <a:gd name="connsiteY8" fmla="*/ 77797 h 628130"/>
              <a:gd name="connsiteX9" fmla="*/ 1820686 w 1840442"/>
              <a:gd name="connsiteY9" fmla="*/ 127891 h 628130"/>
              <a:gd name="connsiteX10" fmla="*/ 1816453 w 1840442"/>
              <a:gd name="connsiteY10" fmla="*/ 180102 h 628130"/>
              <a:gd name="connsiteX11" fmla="*/ 1834092 w 1840442"/>
              <a:gd name="connsiteY11" fmla="*/ 233019 h 628130"/>
              <a:gd name="connsiteX12" fmla="*/ 1840442 w 1840442"/>
              <a:gd name="connsiteY12" fmla="*/ 252069 h 628130"/>
              <a:gd name="connsiteX13" fmla="*/ 1453092 w 1840442"/>
              <a:gd name="connsiteY13" fmla="*/ 628130 h 628130"/>
              <a:gd name="connsiteX14" fmla="*/ 33161 w 1840442"/>
              <a:gd name="connsiteY14" fmla="*/ 628130 h 628130"/>
              <a:gd name="connsiteX0" fmla="*/ 33161 w 1840442"/>
              <a:gd name="connsiteY0" fmla="*/ 589475 h 589475"/>
              <a:gd name="connsiteX1" fmla="*/ 58561 w 1840442"/>
              <a:gd name="connsiteY1" fmla="*/ 501280 h 589475"/>
              <a:gd name="connsiteX2" fmla="*/ 88264 w 1840442"/>
              <a:gd name="connsiteY2" fmla="*/ 457200 h 589475"/>
              <a:gd name="connsiteX3" fmla="*/ 37602 w 1840442"/>
              <a:gd name="connsiteY3" fmla="*/ 414668 h 589475"/>
              <a:gd name="connsiteX4" fmla="*/ 0 w 1840442"/>
              <a:gd name="connsiteY4" fmla="*/ 307605 h 589475"/>
              <a:gd name="connsiteX5" fmla="*/ 1456619 w 1840442"/>
              <a:gd name="connsiteY5" fmla="*/ 310780 h 589475"/>
              <a:gd name="connsiteX6" fmla="*/ 1774188 w 1840442"/>
              <a:gd name="connsiteY6" fmla="*/ 0 h 589475"/>
              <a:gd name="connsiteX7" fmla="*/ 1802342 w 1840442"/>
              <a:gd name="connsiteY7" fmla="*/ 39142 h 589475"/>
              <a:gd name="connsiteX8" fmla="*/ 1820686 w 1840442"/>
              <a:gd name="connsiteY8" fmla="*/ 89236 h 589475"/>
              <a:gd name="connsiteX9" fmla="*/ 1816453 w 1840442"/>
              <a:gd name="connsiteY9" fmla="*/ 141447 h 589475"/>
              <a:gd name="connsiteX10" fmla="*/ 1834092 w 1840442"/>
              <a:gd name="connsiteY10" fmla="*/ 194364 h 589475"/>
              <a:gd name="connsiteX11" fmla="*/ 1840442 w 1840442"/>
              <a:gd name="connsiteY11" fmla="*/ 213414 h 589475"/>
              <a:gd name="connsiteX12" fmla="*/ 1453092 w 1840442"/>
              <a:gd name="connsiteY12" fmla="*/ 589475 h 589475"/>
              <a:gd name="connsiteX13" fmla="*/ 33161 w 1840442"/>
              <a:gd name="connsiteY13" fmla="*/ 589475 h 589475"/>
              <a:gd name="connsiteX0" fmla="*/ 33161 w 1840442"/>
              <a:gd name="connsiteY0" fmla="*/ 599000 h 599000"/>
              <a:gd name="connsiteX1" fmla="*/ 58561 w 1840442"/>
              <a:gd name="connsiteY1" fmla="*/ 510805 h 599000"/>
              <a:gd name="connsiteX2" fmla="*/ 88264 w 1840442"/>
              <a:gd name="connsiteY2" fmla="*/ 466725 h 599000"/>
              <a:gd name="connsiteX3" fmla="*/ 37602 w 1840442"/>
              <a:gd name="connsiteY3" fmla="*/ 424193 h 599000"/>
              <a:gd name="connsiteX4" fmla="*/ 0 w 1840442"/>
              <a:gd name="connsiteY4" fmla="*/ 317130 h 599000"/>
              <a:gd name="connsiteX5" fmla="*/ 1456619 w 1840442"/>
              <a:gd name="connsiteY5" fmla="*/ 320305 h 599000"/>
              <a:gd name="connsiteX6" fmla="*/ 1790063 w 1840442"/>
              <a:gd name="connsiteY6" fmla="*/ 0 h 599000"/>
              <a:gd name="connsiteX7" fmla="*/ 1802342 w 1840442"/>
              <a:gd name="connsiteY7" fmla="*/ 48667 h 599000"/>
              <a:gd name="connsiteX8" fmla="*/ 1820686 w 1840442"/>
              <a:gd name="connsiteY8" fmla="*/ 98761 h 599000"/>
              <a:gd name="connsiteX9" fmla="*/ 1816453 w 1840442"/>
              <a:gd name="connsiteY9" fmla="*/ 150972 h 599000"/>
              <a:gd name="connsiteX10" fmla="*/ 1834092 w 1840442"/>
              <a:gd name="connsiteY10" fmla="*/ 203889 h 599000"/>
              <a:gd name="connsiteX11" fmla="*/ 1840442 w 1840442"/>
              <a:gd name="connsiteY11" fmla="*/ 222939 h 599000"/>
              <a:gd name="connsiteX12" fmla="*/ 1453092 w 1840442"/>
              <a:gd name="connsiteY12" fmla="*/ 599000 h 599000"/>
              <a:gd name="connsiteX13" fmla="*/ 33161 w 1840442"/>
              <a:gd name="connsiteY13" fmla="*/ 599000 h 599000"/>
              <a:gd name="connsiteX0" fmla="*/ 33161 w 1841853"/>
              <a:gd name="connsiteY0" fmla="*/ 599000 h 599000"/>
              <a:gd name="connsiteX1" fmla="*/ 58561 w 1841853"/>
              <a:gd name="connsiteY1" fmla="*/ 510805 h 599000"/>
              <a:gd name="connsiteX2" fmla="*/ 88264 w 1841853"/>
              <a:gd name="connsiteY2" fmla="*/ 466725 h 599000"/>
              <a:gd name="connsiteX3" fmla="*/ 37602 w 1841853"/>
              <a:gd name="connsiteY3" fmla="*/ 424193 h 599000"/>
              <a:gd name="connsiteX4" fmla="*/ 0 w 1841853"/>
              <a:gd name="connsiteY4" fmla="*/ 317130 h 599000"/>
              <a:gd name="connsiteX5" fmla="*/ 1456619 w 1841853"/>
              <a:gd name="connsiteY5" fmla="*/ 320305 h 599000"/>
              <a:gd name="connsiteX6" fmla="*/ 1790063 w 1841853"/>
              <a:gd name="connsiteY6" fmla="*/ 0 h 599000"/>
              <a:gd name="connsiteX7" fmla="*/ 1802342 w 1841853"/>
              <a:gd name="connsiteY7" fmla="*/ 48667 h 599000"/>
              <a:gd name="connsiteX8" fmla="*/ 1820686 w 1841853"/>
              <a:gd name="connsiteY8" fmla="*/ 98761 h 599000"/>
              <a:gd name="connsiteX9" fmla="*/ 1841853 w 1841853"/>
              <a:gd name="connsiteY9" fmla="*/ 150972 h 599000"/>
              <a:gd name="connsiteX10" fmla="*/ 1834092 w 1841853"/>
              <a:gd name="connsiteY10" fmla="*/ 203889 h 599000"/>
              <a:gd name="connsiteX11" fmla="*/ 1840442 w 1841853"/>
              <a:gd name="connsiteY11" fmla="*/ 222939 h 599000"/>
              <a:gd name="connsiteX12" fmla="*/ 1453092 w 1841853"/>
              <a:gd name="connsiteY12" fmla="*/ 599000 h 599000"/>
              <a:gd name="connsiteX13" fmla="*/ 33161 w 1841853"/>
              <a:gd name="connsiteY13" fmla="*/ 599000 h 599000"/>
              <a:gd name="connsiteX0" fmla="*/ 33161 w 1870372"/>
              <a:gd name="connsiteY0" fmla="*/ 599000 h 599000"/>
              <a:gd name="connsiteX1" fmla="*/ 58561 w 1870372"/>
              <a:gd name="connsiteY1" fmla="*/ 510805 h 599000"/>
              <a:gd name="connsiteX2" fmla="*/ 88264 w 1870372"/>
              <a:gd name="connsiteY2" fmla="*/ 466725 h 599000"/>
              <a:gd name="connsiteX3" fmla="*/ 37602 w 1870372"/>
              <a:gd name="connsiteY3" fmla="*/ 424193 h 599000"/>
              <a:gd name="connsiteX4" fmla="*/ 0 w 1870372"/>
              <a:gd name="connsiteY4" fmla="*/ 317130 h 599000"/>
              <a:gd name="connsiteX5" fmla="*/ 1456619 w 1870372"/>
              <a:gd name="connsiteY5" fmla="*/ 320305 h 599000"/>
              <a:gd name="connsiteX6" fmla="*/ 1790063 w 1870372"/>
              <a:gd name="connsiteY6" fmla="*/ 0 h 599000"/>
              <a:gd name="connsiteX7" fmla="*/ 1802342 w 1870372"/>
              <a:gd name="connsiteY7" fmla="*/ 48667 h 599000"/>
              <a:gd name="connsiteX8" fmla="*/ 1820686 w 1870372"/>
              <a:gd name="connsiteY8" fmla="*/ 98761 h 599000"/>
              <a:gd name="connsiteX9" fmla="*/ 1841853 w 1870372"/>
              <a:gd name="connsiteY9" fmla="*/ 150972 h 599000"/>
              <a:gd name="connsiteX10" fmla="*/ 1840442 w 1870372"/>
              <a:gd name="connsiteY10" fmla="*/ 222939 h 599000"/>
              <a:gd name="connsiteX11" fmla="*/ 1453092 w 1870372"/>
              <a:gd name="connsiteY11" fmla="*/ 599000 h 599000"/>
              <a:gd name="connsiteX12" fmla="*/ 33161 w 1870372"/>
              <a:gd name="connsiteY12" fmla="*/ 599000 h 599000"/>
              <a:gd name="connsiteX0" fmla="*/ 33161 w 1868244"/>
              <a:gd name="connsiteY0" fmla="*/ 599000 h 599000"/>
              <a:gd name="connsiteX1" fmla="*/ 58561 w 1868244"/>
              <a:gd name="connsiteY1" fmla="*/ 510805 h 599000"/>
              <a:gd name="connsiteX2" fmla="*/ 88264 w 1868244"/>
              <a:gd name="connsiteY2" fmla="*/ 466725 h 599000"/>
              <a:gd name="connsiteX3" fmla="*/ 37602 w 1868244"/>
              <a:gd name="connsiteY3" fmla="*/ 424193 h 599000"/>
              <a:gd name="connsiteX4" fmla="*/ 0 w 1868244"/>
              <a:gd name="connsiteY4" fmla="*/ 317130 h 599000"/>
              <a:gd name="connsiteX5" fmla="*/ 1456619 w 1868244"/>
              <a:gd name="connsiteY5" fmla="*/ 320305 h 599000"/>
              <a:gd name="connsiteX6" fmla="*/ 1790063 w 1868244"/>
              <a:gd name="connsiteY6" fmla="*/ 0 h 599000"/>
              <a:gd name="connsiteX7" fmla="*/ 1802342 w 1868244"/>
              <a:gd name="connsiteY7" fmla="*/ 48667 h 599000"/>
              <a:gd name="connsiteX8" fmla="*/ 1820686 w 1868244"/>
              <a:gd name="connsiteY8" fmla="*/ 98761 h 599000"/>
              <a:gd name="connsiteX9" fmla="*/ 1841853 w 1868244"/>
              <a:gd name="connsiteY9" fmla="*/ 150972 h 599000"/>
              <a:gd name="connsiteX10" fmla="*/ 1840442 w 1868244"/>
              <a:gd name="connsiteY10" fmla="*/ 222939 h 599000"/>
              <a:gd name="connsiteX11" fmla="*/ 1453092 w 1868244"/>
              <a:gd name="connsiteY11" fmla="*/ 599000 h 599000"/>
              <a:gd name="connsiteX12" fmla="*/ 33161 w 1868244"/>
              <a:gd name="connsiteY12" fmla="*/ 599000 h 599000"/>
              <a:gd name="connsiteX0" fmla="*/ 33161 w 1841853"/>
              <a:gd name="connsiteY0" fmla="*/ 599000 h 599000"/>
              <a:gd name="connsiteX1" fmla="*/ 58561 w 1841853"/>
              <a:gd name="connsiteY1" fmla="*/ 510805 h 599000"/>
              <a:gd name="connsiteX2" fmla="*/ 88264 w 1841853"/>
              <a:gd name="connsiteY2" fmla="*/ 466725 h 599000"/>
              <a:gd name="connsiteX3" fmla="*/ 37602 w 1841853"/>
              <a:gd name="connsiteY3" fmla="*/ 424193 h 599000"/>
              <a:gd name="connsiteX4" fmla="*/ 0 w 1841853"/>
              <a:gd name="connsiteY4" fmla="*/ 317130 h 599000"/>
              <a:gd name="connsiteX5" fmla="*/ 1456619 w 1841853"/>
              <a:gd name="connsiteY5" fmla="*/ 320305 h 599000"/>
              <a:gd name="connsiteX6" fmla="*/ 1790063 w 1841853"/>
              <a:gd name="connsiteY6" fmla="*/ 0 h 599000"/>
              <a:gd name="connsiteX7" fmla="*/ 1802342 w 1841853"/>
              <a:gd name="connsiteY7" fmla="*/ 48667 h 599000"/>
              <a:gd name="connsiteX8" fmla="*/ 1820686 w 1841853"/>
              <a:gd name="connsiteY8" fmla="*/ 98761 h 599000"/>
              <a:gd name="connsiteX9" fmla="*/ 1841853 w 1841853"/>
              <a:gd name="connsiteY9" fmla="*/ 150972 h 599000"/>
              <a:gd name="connsiteX10" fmla="*/ 1840442 w 1841853"/>
              <a:gd name="connsiteY10" fmla="*/ 222939 h 599000"/>
              <a:gd name="connsiteX11" fmla="*/ 1453092 w 1841853"/>
              <a:gd name="connsiteY11" fmla="*/ 599000 h 599000"/>
              <a:gd name="connsiteX12" fmla="*/ 33161 w 1841853"/>
              <a:gd name="connsiteY12" fmla="*/ 599000 h 599000"/>
              <a:gd name="connsiteX0" fmla="*/ 33161 w 1878737"/>
              <a:gd name="connsiteY0" fmla="*/ 599000 h 599000"/>
              <a:gd name="connsiteX1" fmla="*/ 58561 w 1878737"/>
              <a:gd name="connsiteY1" fmla="*/ 510805 h 599000"/>
              <a:gd name="connsiteX2" fmla="*/ 88264 w 1878737"/>
              <a:gd name="connsiteY2" fmla="*/ 466725 h 599000"/>
              <a:gd name="connsiteX3" fmla="*/ 37602 w 1878737"/>
              <a:gd name="connsiteY3" fmla="*/ 424193 h 599000"/>
              <a:gd name="connsiteX4" fmla="*/ 0 w 1878737"/>
              <a:gd name="connsiteY4" fmla="*/ 317130 h 599000"/>
              <a:gd name="connsiteX5" fmla="*/ 1456619 w 1878737"/>
              <a:gd name="connsiteY5" fmla="*/ 320305 h 599000"/>
              <a:gd name="connsiteX6" fmla="*/ 1790063 w 1878737"/>
              <a:gd name="connsiteY6" fmla="*/ 0 h 599000"/>
              <a:gd name="connsiteX7" fmla="*/ 1802342 w 1878737"/>
              <a:gd name="connsiteY7" fmla="*/ 48667 h 599000"/>
              <a:gd name="connsiteX8" fmla="*/ 1820686 w 1878737"/>
              <a:gd name="connsiteY8" fmla="*/ 98761 h 599000"/>
              <a:gd name="connsiteX9" fmla="*/ 1841853 w 1878737"/>
              <a:gd name="connsiteY9" fmla="*/ 150972 h 599000"/>
              <a:gd name="connsiteX10" fmla="*/ 1840442 w 1878737"/>
              <a:gd name="connsiteY10" fmla="*/ 222939 h 599000"/>
              <a:gd name="connsiteX11" fmla="*/ 1453092 w 1878737"/>
              <a:gd name="connsiteY11" fmla="*/ 599000 h 599000"/>
              <a:gd name="connsiteX12" fmla="*/ 33161 w 1878737"/>
              <a:gd name="connsiteY12" fmla="*/ 599000 h 599000"/>
              <a:gd name="connsiteX0" fmla="*/ 33161 w 1841853"/>
              <a:gd name="connsiteY0" fmla="*/ 599000 h 599000"/>
              <a:gd name="connsiteX1" fmla="*/ 58561 w 1841853"/>
              <a:gd name="connsiteY1" fmla="*/ 510805 h 599000"/>
              <a:gd name="connsiteX2" fmla="*/ 88264 w 1841853"/>
              <a:gd name="connsiteY2" fmla="*/ 466725 h 599000"/>
              <a:gd name="connsiteX3" fmla="*/ 37602 w 1841853"/>
              <a:gd name="connsiteY3" fmla="*/ 424193 h 599000"/>
              <a:gd name="connsiteX4" fmla="*/ 0 w 1841853"/>
              <a:gd name="connsiteY4" fmla="*/ 317130 h 599000"/>
              <a:gd name="connsiteX5" fmla="*/ 1456619 w 1841853"/>
              <a:gd name="connsiteY5" fmla="*/ 320305 h 599000"/>
              <a:gd name="connsiteX6" fmla="*/ 1790063 w 1841853"/>
              <a:gd name="connsiteY6" fmla="*/ 0 h 599000"/>
              <a:gd name="connsiteX7" fmla="*/ 1802342 w 1841853"/>
              <a:gd name="connsiteY7" fmla="*/ 48667 h 599000"/>
              <a:gd name="connsiteX8" fmla="*/ 1820686 w 1841853"/>
              <a:gd name="connsiteY8" fmla="*/ 98761 h 599000"/>
              <a:gd name="connsiteX9" fmla="*/ 1841853 w 1841853"/>
              <a:gd name="connsiteY9" fmla="*/ 150972 h 599000"/>
              <a:gd name="connsiteX10" fmla="*/ 1840442 w 1841853"/>
              <a:gd name="connsiteY10" fmla="*/ 222939 h 599000"/>
              <a:gd name="connsiteX11" fmla="*/ 1453092 w 1841853"/>
              <a:gd name="connsiteY11" fmla="*/ 599000 h 599000"/>
              <a:gd name="connsiteX12" fmla="*/ 33161 w 1841853"/>
              <a:gd name="connsiteY12" fmla="*/ 599000 h 599000"/>
              <a:gd name="connsiteX0" fmla="*/ 33161 w 1854634"/>
              <a:gd name="connsiteY0" fmla="*/ 599000 h 599000"/>
              <a:gd name="connsiteX1" fmla="*/ 58561 w 1854634"/>
              <a:gd name="connsiteY1" fmla="*/ 510805 h 599000"/>
              <a:gd name="connsiteX2" fmla="*/ 88264 w 1854634"/>
              <a:gd name="connsiteY2" fmla="*/ 466725 h 599000"/>
              <a:gd name="connsiteX3" fmla="*/ 37602 w 1854634"/>
              <a:gd name="connsiteY3" fmla="*/ 424193 h 599000"/>
              <a:gd name="connsiteX4" fmla="*/ 0 w 1854634"/>
              <a:gd name="connsiteY4" fmla="*/ 317130 h 599000"/>
              <a:gd name="connsiteX5" fmla="*/ 1456619 w 1854634"/>
              <a:gd name="connsiteY5" fmla="*/ 320305 h 599000"/>
              <a:gd name="connsiteX6" fmla="*/ 1790063 w 1854634"/>
              <a:gd name="connsiteY6" fmla="*/ 0 h 599000"/>
              <a:gd name="connsiteX7" fmla="*/ 1802342 w 1854634"/>
              <a:gd name="connsiteY7" fmla="*/ 48667 h 599000"/>
              <a:gd name="connsiteX8" fmla="*/ 1820686 w 1854634"/>
              <a:gd name="connsiteY8" fmla="*/ 98761 h 599000"/>
              <a:gd name="connsiteX9" fmla="*/ 1841853 w 1854634"/>
              <a:gd name="connsiteY9" fmla="*/ 150972 h 599000"/>
              <a:gd name="connsiteX10" fmla="*/ 1840442 w 1854634"/>
              <a:gd name="connsiteY10" fmla="*/ 222939 h 599000"/>
              <a:gd name="connsiteX11" fmla="*/ 1453092 w 1854634"/>
              <a:gd name="connsiteY11" fmla="*/ 599000 h 599000"/>
              <a:gd name="connsiteX12" fmla="*/ 33161 w 1854634"/>
              <a:gd name="connsiteY12" fmla="*/ 599000 h 599000"/>
              <a:gd name="connsiteX0" fmla="*/ 33161 w 1841853"/>
              <a:gd name="connsiteY0" fmla="*/ 599000 h 599000"/>
              <a:gd name="connsiteX1" fmla="*/ 58561 w 1841853"/>
              <a:gd name="connsiteY1" fmla="*/ 510805 h 599000"/>
              <a:gd name="connsiteX2" fmla="*/ 88264 w 1841853"/>
              <a:gd name="connsiteY2" fmla="*/ 466725 h 599000"/>
              <a:gd name="connsiteX3" fmla="*/ 37602 w 1841853"/>
              <a:gd name="connsiteY3" fmla="*/ 424193 h 599000"/>
              <a:gd name="connsiteX4" fmla="*/ 0 w 1841853"/>
              <a:gd name="connsiteY4" fmla="*/ 317130 h 599000"/>
              <a:gd name="connsiteX5" fmla="*/ 1456619 w 1841853"/>
              <a:gd name="connsiteY5" fmla="*/ 320305 h 599000"/>
              <a:gd name="connsiteX6" fmla="*/ 1790063 w 1841853"/>
              <a:gd name="connsiteY6" fmla="*/ 0 h 599000"/>
              <a:gd name="connsiteX7" fmla="*/ 1802342 w 1841853"/>
              <a:gd name="connsiteY7" fmla="*/ 48667 h 599000"/>
              <a:gd name="connsiteX8" fmla="*/ 1820686 w 1841853"/>
              <a:gd name="connsiteY8" fmla="*/ 98761 h 599000"/>
              <a:gd name="connsiteX9" fmla="*/ 1841853 w 1841853"/>
              <a:gd name="connsiteY9" fmla="*/ 150972 h 599000"/>
              <a:gd name="connsiteX10" fmla="*/ 1840442 w 1841853"/>
              <a:gd name="connsiteY10" fmla="*/ 222939 h 599000"/>
              <a:gd name="connsiteX11" fmla="*/ 1453092 w 1841853"/>
              <a:gd name="connsiteY11" fmla="*/ 599000 h 599000"/>
              <a:gd name="connsiteX12" fmla="*/ 33161 w 1841853"/>
              <a:gd name="connsiteY12" fmla="*/ 599000 h 599000"/>
              <a:gd name="connsiteX0" fmla="*/ 33161 w 1857062"/>
              <a:gd name="connsiteY0" fmla="*/ 599000 h 599000"/>
              <a:gd name="connsiteX1" fmla="*/ 58561 w 1857062"/>
              <a:gd name="connsiteY1" fmla="*/ 510805 h 599000"/>
              <a:gd name="connsiteX2" fmla="*/ 88264 w 1857062"/>
              <a:gd name="connsiteY2" fmla="*/ 466725 h 599000"/>
              <a:gd name="connsiteX3" fmla="*/ 37602 w 1857062"/>
              <a:gd name="connsiteY3" fmla="*/ 424193 h 599000"/>
              <a:gd name="connsiteX4" fmla="*/ 0 w 1857062"/>
              <a:gd name="connsiteY4" fmla="*/ 317130 h 599000"/>
              <a:gd name="connsiteX5" fmla="*/ 1456619 w 1857062"/>
              <a:gd name="connsiteY5" fmla="*/ 320305 h 599000"/>
              <a:gd name="connsiteX6" fmla="*/ 1790063 w 1857062"/>
              <a:gd name="connsiteY6" fmla="*/ 0 h 599000"/>
              <a:gd name="connsiteX7" fmla="*/ 1802342 w 1857062"/>
              <a:gd name="connsiteY7" fmla="*/ 48667 h 599000"/>
              <a:gd name="connsiteX8" fmla="*/ 1820686 w 1857062"/>
              <a:gd name="connsiteY8" fmla="*/ 98761 h 599000"/>
              <a:gd name="connsiteX9" fmla="*/ 1841853 w 1857062"/>
              <a:gd name="connsiteY9" fmla="*/ 150972 h 599000"/>
              <a:gd name="connsiteX10" fmla="*/ 1840442 w 1857062"/>
              <a:gd name="connsiteY10" fmla="*/ 222939 h 599000"/>
              <a:gd name="connsiteX11" fmla="*/ 1453092 w 1857062"/>
              <a:gd name="connsiteY11" fmla="*/ 599000 h 599000"/>
              <a:gd name="connsiteX12" fmla="*/ 33161 w 1857062"/>
              <a:gd name="connsiteY12" fmla="*/ 599000 h 599000"/>
              <a:gd name="connsiteX0" fmla="*/ 33161 w 1848021"/>
              <a:gd name="connsiteY0" fmla="*/ 599000 h 599000"/>
              <a:gd name="connsiteX1" fmla="*/ 58561 w 1848021"/>
              <a:gd name="connsiteY1" fmla="*/ 510805 h 599000"/>
              <a:gd name="connsiteX2" fmla="*/ 88264 w 1848021"/>
              <a:gd name="connsiteY2" fmla="*/ 466725 h 599000"/>
              <a:gd name="connsiteX3" fmla="*/ 37602 w 1848021"/>
              <a:gd name="connsiteY3" fmla="*/ 424193 h 599000"/>
              <a:gd name="connsiteX4" fmla="*/ 0 w 1848021"/>
              <a:gd name="connsiteY4" fmla="*/ 317130 h 599000"/>
              <a:gd name="connsiteX5" fmla="*/ 1456619 w 1848021"/>
              <a:gd name="connsiteY5" fmla="*/ 320305 h 599000"/>
              <a:gd name="connsiteX6" fmla="*/ 1790063 w 1848021"/>
              <a:gd name="connsiteY6" fmla="*/ 0 h 599000"/>
              <a:gd name="connsiteX7" fmla="*/ 1802342 w 1848021"/>
              <a:gd name="connsiteY7" fmla="*/ 48667 h 599000"/>
              <a:gd name="connsiteX8" fmla="*/ 1820686 w 1848021"/>
              <a:gd name="connsiteY8" fmla="*/ 98761 h 599000"/>
              <a:gd name="connsiteX9" fmla="*/ 1841853 w 1848021"/>
              <a:gd name="connsiteY9" fmla="*/ 150972 h 599000"/>
              <a:gd name="connsiteX10" fmla="*/ 1827742 w 1848021"/>
              <a:gd name="connsiteY10" fmla="*/ 207064 h 599000"/>
              <a:gd name="connsiteX11" fmla="*/ 1453092 w 1848021"/>
              <a:gd name="connsiteY11" fmla="*/ 599000 h 599000"/>
              <a:gd name="connsiteX12" fmla="*/ 33161 w 1848021"/>
              <a:gd name="connsiteY12" fmla="*/ 599000 h 599000"/>
              <a:gd name="connsiteX0" fmla="*/ 33161 w 1848021"/>
              <a:gd name="connsiteY0" fmla="*/ 599000 h 599000"/>
              <a:gd name="connsiteX1" fmla="*/ 58561 w 1848021"/>
              <a:gd name="connsiteY1" fmla="*/ 510805 h 599000"/>
              <a:gd name="connsiteX2" fmla="*/ 88264 w 1848021"/>
              <a:gd name="connsiteY2" fmla="*/ 466725 h 599000"/>
              <a:gd name="connsiteX3" fmla="*/ 37602 w 1848021"/>
              <a:gd name="connsiteY3" fmla="*/ 424193 h 599000"/>
              <a:gd name="connsiteX4" fmla="*/ 0 w 1848021"/>
              <a:gd name="connsiteY4" fmla="*/ 317130 h 599000"/>
              <a:gd name="connsiteX5" fmla="*/ 1456619 w 1848021"/>
              <a:gd name="connsiteY5" fmla="*/ 320305 h 599000"/>
              <a:gd name="connsiteX6" fmla="*/ 1790063 w 1848021"/>
              <a:gd name="connsiteY6" fmla="*/ 0 h 599000"/>
              <a:gd name="connsiteX7" fmla="*/ 1811867 w 1848021"/>
              <a:gd name="connsiteY7" fmla="*/ 48667 h 599000"/>
              <a:gd name="connsiteX8" fmla="*/ 1820686 w 1848021"/>
              <a:gd name="connsiteY8" fmla="*/ 98761 h 599000"/>
              <a:gd name="connsiteX9" fmla="*/ 1841853 w 1848021"/>
              <a:gd name="connsiteY9" fmla="*/ 150972 h 599000"/>
              <a:gd name="connsiteX10" fmla="*/ 1827742 w 1848021"/>
              <a:gd name="connsiteY10" fmla="*/ 207064 h 599000"/>
              <a:gd name="connsiteX11" fmla="*/ 1453092 w 1848021"/>
              <a:gd name="connsiteY11" fmla="*/ 599000 h 599000"/>
              <a:gd name="connsiteX12" fmla="*/ 33161 w 1848021"/>
              <a:gd name="connsiteY12" fmla="*/ 599000 h 599000"/>
              <a:gd name="connsiteX0" fmla="*/ 40977 w 1848021"/>
              <a:gd name="connsiteY0" fmla="*/ 571646 h 599000"/>
              <a:gd name="connsiteX1" fmla="*/ 58561 w 1848021"/>
              <a:gd name="connsiteY1" fmla="*/ 510805 h 599000"/>
              <a:gd name="connsiteX2" fmla="*/ 88264 w 1848021"/>
              <a:gd name="connsiteY2" fmla="*/ 466725 h 599000"/>
              <a:gd name="connsiteX3" fmla="*/ 37602 w 1848021"/>
              <a:gd name="connsiteY3" fmla="*/ 424193 h 599000"/>
              <a:gd name="connsiteX4" fmla="*/ 0 w 1848021"/>
              <a:gd name="connsiteY4" fmla="*/ 317130 h 599000"/>
              <a:gd name="connsiteX5" fmla="*/ 1456619 w 1848021"/>
              <a:gd name="connsiteY5" fmla="*/ 320305 h 599000"/>
              <a:gd name="connsiteX6" fmla="*/ 1790063 w 1848021"/>
              <a:gd name="connsiteY6" fmla="*/ 0 h 599000"/>
              <a:gd name="connsiteX7" fmla="*/ 1811867 w 1848021"/>
              <a:gd name="connsiteY7" fmla="*/ 48667 h 599000"/>
              <a:gd name="connsiteX8" fmla="*/ 1820686 w 1848021"/>
              <a:gd name="connsiteY8" fmla="*/ 98761 h 599000"/>
              <a:gd name="connsiteX9" fmla="*/ 1841853 w 1848021"/>
              <a:gd name="connsiteY9" fmla="*/ 150972 h 599000"/>
              <a:gd name="connsiteX10" fmla="*/ 1827742 w 1848021"/>
              <a:gd name="connsiteY10" fmla="*/ 207064 h 599000"/>
              <a:gd name="connsiteX11" fmla="*/ 1453092 w 1848021"/>
              <a:gd name="connsiteY11" fmla="*/ 599000 h 599000"/>
              <a:gd name="connsiteX12" fmla="*/ 40977 w 1848021"/>
              <a:gd name="connsiteY12" fmla="*/ 571646 h 599000"/>
              <a:gd name="connsiteX0" fmla="*/ 40977 w 1859040"/>
              <a:gd name="connsiteY0" fmla="*/ 571646 h 571646"/>
              <a:gd name="connsiteX1" fmla="*/ 58561 w 1859040"/>
              <a:gd name="connsiteY1" fmla="*/ 510805 h 571646"/>
              <a:gd name="connsiteX2" fmla="*/ 88264 w 1859040"/>
              <a:gd name="connsiteY2" fmla="*/ 466725 h 571646"/>
              <a:gd name="connsiteX3" fmla="*/ 37602 w 1859040"/>
              <a:gd name="connsiteY3" fmla="*/ 424193 h 571646"/>
              <a:gd name="connsiteX4" fmla="*/ 0 w 1859040"/>
              <a:gd name="connsiteY4" fmla="*/ 317130 h 571646"/>
              <a:gd name="connsiteX5" fmla="*/ 1456619 w 1859040"/>
              <a:gd name="connsiteY5" fmla="*/ 320305 h 571646"/>
              <a:gd name="connsiteX6" fmla="*/ 1790063 w 1859040"/>
              <a:gd name="connsiteY6" fmla="*/ 0 h 571646"/>
              <a:gd name="connsiteX7" fmla="*/ 1811867 w 1859040"/>
              <a:gd name="connsiteY7" fmla="*/ 48667 h 571646"/>
              <a:gd name="connsiteX8" fmla="*/ 1820686 w 1859040"/>
              <a:gd name="connsiteY8" fmla="*/ 98761 h 571646"/>
              <a:gd name="connsiteX9" fmla="*/ 1841853 w 1859040"/>
              <a:gd name="connsiteY9" fmla="*/ 150972 h 571646"/>
              <a:gd name="connsiteX10" fmla="*/ 1827742 w 1859040"/>
              <a:gd name="connsiteY10" fmla="*/ 207064 h 571646"/>
              <a:gd name="connsiteX11" fmla="*/ 1453092 w 1859040"/>
              <a:gd name="connsiteY11" fmla="*/ 567739 h 571646"/>
              <a:gd name="connsiteX12" fmla="*/ 40977 w 1859040"/>
              <a:gd name="connsiteY12" fmla="*/ 571646 h 571646"/>
              <a:gd name="connsiteX0" fmla="*/ 40977 w 1827742"/>
              <a:gd name="connsiteY0" fmla="*/ 571646 h 571646"/>
              <a:gd name="connsiteX1" fmla="*/ 58561 w 1827742"/>
              <a:gd name="connsiteY1" fmla="*/ 510805 h 571646"/>
              <a:gd name="connsiteX2" fmla="*/ 88264 w 1827742"/>
              <a:gd name="connsiteY2" fmla="*/ 466725 h 571646"/>
              <a:gd name="connsiteX3" fmla="*/ 37602 w 1827742"/>
              <a:gd name="connsiteY3" fmla="*/ 424193 h 571646"/>
              <a:gd name="connsiteX4" fmla="*/ 0 w 1827742"/>
              <a:gd name="connsiteY4" fmla="*/ 317130 h 571646"/>
              <a:gd name="connsiteX5" fmla="*/ 1456619 w 1827742"/>
              <a:gd name="connsiteY5" fmla="*/ 320305 h 571646"/>
              <a:gd name="connsiteX6" fmla="*/ 1790063 w 1827742"/>
              <a:gd name="connsiteY6" fmla="*/ 0 h 571646"/>
              <a:gd name="connsiteX7" fmla="*/ 1811867 w 1827742"/>
              <a:gd name="connsiteY7" fmla="*/ 48667 h 571646"/>
              <a:gd name="connsiteX8" fmla="*/ 1820686 w 1827742"/>
              <a:gd name="connsiteY8" fmla="*/ 98761 h 571646"/>
              <a:gd name="connsiteX9" fmla="*/ 1827742 w 1827742"/>
              <a:gd name="connsiteY9" fmla="*/ 207064 h 571646"/>
              <a:gd name="connsiteX10" fmla="*/ 1453092 w 1827742"/>
              <a:gd name="connsiteY10" fmla="*/ 567739 h 571646"/>
              <a:gd name="connsiteX11" fmla="*/ 40977 w 1827742"/>
              <a:gd name="connsiteY11" fmla="*/ 571646 h 571646"/>
              <a:gd name="connsiteX0" fmla="*/ 40977 w 1839465"/>
              <a:gd name="connsiteY0" fmla="*/ 571646 h 571646"/>
              <a:gd name="connsiteX1" fmla="*/ 58561 w 1839465"/>
              <a:gd name="connsiteY1" fmla="*/ 510805 h 571646"/>
              <a:gd name="connsiteX2" fmla="*/ 88264 w 1839465"/>
              <a:gd name="connsiteY2" fmla="*/ 466725 h 571646"/>
              <a:gd name="connsiteX3" fmla="*/ 37602 w 1839465"/>
              <a:gd name="connsiteY3" fmla="*/ 424193 h 571646"/>
              <a:gd name="connsiteX4" fmla="*/ 0 w 1839465"/>
              <a:gd name="connsiteY4" fmla="*/ 317130 h 571646"/>
              <a:gd name="connsiteX5" fmla="*/ 1456619 w 1839465"/>
              <a:gd name="connsiteY5" fmla="*/ 320305 h 571646"/>
              <a:gd name="connsiteX6" fmla="*/ 1790063 w 1839465"/>
              <a:gd name="connsiteY6" fmla="*/ 0 h 571646"/>
              <a:gd name="connsiteX7" fmla="*/ 1811867 w 1839465"/>
              <a:gd name="connsiteY7" fmla="*/ 48667 h 571646"/>
              <a:gd name="connsiteX8" fmla="*/ 1820686 w 1839465"/>
              <a:gd name="connsiteY8" fmla="*/ 98761 h 571646"/>
              <a:gd name="connsiteX9" fmla="*/ 1839465 w 1839465"/>
              <a:gd name="connsiteY9" fmla="*/ 195341 h 571646"/>
              <a:gd name="connsiteX10" fmla="*/ 1453092 w 1839465"/>
              <a:gd name="connsiteY10" fmla="*/ 567739 h 571646"/>
              <a:gd name="connsiteX11" fmla="*/ 40977 w 1839465"/>
              <a:gd name="connsiteY11" fmla="*/ 571646 h 571646"/>
              <a:gd name="connsiteX0" fmla="*/ 40977 w 1839510"/>
              <a:gd name="connsiteY0" fmla="*/ 571646 h 571646"/>
              <a:gd name="connsiteX1" fmla="*/ 58561 w 1839510"/>
              <a:gd name="connsiteY1" fmla="*/ 510805 h 571646"/>
              <a:gd name="connsiteX2" fmla="*/ 88264 w 1839510"/>
              <a:gd name="connsiteY2" fmla="*/ 466725 h 571646"/>
              <a:gd name="connsiteX3" fmla="*/ 37602 w 1839510"/>
              <a:gd name="connsiteY3" fmla="*/ 424193 h 571646"/>
              <a:gd name="connsiteX4" fmla="*/ 0 w 1839510"/>
              <a:gd name="connsiteY4" fmla="*/ 317130 h 571646"/>
              <a:gd name="connsiteX5" fmla="*/ 1456619 w 1839510"/>
              <a:gd name="connsiteY5" fmla="*/ 320305 h 571646"/>
              <a:gd name="connsiteX6" fmla="*/ 1790063 w 1839510"/>
              <a:gd name="connsiteY6" fmla="*/ 0 h 571646"/>
              <a:gd name="connsiteX7" fmla="*/ 1811867 w 1839510"/>
              <a:gd name="connsiteY7" fmla="*/ 48667 h 571646"/>
              <a:gd name="connsiteX8" fmla="*/ 1820686 w 1839510"/>
              <a:gd name="connsiteY8" fmla="*/ 98761 h 571646"/>
              <a:gd name="connsiteX9" fmla="*/ 1839465 w 1839510"/>
              <a:gd name="connsiteY9" fmla="*/ 195341 h 571646"/>
              <a:gd name="connsiteX10" fmla="*/ 1453092 w 1839510"/>
              <a:gd name="connsiteY10" fmla="*/ 567739 h 571646"/>
              <a:gd name="connsiteX11" fmla="*/ 40977 w 1839510"/>
              <a:gd name="connsiteY11" fmla="*/ 571646 h 571646"/>
              <a:gd name="connsiteX0" fmla="*/ 40977 w 1857683"/>
              <a:gd name="connsiteY0" fmla="*/ 571646 h 571646"/>
              <a:gd name="connsiteX1" fmla="*/ 58561 w 1857683"/>
              <a:gd name="connsiteY1" fmla="*/ 510805 h 571646"/>
              <a:gd name="connsiteX2" fmla="*/ 88264 w 1857683"/>
              <a:gd name="connsiteY2" fmla="*/ 466725 h 571646"/>
              <a:gd name="connsiteX3" fmla="*/ 37602 w 1857683"/>
              <a:gd name="connsiteY3" fmla="*/ 424193 h 571646"/>
              <a:gd name="connsiteX4" fmla="*/ 0 w 1857683"/>
              <a:gd name="connsiteY4" fmla="*/ 317130 h 571646"/>
              <a:gd name="connsiteX5" fmla="*/ 1456619 w 1857683"/>
              <a:gd name="connsiteY5" fmla="*/ 320305 h 571646"/>
              <a:gd name="connsiteX6" fmla="*/ 1790063 w 1857683"/>
              <a:gd name="connsiteY6" fmla="*/ 0 h 571646"/>
              <a:gd name="connsiteX7" fmla="*/ 1811867 w 1857683"/>
              <a:gd name="connsiteY7" fmla="*/ 48667 h 571646"/>
              <a:gd name="connsiteX8" fmla="*/ 1820686 w 1857683"/>
              <a:gd name="connsiteY8" fmla="*/ 98761 h 571646"/>
              <a:gd name="connsiteX9" fmla="*/ 1839465 w 1857683"/>
              <a:gd name="connsiteY9" fmla="*/ 195341 h 571646"/>
              <a:gd name="connsiteX10" fmla="*/ 1453092 w 1857683"/>
              <a:gd name="connsiteY10" fmla="*/ 567739 h 571646"/>
              <a:gd name="connsiteX11" fmla="*/ 40977 w 1857683"/>
              <a:gd name="connsiteY11" fmla="*/ 571646 h 571646"/>
              <a:gd name="connsiteX0" fmla="*/ 40977 w 1839583"/>
              <a:gd name="connsiteY0" fmla="*/ 571646 h 571646"/>
              <a:gd name="connsiteX1" fmla="*/ 58561 w 1839583"/>
              <a:gd name="connsiteY1" fmla="*/ 510805 h 571646"/>
              <a:gd name="connsiteX2" fmla="*/ 88264 w 1839583"/>
              <a:gd name="connsiteY2" fmla="*/ 466725 h 571646"/>
              <a:gd name="connsiteX3" fmla="*/ 37602 w 1839583"/>
              <a:gd name="connsiteY3" fmla="*/ 424193 h 571646"/>
              <a:gd name="connsiteX4" fmla="*/ 0 w 1839583"/>
              <a:gd name="connsiteY4" fmla="*/ 317130 h 571646"/>
              <a:gd name="connsiteX5" fmla="*/ 1456619 w 1839583"/>
              <a:gd name="connsiteY5" fmla="*/ 320305 h 571646"/>
              <a:gd name="connsiteX6" fmla="*/ 1790063 w 1839583"/>
              <a:gd name="connsiteY6" fmla="*/ 0 h 571646"/>
              <a:gd name="connsiteX7" fmla="*/ 1811867 w 1839583"/>
              <a:gd name="connsiteY7" fmla="*/ 48667 h 571646"/>
              <a:gd name="connsiteX8" fmla="*/ 1820686 w 1839583"/>
              <a:gd name="connsiteY8" fmla="*/ 98761 h 571646"/>
              <a:gd name="connsiteX9" fmla="*/ 1839465 w 1839583"/>
              <a:gd name="connsiteY9" fmla="*/ 195341 h 571646"/>
              <a:gd name="connsiteX10" fmla="*/ 1453092 w 1839583"/>
              <a:gd name="connsiteY10" fmla="*/ 567739 h 571646"/>
              <a:gd name="connsiteX11" fmla="*/ 40977 w 1839583"/>
              <a:gd name="connsiteY11" fmla="*/ 571646 h 571646"/>
              <a:gd name="connsiteX0" fmla="*/ 40977 w 1831772"/>
              <a:gd name="connsiteY0" fmla="*/ 571646 h 571646"/>
              <a:gd name="connsiteX1" fmla="*/ 58561 w 1831772"/>
              <a:gd name="connsiteY1" fmla="*/ 510805 h 571646"/>
              <a:gd name="connsiteX2" fmla="*/ 88264 w 1831772"/>
              <a:gd name="connsiteY2" fmla="*/ 466725 h 571646"/>
              <a:gd name="connsiteX3" fmla="*/ 37602 w 1831772"/>
              <a:gd name="connsiteY3" fmla="*/ 424193 h 571646"/>
              <a:gd name="connsiteX4" fmla="*/ 0 w 1831772"/>
              <a:gd name="connsiteY4" fmla="*/ 317130 h 571646"/>
              <a:gd name="connsiteX5" fmla="*/ 1456619 w 1831772"/>
              <a:gd name="connsiteY5" fmla="*/ 320305 h 571646"/>
              <a:gd name="connsiteX6" fmla="*/ 1790063 w 1831772"/>
              <a:gd name="connsiteY6" fmla="*/ 0 h 571646"/>
              <a:gd name="connsiteX7" fmla="*/ 1811867 w 1831772"/>
              <a:gd name="connsiteY7" fmla="*/ 48667 h 571646"/>
              <a:gd name="connsiteX8" fmla="*/ 1820686 w 1831772"/>
              <a:gd name="connsiteY8" fmla="*/ 98761 h 571646"/>
              <a:gd name="connsiteX9" fmla="*/ 1831650 w 1831772"/>
              <a:gd name="connsiteY9" fmla="*/ 175803 h 571646"/>
              <a:gd name="connsiteX10" fmla="*/ 1453092 w 1831772"/>
              <a:gd name="connsiteY10" fmla="*/ 567739 h 571646"/>
              <a:gd name="connsiteX11" fmla="*/ 40977 w 1831772"/>
              <a:gd name="connsiteY11" fmla="*/ 571646 h 571646"/>
              <a:gd name="connsiteX0" fmla="*/ 40977 w 1842273"/>
              <a:gd name="connsiteY0" fmla="*/ 571646 h 571646"/>
              <a:gd name="connsiteX1" fmla="*/ 58561 w 1842273"/>
              <a:gd name="connsiteY1" fmla="*/ 510805 h 571646"/>
              <a:gd name="connsiteX2" fmla="*/ 88264 w 1842273"/>
              <a:gd name="connsiteY2" fmla="*/ 466725 h 571646"/>
              <a:gd name="connsiteX3" fmla="*/ 37602 w 1842273"/>
              <a:gd name="connsiteY3" fmla="*/ 424193 h 571646"/>
              <a:gd name="connsiteX4" fmla="*/ 0 w 1842273"/>
              <a:gd name="connsiteY4" fmla="*/ 317130 h 571646"/>
              <a:gd name="connsiteX5" fmla="*/ 1456619 w 1842273"/>
              <a:gd name="connsiteY5" fmla="*/ 320305 h 571646"/>
              <a:gd name="connsiteX6" fmla="*/ 1790063 w 1842273"/>
              <a:gd name="connsiteY6" fmla="*/ 0 h 571646"/>
              <a:gd name="connsiteX7" fmla="*/ 1811867 w 1842273"/>
              <a:gd name="connsiteY7" fmla="*/ 48667 h 571646"/>
              <a:gd name="connsiteX8" fmla="*/ 1820686 w 1842273"/>
              <a:gd name="connsiteY8" fmla="*/ 98761 h 571646"/>
              <a:gd name="connsiteX9" fmla="*/ 1831650 w 1842273"/>
              <a:gd name="connsiteY9" fmla="*/ 175803 h 571646"/>
              <a:gd name="connsiteX10" fmla="*/ 1453092 w 1842273"/>
              <a:gd name="connsiteY10" fmla="*/ 567739 h 571646"/>
              <a:gd name="connsiteX11" fmla="*/ 40977 w 1842273"/>
              <a:gd name="connsiteY11" fmla="*/ 571646 h 571646"/>
              <a:gd name="connsiteX0" fmla="*/ 40977 w 1835510"/>
              <a:gd name="connsiteY0" fmla="*/ 571646 h 571646"/>
              <a:gd name="connsiteX1" fmla="*/ 58561 w 1835510"/>
              <a:gd name="connsiteY1" fmla="*/ 510805 h 571646"/>
              <a:gd name="connsiteX2" fmla="*/ 88264 w 1835510"/>
              <a:gd name="connsiteY2" fmla="*/ 466725 h 571646"/>
              <a:gd name="connsiteX3" fmla="*/ 37602 w 1835510"/>
              <a:gd name="connsiteY3" fmla="*/ 424193 h 571646"/>
              <a:gd name="connsiteX4" fmla="*/ 0 w 1835510"/>
              <a:gd name="connsiteY4" fmla="*/ 317130 h 571646"/>
              <a:gd name="connsiteX5" fmla="*/ 1456619 w 1835510"/>
              <a:gd name="connsiteY5" fmla="*/ 320305 h 571646"/>
              <a:gd name="connsiteX6" fmla="*/ 1790063 w 1835510"/>
              <a:gd name="connsiteY6" fmla="*/ 0 h 571646"/>
              <a:gd name="connsiteX7" fmla="*/ 1811867 w 1835510"/>
              <a:gd name="connsiteY7" fmla="*/ 48667 h 571646"/>
              <a:gd name="connsiteX8" fmla="*/ 1820686 w 1835510"/>
              <a:gd name="connsiteY8" fmla="*/ 98761 h 571646"/>
              <a:gd name="connsiteX9" fmla="*/ 1831650 w 1835510"/>
              <a:gd name="connsiteY9" fmla="*/ 175803 h 571646"/>
              <a:gd name="connsiteX10" fmla="*/ 1453092 w 1835510"/>
              <a:gd name="connsiteY10" fmla="*/ 567739 h 571646"/>
              <a:gd name="connsiteX11" fmla="*/ 40977 w 1835510"/>
              <a:gd name="connsiteY11" fmla="*/ 571646 h 571646"/>
              <a:gd name="connsiteX0" fmla="*/ 40977 w 1835510"/>
              <a:gd name="connsiteY0" fmla="*/ 594096 h 594096"/>
              <a:gd name="connsiteX1" fmla="*/ 58561 w 1835510"/>
              <a:gd name="connsiteY1" fmla="*/ 533255 h 594096"/>
              <a:gd name="connsiteX2" fmla="*/ 88264 w 1835510"/>
              <a:gd name="connsiteY2" fmla="*/ 489175 h 594096"/>
              <a:gd name="connsiteX3" fmla="*/ 37602 w 1835510"/>
              <a:gd name="connsiteY3" fmla="*/ 446643 h 594096"/>
              <a:gd name="connsiteX4" fmla="*/ 0 w 1835510"/>
              <a:gd name="connsiteY4" fmla="*/ 339580 h 594096"/>
              <a:gd name="connsiteX5" fmla="*/ 1456619 w 1835510"/>
              <a:gd name="connsiteY5" fmla="*/ 342755 h 594096"/>
              <a:gd name="connsiteX6" fmla="*/ 1815719 w 1835510"/>
              <a:gd name="connsiteY6" fmla="*/ 0 h 594096"/>
              <a:gd name="connsiteX7" fmla="*/ 1811867 w 1835510"/>
              <a:gd name="connsiteY7" fmla="*/ 71117 h 594096"/>
              <a:gd name="connsiteX8" fmla="*/ 1820686 w 1835510"/>
              <a:gd name="connsiteY8" fmla="*/ 121211 h 594096"/>
              <a:gd name="connsiteX9" fmla="*/ 1831650 w 1835510"/>
              <a:gd name="connsiteY9" fmla="*/ 198253 h 594096"/>
              <a:gd name="connsiteX10" fmla="*/ 1453092 w 1835510"/>
              <a:gd name="connsiteY10" fmla="*/ 590189 h 594096"/>
              <a:gd name="connsiteX11" fmla="*/ 40977 w 1835510"/>
              <a:gd name="connsiteY11" fmla="*/ 594096 h 594096"/>
              <a:gd name="connsiteX0" fmla="*/ 40977 w 1837548"/>
              <a:gd name="connsiteY0" fmla="*/ 594096 h 594096"/>
              <a:gd name="connsiteX1" fmla="*/ 58561 w 1837548"/>
              <a:gd name="connsiteY1" fmla="*/ 533255 h 594096"/>
              <a:gd name="connsiteX2" fmla="*/ 88264 w 1837548"/>
              <a:gd name="connsiteY2" fmla="*/ 489175 h 594096"/>
              <a:gd name="connsiteX3" fmla="*/ 37602 w 1837548"/>
              <a:gd name="connsiteY3" fmla="*/ 446643 h 594096"/>
              <a:gd name="connsiteX4" fmla="*/ 0 w 1837548"/>
              <a:gd name="connsiteY4" fmla="*/ 339580 h 594096"/>
              <a:gd name="connsiteX5" fmla="*/ 1456619 w 1837548"/>
              <a:gd name="connsiteY5" fmla="*/ 342755 h 594096"/>
              <a:gd name="connsiteX6" fmla="*/ 1815719 w 1837548"/>
              <a:gd name="connsiteY6" fmla="*/ 0 h 594096"/>
              <a:gd name="connsiteX7" fmla="*/ 1837523 w 1837548"/>
              <a:gd name="connsiteY7" fmla="*/ 80738 h 594096"/>
              <a:gd name="connsiteX8" fmla="*/ 1820686 w 1837548"/>
              <a:gd name="connsiteY8" fmla="*/ 121211 h 594096"/>
              <a:gd name="connsiteX9" fmla="*/ 1831650 w 1837548"/>
              <a:gd name="connsiteY9" fmla="*/ 198253 h 594096"/>
              <a:gd name="connsiteX10" fmla="*/ 1453092 w 1837548"/>
              <a:gd name="connsiteY10" fmla="*/ 590189 h 594096"/>
              <a:gd name="connsiteX11" fmla="*/ 40977 w 1837548"/>
              <a:gd name="connsiteY11" fmla="*/ 594096 h 594096"/>
              <a:gd name="connsiteX0" fmla="*/ 40977 w 1845553"/>
              <a:gd name="connsiteY0" fmla="*/ 594096 h 594096"/>
              <a:gd name="connsiteX1" fmla="*/ 58561 w 1845553"/>
              <a:gd name="connsiteY1" fmla="*/ 533255 h 594096"/>
              <a:gd name="connsiteX2" fmla="*/ 88264 w 1845553"/>
              <a:gd name="connsiteY2" fmla="*/ 489175 h 594096"/>
              <a:gd name="connsiteX3" fmla="*/ 37602 w 1845553"/>
              <a:gd name="connsiteY3" fmla="*/ 446643 h 594096"/>
              <a:gd name="connsiteX4" fmla="*/ 0 w 1845553"/>
              <a:gd name="connsiteY4" fmla="*/ 339580 h 594096"/>
              <a:gd name="connsiteX5" fmla="*/ 1456619 w 1845553"/>
              <a:gd name="connsiteY5" fmla="*/ 342755 h 594096"/>
              <a:gd name="connsiteX6" fmla="*/ 1815719 w 1845553"/>
              <a:gd name="connsiteY6" fmla="*/ 0 h 594096"/>
              <a:gd name="connsiteX7" fmla="*/ 1837523 w 1845553"/>
              <a:gd name="connsiteY7" fmla="*/ 80738 h 594096"/>
              <a:gd name="connsiteX8" fmla="*/ 1843135 w 1845553"/>
              <a:gd name="connsiteY8" fmla="*/ 134040 h 594096"/>
              <a:gd name="connsiteX9" fmla="*/ 1831650 w 1845553"/>
              <a:gd name="connsiteY9" fmla="*/ 198253 h 594096"/>
              <a:gd name="connsiteX10" fmla="*/ 1453092 w 1845553"/>
              <a:gd name="connsiteY10" fmla="*/ 590189 h 594096"/>
              <a:gd name="connsiteX11" fmla="*/ 40977 w 1845553"/>
              <a:gd name="connsiteY11" fmla="*/ 594096 h 594096"/>
              <a:gd name="connsiteX0" fmla="*/ 40977 w 1843135"/>
              <a:gd name="connsiteY0" fmla="*/ 594096 h 594096"/>
              <a:gd name="connsiteX1" fmla="*/ 58561 w 1843135"/>
              <a:gd name="connsiteY1" fmla="*/ 533255 h 594096"/>
              <a:gd name="connsiteX2" fmla="*/ 88264 w 1843135"/>
              <a:gd name="connsiteY2" fmla="*/ 489175 h 594096"/>
              <a:gd name="connsiteX3" fmla="*/ 37602 w 1843135"/>
              <a:gd name="connsiteY3" fmla="*/ 446643 h 594096"/>
              <a:gd name="connsiteX4" fmla="*/ 0 w 1843135"/>
              <a:gd name="connsiteY4" fmla="*/ 339580 h 594096"/>
              <a:gd name="connsiteX5" fmla="*/ 1456619 w 1843135"/>
              <a:gd name="connsiteY5" fmla="*/ 342755 h 594096"/>
              <a:gd name="connsiteX6" fmla="*/ 1815719 w 1843135"/>
              <a:gd name="connsiteY6" fmla="*/ 0 h 594096"/>
              <a:gd name="connsiteX7" fmla="*/ 1837523 w 1843135"/>
              <a:gd name="connsiteY7" fmla="*/ 80738 h 594096"/>
              <a:gd name="connsiteX8" fmla="*/ 1843135 w 1843135"/>
              <a:gd name="connsiteY8" fmla="*/ 134040 h 594096"/>
              <a:gd name="connsiteX9" fmla="*/ 1831650 w 1843135"/>
              <a:gd name="connsiteY9" fmla="*/ 198253 h 594096"/>
              <a:gd name="connsiteX10" fmla="*/ 1453092 w 1843135"/>
              <a:gd name="connsiteY10" fmla="*/ 590189 h 594096"/>
              <a:gd name="connsiteX11" fmla="*/ 40977 w 1843135"/>
              <a:gd name="connsiteY11" fmla="*/ 594096 h 594096"/>
              <a:gd name="connsiteX0" fmla="*/ 40977 w 1843135"/>
              <a:gd name="connsiteY0" fmla="*/ 594096 h 594096"/>
              <a:gd name="connsiteX1" fmla="*/ 32905 w 1843135"/>
              <a:gd name="connsiteY1" fmla="*/ 520427 h 594096"/>
              <a:gd name="connsiteX2" fmla="*/ 88264 w 1843135"/>
              <a:gd name="connsiteY2" fmla="*/ 489175 h 594096"/>
              <a:gd name="connsiteX3" fmla="*/ 37602 w 1843135"/>
              <a:gd name="connsiteY3" fmla="*/ 446643 h 594096"/>
              <a:gd name="connsiteX4" fmla="*/ 0 w 1843135"/>
              <a:gd name="connsiteY4" fmla="*/ 339580 h 594096"/>
              <a:gd name="connsiteX5" fmla="*/ 1456619 w 1843135"/>
              <a:gd name="connsiteY5" fmla="*/ 342755 h 594096"/>
              <a:gd name="connsiteX6" fmla="*/ 1815719 w 1843135"/>
              <a:gd name="connsiteY6" fmla="*/ 0 h 594096"/>
              <a:gd name="connsiteX7" fmla="*/ 1837523 w 1843135"/>
              <a:gd name="connsiteY7" fmla="*/ 80738 h 594096"/>
              <a:gd name="connsiteX8" fmla="*/ 1843135 w 1843135"/>
              <a:gd name="connsiteY8" fmla="*/ 134040 h 594096"/>
              <a:gd name="connsiteX9" fmla="*/ 1831650 w 1843135"/>
              <a:gd name="connsiteY9" fmla="*/ 198253 h 594096"/>
              <a:gd name="connsiteX10" fmla="*/ 1453092 w 1843135"/>
              <a:gd name="connsiteY10" fmla="*/ 590189 h 594096"/>
              <a:gd name="connsiteX11" fmla="*/ 40977 w 1843135"/>
              <a:gd name="connsiteY11" fmla="*/ 594096 h 594096"/>
              <a:gd name="connsiteX0" fmla="*/ 40977 w 1843135"/>
              <a:gd name="connsiteY0" fmla="*/ 594096 h 594096"/>
              <a:gd name="connsiteX1" fmla="*/ 32905 w 1843135"/>
              <a:gd name="connsiteY1" fmla="*/ 520427 h 594096"/>
              <a:gd name="connsiteX2" fmla="*/ 56194 w 1843135"/>
              <a:gd name="connsiteY2" fmla="*/ 476346 h 594096"/>
              <a:gd name="connsiteX3" fmla="*/ 37602 w 1843135"/>
              <a:gd name="connsiteY3" fmla="*/ 446643 h 594096"/>
              <a:gd name="connsiteX4" fmla="*/ 0 w 1843135"/>
              <a:gd name="connsiteY4" fmla="*/ 339580 h 594096"/>
              <a:gd name="connsiteX5" fmla="*/ 1456619 w 1843135"/>
              <a:gd name="connsiteY5" fmla="*/ 342755 h 594096"/>
              <a:gd name="connsiteX6" fmla="*/ 1815719 w 1843135"/>
              <a:gd name="connsiteY6" fmla="*/ 0 h 594096"/>
              <a:gd name="connsiteX7" fmla="*/ 1837523 w 1843135"/>
              <a:gd name="connsiteY7" fmla="*/ 80738 h 594096"/>
              <a:gd name="connsiteX8" fmla="*/ 1843135 w 1843135"/>
              <a:gd name="connsiteY8" fmla="*/ 134040 h 594096"/>
              <a:gd name="connsiteX9" fmla="*/ 1831650 w 1843135"/>
              <a:gd name="connsiteY9" fmla="*/ 198253 h 594096"/>
              <a:gd name="connsiteX10" fmla="*/ 1453092 w 1843135"/>
              <a:gd name="connsiteY10" fmla="*/ 590189 h 594096"/>
              <a:gd name="connsiteX11" fmla="*/ 40977 w 1843135"/>
              <a:gd name="connsiteY11" fmla="*/ 594096 h 594096"/>
              <a:gd name="connsiteX0" fmla="*/ 40977 w 1843135"/>
              <a:gd name="connsiteY0" fmla="*/ 594096 h 594096"/>
              <a:gd name="connsiteX1" fmla="*/ 32905 w 1843135"/>
              <a:gd name="connsiteY1" fmla="*/ 520427 h 594096"/>
              <a:gd name="connsiteX2" fmla="*/ 56194 w 1843135"/>
              <a:gd name="connsiteY2" fmla="*/ 476346 h 594096"/>
              <a:gd name="connsiteX3" fmla="*/ 88914 w 1843135"/>
              <a:gd name="connsiteY3" fmla="*/ 398537 h 594096"/>
              <a:gd name="connsiteX4" fmla="*/ 0 w 1843135"/>
              <a:gd name="connsiteY4" fmla="*/ 339580 h 594096"/>
              <a:gd name="connsiteX5" fmla="*/ 1456619 w 1843135"/>
              <a:gd name="connsiteY5" fmla="*/ 342755 h 594096"/>
              <a:gd name="connsiteX6" fmla="*/ 1815719 w 1843135"/>
              <a:gd name="connsiteY6" fmla="*/ 0 h 594096"/>
              <a:gd name="connsiteX7" fmla="*/ 1837523 w 1843135"/>
              <a:gd name="connsiteY7" fmla="*/ 80738 h 594096"/>
              <a:gd name="connsiteX8" fmla="*/ 1843135 w 1843135"/>
              <a:gd name="connsiteY8" fmla="*/ 134040 h 594096"/>
              <a:gd name="connsiteX9" fmla="*/ 1831650 w 1843135"/>
              <a:gd name="connsiteY9" fmla="*/ 198253 h 594096"/>
              <a:gd name="connsiteX10" fmla="*/ 1453092 w 1843135"/>
              <a:gd name="connsiteY10" fmla="*/ 590189 h 594096"/>
              <a:gd name="connsiteX11" fmla="*/ 40977 w 1843135"/>
              <a:gd name="connsiteY11" fmla="*/ 594096 h 594096"/>
              <a:gd name="connsiteX0" fmla="*/ 8264 w 1810422"/>
              <a:gd name="connsiteY0" fmla="*/ 594096 h 594096"/>
              <a:gd name="connsiteX1" fmla="*/ 192 w 1810422"/>
              <a:gd name="connsiteY1" fmla="*/ 520427 h 594096"/>
              <a:gd name="connsiteX2" fmla="*/ 23481 w 1810422"/>
              <a:gd name="connsiteY2" fmla="*/ 476346 h 594096"/>
              <a:gd name="connsiteX3" fmla="*/ 56201 w 1810422"/>
              <a:gd name="connsiteY3" fmla="*/ 398537 h 594096"/>
              <a:gd name="connsiteX4" fmla="*/ 2564 w 1810422"/>
              <a:gd name="connsiteY4" fmla="*/ 339580 h 594096"/>
              <a:gd name="connsiteX5" fmla="*/ 1423906 w 1810422"/>
              <a:gd name="connsiteY5" fmla="*/ 342755 h 594096"/>
              <a:gd name="connsiteX6" fmla="*/ 1783006 w 1810422"/>
              <a:gd name="connsiteY6" fmla="*/ 0 h 594096"/>
              <a:gd name="connsiteX7" fmla="*/ 1804810 w 1810422"/>
              <a:gd name="connsiteY7" fmla="*/ 80738 h 594096"/>
              <a:gd name="connsiteX8" fmla="*/ 1810422 w 1810422"/>
              <a:gd name="connsiteY8" fmla="*/ 134040 h 594096"/>
              <a:gd name="connsiteX9" fmla="*/ 1798937 w 1810422"/>
              <a:gd name="connsiteY9" fmla="*/ 198253 h 594096"/>
              <a:gd name="connsiteX10" fmla="*/ 1420379 w 1810422"/>
              <a:gd name="connsiteY10" fmla="*/ 590189 h 594096"/>
              <a:gd name="connsiteX11" fmla="*/ 8264 w 1810422"/>
              <a:gd name="connsiteY11" fmla="*/ 594096 h 594096"/>
              <a:gd name="connsiteX0" fmla="*/ 8264 w 1810422"/>
              <a:gd name="connsiteY0" fmla="*/ 594096 h 594096"/>
              <a:gd name="connsiteX1" fmla="*/ 192 w 1810422"/>
              <a:gd name="connsiteY1" fmla="*/ 520427 h 594096"/>
              <a:gd name="connsiteX2" fmla="*/ 23481 w 1810422"/>
              <a:gd name="connsiteY2" fmla="*/ 476346 h 594096"/>
              <a:gd name="connsiteX3" fmla="*/ 43373 w 1810422"/>
              <a:gd name="connsiteY3" fmla="*/ 401744 h 594096"/>
              <a:gd name="connsiteX4" fmla="*/ 2564 w 1810422"/>
              <a:gd name="connsiteY4" fmla="*/ 339580 h 594096"/>
              <a:gd name="connsiteX5" fmla="*/ 1423906 w 1810422"/>
              <a:gd name="connsiteY5" fmla="*/ 342755 h 594096"/>
              <a:gd name="connsiteX6" fmla="*/ 1783006 w 1810422"/>
              <a:gd name="connsiteY6" fmla="*/ 0 h 594096"/>
              <a:gd name="connsiteX7" fmla="*/ 1804810 w 1810422"/>
              <a:gd name="connsiteY7" fmla="*/ 80738 h 594096"/>
              <a:gd name="connsiteX8" fmla="*/ 1810422 w 1810422"/>
              <a:gd name="connsiteY8" fmla="*/ 134040 h 594096"/>
              <a:gd name="connsiteX9" fmla="*/ 1798937 w 1810422"/>
              <a:gd name="connsiteY9" fmla="*/ 198253 h 594096"/>
              <a:gd name="connsiteX10" fmla="*/ 1420379 w 1810422"/>
              <a:gd name="connsiteY10" fmla="*/ 590189 h 594096"/>
              <a:gd name="connsiteX11" fmla="*/ 8264 w 1810422"/>
              <a:gd name="connsiteY11" fmla="*/ 594096 h 594096"/>
              <a:gd name="connsiteX0" fmla="*/ 8264 w 1810422"/>
              <a:gd name="connsiteY0" fmla="*/ 594096 h 594096"/>
              <a:gd name="connsiteX1" fmla="*/ 192 w 1810422"/>
              <a:gd name="connsiteY1" fmla="*/ 520427 h 594096"/>
              <a:gd name="connsiteX2" fmla="*/ 23481 w 1810422"/>
              <a:gd name="connsiteY2" fmla="*/ 476346 h 594096"/>
              <a:gd name="connsiteX3" fmla="*/ 43373 w 1810422"/>
              <a:gd name="connsiteY3" fmla="*/ 401744 h 594096"/>
              <a:gd name="connsiteX4" fmla="*/ 2564 w 1810422"/>
              <a:gd name="connsiteY4" fmla="*/ 339580 h 594096"/>
              <a:gd name="connsiteX5" fmla="*/ 1423906 w 1810422"/>
              <a:gd name="connsiteY5" fmla="*/ 342755 h 594096"/>
              <a:gd name="connsiteX6" fmla="*/ 1783006 w 1810422"/>
              <a:gd name="connsiteY6" fmla="*/ 0 h 594096"/>
              <a:gd name="connsiteX7" fmla="*/ 1804810 w 1810422"/>
              <a:gd name="connsiteY7" fmla="*/ 80738 h 594096"/>
              <a:gd name="connsiteX8" fmla="*/ 1810422 w 1810422"/>
              <a:gd name="connsiteY8" fmla="*/ 134040 h 594096"/>
              <a:gd name="connsiteX9" fmla="*/ 1798937 w 1810422"/>
              <a:gd name="connsiteY9" fmla="*/ 198253 h 594096"/>
              <a:gd name="connsiteX10" fmla="*/ 1420379 w 1810422"/>
              <a:gd name="connsiteY10" fmla="*/ 590189 h 594096"/>
              <a:gd name="connsiteX11" fmla="*/ 8264 w 1810422"/>
              <a:gd name="connsiteY11" fmla="*/ 594096 h 594096"/>
              <a:gd name="connsiteX0" fmla="*/ 5700 w 1807858"/>
              <a:gd name="connsiteY0" fmla="*/ 594096 h 594096"/>
              <a:gd name="connsiteX1" fmla="*/ 4042 w 1807858"/>
              <a:gd name="connsiteY1" fmla="*/ 530048 h 594096"/>
              <a:gd name="connsiteX2" fmla="*/ 20917 w 1807858"/>
              <a:gd name="connsiteY2" fmla="*/ 476346 h 594096"/>
              <a:gd name="connsiteX3" fmla="*/ 40809 w 1807858"/>
              <a:gd name="connsiteY3" fmla="*/ 401744 h 594096"/>
              <a:gd name="connsiteX4" fmla="*/ 0 w 1807858"/>
              <a:gd name="connsiteY4" fmla="*/ 339580 h 594096"/>
              <a:gd name="connsiteX5" fmla="*/ 1421342 w 1807858"/>
              <a:gd name="connsiteY5" fmla="*/ 342755 h 594096"/>
              <a:gd name="connsiteX6" fmla="*/ 1780442 w 1807858"/>
              <a:gd name="connsiteY6" fmla="*/ 0 h 594096"/>
              <a:gd name="connsiteX7" fmla="*/ 1802246 w 1807858"/>
              <a:gd name="connsiteY7" fmla="*/ 80738 h 594096"/>
              <a:gd name="connsiteX8" fmla="*/ 1807858 w 1807858"/>
              <a:gd name="connsiteY8" fmla="*/ 134040 h 594096"/>
              <a:gd name="connsiteX9" fmla="*/ 1796373 w 1807858"/>
              <a:gd name="connsiteY9" fmla="*/ 198253 h 594096"/>
              <a:gd name="connsiteX10" fmla="*/ 1417815 w 1807858"/>
              <a:gd name="connsiteY10" fmla="*/ 590189 h 594096"/>
              <a:gd name="connsiteX11" fmla="*/ 5700 w 1807858"/>
              <a:gd name="connsiteY11" fmla="*/ 594096 h 594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7858" h="594096">
                <a:moveTo>
                  <a:pt x="5700" y="594096"/>
                </a:moveTo>
                <a:cubicBezTo>
                  <a:pt x="5147" y="572747"/>
                  <a:pt x="4595" y="551397"/>
                  <a:pt x="4042" y="530048"/>
                </a:cubicBezTo>
                <a:cubicBezTo>
                  <a:pt x="1243" y="507946"/>
                  <a:pt x="23716" y="498448"/>
                  <a:pt x="20917" y="476346"/>
                </a:cubicBezTo>
                <a:lnTo>
                  <a:pt x="40809" y="401744"/>
                </a:lnTo>
                <a:cubicBezTo>
                  <a:pt x="27206" y="381023"/>
                  <a:pt x="10396" y="369923"/>
                  <a:pt x="0" y="339580"/>
                </a:cubicBezTo>
                <a:lnTo>
                  <a:pt x="1421342" y="342755"/>
                </a:lnTo>
                <a:lnTo>
                  <a:pt x="1780442" y="0"/>
                </a:lnTo>
                <a:cubicBezTo>
                  <a:pt x="1779266" y="9407"/>
                  <a:pt x="1797677" y="58398"/>
                  <a:pt x="1802246" y="80738"/>
                </a:cubicBezTo>
                <a:cubicBezTo>
                  <a:pt x="1806815" y="103078"/>
                  <a:pt x="1805977" y="113109"/>
                  <a:pt x="1807858" y="134040"/>
                </a:cubicBezTo>
                <a:cubicBezTo>
                  <a:pt x="1807704" y="179062"/>
                  <a:pt x="1807497" y="181299"/>
                  <a:pt x="1796373" y="198253"/>
                </a:cubicBezTo>
                <a:cubicBezTo>
                  <a:pt x="1748490" y="271231"/>
                  <a:pt x="1546932" y="464835"/>
                  <a:pt x="1417815" y="590189"/>
                </a:cubicBezTo>
                <a:lnTo>
                  <a:pt x="5700" y="594096"/>
                </a:lnTo>
                <a:close/>
              </a:path>
            </a:pathLst>
          </a:custGeom>
          <a:solidFill>
            <a:srgbClr val="FF0000">
              <a:alpha val="4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8" name="Straight Connector 87"/>
          <p:cNvCxnSpPr/>
          <p:nvPr/>
        </p:nvCxnSpPr>
        <p:spPr>
          <a:xfrm flipH="1">
            <a:off x="4191000" y="3233078"/>
            <a:ext cx="2133600" cy="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H="1">
            <a:off x="4181595" y="4760640"/>
            <a:ext cx="2151276" cy="864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H="1">
            <a:off x="6319146" y="3697316"/>
            <a:ext cx="1066800" cy="106680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flipH="1">
            <a:off x="4202870" y="2086928"/>
            <a:ext cx="2105560" cy="555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flipH="1">
            <a:off x="6318665" y="1030143"/>
            <a:ext cx="1061366" cy="105734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H="1">
            <a:off x="6314961" y="2070612"/>
            <a:ext cx="786" cy="270255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7376509" y="1031960"/>
            <a:ext cx="1415" cy="268728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H="1">
            <a:off x="4191000" y="1020683"/>
            <a:ext cx="1066800" cy="106680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H="1">
            <a:off x="4196935" y="2069181"/>
            <a:ext cx="786" cy="270255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>
            <a:off x="6316450" y="2183364"/>
            <a:ext cx="1058836" cy="1060035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04800" y="-208240"/>
            <a:ext cx="8574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/>
            </a:r>
            <a:br>
              <a:rPr lang="en-US" sz="1500" b="1" dirty="0" smtClean="0"/>
            </a:br>
            <a:r>
              <a:rPr lang="en-US" sz="3300" b="1" dirty="0" smtClean="0">
                <a:latin typeface="Arial" pitchFamily="34" charset="0"/>
                <a:cs typeface="Arial" pitchFamily="34" charset="0"/>
              </a:rPr>
              <a:t>Adapt Davis (2010) Methodology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Freeform 42"/>
          <p:cNvSpPr/>
          <p:nvPr/>
        </p:nvSpPr>
        <p:spPr>
          <a:xfrm rot="16200000">
            <a:off x="5855744" y="3785060"/>
            <a:ext cx="1513028" cy="257023"/>
          </a:xfrm>
          <a:custGeom>
            <a:avLst/>
            <a:gdLst>
              <a:gd name="connsiteX0" fmla="*/ 92927 w 2174488"/>
              <a:gd name="connsiteY0" fmla="*/ 0 h 216829"/>
              <a:gd name="connsiteX1" fmla="*/ 24780 w 2174488"/>
              <a:gd name="connsiteY1" fmla="*/ 43366 h 216829"/>
              <a:gd name="connsiteX2" fmla="*/ 0 w 2174488"/>
              <a:gd name="connsiteY2" fmla="*/ 99122 h 216829"/>
              <a:gd name="connsiteX3" fmla="*/ 24780 w 2174488"/>
              <a:gd name="connsiteY3" fmla="*/ 154878 h 216829"/>
              <a:gd name="connsiteX4" fmla="*/ 86732 w 2174488"/>
              <a:gd name="connsiteY4" fmla="*/ 167269 h 216829"/>
              <a:gd name="connsiteX5" fmla="*/ 179659 w 2174488"/>
              <a:gd name="connsiteY5" fmla="*/ 148683 h 216829"/>
              <a:gd name="connsiteX6" fmla="*/ 297366 w 2174488"/>
              <a:gd name="connsiteY6" fmla="*/ 123903 h 216829"/>
              <a:gd name="connsiteX7" fmla="*/ 458439 w 2174488"/>
              <a:gd name="connsiteY7" fmla="*/ 86732 h 216829"/>
              <a:gd name="connsiteX8" fmla="*/ 563756 w 2174488"/>
              <a:gd name="connsiteY8" fmla="*/ 74342 h 216829"/>
              <a:gd name="connsiteX9" fmla="*/ 675268 w 2174488"/>
              <a:gd name="connsiteY9" fmla="*/ 68147 h 216829"/>
              <a:gd name="connsiteX10" fmla="*/ 762000 w 2174488"/>
              <a:gd name="connsiteY10" fmla="*/ 74342 h 216829"/>
              <a:gd name="connsiteX11" fmla="*/ 848732 w 2174488"/>
              <a:gd name="connsiteY11" fmla="*/ 105317 h 216829"/>
              <a:gd name="connsiteX12" fmla="*/ 873512 w 2174488"/>
              <a:gd name="connsiteY12" fmla="*/ 154878 h 216829"/>
              <a:gd name="connsiteX13" fmla="*/ 873512 w 2174488"/>
              <a:gd name="connsiteY13" fmla="*/ 154878 h 216829"/>
              <a:gd name="connsiteX14" fmla="*/ 879707 w 2174488"/>
              <a:gd name="connsiteY14" fmla="*/ 216829 h 216829"/>
              <a:gd name="connsiteX15" fmla="*/ 923073 w 2174488"/>
              <a:gd name="connsiteY15" fmla="*/ 173464 h 216829"/>
              <a:gd name="connsiteX16" fmla="*/ 985024 w 2174488"/>
              <a:gd name="connsiteY16" fmla="*/ 123903 h 216829"/>
              <a:gd name="connsiteX17" fmla="*/ 1053171 w 2174488"/>
              <a:gd name="connsiteY17" fmla="*/ 86732 h 216829"/>
              <a:gd name="connsiteX18" fmla="*/ 1164683 w 2174488"/>
              <a:gd name="connsiteY18" fmla="*/ 68147 h 216829"/>
              <a:gd name="connsiteX19" fmla="*/ 1282390 w 2174488"/>
              <a:gd name="connsiteY19" fmla="*/ 80537 h 216829"/>
              <a:gd name="connsiteX20" fmla="*/ 1369122 w 2174488"/>
              <a:gd name="connsiteY20" fmla="*/ 111512 h 216829"/>
              <a:gd name="connsiteX21" fmla="*/ 1449659 w 2174488"/>
              <a:gd name="connsiteY21" fmla="*/ 136293 h 216829"/>
              <a:gd name="connsiteX22" fmla="*/ 1604537 w 2174488"/>
              <a:gd name="connsiteY22" fmla="*/ 167269 h 216829"/>
              <a:gd name="connsiteX23" fmla="*/ 1685073 w 2174488"/>
              <a:gd name="connsiteY23" fmla="*/ 179659 h 216829"/>
              <a:gd name="connsiteX24" fmla="*/ 1778000 w 2174488"/>
              <a:gd name="connsiteY24" fmla="*/ 185854 h 216829"/>
              <a:gd name="connsiteX25" fmla="*/ 1883317 w 2174488"/>
              <a:gd name="connsiteY25" fmla="*/ 179659 h 216829"/>
              <a:gd name="connsiteX26" fmla="*/ 1951463 w 2174488"/>
              <a:gd name="connsiteY26" fmla="*/ 154878 h 216829"/>
              <a:gd name="connsiteX27" fmla="*/ 2038195 w 2174488"/>
              <a:gd name="connsiteY27" fmla="*/ 130098 h 216829"/>
              <a:gd name="connsiteX28" fmla="*/ 2038195 w 2174488"/>
              <a:gd name="connsiteY28" fmla="*/ 130098 h 216829"/>
              <a:gd name="connsiteX29" fmla="*/ 2137317 w 2174488"/>
              <a:gd name="connsiteY29" fmla="*/ 80537 h 216829"/>
              <a:gd name="connsiteX30" fmla="*/ 2174488 w 2174488"/>
              <a:gd name="connsiteY30" fmla="*/ 37171 h 216829"/>
              <a:gd name="connsiteX31" fmla="*/ 2174488 w 2174488"/>
              <a:gd name="connsiteY31" fmla="*/ 37171 h 216829"/>
              <a:gd name="connsiteX0" fmla="*/ 60774 w 2174488"/>
              <a:gd name="connsiteY0" fmla="*/ 0 h 258051"/>
              <a:gd name="connsiteX1" fmla="*/ 24780 w 2174488"/>
              <a:gd name="connsiteY1" fmla="*/ 84588 h 258051"/>
              <a:gd name="connsiteX2" fmla="*/ 0 w 2174488"/>
              <a:gd name="connsiteY2" fmla="*/ 140344 h 258051"/>
              <a:gd name="connsiteX3" fmla="*/ 24780 w 2174488"/>
              <a:gd name="connsiteY3" fmla="*/ 196100 h 258051"/>
              <a:gd name="connsiteX4" fmla="*/ 86732 w 2174488"/>
              <a:gd name="connsiteY4" fmla="*/ 208491 h 258051"/>
              <a:gd name="connsiteX5" fmla="*/ 179659 w 2174488"/>
              <a:gd name="connsiteY5" fmla="*/ 189905 h 258051"/>
              <a:gd name="connsiteX6" fmla="*/ 297366 w 2174488"/>
              <a:gd name="connsiteY6" fmla="*/ 165125 h 258051"/>
              <a:gd name="connsiteX7" fmla="*/ 458439 w 2174488"/>
              <a:gd name="connsiteY7" fmla="*/ 127954 h 258051"/>
              <a:gd name="connsiteX8" fmla="*/ 563756 w 2174488"/>
              <a:gd name="connsiteY8" fmla="*/ 115564 h 258051"/>
              <a:gd name="connsiteX9" fmla="*/ 675268 w 2174488"/>
              <a:gd name="connsiteY9" fmla="*/ 109369 h 258051"/>
              <a:gd name="connsiteX10" fmla="*/ 762000 w 2174488"/>
              <a:gd name="connsiteY10" fmla="*/ 115564 h 258051"/>
              <a:gd name="connsiteX11" fmla="*/ 848732 w 2174488"/>
              <a:gd name="connsiteY11" fmla="*/ 146539 h 258051"/>
              <a:gd name="connsiteX12" fmla="*/ 873512 w 2174488"/>
              <a:gd name="connsiteY12" fmla="*/ 196100 h 258051"/>
              <a:gd name="connsiteX13" fmla="*/ 873512 w 2174488"/>
              <a:gd name="connsiteY13" fmla="*/ 196100 h 258051"/>
              <a:gd name="connsiteX14" fmla="*/ 879707 w 2174488"/>
              <a:gd name="connsiteY14" fmla="*/ 258051 h 258051"/>
              <a:gd name="connsiteX15" fmla="*/ 923073 w 2174488"/>
              <a:gd name="connsiteY15" fmla="*/ 214686 h 258051"/>
              <a:gd name="connsiteX16" fmla="*/ 985024 w 2174488"/>
              <a:gd name="connsiteY16" fmla="*/ 165125 h 258051"/>
              <a:gd name="connsiteX17" fmla="*/ 1053171 w 2174488"/>
              <a:gd name="connsiteY17" fmla="*/ 127954 h 258051"/>
              <a:gd name="connsiteX18" fmla="*/ 1164683 w 2174488"/>
              <a:gd name="connsiteY18" fmla="*/ 109369 h 258051"/>
              <a:gd name="connsiteX19" fmla="*/ 1282390 w 2174488"/>
              <a:gd name="connsiteY19" fmla="*/ 121759 h 258051"/>
              <a:gd name="connsiteX20" fmla="*/ 1369122 w 2174488"/>
              <a:gd name="connsiteY20" fmla="*/ 152734 h 258051"/>
              <a:gd name="connsiteX21" fmla="*/ 1449659 w 2174488"/>
              <a:gd name="connsiteY21" fmla="*/ 177515 h 258051"/>
              <a:gd name="connsiteX22" fmla="*/ 1604537 w 2174488"/>
              <a:gd name="connsiteY22" fmla="*/ 208491 h 258051"/>
              <a:gd name="connsiteX23" fmla="*/ 1685073 w 2174488"/>
              <a:gd name="connsiteY23" fmla="*/ 220881 h 258051"/>
              <a:gd name="connsiteX24" fmla="*/ 1778000 w 2174488"/>
              <a:gd name="connsiteY24" fmla="*/ 227076 h 258051"/>
              <a:gd name="connsiteX25" fmla="*/ 1883317 w 2174488"/>
              <a:gd name="connsiteY25" fmla="*/ 220881 h 258051"/>
              <a:gd name="connsiteX26" fmla="*/ 1951463 w 2174488"/>
              <a:gd name="connsiteY26" fmla="*/ 196100 h 258051"/>
              <a:gd name="connsiteX27" fmla="*/ 2038195 w 2174488"/>
              <a:gd name="connsiteY27" fmla="*/ 171320 h 258051"/>
              <a:gd name="connsiteX28" fmla="*/ 2038195 w 2174488"/>
              <a:gd name="connsiteY28" fmla="*/ 171320 h 258051"/>
              <a:gd name="connsiteX29" fmla="*/ 2137317 w 2174488"/>
              <a:gd name="connsiteY29" fmla="*/ 121759 h 258051"/>
              <a:gd name="connsiteX30" fmla="*/ 2174488 w 2174488"/>
              <a:gd name="connsiteY30" fmla="*/ 78393 h 258051"/>
              <a:gd name="connsiteX31" fmla="*/ 2174488 w 2174488"/>
              <a:gd name="connsiteY31" fmla="*/ 78393 h 258051"/>
              <a:gd name="connsiteX0" fmla="*/ 42401 w 2156115"/>
              <a:gd name="connsiteY0" fmla="*/ 0 h 258051"/>
              <a:gd name="connsiteX1" fmla="*/ 6407 w 2156115"/>
              <a:gd name="connsiteY1" fmla="*/ 84588 h 258051"/>
              <a:gd name="connsiteX2" fmla="*/ 0 w 2156115"/>
              <a:gd name="connsiteY2" fmla="*/ 144924 h 258051"/>
              <a:gd name="connsiteX3" fmla="*/ 6407 w 2156115"/>
              <a:gd name="connsiteY3" fmla="*/ 196100 h 258051"/>
              <a:gd name="connsiteX4" fmla="*/ 68359 w 2156115"/>
              <a:gd name="connsiteY4" fmla="*/ 208491 h 258051"/>
              <a:gd name="connsiteX5" fmla="*/ 161286 w 2156115"/>
              <a:gd name="connsiteY5" fmla="*/ 189905 h 258051"/>
              <a:gd name="connsiteX6" fmla="*/ 278993 w 2156115"/>
              <a:gd name="connsiteY6" fmla="*/ 165125 h 258051"/>
              <a:gd name="connsiteX7" fmla="*/ 440066 w 2156115"/>
              <a:gd name="connsiteY7" fmla="*/ 127954 h 258051"/>
              <a:gd name="connsiteX8" fmla="*/ 545383 w 2156115"/>
              <a:gd name="connsiteY8" fmla="*/ 115564 h 258051"/>
              <a:gd name="connsiteX9" fmla="*/ 656895 w 2156115"/>
              <a:gd name="connsiteY9" fmla="*/ 109369 h 258051"/>
              <a:gd name="connsiteX10" fmla="*/ 743627 w 2156115"/>
              <a:gd name="connsiteY10" fmla="*/ 115564 h 258051"/>
              <a:gd name="connsiteX11" fmla="*/ 830359 w 2156115"/>
              <a:gd name="connsiteY11" fmla="*/ 146539 h 258051"/>
              <a:gd name="connsiteX12" fmla="*/ 855139 w 2156115"/>
              <a:gd name="connsiteY12" fmla="*/ 196100 h 258051"/>
              <a:gd name="connsiteX13" fmla="*/ 855139 w 2156115"/>
              <a:gd name="connsiteY13" fmla="*/ 196100 h 258051"/>
              <a:gd name="connsiteX14" fmla="*/ 861334 w 2156115"/>
              <a:gd name="connsiteY14" fmla="*/ 258051 h 258051"/>
              <a:gd name="connsiteX15" fmla="*/ 904700 w 2156115"/>
              <a:gd name="connsiteY15" fmla="*/ 214686 h 258051"/>
              <a:gd name="connsiteX16" fmla="*/ 966651 w 2156115"/>
              <a:gd name="connsiteY16" fmla="*/ 165125 h 258051"/>
              <a:gd name="connsiteX17" fmla="*/ 1034798 w 2156115"/>
              <a:gd name="connsiteY17" fmla="*/ 127954 h 258051"/>
              <a:gd name="connsiteX18" fmla="*/ 1146310 w 2156115"/>
              <a:gd name="connsiteY18" fmla="*/ 109369 h 258051"/>
              <a:gd name="connsiteX19" fmla="*/ 1264017 w 2156115"/>
              <a:gd name="connsiteY19" fmla="*/ 121759 h 258051"/>
              <a:gd name="connsiteX20" fmla="*/ 1350749 w 2156115"/>
              <a:gd name="connsiteY20" fmla="*/ 152734 h 258051"/>
              <a:gd name="connsiteX21" fmla="*/ 1431286 w 2156115"/>
              <a:gd name="connsiteY21" fmla="*/ 177515 h 258051"/>
              <a:gd name="connsiteX22" fmla="*/ 1586164 w 2156115"/>
              <a:gd name="connsiteY22" fmla="*/ 208491 h 258051"/>
              <a:gd name="connsiteX23" fmla="*/ 1666700 w 2156115"/>
              <a:gd name="connsiteY23" fmla="*/ 220881 h 258051"/>
              <a:gd name="connsiteX24" fmla="*/ 1759627 w 2156115"/>
              <a:gd name="connsiteY24" fmla="*/ 227076 h 258051"/>
              <a:gd name="connsiteX25" fmla="*/ 1864944 w 2156115"/>
              <a:gd name="connsiteY25" fmla="*/ 220881 h 258051"/>
              <a:gd name="connsiteX26" fmla="*/ 1933090 w 2156115"/>
              <a:gd name="connsiteY26" fmla="*/ 196100 h 258051"/>
              <a:gd name="connsiteX27" fmla="*/ 2019822 w 2156115"/>
              <a:gd name="connsiteY27" fmla="*/ 171320 h 258051"/>
              <a:gd name="connsiteX28" fmla="*/ 2019822 w 2156115"/>
              <a:gd name="connsiteY28" fmla="*/ 171320 h 258051"/>
              <a:gd name="connsiteX29" fmla="*/ 2118944 w 2156115"/>
              <a:gd name="connsiteY29" fmla="*/ 121759 h 258051"/>
              <a:gd name="connsiteX30" fmla="*/ 2156115 w 2156115"/>
              <a:gd name="connsiteY30" fmla="*/ 78393 h 258051"/>
              <a:gd name="connsiteX31" fmla="*/ 2156115 w 2156115"/>
              <a:gd name="connsiteY31" fmla="*/ 78393 h 258051"/>
              <a:gd name="connsiteX0" fmla="*/ 42401 w 2156115"/>
              <a:gd name="connsiteY0" fmla="*/ 0 h 258051"/>
              <a:gd name="connsiteX1" fmla="*/ 6407 w 2156115"/>
              <a:gd name="connsiteY1" fmla="*/ 84588 h 258051"/>
              <a:gd name="connsiteX2" fmla="*/ 0 w 2156115"/>
              <a:gd name="connsiteY2" fmla="*/ 144924 h 258051"/>
              <a:gd name="connsiteX3" fmla="*/ 24780 w 2156115"/>
              <a:gd name="connsiteY3" fmla="*/ 191523 h 258051"/>
              <a:gd name="connsiteX4" fmla="*/ 68359 w 2156115"/>
              <a:gd name="connsiteY4" fmla="*/ 208491 h 258051"/>
              <a:gd name="connsiteX5" fmla="*/ 161286 w 2156115"/>
              <a:gd name="connsiteY5" fmla="*/ 189905 h 258051"/>
              <a:gd name="connsiteX6" fmla="*/ 278993 w 2156115"/>
              <a:gd name="connsiteY6" fmla="*/ 165125 h 258051"/>
              <a:gd name="connsiteX7" fmla="*/ 440066 w 2156115"/>
              <a:gd name="connsiteY7" fmla="*/ 127954 h 258051"/>
              <a:gd name="connsiteX8" fmla="*/ 545383 w 2156115"/>
              <a:gd name="connsiteY8" fmla="*/ 115564 h 258051"/>
              <a:gd name="connsiteX9" fmla="*/ 656895 w 2156115"/>
              <a:gd name="connsiteY9" fmla="*/ 109369 h 258051"/>
              <a:gd name="connsiteX10" fmla="*/ 743627 w 2156115"/>
              <a:gd name="connsiteY10" fmla="*/ 115564 h 258051"/>
              <a:gd name="connsiteX11" fmla="*/ 830359 w 2156115"/>
              <a:gd name="connsiteY11" fmla="*/ 146539 h 258051"/>
              <a:gd name="connsiteX12" fmla="*/ 855139 w 2156115"/>
              <a:gd name="connsiteY12" fmla="*/ 196100 h 258051"/>
              <a:gd name="connsiteX13" fmla="*/ 855139 w 2156115"/>
              <a:gd name="connsiteY13" fmla="*/ 196100 h 258051"/>
              <a:gd name="connsiteX14" fmla="*/ 861334 w 2156115"/>
              <a:gd name="connsiteY14" fmla="*/ 258051 h 258051"/>
              <a:gd name="connsiteX15" fmla="*/ 904700 w 2156115"/>
              <a:gd name="connsiteY15" fmla="*/ 214686 h 258051"/>
              <a:gd name="connsiteX16" fmla="*/ 966651 w 2156115"/>
              <a:gd name="connsiteY16" fmla="*/ 165125 h 258051"/>
              <a:gd name="connsiteX17" fmla="*/ 1034798 w 2156115"/>
              <a:gd name="connsiteY17" fmla="*/ 127954 h 258051"/>
              <a:gd name="connsiteX18" fmla="*/ 1146310 w 2156115"/>
              <a:gd name="connsiteY18" fmla="*/ 109369 h 258051"/>
              <a:gd name="connsiteX19" fmla="*/ 1264017 w 2156115"/>
              <a:gd name="connsiteY19" fmla="*/ 121759 h 258051"/>
              <a:gd name="connsiteX20" fmla="*/ 1350749 w 2156115"/>
              <a:gd name="connsiteY20" fmla="*/ 152734 h 258051"/>
              <a:gd name="connsiteX21" fmla="*/ 1431286 w 2156115"/>
              <a:gd name="connsiteY21" fmla="*/ 177515 h 258051"/>
              <a:gd name="connsiteX22" fmla="*/ 1586164 w 2156115"/>
              <a:gd name="connsiteY22" fmla="*/ 208491 h 258051"/>
              <a:gd name="connsiteX23" fmla="*/ 1666700 w 2156115"/>
              <a:gd name="connsiteY23" fmla="*/ 220881 h 258051"/>
              <a:gd name="connsiteX24" fmla="*/ 1759627 w 2156115"/>
              <a:gd name="connsiteY24" fmla="*/ 227076 h 258051"/>
              <a:gd name="connsiteX25" fmla="*/ 1864944 w 2156115"/>
              <a:gd name="connsiteY25" fmla="*/ 220881 h 258051"/>
              <a:gd name="connsiteX26" fmla="*/ 1933090 w 2156115"/>
              <a:gd name="connsiteY26" fmla="*/ 196100 h 258051"/>
              <a:gd name="connsiteX27" fmla="*/ 2019822 w 2156115"/>
              <a:gd name="connsiteY27" fmla="*/ 171320 h 258051"/>
              <a:gd name="connsiteX28" fmla="*/ 2019822 w 2156115"/>
              <a:gd name="connsiteY28" fmla="*/ 171320 h 258051"/>
              <a:gd name="connsiteX29" fmla="*/ 2118944 w 2156115"/>
              <a:gd name="connsiteY29" fmla="*/ 121759 h 258051"/>
              <a:gd name="connsiteX30" fmla="*/ 2156115 w 2156115"/>
              <a:gd name="connsiteY30" fmla="*/ 78393 h 258051"/>
              <a:gd name="connsiteX31" fmla="*/ 2156115 w 2156115"/>
              <a:gd name="connsiteY31" fmla="*/ 78393 h 258051"/>
              <a:gd name="connsiteX0" fmla="*/ 42401 w 2156115"/>
              <a:gd name="connsiteY0" fmla="*/ 0 h 258051"/>
              <a:gd name="connsiteX1" fmla="*/ 6407 w 2156115"/>
              <a:gd name="connsiteY1" fmla="*/ 84588 h 258051"/>
              <a:gd name="connsiteX2" fmla="*/ 0 w 2156115"/>
              <a:gd name="connsiteY2" fmla="*/ 144924 h 258051"/>
              <a:gd name="connsiteX3" fmla="*/ 24780 w 2156115"/>
              <a:gd name="connsiteY3" fmla="*/ 191523 h 258051"/>
              <a:gd name="connsiteX4" fmla="*/ 82139 w 2156115"/>
              <a:gd name="connsiteY4" fmla="*/ 190172 h 258051"/>
              <a:gd name="connsiteX5" fmla="*/ 161286 w 2156115"/>
              <a:gd name="connsiteY5" fmla="*/ 189905 h 258051"/>
              <a:gd name="connsiteX6" fmla="*/ 278993 w 2156115"/>
              <a:gd name="connsiteY6" fmla="*/ 165125 h 258051"/>
              <a:gd name="connsiteX7" fmla="*/ 440066 w 2156115"/>
              <a:gd name="connsiteY7" fmla="*/ 127954 h 258051"/>
              <a:gd name="connsiteX8" fmla="*/ 545383 w 2156115"/>
              <a:gd name="connsiteY8" fmla="*/ 115564 h 258051"/>
              <a:gd name="connsiteX9" fmla="*/ 656895 w 2156115"/>
              <a:gd name="connsiteY9" fmla="*/ 109369 h 258051"/>
              <a:gd name="connsiteX10" fmla="*/ 743627 w 2156115"/>
              <a:gd name="connsiteY10" fmla="*/ 115564 h 258051"/>
              <a:gd name="connsiteX11" fmla="*/ 830359 w 2156115"/>
              <a:gd name="connsiteY11" fmla="*/ 146539 h 258051"/>
              <a:gd name="connsiteX12" fmla="*/ 855139 w 2156115"/>
              <a:gd name="connsiteY12" fmla="*/ 196100 h 258051"/>
              <a:gd name="connsiteX13" fmla="*/ 855139 w 2156115"/>
              <a:gd name="connsiteY13" fmla="*/ 196100 h 258051"/>
              <a:gd name="connsiteX14" fmla="*/ 861334 w 2156115"/>
              <a:gd name="connsiteY14" fmla="*/ 258051 h 258051"/>
              <a:gd name="connsiteX15" fmla="*/ 904700 w 2156115"/>
              <a:gd name="connsiteY15" fmla="*/ 214686 h 258051"/>
              <a:gd name="connsiteX16" fmla="*/ 966651 w 2156115"/>
              <a:gd name="connsiteY16" fmla="*/ 165125 h 258051"/>
              <a:gd name="connsiteX17" fmla="*/ 1034798 w 2156115"/>
              <a:gd name="connsiteY17" fmla="*/ 127954 h 258051"/>
              <a:gd name="connsiteX18" fmla="*/ 1146310 w 2156115"/>
              <a:gd name="connsiteY18" fmla="*/ 109369 h 258051"/>
              <a:gd name="connsiteX19" fmla="*/ 1264017 w 2156115"/>
              <a:gd name="connsiteY19" fmla="*/ 121759 h 258051"/>
              <a:gd name="connsiteX20" fmla="*/ 1350749 w 2156115"/>
              <a:gd name="connsiteY20" fmla="*/ 152734 h 258051"/>
              <a:gd name="connsiteX21" fmla="*/ 1431286 w 2156115"/>
              <a:gd name="connsiteY21" fmla="*/ 177515 h 258051"/>
              <a:gd name="connsiteX22" fmla="*/ 1586164 w 2156115"/>
              <a:gd name="connsiteY22" fmla="*/ 208491 h 258051"/>
              <a:gd name="connsiteX23" fmla="*/ 1666700 w 2156115"/>
              <a:gd name="connsiteY23" fmla="*/ 220881 h 258051"/>
              <a:gd name="connsiteX24" fmla="*/ 1759627 w 2156115"/>
              <a:gd name="connsiteY24" fmla="*/ 227076 h 258051"/>
              <a:gd name="connsiteX25" fmla="*/ 1864944 w 2156115"/>
              <a:gd name="connsiteY25" fmla="*/ 220881 h 258051"/>
              <a:gd name="connsiteX26" fmla="*/ 1933090 w 2156115"/>
              <a:gd name="connsiteY26" fmla="*/ 196100 h 258051"/>
              <a:gd name="connsiteX27" fmla="*/ 2019822 w 2156115"/>
              <a:gd name="connsiteY27" fmla="*/ 171320 h 258051"/>
              <a:gd name="connsiteX28" fmla="*/ 2019822 w 2156115"/>
              <a:gd name="connsiteY28" fmla="*/ 171320 h 258051"/>
              <a:gd name="connsiteX29" fmla="*/ 2118944 w 2156115"/>
              <a:gd name="connsiteY29" fmla="*/ 121759 h 258051"/>
              <a:gd name="connsiteX30" fmla="*/ 2156115 w 2156115"/>
              <a:gd name="connsiteY30" fmla="*/ 78393 h 258051"/>
              <a:gd name="connsiteX31" fmla="*/ 2156115 w 2156115"/>
              <a:gd name="connsiteY31" fmla="*/ 78393 h 258051"/>
              <a:gd name="connsiteX0" fmla="*/ 42401 w 2156115"/>
              <a:gd name="connsiteY0" fmla="*/ 0 h 258051"/>
              <a:gd name="connsiteX1" fmla="*/ 6407 w 2156115"/>
              <a:gd name="connsiteY1" fmla="*/ 84588 h 258051"/>
              <a:gd name="connsiteX2" fmla="*/ 0 w 2156115"/>
              <a:gd name="connsiteY2" fmla="*/ 144924 h 258051"/>
              <a:gd name="connsiteX3" fmla="*/ 24780 w 2156115"/>
              <a:gd name="connsiteY3" fmla="*/ 191523 h 258051"/>
              <a:gd name="connsiteX4" fmla="*/ 82139 w 2156115"/>
              <a:gd name="connsiteY4" fmla="*/ 190172 h 258051"/>
              <a:gd name="connsiteX5" fmla="*/ 161286 w 2156115"/>
              <a:gd name="connsiteY5" fmla="*/ 189905 h 258051"/>
              <a:gd name="connsiteX6" fmla="*/ 278993 w 2156115"/>
              <a:gd name="connsiteY6" fmla="*/ 165125 h 258051"/>
              <a:gd name="connsiteX7" fmla="*/ 440066 w 2156115"/>
              <a:gd name="connsiteY7" fmla="*/ 127954 h 258051"/>
              <a:gd name="connsiteX8" fmla="*/ 545383 w 2156115"/>
              <a:gd name="connsiteY8" fmla="*/ 115564 h 258051"/>
              <a:gd name="connsiteX9" fmla="*/ 656895 w 2156115"/>
              <a:gd name="connsiteY9" fmla="*/ 109369 h 258051"/>
              <a:gd name="connsiteX10" fmla="*/ 743627 w 2156115"/>
              <a:gd name="connsiteY10" fmla="*/ 115564 h 258051"/>
              <a:gd name="connsiteX11" fmla="*/ 830359 w 2156115"/>
              <a:gd name="connsiteY11" fmla="*/ 146539 h 258051"/>
              <a:gd name="connsiteX12" fmla="*/ 855139 w 2156115"/>
              <a:gd name="connsiteY12" fmla="*/ 196100 h 258051"/>
              <a:gd name="connsiteX13" fmla="*/ 855139 w 2156115"/>
              <a:gd name="connsiteY13" fmla="*/ 196100 h 258051"/>
              <a:gd name="connsiteX14" fmla="*/ 861334 w 2156115"/>
              <a:gd name="connsiteY14" fmla="*/ 258051 h 258051"/>
              <a:gd name="connsiteX15" fmla="*/ 904700 w 2156115"/>
              <a:gd name="connsiteY15" fmla="*/ 214686 h 258051"/>
              <a:gd name="connsiteX16" fmla="*/ 966651 w 2156115"/>
              <a:gd name="connsiteY16" fmla="*/ 165125 h 258051"/>
              <a:gd name="connsiteX17" fmla="*/ 1034798 w 2156115"/>
              <a:gd name="connsiteY17" fmla="*/ 127954 h 258051"/>
              <a:gd name="connsiteX18" fmla="*/ 1146310 w 2156115"/>
              <a:gd name="connsiteY18" fmla="*/ 109369 h 258051"/>
              <a:gd name="connsiteX19" fmla="*/ 1264017 w 2156115"/>
              <a:gd name="connsiteY19" fmla="*/ 121759 h 258051"/>
              <a:gd name="connsiteX20" fmla="*/ 1350749 w 2156115"/>
              <a:gd name="connsiteY20" fmla="*/ 152734 h 258051"/>
              <a:gd name="connsiteX21" fmla="*/ 1431286 w 2156115"/>
              <a:gd name="connsiteY21" fmla="*/ 177515 h 258051"/>
              <a:gd name="connsiteX22" fmla="*/ 1586164 w 2156115"/>
              <a:gd name="connsiteY22" fmla="*/ 208491 h 258051"/>
              <a:gd name="connsiteX23" fmla="*/ 1666700 w 2156115"/>
              <a:gd name="connsiteY23" fmla="*/ 220881 h 258051"/>
              <a:gd name="connsiteX24" fmla="*/ 1759627 w 2156115"/>
              <a:gd name="connsiteY24" fmla="*/ 227076 h 258051"/>
              <a:gd name="connsiteX25" fmla="*/ 1864944 w 2156115"/>
              <a:gd name="connsiteY25" fmla="*/ 220881 h 258051"/>
              <a:gd name="connsiteX26" fmla="*/ 1933090 w 2156115"/>
              <a:gd name="connsiteY26" fmla="*/ 196100 h 258051"/>
              <a:gd name="connsiteX27" fmla="*/ 2019822 w 2156115"/>
              <a:gd name="connsiteY27" fmla="*/ 171320 h 258051"/>
              <a:gd name="connsiteX28" fmla="*/ 2019822 w 2156115"/>
              <a:gd name="connsiteY28" fmla="*/ 171320 h 258051"/>
              <a:gd name="connsiteX29" fmla="*/ 2118944 w 2156115"/>
              <a:gd name="connsiteY29" fmla="*/ 121759 h 258051"/>
              <a:gd name="connsiteX30" fmla="*/ 2156115 w 2156115"/>
              <a:gd name="connsiteY30" fmla="*/ 78393 h 258051"/>
              <a:gd name="connsiteX31" fmla="*/ 2156115 w 2156115"/>
              <a:gd name="connsiteY31" fmla="*/ 78393 h 258051"/>
              <a:gd name="connsiteX0" fmla="*/ 65082 w 2178796"/>
              <a:gd name="connsiteY0" fmla="*/ 0 h 258051"/>
              <a:gd name="connsiteX1" fmla="*/ 29088 w 2178796"/>
              <a:gd name="connsiteY1" fmla="*/ 84588 h 258051"/>
              <a:gd name="connsiteX2" fmla="*/ 22681 w 2178796"/>
              <a:gd name="connsiteY2" fmla="*/ 144924 h 258051"/>
              <a:gd name="connsiteX3" fmla="*/ 47461 w 2178796"/>
              <a:gd name="connsiteY3" fmla="*/ 191523 h 258051"/>
              <a:gd name="connsiteX4" fmla="*/ 104820 w 2178796"/>
              <a:gd name="connsiteY4" fmla="*/ 190172 h 258051"/>
              <a:gd name="connsiteX5" fmla="*/ 183967 w 2178796"/>
              <a:gd name="connsiteY5" fmla="*/ 189905 h 258051"/>
              <a:gd name="connsiteX6" fmla="*/ 301674 w 2178796"/>
              <a:gd name="connsiteY6" fmla="*/ 165125 h 258051"/>
              <a:gd name="connsiteX7" fmla="*/ 462747 w 2178796"/>
              <a:gd name="connsiteY7" fmla="*/ 127954 h 258051"/>
              <a:gd name="connsiteX8" fmla="*/ 568064 w 2178796"/>
              <a:gd name="connsiteY8" fmla="*/ 115564 h 258051"/>
              <a:gd name="connsiteX9" fmla="*/ 679576 w 2178796"/>
              <a:gd name="connsiteY9" fmla="*/ 109369 h 258051"/>
              <a:gd name="connsiteX10" fmla="*/ 766308 w 2178796"/>
              <a:gd name="connsiteY10" fmla="*/ 115564 h 258051"/>
              <a:gd name="connsiteX11" fmla="*/ 853040 w 2178796"/>
              <a:gd name="connsiteY11" fmla="*/ 146539 h 258051"/>
              <a:gd name="connsiteX12" fmla="*/ 877820 w 2178796"/>
              <a:gd name="connsiteY12" fmla="*/ 196100 h 258051"/>
              <a:gd name="connsiteX13" fmla="*/ 877820 w 2178796"/>
              <a:gd name="connsiteY13" fmla="*/ 196100 h 258051"/>
              <a:gd name="connsiteX14" fmla="*/ 884015 w 2178796"/>
              <a:gd name="connsiteY14" fmla="*/ 258051 h 258051"/>
              <a:gd name="connsiteX15" fmla="*/ 927381 w 2178796"/>
              <a:gd name="connsiteY15" fmla="*/ 214686 h 258051"/>
              <a:gd name="connsiteX16" fmla="*/ 989332 w 2178796"/>
              <a:gd name="connsiteY16" fmla="*/ 165125 h 258051"/>
              <a:gd name="connsiteX17" fmla="*/ 1057479 w 2178796"/>
              <a:gd name="connsiteY17" fmla="*/ 127954 h 258051"/>
              <a:gd name="connsiteX18" fmla="*/ 1168991 w 2178796"/>
              <a:gd name="connsiteY18" fmla="*/ 109369 h 258051"/>
              <a:gd name="connsiteX19" fmla="*/ 1286698 w 2178796"/>
              <a:gd name="connsiteY19" fmla="*/ 121759 h 258051"/>
              <a:gd name="connsiteX20" fmla="*/ 1373430 w 2178796"/>
              <a:gd name="connsiteY20" fmla="*/ 152734 h 258051"/>
              <a:gd name="connsiteX21" fmla="*/ 1453967 w 2178796"/>
              <a:gd name="connsiteY21" fmla="*/ 177515 h 258051"/>
              <a:gd name="connsiteX22" fmla="*/ 1608845 w 2178796"/>
              <a:gd name="connsiteY22" fmla="*/ 208491 h 258051"/>
              <a:gd name="connsiteX23" fmla="*/ 1689381 w 2178796"/>
              <a:gd name="connsiteY23" fmla="*/ 220881 h 258051"/>
              <a:gd name="connsiteX24" fmla="*/ 1782308 w 2178796"/>
              <a:gd name="connsiteY24" fmla="*/ 227076 h 258051"/>
              <a:gd name="connsiteX25" fmla="*/ 1887625 w 2178796"/>
              <a:gd name="connsiteY25" fmla="*/ 220881 h 258051"/>
              <a:gd name="connsiteX26" fmla="*/ 1955771 w 2178796"/>
              <a:gd name="connsiteY26" fmla="*/ 196100 h 258051"/>
              <a:gd name="connsiteX27" fmla="*/ 2042503 w 2178796"/>
              <a:gd name="connsiteY27" fmla="*/ 171320 h 258051"/>
              <a:gd name="connsiteX28" fmla="*/ 2042503 w 2178796"/>
              <a:gd name="connsiteY28" fmla="*/ 171320 h 258051"/>
              <a:gd name="connsiteX29" fmla="*/ 2141625 w 2178796"/>
              <a:gd name="connsiteY29" fmla="*/ 121759 h 258051"/>
              <a:gd name="connsiteX30" fmla="*/ 2178796 w 2178796"/>
              <a:gd name="connsiteY30" fmla="*/ 78393 h 258051"/>
              <a:gd name="connsiteX31" fmla="*/ 2178796 w 2178796"/>
              <a:gd name="connsiteY31" fmla="*/ 78393 h 258051"/>
              <a:gd name="connsiteX0" fmla="*/ 42401 w 2156115"/>
              <a:gd name="connsiteY0" fmla="*/ 0 h 258051"/>
              <a:gd name="connsiteX1" fmla="*/ 6407 w 2156115"/>
              <a:gd name="connsiteY1" fmla="*/ 84588 h 258051"/>
              <a:gd name="connsiteX2" fmla="*/ 0 w 2156115"/>
              <a:gd name="connsiteY2" fmla="*/ 144924 h 258051"/>
              <a:gd name="connsiteX3" fmla="*/ 24780 w 2156115"/>
              <a:gd name="connsiteY3" fmla="*/ 191523 h 258051"/>
              <a:gd name="connsiteX4" fmla="*/ 82139 w 2156115"/>
              <a:gd name="connsiteY4" fmla="*/ 190172 h 258051"/>
              <a:gd name="connsiteX5" fmla="*/ 161286 w 2156115"/>
              <a:gd name="connsiteY5" fmla="*/ 189905 h 258051"/>
              <a:gd name="connsiteX6" fmla="*/ 278993 w 2156115"/>
              <a:gd name="connsiteY6" fmla="*/ 165125 h 258051"/>
              <a:gd name="connsiteX7" fmla="*/ 440066 w 2156115"/>
              <a:gd name="connsiteY7" fmla="*/ 127954 h 258051"/>
              <a:gd name="connsiteX8" fmla="*/ 545383 w 2156115"/>
              <a:gd name="connsiteY8" fmla="*/ 115564 h 258051"/>
              <a:gd name="connsiteX9" fmla="*/ 656895 w 2156115"/>
              <a:gd name="connsiteY9" fmla="*/ 109369 h 258051"/>
              <a:gd name="connsiteX10" fmla="*/ 743627 w 2156115"/>
              <a:gd name="connsiteY10" fmla="*/ 115564 h 258051"/>
              <a:gd name="connsiteX11" fmla="*/ 830359 w 2156115"/>
              <a:gd name="connsiteY11" fmla="*/ 146539 h 258051"/>
              <a:gd name="connsiteX12" fmla="*/ 855139 w 2156115"/>
              <a:gd name="connsiteY12" fmla="*/ 196100 h 258051"/>
              <a:gd name="connsiteX13" fmla="*/ 855139 w 2156115"/>
              <a:gd name="connsiteY13" fmla="*/ 196100 h 258051"/>
              <a:gd name="connsiteX14" fmla="*/ 861334 w 2156115"/>
              <a:gd name="connsiteY14" fmla="*/ 258051 h 258051"/>
              <a:gd name="connsiteX15" fmla="*/ 904700 w 2156115"/>
              <a:gd name="connsiteY15" fmla="*/ 214686 h 258051"/>
              <a:gd name="connsiteX16" fmla="*/ 966651 w 2156115"/>
              <a:gd name="connsiteY16" fmla="*/ 165125 h 258051"/>
              <a:gd name="connsiteX17" fmla="*/ 1034798 w 2156115"/>
              <a:gd name="connsiteY17" fmla="*/ 127954 h 258051"/>
              <a:gd name="connsiteX18" fmla="*/ 1146310 w 2156115"/>
              <a:gd name="connsiteY18" fmla="*/ 109369 h 258051"/>
              <a:gd name="connsiteX19" fmla="*/ 1264017 w 2156115"/>
              <a:gd name="connsiteY19" fmla="*/ 121759 h 258051"/>
              <a:gd name="connsiteX20" fmla="*/ 1350749 w 2156115"/>
              <a:gd name="connsiteY20" fmla="*/ 152734 h 258051"/>
              <a:gd name="connsiteX21" fmla="*/ 1431286 w 2156115"/>
              <a:gd name="connsiteY21" fmla="*/ 177515 h 258051"/>
              <a:gd name="connsiteX22" fmla="*/ 1586164 w 2156115"/>
              <a:gd name="connsiteY22" fmla="*/ 208491 h 258051"/>
              <a:gd name="connsiteX23" fmla="*/ 1666700 w 2156115"/>
              <a:gd name="connsiteY23" fmla="*/ 220881 h 258051"/>
              <a:gd name="connsiteX24" fmla="*/ 1759627 w 2156115"/>
              <a:gd name="connsiteY24" fmla="*/ 227076 h 258051"/>
              <a:gd name="connsiteX25" fmla="*/ 1864944 w 2156115"/>
              <a:gd name="connsiteY25" fmla="*/ 220881 h 258051"/>
              <a:gd name="connsiteX26" fmla="*/ 1933090 w 2156115"/>
              <a:gd name="connsiteY26" fmla="*/ 196100 h 258051"/>
              <a:gd name="connsiteX27" fmla="*/ 2019822 w 2156115"/>
              <a:gd name="connsiteY27" fmla="*/ 171320 h 258051"/>
              <a:gd name="connsiteX28" fmla="*/ 2019822 w 2156115"/>
              <a:gd name="connsiteY28" fmla="*/ 171320 h 258051"/>
              <a:gd name="connsiteX29" fmla="*/ 2118944 w 2156115"/>
              <a:gd name="connsiteY29" fmla="*/ 121759 h 258051"/>
              <a:gd name="connsiteX30" fmla="*/ 2156115 w 2156115"/>
              <a:gd name="connsiteY30" fmla="*/ 78393 h 258051"/>
              <a:gd name="connsiteX31" fmla="*/ 2156115 w 2156115"/>
              <a:gd name="connsiteY31" fmla="*/ 78393 h 258051"/>
              <a:gd name="connsiteX0" fmla="*/ 42401 w 2156115"/>
              <a:gd name="connsiteY0" fmla="*/ 0 h 258051"/>
              <a:gd name="connsiteX1" fmla="*/ 6407 w 2156115"/>
              <a:gd name="connsiteY1" fmla="*/ 84588 h 258051"/>
              <a:gd name="connsiteX2" fmla="*/ 0 w 2156115"/>
              <a:gd name="connsiteY2" fmla="*/ 144924 h 258051"/>
              <a:gd name="connsiteX3" fmla="*/ 35630 w 2156115"/>
              <a:gd name="connsiteY3" fmla="*/ 180705 h 258051"/>
              <a:gd name="connsiteX4" fmla="*/ 82139 w 2156115"/>
              <a:gd name="connsiteY4" fmla="*/ 190172 h 258051"/>
              <a:gd name="connsiteX5" fmla="*/ 161286 w 2156115"/>
              <a:gd name="connsiteY5" fmla="*/ 189905 h 258051"/>
              <a:gd name="connsiteX6" fmla="*/ 278993 w 2156115"/>
              <a:gd name="connsiteY6" fmla="*/ 165125 h 258051"/>
              <a:gd name="connsiteX7" fmla="*/ 440066 w 2156115"/>
              <a:gd name="connsiteY7" fmla="*/ 127954 h 258051"/>
              <a:gd name="connsiteX8" fmla="*/ 545383 w 2156115"/>
              <a:gd name="connsiteY8" fmla="*/ 115564 h 258051"/>
              <a:gd name="connsiteX9" fmla="*/ 656895 w 2156115"/>
              <a:gd name="connsiteY9" fmla="*/ 109369 h 258051"/>
              <a:gd name="connsiteX10" fmla="*/ 743627 w 2156115"/>
              <a:gd name="connsiteY10" fmla="*/ 115564 h 258051"/>
              <a:gd name="connsiteX11" fmla="*/ 830359 w 2156115"/>
              <a:gd name="connsiteY11" fmla="*/ 146539 h 258051"/>
              <a:gd name="connsiteX12" fmla="*/ 855139 w 2156115"/>
              <a:gd name="connsiteY12" fmla="*/ 196100 h 258051"/>
              <a:gd name="connsiteX13" fmla="*/ 855139 w 2156115"/>
              <a:gd name="connsiteY13" fmla="*/ 196100 h 258051"/>
              <a:gd name="connsiteX14" fmla="*/ 861334 w 2156115"/>
              <a:gd name="connsiteY14" fmla="*/ 258051 h 258051"/>
              <a:gd name="connsiteX15" fmla="*/ 904700 w 2156115"/>
              <a:gd name="connsiteY15" fmla="*/ 214686 h 258051"/>
              <a:gd name="connsiteX16" fmla="*/ 966651 w 2156115"/>
              <a:gd name="connsiteY16" fmla="*/ 165125 h 258051"/>
              <a:gd name="connsiteX17" fmla="*/ 1034798 w 2156115"/>
              <a:gd name="connsiteY17" fmla="*/ 127954 h 258051"/>
              <a:gd name="connsiteX18" fmla="*/ 1146310 w 2156115"/>
              <a:gd name="connsiteY18" fmla="*/ 109369 h 258051"/>
              <a:gd name="connsiteX19" fmla="*/ 1264017 w 2156115"/>
              <a:gd name="connsiteY19" fmla="*/ 121759 h 258051"/>
              <a:gd name="connsiteX20" fmla="*/ 1350749 w 2156115"/>
              <a:gd name="connsiteY20" fmla="*/ 152734 h 258051"/>
              <a:gd name="connsiteX21" fmla="*/ 1431286 w 2156115"/>
              <a:gd name="connsiteY21" fmla="*/ 177515 h 258051"/>
              <a:gd name="connsiteX22" fmla="*/ 1586164 w 2156115"/>
              <a:gd name="connsiteY22" fmla="*/ 208491 h 258051"/>
              <a:gd name="connsiteX23" fmla="*/ 1666700 w 2156115"/>
              <a:gd name="connsiteY23" fmla="*/ 220881 h 258051"/>
              <a:gd name="connsiteX24" fmla="*/ 1759627 w 2156115"/>
              <a:gd name="connsiteY24" fmla="*/ 227076 h 258051"/>
              <a:gd name="connsiteX25" fmla="*/ 1864944 w 2156115"/>
              <a:gd name="connsiteY25" fmla="*/ 220881 h 258051"/>
              <a:gd name="connsiteX26" fmla="*/ 1933090 w 2156115"/>
              <a:gd name="connsiteY26" fmla="*/ 196100 h 258051"/>
              <a:gd name="connsiteX27" fmla="*/ 2019822 w 2156115"/>
              <a:gd name="connsiteY27" fmla="*/ 171320 h 258051"/>
              <a:gd name="connsiteX28" fmla="*/ 2019822 w 2156115"/>
              <a:gd name="connsiteY28" fmla="*/ 171320 h 258051"/>
              <a:gd name="connsiteX29" fmla="*/ 2118944 w 2156115"/>
              <a:gd name="connsiteY29" fmla="*/ 121759 h 258051"/>
              <a:gd name="connsiteX30" fmla="*/ 2156115 w 2156115"/>
              <a:gd name="connsiteY30" fmla="*/ 78393 h 258051"/>
              <a:gd name="connsiteX31" fmla="*/ 2156115 w 2156115"/>
              <a:gd name="connsiteY31" fmla="*/ 78393 h 258051"/>
              <a:gd name="connsiteX0" fmla="*/ 42401 w 2156115"/>
              <a:gd name="connsiteY0" fmla="*/ 0 h 258051"/>
              <a:gd name="connsiteX1" fmla="*/ 6407 w 2156115"/>
              <a:gd name="connsiteY1" fmla="*/ 84588 h 258051"/>
              <a:gd name="connsiteX2" fmla="*/ 0 w 2156115"/>
              <a:gd name="connsiteY2" fmla="*/ 144924 h 258051"/>
              <a:gd name="connsiteX3" fmla="*/ 35630 w 2156115"/>
              <a:gd name="connsiteY3" fmla="*/ 180705 h 258051"/>
              <a:gd name="connsiteX4" fmla="*/ 82139 w 2156115"/>
              <a:gd name="connsiteY4" fmla="*/ 190172 h 258051"/>
              <a:gd name="connsiteX5" fmla="*/ 161286 w 2156115"/>
              <a:gd name="connsiteY5" fmla="*/ 189905 h 258051"/>
              <a:gd name="connsiteX6" fmla="*/ 278993 w 2156115"/>
              <a:gd name="connsiteY6" fmla="*/ 165125 h 258051"/>
              <a:gd name="connsiteX7" fmla="*/ 440066 w 2156115"/>
              <a:gd name="connsiteY7" fmla="*/ 127954 h 258051"/>
              <a:gd name="connsiteX8" fmla="*/ 545383 w 2156115"/>
              <a:gd name="connsiteY8" fmla="*/ 115564 h 258051"/>
              <a:gd name="connsiteX9" fmla="*/ 656895 w 2156115"/>
              <a:gd name="connsiteY9" fmla="*/ 109369 h 258051"/>
              <a:gd name="connsiteX10" fmla="*/ 743627 w 2156115"/>
              <a:gd name="connsiteY10" fmla="*/ 115564 h 258051"/>
              <a:gd name="connsiteX11" fmla="*/ 830359 w 2156115"/>
              <a:gd name="connsiteY11" fmla="*/ 146539 h 258051"/>
              <a:gd name="connsiteX12" fmla="*/ 855139 w 2156115"/>
              <a:gd name="connsiteY12" fmla="*/ 196100 h 258051"/>
              <a:gd name="connsiteX13" fmla="*/ 855139 w 2156115"/>
              <a:gd name="connsiteY13" fmla="*/ 196100 h 258051"/>
              <a:gd name="connsiteX14" fmla="*/ 861334 w 2156115"/>
              <a:gd name="connsiteY14" fmla="*/ 258051 h 258051"/>
              <a:gd name="connsiteX15" fmla="*/ 904700 w 2156115"/>
              <a:gd name="connsiteY15" fmla="*/ 214686 h 258051"/>
              <a:gd name="connsiteX16" fmla="*/ 966651 w 2156115"/>
              <a:gd name="connsiteY16" fmla="*/ 165125 h 258051"/>
              <a:gd name="connsiteX17" fmla="*/ 1034798 w 2156115"/>
              <a:gd name="connsiteY17" fmla="*/ 127954 h 258051"/>
              <a:gd name="connsiteX18" fmla="*/ 1146310 w 2156115"/>
              <a:gd name="connsiteY18" fmla="*/ 109369 h 258051"/>
              <a:gd name="connsiteX19" fmla="*/ 1264017 w 2156115"/>
              <a:gd name="connsiteY19" fmla="*/ 121759 h 258051"/>
              <a:gd name="connsiteX20" fmla="*/ 1350749 w 2156115"/>
              <a:gd name="connsiteY20" fmla="*/ 152734 h 258051"/>
              <a:gd name="connsiteX21" fmla="*/ 1431286 w 2156115"/>
              <a:gd name="connsiteY21" fmla="*/ 177515 h 258051"/>
              <a:gd name="connsiteX22" fmla="*/ 1586164 w 2156115"/>
              <a:gd name="connsiteY22" fmla="*/ 208491 h 258051"/>
              <a:gd name="connsiteX23" fmla="*/ 1666700 w 2156115"/>
              <a:gd name="connsiteY23" fmla="*/ 220881 h 258051"/>
              <a:gd name="connsiteX24" fmla="*/ 1759627 w 2156115"/>
              <a:gd name="connsiteY24" fmla="*/ 227076 h 258051"/>
              <a:gd name="connsiteX25" fmla="*/ 1864944 w 2156115"/>
              <a:gd name="connsiteY25" fmla="*/ 220881 h 258051"/>
              <a:gd name="connsiteX26" fmla="*/ 1933090 w 2156115"/>
              <a:gd name="connsiteY26" fmla="*/ 196100 h 258051"/>
              <a:gd name="connsiteX27" fmla="*/ 2019822 w 2156115"/>
              <a:gd name="connsiteY27" fmla="*/ 171320 h 258051"/>
              <a:gd name="connsiteX28" fmla="*/ 2019822 w 2156115"/>
              <a:gd name="connsiteY28" fmla="*/ 171320 h 258051"/>
              <a:gd name="connsiteX29" fmla="*/ 2118944 w 2156115"/>
              <a:gd name="connsiteY29" fmla="*/ 121759 h 258051"/>
              <a:gd name="connsiteX30" fmla="*/ 2156115 w 2156115"/>
              <a:gd name="connsiteY30" fmla="*/ 78393 h 258051"/>
              <a:gd name="connsiteX31" fmla="*/ 2156115 w 2156115"/>
              <a:gd name="connsiteY31" fmla="*/ 78393 h 258051"/>
              <a:gd name="connsiteX0" fmla="*/ 42401 w 2156115"/>
              <a:gd name="connsiteY0" fmla="*/ 0 h 258051"/>
              <a:gd name="connsiteX1" fmla="*/ 6407 w 2156115"/>
              <a:gd name="connsiteY1" fmla="*/ 84588 h 258051"/>
              <a:gd name="connsiteX2" fmla="*/ 0 w 2156115"/>
              <a:gd name="connsiteY2" fmla="*/ 144924 h 258051"/>
              <a:gd name="connsiteX3" fmla="*/ 35630 w 2156115"/>
              <a:gd name="connsiteY3" fmla="*/ 180705 h 258051"/>
              <a:gd name="connsiteX4" fmla="*/ 82139 w 2156115"/>
              <a:gd name="connsiteY4" fmla="*/ 190172 h 258051"/>
              <a:gd name="connsiteX5" fmla="*/ 161286 w 2156115"/>
              <a:gd name="connsiteY5" fmla="*/ 189905 h 258051"/>
              <a:gd name="connsiteX6" fmla="*/ 278993 w 2156115"/>
              <a:gd name="connsiteY6" fmla="*/ 165125 h 258051"/>
              <a:gd name="connsiteX7" fmla="*/ 440066 w 2156115"/>
              <a:gd name="connsiteY7" fmla="*/ 127954 h 258051"/>
              <a:gd name="connsiteX8" fmla="*/ 545383 w 2156115"/>
              <a:gd name="connsiteY8" fmla="*/ 115564 h 258051"/>
              <a:gd name="connsiteX9" fmla="*/ 656895 w 2156115"/>
              <a:gd name="connsiteY9" fmla="*/ 109369 h 258051"/>
              <a:gd name="connsiteX10" fmla="*/ 743627 w 2156115"/>
              <a:gd name="connsiteY10" fmla="*/ 115564 h 258051"/>
              <a:gd name="connsiteX11" fmla="*/ 830359 w 2156115"/>
              <a:gd name="connsiteY11" fmla="*/ 146539 h 258051"/>
              <a:gd name="connsiteX12" fmla="*/ 855139 w 2156115"/>
              <a:gd name="connsiteY12" fmla="*/ 196100 h 258051"/>
              <a:gd name="connsiteX13" fmla="*/ 855139 w 2156115"/>
              <a:gd name="connsiteY13" fmla="*/ 196100 h 258051"/>
              <a:gd name="connsiteX14" fmla="*/ 861334 w 2156115"/>
              <a:gd name="connsiteY14" fmla="*/ 258051 h 258051"/>
              <a:gd name="connsiteX15" fmla="*/ 904700 w 2156115"/>
              <a:gd name="connsiteY15" fmla="*/ 214686 h 258051"/>
              <a:gd name="connsiteX16" fmla="*/ 966651 w 2156115"/>
              <a:gd name="connsiteY16" fmla="*/ 165125 h 258051"/>
              <a:gd name="connsiteX17" fmla="*/ 1034798 w 2156115"/>
              <a:gd name="connsiteY17" fmla="*/ 127954 h 258051"/>
              <a:gd name="connsiteX18" fmla="*/ 1146310 w 2156115"/>
              <a:gd name="connsiteY18" fmla="*/ 109369 h 258051"/>
              <a:gd name="connsiteX19" fmla="*/ 1264017 w 2156115"/>
              <a:gd name="connsiteY19" fmla="*/ 121759 h 258051"/>
              <a:gd name="connsiteX20" fmla="*/ 1350749 w 2156115"/>
              <a:gd name="connsiteY20" fmla="*/ 152734 h 258051"/>
              <a:gd name="connsiteX21" fmla="*/ 1431286 w 2156115"/>
              <a:gd name="connsiteY21" fmla="*/ 177515 h 258051"/>
              <a:gd name="connsiteX22" fmla="*/ 1586164 w 2156115"/>
              <a:gd name="connsiteY22" fmla="*/ 208491 h 258051"/>
              <a:gd name="connsiteX23" fmla="*/ 1666700 w 2156115"/>
              <a:gd name="connsiteY23" fmla="*/ 220881 h 258051"/>
              <a:gd name="connsiteX24" fmla="*/ 1759627 w 2156115"/>
              <a:gd name="connsiteY24" fmla="*/ 227076 h 258051"/>
              <a:gd name="connsiteX25" fmla="*/ 1864944 w 2156115"/>
              <a:gd name="connsiteY25" fmla="*/ 220881 h 258051"/>
              <a:gd name="connsiteX26" fmla="*/ 1933090 w 2156115"/>
              <a:gd name="connsiteY26" fmla="*/ 196100 h 258051"/>
              <a:gd name="connsiteX27" fmla="*/ 2019822 w 2156115"/>
              <a:gd name="connsiteY27" fmla="*/ 171320 h 258051"/>
              <a:gd name="connsiteX28" fmla="*/ 2019822 w 2156115"/>
              <a:gd name="connsiteY28" fmla="*/ 171320 h 258051"/>
              <a:gd name="connsiteX29" fmla="*/ 2118944 w 2156115"/>
              <a:gd name="connsiteY29" fmla="*/ 121759 h 258051"/>
              <a:gd name="connsiteX30" fmla="*/ 2156115 w 2156115"/>
              <a:gd name="connsiteY30" fmla="*/ 78393 h 258051"/>
              <a:gd name="connsiteX31" fmla="*/ 2156115 w 2156115"/>
              <a:gd name="connsiteY31" fmla="*/ 78393 h 258051"/>
              <a:gd name="connsiteX0" fmla="*/ 42401 w 2156115"/>
              <a:gd name="connsiteY0" fmla="*/ 0 h 258051"/>
              <a:gd name="connsiteX1" fmla="*/ 6407 w 2156115"/>
              <a:gd name="connsiteY1" fmla="*/ 84588 h 258051"/>
              <a:gd name="connsiteX2" fmla="*/ 0 w 2156115"/>
              <a:gd name="connsiteY2" fmla="*/ 144924 h 258051"/>
              <a:gd name="connsiteX3" fmla="*/ 82139 w 2156115"/>
              <a:gd name="connsiteY3" fmla="*/ 190172 h 258051"/>
              <a:gd name="connsiteX4" fmla="*/ 161286 w 2156115"/>
              <a:gd name="connsiteY4" fmla="*/ 189905 h 258051"/>
              <a:gd name="connsiteX5" fmla="*/ 278993 w 2156115"/>
              <a:gd name="connsiteY5" fmla="*/ 165125 h 258051"/>
              <a:gd name="connsiteX6" fmla="*/ 440066 w 2156115"/>
              <a:gd name="connsiteY6" fmla="*/ 127954 h 258051"/>
              <a:gd name="connsiteX7" fmla="*/ 545383 w 2156115"/>
              <a:gd name="connsiteY7" fmla="*/ 115564 h 258051"/>
              <a:gd name="connsiteX8" fmla="*/ 656895 w 2156115"/>
              <a:gd name="connsiteY8" fmla="*/ 109369 h 258051"/>
              <a:gd name="connsiteX9" fmla="*/ 743627 w 2156115"/>
              <a:gd name="connsiteY9" fmla="*/ 115564 h 258051"/>
              <a:gd name="connsiteX10" fmla="*/ 830359 w 2156115"/>
              <a:gd name="connsiteY10" fmla="*/ 146539 h 258051"/>
              <a:gd name="connsiteX11" fmla="*/ 855139 w 2156115"/>
              <a:gd name="connsiteY11" fmla="*/ 196100 h 258051"/>
              <a:gd name="connsiteX12" fmla="*/ 855139 w 2156115"/>
              <a:gd name="connsiteY12" fmla="*/ 196100 h 258051"/>
              <a:gd name="connsiteX13" fmla="*/ 861334 w 2156115"/>
              <a:gd name="connsiteY13" fmla="*/ 258051 h 258051"/>
              <a:gd name="connsiteX14" fmla="*/ 904700 w 2156115"/>
              <a:gd name="connsiteY14" fmla="*/ 214686 h 258051"/>
              <a:gd name="connsiteX15" fmla="*/ 966651 w 2156115"/>
              <a:gd name="connsiteY15" fmla="*/ 165125 h 258051"/>
              <a:gd name="connsiteX16" fmla="*/ 1034798 w 2156115"/>
              <a:gd name="connsiteY16" fmla="*/ 127954 h 258051"/>
              <a:gd name="connsiteX17" fmla="*/ 1146310 w 2156115"/>
              <a:gd name="connsiteY17" fmla="*/ 109369 h 258051"/>
              <a:gd name="connsiteX18" fmla="*/ 1264017 w 2156115"/>
              <a:gd name="connsiteY18" fmla="*/ 121759 h 258051"/>
              <a:gd name="connsiteX19" fmla="*/ 1350749 w 2156115"/>
              <a:gd name="connsiteY19" fmla="*/ 152734 h 258051"/>
              <a:gd name="connsiteX20" fmla="*/ 1431286 w 2156115"/>
              <a:gd name="connsiteY20" fmla="*/ 177515 h 258051"/>
              <a:gd name="connsiteX21" fmla="*/ 1586164 w 2156115"/>
              <a:gd name="connsiteY21" fmla="*/ 208491 h 258051"/>
              <a:gd name="connsiteX22" fmla="*/ 1666700 w 2156115"/>
              <a:gd name="connsiteY22" fmla="*/ 220881 h 258051"/>
              <a:gd name="connsiteX23" fmla="*/ 1759627 w 2156115"/>
              <a:gd name="connsiteY23" fmla="*/ 227076 h 258051"/>
              <a:gd name="connsiteX24" fmla="*/ 1864944 w 2156115"/>
              <a:gd name="connsiteY24" fmla="*/ 220881 h 258051"/>
              <a:gd name="connsiteX25" fmla="*/ 1933090 w 2156115"/>
              <a:gd name="connsiteY25" fmla="*/ 196100 h 258051"/>
              <a:gd name="connsiteX26" fmla="*/ 2019822 w 2156115"/>
              <a:gd name="connsiteY26" fmla="*/ 171320 h 258051"/>
              <a:gd name="connsiteX27" fmla="*/ 2019822 w 2156115"/>
              <a:gd name="connsiteY27" fmla="*/ 171320 h 258051"/>
              <a:gd name="connsiteX28" fmla="*/ 2118944 w 2156115"/>
              <a:gd name="connsiteY28" fmla="*/ 121759 h 258051"/>
              <a:gd name="connsiteX29" fmla="*/ 2156115 w 2156115"/>
              <a:gd name="connsiteY29" fmla="*/ 78393 h 258051"/>
              <a:gd name="connsiteX30" fmla="*/ 2156115 w 2156115"/>
              <a:gd name="connsiteY30" fmla="*/ 78393 h 258051"/>
              <a:gd name="connsiteX0" fmla="*/ 35994 w 2149708"/>
              <a:gd name="connsiteY0" fmla="*/ 0 h 258051"/>
              <a:gd name="connsiteX1" fmla="*/ 0 w 2149708"/>
              <a:gd name="connsiteY1" fmla="*/ 84588 h 258051"/>
              <a:gd name="connsiteX2" fmla="*/ 8061 w 2149708"/>
              <a:gd name="connsiteY2" fmla="*/ 144927 h 258051"/>
              <a:gd name="connsiteX3" fmla="*/ 75732 w 2149708"/>
              <a:gd name="connsiteY3" fmla="*/ 190172 h 258051"/>
              <a:gd name="connsiteX4" fmla="*/ 154879 w 2149708"/>
              <a:gd name="connsiteY4" fmla="*/ 189905 h 258051"/>
              <a:gd name="connsiteX5" fmla="*/ 272586 w 2149708"/>
              <a:gd name="connsiteY5" fmla="*/ 165125 h 258051"/>
              <a:gd name="connsiteX6" fmla="*/ 433659 w 2149708"/>
              <a:gd name="connsiteY6" fmla="*/ 127954 h 258051"/>
              <a:gd name="connsiteX7" fmla="*/ 538976 w 2149708"/>
              <a:gd name="connsiteY7" fmla="*/ 115564 h 258051"/>
              <a:gd name="connsiteX8" fmla="*/ 650488 w 2149708"/>
              <a:gd name="connsiteY8" fmla="*/ 109369 h 258051"/>
              <a:gd name="connsiteX9" fmla="*/ 737220 w 2149708"/>
              <a:gd name="connsiteY9" fmla="*/ 115564 h 258051"/>
              <a:gd name="connsiteX10" fmla="*/ 823952 w 2149708"/>
              <a:gd name="connsiteY10" fmla="*/ 146539 h 258051"/>
              <a:gd name="connsiteX11" fmla="*/ 848732 w 2149708"/>
              <a:gd name="connsiteY11" fmla="*/ 196100 h 258051"/>
              <a:gd name="connsiteX12" fmla="*/ 848732 w 2149708"/>
              <a:gd name="connsiteY12" fmla="*/ 196100 h 258051"/>
              <a:gd name="connsiteX13" fmla="*/ 854927 w 2149708"/>
              <a:gd name="connsiteY13" fmla="*/ 258051 h 258051"/>
              <a:gd name="connsiteX14" fmla="*/ 898293 w 2149708"/>
              <a:gd name="connsiteY14" fmla="*/ 214686 h 258051"/>
              <a:gd name="connsiteX15" fmla="*/ 960244 w 2149708"/>
              <a:gd name="connsiteY15" fmla="*/ 165125 h 258051"/>
              <a:gd name="connsiteX16" fmla="*/ 1028391 w 2149708"/>
              <a:gd name="connsiteY16" fmla="*/ 127954 h 258051"/>
              <a:gd name="connsiteX17" fmla="*/ 1139903 w 2149708"/>
              <a:gd name="connsiteY17" fmla="*/ 109369 h 258051"/>
              <a:gd name="connsiteX18" fmla="*/ 1257610 w 2149708"/>
              <a:gd name="connsiteY18" fmla="*/ 121759 h 258051"/>
              <a:gd name="connsiteX19" fmla="*/ 1344342 w 2149708"/>
              <a:gd name="connsiteY19" fmla="*/ 152734 h 258051"/>
              <a:gd name="connsiteX20" fmla="*/ 1424879 w 2149708"/>
              <a:gd name="connsiteY20" fmla="*/ 177515 h 258051"/>
              <a:gd name="connsiteX21" fmla="*/ 1579757 w 2149708"/>
              <a:gd name="connsiteY21" fmla="*/ 208491 h 258051"/>
              <a:gd name="connsiteX22" fmla="*/ 1660293 w 2149708"/>
              <a:gd name="connsiteY22" fmla="*/ 220881 h 258051"/>
              <a:gd name="connsiteX23" fmla="*/ 1753220 w 2149708"/>
              <a:gd name="connsiteY23" fmla="*/ 227076 h 258051"/>
              <a:gd name="connsiteX24" fmla="*/ 1858537 w 2149708"/>
              <a:gd name="connsiteY24" fmla="*/ 220881 h 258051"/>
              <a:gd name="connsiteX25" fmla="*/ 1926683 w 2149708"/>
              <a:gd name="connsiteY25" fmla="*/ 196100 h 258051"/>
              <a:gd name="connsiteX26" fmla="*/ 2013415 w 2149708"/>
              <a:gd name="connsiteY26" fmla="*/ 171320 h 258051"/>
              <a:gd name="connsiteX27" fmla="*/ 2013415 w 2149708"/>
              <a:gd name="connsiteY27" fmla="*/ 171320 h 258051"/>
              <a:gd name="connsiteX28" fmla="*/ 2112537 w 2149708"/>
              <a:gd name="connsiteY28" fmla="*/ 121759 h 258051"/>
              <a:gd name="connsiteX29" fmla="*/ 2149708 w 2149708"/>
              <a:gd name="connsiteY29" fmla="*/ 78393 h 258051"/>
              <a:gd name="connsiteX30" fmla="*/ 2149708 w 2149708"/>
              <a:gd name="connsiteY30" fmla="*/ 78393 h 258051"/>
              <a:gd name="connsiteX0" fmla="*/ 35994 w 2149708"/>
              <a:gd name="connsiteY0" fmla="*/ 0 h 258051"/>
              <a:gd name="connsiteX1" fmla="*/ 0 w 2149708"/>
              <a:gd name="connsiteY1" fmla="*/ 84588 h 258051"/>
              <a:gd name="connsiteX2" fmla="*/ 8061 w 2149708"/>
              <a:gd name="connsiteY2" fmla="*/ 144927 h 258051"/>
              <a:gd name="connsiteX3" fmla="*/ 75732 w 2149708"/>
              <a:gd name="connsiteY3" fmla="*/ 190172 h 258051"/>
              <a:gd name="connsiteX4" fmla="*/ 154879 w 2149708"/>
              <a:gd name="connsiteY4" fmla="*/ 189905 h 258051"/>
              <a:gd name="connsiteX5" fmla="*/ 272586 w 2149708"/>
              <a:gd name="connsiteY5" fmla="*/ 165125 h 258051"/>
              <a:gd name="connsiteX6" fmla="*/ 433659 w 2149708"/>
              <a:gd name="connsiteY6" fmla="*/ 127954 h 258051"/>
              <a:gd name="connsiteX7" fmla="*/ 538976 w 2149708"/>
              <a:gd name="connsiteY7" fmla="*/ 115564 h 258051"/>
              <a:gd name="connsiteX8" fmla="*/ 650488 w 2149708"/>
              <a:gd name="connsiteY8" fmla="*/ 109369 h 258051"/>
              <a:gd name="connsiteX9" fmla="*/ 737220 w 2149708"/>
              <a:gd name="connsiteY9" fmla="*/ 115564 h 258051"/>
              <a:gd name="connsiteX10" fmla="*/ 823952 w 2149708"/>
              <a:gd name="connsiteY10" fmla="*/ 146539 h 258051"/>
              <a:gd name="connsiteX11" fmla="*/ 848732 w 2149708"/>
              <a:gd name="connsiteY11" fmla="*/ 196100 h 258051"/>
              <a:gd name="connsiteX12" fmla="*/ 848732 w 2149708"/>
              <a:gd name="connsiteY12" fmla="*/ 196100 h 258051"/>
              <a:gd name="connsiteX13" fmla="*/ 854927 w 2149708"/>
              <a:gd name="connsiteY13" fmla="*/ 258051 h 258051"/>
              <a:gd name="connsiteX14" fmla="*/ 898293 w 2149708"/>
              <a:gd name="connsiteY14" fmla="*/ 214686 h 258051"/>
              <a:gd name="connsiteX15" fmla="*/ 960244 w 2149708"/>
              <a:gd name="connsiteY15" fmla="*/ 165125 h 258051"/>
              <a:gd name="connsiteX16" fmla="*/ 1028391 w 2149708"/>
              <a:gd name="connsiteY16" fmla="*/ 127954 h 258051"/>
              <a:gd name="connsiteX17" fmla="*/ 1139903 w 2149708"/>
              <a:gd name="connsiteY17" fmla="*/ 109369 h 258051"/>
              <a:gd name="connsiteX18" fmla="*/ 1257610 w 2149708"/>
              <a:gd name="connsiteY18" fmla="*/ 121759 h 258051"/>
              <a:gd name="connsiteX19" fmla="*/ 1344342 w 2149708"/>
              <a:gd name="connsiteY19" fmla="*/ 152734 h 258051"/>
              <a:gd name="connsiteX20" fmla="*/ 1424879 w 2149708"/>
              <a:gd name="connsiteY20" fmla="*/ 177515 h 258051"/>
              <a:gd name="connsiteX21" fmla="*/ 1579757 w 2149708"/>
              <a:gd name="connsiteY21" fmla="*/ 208491 h 258051"/>
              <a:gd name="connsiteX22" fmla="*/ 1660293 w 2149708"/>
              <a:gd name="connsiteY22" fmla="*/ 220881 h 258051"/>
              <a:gd name="connsiteX23" fmla="*/ 1753220 w 2149708"/>
              <a:gd name="connsiteY23" fmla="*/ 227076 h 258051"/>
              <a:gd name="connsiteX24" fmla="*/ 1858537 w 2149708"/>
              <a:gd name="connsiteY24" fmla="*/ 220881 h 258051"/>
              <a:gd name="connsiteX25" fmla="*/ 1926683 w 2149708"/>
              <a:gd name="connsiteY25" fmla="*/ 196100 h 258051"/>
              <a:gd name="connsiteX26" fmla="*/ 2013415 w 2149708"/>
              <a:gd name="connsiteY26" fmla="*/ 171320 h 258051"/>
              <a:gd name="connsiteX27" fmla="*/ 2013415 w 2149708"/>
              <a:gd name="connsiteY27" fmla="*/ 171320 h 258051"/>
              <a:gd name="connsiteX28" fmla="*/ 2112537 w 2149708"/>
              <a:gd name="connsiteY28" fmla="*/ 121759 h 258051"/>
              <a:gd name="connsiteX29" fmla="*/ 2149708 w 2149708"/>
              <a:gd name="connsiteY29" fmla="*/ 78393 h 258051"/>
              <a:gd name="connsiteX30" fmla="*/ 2149708 w 2149708"/>
              <a:gd name="connsiteY30" fmla="*/ 78393 h 258051"/>
              <a:gd name="connsiteX0" fmla="*/ 36032 w 2149746"/>
              <a:gd name="connsiteY0" fmla="*/ 0 h 258051"/>
              <a:gd name="connsiteX1" fmla="*/ 38 w 2149746"/>
              <a:gd name="connsiteY1" fmla="*/ 84588 h 258051"/>
              <a:gd name="connsiteX2" fmla="*/ 8099 w 2149746"/>
              <a:gd name="connsiteY2" fmla="*/ 144927 h 258051"/>
              <a:gd name="connsiteX3" fmla="*/ 75770 w 2149746"/>
              <a:gd name="connsiteY3" fmla="*/ 190172 h 258051"/>
              <a:gd name="connsiteX4" fmla="*/ 154917 w 2149746"/>
              <a:gd name="connsiteY4" fmla="*/ 189905 h 258051"/>
              <a:gd name="connsiteX5" fmla="*/ 272624 w 2149746"/>
              <a:gd name="connsiteY5" fmla="*/ 165125 h 258051"/>
              <a:gd name="connsiteX6" fmla="*/ 433697 w 2149746"/>
              <a:gd name="connsiteY6" fmla="*/ 127954 h 258051"/>
              <a:gd name="connsiteX7" fmla="*/ 539014 w 2149746"/>
              <a:gd name="connsiteY7" fmla="*/ 115564 h 258051"/>
              <a:gd name="connsiteX8" fmla="*/ 650526 w 2149746"/>
              <a:gd name="connsiteY8" fmla="*/ 109369 h 258051"/>
              <a:gd name="connsiteX9" fmla="*/ 737258 w 2149746"/>
              <a:gd name="connsiteY9" fmla="*/ 115564 h 258051"/>
              <a:gd name="connsiteX10" fmla="*/ 823990 w 2149746"/>
              <a:gd name="connsiteY10" fmla="*/ 146539 h 258051"/>
              <a:gd name="connsiteX11" fmla="*/ 848770 w 2149746"/>
              <a:gd name="connsiteY11" fmla="*/ 196100 h 258051"/>
              <a:gd name="connsiteX12" fmla="*/ 848770 w 2149746"/>
              <a:gd name="connsiteY12" fmla="*/ 196100 h 258051"/>
              <a:gd name="connsiteX13" fmla="*/ 854965 w 2149746"/>
              <a:gd name="connsiteY13" fmla="*/ 258051 h 258051"/>
              <a:gd name="connsiteX14" fmla="*/ 898331 w 2149746"/>
              <a:gd name="connsiteY14" fmla="*/ 214686 h 258051"/>
              <a:gd name="connsiteX15" fmla="*/ 960282 w 2149746"/>
              <a:gd name="connsiteY15" fmla="*/ 165125 h 258051"/>
              <a:gd name="connsiteX16" fmla="*/ 1028429 w 2149746"/>
              <a:gd name="connsiteY16" fmla="*/ 127954 h 258051"/>
              <a:gd name="connsiteX17" fmla="*/ 1139941 w 2149746"/>
              <a:gd name="connsiteY17" fmla="*/ 109369 h 258051"/>
              <a:gd name="connsiteX18" fmla="*/ 1257648 w 2149746"/>
              <a:gd name="connsiteY18" fmla="*/ 121759 h 258051"/>
              <a:gd name="connsiteX19" fmla="*/ 1344380 w 2149746"/>
              <a:gd name="connsiteY19" fmla="*/ 152734 h 258051"/>
              <a:gd name="connsiteX20" fmla="*/ 1424917 w 2149746"/>
              <a:gd name="connsiteY20" fmla="*/ 177515 h 258051"/>
              <a:gd name="connsiteX21" fmla="*/ 1579795 w 2149746"/>
              <a:gd name="connsiteY21" fmla="*/ 208491 h 258051"/>
              <a:gd name="connsiteX22" fmla="*/ 1660331 w 2149746"/>
              <a:gd name="connsiteY22" fmla="*/ 220881 h 258051"/>
              <a:gd name="connsiteX23" fmla="*/ 1753258 w 2149746"/>
              <a:gd name="connsiteY23" fmla="*/ 227076 h 258051"/>
              <a:gd name="connsiteX24" fmla="*/ 1858575 w 2149746"/>
              <a:gd name="connsiteY24" fmla="*/ 220881 h 258051"/>
              <a:gd name="connsiteX25" fmla="*/ 1926721 w 2149746"/>
              <a:gd name="connsiteY25" fmla="*/ 196100 h 258051"/>
              <a:gd name="connsiteX26" fmla="*/ 2013453 w 2149746"/>
              <a:gd name="connsiteY26" fmla="*/ 171320 h 258051"/>
              <a:gd name="connsiteX27" fmla="*/ 2013453 w 2149746"/>
              <a:gd name="connsiteY27" fmla="*/ 171320 h 258051"/>
              <a:gd name="connsiteX28" fmla="*/ 2112575 w 2149746"/>
              <a:gd name="connsiteY28" fmla="*/ 121759 h 258051"/>
              <a:gd name="connsiteX29" fmla="*/ 2149746 w 2149746"/>
              <a:gd name="connsiteY29" fmla="*/ 78393 h 258051"/>
              <a:gd name="connsiteX30" fmla="*/ 2149746 w 2149746"/>
              <a:gd name="connsiteY30" fmla="*/ 78393 h 258051"/>
              <a:gd name="connsiteX0" fmla="*/ 29973 w 2143687"/>
              <a:gd name="connsiteY0" fmla="*/ 0 h 258051"/>
              <a:gd name="connsiteX1" fmla="*/ 44221 w 2143687"/>
              <a:gd name="connsiteY1" fmla="*/ 90620 h 258051"/>
              <a:gd name="connsiteX2" fmla="*/ 2040 w 2143687"/>
              <a:gd name="connsiteY2" fmla="*/ 144927 h 258051"/>
              <a:gd name="connsiteX3" fmla="*/ 69711 w 2143687"/>
              <a:gd name="connsiteY3" fmla="*/ 190172 h 258051"/>
              <a:gd name="connsiteX4" fmla="*/ 148858 w 2143687"/>
              <a:gd name="connsiteY4" fmla="*/ 189905 h 258051"/>
              <a:gd name="connsiteX5" fmla="*/ 266565 w 2143687"/>
              <a:gd name="connsiteY5" fmla="*/ 165125 h 258051"/>
              <a:gd name="connsiteX6" fmla="*/ 427638 w 2143687"/>
              <a:gd name="connsiteY6" fmla="*/ 127954 h 258051"/>
              <a:gd name="connsiteX7" fmla="*/ 532955 w 2143687"/>
              <a:gd name="connsiteY7" fmla="*/ 115564 h 258051"/>
              <a:gd name="connsiteX8" fmla="*/ 644467 w 2143687"/>
              <a:gd name="connsiteY8" fmla="*/ 109369 h 258051"/>
              <a:gd name="connsiteX9" fmla="*/ 731199 w 2143687"/>
              <a:gd name="connsiteY9" fmla="*/ 115564 h 258051"/>
              <a:gd name="connsiteX10" fmla="*/ 817931 w 2143687"/>
              <a:gd name="connsiteY10" fmla="*/ 146539 h 258051"/>
              <a:gd name="connsiteX11" fmla="*/ 842711 w 2143687"/>
              <a:gd name="connsiteY11" fmla="*/ 196100 h 258051"/>
              <a:gd name="connsiteX12" fmla="*/ 842711 w 2143687"/>
              <a:gd name="connsiteY12" fmla="*/ 196100 h 258051"/>
              <a:gd name="connsiteX13" fmla="*/ 848906 w 2143687"/>
              <a:gd name="connsiteY13" fmla="*/ 258051 h 258051"/>
              <a:gd name="connsiteX14" fmla="*/ 892272 w 2143687"/>
              <a:gd name="connsiteY14" fmla="*/ 214686 h 258051"/>
              <a:gd name="connsiteX15" fmla="*/ 954223 w 2143687"/>
              <a:gd name="connsiteY15" fmla="*/ 165125 h 258051"/>
              <a:gd name="connsiteX16" fmla="*/ 1022370 w 2143687"/>
              <a:gd name="connsiteY16" fmla="*/ 127954 h 258051"/>
              <a:gd name="connsiteX17" fmla="*/ 1133882 w 2143687"/>
              <a:gd name="connsiteY17" fmla="*/ 109369 h 258051"/>
              <a:gd name="connsiteX18" fmla="*/ 1251589 w 2143687"/>
              <a:gd name="connsiteY18" fmla="*/ 121759 h 258051"/>
              <a:gd name="connsiteX19" fmla="*/ 1338321 w 2143687"/>
              <a:gd name="connsiteY19" fmla="*/ 152734 h 258051"/>
              <a:gd name="connsiteX20" fmla="*/ 1418858 w 2143687"/>
              <a:gd name="connsiteY20" fmla="*/ 177515 h 258051"/>
              <a:gd name="connsiteX21" fmla="*/ 1573736 w 2143687"/>
              <a:gd name="connsiteY21" fmla="*/ 208491 h 258051"/>
              <a:gd name="connsiteX22" fmla="*/ 1654272 w 2143687"/>
              <a:gd name="connsiteY22" fmla="*/ 220881 h 258051"/>
              <a:gd name="connsiteX23" fmla="*/ 1747199 w 2143687"/>
              <a:gd name="connsiteY23" fmla="*/ 227076 h 258051"/>
              <a:gd name="connsiteX24" fmla="*/ 1852516 w 2143687"/>
              <a:gd name="connsiteY24" fmla="*/ 220881 h 258051"/>
              <a:gd name="connsiteX25" fmla="*/ 1920662 w 2143687"/>
              <a:gd name="connsiteY25" fmla="*/ 196100 h 258051"/>
              <a:gd name="connsiteX26" fmla="*/ 2007394 w 2143687"/>
              <a:gd name="connsiteY26" fmla="*/ 171320 h 258051"/>
              <a:gd name="connsiteX27" fmla="*/ 2007394 w 2143687"/>
              <a:gd name="connsiteY27" fmla="*/ 171320 h 258051"/>
              <a:gd name="connsiteX28" fmla="*/ 2106516 w 2143687"/>
              <a:gd name="connsiteY28" fmla="*/ 121759 h 258051"/>
              <a:gd name="connsiteX29" fmla="*/ 2143687 w 2143687"/>
              <a:gd name="connsiteY29" fmla="*/ 78393 h 258051"/>
              <a:gd name="connsiteX30" fmla="*/ 2143687 w 2143687"/>
              <a:gd name="connsiteY30" fmla="*/ 78393 h 258051"/>
              <a:gd name="connsiteX0" fmla="*/ 2361 w 2116075"/>
              <a:gd name="connsiteY0" fmla="*/ 0 h 258051"/>
              <a:gd name="connsiteX1" fmla="*/ 16609 w 2116075"/>
              <a:gd name="connsiteY1" fmla="*/ 90620 h 258051"/>
              <a:gd name="connsiteX2" fmla="*/ 60559 w 2116075"/>
              <a:gd name="connsiteY2" fmla="*/ 144929 h 258051"/>
              <a:gd name="connsiteX3" fmla="*/ 42099 w 2116075"/>
              <a:gd name="connsiteY3" fmla="*/ 190172 h 258051"/>
              <a:gd name="connsiteX4" fmla="*/ 121246 w 2116075"/>
              <a:gd name="connsiteY4" fmla="*/ 189905 h 258051"/>
              <a:gd name="connsiteX5" fmla="*/ 238953 w 2116075"/>
              <a:gd name="connsiteY5" fmla="*/ 165125 h 258051"/>
              <a:gd name="connsiteX6" fmla="*/ 400026 w 2116075"/>
              <a:gd name="connsiteY6" fmla="*/ 127954 h 258051"/>
              <a:gd name="connsiteX7" fmla="*/ 505343 w 2116075"/>
              <a:gd name="connsiteY7" fmla="*/ 115564 h 258051"/>
              <a:gd name="connsiteX8" fmla="*/ 616855 w 2116075"/>
              <a:gd name="connsiteY8" fmla="*/ 109369 h 258051"/>
              <a:gd name="connsiteX9" fmla="*/ 703587 w 2116075"/>
              <a:gd name="connsiteY9" fmla="*/ 115564 h 258051"/>
              <a:gd name="connsiteX10" fmla="*/ 790319 w 2116075"/>
              <a:gd name="connsiteY10" fmla="*/ 146539 h 258051"/>
              <a:gd name="connsiteX11" fmla="*/ 815099 w 2116075"/>
              <a:gd name="connsiteY11" fmla="*/ 196100 h 258051"/>
              <a:gd name="connsiteX12" fmla="*/ 815099 w 2116075"/>
              <a:gd name="connsiteY12" fmla="*/ 196100 h 258051"/>
              <a:gd name="connsiteX13" fmla="*/ 821294 w 2116075"/>
              <a:gd name="connsiteY13" fmla="*/ 258051 h 258051"/>
              <a:gd name="connsiteX14" fmla="*/ 864660 w 2116075"/>
              <a:gd name="connsiteY14" fmla="*/ 214686 h 258051"/>
              <a:gd name="connsiteX15" fmla="*/ 926611 w 2116075"/>
              <a:gd name="connsiteY15" fmla="*/ 165125 h 258051"/>
              <a:gd name="connsiteX16" fmla="*/ 994758 w 2116075"/>
              <a:gd name="connsiteY16" fmla="*/ 127954 h 258051"/>
              <a:gd name="connsiteX17" fmla="*/ 1106270 w 2116075"/>
              <a:gd name="connsiteY17" fmla="*/ 109369 h 258051"/>
              <a:gd name="connsiteX18" fmla="*/ 1223977 w 2116075"/>
              <a:gd name="connsiteY18" fmla="*/ 121759 h 258051"/>
              <a:gd name="connsiteX19" fmla="*/ 1310709 w 2116075"/>
              <a:gd name="connsiteY19" fmla="*/ 152734 h 258051"/>
              <a:gd name="connsiteX20" fmla="*/ 1391246 w 2116075"/>
              <a:gd name="connsiteY20" fmla="*/ 177515 h 258051"/>
              <a:gd name="connsiteX21" fmla="*/ 1546124 w 2116075"/>
              <a:gd name="connsiteY21" fmla="*/ 208491 h 258051"/>
              <a:gd name="connsiteX22" fmla="*/ 1626660 w 2116075"/>
              <a:gd name="connsiteY22" fmla="*/ 220881 h 258051"/>
              <a:gd name="connsiteX23" fmla="*/ 1719587 w 2116075"/>
              <a:gd name="connsiteY23" fmla="*/ 227076 h 258051"/>
              <a:gd name="connsiteX24" fmla="*/ 1824904 w 2116075"/>
              <a:gd name="connsiteY24" fmla="*/ 220881 h 258051"/>
              <a:gd name="connsiteX25" fmla="*/ 1893050 w 2116075"/>
              <a:gd name="connsiteY25" fmla="*/ 196100 h 258051"/>
              <a:gd name="connsiteX26" fmla="*/ 1979782 w 2116075"/>
              <a:gd name="connsiteY26" fmla="*/ 171320 h 258051"/>
              <a:gd name="connsiteX27" fmla="*/ 1979782 w 2116075"/>
              <a:gd name="connsiteY27" fmla="*/ 171320 h 258051"/>
              <a:gd name="connsiteX28" fmla="*/ 2078904 w 2116075"/>
              <a:gd name="connsiteY28" fmla="*/ 121759 h 258051"/>
              <a:gd name="connsiteX29" fmla="*/ 2116075 w 2116075"/>
              <a:gd name="connsiteY29" fmla="*/ 78393 h 258051"/>
              <a:gd name="connsiteX30" fmla="*/ 2116075 w 2116075"/>
              <a:gd name="connsiteY30" fmla="*/ 78393 h 258051"/>
              <a:gd name="connsiteX0" fmla="*/ 2361 w 2116075"/>
              <a:gd name="connsiteY0" fmla="*/ 0 h 258051"/>
              <a:gd name="connsiteX1" fmla="*/ 16609 w 2116075"/>
              <a:gd name="connsiteY1" fmla="*/ 90620 h 258051"/>
              <a:gd name="connsiteX2" fmla="*/ 60559 w 2116075"/>
              <a:gd name="connsiteY2" fmla="*/ 144929 h 258051"/>
              <a:gd name="connsiteX3" fmla="*/ 128230 w 2116075"/>
              <a:gd name="connsiteY3" fmla="*/ 160014 h 258051"/>
              <a:gd name="connsiteX4" fmla="*/ 121246 w 2116075"/>
              <a:gd name="connsiteY4" fmla="*/ 189905 h 258051"/>
              <a:gd name="connsiteX5" fmla="*/ 238953 w 2116075"/>
              <a:gd name="connsiteY5" fmla="*/ 165125 h 258051"/>
              <a:gd name="connsiteX6" fmla="*/ 400026 w 2116075"/>
              <a:gd name="connsiteY6" fmla="*/ 127954 h 258051"/>
              <a:gd name="connsiteX7" fmla="*/ 505343 w 2116075"/>
              <a:gd name="connsiteY7" fmla="*/ 115564 h 258051"/>
              <a:gd name="connsiteX8" fmla="*/ 616855 w 2116075"/>
              <a:gd name="connsiteY8" fmla="*/ 109369 h 258051"/>
              <a:gd name="connsiteX9" fmla="*/ 703587 w 2116075"/>
              <a:gd name="connsiteY9" fmla="*/ 115564 h 258051"/>
              <a:gd name="connsiteX10" fmla="*/ 790319 w 2116075"/>
              <a:gd name="connsiteY10" fmla="*/ 146539 h 258051"/>
              <a:gd name="connsiteX11" fmla="*/ 815099 w 2116075"/>
              <a:gd name="connsiteY11" fmla="*/ 196100 h 258051"/>
              <a:gd name="connsiteX12" fmla="*/ 815099 w 2116075"/>
              <a:gd name="connsiteY12" fmla="*/ 196100 h 258051"/>
              <a:gd name="connsiteX13" fmla="*/ 821294 w 2116075"/>
              <a:gd name="connsiteY13" fmla="*/ 258051 h 258051"/>
              <a:gd name="connsiteX14" fmla="*/ 864660 w 2116075"/>
              <a:gd name="connsiteY14" fmla="*/ 214686 h 258051"/>
              <a:gd name="connsiteX15" fmla="*/ 926611 w 2116075"/>
              <a:gd name="connsiteY15" fmla="*/ 165125 h 258051"/>
              <a:gd name="connsiteX16" fmla="*/ 994758 w 2116075"/>
              <a:gd name="connsiteY16" fmla="*/ 127954 h 258051"/>
              <a:gd name="connsiteX17" fmla="*/ 1106270 w 2116075"/>
              <a:gd name="connsiteY17" fmla="*/ 109369 h 258051"/>
              <a:gd name="connsiteX18" fmla="*/ 1223977 w 2116075"/>
              <a:gd name="connsiteY18" fmla="*/ 121759 h 258051"/>
              <a:gd name="connsiteX19" fmla="*/ 1310709 w 2116075"/>
              <a:gd name="connsiteY19" fmla="*/ 152734 h 258051"/>
              <a:gd name="connsiteX20" fmla="*/ 1391246 w 2116075"/>
              <a:gd name="connsiteY20" fmla="*/ 177515 h 258051"/>
              <a:gd name="connsiteX21" fmla="*/ 1546124 w 2116075"/>
              <a:gd name="connsiteY21" fmla="*/ 208491 h 258051"/>
              <a:gd name="connsiteX22" fmla="*/ 1626660 w 2116075"/>
              <a:gd name="connsiteY22" fmla="*/ 220881 h 258051"/>
              <a:gd name="connsiteX23" fmla="*/ 1719587 w 2116075"/>
              <a:gd name="connsiteY23" fmla="*/ 227076 h 258051"/>
              <a:gd name="connsiteX24" fmla="*/ 1824904 w 2116075"/>
              <a:gd name="connsiteY24" fmla="*/ 220881 h 258051"/>
              <a:gd name="connsiteX25" fmla="*/ 1893050 w 2116075"/>
              <a:gd name="connsiteY25" fmla="*/ 196100 h 258051"/>
              <a:gd name="connsiteX26" fmla="*/ 1979782 w 2116075"/>
              <a:gd name="connsiteY26" fmla="*/ 171320 h 258051"/>
              <a:gd name="connsiteX27" fmla="*/ 1979782 w 2116075"/>
              <a:gd name="connsiteY27" fmla="*/ 171320 h 258051"/>
              <a:gd name="connsiteX28" fmla="*/ 2078904 w 2116075"/>
              <a:gd name="connsiteY28" fmla="*/ 121759 h 258051"/>
              <a:gd name="connsiteX29" fmla="*/ 2116075 w 2116075"/>
              <a:gd name="connsiteY29" fmla="*/ 78393 h 258051"/>
              <a:gd name="connsiteX30" fmla="*/ 2116075 w 2116075"/>
              <a:gd name="connsiteY30" fmla="*/ 78393 h 258051"/>
              <a:gd name="connsiteX0" fmla="*/ 2361 w 2116075"/>
              <a:gd name="connsiteY0" fmla="*/ 0 h 258051"/>
              <a:gd name="connsiteX1" fmla="*/ 16609 w 2116075"/>
              <a:gd name="connsiteY1" fmla="*/ 90620 h 258051"/>
              <a:gd name="connsiteX2" fmla="*/ 60559 w 2116075"/>
              <a:gd name="connsiteY2" fmla="*/ 144929 h 258051"/>
              <a:gd name="connsiteX3" fmla="*/ 128230 w 2116075"/>
              <a:gd name="connsiteY3" fmla="*/ 160014 h 258051"/>
              <a:gd name="connsiteX4" fmla="*/ 171488 w 2116075"/>
              <a:gd name="connsiteY4" fmla="*/ 165779 h 258051"/>
              <a:gd name="connsiteX5" fmla="*/ 238953 w 2116075"/>
              <a:gd name="connsiteY5" fmla="*/ 165125 h 258051"/>
              <a:gd name="connsiteX6" fmla="*/ 400026 w 2116075"/>
              <a:gd name="connsiteY6" fmla="*/ 127954 h 258051"/>
              <a:gd name="connsiteX7" fmla="*/ 505343 w 2116075"/>
              <a:gd name="connsiteY7" fmla="*/ 115564 h 258051"/>
              <a:gd name="connsiteX8" fmla="*/ 616855 w 2116075"/>
              <a:gd name="connsiteY8" fmla="*/ 109369 h 258051"/>
              <a:gd name="connsiteX9" fmla="*/ 703587 w 2116075"/>
              <a:gd name="connsiteY9" fmla="*/ 115564 h 258051"/>
              <a:gd name="connsiteX10" fmla="*/ 790319 w 2116075"/>
              <a:gd name="connsiteY10" fmla="*/ 146539 h 258051"/>
              <a:gd name="connsiteX11" fmla="*/ 815099 w 2116075"/>
              <a:gd name="connsiteY11" fmla="*/ 196100 h 258051"/>
              <a:gd name="connsiteX12" fmla="*/ 815099 w 2116075"/>
              <a:gd name="connsiteY12" fmla="*/ 196100 h 258051"/>
              <a:gd name="connsiteX13" fmla="*/ 821294 w 2116075"/>
              <a:gd name="connsiteY13" fmla="*/ 258051 h 258051"/>
              <a:gd name="connsiteX14" fmla="*/ 864660 w 2116075"/>
              <a:gd name="connsiteY14" fmla="*/ 214686 h 258051"/>
              <a:gd name="connsiteX15" fmla="*/ 926611 w 2116075"/>
              <a:gd name="connsiteY15" fmla="*/ 165125 h 258051"/>
              <a:gd name="connsiteX16" fmla="*/ 994758 w 2116075"/>
              <a:gd name="connsiteY16" fmla="*/ 127954 h 258051"/>
              <a:gd name="connsiteX17" fmla="*/ 1106270 w 2116075"/>
              <a:gd name="connsiteY17" fmla="*/ 109369 h 258051"/>
              <a:gd name="connsiteX18" fmla="*/ 1223977 w 2116075"/>
              <a:gd name="connsiteY18" fmla="*/ 121759 h 258051"/>
              <a:gd name="connsiteX19" fmla="*/ 1310709 w 2116075"/>
              <a:gd name="connsiteY19" fmla="*/ 152734 h 258051"/>
              <a:gd name="connsiteX20" fmla="*/ 1391246 w 2116075"/>
              <a:gd name="connsiteY20" fmla="*/ 177515 h 258051"/>
              <a:gd name="connsiteX21" fmla="*/ 1546124 w 2116075"/>
              <a:gd name="connsiteY21" fmla="*/ 208491 h 258051"/>
              <a:gd name="connsiteX22" fmla="*/ 1626660 w 2116075"/>
              <a:gd name="connsiteY22" fmla="*/ 220881 h 258051"/>
              <a:gd name="connsiteX23" fmla="*/ 1719587 w 2116075"/>
              <a:gd name="connsiteY23" fmla="*/ 227076 h 258051"/>
              <a:gd name="connsiteX24" fmla="*/ 1824904 w 2116075"/>
              <a:gd name="connsiteY24" fmla="*/ 220881 h 258051"/>
              <a:gd name="connsiteX25" fmla="*/ 1893050 w 2116075"/>
              <a:gd name="connsiteY25" fmla="*/ 196100 h 258051"/>
              <a:gd name="connsiteX26" fmla="*/ 1979782 w 2116075"/>
              <a:gd name="connsiteY26" fmla="*/ 171320 h 258051"/>
              <a:gd name="connsiteX27" fmla="*/ 1979782 w 2116075"/>
              <a:gd name="connsiteY27" fmla="*/ 171320 h 258051"/>
              <a:gd name="connsiteX28" fmla="*/ 2078904 w 2116075"/>
              <a:gd name="connsiteY28" fmla="*/ 121759 h 258051"/>
              <a:gd name="connsiteX29" fmla="*/ 2116075 w 2116075"/>
              <a:gd name="connsiteY29" fmla="*/ 78393 h 258051"/>
              <a:gd name="connsiteX30" fmla="*/ 2116075 w 2116075"/>
              <a:gd name="connsiteY30" fmla="*/ 78393 h 258051"/>
              <a:gd name="connsiteX0" fmla="*/ 2361 w 2116075"/>
              <a:gd name="connsiteY0" fmla="*/ 0 h 258051"/>
              <a:gd name="connsiteX1" fmla="*/ 16609 w 2116075"/>
              <a:gd name="connsiteY1" fmla="*/ 90620 h 258051"/>
              <a:gd name="connsiteX2" fmla="*/ 60559 w 2116075"/>
              <a:gd name="connsiteY2" fmla="*/ 144929 h 258051"/>
              <a:gd name="connsiteX3" fmla="*/ 128230 w 2116075"/>
              <a:gd name="connsiteY3" fmla="*/ 160014 h 258051"/>
              <a:gd name="connsiteX4" fmla="*/ 238953 w 2116075"/>
              <a:gd name="connsiteY4" fmla="*/ 165125 h 258051"/>
              <a:gd name="connsiteX5" fmla="*/ 400026 w 2116075"/>
              <a:gd name="connsiteY5" fmla="*/ 127954 h 258051"/>
              <a:gd name="connsiteX6" fmla="*/ 505343 w 2116075"/>
              <a:gd name="connsiteY6" fmla="*/ 115564 h 258051"/>
              <a:gd name="connsiteX7" fmla="*/ 616855 w 2116075"/>
              <a:gd name="connsiteY7" fmla="*/ 109369 h 258051"/>
              <a:gd name="connsiteX8" fmla="*/ 703587 w 2116075"/>
              <a:gd name="connsiteY8" fmla="*/ 115564 h 258051"/>
              <a:gd name="connsiteX9" fmla="*/ 790319 w 2116075"/>
              <a:gd name="connsiteY9" fmla="*/ 146539 h 258051"/>
              <a:gd name="connsiteX10" fmla="*/ 815099 w 2116075"/>
              <a:gd name="connsiteY10" fmla="*/ 196100 h 258051"/>
              <a:gd name="connsiteX11" fmla="*/ 815099 w 2116075"/>
              <a:gd name="connsiteY11" fmla="*/ 196100 h 258051"/>
              <a:gd name="connsiteX12" fmla="*/ 821294 w 2116075"/>
              <a:gd name="connsiteY12" fmla="*/ 258051 h 258051"/>
              <a:gd name="connsiteX13" fmla="*/ 864660 w 2116075"/>
              <a:gd name="connsiteY13" fmla="*/ 214686 h 258051"/>
              <a:gd name="connsiteX14" fmla="*/ 926611 w 2116075"/>
              <a:gd name="connsiteY14" fmla="*/ 165125 h 258051"/>
              <a:gd name="connsiteX15" fmla="*/ 994758 w 2116075"/>
              <a:gd name="connsiteY15" fmla="*/ 127954 h 258051"/>
              <a:gd name="connsiteX16" fmla="*/ 1106270 w 2116075"/>
              <a:gd name="connsiteY16" fmla="*/ 109369 h 258051"/>
              <a:gd name="connsiteX17" fmla="*/ 1223977 w 2116075"/>
              <a:gd name="connsiteY17" fmla="*/ 121759 h 258051"/>
              <a:gd name="connsiteX18" fmla="*/ 1310709 w 2116075"/>
              <a:gd name="connsiteY18" fmla="*/ 152734 h 258051"/>
              <a:gd name="connsiteX19" fmla="*/ 1391246 w 2116075"/>
              <a:gd name="connsiteY19" fmla="*/ 177515 h 258051"/>
              <a:gd name="connsiteX20" fmla="*/ 1546124 w 2116075"/>
              <a:gd name="connsiteY20" fmla="*/ 208491 h 258051"/>
              <a:gd name="connsiteX21" fmla="*/ 1626660 w 2116075"/>
              <a:gd name="connsiteY21" fmla="*/ 220881 h 258051"/>
              <a:gd name="connsiteX22" fmla="*/ 1719587 w 2116075"/>
              <a:gd name="connsiteY22" fmla="*/ 227076 h 258051"/>
              <a:gd name="connsiteX23" fmla="*/ 1824904 w 2116075"/>
              <a:gd name="connsiteY23" fmla="*/ 220881 h 258051"/>
              <a:gd name="connsiteX24" fmla="*/ 1893050 w 2116075"/>
              <a:gd name="connsiteY24" fmla="*/ 196100 h 258051"/>
              <a:gd name="connsiteX25" fmla="*/ 1979782 w 2116075"/>
              <a:gd name="connsiteY25" fmla="*/ 171320 h 258051"/>
              <a:gd name="connsiteX26" fmla="*/ 1979782 w 2116075"/>
              <a:gd name="connsiteY26" fmla="*/ 171320 h 258051"/>
              <a:gd name="connsiteX27" fmla="*/ 2078904 w 2116075"/>
              <a:gd name="connsiteY27" fmla="*/ 121759 h 258051"/>
              <a:gd name="connsiteX28" fmla="*/ 2116075 w 2116075"/>
              <a:gd name="connsiteY28" fmla="*/ 78393 h 258051"/>
              <a:gd name="connsiteX29" fmla="*/ 2116075 w 2116075"/>
              <a:gd name="connsiteY29" fmla="*/ 78393 h 258051"/>
              <a:gd name="connsiteX0" fmla="*/ 21640 w 2099466"/>
              <a:gd name="connsiteY0" fmla="*/ 0 h 252017"/>
              <a:gd name="connsiteX1" fmla="*/ 0 w 2099466"/>
              <a:gd name="connsiteY1" fmla="*/ 84586 h 252017"/>
              <a:gd name="connsiteX2" fmla="*/ 43950 w 2099466"/>
              <a:gd name="connsiteY2" fmla="*/ 138895 h 252017"/>
              <a:gd name="connsiteX3" fmla="*/ 111621 w 2099466"/>
              <a:gd name="connsiteY3" fmla="*/ 153980 h 252017"/>
              <a:gd name="connsiteX4" fmla="*/ 222344 w 2099466"/>
              <a:gd name="connsiteY4" fmla="*/ 159091 h 252017"/>
              <a:gd name="connsiteX5" fmla="*/ 383417 w 2099466"/>
              <a:gd name="connsiteY5" fmla="*/ 121920 h 252017"/>
              <a:gd name="connsiteX6" fmla="*/ 488734 w 2099466"/>
              <a:gd name="connsiteY6" fmla="*/ 109530 h 252017"/>
              <a:gd name="connsiteX7" fmla="*/ 600246 w 2099466"/>
              <a:gd name="connsiteY7" fmla="*/ 103335 h 252017"/>
              <a:gd name="connsiteX8" fmla="*/ 686978 w 2099466"/>
              <a:gd name="connsiteY8" fmla="*/ 109530 h 252017"/>
              <a:gd name="connsiteX9" fmla="*/ 773710 w 2099466"/>
              <a:gd name="connsiteY9" fmla="*/ 140505 h 252017"/>
              <a:gd name="connsiteX10" fmla="*/ 798490 w 2099466"/>
              <a:gd name="connsiteY10" fmla="*/ 190066 h 252017"/>
              <a:gd name="connsiteX11" fmla="*/ 798490 w 2099466"/>
              <a:gd name="connsiteY11" fmla="*/ 190066 h 252017"/>
              <a:gd name="connsiteX12" fmla="*/ 804685 w 2099466"/>
              <a:gd name="connsiteY12" fmla="*/ 252017 h 252017"/>
              <a:gd name="connsiteX13" fmla="*/ 848051 w 2099466"/>
              <a:gd name="connsiteY13" fmla="*/ 208652 h 252017"/>
              <a:gd name="connsiteX14" fmla="*/ 910002 w 2099466"/>
              <a:gd name="connsiteY14" fmla="*/ 159091 h 252017"/>
              <a:gd name="connsiteX15" fmla="*/ 978149 w 2099466"/>
              <a:gd name="connsiteY15" fmla="*/ 121920 h 252017"/>
              <a:gd name="connsiteX16" fmla="*/ 1089661 w 2099466"/>
              <a:gd name="connsiteY16" fmla="*/ 103335 h 252017"/>
              <a:gd name="connsiteX17" fmla="*/ 1207368 w 2099466"/>
              <a:gd name="connsiteY17" fmla="*/ 115725 h 252017"/>
              <a:gd name="connsiteX18" fmla="*/ 1294100 w 2099466"/>
              <a:gd name="connsiteY18" fmla="*/ 146700 h 252017"/>
              <a:gd name="connsiteX19" fmla="*/ 1374637 w 2099466"/>
              <a:gd name="connsiteY19" fmla="*/ 171481 h 252017"/>
              <a:gd name="connsiteX20" fmla="*/ 1529515 w 2099466"/>
              <a:gd name="connsiteY20" fmla="*/ 202457 h 252017"/>
              <a:gd name="connsiteX21" fmla="*/ 1610051 w 2099466"/>
              <a:gd name="connsiteY21" fmla="*/ 214847 h 252017"/>
              <a:gd name="connsiteX22" fmla="*/ 1702978 w 2099466"/>
              <a:gd name="connsiteY22" fmla="*/ 221042 h 252017"/>
              <a:gd name="connsiteX23" fmla="*/ 1808295 w 2099466"/>
              <a:gd name="connsiteY23" fmla="*/ 214847 h 252017"/>
              <a:gd name="connsiteX24" fmla="*/ 1876441 w 2099466"/>
              <a:gd name="connsiteY24" fmla="*/ 190066 h 252017"/>
              <a:gd name="connsiteX25" fmla="*/ 1963173 w 2099466"/>
              <a:gd name="connsiteY25" fmla="*/ 165286 h 252017"/>
              <a:gd name="connsiteX26" fmla="*/ 1963173 w 2099466"/>
              <a:gd name="connsiteY26" fmla="*/ 165286 h 252017"/>
              <a:gd name="connsiteX27" fmla="*/ 2062295 w 2099466"/>
              <a:gd name="connsiteY27" fmla="*/ 115725 h 252017"/>
              <a:gd name="connsiteX28" fmla="*/ 2099466 w 2099466"/>
              <a:gd name="connsiteY28" fmla="*/ 72359 h 252017"/>
              <a:gd name="connsiteX29" fmla="*/ 2099466 w 2099466"/>
              <a:gd name="connsiteY29" fmla="*/ 72359 h 252017"/>
              <a:gd name="connsiteX0" fmla="*/ 2810 w 2080636"/>
              <a:gd name="connsiteY0" fmla="*/ 0 h 252017"/>
              <a:gd name="connsiteX1" fmla="*/ 9880 w 2080636"/>
              <a:gd name="connsiteY1" fmla="*/ 72524 h 252017"/>
              <a:gd name="connsiteX2" fmla="*/ 25120 w 2080636"/>
              <a:gd name="connsiteY2" fmla="*/ 138895 h 252017"/>
              <a:gd name="connsiteX3" fmla="*/ 92791 w 2080636"/>
              <a:gd name="connsiteY3" fmla="*/ 153980 h 252017"/>
              <a:gd name="connsiteX4" fmla="*/ 203514 w 2080636"/>
              <a:gd name="connsiteY4" fmla="*/ 159091 h 252017"/>
              <a:gd name="connsiteX5" fmla="*/ 364587 w 2080636"/>
              <a:gd name="connsiteY5" fmla="*/ 121920 h 252017"/>
              <a:gd name="connsiteX6" fmla="*/ 469904 w 2080636"/>
              <a:gd name="connsiteY6" fmla="*/ 109530 h 252017"/>
              <a:gd name="connsiteX7" fmla="*/ 581416 w 2080636"/>
              <a:gd name="connsiteY7" fmla="*/ 103335 h 252017"/>
              <a:gd name="connsiteX8" fmla="*/ 668148 w 2080636"/>
              <a:gd name="connsiteY8" fmla="*/ 109530 h 252017"/>
              <a:gd name="connsiteX9" fmla="*/ 754880 w 2080636"/>
              <a:gd name="connsiteY9" fmla="*/ 140505 h 252017"/>
              <a:gd name="connsiteX10" fmla="*/ 779660 w 2080636"/>
              <a:gd name="connsiteY10" fmla="*/ 190066 h 252017"/>
              <a:gd name="connsiteX11" fmla="*/ 779660 w 2080636"/>
              <a:gd name="connsiteY11" fmla="*/ 190066 h 252017"/>
              <a:gd name="connsiteX12" fmla="*/ 785855 w 2080636"/>
              <a:gd name="connsiteY12" fmla="*/ 252017 h 252017"/>
              <a:gd name="connsiteX13" fmla="*/ 829221 w 2080636"/>
              <a:gd name="connsiteY13" fmla="*/ 208652 h 252017"/>
              <a:gd name="connsiteX14" fmla="*/ 891172 w 2080636"/>
              <a:gd name="connsiteY14" fmla="*/ 159091 h 252017"/>
              <a:gd name="connsiteX15" fmla="*/ 959319 w 2080636"/>
              <a:gd name="connsiteY15" fmla="*/ 121920 h 252017"/>
              <a:gd name="connsiteX16" fmla="*/ 1070831 w 2080636"/>
              <a:gd name="connsiteY16" fmla="*/ 103335 h 252017"/>
              <a:gd name="connsiteX17" fmla="*/ 1188538 w 2080636"/>
              <a:gd name="connsiteY17" fmla="*/ 115725 h 252017"/>
              <a:gd name="connsiteX18" fmla="*/ 1275270 w 2080636"/>
              <a:gd name="connsiteY18" fmla="*/ 146700 h 252017"/>
              <a:gd name="connsiteX19" fmla="*/ 1355807 w 2080636"/>
              <a:gd name="connsiteY19" fmla="*/ 171481 h 252017"/>
              <a:gd name="connsiteX20" fmla="*/ 1510685 w 2080636"/>
              <a:gd name="connsiteY20" fmla="*/ 202457 h 252017"/>
              <a:gd name="connsiteX21" fmla="*/ 1591221 w 2080636"/>
              <a:gd name="connsiteY21" fmla="*/ 214847 h 252017"/>
              <a:gd name="connsiteX22" fmla="*/ 1684148 w 2080636"/>
              <a:gd name="connsiteY22" fmla="*/ 221042 h 252017"/>
              <a:gd name="connsiteX23" fmla="*/ 1789465 w 2080636"/>
              <a:gd name="connsiteY23" fmla="*/ 214847 h 252017"/>
              <a:gd name="connsiteX24" fmla="*/ 1857611 w 2080636"/>
              <a:gd name="connsiteY24" fmla="*/ 190066 h 252017"/>
              <a:gd name="connsiteX25" fmla="*/ 1944343 w 2080636"/>
              <a:gd name="connsiteY25" fmla="*/ 165286 h 252017"/>
              <a:gd name="connsiteX26" fmla="*/ 1944343 w 2080636"/>
              <a:gd name="connsiteY26" fmla="*/ 165286 h 252017"/>
              <a:gd name="connsiteX27" fmla="*/ 2043465 w 2080636"/>
              <a:gd name="connsiteY27" fmla="*/ 115725 h 252017"/>
              <a:gd name="connsiteX28" fmla="*/ 2080636 w 2080636"/>
              <a:gd name="connsiteY28" fmla="*/ 72359 h 252017"/>
              <a:gd name="connsiteX29" fmla="*/ 2080636 w 2080636"/>
              <a:gd name="connsiteY29" fmla="*/ 72359 h 252017"/>
              <a:gd name="connsiteX0" fmla="*/ 2810 w 2080636"/>
              <a:gd name="connsiteY0" fmla="*/ 0 h 252017"/>
              <a:gd name="connsiteX1" fmla="*/ 9880 w 2080636"/>
              <a:gd name="connsiteY1" fmla="*/ 72524 h 252017"/>
              <a:gd name="connsiteX2" fmla="*/ 61008 w 2080636"/>
              <a:gd name="connsiteY2" fmla="*/ 120801 h 252017"/>
              <a:gd name="connsiteX3" fmla="*/ 92791 w 2080636"/>
              <a:gd name="connsiteY3" fmla="*/ 153980 h 252017"/>
              <a:gd name="connsiteX4" fmla="*/ 203514 w 2080636"/>
              <a:gd name="connsiteY4" fmla="*/ 159091 h 252017"/>
              <a:gd name="connsiteX5" fmla="*/ 364587 w 2080636"/>
              <a:gd name="connsiteY5" fmla="*/ 121920 h 252017"/>
              <a:gd name="connsiteX6" fmla="*/ 469904 w 2080636"/>
              <a:gd name="connsiteY6" fmla="*/ 109530 h 252017"/>
              <a:gd name="connsiteX7" fmla="*/ 581416 w 2080636"/>
              <a:gd name="connsiteY7" fmla="*/ 103335 h 252017"/>
              <a:gd name="connsiteX8" fmla="*/ 668148 w 2080636"/>
              <a:gd name="connsiteY8" fmla="*/ 109530 h 252017"/>
              <a:gd name="connsiteX9" fmla="*/ 754880 w 2080636"/>
              <a:gd name="connsiteY9" fmla="*/ 140505 h 252017"/>
              <a:gd name="connsiteX10" fmla="*/ 779660 w 2080636"/>
              <a:gd name="connsiteY10" fmla="*/ 190066 h 252017"/>
              <a:gd name="connsiteX11" fmla="*/ 779660 w 2080636"/>
              <a:gd name="connsiteY11" fmla="*/ 190066 h 252017"/>
              <a:gd name="connsiteX12" fmla="*/ 785855 w 2080636"/>
              <a:gd name="connsiteY12" fmla="*/ 252017 h 252017"/>
              <a:gd name="connsiteX13" fmla="*/ 829221 w 2080636"/>
              <a:gd name="connsiteY13" fmla="*/ 208652 h 252017"/>
              <a:gd name="connsiteX14" fmla="*/ 891172 w 2080636"/>
              <a:gd name="connsiteY14" fmla="*/ 159091 h 252017"/>
              <a:gd name="connsiteX15" fmla="*/ 959319 w 2080636"/>
              <a:gd name="connsiteY15" fmla="*/ 121920 h 252017"/>
              <a:gd name="connsiteX16" fmla="*/ 1070831 w 2080636"/>
              <a:gd name="connsiteY16" fmla="*/ 103335 h 252017"/>
              <a:gd name="connsiteX17" fmla="*/ 1188538 w 2080636"/>
              <a:gd name="connsiteY17" fmla="*/ 115725 h 252017"/>
              <a:gd name="connsiteX18" fmla="*/ 1275270 w 2080636"/>
              <a:gd name="connsiteY18" fmla="*/ 146700 h 252017"/>
              <a:gd name="connsiteX19" fmla="*/ 1355807 w 2080636"/>
              <a:gd name="connsiteY19" fmla="*/ 171481 h 252017"/>
              <a:gd name="connsiteX20" fmla="*/ 1510685 w 2080636"/>
              <a:gd name="connsiteY20" fmla="*/ 202457 h 252017"/>
              <a:gd name="connsiteX21" fmla="*/ 1591221 w 2080636"/>
              <a:gd name="connsiteY21" fmla="*/ 214847 h 252017"/>
              <a:gd name="connsiteX22" fmla="*/ 1684148 w 2080636"/>
              <a:gd name="connsiteY22" fmla="*/ 221042 h 252017"/>
              <a:gd name="connsiteX23" fmla="*/ 1789465 w 2080636"/>
              <a:gd name="connsiteY23" fmla="*/ 214847 h 252017"/>
              <a:gd name="connsiteX24" fmla="*/ 1857611 w 2080636"/>
              <a:gd name="connsiteY24" fmla="*/ 190066 h 252017"/>
              <a:gd name="connsiteX25" fmla="*/ 1944343 w 2080636"/>
              <a:gd name="connsiteY25" fmla="*/ 165286 h 252017"/>
              <a:gd name="connsiteX26" fmla="*/ 1944343 w 2080636"/>
              <a:gd name="connsiteY26" fmla="*/ 165286 h 252017"/>
              <a:gd name="connsiteX27" fmla="*/ 2043465 w 2080636"/>
              <a:gd name="connsiteY27" fmla="*/ 115725 h 252017"/>
              <a:gd name="connsiteX28" fmla="*/ 2080636 w 2080636"/>
              <a:gd name="connsiteY28" fmla="*/ 72359 h 252017"/>
              <a:gd name="connsiteX29" fmla="*/ 2080636 w 2080636"/>
              <a:gd name="connsiteY29" fmla="*/ 72359 h 252017"/>
              <a:gd name="connsiteX0" fmla="*/ 2810 w 2080636"/>
              <a:gd name="connsiteY0" fmla="*/ 0 h 252017"/>
              <a:gd name="connsiteX1" fmla="*/ 9880 w 2080636"/>
              <a:gd name="connsiteY1" fmla="*/ 72524 h 252017"/>
              <a:gd name="connsiteX2" fmla="*/ 61008 w 2080636"/>
              <a:gd name="connsiteY2" fmla="*/ 120801 h 252017"/>
              <a:gd name="connsiteX3" fmla="*/ 128678 w 2080636"/>
              <a:gd name="connsiteY3" fmla="*/ 129854 h 252017"/>
              <a:gd name="connsiteX4" fmla="*/ 203514 w 2080636"/>
              <a:gd name="connsiteY4" fmla="*/ 159091 h 252017"/>
              <a:gd name="connsiteX5" fmla="*/ 364587 w 2080636"/>
              <a:gd name="connsiteY5" fmla="*/ 121920 h 252017"/>
              <a:gd name="connsiteX6" fmla="*/ 469904 w 2080636"/>
              <a:gd name="connsiteY6" fmla="*/ 109530 h 252017"/>
              <a:gd name="connsiteX7" fmla="*/ 581416 w 2080636"/>
              <a:gd name="connsiteY7" fmla="*/ 103335 h 252017"/>
              <a:gd name="connsiteX8" fmla="*/ 668148 w 2080636"/>
              <a:gd name="connsiteY8" fmla="*/ 109530 h 252017"/>
              <a:gd name="connsiteX9" fmla="*/ 754880 w 2080636"/>
              <a:gd name="connsiteY9" fmla="*/ 140505 h 252017"/>
              <a:gd name="connsiteX10" fmla="*/ 779660 w 2080636"/>
              <a:gd name="connsiteY10" fmla="*/ 190066 h 252017"/>
              <a:gd name="connsiteX11" fmla="*/ 779660 w 2080636"/>
              <a:gd name="connsiteY11" fmla="*/ 190066 h 252017"/>
              <a:gd name="connsiteX12" fmla="*/ 785855 w 2080636"/>
              <a:gd name="connsiteY12" fmla="*/ 252017 h 252017"/>
              <a:gd name="connsiteX13" fmla="*/ 829221 w 2080636"/>
              <a:gd name="connsiteY13" fmla="*/ 208652 h 252017"/>
              <a:gd name="connsiteX14" fmla="*/ 891172 w 2080636"/>
              <a:gd name="connsiteY14" fmla="*/ 159091 h 252017"/>
              <a:gd name="connsiteX15" fmla="*/ 959319 w 2080636"/>
              <a:gd name="connsiteY15" fmla="*/ 121920 h 252017"/>
              <a:gd name="connsiteX16" fmla="*/ 1070831 w 2080636"/>
              <a:gd name="connsiteY16" fmla="*/ 103335 h 252017"/>
              <a:gd name="connsiteX17" fmla="*/ 1188538 w 2080636"/>
              <a:gd name="connsiteY17" fmla="*/ 115725 h 252017"/>
              <a:gd name="connsiteX18" fmla="*/ 1275270 w 2080636"/>
              <a:gd name="connsiteY18" fmla="*/ 146700 h 252017"/>
              <a:gd name="connsiteX19" fmla="*/ 1355807 w 2080636"/>
              <a:gd name="connsiteY19" fmla="*/ 171481 h 252017"/>
              <a:gd name="connsiteX20" fmla="*/ 1510685 w 2080636"/>
              <a:gd name="connsiteY20" fmla="*/ 202457 h 252017"/>
              <a:gd name="connsiteX21" fmla="*/ 1591221 w 2080636"/>
              <a:gd name="connsiteY21" fmla="*/ 214847 h 252017"/>
              <a:gd name="connsiteX22" fmla="*/ 1684148 w 2080636"/>
              <a:gd name="connsiteY22" fmla="*/ 221042 h 252017"/>
              <a:gd name="connsiteX23" fmla="*/ 1789465 w 2080636"/>
              <a:gd name="connsiteY23" fmla="*/ 214847 h 252017"/>
              <a:gd name="connsiteX24" fmla="*/ 1857611 w 2080636"/>
              <a:gd name="connsiteY24" fmla="*/ 190066 h 252017"/>
              <a:gd name="connsiteX25" fmla="*/ 1944343 w 2080636"/>
              <a:gd name="connsiteY25" fmla="*/ 165286 h 252017"/>
              <a:gd name="connsiteX26" fmla="*/ 1944343 w 2080636"/>
              <a:gd name="connsiteY26" fmla="*/ 165286 h 252017"/>
              <a:gd name="connsiteX27" fmla="*/ 2043465 w 2080636"/>
              <a:gd name="connsiteY27" fmla="*/ 115725 h 252017"/>
              <a:gd name="connsiteX28" fmla="*/ 2080636 w 2080636"/>
              <a:gd name="connsiteY28" fmla="*/ 72359 h 252017"/>
              <a:gd name="connsiteX29" fmla="*/ 2080636 w 2080636"/>
              <a:gd name="connsiteY29" fmla="*/ 72359 h 252017"/>
              <a:gd name="connsiteX0" fmla="*/ 2810 w 2080636"/>
              <a:gd name="connsiteY0" fmla="*/ 0 h 252017"/>
              <a:gd name="connsiteX1" fmla="*/ 9880 w 2080636"/>
              <a:gd name="connsiteY1" fmla="*/ 72524 h 252017"/>
              <a:gd name="connsiteX2" fmla="*/ 61008 w 2080636"/>
              <a:gd name="connsiteY2" fmla="*/ 120801 h 252017"/>
              <a:gd name="connsiteX3" fmla="*/ 128678 w 2080636"/>
              <a:gd name="connsiteY3" fmla="*/ 129854 h 252017"/>
              <a:gd name="connsiteX4" fmla="*/ 253756 w 2080636"/>
              <a:gd name="connsiteY4" fmla="*/ 134965 h 252017"/>
              <a:gd name="connsiteX5" fmla="*/ 364587 w 2080636"/>
              <a:gd name="connsiteY5" fmla="*/ 121920 h 252017"/>
              <a:gd name="connsiteX6" fmla="*/ 469904 w 2080636"/>
              <a:gd name="connsiteY6" fmla="*/ 109530 h 252017"/>
              <a:gd name="connsiteX7" fmla="*/ 581416 w 2080636"/>
              <a:gd name="connsiteY7" fmla="*/ 103335 h 252017"/>
              <a:gd name="connsiteX8" fmla="*/ 668148 w 2080636"/>
              <a:gd name="connsiteY8" fmla="*/ 109530 h 252017"/>
              <a:gd name="connsiteX9" fmla="*/ 754880 w 2080636"/>
              <a:gd name="connsiteY9" fmla="*/ 140505 h 252017"/>
              <a:gd name="connsiteX10" fmla="*/ 779660 w 2080636"/>
              <a:gd name="connsiteY10" fmla="*/ 190066 h 252017"/>
              <a:gd name="connsiteX11" fmla="*/ 779660 w 2080636"/>
              <a:gd name="connsiteY11" fmla="*/ 190066 h 252017"/>
              <a:gd name="connsiteX12" fmla="*/ 785855 w 2080636"/>
              <a:gd name="connsiteY12" fmla="*/ 252017 h 252017"/>
              <a:gd name="connsiteX13" fmla="*/ 829221 w 2080636"/>
              <a:gd name="connsiteY13" fmla="*/ 208652 h 252017"/>
              <a:gd name="connsiteX14" fmla="*/ 891172 w 2080636"/>
              <a:gd name="connsiteY14" fmla="*/ 159091 h 252017"/>
              <a:gd name="connsiteX15" fmla="*/ 959319 w 2080636"/>
              <a:gd name="connsiteY15" fmla="*/ 121920 h 252017"/>
              <a:gd name="connsiteX16" fmla="*/ 1070831 w 2080636"/>
              <a:gd name="connsiteY16" fmla="*/ 103335 h 252017"/>
              <a:gd name="connsiteX17" fmla="*/ 1188538 w 2080636"/>
              <a:gd name="connsiteY17" fmla="*/ 115725 h 252017"/>
              <a:gd name="connsiteX18" fmla="*/ 1275270 w 2080636"/>
              <a:gd name="connsiteY18" fmla="*/ 146700 h 252017"/>
              <a:gd name="connsiteX19" fmla="*/ 1355807 w 2080636"/>
              <a:gd name="connsiteY19" fmla="*/ 171481 h 252017"/>
              <a:gd name="connsiteX20" fmla="*/ 1510685 w 2080636"/>
              <a:gd name="connsiteY20" fmla="*/ 202457 h 252017"/>
              <a:gd name="connsiteX21" fmla="*/ 1591221 w 2080636"/>
              <a:gd name="connsiteY21" fmla="*/ 214847 h 252017"/>
              <a:gd name="connsiteX22" fmla="*/ 1684148 w 2080636"/>
              <a:gd name="connsiteY22" fmla="*/ 221042 h 252017"/>
              <a:gd name="connsiteX23" fmla="*/ 1789465 w 2080636"/>
              <a:gd name="connsiteY23" fmla="*/ 214847 h 252017"/>
              <a:gd name="connsiteX24" fmla="*/ 1857611 w 2080636"/>
              <a:gd name="connsiteY24" fmla="*/ 190066 h 252017"/>
              <a:gd name="connsiteX25" fmla="*/ 1944343 w 2080636"/>
              <a:gd name="connsiteY25" fmla="*/ 165286 h 252017"/>
              <a:gd name="connsiteX26" fmla="*/ 1944343 w 2080636"/>
              <a:gd name="connsiteY26" fmla="*/ 165286 h 252017"/>
              <a:gd name="connsiteX27" fmla="*/ 2043465 w 2080636"/>
              <a:gd name="connsiteY27" fmla="*/ 115725 h 252017"/>
              <a:gd name="connsiteX28" fmla="*/ 2080636 w 2080636"/>
              <a:gd name="connsiteY28" fmla="*/ 72359 h 252017"/>
              <a:gd name="connsiteX29" fmla="*/ 2080636 w 2080636"/>
              <a:gd name="connsiteY29" fmla="*/ 72359 h 252017"/>
              <a:gd name="connsiteX0" fmla="*/ 5557 w 2083383"/>
              <a:gd name="connsiteY0" fmla="*/ 0 h 252017"/>
              <a:gd name="connsiteX1" fmla="*/ 12627 w 2083383"/>
              <a:gd name="connsiteY1" fmla="*/ 72524 h 252017"/>
              <a:gd name="connsiteX2" fmla="*/ 63755 w 2083383"/>
              <a:gd name="connsiteY2" fmla="*/ 120801 h 252017"/>
              <a:gd name="connsiteX3" fmla="*/ 131425 w 2083383"/>
              <a:gd name="connsiteY3" fmla="*/ 129854 h 252017"/>
              <a:gd name="connsiteX4" fmla="*/ 256503 w 2083383"/>
              <a:gd name="connsiteY4" fmla="*/ 134965 h 252017"/>
              <a:gd name="connsiteX5" fmla="*/ 367334 w 2083383"/>
              <a:gd name="connsiteY5" fmla="*/ 121920 h 252017"/>
              <a:gd name="connsiteX6" fmla="*/ 472651 w 2083383"/>
              <a:gd name="connsiteY6" fmla="*/ 109530 h 252017"/>
              <a:gd name="connsiteX7" fmla="*/ 584163 w 2083383"/>
              <a:gd name="connsiteY7" fmla="*/ 103335 h 252017"/>
              <a:gd name="connsiteX8" fmla="*/ 670895 w 2083383"/>
              <a:gd name="connsiteY8" fmla="*/ 109530 h 252017"/>
              <a:gd name="connsiteX9" fmla="*/ 757627 w 2083383"/>
              <a:gd name="connsiteY9" fmla="*/ 140505 h 252017"/>
              <a:gd name="connsiteX10" fmla="*/ 782407 w 2083383"/>
              <a:gd name="connsiteY10" fmla="*/ 190066 h 252017"/>
              <a:gd name="connsiteX11" fmla="*/ 782407 w 2083383"/>
              <a:gd name="connsiteY11" fmla="*/ 190066 h 252017"/>
              <a:gd name="connsiteX12" fmla="*/ 788602 w 2083383"/>
              <a:gd name="connsiteY12" fmla="*/ 252017 h 252017"/>
              <a:gd name="connsiteX13" fmla="*/ 831968 w 2083383"/>
              <a:gd name="connsiteY13" fmla="*/ 208652 h 252017"/>
              <a:gd name="connsiteX14" fmla="*/ 893919 w 2083383"/>
              <a:gd name="connsiteY14" fmla="*/ 159091 h 252017"/>
              <a:gd name="connsiteX15" fmla="*/ 962066 w 2083383"/>
              <a:gd name="connsiteY15" fmla="*/ 121920 h 252017"/>
              <a:gd name="connsiteX16" fmla="*/ 1073578 w 2083383"/>
              <a:gd name="connsiteY16" fmla="*/ 103335 h 252017"/>
              <a:gd name="connsiteX17" fmla="*/ 1191285 w 2083383"/>
              <a:gd name="connsiteY17" fmla="*/ 115725 h 252017"/>
              <a:gd name="connsiteX18" fmla="*/ 1278017 w 2083383"/>
              <a:gd name="connsiteY18" fmla="*/ 146700 h 252017"/>
              <a:gd name="connsiteX19" fmla="*/ 1358554 w 2083383"/>
              <a:gd name="connsiteY19" fmla="*/ 171481 h 252017"/>
              <a:gd name="connsiteX20" fmla="*/ 1513432 w 2083383"/>
              <a:gd name="connsiteY20" fmla="*/ 202457 h 252017"/>
              <a:gd name="connsiteX21" fmla="*/ 1593968 w 2083383"/>
              <a:gd name="connsiteY21" fmla="*/ 214847 h 252017"/>
              <a:gd name="connsiteX22" fmla="*/ 1686895 w 2083383"/>
              <a:gd name="connsiteY22" fmla="*/ 221042 h 252017"/>
              <a:gd name="connsiteX23" fmla="*/ 1792212 w 2083383"/>
              <a:gd name="connsiteY23" fmla="*/ 214847 h 252017"/>
              <a:gd name="connsiteX24" fmla="*/ 1860358 w 2083383"/>
              <a:gd name="connsiteY24" fmla="*/ 190066 h 252017"/>
              <a:gd name="connsiteX25" fmla="*/ 1947090 w 2083383"/>
              <a:gd name="connsiteY25" fmla="*/ 165286 h 252017"/>
              <a:gd name="connsiteX26" fmla="*/ 1947090 w 2083383"/>
              <a:gd name="connsiteY26" fmla="*/ 165286 h 252017"/>
              <a:gd name="connsiteX27" fmla="*/ 2046212 w 2083383"/>
              <a:gd name="connsiteY27" fmla="*/ 115725 h 252017"/>
              <a:gd name="connsiteX28" fmla="*/ 2083383 w 2083383"/>
              <a:gd name="connsiteY28" fmla="*/ 72359 h 252017"/>
              <a:gd name="connsiteX29" fmla="*/ 2083383 w 2083383"/>
              <a:gd name="connsiteY29" fmla="*/ 72359 h 252017"/>
              <a:gd name="connsiteX0" fmla="*/ 5557 w 2083383"/>
              <a:gd name="connsiteY0" fmla="*/ 0 h 252017"/>
              <a:gd name="connsiteX1" fmla="*/ 12627 w 2083383"/>
              <a:gd name="connsiteY1" fmla="*/ 72524 h 252017"/>
              <a:gd name="connsiteX2" fmla="*/ 63755 w 2083383"/>
              <a:gd name="connsiteY2" fmla="*/ 120801 h 252017"/>
              <a:gd name="connsiteX3" fmla="*/ 131425 w 2083383"/>
              <a:gd name="connsiteY3" fmla="*/ 129854 h 252017"/>
              <a:gd name="connsiteX4" fmla="*/ 256503 w 2083383"/>
              <a:gd name="connsiteY4" fmla="*/ 134965 h 252017"/>
              <a:gd name="connsiteX5" fmla="*/ 367334 w 2083383"/>
              <a:gd name="connsiteY5" fmla="*/ 121920 h 252017"/>
              <a:gd name="connsiteX6" fmla="*/ 472651 w 2083383"/>
              <a:gd name="connsiteY6" fmla="*/ 109530 h 252017"/>
              <a:gd name="connsiteX7" fmla="*/ 584163 w 2083383"/>
              <a:gd name="connsiteY7" fmla="*/ 103335 h 252017"/>
              <a:gd name="connsiteX8" fmla="*/ 670895 w 2083383"/>
              <a:gd name="connsiteY8" fmla="*/ 109530 h 252017"/>
              <a:gd name="connsiteX9" fmla="*/ 757627 w 2083383"/>
              <a:gd name="connsiteY9" fmla="*/ 140505 h 252017"/>
              <a:gd name="connsiteX10" fmla="*/ 782407 w 2083383"/>
              <a:gd name="connsiteY10" fmla="*/ 190066 h 252017"/>
              <a:gd name="connsiteX11" fmla="*/ 782407 w 2083383"/>
              <a:gd name="connsiteY11" fmla="*/ 190066 h 252017"/>
              <a:gd name="connsiteX12" fmla="*/ 788602 w 2083383"/>
              <a:gd name="connsiteY12" fmla="*/ 252017 h 252017"/>
              <a:gd name="connsiteX13" fmla="*/ 831968 w 2083383"/>
              <a:gd name="connsiteY13" fmla="*/ 208652 h 252017"/>
              <a:gd name="connsiteX14" fmla="*/ 893919 w 2083383"/>
              <a:gd name="connsiteY14" fmla="*/ 159091 h 252017"/>
              <a:gd name="connsiteX15" fmla="*/ 962066 w 2083383"/>
              <a:gd name="connsiteY15" fmla="*/ 121920 h 252017"/>
              <a:gd name="connsiteX16" fmla="*/ 1073578 w 2083383"/>
              <a:gd name="connsiteY16" fmla="*/ 103335 h 252017"/>
              <a:gd name="connsiteX17" fmla="*/ 1191285 w 2083383"/>
              <a:gd name="connsiteY17" fmla="*/ 115725 h 252017"/>
              <a:gd name="connsiteX18" fmla="*/ 1278017 w 2083383"/>
              <a:gd name="connsiteY18" fmla="*/ 146700 h 252017"/>
              <a:gd name="connsiteX19" fmla="*/ 1358554 w 2083383"/>
              <a:gd name="connsiteY19" fmla="*/ 171481 h 252017"/>
              <a:gd name="connsiteX20" fmla="*/ 1513432 w 2083383"/>
              <a:gd name="connsiteY20" fmla="*/ 202457 h 252017"/>
              <a:gd name="connsiteX21" fmla="*/ 1593968 w 2083383"/>
              <a:gd name="connsiteY21" fmla="*/ 214847 h 252017"/>
              <a:gd name="connsiteX22" fmla="*/ 1686895 w 2083383"/>
              <a:gd name="connsiteY22" fmla="*/ 221042 h 252017"/>
              <a:gd name="connsiteX23" fmla="*/ 1792212 w 2083383"/>
              <a:gd name="connsiteY23" fmla="*/ 214847 h 252017"/>
              <a:gd name="connsiteX24" fmla="*/ 1860358 w 2083383"/>
              <a:gd name="connsiteY24" fmla="*/ 190066 h 252017"/>
              <a:gd name="connsiteX25" fmla="*/ 1947090 w 2083383"/>
              <a:gd name="connsiteY25" fmla="*/ 165286 h 252017"/>
              <a:gd name="connsiteX26" fmla="*/ 1947090 w 2083383"/>
              <a:gd name="connsiteY26" fmla="*/ 165286 h 252017"/>
              <a:gd name="connsiteX27" fmla="*/ 2046212 w 2083383"/>
              <a:gd name="connsiteY27" fmla="*/ 115725 h 252017"/>
              <a:gd name="connsiteX28" fmla="*/ 2083383 w 2083383"/>
              <a:gd name="connsiteY28" fmla="*/ 72359 h 252017"/>
              <a:gd name="connsiteX29" fmla="*/ 2083383 w 2083383"/>
              <a:gd name="connsiteY29" fmla="*/ 72359 h 252017"/>
              <a:gd name="connsiteX0" fmla="*/ 5557 w 2083383"/>
              <a:gd name="connsiteY0" fmla="*/ 0 h 252017"/>
              <a:gd name="connsiteX1" fmla="*/ 12627 w 2083383"/>
              <a:gd name="connsiteY1" fmla="*/ 72524 h 252017"/>
              <a:gd name="connsiteX2" fmla="*/ 63755 w 2083383"/>
              <a:gd name="connsiteY2" fmla="*/ 120801 h 252017"/>
              <a:gd name="connsiteX3" fmla="*/ 131425 w 2083383"/>
              <a:gd name="connsiteY3" fmla="*/ 129854 h 252017"/>
              <a:gd name="connsiteX4" fmla="*/ 256503 w 2083383"/>
              <a:gd name="connsiteY4" fmla="*/ 134965 h 252017"/>
              <a:gd name="connsiteX5" fmla="*/ 367334 w 2083383"/>
              <a:gd name="connsiteY5" fmla="*/ 121920 h 252017"/>
              <a:gd name="connsiteX6" fmla="*/ 472651 w 2083383"/>
              <a:gd name="connsiteY6" fmla="*/ 109530 h 252017"/>
              <a:gd name="connsiteX7" fmla="*/ 584163 w 2083383"/>
              <a:gd name="connsiteY7" fmla="*/ 103335 h 252017"/>
              <a:gd name="connsiteX8" fmla="*/ 670895 w 2083383"/>
              <a:gd name="connsiteY8" fmla="*/ 109530 h 252017"/>
              <a:gd name="connsiteX9" fmla="*/ 757627 w 2083383"/>
              <a:gd name="connsiteY9" fmla="*/ 140505 h 252017"/>
              <a:gd name="connsiteX10" fmla="*/ 782407 w 2083383"/>
              <a:gd name="connsiteY10" fmla="*/ 190066 h 252017"/>
              <a:gd name="connsiteX11" fmla="*/ 782407 w 2083383"/>
              <a:gd name="connsiteY11" fmla="*/ 190066 h 252017"/>
              <a:gd name="connsiteX12" fmla="*/ 788602 w 2083383"/>
              <a:gd name="connsiteY12" fmla="*/ 252017 h 252017"/>
              <a:gd name="connsiteX13" fmla="*/ 831968 w 2083383"/>
              <a:gd name="connsiteY13" fmla="*/ 208652 h 252017"/>
              <a:gd name="connsiteX14" fmla="*/ 893919 w 2083383"/>
              <a:gd name="connsiteY14" fmla="*/ 159091 h 252017"/>
              <a:gd name="connsiteX15" fmla="*/ 962066 w 2083383"/>
              <a:gd name="connsiteY15" fmla="*/ 121920 h 252017"/>
              <a:gd name="connsiteX16" fmla="*/ 1073578 w 2083383"/>
              <a:gd name="connsiteY16" fmla="*/ 103335 h 252017"/>
              <a:gd name="connsiteX17" fmla="*/ 1191285 w 2083383"/>
              <a:gd name="connsiteY17" fmla="*/ 115725 h 252017"/>
              <a:gd name="connsiteX18" fmla="*/ 1278017 w 2083383"/>
              <a:gd name="connsiteY18" fmla="*/ 146700 h 252017"/>
              <a:gd name="connsiteX19" fmla="*/ 1358554 w 2083383"/>
              <a:gd name="connsiteY19" fmla="*/ 171481 h 252017"/>
              <a:gd name="connsiteX20" fmla="*/ 1513432 w 2083383"/>
              <a:gd name="connsiteY20" fmla="*/ 202457 h 252017"/>
              <a:gd name="connsiteX21" fmla="*/ 1593968 w 2083383"/>
              <a:gd name="connsiteY21" fmla="*/ 214847 h 252017"/>
              <a:gd name="connsiteX22" fmla="*/ 1686895 w 2083383"/>
              <a:gd name="connsiteY22" fmla="*/ 221042 h 252017"/>
              <a:gd name="connsiteX23" fmla="*/ 1792212 w 2083383"/>
              <a:gd name="connsiteY23" fmla="*/ 214847 h 252017"/>
              <a:gd name="connsiteX24" fmla="*/ 1860358 w 2083383"/>
              <a:gd name="connsiteY24" fmla="*/ 190066 h 252017"/>
              <a:gd name="connsiteX25" fmla="*/ 1947090 w 2083383"/>
              <a:gd name="connsiteY25" fmla="*/ 165286 h 252017"/>
              <a:gd name="connsiteX26" fmla="*/ 1947090 w 2083383"/>
              <a:gd name="connsiteY26" fmla="*/ 165286 h 252017"/>
              <a:gd name="connsiteX27" fmla="*/ 2046212 w 2083383"/>
              <a:gd name="connsiteY27" fmla="*/ 115725 h 252017"/>
              <a:gd name="connsiteX28" fmla="*/ 2083383 w 2083383"/>
              <a:gd name="connsiteY28" fmla="*/ 72359 h 252017"/>
              <a:gd name="connsiteX29" fmla="*/ 2083383 w 2083383"/>
              <a:gd name="connsiteY29" fmla="*/ 72359 h 252017"/>
              <a:gd name="connsiteX0" fmla="*/ 5557 w 2083383"/>
              <a:gd name="connsiteY0" fmla="*/ 0 h 252017"/>
              <a:gd name="connsiteX1" fmla="*/ 12627 w 2083383"/>
              <a:gd name="connsiteY1" fmla="*/ 72524 h 252017"/>
              <a:gd name="connsiteX2" fmla="*/ 63755 w 2083383"/>
              <a:gd name="connsiteY2" fmla="*/ 120801 h 252017"/>
              <a:gd name="connsiteX3" fmla="*/ 131425 w 2083383"/>
              <a:gd name="connsiteY3" fmla="*/ 129854 h 252017"/>
              <a:gd name="connsiteX4" fmla="*/ 256503 w 2083383"/>
              <a:gd name="connsiteY4" fmla="*/ 134965 h 252017"/>
              <a:gd name="connsiteX5" fmla="*/ 367334 w 2083383"/>
              <a:gd name="connsiteY5" fmla="*/ 121920 h 252017"/>
              <a:gd name="connsiteX6" fmla="*/ 472651 w 2083383"/>
              <a:gd name="connsiteY6" fmla="*/ 109530 h 252017"/>
              <a:gd name="connsiteX7" fmla="*/ 584163 w 2083383"/>
              <a:gd name="connsiteY7" fmla="*/ 103335 h 252017"/>
              <a:gd name="connsiteX8" fmla="*/ 670895 w 2083383"/>
              <a:gd name="connsiteY8" fmla="*/ 109530 h 252017"/>
              <a:gd name="connsiteX9" fmla="*/ 757627 w 2083383"/>
              <a:gd name="connsiteY9" fmla="*/ 140505 h 252017"/>
              <a:gd name="connsiteX10" fmla="*/ 782407 w 2083383"/>
              <a:gd name="connsiteY10" fmla="*/ 190066 h 252017"/>
              <a:gd name="connsiteX11" fmla="*/ 782407 w 2083383"/>
              <a:gd name="connsiteY11" fmla="*/ 190066 h 252017"/>
              <a:gd name="connsiteX12" fmla="*/ 788602 w 2083383"/>
              <a:gd name="connsiteY12" fmla="*/ 252017 h 252017"/>
              <a:gd name="connsiteX13" fmla="*/ 831968 w 2083383"/>
              <a:gd name="connsiteY13" fmla="*/ 208652 h 252017"/>
              <a:gd name="connsiteX14" fmla="*/ 893919 w 2083383"/>
              <a:gd name="connsiteY14" fmla="*/ 159091 h 252017"/>
              <a:gd name="connsiteX15" fmla="*/ 962066 w 2083383"/>
              <a:gd name="connsiteY15" fmla="*/ 121920 h 252017"/>
              <a:gd name="connsiteX16" fmla="*/ 1073578 w 2083383"/>
              <a:gd name="connsiteY16" fmla="*/ 103335 h 252017"/>
              <a:gd name="connsiteX17" fmla="*/ 1191285 w 2083383"/>
              <a:gd name="connsiteY17" fmla="*/ 115725 h 252017"/>
              <a:gd name="connsiteX18" fmla="*/ 1278017 w 2083383"/>
              <a:gd name="connsiteY18" fmla="*/ 146700 h 252017"/>
              <a:gd name="connsiteX19" fmla="*/ 1358554 w 2083383"/>
              <a:gd name="connsiteY19" fmla="*/ 171481 h 252017"/>
              <a:gd name="connsiteX20" fmla="*/ 1513432 w 2083383"/>
              <a:gd name="connsiteY20" fmla="*/ 202457 h 252017"/>
              <a:gd name="connsiteX21" fmla="*/ 1593968 w 2083383"/>
              <a:gd name="connsiteY21" fmla="*/ 214847 h 252017"/>
              <a:gd name="connsiteX22" fmla="*/ 1686895 w 2083383"/>
              <a:gd name="connsiteY22" fmla="*/ 221042 h 252017"/>
              <a:gd name="connsiteX23" fmla="*/ 1792212 w 2083383"/>
              <a:gd name="connsiteY23" fmla="*/ 214847 h 252017"/>
              <a:gd name="connsiteX24" fmla="*/ 1860358 w 2083383"/>
              <a:gd name="connsiteY24" fmla="*/ 190066 h 252017"/>
              <a:gd name="connsiteX25" fmla="*/ 1947090 w 2083383"/>
              <a:gd name="connsiteY25" fmla="*/ 165286 h 252017"/>
              <a:gd name="connsiteX26" fmla="*/ 1947090 w 2083383"/>
              <a:gd name="connsiteY26" fmla="*/ 165286 h 252017"/>
              <a:gd name="connsiteX27" fmla="*/ 2046212 w 2083383"/>
              <a:gd name="connsiteY27" fmla="*/ 115725 h 252017"/>
              <a:gd name="connsiteX28" fmla="*/ 2083383 w 2083383"/>
              <a:gd name="connsiteY28" fmla="*/ 72359 h 252017"/>
              <a:gd name="connsiteX29" fmla="*/ 2083383 w 2083383"/>
              <a:gd name="connsiteY29" fmla="*/ 72359 h 252017"/>
              <a:gd name="connsiteX0" fmla="*/ 5557 w 2083383"/>
              <a:gd name="connsiteY0" fmla="*/ 0 h 252017"/>
              <a:gd name="connsiteX1" fmla="*/ 12627 w 2083383"/>
              <a:gd name="connsiteY1" fmla="*/ 72524 h 252017"/>
              <a:gd name="connsiteX2" fmla="*/ 70841 w 2083383"/>
              <a:gd name="connsiteY2" fmla="*/ 108891 h 252017"/>
              <a:gd name="connsiteX3" fmla="*/ 131425 w 2083383"/>
              <a:gd name="connsiteY3" fmla="*/ 129854 h 252017"/>
              <a:gd name="connsiteX4" fmla="*/ 256503 w 2083383"/>
              <a:gd name="connsiteY4" fmla="*/ 134965 h 252017"/>
              <a:gd name="connsiteX5" fmla="*/ 367334 w 2083383"/>
              <a:gd name="connsiteY5" fmla="*/ 121920 h 252017"/>
              <a:gd name="connsiteX6" fmla="*/ 472651 w 2083383"/>
              <a:gd name="connsiteY6" fmla="*/ 109530 h 252017"/>
              <a:gd name="connsiteX7" fmla="*/ 584163 w 2083383"/>
              <a:gd name="connsiteY7" fmla="*/ 103335 h 252017"/>
              <a:gd name="connsiteX8" fmla="*/ 670895 w 2083383"/>
              <a:gd name="connsiteY8" fmla="*/ 109530 h 252017"/>
              <a:gd name="connsiteX9" fmla="*/ 757627 w 2083383"/>
              <a:gd name="connsiteY9" fmla="*/ 140505 h 252017"/>
              <a:gd name="connsiteX10" fmla="*/ 782407 w 2083383"/>
              <a:gd name="connsiteY10" fmla="*/ 190066 h 252017"/>
              <a:gd name="connsiteX11" fmla="*/ 782407 w 2083383"/>
              <a:gd name="connsiteY11" fmla="*/ 190066 h 252017"/>
              <a:gd name="connsiteX12" fmla="*/ 788602 w 2083383"/>
              <a:gd name="connsiteY12" fmla="*/ 252017 h 252017"/>
              <a:gd name="connsiteX13" fmla="*/ 831968 w 2083383"/>
              <a:gd name="connsiteY13" fmla="*/ 208652 h 252017"/>
              <a:gd name="connsiteX14" fmla="*/ 893919 w 2083383"/>
              <a:gd name="connsiteY14" fmla="*/ 159091 h 252017"/>
              <a:gd name="connsiteX15" fmla="*/ 962066 w 2083383"/>
              <a:gd name="connsiteY15" fmla="*/ 121920 h 252017"/>
              <a:gd name="connsiteX16" fmla="*/ 1073578 w 2083383"/>
              <a:gd name="connsiteY16" fmla="*/ 103335 h 252017"/>
              <a:gd name="connsiteX17" fmla="*/ 1191285 w 2083383"/>
              <a:gd name="connsiteY17" fmla="*/ 115725 h 252017"/>
              <a:gd name="connsiteX18" fmla="*/ 1278017 w 2083383"/>
              <a:gd name="connsiteY18" fmla="*/ 146700 h 252017"/>
              <a:gd name="connsiteX19" fmla="*/ 1358554 w 2083383"/>
              <a:gd name="connsiteY19" fmla="*/ 171481 h 252017"/>
              <a:gd name="connsiteX20" fmla="*/ 1513432 w 2083383"/>
              <a:gd name="connsiteY20" fmla="*/ 202457 h 252017"/>
              <a:gd name="connsiteX21" fmla="*/ 1593968 w 2083383"/>
              <a:gd name="connsiteY21" fmla="*/ 214847 h 252017"/>
              <a:gd name="connsiteX22" fmla="*/ 1686895 w 2083383"/>
              <a:gd name="connsiteY22" fmla="*/ 221042 h 252017"/>
              <a:gd name="connsiteX23" fmla="*/ 1792212 w 2083383"/>
              <a:gd name="connsiteY23" fmla="*/ 214847 h 252017"/>
              <a:gd name="connsiteX24" fmla="*/ 1860358 w 2083383"/>
              <a:gd name="connsiteY24" fmla="*/ 190066 h 252017"/>
              <a:gd name="connsiteX25" fmla="*/ 1947090 w 2083383"/>
              <a:gd name="connsiteY25" fmla="*/ 165286 h 252017"/>
              <a:gd name="connsiteX26" fmla="*/ 1947090 w 2083383"/>
              <a:gd name="connsiteY26" fmla="*/ 165286 h 252017"/>
              <a:gd name="connsiteX27" fmla="*/ 2046212 w 2083383"/>
              <a:gd name="connsiteY27" fmla="*/ 115725 h 252017"/>
              <a:gd name="connsiteX28" fmla="*/ 2083383 w 2083383"/>
              <a:gd name="connsiteY28" fmla="*/ 72359 h 252017"/>
              <a:gd name="connsiteX29" fmla="*/ 2083383 w 2083383"/>
              <a:gd name="connsiteY29" fmla="*/ 72359 h 252017"/>
              <a:gd name="connsiteX0" fmla="*/ 5557 w 2083383"/>
              <a:gd name="connsiteY0" fmla="*/ 0 h 252017"/>
              <a:gd name="connsiteX1" fmla="*/ 12627 w 2083383"/>
              <a:gd name="connsiteY1" fmla="*/ 72524 h 252017"/>
              <a:gd name="connsiteX2" fmla="*/ 70841 w 2083383"/>
              <a:gd name="connsiteY2" fmla="*/ 108891 h 252017"/>
              <a:gd name="connsiteX3" fmla="*/ 131425 w 2083383"/>
              <a:gd name="connsiteY3" fmla="*/ 129854 h 252017"/>
              <a:gd name="connsiteX4" fmla="*/ 256503 w 2083383"/>
              <a:gd name="connsiteY4" fmla="*/ 134965 h 252017"/>
              <a:gd name="connsiteX5" fmla="*/ 367334 w 2083383"/>
              <a:gd name="connsiteY5" fmla="*/ 121920 h 252017"/>
              <a:gd name="connsiteX6" fmla="*/ 472651 w 2083383"/>
              <a:gd name="connsiteY6" fmla="*/ 109530 h 252017"/>
              <a:gd name="connsiteX7" fmla="*/ 584163 w 2083383"/>
              <a:gd name="connsiteY7" fmla="*/ 103335 h 252017"/>
              <a:gd name="connsiteX8" fmla="*/ 670895 w 2083383"/>
              <a:gd name="connsiteY8" fmla="*/ 109530 h 252017"/>
              <a:gd name="connsiteX9" fmla="*/ 757627 w 2083383"/>
              <a:gd name="connsiteY9" fmla="*/ 140505 h 252017"/>
              <a:gd name="connsiteX10" fmla="*/ 782407 w 2083383"/>
              <a:gd name="connsiteY10" fmla="*/ 190066 h 252017"/>
              <a:gd name="connsiteX11" fmla="*/ 782407 w 2083383"/>
              <a:gd name="connsiteY11" fmla="*/ 190066 h 252017"/>
              <a:gd name="connsiteX12" fmla="*/ 788602 w 2083383"/>
              <a:gd name="connsiteY12" fmla="*/ 252017 h 252017"/>
              <a:gd name="connsiteX13" fmla="*/ 831968 w 2083383"/>
              <a:gd name="connsiteY13" fmla="*/ 208652 h 252017"/>
              <a:gd name="connsiteX14" fmla="*/ 893919 w 2083383"/>
              <a:gd name="connsiteY14" fmla="*/ 159091 h 252017"/>
              <a:gd name="connsiteX15" fmla="*/ 962066 w 2083383"/>
              <a:gd name="connsiteY15" fmla="*/ 121920 h 252017"/>
              <a:gd name="connsiteX16" fmla="*/ 1073578 w 2083383"/>
              <a:gd name="connsiteY16" fmla="*/ 103335 h 252017"/>
              <a:gd name="connsiteX17" fmla="*/ 1191285 w 2083383"/>
              <a:gd name="connsiteY17" fmla="*/ 115725 h 252017"/>
              <a:gd name="connsiteX18" fmla="*/ 1278017 w 2083383"/>
              <a:gd name="connsiteY18" fmla="*/ 146700 h 252017"/>
              <a:gd name="connsiteX19" fmla="*/ 1358554 w 2083383"/>
              <a:gd name="connsiteY19" fmla="*/ 171481 h 252017"/>
              <a:gd name="connsiteX20" fmla="*/ 1513432 w 2083383"/>
              <a:gd name="connsiteY20" fmla="*/ 202457 h 252017"/>
              <a:gd name="connsiteX21" fmla="*/ 1593968 w 2083383"/>
              <a:gd name="connsiteY21" fmla="*/ 214847 h 252017"/>
              <a:gd name="connsiteX22" fmla="*/ 1686895 w 2083383"/>
              <a:gd name="connsiteY22" fmla="*/ 221042 h 252017"/>
              <a:gd name="connsiteX23" fmla="*/ 1792212 w 2083383"/>
              <a:gd name="connsiteY23" fmla="*/ 214847 h 252017"/>
              <a:gd name="connsiteX24" fmla="*/ 1860358 w 2083383"/>
              <a:gd name="connsiteY24" fmla="*/ 190066 h 252017"/>
              <a:gd name="connsiteX25" fmla="*/ 1947090 w 2083383"/>
              <a:gd name="connsiteY25" fmla="*/ 165286 h 252017"/>
              <a:gd name="connsiteX26" fmla="*/ 1947090 w 2083383"/>
              <a:gd name="connsiteY26" fmla="*/ 165286 h 252017"/>
              <a:gd name="connsiteX27" fmla="*/ 2046212 w 2083383"/>
              <a:gd name="connsiteY27" fmla="*/ 115725 h 252017"/>
              <a:gd name="connsiteX28" fmla="*/ 2083383 w 2083383"/>
              <a:gd name="connsiteY28" fmla="*/ 72359 h 252017"/>
              <a:gd name="connsiteX29" fmla="*/ 2083383 w 2083383"/>
              <a:gd name="connsiteY29" fmla="*/ 72359 h 252017"/>
              <a:gd name="connsiteX0" fmla="*/ 5557 w 2083383"/>
              <a:gd name="connsiteY0" fmla="*/ 0 h 252017"/>
              <a:gd name="connsiteX1" fmla="*/ 12627 w 2083383"/>
              <a:gd name="connsiteY1" fmla="*/ 72524 h 252017"/>
              <a:gd name="connsiteX2" fmla="*/ 70841 w 2083383"/>
              <a:gd name="connsiteY2" fmla="*/ 108891 h 252017"/>
              <a:gd name="connsiteX3" fmla="*/ 131425 w 2083383"/>
              <a:gd name="connsiteY3" fmla="*/ 129854 h 252017"/>
              <a:gd name="connsiteX4" fmla="*/ 256503 w 2083383"/>
              <a:gd name="connsiteY4" fmla="*/ 134965 h 252017"/>
              <a:gd name="connsiteX5" fmla="*/ 367334 w 2083383"/>
              <a:gd name="connsiteY5" fmla="*/ 121920 h 252017"/>
              <a:gd name="connsiteX6" fmla="*/ 472651 w 2083383"/>
              <a:gd name="connsiteY6" fmla="*/ 109530 h 252017"/>
              <a:gd name="connsiteX7" fmla="*/ 584163 w 2083383"/>
              <a:gd name="connsiteY7" fmla="*/ 103335 h 252017"/>
              <a:gd name="connsiteX8" fmla="*/ 670895 w 2083383"/>
              <a:gd name="connsiteY8" fmla="*/ 109530 h 252017"/>
              <a:gd name="connsiteX9" fmla="*/ 757627 w 2083383"/>
              <a:gd name="connsiteY9" fmla="*/ 140505 h 252017"/>
              <a:gd name="connsiteX10" fmla="*/ 782407 w 2083383"/>
              <a:gd name="connsiteY10" fmla="*/ 190066 h 252017"/>
              <a:gd name="connsiteX11" fmla="*/ 782407 w 2083383"/>
              <a:gd name="connsiteY11" fmla="*/ 190066 h 252017"/>
              <a:gd name="connsiteX12" fmla="*/ 788602 w 2083383"/>
              <a:gd name="connsiteY12" fmla="*/ 252017 h 252017"/>
              <a:gd name="connsiteX13" fmla="*/ 831968 w 2083383"/>
              <a:gd name="connsiteY13" fmla="*/ 208652 h 252017"/>
              <a:gd name="connsiteX14" fmla="*/ 893919 w 2083383"/>
              <a:gd name="connsiteY14" fmla="*/ 159091 h 252017"/>
              <a:gd name="connsiteX15" fmla="*/ 962066 w 2083383"/>
              <a:gd name="connsiteY15" fmla="*/ 121920 h 252017"/>
              <a:gd name="connsiteX16" fmla="*/ 1073578 w 2083383"/>
              <a:gd name="connsiteY16" fmla="*/ 103335 h 252017"/>
              <a:gd name="connsiteX17" fmla="*/ 1191285 w 2083383"/>
              <a:gd name="connsiteY17" fmla="*/ 115725 h 252017"/>
              <a:gd name="connsiteX18" fmla="*/ 1278017 w 2083383"/>
              <a:gd name="connsiteY18" fmla="*/ 146700 h 252017"/>
              <a:gd name="connsiteX19" fmla="*/ 1358554 w 2083383"/>
              <a:gd name="connsiteY19" fmla="*/ 171481 h 252017"/>
              <a:gd name="connsiteX20" fmla="*/ 1513432 w 2083383"/>
              <a:gd name="connsiteY20" fmla="*/ 202457 h 252017"/>
              <a:gd name="connsiteX21" fmla="*/ 1593968 w 2083383"/>
              <a:gd name="connsiteY21" fmla="*/ 214847 h 252017"/>
              <a:gd name="connsiteX22" fmla="*/ 1686895 w 2083383"/>
              <a:gd name="connsiteY22" fmla="*/ 221042 h 252017"/>
              <a:gd name="connsiteX23" fmla="*/ 1792212 w 2083383"/>
              <a:gd name="connsiteY23" fmla="*/ 214847 h 252017"/>
              <a:gd name="connsiteX24" fmla="*/ 1860358 w 2083383"/>
              <a:gd name="connsiteY24" fmla="*/ 190066 h 252017"/>
              <a:gd name="connsiteX25" fmla="*/ 1947090 w 2083383"/>
              <a:gd name="connsiteY25" fmla="*/ 165286 h 252017"/>
              <a:gd name="connsiteX26" fmla="*/ 1947090 w 2083383"/>
              <a:gd name="connsiteY26" fmla="*/ 165286 h 252017"/>
              <a:gd name="connsiteX27" fmla="*/ 2046212 w 2083383"/>
              <a:gd name="connsiteY27" fmla="*/ 115725 h 252017"/>
              <a:gd name="connsiteX28" fmla="*/ 2083383 w 2083383"/>
              <a:gd name="connsiteY28" fmla="*/ 72359 h 252017"/>
              <a:gd name="connsiteX29" fmla="*/ 2083383 w 2083383"/>
              <a:gd name="connsiteY29" fmla="*/ 72359 h 252017"/>
              <a:gd name="connsiteX0" fmla="*/ 5557 w 2083383"/>
              <a:gd name="connsiteY0" fmla="*/ 0 h 252017"/>
              <a:gd name="connsiteX1" fmla="*/ 12627 w 2083383"/>
              <a:gd name="connsiteY1" fmla="*/ 72524 h 252017"/>
              <a:gd name="connsiteX2" fmla="*/ 63754 w 2083383"/>
              <a:gd name="connsiteY2" fmla="*/ 108893 h 252017"/>
              <a:gd name="connsiteX3" fmla="*/ 131425 w 2083383"/>
              <a:gd name="connsiteY3" fmla="*/ 129854 h 252017"/>
              <a:gd name="connsiteX4" fmla="*/ 256503 w 2083383"/>
              <a:gd name="connsiteY4" fmla="*/ 134965 h 252017"/>
              <a:gd name="connsiteX5" fmla="*/ 367334 w 2083383"/>
              <a:gd name="connsiteY5" fmla="*/ 121920 h 252017"/>
              <a:gd name="connsiteX6" fmla="*/ 472651 w 2083383"/>
              <a:gd name="connsiteY6" fmla="*/ 109530 h 252017"/>
              <a:gd name="connsiteX7" fmla="*/ 584163 w 2083383"/>
              <a:gd name="connsiteY7" fmla="*/ 103335 h 252017"/>
              <a:gd name="connsiteX8" fmla="*/ 670895 w 2083383"/>
              <a:gd name="connsiteY8" fmla="*/ 109530 h 252017"/>
              <a:gd name="connsiteX9" fmla="*/ 757627 w 2083383"/>
              <a:gd name="connsiteY9" fmla="*/ 140505 h 252017"/>
              <a:gd name="connsiteX10" fmla="*/ 782407 w 2083383"/>
              <a:gd name="connsiteY10" fmla="*/ 190066 h 252017"/>
              <a:gd name="connsiteX11" fmla="*/ 782407 w 2083383"/>
              <a:gd name="connsiteY11" fmla="*/ 190066 h 252017"/>
              <a:gd name="connsiteX12" fmla="*/ 788602 w 2083383"/>
              <a:gd name="connsiteY12" fmla="*/ 252017 h 252017"/>
              <a:gd name="connsiteX13" fmla="*/ 831968 w 2083383"/>
              <a:gd name="connsiteY13" fmla="*/ 208652 h 252017"/>
              <a:gd name="connsiteX14" fmla="*/ 893919 w 2083383"/>
              <a:gd name="connsiteY14" fmla="*/ 159091 h 252017"/>
              <a:gd name="connsiteX15" fmla="*/ 962066 w 2083383"/>
              <a:gd name="connsiteY15" fmla="*/ 121920 h 252017"/>
              <a:gd name="connsiteX16" fmla="*/ 1073578 w 2083383"/>
              <a:gd name="connsiteY16" fmla="*/ 103335 h 252017"/>
              <a:gd name="connsiteX17" fmla="*/ 1191285 w 2083383"/>
              <a:gd name="connsiteY17" fmla="*/ 115725 h 252017"/>
              <a:gd name="connsiteX18" fmla="*/ 1278017 w 2083383"/>
              <a:gd name="connsiteY18" fmla="*/ 146700 h 252017"/>
              <a:gd name="connsiteX19" fmla="*/ 1358554 w 2083383"/>
              <a:gd name="connsiteY19" fmla="*/ 171481 h 252017"/>
              <a:gd name="connsiteX20" fmla="*/ 1513432 w 2083383"/>
              <a:gd name="connsiteY20" fmla="*/ 202457 h 252017"/>
              <a:gd name="connsiteX21" fmla="*/ 1593968 w 2083383"/>
              <a:gd name="connsiteY21" fmla="*/ 214847 h 252017"/>
              <a:gd name="connsiteX22" fmla="*/ 1686895 w 2083383"/>
              <a:gd name="connsiteY22" fmla="*/ 221042 h 252017"/>
              <a:gd name="connsiteX23" fmla="*/ 1792212 w 2083383"/>
              <a:gd name="connsiteY23" fmla="*/ 214847 h 252017"/>
              <a:gd name="connsiteX24" fmla="*/ 1860358 w 2083383"/>
              <a:gd name="connsiteY24" fmla="*/ 190066 h 252017"/>
              <a:gd name="connsiteX25" fmla="*/ 1947090 w 2083383"/>
              <a:gd name="connsiteY25" fmla="*/ 165286 h 252017"/>
              <a:gd name="connsiteX26" fmla="*/ 1947090 w 2083383"/>
              <a:gd name="connsiteY26" fmla="*/ 165286 h 252017"/>
              <a:gd name="connsiteX27" fmla="*/ 2046212 w 2083383"/>
              <a:gd name="connsiteY27" fmla="*/ 115725 h 252017"/>
              <a:gd name="connsiteX28" fmla="*/ 2083383 w 2083383"/>
              <a:gd name="connsiteY28" fmla="*/ 72359 h 252017"/>
              <a:gd name="connsiteX29" fmla="*/ 2083383 w 2083383"/>
              <a:gd name="connsiteY29" fmla="*/ 72359 h 252017"/>
              <a:gd name="connsiteX0" fmla="*/ 5557 w 2083383"/>
              <a:gd name="connsiteY0" fmla="*/ 0 h 252017"/>
              <a:gd name="connsiteX1" fmla="*/ 12627 w 2083383"/>
              <a:gd name="connsiteY1" fmla="*/ 72524 h 252017"/>
              <a:gd name="connsiteX2" fmla="*/ 63754 w 2083383"/>
              <a:gd name="connsiteY2" fmla="*/ 108893 h 252017"/>
              <a:gd name="connsiteX3" fmla="*/ 131425 w 2083383"/>
              <a:gd name="connsiteY3" fmla="*/ 129854 h 252017"/>
              <a:gd name="connsiteX4" fmla="*/ 256503 w 2083383"/>
              <a:gd name="connsiteY4" fmla="*/ 134965 h 252017"/>
              <a:gd name="connsiteX5" fmla="*/ 367334 w 2083383"/>
              <a:gd name="connsiteY5" fmla="*/ 121920 h 252017"/>
              <a:gd name="connsiteX6" fmla="*/ 472651 w 2083383"/>
              <a:gd name="connsiteY6" fmla="*/ 109530 h 252017"/>
              <a:gd name="connsiteX7" fmla="*/ 584163 w 2083383"/>
              <a:gd name="connsiteY7" fmla="*/ 103335 h 252017"/>
              <a:gd name="connsiteX8" fmla="*/ 670895 w 2083383"/>
              <a:gd name="connsiteY8" fmla="*/ 109530 h 252017"/>
              <a:gd name="connsiteX9" fmla="*/ 757627 w 2083383"/>
              <a:gd name="connsiteY9" fmla="*/ 140505 h 252017"/>
              <a:gd name="connsiteX10" fmla="*/ 782407 w 2083383"/>
              <a:gd name="connsiteY10" fmla="*/ 190066 h 252017"/>
              <a:gd name="connsiteX11" fmla="*/ 782407 w 2083383"/>
              <a:gd name="connsiteY11" fmla="*/ 190066 h 252017"/>
              <a:gd name="connsiteX12" fmla="*/ 788602 w 2083383"/>
              <a:gd name="connsiteY12" fmla="*/ 252017 h 252017"/>
              <a:gd name="connsiteX13" fmla="*/ 831968 w 2083383"/>
              <a:gd name="connsiteY13" fmla="*/ 208652 h 252017"/>
              <a:gd name="connsiteX14" fmla="*/ 893919 w 2083383"/>
              <a:gd name="connsiteY14" fmla="*/ 159091 h 252017"/>
              <a:gd name="connsiteX15" fmla="*/ 962066 w 2083383"/>
              <a:gd name="connsiteY15" fmla="*/ 121920 h 252017"/>
              <a:gd name="connsiteX16" fmla="*/ 1073578 w 2083383"/>
              <a:gd name="connsiteY16" fmla="*/ 103335 h 252017"/>
              <a:gd name="connsiteX17" fmla="*/ 1191285 w 2083383"/>
              <a:gd name="connsiteY17" fmla="*/ 115725 h 252017"/>
              <a:gd name="connsiteX18" fmla="*/ 1278017 w 2083383"/>
              <a:gd name="connsiteY18" fmla="*/ 146700 h 252017"/>
              <a:gd name="connsiteX19" fmla="*/ 1358554 w 2083383"/>
              <a:gd name="connsiteY19" fmla="*/ 171481 h 252017"/>
              <a:gd name="connsiteX20" fmla="*/ 1513432 w 2083383"/>
              <a:gd name="connsiteY20" fmla="*/ 202457 h 252017"/>
              <a:gd name="connsiteX21" fmla="*/ 1593968 w 2083383"/>
              <a:gd name="connsiteY21" fmla="*/ 214847 h 252017"/>
              <a:gd name="connsiteX22" fmla="*/ 1686895 w 2083383"/>
              <a:gd name="connsiteY22" fmla="*/ 221042 h 252017"/>
              <a:gd name="connsiteX23" fmla="*/ 1792212 w 2083383"/>
              <a:gd name="connsiteY23" fmla="*/ 214847 h 252017"/>
              <a:gd name="connsiteX24" fmla="*/ 1860358 w 2083383"/>
              <a:gd name="connsiteY24" fmla="*/ 190066 h 252017"/>
              <a:gd name="connsiteX25" fmla="*/ 1947090 w 2083383"/>
              <a:gd name="connsiteY25" fmla="*/ 165286 h 252017"/>
              <a:gd name="connsiteX26" fmla="*/ 1947090 w 2083383"/>
              <a:gd name="connsiteY26" fmla="*/ 165286 h 252017"/>
              <a:gd name="connsiteX27" fmla="*/ 2046212 w 2083383"/>
              <a:gd name="connsiteY27" fmla="*/ 115725 h 252017"/>
              <a:gd name="connsiteX28" fmla="*/ 2083383 w 2083383"/>
              <a:gd name="connsiteY28" fmla="*/ 72359 h 252017"/>
              <a:gd name="connsiteX29" fmla="*/ 2083383 w 2083383"/>
              <a:gd name="connsiteY29" fmla="*/ 72359 h 252017"/>
              <a:gd name="connsiteX0" fmla="*/ 5557 w 2083383"/>
              <a:gd name="connsiteY0" fmla="*/ 0 h 252017"/>
              <a:gd name="connsiteX1" fmla="*/ 12627 w 2083383"/>
              <a:gd name="connsiteY1" fmla="*/ 72524 h 252017"/>
              <a:gd name="connsiteX2" fmla="*/ 63754 w 2083383"/>
              <a:gd name="connsiteY2" fmla="*/ 108893 h 252017"/>
              <a:gd name="connsiteX3" fmla="*/ 131425 w 2083383"/>
              <a:gd name="connsiteY3" fmla="*/ 129854 h 252017"/>
              <a:gd name="connsiteX4" fmla="*/ 256503 w 2083383"/>
              <a:gd name="connsiteY4" fmla="*/ 134965 h 252017"/>
              <a:gd name="connsiteX5" fmla="*/ 367334 w 2083383"/>
              <a:gd name="connsiteY5" fmla="*/ 121920 h 252017"/>
              <a:gd name="connsiteX6" fmla="*/ 472651 w 2083383"/>
              <a:gd name="connsiteY6" fmla="*/ 109530 h 252017"/>
              <a:gd name="connsiteX7" fmla="*/ 584163 w 2083383"/>
              <a:gd name="connsiteY7" fmla="*/ 103335 h 252017"/>
              <a:gd name="connsiteX8" fmla="*/ 670895 w 2083383"/>
              <a:gd name="connsiteY8" fmla="*/ 109530 h 252017"/>
              <a:gd name="connsiteX9" fmla="*/ 757627 w 2083383"/>
              <a:gd name="connsiteY9" fmla="*/ 140505 h 252017"/>
              <a:gd name="connsiteX10" fmla="*/ 782407 w 2083383"/>
              <a:gd name="connsiteY10" fmla="*/ 190066 h 252017"/>
              <a:gd name="connsiteX11" fmla="*/ 782407 w 2083383"/>
              <a:gd name="connsiteY11" fmla="*/ 190066 h 252017"/>
              <a:gd name="connsiteX12" fmla="*/ 788602 w 2083383"/>
              <a:gd name="connsiteY12" fmla="*/ 252017 h 252017"/>
              <a:gd name="connsiteX13" fmla="*/ 831968 w 2083383"/>
              <a:gd name="connsiteY13" fmla="*/ 208652 h 252017"/>
              <a:gd name="connsiteX14" fmla="*/ 893919 w 2083383"/>
              <a:gd name="connsiteY14" fmla="*/ 159091 h 252017"/>
              <a:gd name="connsiteX15" fmla="*/ 962066 w 2083383"/>
              <a:gd name="connsiteY15" fmla="*/ 121920 h 252017"/>
              <a:gd name="connsiteX16" fmla="*/ 1073578 w 2083383"/>
              <a:gd name="connsiteY16" fmla="*/ 103335 h 252017"/>
              <a:gd name="connsiteX17" fmla="*/ 1191285 w 2083383"/>
              <a:gd name="connsiteY17" fmla="*/ 115725 h 252017"/>
              <a:gd name="connsiteX18" fmla="*/ 1278017 w 2083383"/>
              <a:gd name="connsiteY18" fmla="*/ 146700 h 252017"/>
              <a:gd name="connsiteX19" fmla="*/ 1358554 w 2083383"/>
              <a:gd name="connsiteY19" fmla="*/ 171481 h 252017"/>
              <a:gd name="connsiteX20" fmla="*/ 1513432 w 2083383"/>
              <a:gd name="connsiteY20" fmla="*/ 202457 h 252017"/>
              <a:gd name="connsiteX21" fmla="*/ 1593968 w 2083383"/>
              <a:gd name="connsiteY21" fmla="*/ 214847 h 252017"/>
              <a:gd name="connsiteX22" fmla="*/ 1686895 w 2083383"/>
              <a:gd name="connsiteY22" fmla="*/ 221042 h 252017"/>
              <a:gd name="connsiteX23" fmla="*/ 1792212 w 2083383"/>
              <a:gd name="connsiteY23" fmla="*/ 214847 h 252017"/>
              <a:gd name="connsiteX24" fmla="*/ 1860358 w 2083383"/>
              <a:gd name="connsiteY24" fmla="*/ 190066 h 252017"/>
              <a:gd name="connsiteX25" fmla="*/ 1947090 w 2083383"/>
              <a:gd name="connsiteY25" fmla="*/ 165286 h 252017"/>
              <a:gd name="connsiteX26" fmla="*/ 1947090 w 2083383"/>
              <a:gd name="connsiteY26" fmla="*/ 165286 h 252017"/>
              <a:gd name="connsiteX27" fmla="*/ 2046212 w 2083383"/>
              <a:gd name="connsiteY27" fmla="*/ 115725 h 252017"/>
              <a:gd name="connsiteX28" fmla="*/ 2083383 w 2083383"/>
              <a:gd name="connsiteY28" fmla="*/ 72359 h 252017"/>
              <a:gd name="connsiteX29" fmla="*/ 2083383 w 2083383"/>
              <a:gd name="connsiteY29" fmla="*/ 72359 h 252017"/>
              <a:gd name="connsiteX0" fmla="*/ 5557 w 2140074"/>
              <a:gd name="connsiteY0" fmla="*/ 2086 h 254103"/>
              <a:gd name="connsiteX1" fmla="*/ 12627 w 2140074"/>
              <a:gd name="connsiteY1" fmla="*/ 74610 h 254103"/>
              <a:gd name="connsiteX2" fmla="*/ 63754 w 2140074"/>
              <a:gd name="connsiteY2" fmla="*/ 110979 h 254103"/>
              <a:gd name="connsiteX3" fmla="*/ 131425 w 2140074"/>
              <a:gd name="connsiteY3" fmla="*/ 131940 h 254103"/>
              <a:gd name="connsiteX4" fmla="*/ 256503 w 2140074"/>
              <a:gd name="connsiteY4" fmla="*/ 137051 h 254103"/>
              <a:gd name="connsiteX5" fmla="*/ 367334 w 2140074"/>
              <a:gd name="connsiteY5" fmla="*/ 124006 h 254103"/>
              <a:gd name="connsiteX6" fmla="*/ 472651 w 2140074"/>
              <a:gd name="connsiteY6" fmla="*/ 111616 h 254103"/>
              <a:gd name="connsiteX7" fmla="*/ 584163 w 2140074"/>
              <a:gd name="connsiteY7" fmla="*/ 105421 h 254103"/>
              <a:gd name="connsiteX8" fmla="*/ 670895 w 2140074"/>
              <a:gd name="connsiteY8" fmla="*/ 111616 h 254103"/>
              <a:gd name="connsiteX9" fmla="*/ 757627 w 2140074"/>
              <a:gd name="connsiteY9" fmla="*/ 142591 h 254103"/>
              <a:gd name="connsiteX10" fmla="*/ 782407 w 2140074"/>
              <a:gd name="connsiteY10" fmla="*/ 192152 h 254103"/>
              <a:gd name="connsiteX11" fmla="*/ 782407 w 2140074"/>
              <a:gd name="connsiteY11" fmla="*/ 192152 h 254103"/>
              <a:gd name="connsiteX12" fmla="*/ 788602 w 2140074"/>
              <a:gd name="connsiteY12" fmla="*/ 254103 h 254103"/>
              <a:gd name="connsiteX13" fmla="*/ 831968 w 2140074"/>
              <a:gd name="connsiteY13" fmla="*/ 210738 h 254103"/>
              <a:gd name="connsiteX14" fmla="*/ 893919 w 2140074"/>
              <a:gd name="connsiteY14" fmla="*/ 161177 h 254103"/>
              <a:gd name="connsiteX15" fmla="*/ 962066 w 2140074"/>
              <a:gd name="connsiteY15" fmla="*/ 124006 h 254103"/>
              <a:gd name="connsiteX16" fmla="*/ 1073578 w 2140074"/>
              <a:gd name="connsiteY16" fmla="*/ 105421 h 254103"/>
              <a:gd name="connsiteX17" fmla="*/ 1191285 w 2140074"/>
              <a:gd name="connsiteY17" fmla="*/ 117811 h 254103"/>
              <a:gd name="connsiteX18" fmla="*/ 1278017 w 2140074"/>
              <a:gd name="connsiteY18" fmla="*/ 148786 h 254103"/>
              <a:gd name="connsiteX19" fmla="*/ 1358554 w 2140074"/>
              <a:gd name="connsiteY19" fmla="*/ 173567 h 254103"/>
              <a:gd name="connsiteX20" fmla="*/ 1513432 w 2140074"/>
              <a:gd name="connsiteY20" fmla="*/ 204543 h 254103"/>
              <a:gd name="connsiteX21" fmla="*/ 1593968 w 2140074"/>
              <a:gd name="connsiteY21" fmla="*/ 216933 h 254103"/>
              <a:gd name="connsiteX22" fmla="*/ 1686895 w 2140074"/>
              <a:gd name="connsiteY22" fmla="*/ 223128 h 254103"/>
              <a:gd name="connsiteX23" fmla="*/ 1792212 w 2140074"/>
              <a:gd name="connsiteY23" fmla="*/ 216933 h 254103"/>
              <a:gd name="connsiteX24" fmla="*/ 1860358 w 2140074"/>
              <a:gd name="connsiteY24" fmla="*/ 192152 h 254103"/>
              <a:gd name="connsiteX25" fmla="*/ 1947090 w 2140074"/>
              <a:gd name="connsiteY25" fmla="*/ 167372 h 254103"/>
              <a:gd name="connsiteX26" fmla="*/ 1947090 w 2140074"/>
              <a:gd name="connsiteY26" fmla="*/ 167372 h 254103"/>
              <a:gd name="connsiteX27" fmla="*/ 2046212 w 2140074"/>
              <a:gd name="connsiteY27" fmla="*/ 117811 h 254103"/>
              <a:gd name="connsiteX28" fmla="*/ 2083383 w 2140074"/>
              <a:gd name="connsiteY28" fmla="*/ 74445 h 254103"/>
              <a:gd name="connsiteX29" fmla="*/ 2140074 w 2140074"/>
              <a:gd name="connsiteY29" fmla="*/ 0 h 254103"/>
              <a:gd name="connsiteX0" fmla="*/ 5557 w 2140074"/>
              <a:gd name="connsiteY0" fmla="*/ 2086 h 254103"/>
              <a:gd name="connsiteX1" fmla="*/ 12627 w 2140074"/>
              <a:gd name="connsiteY1" fmla="*/ 74610 h 254103"/>
              <a:gd name="connsiteX2" fmla="*/ 63754 w 2140074"/>
              <a:gd name="connsiteY2" fmla="*/ 110979 h 254103"/>
              <a:gd name="connsiteX3" fmla="*/ 131425 w 2140074"/>
              <a:gd name="connsiteY3" fmla="*/ 131940 h 254103"/>
              <a:gd name="connsiteX4" fmla="*/ 256503 w 2140074"/>
              <a:gd name="connsiteY4" fmla="*/ 137051 h 254103"/>
              <a:gd name="connsiteX5" fmla="*/ 367334 w 2140074"/>
              <a:gd name="connsiteY5" fmla="*/ 124006 h 254103"/>
              <a:gd name="connsiteX6" fmla="*/ 472651 w 2140074"/>
              <a:gd name="connsiteY6" fmla="*/ 111616 h 254103"/>
              <a:gd name="connsiteX7" fmla="*/ 584163 w 2140074"/>
              <a:gd name="connsiteY7" fmla="*/ 105421 h 254103"/>
              <a:gd name="connsiteX8" fmla="*/ 670895 w 2140074"/>
              <a:gd name="connsiteY8" fmla="*/ 111616 h 254103"/>
              <a:gd name="connsiteX9" fmla="*/ 757627 w 2140074"/>
              <a:gd name="connsiteY9" fmla="*/ 142591 h 254103"/>
              <a:gd name="connsiteX10" fmla="*/ 782407 w 2140074"/>
              <a:gd name="connsiteY10" fmla="*/ 192152 h 254103"/>
              <a:gd name="connsiteX11" fmla="*/ 782407 w 2140074"/>
              <a:gd name="connsiteY11" fmla="*/ 192152 h 254103"/>
              <a:gd name="connsiteX12" fmla="*/ 788602 w 2140074"/>
              <a:gd name="connsiteY12" fmla="*/ 254103 h 254103"/>
              <a:gd name="connsiteX13" fmla="*/ 831968 w 2140074"/>
              <a:gd name="connsiteY13" fmla="*/ 210738 h 254103"/>
              <a:gd name="connsiteX14" fmla="*/ 893919 w 2140074"/>
              <a:gd name="connsiteY14" fmla="*/ 161177 h 254103"/>
              <a:gd name="connsiteX15" fmla="*/ 962066 w 2140074"/>
              <a:gd name="connsiteY15" fmla="*/ 124006 h 254103"/>
              <a:gd name="connsiteX16" fmla="*/ 1342296 w 2140074"/>
              <a:gd name="connsiteY16" fmla="*/ 102527 h 254103"/>
              <a:gd name="connsiteX17" fmla="*/ 1191285 w 2140074"/>
              <a:gd name="connsiteY17" fmla="*/ 117811 h 254103"/>
              <a:gd name="connsiteX18" fmla="*/ 1278017 w 2140074"/>
              <a:gd name="connsiteY18" fmla="*/ 148786 h 254103"/>
              <a:gd name="connsiteX19" fmla="*/ 1358554 w 2140074"/>
              <a:gd name="connsiteY19" fmla="*/ 173567 h 254103"/>
              <a:gd name="connsiteX20" fmla="*/ 1513432 w 2140074"/>
              <a:gd name="connsiteY20" fmla="*/ 204543 h 254103"/>
              <a:gd name="connsiteX21" fmla="*/ 1593968 w 2140074"/>
              <a:gd name="connsiteY21" fmla="*/ 216933 h 254103"/>
              <a:gd name="connsiteX22" fmla="*/ 1686895 w 2140074"/>
              <a:gd name="connsiteY22" fmla="*/ 223128 h 254103"/>
              <a:gd name="connsiteX23" fmla="*/ 1792212 w 2140074"/>
              <a:gd name="connsiteY23" fmla="*/ 216933 h 254103"/>
              <a:gd name="connsiteX24" fmla="*/ 1860358 w 2140074"/>
              <a:gd name="connsiteY24" fmla="*/ 192152 h 254103"/>
              <a:gd name="connsiteX25" fmla="*/ 1947090 w 2140074"/>
              <a:gd name="connsiteY25" fmla="*/ 167372 h 254103"/>
              <a:gd name="connsiteX26" fmla="*/ 1947090 w 2140074"/>
              <a:gd name="connsiteY26" fmla="*/ 167372 h 254103"/>
              <a:gd name="connsiteX27" fmla="*/ 2046212 w 2140074"/>
              <a:gd name="connsiteY27" fmla="*/ 117811 h 254103"/>
              <a:gd name="connsiteX28" fmla="*/ 2083383 w 2140074"/>
              <a:gd name="connsiteY28" fmla="*/ 74445 h 254103"/>
              <a:gd name="connsiteX29" fmla="*/ 2140074 w 2140074"/>
              <a:gd name="connsiteY29" fmla="*/ 0 h 254103"/>
              <a:gd name="connsiteX0" fmla="*/ 5557 w 2140074"/>
              <a:gd name="connsiteY0" fmla="*/ 2086 h 254103"/>
              <a:gd name="connsiteX1" fmla="*/ 12627 w 2140074"/>
              <a:gd name="connsiteY1" fmla="*/ 74610 h 254103"/>
              <a:gd name="connsiteX2" fmla="*/ 63754 w 2140074"/>
              <a:gd name="connsiteY2" fmla="*/ 110979 h 254103"/>
              <a:gd name="connsiteX3" fmla="*/ 131425 w 2140074"/>
              <a:gd name="connsiteY3" fmla="*/ 131940 h 254103"/>
              <a:gd name="connsiteX4" fmla="*/ 256503 w 2140074"/>
              <a:gd name="connsiteY4" fmla="*/ 137051 h 254103"/>
              <a:gd name="connsiteX5" fmla="*/ 367334 w 2140074"/>
              <a:gd name="connsiteY5" fmla="*/ 124006 h 254103"/>
              <a:gd name="connsiteX6" fmla="*/ 472651 w 2140074"/>
              <a:gd name="connsiteY6" fmla="*/ 111616 h 254103"/>
              <a:gd name="connsiteX7" fmla="*/ 584163 w 2140074"/>
              <a:gd name="connsiteY7" fmla="*/ 105421 h 254103"/>
              <a:gd name="connsiteX8" fmla="*/ 670895 w 2140074"/>
              <a:gd name="connsiteY8" fmla="*/ 111616 h 254103"/>
              <a:gd name="connsiteX9" fmla="*/ 757627 w 2140074"/>
              <a:gd name="connsiteY9" fmla="*/ 142591 h 254103"/>
              <a:gd name="connsiteX10" fmla="*/ 782407 w 2140074"/>
              <a:gd name="connsiteY10" fmla="*/ 192152 h 254103"/>
              <a:gd name="connsiteX11" fmla="*/ 782407 w 2140074"/>
              <a:gd name="connsiteY11" fmla="*/ 192152 h 254103"/>
              <a:gd name="connsiteX12" fmla="*/ 788602 w 2140074"/>
              <a:gd name="connsiteY12" fmla="*/ 254103 h 254103"/>
              <a:gd name="connsiteX13" fmla="*/ 831968 w 2140074"/>
              <a:gd name="connsiteY13" fmla="*/ 210738 h 254103"/>
              <a:gd name="connsiteX14" fmla="*/ 893919 w 2140074"/>
              <a:gd name="connsiteY14" fmla="*/ 161177 h 254103"/>
              <a:gd name="connsiteX15" fmla="*/ 1244565 w 2140074"/>
              <a:gd name="connsiteY15" fmla="*/ 121112 h 254103"/>
              <a:gd name="connsiteX16" fmla="*/ 1342296 w 2140074"/>
              <a:gd name="connsiteY16" fmla="*/ 102527 h 254103"/>
              <a:gd name="connsiteX17" fmla="*/ 1191285 w 2140074"/>
              <a:gd name="connsiteY17" fmla="*/ 117811 h 254103"/>
              <a:gd name="connsiteX18" fmla="*/ 1278017 w 2140074"/>
              <a:gd name="connsiteY18" fmla="*/ 148786 h 254103"/>
              <a:gd name="connsiteX19" fmla="*/ 1358554 w 2140074"/>
              <a:gd name="connsiteY19" fmla="*/ 173567 h 254103"/>
              <a:gd name="connsiteX20" fmla="*/ 1513432 w 2140074"/>
              <a:gd name="connsiteY20" fmla="*/ 204543 h 254103"/>
              <a:gd name="connsiteX21" fmla="*/ 1593968 w 2140074"/>
              <a:gd name="connsiteY21" fmla="*/ 216933 h 254103"/>
              <a:gd name="connsiteX22" fmla="*/ 1686895 w 2140074"/>
              <a:gd name="connsiteY22" fmla="*/ 223128 h 254103"/>
              <a:gd name="connsiteX23" fmla="*/ 1792212 w 2140074"/>
              <a:gd name="connsiteY23" fmla="*/ 216933 h 254103"/>
              <a:gd name="connsiteX24" fmla="*/ 1860358 w 2140074"/>
              <a:gd name="connsiteY24" fmla="*/ 192152 h 254103"/>
              <a:gd name="connsiteX25" fmla="*/ 1947090 w 2140074"/>
              <a:gd name="connsiteY25" fmla="*/ 167372 h 254103"/>
              <a:gd name="connsiteX26" fmla="*/ 1947090 w 2140074"/>
              <a:gd name="connsiteY26" fmla="*/ 167372 h 254103"/>
              <a:gd name="connsiteX27" fmla="*/ 2046212 w 2140074"/>
              <a:gd name="connsiteY27" fmla="*/ 117811 h 254103"/>
              <a:gd name="connsiteX28" fmla="*/ 2083383 w 2140074"/>
              <a:gd name="connsiteY28" fmla="*/ 74445 h 254103"/>
              <a:gd name="connsiteX29" fmla="*/ 2140074 w 2140074"/>
              <a:gd name="connsiteY29" fmla="*/ 0 h 254103"/>
              <a:gd name="connsiteX0" fmla="*/ 5557 w 2140074"/>
              <a:gd name="connsiteY0" fmla="*/ 2086 h 254103"/>
              <a:gd name="connsiteX1" fmla="*/ 12627 w 2140074"/>
              <a:gd name="connsiteY1" fmla="*/ 74610 h 254103"/>
              <a:gd name="connsiteX2" fmla="*/ 63754 w 2140074"/>
              <a:gd name="connsiteY2" fmla="*/ 110979 h 254103"/>
              <a:gd name="connsiteX3" fmla="*/ 131425 w 2140074"/>
              <a:gd name="connsiteY3" fmla="*/ 131940 h 254103"/>
              <a:gd name="connsiteX4" fmla="*/ 256503 w 2140074"/>
              <a:gd name="connsiteY4" fmla="*/ 137051 h 254103"/>
              <a:gd name="connsiteX5" fmla="*/ 367334 w 2140074"/>
              <a:gd name="connsiteY5" fmla="*/ 124006 h 254103"/>
              <a:gd name="connsiteX6" fmla="*/ 472651 w 2140074"/>
              <a:gd name="connsiteY6" fmla="*/ 111616 h 254103"/>
              <a:gd name="connsiteX7" fmla="*/ 584163 w 2140074"/>
              <a:gd name="connsiteY7" fmla="*/ 105421 h 254103"/>
              <a:gd name="connsiteX8" fmla="*/ 670895 w 2140074"/>
              <a:gd name="connsiteY8" fmla="*/ 111616 h 254103"/>
              <a:gd name="connsiteX9" fmla="*/ 757627 w 2140074"/>
              <a:gd name="connsiteY9" fmla="*/ 142591 h 254103"/>
              <a:gd name="connsiteX10" fmla="*/ 782407 w 2140074"/>
              <a:gd name="connsiteY10" fmla="*/ 192152 h 254103"/>
              <a:gd name="connsiteX11" fmla="*/ 782407 w 2140074"/>
              <a:gd name="connsiteY11" fmla="*/ 192152 h 254103"/>
              <a:gd name="connsiteX12" fmla="*/ 788602 w 2140074"/>
              <a:gd name="connsiteY12" fmla="*/ 254103 h 254103"/>
              <a:gd name="connsiteX13" fmla="*/ 831968 w 2140074"/>
              <a:gd name="connsiteY13" fmla="*/ 210738 h 254103"/>
              <a:gd name="connsiteX14" fmla="*/ 1200533 w 2140074"/>
              <a:gd name="connsiteY14" fmla="*/ 155387 h 254103"/>
              <a:gd name="connsiteX15" fmla="*/ 1244565 w 2140074"/>
              <a:gd name="connsiteY15" fmla="*/ 121112 h 254103"/>
              <a:gd name="connsiteX16" fmla="*/ 1342296 w 2140074"/>
              <a:gd name="connsiteY16" fmla="*/ 102527 h 254103"/>
              <a:gd name="connsiteX17" fmla="*/ 1191285 w 2140074"/>
              <a:gd name="connsiteY17" fmla="*/ 117811 h 254103"/>
              <a:gd name="connsiteX18" fmla="*/ 1278017 w 2140074"/>
              <a:gd name="connsiteY18" fmla="*/ 148786 h 254103"/>
              <a:gd name="connsiteX19" fmla="*/ 1358554 w 2140074"/>
              <a:gd name="connsiteY19" fmla="*/ 173567 h 254103"/>
              <a:gd name="connsiteX20" fmla="*/ 1513432 w 2140074"/>
              <a:gd name="connsiteY20" fmla="*/ 204543 h 254103"/>
              <a:gd name="connsiteX21" fmla="*/ 1593968 w 2140074"/>
              <a:gd name="connsiteY21" fmla="*/ 216933 h 254103"/>
              <a:gd name="connsiteX22" fmla="*/ 1686895 w 2140074"/>
              <a:gd name="connsiteY22" fmla="*/ 223128 h 254103"/>
              <a:gd name="connsiteX23" fmla="*/ 1792212 w 2140074"/>
              <a:gd name="connsiteY23" fmla="*/ 216933 h 254103"/>
              <a:gd name="connsiteX24" fmla="*/ 1860358 w 2140074"/>
              <a:gd name="connsiteY24" fmla="*/ 192152 h 254103"/>
              <a:gd name="connsiteX25" fmla="*/ 1947090 w 2140074"/>
              <a:gd name="connsiteY25" fmla="*/ 167372 h 254103"/>
              <a:gd name="connsiteX26" fmla="*/ 1947090 w 2140074"/>
              <a:gd name="connsiteY26" fmla="*/ 167372 h 254103"/>
              <a:gd name="connsiteX27" fmla="*/ 2046212 w 2140074"/>
              <a:gd name="connsiteY27" fmla="*/ 117811 h 254103"/>
              <a:gd name="connsiteX28" fmla="*/ 2083383 w 2140074"/>
              <a:gd name="connsiteY28" fmla="*/ 74445 h 254103"/>
              <a:gd name="connsiteX29" fmla="*/ 2140074 w 2140074"/>
              <a:gd name="connsiteY29" fmla="*/ 0 h 254103"/>
              <a:gd name="connsiteX0" fmla="*/ 5557 w 2140074"/>
              <a:gd name="connsiteY0" fmla="*/ 2086 h 254103"/>
              <a:gd name="connsiteX1" fmla="*/ 12627 w 2140074"/>
              <a:gd name="connsiteY1" fmla="*/ 74610 h 254103"/>
              <a:gd name="connsiteX2" fmla="*/ 63754 w 2140074"/>
              <a:gd name="connsiteY2" fmla="*/ 110979 h 254103"/>
              <a:gd name="connsiteX3" fmla="*/ 131425 w 2140074"/>
              <a:gd name="connsiteY3" fmla="*/ 131940 h 254103"/>
              <a:gd name="connsiteX4" fmla="*/ 256503 w 2140074"/>
              <a:gd name="connsiteY4" fmla="*/ 137051 h 254103"/>
              <a:gd name="connsiteX5" fmla="*/ 367334 w 2140074"/>
              <a:gd name="connsiteY5" fmla="*/ 124006 h 254103"/>
              <a:gd name="connsiteX6" fmla="*/ 472651 w 2140074"/>
              <a:gd name="connsiteY6" fmla="*/ 111616 h 254103"/>
              <a:gd name="connsiteX7" fmla="*/ 584163 w 2140074"/>
              <a:gd name="connsiteY7" fmla="*/ 105421 h 254103"/>
              <a:gd name="connsiteX8" fmla="*/ 670895 w 2140074"/>
              <a:gd name="connsiteY8" fmla="*/ 111616 h 254103"/>
              <a:gd name="connsiteX9" fmla="*/ 757627 w 2140074"/>
              <a:gd name="connsiteY9" fmla="*/ 142591 h 254103"/>
              <a:gd name="connsiteX10" fmla="*/ 782407 w 2140074"/>
              <a:gd name="connsiteY10" fmla="*/ 192152 h 254103"/>
              <a:gd name="connsiteX11" fmla="*/ 782407 w 2140074"/>
              <a:gd name="connsiteY11" fmla="*/ 192152 h 254103"/>
              <a:gd name="connsiteX12" fmla="*/ 788602 w 2140074"/>
              <a:gd name="connsiteY12" fmla="*/ 254103 h 254103"/>
              <a:gd name="connsiteX13" fmla="*/ 1159253 w 2140074"/>
              <a:gd name="connsiteY13" fmla="*/ 193366 h 254103"/>
              <a:gd name="connsiteX14" fmla="*/ 1200533 w 2140074"/>
              <a:gd name="connsiteY14" fmla="*/ 155387 h 254103"/>
              <a:gd name="connsiteX15" fmla="*/ 1244565 w 2140074"/>
              <a:gd name="connsiteY15" fmla="*/ 121112 h 254103"/>
              <a:gd name="connsiteX16" fmla="*/ 1342296 w 2140074"/>
              <a:gd name="connsiteY16" fmla="*/ 102527 h 254103"/>
              <a:gd name="connsiteX17" fmla="*/ 1191285 w 2140074"/>
              <a:gd name="connsiteY17" fmla="*/ 117811 h 254103"/>
              <a:gd name="connsiteX18" fmla="*/ 1278017 w 2140074"/>
              <a:gd name="connsiteY18" fmla="*/ 148786 h 254103"/>
              <a:gd name="connsiteX19" fmla="*/ 1358554 w 2140074"/>
              <a:gd name="connsiteY19" fmla="*/ 173567 h 254103"/>
              <a:gd name="connsiteX20" fmla="*/ 1513432 w 2140074"/>
              <a:gd name="connsiteY20" fmla="*/ 204543 h 254103"/>
              <a:gd name="connsiteX21" fmla="*/ 1593968 w 2140074"/>
              <a:gd name="connsiteY21" fmla="*/ 216933 h 254103"/>
              <a:gd name="connsiteX22" fmla="*/ 1686895 w 2140074"/>
              <a:gd name="connsiteY22" fmla="*/ 223128 h 254103"/>
              <a:gd name="connsiteX23" fmla="*/ 1792212 w 2140074"/>
              <a:gd name="connsiteY23" fmla="*/ 216933 h 254103"/>
              <a:gd name="connsiteX24" fmla="*/ 1860358 w 2140074"/>
              <a:gd name="connsiteY24" fmla="*/ 192152 h 254103"/>
              <a:gd name="connsiteX25" fmla="*/ 1947090 w 2140074"/>
              <a:gd name="connsiteY25" fmla="*/ 167372 h 254103"/>
              <a:gd name="connsiteX26" fmla="*/ 1947090 w 2140074"/>
              <a:gd name="connsiteY26" fmla="*/ 167372 h 254103"/>
              <a:gd name="connsiteX27" fmla="*/ 2046212 w 2140074"/>
              <a:gd name="connsiteY27" fmla="*/ 117811 h 254103"/>
              <a:gd name="connsiteX28" fmla="*/ 2083383 w 2140074"/>
              <a:gd name="connsiteY28" fmla="*/ 74445 h 254103"/>
              <a:gd name="connsiteX29" fmla="*/ 2140074 w 2140074"/>
              <a:gd name="connsiteY29" fmla="*/ 0 h 254103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367334 w 2140074"/>
              <a:gd name="connsiteY5" fmla="*/ 124006 h 251209"/>
              <a:gd name="connsiteX6" fmla="*/ 472651 w 2140074"/>
              <a:gd name="connsiteY6" fmla="*/ 111616 h 251209"/>
              <a:gd name="connsiteX7" fmla="*/ 584163 w 2140074"/>
              <a:gd name="connsiteY7" fmla="*/ 105421 h 251209"/>
              <a:gd name="connsiteX8" fmla="*/ 670895 w 2140074"/>
              <a:gd name="connsiteY8" fmla="*/ 111616 h 251209"/>
              <a:gd name="connsiteX9" fmla="*/ 757627 w 2140074"/>
              <a:gd name="connsiteY9" fmla="*/ 142591 h 251209"/>
              <a:gd name="connsiteX10" fmla="*/ 782407 w 2140074"/>
              <a:gd name="connsiteY10" fmla="*/ 192152 h 251209"/>
              <a:gd name="connsiteX11" fmla="*/ 782407 w 2140074"/>
              <a:gd name="connsiteY11" fmla="*/ 192152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191285 w 2140074"/>
              <a:gd name="connsiteY17" fmla="*/ 117811 h 251209"/>
              <a:gd name="connsiteX18" fmla="*/ 1278017 w 2140074"/>
              <a:gd name="connsiteY18" fmla="*/ 148786 h 251209"/>
              <a:gd name="connsiteX19" fmla="*/ 1358554 w 2140074"/>
              <a:gd name="connsiteY19" fmla="*/ 173567 h 251209"/>
              <a:gd name="connsiteX20" fmla="*/ 1513432 w 2140074"/>
              <a:gd name="connsiteY20" fmla="*/ 204543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367334 w 2140074"/>
              <a:gd name="connsiteY5" fmla="*/ 124006 h 251209"/>
              <a:gd name="connsiteX6" fmla="*/ 472651 w 2140074"/>
              <a:gd name="connsiteY6" fmla="*/ 111616 h 251209"/>
              <a:gd name="connsiteX7" fmla="*/ 584163 w 2140074"/>
              <a:gd name="connsiteY7" fmla="*/ 105421 h 251209"/>
              <a:gd name="connsiteX8" fmla="*/ 670895 w 2140074"/>
              <a:gd name="connsiteY8" fmla="*/ 111616 h 251209"/>
              <a:gd name="connsiteX9" fmla="*/ 757627 w 2140074"/>
              <a:gd name="connsiteY9" fmla="*/ 142591 h 251209"/>
              <a:gd name="connsiteX10" fmla="*/ 782407 w 2140074"/>
              <a:gd name="connsiteY10" fmla="*/ 192152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191285 w 2140074"/>
              <a:gd name="connsiteY17" fmla="*/ 117811 h 251209"/>
              <a:gd name="connsiteX18" fmla="*/ 1278017 w 2140074"/>
              <a:gd name="connsiteY18" fmla="*/ 148786 h 251209"/>
              <a:gd name="connsiteX19" fmla="*/ 1358554 w 2140074"/>
              <a:gd name="connsiteY19" fmla="*/ 173567 h 251209"/>
              <a:gd name="connsiteX20" fmla="*/ 1513432 w 2140074"/>
              <a:gd name="connsiteY20" fmla="*/ 204543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367334 w 2140074"/>
              <a:gd name="connsiteY5" fmla="*/ 124006 h 251209"/>
              <a:gd name="connsiteX6" fmla="*/ 472651 w 2140074"/>
              <a:gd name="connsiteY6" fmla="*/ 111616 h 251209"/>
              <a:gd name="connsiteX7" fmla="*/ 584163 w 2140074"/>
              <a:gd name="connsiteY7" fmla="*/ 105421 h 251209"/>
              <a:gd name="connsiteX8" fmla="*/ 670895 w 2140074"/>
              <a:gd name="connsiteY8" fmla="*/ 111616 h 251209"/>
              <a:gd name="connsiteX9" fmla="*/ 757627 w 2140074"/>
              <a:gd name="connsiteY9" fmla="*/ 142591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191285 w 2140074"/>
              <a:gd name="connsiteY17" fmla="*/ 117811 h 251209"/>
              <a:gd name="connsiteX18" fmla="*/ 1278017 w 2140074"/>
              <a:gd name="connsiteY18" fmla="*/ 148786 h 251209"/>
              <a:gd name="connsiteX19" fmla="*/ 1358554 w 2140074"/>
              <a:gd name="connsiteY19" fmla="*/ 173567 h 251209"/>
              <a:gd name="connsiteX20" fmla="*/ 1513432 w 2140074"/>
              <a:gd name="connsiteY20" fmla="*/ 204543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367334 w 2140074"/>
              <a:gd name="connsiteY5" fmla="*/ 124006 h 251209"/>
              <a:gd name="connsiteX6" fmla="*/ 472651 w 2140074"/>
              <a:gd name="connsiteY6" fmla="*/ 111616 h 251209"/>
              <a:gd name="connsiteX7" fmla="*/ 584163 w 2140074"/>
              <a:gd name="connsiteY7" fmla="*/ 105421 h 251209"/>
              <a:gd name="connsiteX8" fmla="*/ 670895 w 2140074"/>
              <a:gd name="connsiteY8" fmla="*/ 111616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191285 w 2140074"/>
              <a:gd name="connsiteY17" fmla="*/ 117811 h 251209"/>
              <a:gd name="connsiteX18" fmla="*/ 1278017 w 2140074"/>
              <a:gd name="connsiteY18" fmla="*/ 148786 h 251209"/>
              <a:gd name="connsiteX19" fmla="*/ 1358554 w 2140074"/>
              <a:gd name="connsiteY19" fmla="*/ 173567 h 251209"/>
              <a:gd name="connsiteX20" fmla="*/ 1513432 w 2140074"/>
              <a:gd name="connsiteY20" fmla="*/ 204543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367334 w 2140074"/>
              <a:gd name="connsiteY5" fmla="*/ 124006 h 251209"/>
              <a:gd name="connsiteX6" fmla="*/ 472651 w 2140074"/>
              <a:gd name="connsiteY6" fmla="*/ 111616 h 251209"/>
              <a:gd name="connsiteX7" fmla="*/ 584163 w 2140074"/>
              <a:gd name="connsiteY7" fmla="*/ 105421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191285 w 2140074"/>
              <a:gd name="connsiteY17" fmla="*/ 117811 h 251209"/>
              <a:gd name="connsiteX18" fmla="*/ 1278017 w 2140074"/>
              <a:gd name="connsiteY18" fmla="*/ 148786 h 251209"/>
              <a:gd name="connsiteX19" fmla="*/ 1358554 w 2140074"/>
              <a:gd name="connsiteY19" fmla="*/ 173567 h 251209"/>
              <a:gd name="connsiteX20" fmla="*/ 1513432 w 2140074"/>
              <a:gd name="connsiteY20" fmla="*/ 204543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367334 w 2140074"/>
              <a:gd name="connsiteY5" fmla="*/ 124006 h 251209"/>
              <a:gd name="connsiteX6" fmla="*/ 472651 w 2140074"/>
              <a:gd name="connsiteY6" fmla="*/ 111616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191285 w 2140074"/>
              <a:gd name="connsiteY17" fmla="*/ 117811 h 251209"/>
              <a:gd name="connsiteX18" fmla="*/ 1278017 w 2140074"/>
              <a:gd name="connsiteY18" fmla="*/ 148786 h 251209"/>
              <a:gd name="connsiteX19" fmla="*/ 1358554 w 2140074"/>
              <a:gd name="connsiteY19" fmla="*/ 173567 h 251209"/>
              <a:gd name="connsiteX20" fmla="*/ 1513432 w 2140074"/>
              <a:gd name="connsiteY20" fmla="*/ 204543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367334 w 2140074"/>
              <a:gd name="connsiteY5" fmla="*/ 124006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191285 w 2140074"/>
              <a:gd name="connsiteY17" fmla="*/ 117811 h 251209"/>
              <a:gd name="connsiteX18" fmla="*/ 1278017 w 2140074"/>
              <a:gd name="connsiteY18" fmla="*/ 148786 h 251209"/>
              <a:gd name="connsiteX19" fmla="*/ 1358554 w 2140074"/>
              <a:gd name="connsiteY19" fmla="*/ 173567 h 251209"/>
              <a:gd name="connsiteX20" fmla="*/ 1513432 w 2140074"/>
              <a:gd name="connsiteY20" fmla="*/ 204543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191285 w 2140074"/>
              <a:gd name="connsiteY17" fmla="*/ 117811 h 251209"/>
              <a:gd name="connsiteX18" fmla="*/ 1278017 w 2140074"/>
              <a:gd name="connsiteY18" fmla="*/ 148786 h 251209"/>
              <a:gd name="connsiteX19" fmla="*/ 1358554 w 2140074"/>
              <a:gd name="connsiteY19" fmla="*/ 173567 h 251209"/>
              <a:gd name="connsiteX20" fmla="*/ 1513432 w 2140074"/>
              <a:gd name="connsiteY20" fmla="*/ 204543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278017 w 2140074"/>
              <a:gd name="connsiteY18" fmla="*/ 148786 h 251209"/>
              <a:gd name="connsiteX19" fmla="*/ 1358554 w 2140074"/>
              <a:gd name="connsiteY19" fmla="*/ 173567 h 251209"/>
              <a:gd name="connsiteX20" fmla="*/ 1513432 w 2140074"/>
              <a:gd name="connsiteY20" fmla="*/ 204543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358554 w 2140074"/>
              <a:gd name="connsiteY19" fmla="*/ 173567 h 251209"/>
              <a:gd name="connsiteX20" fmla="*/ 1513432 w 2140074"/>
              <a:gd name="connsiteY20" fmla="*/ 204543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13432 w 2140074"/>
              <a:gd name="connsiteY20" fmla="*/ 204543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14456 w 2140074"/>
              <a:gd name="connsiteY22" fmla="*/ 176802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14456 w 2140074"/>
              <a:gd name="connsiteY22" fmla="*/ 176802 h 251209"/>
              <a:gd name="connsiteX23" fmla="*/ 1799102 w 2140074"/>
              <a:gd name="connsiteY23" fmla="*/ 190876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14456 w 2140074"/>
              <a:gd name="connsiteY22" fmla="*/ 176802 h 251209"/>
              <a:gd name="connsiteX23" fmla="*/ 1799102 w 2140074"/>
              <a:gd name="connsiteY23" fmla="*/ 190876 h 251209"/>
              <a:gd name="connsiteX24" fmla="*/ 1884474 w 2140074"/>
              <a:gd name="connsiteY24" fmla="*/ 171886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14456 w 2140074"/>
              <a:gd name="connsiteY22" fmla="*/ 176802 h 251209"/>
              <a:gd name="connsiteX23" fmla="*/ 1799102 w 2140074"/>
              <a:gd name="connsiteY23" fmla="*/ 190876 h 251209"/>
              <a:gd name="connsiteX24" fmla="*/ 1884474 w 2140074"/>
              <a:gd name="connsiteY24" fmla="*/ 171886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14456 w 2140074"/>
              <a:gd name="connsiteY22" fmla="*/ 176802 h 251209"/>
              <a:gd name="connsiteX23" fmla="*/ 1799102 w 2140074"/>
              <a:gd name="connsiteY23" fmla="*/ 190876 h 251209"/>
              <a:gd name="connsiteX24" fmla="*/ 1884474 w 2140074"/>
              <a:gd name="connsiteY24" fmla="*/ 171886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14456 w 2140074"/>
              <a:gd name="connsiteY22" fmla="*/ 176802 h 251209"/>
              <a:gd name="connsiteX23" fmla="*/ 1799102 w 2140074"/>
              <a:gd name="connsiteY23" fmla="*/ 190876 h 251209"/>
              <a:gd name="connsiteX24" fmla="*/ 1884474 w 2140074"/>
              <a:gd name="connsiteY24" fmla="*/ 171886 h 251209"/>
              <a:gd name="connsiteX25" fmla="*/ 1947090 w 2140074"/>
              <a:gd name="connsiteY25" fmla="*/ 167372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14456 w 2140074"/>
              <a:gd name="connsiteY22" fmla="*/ 176802 h 251209"/>
              <a:gd name="connsiteX23" fmla="*/ 1799102 w 2140074"/>
              <a:gd name="connsiteY23" fmla="*/ 190876 h 251209"/>
              <a:gd name="connsiteX24" fmla="*/ 1884474 w 2140074"/>
              <a:gd name="connsiteY24" fmla="*/ 171886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14456 w 2140074"/>
              <a:gd name="connsiteY22" fmla="*/ 176802 h 251209"/>
              <a:gd name="connsiteX23" fmla="*/ 1799102 w 2140074"/>
              <a:gd name="connsiteY23" fmla="*/ 190876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14456 w 2140074"/>
              <a:gd name="connsiteY22" fmla="*/ 17680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9948 w 2140074"/>
              <a:gd name="connsiteY4" fmla="*/ 157321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62430 w 2140074"/>
              <a:gd name="connsiteY3" fmla="*/ 149314 h 251209"/>
              <a:gd name="connsiteX4" fmla="*/ 259948 w 2140074"/>
              <a:gd name="connsiteY4" fmla="*/ 157321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62430 w 2140074"/>
              <a:gd name="connsiteY3" fmla="*/ 149314 h 251209"/>
              <a:gd name="connsiteX4" fmla="*/ 287508 w 2140074"/>
              <a:gd name="connsiteY4" fmla="*/ 166009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287508 w 2140074"/>
              <a:gd name="connsiteY4" fmla="*/ 166009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287508 w 2140074"/>
              <a:gd name="connsiteY4" fmla="*/ 166009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287508 w 2140074"/>
              <a:gd name="connsiteY4" fmla="*/ 166009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642199 w 2140074"/>
              <a:gd name="connsiteY20" fmla="*/ 159026 h 251209"/>
              <a:gd name="connsiteX21" fmla="*/ 1724791 w 2140074"/>
              <a:gd name="connsiteY21" fmla="*/ 171012 h 251209"/>
              <a:gd name="connsiteX22" fmla="*/ 1799102 w 2140074"/>
              <a:gd name="connsiteY22" fmla="*/ 173504 h 251209"/>
              <a:gd name="connsiteX23" fmla="*/ 1881028 w 2140074"/>
              <a:gd name="connsiteY23" fmla="*/ 157411 h 251209"/>
              <a:gd name="connsiteX24" fmla="*/ 1933309 w 2140074"/>
              <a:gd name="connsiteY24" fmla="*/ 141315 h 251209"/>
              <a:gd name="connsiteX25" fmla="*/ 1950535 w 2140074"/>
              <a:gd name="connsiteY25" fmla="*/ 138420 h 251209"/>
              <a:gd name="connsiteX26" fmla="*/ 2032431 w 2140074"/>
              <a:gd name="connsiteY26" fmla="*/ 100440 h 251209"/>
              <a:gd name="connsiteX27" fmla="*/ 2083383 w 2140074"/>
              <a:gd name="connsiteY27" fmla="*/ 59970 h 251209"/>
              <a:gd name="connsiteX28" fmla="*/ 2140074 w 2140074"/>
              <a:gd name="connsiteY28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642199 w 2140074"/>
              <a:gd name="connsiteY20" fmla="*/ 159026 h 251209"/>
              <a:gd name="connsiteX21" fmla="*/ 1724791 w 2140074"/>
              <a:gd name="connsiteY21" fmla="*/ 171012 h 251209"/>
              <a:gd name="connsiteX22" fmla="*/ 1799102 w 2140074"/>
              <a:gd name="connsiteY22" fmla="*/ 173504 h 251209"/>
              <a:gd name="connsiteX23" fmla="*/ 1881028 w 2140074"/>
              <a:gd name="connsiteY23" fmla="*/ 157411 h 251209"/>
              <a:gd name="connsiteX24" fmla="*/ 1950535 w 2140074"/>
              <a:gd name="connsiteY24" fmla="*/ 138420 h 251209"/>
              <a:gd name="connsiteX25" fmla="*/ 2032431 w 2140074"/>
              <a:gd name="connsiteY25" fmla="*/ 100440 h 251209"/>
              <a:gd name="connsiteX26" fmla="*/ 2083383 w 2140074"/>
              <a:gd name="connsiteY26" fmla="*/ 59970 h 251209"/>
              <a:gd name="connsiteX27" fmla="*/ 2140074 w 2140074"/>
              <a:gd name="connsiteY27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642199 w 2140074"/>
              <a:gd name="connsiteY20" fmla="*/ 159026 h 251209"/>
              <a:gd name="connsiteX21" fmla="*/ 1724791 w 2140074"/>
              <a:gd name="connsiteY21" fmla="*/ 171012 h 251209"/>
              <a:gd name="connsiteX22" fmla="*/ 1799102 w 2140074"/>
              <a:gd name="connsiteY22" fmla="*/ 173504 h 251209"/>
              <a:gd name="connsiteX23" fmla="*/ 1881028 w 2140074"/>
              <a:gd name="connsiteY23" fmla="*/ 157411 h 251209"/>
              <a:gd name="connsiteX24" fmla="*/ 1953724 w 2140074"/>
              <a:gd name="connsiteY24" fmla="*/ 125018 h 251209"/>
              <a:gd name="connsiteX25" fmla="*/ 2032431 w 2140074"/>
              <a:gd name="connsiteY25" fmla="*/ 100440 h 251209"/>
              <a:gd name="connsiteX26" fmla="*/ 2083383 w 2140074"/>
              <a:gd name="connsiteY26" fmla="*/ 59970 h 251209"/>
              <a:gd name="connsiteX27" fmla="*/ 2140074 w 2140074"/>
              <a:gd name="connsiteY27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642199 w 2140074"/>
              <a:gd name="connsiteY20" fmla="*/ 159026 h 251209"/>
              <a:gd name="connsiteX21" fmla="*/ 1724791 w 2140074"/>
              <a:gd name="connsiteY21" fmla="*/ 171012 h 251209"/>
              <a:gd name="connsiteX22" fmla="*/ 1799102 w 2140074"/>
              <a:gd name="connsiteY22" fmla="*/ 173504 h 251209"/>
              <a:gd name="connsiteX23" fmla="*/ 1881028 w 2140074"/>
              <a:gd name="connsiteY23" fmla="*/ 138647 h 251209"/>
              <a:gd name="connsiteX24" fmla="*/ 1953724 w 2140074"/>
              <a:gd name="connsiteY24" fmla="*/ 125018 h 251209"/>
              <a:gd name="connsiteX25" fmla="*/ 2032431 w 2140074"/>
              <a:gd name="connsiteY25" fmla="*/ 100440 h 251209"/>
              <a:gd name="connsiteX26" fmla="*/ 2083383 w 2140074"/>
              <a:gd name="connsiteY26" fmla="*/ 59970 h 251209"/>
              <a:gd name="connsiteX27" fmla="*/ 2140074 w 2140074"/>
              <a:gd name="connsiteY27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642199 w 2140074"/>
              <a:gd name="connsiteY20" fmla="*/ 159026 h 251209"/>
              <a:gd name="connsiteX21" fmla="*/ 1724791 w 2140074"/>
              <a:gd name="connsiteY21" fmla="*/ 171012 h 251209"/>
              <a:gd name="connsiteX22" fmla="*/ 1792723 w 2140074"/>
              <a:gd name="connsiteY22" fmla="*/ 154739 h 251209"/>
              <a:gd name="connsiteX23" fmla="*/ 1881028 w 2140074"/>
              <a:gd name="connsiteY23" fmla="*/ 138647 h 251209"/>
              <a:gd name="connsiteX24" fmla="*/ 1953724 w 2140074"/>
              <a:gd name="connsiteY24" fmla="*/ 125018 h 251209"/>
              <a:gd name="connsiteX25" fmla="*/ 2032431 w 2140074"/>
              <a:gd name="connsiteY25" fmla="*/ 100440 h 251209"/>
              <a:gd name="connsiteX26" fmla="*/ 2083383 w 2140074"/>
              <a:gd name="connsiteY26" fmla="*/ 59970 h 251209"/>
              <a:gd name="connsiteX27" fmla="*/ 2140074 w 2140074"/>
              <a:gd name="connsiteY27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642199 w 2140074"/>
              <a:gd name="connsiteY20" fmla="*/ 159026 h 251209"/>
              <a:gd name="connsiteX21" fmla="*/ 1724791 w 2140074"/>
              <a:gd name="connsiteY21" fmla="*/ 146885 h 251209"/>
              <a:gd name="connsiteX22" fmla="*/ 1792723 w 2140074"/>
              <a:gd name="connsiteY22" fmla="*/ 154739 h 251209"/>
              <a:gd name="connsiteX23" fmla="*/ 1881028 w 2140074"/>
              <a:gd name="connsiteY23" fmla="*/ 138647 h 251209"/>
              <a:gd name="connsiteX24" fmla="*/ 1953724 w 2140074"/>
              <a:gd name="connsiteY24" fmla="*/ 125018 h 251209"/>
              <a:gd name="connsiteX25" fmla="*/ 2032431 w 2140074"/>
              <a:gd name="connsiteY25" fmla="*/ 100440 h 251209"/>
              <a:gd name="connsiteX26" fmla="*/ 2083383 w 2140074"/>
              <a:gd name="connsiteY26" fmla="*/ 59970 h 251209"/>
              <a:gd name="connsiteX27" fmla="*/ 2140074 w 2140074"/>
              <a:gd name="connsiteY27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642199 w 2140074"/>
              <a:gd name="connsiteY20" fmla="*/ 145623 h 251209"/>
              <a:gd name="connsiteX21" fmla="*/ 1724791 w 2140074"/>
              <a:gd name="connsiteY21" fmla="*/ 146885 h 251209"/>
              <a:gd name="connsiteX22" fmla="*/ 1792723 w 2140074"/>
              <a:gd name="connsiteY22" fmla="*/ 154739 h 251209"/>
              <a:gd name="connsiteX23" fmla="*/ 1881028 w 2140074"/>
              <a:gd name="connsiteY23" fmla="*/ 138647 h 251209"/>
              <a:gd name="connsiteX24" fmla="*/ 1953724 w 2140074"/>
              <a:gd name="connsiteY24" fmla="*/ 125018 h 251209"/>
              <a:gd name="connsiteX25" fmla="*/ 2032431 w 2140074"/>
              <a:gd name="connsiteY25" fmla="*/ 100440 h 251209"/>
              <a:gd name="connsiteX26" fmla="*/ 2083383 w 2140074"/>
              <a:gd name="connsiteY26" fmla="*/ 59970 h 251209"/>
              <a:gd name="connsiteX27" fmla="*/ 2140074 w 2140074"/>
              <a:gd name="connsiteY27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642199 w 2140074"/>
              <a:gd name="connsiteY20" fmla="*/ 132220 h 251209"/>
              <a:gd name="connsiteX21" fmla="*/ 1724791 w 2140074"/>
              <a:gd name="connsiteY21" fmla="*/ 146885 h 251209"/>
              <a:gd name="connsiteX22" fmla="*/ 1792723 w 2140074"/>
              <a:gd name="connsiteY22" fmla="*/ 154739 h 251209"/>
              <a:gd name="connsiteX23" fmla="*/ 1881028 w 2140074"/>
              <a:gd name="connsiteY23" fmla="*/ 138647 h 251209"/>
              <a:gd name="connsiteX24" fmla="*/ 1953724 w 2140074"/>
              <a:gd name="connsiteY24" fmla="*/ 125018 h 251209"/>
              <a:gd name="connsiteX25" fmla="*/ 2032431 w 2140074"/>
              <a:gd name="connsiteY25" fmla="*/ 100440 h 251209"/>
              <a:gd name="connsiteX26" fmla="*/ 2083383 w 2140074"/>
              <a:gd name="connsiteY26" fmla="*/ 59970 h 251209"/>
              <a:gd name="connsiteX27" fmla="*/ 2140074 w 2140074"/>
              <a:gd name="connsiteY27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3329 w 2140074"/>
              <a:gd name="connsiteY19" fmla="*/ 113838 h 251209"/>
              <a:gd name="connsiteX20" fmla="*/ 1642199 w 2140074"/>
              <a:gd name="connsiteY20" fmla="*/ 132220 h 251209"/>
              <a:gd name="connsiteX21" fmla="*/ 1724791 w 2140074"/>
              <a:gd name="connsiteY21" fmla="*/ 146885 h 251209"/>
              <a:gd name="connsiteX22" fmla="*/ 1792723 w 2140074"/>
              <a:gd name="connsiteY22" fmla="*/ 154739 h 251209"/>
              <a:gd name="connsiteX23" fmla="*/ 1881028 w 2140074"/>
              <a:gd name="connsiteY23" fmla="*/ 138647 h 251209"/>
              <a:gd name="connsiteX24" fmla="*/ 1953724 w 2140074"/>
              <a:gd name="connsiteY24" fmla="*/ 125018 h 251209"/>
              <a:gd name="connsiteX25" fmla="*/ 2032431 w 2140074"/>
              <a:gd name="connsiteY25" fmla="*/ 100440 h 251209"/>
              <a:gd name="connsiteX26" fmla="*/ 2083383 w 2140074"/>
              <a:gd name="connsiteY26" fmla="*/ 59970 h 251209"/>
              <a:gd name="connsiteX27" fmla="*/ 2140074 w 2140074"/>
              <a:gd name="connsiteY27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38647 h 251209"/>
              <a:gd name="connsiteX23" fmla="*/ 1953724 w 2140074"/>
              <a:gd name="connsiteY23" fmla="*/ 125018 h 251209"/>
              <a:gd name="connsiteX24" fmla="*/ 2032431 w 2140074"/>
              <a:gd name="connsiteY24" fmla="*/ 100440 h 251209"/>
              <a:gd name="connsiteX25" fmla="*/ 2083383 w 2140074"/>
              <a:gd name="connsiteY25" fmla="*/ 59970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4 w 2140074"/>
              <a:gd name="connsiteY23" fmla="*/ 125018 h 251209"/>
              <a:gd name="connsiteX24" fmla="*/ 2032431 w 2140074"/>
              <a:gd name="connsiteY24" fmla="*/ 100440 h 251209"/>
              <a:gd name="connsiteX25" fmla="*/ 2083383 w 2140074"/>
              <a:gd name="connsiteY25" fmla="*/ 59970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4 w 2140074"/>
              <a:gd name="connsiteY23" fmla="*/ 125018 h 251209"/>
              <a:gd name="connsiteX24" fmla="*/ 2032431 w 2140074"/>
              <a:gd name="connsiteY24" fmla="*/ 100440 h 251209"/>
              <a:gd name="connsiteX25" fmla="*/ 2083383 w 2140074"/>
              <a:gd name="connsiteY25" fmla="*/ 59970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4 w 2140074"/>
              <a:gd name="connsiteY23" fmla="*/ 125018 h 251209"/>
              <a:gd name="connsiteX24" fmla="*/ 2032431 w 2140074"/>
              <a:gd name="connsiteY24" fmla="*/ 100440 h 251209"/>
              <a:gd name="connsiteX25" fmla="*/ 2083383 w 2140074"/>
              <a:gd name="connsiteY25" fmla="*/ 59970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3 w 2140074"/>
              <a:gd name="connsiteY23" fmla="*/ 135744 h 251209"/>
              <a:gd name="connsiteX24" fmla="*/ 2032431 w 2140074"/>
              <a:gd name="connsiteY24" fmla="*/ 100440 h 251209"/>
              <a:gd name="connsiteX25" fmla="*/ 2083383 w 2140074"/>
              <a:gd name="connsiteY25" fmla="*/ 59970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3 w 2140074"/>
              <a:gd name="connsiteY23" fmla="*/ 135744 h 251209"/>
              <a:gd name="connsiteX24" fmla="*/ 2032431 w 2140074"/>
              <a:gd name="connsiteY24" fmla="*/ 100440 h 251209"/>
              <a:gd name="connsiteX25" fmla="*/ 2083383 w 2140074"/>
              <a:gd name="connsiteY25" fmla="*/ 59970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3 w 2140074"/>
              <a:gd name="connsiteY23" fmla="*/ 135744 h 251209"/>
              <a:gd name="connsiteX24" fmla="*/ 2032431 w 2140074"/>
              <a:gd name="connsiteY24" fmla="*/ 100440 h 251209"/>
              <a:gd name="connsiteX25" fmla="*/ 2083383 w 2140074"/>
              <a:gd name="connsiteY25" fmla="*/ 59970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3 w 2140074"/>
              <a:gd name="connsiteY23" fmla="*/ 135744 h 251209"/>
              <a:gd name="connsiteX24" fmla="*/ 2032431 w 2140074"/>
              <a:gd name="connsiteY24" fmla="*/ 100440 h 251209"/>
              <a:gd name="connsiteX25" fmla="*/ 2083383 w 2140074"/>
              <a:gd name="connsiteY25" fmla="*/ 59970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3 w 2140074"/>
              <a:gd name="connsiteY23" fmla="*/ 135744 h 251209"/>
              <a:gd name="connsiteX24" fmla="*/ 2032431 w 2140074"/>
              <a:gd name="connsiteY24" fmla="*/ 100440 h 251209"/>
              <a:gd name="connsiteX25" fmla="*/ 2083383 w 2140074"/>
              <a:gd name="connsiteY25" fmla="*/ 59970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3 w 2140074"/>
              <a:gd name="connsiteY23" fmla="*/ 135744 h 251209"/>
              <a:gd name="connsiteX24" fmla="*/ 2032431 w 2140074"/>
              <a:gd name="connsiteY24" fmla="*/ 100440 h 251209"/>
              <a:gd name="connsiteX25" fmla="*/ 2083383 w 2140074"/>
              <a:gd name="connsiteY25" fmla="*/ 59970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3 w 2140074"/>
              <a:gd name="connsiteY23" fmla="*/ 135744 h 251209"/>
              <a:gd name="connsiteX24" fmla="*/ 2032431 w 2140074"/>
              <a:gd name="connsiteY24" fmla="*/ 100440 h 251209"/>
              <a:gd name="connsiteX25" fmla="*/ 2112943 w 2140074"/>
              <a:gd name="connsiteY25" fmla="*/ 69289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3 w 2140074"/>
              <a:gd name="connsiteY23" fmla="*/ 135744 h 251209"/>
              <a:gd name="connsiteX24" fmla="*/ 2032431 w 2140074"/>
              <a:gd name="connsiteY24" fmla="*/ 100440 h 251209"/>
              <a:gd name="connsiteX25" fmla="*/ 2112943 w 2140074"/>
              <a:gd name="connsiteY25" fmla="*/ 69289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3 w 2140074"/>
              <a:gd name="connsiteY23" fmla="*/ 135744 h 251209"/>
              <a:gd name="connsiteX24" fmla="*/ 2073077 w 2140074"/>
              <a:gd name="connsiteY24" fmla="*/ 100442 h 251209"/>
              <a:gd name="connsiteX25" fmla="*/ 2112943 w 2140074"/>
              <a:gd name="connsiteY25" fmla="*/ 69289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4369 w 2140074"/>
              <a:gd name="connsiteY23" fmla="*/ 148168 h 251209"/>
              <a:gd name="connsiteX24" fmla="*/ 2073077 w 2140074"/>
              <a:gd name="connsiteY24" fmla="*/ 100442 h 251209"/>
              <a:gd name="connsiteX25" fmla="*/ 2112943 w 2140074"/>
              <a:gd name="connsiteY25" fmla="*/ 69289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4369 w 2140074"/>
              <a:gd name="connsiteY23" fmla="*/ 148168 h 251209"/>
              <a:gd name="connsiteX24" fmla="*/ 2073077 w 2140074"/>
              <a:gd name="connsiteY24" fmla="*/ 100442 h 251209"/>
              <a:gd name="connsiteX25" fmla="*/ 2112943 w 2140074"/>
              <a:gd name="connsiteY25" fmla="*/ 69289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4369 w 2140074"/>
              <a:gd name="connsiteY23" fmla="*/ 135747 h 251209"/>
              <a:gd name="connsiteX24" fmla="*/ 2073077 w 2140074"/>
              <a:gd name="connsiteY24" fmla="*/ 100442 h 251209"/>
              <a:gd name="connsiteX25" fmla="*/ 2112943 w 2140074"/>
              <a:gd name="connsiteY25" fmla="*/ 69289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4369 w 2140074"/>
              <a:gd name="connsiteY23" fmla="*/ 135747 h 251209"/>
              <a:gd name="connsiteX24" fmla="*/ 2073077 w 2140074"/>
              <a:gd name="connsiteY24" fmla="*/ 10044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4369 w 2140074"/>
              <a:gd name="connsiteY23" fmla="*/ 135747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4369 w 2140074"/>
              <a:gd name="connsiteY23" fmla="*/ 135747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4369 w 2140074"/>
              <a:gd name="connsiteY23" fmla="*/ 135747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89028 w 2140074"/>
              <a:gd name="connsiteY21" fmla="*/ 148530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513329 w 2140074"/>
              <a:gd name="connsiteY17" fmla="*/ 113838 h 251209"/>
              <a:gd name="connsiteX18" fmla="*/ 1642199 w 2140074"/>
              <a:gd name="connsiteY18" fmla="*/ 132220 h 251209"/>
              <a:gd name="connsiteX19" fmla="*/ 1724791 w 2140074"/>
              <a:gd name="connsiteY19" fmla="*/ 146885 h 251209"/>
              <a:gd name="connsiteX20" fmla="*/ 1789028 w 2140074"/>
              <a:gd name="connsiteY20" fmla="*/ 148530 h 251209"/>
              <a:gd name="connsiteX21" fmla="*/ 1881028 w 2140074"/>
              <a:gd name="connsiteY21" fmla="*/ 149373 h 251209"/>
              <a:gd name="connsiteX22" fmla="*/ 1998064 w 2140074"/>
              <a:gd name="connsiteY22" fmla="*/ 148171 h 251209"/>
              <a:gd name="connsiteX23" fmla="*/ 2087857 w 2140074"/>
              <a:gd name="connsiteY23" fmla="*/ 115972 h 251209"/>
              <a:gd name="connsiteX24" fmla="*/ 2127723 w 2140074"/>
              <a:gd name="connsiteY24" fmla="*/ 69291 h 251209"/>
              <a:gd name="connsiteX25" fmla="*/ 2140074 w 2140074"/>
              <a:gd name="connsiteY25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513329 w 2140074"/>
              <a:gd name="connsiteY17" fmla="*/ 113838 h 251209"/>
              <a:gd name="connsiteX18" fmla="*/ 1642199 w 2140074"/>
              <a:gd name="connsiteY18" fmla="*/ 132220 h 251209"/>
              <a:gd name="connsiteX19" fmla="*/ 1789028 w 2140074"/>
              <a:gd name="connsiteY19" fmla="*/ 148530 h 251209"/>
              <a:gd name="connsiteX20" fmla="*/ 1881028 w 2140074"/>
              <a:gd name="connsiteY20" fmla="*/ 149373 h 251209"/>
              <a:gd name="connsiteX21" fmla="*/ 1998064 w 2140074"/>
              <a:gd name="connsiteY21" fmla="*/ 148171 h 251209"/>
              <a:gd name="connsiteX22" fmla="*/ 2087857 w 2140074"/>
              <a:gd name="connsiteY22" fmla="*/ 115972 h 251209"/>
              <a:gd name="connsiteX23" fmla="*/ 2127723 w 2140074"/>
              <a:gd name="connsiteY23" fmla="*/ 69291 h 251209"/>
              <a:gd name="connsiteX24" fmla="*/ 2140074 w 2140074"/>
              <a:gd name="connsiteY24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196528 w 2140074"/>
              <a:gd name="connsiteY15" fmla="*/ 121114 h 251209"/>
              <a:gd name="connsiteX16" fmla="*/ 1342296 w 2140074"/>
              <a:gd name="connsiteY16" fmla="*/ 102527 h 251209"/>
              <a:gd name="connsiteX17" fmla="*/ 1513329 w 2140074"/>
              <a:gd name="connsiteY17" fmla="*/ 113838 h 251209"/>
              <a:gd name="connsiteX18" fmla="*/ 1642199 w 2140074"/>
              <a:gd name="connsiteY18" fmla="*/ 132220 h 251209"/>
              <a:gd name="connsiteX19" fmla="*/ 1789028 w 2140074"/>
              <a:gd name="connsiteY19" fmla="*/ 148530 h 251209"/>
              <a:gd name="connsiteX20" fmla="*/ 1881028 w 2140074"/>
              <a:gd name="connsiteY20" fmla="*/ 149373 h 251209"/>
              <a:gd name="connsiteX21" fmla="*/ 1998064 w 2140074"/>
              <a:gd name="connsiteY21" fmla="*/ 148171 h 251209"/>
              <a:gd name="connsiteX22" fmla="*/ 2087857 w 2140074"/>
              <a:gd name="connsiteY22" fmla="*/ 115972 h 251209"/>
              <a:gd name="connsiteX23" fmla="*/ 2127723 w 2140074"/>
              <a:gd name="connsiteY23" fmla="*/ 69291 h 251209"/>
              <a:gd name="connsiteX24" fmla="*/ 2140074 w 2140074"/>
              <a:gd name="connsiteY24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159887 w 2140074"/>
              <a:gd name="connsiteY14" fmla="*/ 155389 h 251209"/>
              <a:gd name="connsiteX15" fmla="*/ 1196528 w 2140074"/>
              <a:gd name="connsiteY15" fmla="*/ 121114 h 251209"/>
              <a:gd name="connsiteX16" fmla="*/ 1342296 w 2140074"/>
              <a:gd name="connsiteY16" fmla="*/ 102527 h 251209"/>
              <a:gd name="connsiteX17" fmla="*/ 1513329 w 2140074"/>
              <a:gd name="connsiteY17" fmla="*/ 113838 h 251209"/>
              <a:gd name="connsiteX18" fmla="*/ 1642199 w 2140074"/>
              <a:gd name="connsiteY18" fmla="*/ 132220 h 251209"/>
              <a:gd name="connsiteX19" fmla="*/ 1789028 w 2140074"/>
              <a:gd name="connsiteY19" fmla="*/ 148530 h 251209"/>
              <a:gd name="connsiteX20" fmla="*/ 1881028 w 2140074"/>
              <a:gd name="connsiteY20" fmla="*/ 149373 h 251209"/>
              <a:gd name="connsiteX21" fmla="*/ 1998064 w 2140074"/>
              <a:gd name="connsiteY21" fmla="*/ 148171 h 251209"/>
              <a:gd name="connsiteX22" fmla="*/ 2087857 w 2140074"/>
              <a:gd name="connsiteY22" fmla="*/ 115972 h 251209"/>
              <a:gd name="connsiteX23" fmla="*/ 2127723 w 2140074"/>
              <a:gd name="connsiteY23" fmla="*/ 69291 h 251209"/>
              <a:gd name="connsiteX24" fmla="*/ 2140074 w 2140074"/>
              <a:gd name="connsiteY24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33387 w 2140074"/>
              <a:gd name="connsiteY13" fmla="*/ 193368 h 251209"/>
              <a:gd name="connsiteX14" fmla="*/ 1159887 w 2140074"/>
              <a:gd name="connsiteY14" fmla="*/ 155389 h 251209"/>
              <a:gd name="connsiteX15" fmla="*/ 1196528 w 2140074"/>
              <a:gd name="connsiteY15" fmla="*/ 121114 h 251209"/>
              <a:gd name="connsiteX16" fmla="*/ 1342296 w 2140074"/>
              <a:gd name="connsiteY16" fmla="*/ 102527 h 251209"/>
              <a:gd name="connsiteX17" fmla="*/ 1513329 w 2140074"/>
              <a:gd name="connsiteY17" fmla="*/ 113838 h 251209"/>
              <a:gd name="connsiteX18" fmla="*/ 1642199 w 2140074"/>
              <a:gd name="connsiteY18" fmla="*/ 132220 h 251209"/>
              <a:gd name="connsiteX19" fmla="*/ 1789028 w 2140074"/>
              <a:gd name="connsiteY19" fmla="*/ 148530 h 251209"/>
              <a:gd name="connsiteX20" fmla="*/ 1881028 w 2140074"/>
              <a:gd name="connsiteY20" fmla="*/ 149373 h 251209"/>
              <a:gd name="connsiteX21" fmla="*/ 1998064 w 2140074"/>
              <a:gd name="connsiteY21" fmla="*/ 148171 h 251209"/>
              <a:gd name="connsiteX22" fmla="*/ 2087857 w 2140074"/>
              <a:gd name="connsiteY22" fmla="*/ 115972 h 251209"/>
              <a:gd name="connsiteX23" fmla="*/ 2127723 w 2140074"/>
              <a:gd name="connsiteY23" fmla="*/ 69291 h 251209"/>
              <a:gd name="connsiteX24" fmla="*/ 2140074 w 2140074"/>
              <a:gd name="connsiteY24" fmla="*/ 0 h 251209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67174 w 2140074"/>
              <a:gd name="connsiteY8" fmla="*/ 114513 h 254316"/>
              <a:gd name="connsiteX9" fmla="*/ 1016009 w 2140074"/>
              <a:gd name="connsiteY9" fmla="*/ 139697 h 254316"/>
              <a:gd name="connsiteX10" fmla="*/ 1054570 w 2140074"/>
              <a:gd name="connsiteY10" fmla="*/ 171886 h 254316"/>
              <a:gd name="connsiteX11" fmla="*/ 1085576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102527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81028 w 2140074"/>
              <a:gd name="connsiteY20" fmla="*/ 149373 h 254316"/>
              <a:gd name="connsiteX21" fmla="*/ 1998064 w 2140074"/>
              <a:gd name="connsiteY21" fmla="*/ 148171 h 254316"/>
              <a:gd name="connsiteX22" fmla="*/ 2087857 w 2140074"/>
              <a:gd name="connsiteY22" fmla="*/ 115972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67174 w 2140074"/>
              <a:gd name="connsiteY8" fmla="*/ 114513 h 254316"/>
              <a:gd name="connsiteX9" fmla="*/ 1016009 w 2140074"/>
              <a:gd name="connsiteY9" fmla="*/ 139697 h 254316"/>
              <a:gd name="connsiteX10" fmla="*/ 1054570 w 2140074"/>
              <a:gd name="connsiteY10" fmla="*/ 171886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102527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81028 w 2140074"/>
              <a:gd name="connsiteY20" fmla="*/ 149373 h 254316"/>
              <a:gd name="connsiteX21" fmla="*/ 1998064 w 2140074"/>
              <a:gd name="connsiteY21" fmla="*/ 148171 h 254316"/>
              <a:gd name="connsiteX22" fmla="*/ 2087857 w 2140074"/>
              <a:gd name="connsiteY22" fmla="*/ 115972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67174 w 2140074"/>
              <a:gd name="connsiteY8" fmla="*/ 114513 h 254316"/>
              <a:gd name="connsiteX9" fmla="*/ 1016009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102527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81028 w 2140074"/>
              <a:gd name="connsiteY20" fmla="*/ 149373 h 254316"/>
              <a:gd name="connsiteX21" fmla="*/ 1998064 w 2140074"/>
              <a:gd name="connsiteY21" fmla="*/ 148171 h 254316"/>
              <a:gd name="connsiteX22" fmla="*/ 2087857 w 2140074"/>
              <a:gd name="connsiteY22" fmla="*/ 115972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67174 w 2140074"/>
              <a:gd name="connsiteY8" fmla="*/ 114513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102527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81028 w 2140074"/>
              <a:gd name="connsiteY20" fmla="*/ 149373 h 254316"/>
              <a:gd name="connsiteX21" fmla="*/ 1998064 w 2140074"/>
              <a:gd name="connsiteY21" fmla="*/ 148171 h 254316"/>
              <a:gd name="connsiteX22" fmla="*/ 2087857 w 2140074"/>
              <a:gd name="connsiteY22" fmla="*/ 115972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102527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81028 w 2140074"/>
              <a:gd name="connsiteY20" fmla="*/ 149373 h 254316"/>
              <a:gd name="connsiteX21" fmla="*/ 1998064 w 2140074"/>
              <a:gd name="connsiteY21" fmla="*/ 148171 h 254316"/>
              <a:gd name="connsiteX22" fmla="*/ 2087857 w 2140074"/>
              <a:gd name="connsiteY22" fmla="*/ 115972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81028 w 2140074"/>
              <a:gd name="connsiteY20" fmla="*/ 149373 h 254316"/>
              <a:gd name="connsiteX21" fmla="*/ 1998064 w 2140074"/>
              <a:gd name="connsiteY21" fmla="*/ 148171 h 254316"/>
              <a:gd name="connsiteX22" fmla="*/ 2087857 w 2140074"/>
              <a:gd name="connsiteY22" fmla="*/ 115972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81028 w 2140074"/>
              <a:gd name="connsiteY20" fmla="*/ 149373 h 254316"/>
              <a:gd name="connsiteX21" fmla="*/ 1998064 w 2140074"/>
              <a:gd name="connsiteY21" fmla="*/ 148171 h 254316"/>
              <a:gd name="connsiteX22" fmla="*/ 2087857 w 2140074"/>
              <a:gd name="connsiteY22" fmla="*/ 115972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81028 w 2140074"/>
              <a:gd name="connsiteY20" fmla="*/ 149373 h 254316"/>
              <a:gd name="connsiteX21" fmla="*/ 1998064 w 2140074"/>
              <a:gd name="connsiteY21" fmla="*/ 148171 h 254316"/>
              <a:gd name="connsiteX22" fmla="*/ 2087857 w 2140074"/>
              <a:gd name="connsiteY22" fmla="*/ 115972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81028 w 2140074"/>
              <a:gd name="connsiteY20" fmla="*/ 149373 h 254316"/>
              <a:gd name="connsiteX21" fmla="*/ 1998064 w 2140074"/>
              <a:gd name="connsiteY21" fmla="*/ 148171 h 254316"/>
              <a:gd name="connsiteX22" fmla="*/ 2087857 w 2140074"/>
              <a:gd name="connsiteY22" fmla="*/ 115972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81028 w 2140074"/>
              <a:gd name="connsiteY20" fmla="*/ 149373 h 254316"/>
              <a:gd name="connsiteX21" fmla="*/ 1998064 w 2140074"/>
              <a:gd name="connsiteY21" fmla="*/ 148171 h 254316"/>
              <a:gd name="connsiteX22" fmla="*/ 2065686 w 2140074"/>
              <a:gd name="connsiteY22" fmla="*/ 112867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81028 w 2140074"/>
              <a:gd name="connsiteY20" fmla="*/ 149373 h 254316"/>
              <a:gd name="connsiteX21" fmla="*/ 1975893 w 2140074"/>
              <a:gd name="connsiteY21" fmla="*/ 138854 h 254316"/>
              <a:gd name="connsiteX22" fmla="*/ 2065686 w 2140074"/>
              <a:gd name="connsiteY22" fmla="*/ 112867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73637 w 2140074"/>
              <a:gd name="connsiteY20" fmla="*/ 136951 h 254316"/>
              <a:gd name="connsiteX21" fmla="*/ 1975893 w 2140074"/>
              <a:gd name="connsiteY21" fmla="*/ 138854 h 254316"/>
              <a:gd name="connsiteX22" fmla="*/ 2065686 w 2140074"/>
              <a:gd name="connsiteY22" fmla="*/ 112867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975893 w 2140074"/>
              <a:gd name="connsiteY20" fmla="*/ 138854 h 254316"/>
              <a:gd name="connsiteX21" fmla="*/ 2065686 w 2140074"/>
              <a:gd name="connsiteY21" fmla="*/ 112867 h 254316"/>
              <a:gd name="connsiteX22" fmla="*/ 2127723 w 2140074"/>
              <a:gd name="connsiteY22" fmla="*/ 69291 h 254316"/>
              <a:gd name="connsiteX23" fmla="*/ 2140074 w 2140074"/>
              <a:gd name="connsiteY23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975893 w 2140074"/>
              <a:gd name="connsiteY20" fmla="*/ 138854 h 254316"/>
              <a:gd name="connsiteX21" fmla="*/ 2065686 w 2140074"/>
              <a:gd name="connsiteY21" fmla="*/ 112867 h 254316"/>
              <a:gd name="connsiteX22" fmla="*/ 2127723 w 2140074"/>
              <a:gd name="connsiteY22" fmla="*/ 69291 h 254316"/>
              <a:gd name="connsiteX23" fmla="*/ 2140074 w 2140074"/>
              <a:gd name="connsiteY23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20624 w 2140074"/>
              <a:gd name="connsiteY17" fmla="*/ 101577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975893 w 2140074"/>
              <a:gd name="connsiteY20" fmla="*/ 138854 h 254316"/>
              <a:gd name="connsiteX21" fmla="*/ 2065686 w 2140074"/>
              <a:gd name="connsiteY21" fmla="*/ 112867 h 254316"/>
              <a:gd name="connsiteX22" fmla="*/ 2127723 w 2140074"/>
              <a:gd name="connsiteY22" fmla="*/ 69291 h 254316"/>
              <a:gd name="connsiteX23" fmla="*/ 2140074 w 2140074"/>
              <a:gd name="connsiteY23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20624 w 2140074"/>
              <a:gd name="connsiteY17" fmla="*/ 101577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975893 w 2140074"/>
              <a:gd name="connsiteY20" fmla="*/ 138854 h 254316"/>
              <a:gd name="connsiteX21" fmla="*/ 2065686 w 2140074"/>
              <a:gd name="connsiteY21" fmla="*/ 112867 h 254316"/>
              <a:gd name="connsiteX22" fmla="*/ 2127723 w 2140074"/>
              <a:gd name="connsiteY22" fmla="*/ 69291 h 254316"/>
              <a:gd name="connsiteX23" fmla="*/ 2140074 w 2140074"/>
              <a:gd name="connsiteY23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20624 w 2140074"/>
              <a:gd name="connsiteY17" fmla="*/ 101577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975893 w 2140074"/>
              <a:gd name="connsiteY20" fmla="*/ 138854 h 254316"/>
              <a:gd name="connsiteX21" fmla="*/ 2065686 w 2140074"/>
              <a:gd name="connsiteY21" fmla="*/ 112867 h 254316"/>
              <a:gd name="connsiteX22" fmla="*/ 2127723 w 2140074"/>
              <a:gd name="connsiteY22" fmla="*/ 69291 h 254316"/>
              <a:gd name="connsiteX23" fmla="*/ 2140074 w 2140074"/>
              <a:gd name="connsiteY23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56885 w 2140074"/>
              <a:gd name="connsiteY16" fmla="*/ 86958 h 254316"/>
              <a:gd name="connsiteX17" fmla="*/ 1520624 w 2140074"/>
              <a:gd name="connsiteY17" fmla="*/ 101577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975893 w 2140074"/>
              <a:gd name="connsiteY20" fmla="*/ 138854 h 254316"/>
              <a:gd name="connsiteX21" fmla="*/ 2065686 w 2140074"/>
              <a:gd name="connsiteY21" fmla="*/ 112867 h 254316"/>
              <a:gd name="connsiteX22" fmla="*/ 2127723 w 2140074"/>
              <a:gd name="connsiteY22" fmla="*/ 69291 h 254316"/>
              <a:gd name="connsiteX23" fmla="*/ 2140074 w 2140074"/>
              <a:gd name="connsiteY23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56885 w 2140074"/>
              <a:gd name="connsiteY16" fmla="*/ 86958 h 254316"/>
              <a:gd name="connsiteX17" fmla="*/ 1520624 w 2140074"/>
              <a:gd name="connsiteY17" fmla="*/ 101577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975893 w 2140074"/>
              <a:gd name="connsiteY20" fmla="*/ 138854 h 254316"/>
              <a:gd name="connsiteX21" fmla="*/ 2065686 w 2140074"/>
              <a:gd name="connsiteY21" fmla="*/ 112867 h 254316"/>
              <a:gd name="connsiteX22" fmla="*/ 2127723 w 2140074"/>
              <a:gd name="connsiteY22" fmla="*/ 69291 h 254316"/>
              <a:gd name="connsiteX23" fmla="*/ 2140074 w 2140074"/>
              <a:gd name="connsiteY23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56885 w 2140074"/>
              <a:gd name="connsiteY16" fmla="*/ 86958 h 254316"/>
              <a:gd name="connsiteX17" fmla="*/ 1520624 w 2140074"/>
              <a:gd name="connsiteY17" fmla="*/ 101577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975893 w 2140074"/>
              <a:gd name="connsiteY20" fmla="*/ 138854 h 254316"/>
              <a:gd name="connsiteX21" fmla="*/ 2065686 w 2140074"/>
              <a:gd name="connsiteY21" fmla="*/ 112867 h 254316"/>
              <a:gd name="connsiteX22" fmla="*/ 2127723 w 2140074"/>
              <a:gd name="connsiteY22" fmla="*/ 69291 h 254316"/>
              <a:gd name="connsiteX23" fmla="*/ 2140074 w 2140074"/>
              <a:gd name="connsiteY23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866662 w 2140074"/>
              <a:gd name="connsiteY6" fmla="*/ 102528 h 254316"/>
              <a:gd name="connsiteX7" fmla="*/ 930223 w 2140074"/>
              <a:gd name="connsiteY7" fmla="*/ 117619 h 254316"/>
              <a:gd name="connsiteX8" fmla="*/ 971668 w 2140074"/>
              <a:gd name="connsiteY8" fmla="*/ 139697 h 254316"/>
              <a:gd name="connsiteX9" fmla="*/ 1021314 w 2140074"/>
              <a:gd name="connsiteY9" fmla="*/ 168781 h 254316"/>
              <a:gd name="connsiteX10" fmla="*/ 1056015 w 2140074"/>
              <a:gd name="connsiteY10" fmla="*/ 203736 h 254316"/>
              <a:gd name="connsiteX11" fmla="*/ 1100857 w 2140074"/>
              <a:gd name="connsiteY11" fmla="*/ 254316 h 254316"/>
              <a:gd name="connsiteX12" fmla="*/ 1133387 w 2140074"/>
              <a:gd name="connsiteY12" fmla="*/ 193368 h 254316"/>
              <a:gd name="connsiteX13" fmla="*/ 1159887 w 2140074"/>
              <a:gd name="connsiteY13" fmla="*/ 155389 h 254316"/>
              <a:gd name="connsiteX14" fmla="*/ 1196528 w 2140074"/>
              <a:gd name="connsiteY14" fmla="*/ 121114 h 254316"/>
              <a:gd name="connsiteX15" fmla="*/ 1356885 w 2140074"/>
              <a:gd name="connsiteY15" fmla="*/ 86958 h 254316"/>
              <a:gd name="connsiteX16" fmla="*/ 1520624 w 2140074"/>
              <a:gd name="connsiteY16" fmla="*/ 101577 h 254316"/>
              <a:gd name="connsiteX17" fmla="*/ 1642199 w 2140074"/>
              <a:gd name="connsiteY17" fmla="*/ 132220 h 254316"/>
              <a:gd name="connsiteX18" fmla="*/ 1789028 w 2140074"/>
              <a:gd name="connsiteY18" fmla="*/ 148530 h 254316"/>
              <a:gd name="connsiteX19" fmla="*/ 1975893 w 2140074"/>
              <a:gd name="connsiteY19" fmla="*/ 138854 h 254316"/>
              <a:gd name="connsiteX20" fmla="*/ 2065686 w 2140074"/>
              <a:gd name="connsiteY20" fmla="*/ 112867 h 254316"/>
              <a:gd name="connsiteX21" fmla="*/ 2127723 w 2140074"/>
              <a:gd name="connsiteY21" fmla="*/ 69291 h 254316"/>
              <a:gd name="connsiteX22" fmla="*/ 2140074 w 2140074"/>
              <a:gd name="connsiteY22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866662 w 2140074"/>
              <a:gd name="connsiteY5" fmla="*/ 102528 h 254316"/>
              <a:gd name="connsiteX6" fmla="*/ 930223 w 2140074"/>
              <a:gd name="connsiteY6" fmla="*/ 117619 h 254316"/>
              <a:gd name="connsiteX7" fmla="*/ 971668 w 2140074"/>
              <a:gd name="connsiteY7" fmla="*/ 139697 h 254316"/>
              <a:gd name="connsiteX8" fmla="*/ 1021314 w 2140074"/>
              <a:gd name="connsiteY8" fmla="*/ 168781 h 254316"/>
              <a:gd name="connsiteX9" fmla="*/ 1056015 w 2140074"/>
              <a:gd name="connsiteY9" fmla="*/ 203736 h 254316"/>
              <a:gd name="connsiteX10" fmla="*/ 1100857 w 2140074"/>
              <a:gd name="connsiteY10" fmla="*/ 254316 h 254316"/>
              <a:gd name="connsiteX11" fmla="*/ 1133387 w 2140074"/>
              <a:gd name="connsiteY11" fmla="*/ 193368 h 254316"/>
              <a:gd name="connsiteX12" fmla="*/ 1159887 w 2140074"/>
              <a:gd name="connsiteY12" fmla="*/ 155389 h 254316"/>
              <a:gd name="connsiteX13" fmla="*/ 1196528 w 2140074"/>
              <a:gd name="connsiteY13" fmla="*/ 121114 h 254316"/>
              <a:gd name="connsiteX14" fmla="*/ 1356885 w 2140074"/>
              <a:gd name="connsiteY14" fmla="*/ 86958 h 254316"/>
              <a:gd name="connsiteX15" fmla="*/ 1520624 w 2140074"/>
              <a:gd name="connsiteY15" fmla="*/ 101577 h 254316"/>
              <a:gd name="connsiteX16" fmla="*/ 1642199 w 2140074"/>
              <a:gd name="connsiteY16" fmla="*/ 132220 h 254316"/>
              <a:gd name="connsiteX17" fmla="*/ 1789028 w 2140074"/>
              <a:gd name="connsiteY17" fmla="*/ 148530 h 254316"/>
              <a:gd name="connsiteX18" fmla="*/ 1975893 w 2140074"/>
              <a:gd name="connsiteY18" fmla="*/ 138854 h 254316"/>
              <a:gd name="connsiteX19" fmla="*/ 2065686 w 2140074"/>
              <a:gd name="connsiteY19" fmla="*/ 112867 h 254316"/>
              <a:gd name="connsiteX20" fmla="*/ 2127723 w 2140074"/>
              <a:gd name="connsiteY20" fmla="*/ 69291 h 254316"/>
              <a:gd name="connsiteX21" fmla="*/ 2140074 w 2140074"/>
              <a:gd name="connsiteY21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435269 w 2140074"/>
              <a:gd name="connsiteY5" fmla="*/ 102528 h 254316"/>
              <a:gd name="connsiteX6" fmla="*/ 930223 w 2140074"/>
              <a:gd name="connsiteY6" fmla="*/ 117619 h 254316"/>
              <a:gd name="connsiteX7" fmla="*/ 971668 w 2140074"/>
              <a:gd name="connsiteY7" fmla="*/ 139697 h 254316"/>
              <a:gd name="connsiteX8" fmla="*/ 1021314 w 2140074"/>
              <a:gd name="connsiteY8" fmla="*/ 168781 h 254316"/>
              <a:gd name="connsiteX9" fmla="*/ 1056015 w 2140074"/>
              <a:gd name="connsiteY9" fmla="*/ 203736 h 254316"/>
              <a:gd name="connsiteX10" fmla="*/ 1100857 w 2140074"/>
              <a:gd name="connsiteY10" fmla="*/ 254316 h 254316"/>
              <a:gd name="connsiteX11" fmla="*/ 1133387 w 2140074"/>
              <a:gd name="connsiteY11" fmla="*/ 193368 h 254316"/>
              <a:gd name="connsiteX12" fmla="*/ 1159887 w 2140074"/>
              <a:gd name="connsiteY12" fmla="*/ 155389 h 254316"/>
              <a:gd name="connsiteX13" fmla="*/ 1196528 w 2140074"/>
              <a:gd name="connsiteY13" fmla="*/ 121114 h 254316"/>
              <a:gd name="connsiteX14" fmla="*/ 1356885 w 2140074"/>
              <a:gd name="connsiteY14" fmla="*/ 86958 h 254316"/>
              <a:gd name="connsiteX15" fmla="*/ 1520624 w 2140074"/>
              <a:gd name="connsiteY15" fmla="*/ 101577 h 254316"/>
              <a:gd name="connsiteX16" fmla="*/ 1642199 w 2140074"/>
              <a:gd name="connsiteY16" fmla="*/ 132220 h 254316"/>
              <a:gd name="connsiteX17" fmla="*/ 1789028 w 2140074"/>
              <a:gd name="connsiteY17" fmla="*/ 148530 h 254316"/>
              <a:gd name="connsiteX18" fmla="*/ 1975893 w 2140074"/>
              <a:gd name="connsiteY18" fmla="*/ 138854 h 254316"/>
              <a:gd name="connsiteX19" fmla="*/ 2065686 w 2140074"/>
              <a:gd name="connsiteY19" fmla="*/ 112867 h 254316"/>
              <a:gd name="connsiteX20" fmla="*/ 2127723 w 2140074"/>
              <a:gd name="connsiteY20" fmla="*/ 69291 h 254316"/>
              <a:gd name="connsiteX21" fmla="*/ 2140074 w 2140074"/>
              <a:gd name="connsiteY21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435269 w 2140074"/>
              <a:gd name="connsiteY5" fmla="*/ 102528 h 254316"/>
              <a:gd name="connsiteX6" fmla="*/ 498829 w 2140074"/>
              <a:gd name="connsiteY6" fmla="*/ 108093 h 254316"/>
              <a:gd name="connsiteX7" fmla="*/ 971668 w 2140074"/>
              <a:gd name="connsiteY7" fmla="*/ 139697 h 254316"/>
              <a:gd name="connsiteX8" fmla="*/ 1021314 w 2140074"/>
              <a:gd name="connsiteY8" fmla="*/ 168781 h 254316"/>
              <a:gd name="connsiteX9" fmla="*/ 1056015 w 2140074"/>
              <a:gd name="connsiteY9" fmla="*/ 203736 h 254316"/>
              <a:gd name="connsiteX10" fmla="*/ 1100857 w 2140074"/>
              <a:gd name="connsiteY10" fmla="*/ 254316 h 254316"/>
              <a:gd name="connsiteX11" fmla="*/ 1133387 w 2140074"/>
              <a:gd name="connsiteY11" fmla="*/ 193368 h 254316"/>
              <a:gd name="connsiteX12" fmla="*/ 1159887 w 2140074"/>
              <a:gd name="connsiteY12" fmla="*/ 155389 h 254316"/>
              <a:gd name="connsiteX13" fmla="*/ 1196528 w 2140074"/>
              <a:gd name="connsiteY13" fmla="*/ 121114 h 254316"/>
              <a:gd name="connsiteX14" fmla="*/ 1356885 w 2140074"/>
              <a:gd name="connsiteY14" fmla="*/ 86958 h 254316"/>
              <a:gd name="connsiteX15" fmla="*/ 1520624 w 2140074"/>
              <a:gd name="connsiteY15" fmla="*/ 101577 h 254316"/>
              <a:gd name="connsiteX16" fmla="*/ 1642199 w 2140074"/>
              <a:gd name="connsiteY16" fmla="*/ 132220 h 254316"/>
              <a:gd name="connsiteX17" fmla="*/ 1789028 w 2140074"/>
              <a:gd name="connsiteY17" fmla="*/ 148530 h 254316"/>
              <a:gd name="connsiteX18" fmla="*/ 1975893 w 2140074"/>
              <a:gd name="connsiteY18" fmla="*/ 138854 h 254316"/>
              <a:gd name="connsiteX19" fmla="*/ 2065686 w 2140074"/>
              <a:gd name="connsiteY19" fmla="*/ 112867 h 254316"/>
              <a:gd name="connsiteX20" fmla="*/ 2127723 w 2140074"/>
              <a:gd name="connsiteY20" fmla="*/ 69291 h 254316"/>
              <a:gd name="connsiteX21" fmla="*/ 2140074 w 2140074"/>
              <a:gd name="connsiteY21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435269 w 2140074"/>
              <a:gd name="connsiteY5" fmla="*/ 102528 h 254316"/>
              <a:gd name="connsiteX6" fmla="*/ 498829 w 2140074"/>
              <a:gd name="connsiteY6" fmla="*/ 108093 h 254316"/>
              <a:gd name="connsiteX7" fmla="*/ 554417 w 2140074"/>
              <a:gd name="connsiteY7" fmla="*/ 139697 h 254316"/>
              <a:gd name="connsiteX8" fmla="*/ 1021314 w 2140074"/>
              <a:gd name="connsiteY8" fmla="*/ 168781 h 254316"/>
              <a:gd name="connsiteX9" fmla="*/ 1056015 w 2140074"/>
              <a:gd name="connsiteY9" fmla="*/ 203736 h 254316"/>
              <a:gd name="connsiteX10" fmla="*/ 1100857 w 2140074"/>
              <a:gd name="connsiteY10" fmla="*/ 254316 h 254316"/>
              <a:gd name="connsiteX11" fmla="*/ 1133387 w 2140074"/>
              <a:gd name="connsiteY11" fmla="*/ 193368 h 254316"/>
              <a:gd name="connsiteX12" fmla="*/ 1159887 w 2140074"/>
              <a:gd name="connsiteY12" fmla="*/ 155389 h 254316"/>
              <a:gd name="connsiteX13" fmla="*/ 1196528 w 2140074"/>
              <a:gd name="connsiteY13" fmla="*/ 121114 h 254316"/>
              <a:gd name="connsiteX14" fmla="*/ 1356885 w 2140074"/>
              <a:gd name="connsiteY14" fmla="*/ 86958 h 254316"/>
              <a:gd name="connsiteX15" fmla="*/ 1520624 w 2140074"/>
              <a:gd name="connsiteY15" fmla="*/ 101577 h 254316"/>
              <a:gd name="connsiteX16" fmla="*/ 1642199 w 2140074"/>
              <a:gd name="connsiteY16" fmla="*/ 132220 h 254316"/>
              <a:gd name="connsiteX17" fmla="*/ 1789028 w 2140074"/>
              <a:gd name="connsiteY17" fmla="*/ 148530 h 254316"/>
              <a:gd name="connsiteX18" fmla="*/ 1975893 w 2140074"/>
              <a:gd name="connsiteY18" fmla="*/ 138854 h 254316"/>
              <a:gd name="connsiteX19" fmla="*/ 2065686 w 2140074"/>
              <a:gd name="connsiteY19" fmla="*/ 112867 h 254316"/>
              <a:gd name="connsiteX20" fmla="*/ 2127723 w 2140074"/>
              <a:gd name="connsiteY20" fmla="*/ 69291 h 254316"/>
              <a:gd name="connsiteX21" fmla="*/ 2140074 w 2140074"/>
              <a:gd name="connsiteY21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435269 w 2140074"/>
              <a:gd name="connsiteY5" fmla="*/ 102528 h 254316"/>
              <a:gd name="connsiteX6" fmla="*/ 498829 w 2140074"/>
              <a:gd name="connsiteY6" fmla="*/ 108093 h 254316"/>
              <a:gd name="connsiteX7" fmla="*/ 554417 w 2140074"/>
              <a:gd name="connsiteY7" fmla="*/ 139697 h 254316"/>
              <a:gd name="connsiteX8" fmla="*/ 604065 w 2140074"/>
              <a:gd name="connsiteY8" fmla="*/ 173543 h 254316"/>
              <a:gd name="connsiteX9" fmla="*/ 1056015 w 2140074"/>
              <a:gd name="connsiteY9" fmla="*/ 203736 h 254316"/>
              <a:gd name="connsiteX10" fmla="*/ 1100857 w 2140074"/>
              <a:gd name="connsiteY10" fmla="*/ 254316 h 254316"/>
              <a:gd name="connsiteX11" fmla="*/ 1133387 w 2140074"/>
              <a:gd name="connsiteY11" fmla="*/ 193368 h 254316"/>
              <a:gd name="connsiteX12" fmla="*/ 1159887 w 2140074"/>
              <a:gd name="connsiteY12" fmla="*/ 155389 h 254316"/>
              <a:gd name="connsiteX13" fmla="*/ 1196528 w 2140074"/>
              <a:gd name="connsiteY13" fmla="*/ 121114 h 254316"/>
              <a:gd name="connsiteX14" fmla="*/ 1356885 w 2140074"/>
              <a:gd name="connsiteY14" fmla="*/ 86958 h 254316"/>
              <a:gd name="connsiteX15" fmla="*/ 1520624 w 2140074"/>
              <a:gd name="connsiteY15" fmla="*/ 101577 h 254316"/>
              <a:gd name="connsiteX16" fmla="*/ 1642199 w 2140074"/>
              <a:gd name="connsiteY16" fmla="*/ 132220 h 254316"/>
              <a:gd name="connsiteX17" fmla="*/ 1789028 w 2140074"/>
              <a:gd name="connsiteY17" fmla="*/ 148530 h 254316"/>
              <a:gd name="connsiteX18" fmla="*/ 1975893 w 2140074"/>
              <a:gd name="connsiteY18" fmla="*/ 138854 h 254316"/>
              <a:gd name="connsiteX19" fmla="*/ 2065686 w 2140074"/>
              <a:gd name="connsiteY19" fmla="*/ 112867 h 254316"/>
              <a:gd name="connsiteX20" fmla="*/ 2127723 w 2140074"/>
              <a:gd name="connsiteY20" fmla="*/ 69291 h 254316"/>
              <a:gd name="connsiteX21" fmla="*/ 2140074 w 2140074"/>
              <a:gd name="connsiteY21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435269 w 2140074"/>
              <a:gd name="connsiteY5" fmla="*/ 102528 h 254316"/>
              <a:gd name="connsiteX6" fmla="*/ 498829 w 2140074"/>
              <a:gd name="connsiteY6" fmla="*/ 108093 h 254316"/>
              <a:gd name="connsiteX7" fmla="*/ 554417 w 2140074"/>
              <a:gd name="connsiteY7" fmla="*/ 139697 h 254316"/>
              <a:gd name="connsiteX8" fmla="*/ 604065 w 2140074"/>
              <a:gd name="connsiteY8" fmla="*/ 173543 h 254316"/>
              <a:gd name="connsiteX9" fmla="*/ 652910 w 2140074"/>
              <a:gd name="connsiteY9" fmla="*/ 213260 h 254316"/>
              <a:gd name="connsiteX10" fmla="*/ 1100857 w 2140074"/>
              <a:gd name="connsiteY10" fmla="*/ 254316 h 254316"/>
              <a:gd name="connsiteX11" fmla="*/ 1133387 w 2140074"/>
              <a:gd name="connsiteY11" fmla="*/ 193368 h 254316"/>
              <a:gd name="connsiteX12" fmla="*/ 1159887 w 2140074"/>
              <a:gd name="connsiteY12" fmla="*/ 155389 h 254316"/>
              <a:gd name="connsiteX13" fmla="*/ 1196528 w 2140074"/>
              <a:gd name="connsiteY13" fmla="*/ 121114 h 254316"/>
              <a:gd name="connsiteX14" fmla="*/ 1356885 w 2140074"/>
              <a:gd name="connsiteY14" fmla="*/ 86958 h 254316"/>
              <a:gd name="connsiteX15" fmla="*/ 1520624 w 2140074"/>
              <a:gd name="connsiteY15" fmla="*/ 101577 h 254316"/>
              <a:gd name="connsiteX16" fmla="*/ 1642199 w 2140074"/>
              <a:gd name="connsiteY16" fmla="*/ 132220 h 254316"/>
              <a:gd name="connsiteX17" fmla="*/ 1789028 w 2140074"/>
              <a:gd name="connsiteY17" fmla="*/ 148530 h 254316"/>
              <a:gd name="connsiteX18" fmla="*/ 1975893 w 2140074"/>
              <a:gd name="connsiteY18" fmla="*/ 138854 h 254316"/>
              <a:gd name="connsiteX19" fmla="*/ 2065686 w 2140074"/>
              <a:gd name="connsiteY19" fmla="*/ 112867 h 254316"/>
              <a:gd name="connsiteX20" fmla="*/ 2127723 w 2140074"/>
              <a:gd name="connsiteY20" fmla="*/ 69291 h 254316"/>
              <a:gd name="connsiteX21" fmla="*/ 2140074 w 2140074"/>
              <a:gd name="connsiteY21" fmla="*/ 0 h 254316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04734 w 2140074"/>
              <a:gd name="connsiteY4" fmla="*/ 157324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1133387 w 2140074"/>
              <a:gd name="connsiteY11" fmla="*/ 193368 h 249553"/>
              <a:gd name="connsiteX12" fmla="*/ 1159887 w 2140074"/>
              <a:gd name="connsiteY12" fmla="*/ 155389 h 249553"/>
              <a:gd name="connsiteX13" fmla="*/ 1196528 w 2140074"/>
              <a:gd name="connsiteY13" fmla="*/ 121114 h 249553"/>
              <a:gd name="connsiteX14" fmla="*/ 1356885 w 2140074"/>
              <a:gd name="connsiteY14" fmla="*/ 86958 h 249553"/>
              <a:gd name="connsiteX15" fmla="*/ 1520624 w 2140074"/>
              <a:gd name="connsiteY15" fmla="*/ 101577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04734 w 2140074"/>
              <a:gd name="connsiteY4" fmla="*/ 157324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1159887 w 2140074"/>
              <a:gd name="connsiteY12" fmla="*/ 155389 h 249553"/>
              <a:gd name="connsiteX13" fmla="*/ 1196528 w 2140074"/>
              <a:gd name="connsiteY13" fmla="*/ 121114 h 249553"/>
              <a:gd name="connsiteX14" fmla="*/ 1356885 w 2140074"/>
              <a:gd name="connsiteY14" fmla="*/ 86958 h 249553"/>
              <a:gd name="connsiteX15" fmla="*/ 1520624 w 2140074"/>
              <a:gd name="connsiteY15" fmla="*/ 101577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04734 w 2140074"/>
              <a:gd name="connsiteY4" fmla="*/ 157324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1196528 w 2140074"/>
              <a:gd name="connsiteY13" fmla="*/ 121114 h 249553"/>
              <a:gd name="connsiteX14" fmla="*/ 1356885 w 2140074"/>
              <a:gd name="connsiteY14" fmla="*/ 86958 h 249553"/>
              <a:gd name="connsiteX15" fmla="*/ 1520624 w 2140074"/>
              <a:gd name="connsiteY15" fmla="*/ 101577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04734 w 2140074"/>
              <a:gd name="connsiteY4" fmla="*/ 157324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1356885 w 2140074"/>
              <a:gd name="connsiteY14" fmla="*/ 86958 h 249553"/>
              <a:gd name="connsiteX15" fmla="*/ 1520624 w 2140074"/>
              <a:gd name="connsiteY15" fmla="*/ 101577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04734 w 2140074"/>
              <a:gd name="connsiteY4" fmla="*/ 157324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520624 w 2140074"/>
              <a:gd name="connsiteY15" fmla="*/ 101577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04734 w 2140074"/>
              <a:gd name="connsiteY4" fmla="*/ 157324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04734 w 2140074"/>
              <a:gd name="connsiteY4" fmla="*/ 157324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04734 w 2140074"/>
              <a:gd name="connsiteY4" fmla="*/ 157324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04734 w 2140074"/>
              <a:gd name="connsiteY4" fmla="*/ 157324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04734 w 2140074"/>
              <a:gd name="connsiteY4" fmla="*/ 157324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276444 w 2140074"/>
              <a:gd name="connsiteY4" fmla="*/ 128753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276444 w 2140074"/>
              <a:gd name="connsiteY4" fmla="*/ 128753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276444 w 2140074"/>
              <a:gd name="connsiteY4" fmla="*/ 128753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435269 w 2140074"/>
              <a:gd name="connsiteY4" fmla="*/ 102528 h 249553"/>
              <a:gd name="connsiteX5" fmla="*/ 498829 w 2140074"/>
              <a:gd name="connsiteY5" fmla="*/ 108093 h 249553"/>
              <a:gd name="connsiteX6" fmla="*/ 554417 w 2140074"/>
              <a:gd name="connsiteY6" fmla="*/ 139697 h 249553"/>
              <a:gd name="connsiteX7" fmla="*/ 604065 w 2140074"/>
              <a:gd name="connsiteY7" fmla="*/ 173543 h 249553"/>
              <a:gd name="connsiteX8" fmla="*/ 652910 w 2140074"/>
              <a:gd name="connsiteY8" fmla="*/ 213260 h 249553"/>
              <a:gd name="connsiteX9" fmla="*/ 704824 w 2140074"/>
              <a:gd name="connsiteY9" fmla="*/ 249553 h 249553"/>
              <a:gd name="connsiteX10" fmla="*/ 751496 w 2140074"/>
              <a:gd name="connsiteY10" fmla="*/ 212418 h 249553"/>
              <a:gd name="connsiteX11" fmla="*/ 785068 w 2140074"/>
              <a:gd name="connsiteY11" fmla="*/ 164915 h 249553"/>
              <a:gd name="connsiteX12" fmla="*/ 828782 w 2140074"/>
              <a:gd name="connsiteY12" fmla="*/ 125878 h 249553"/>
              <a:gd name="connsiteX13" fmla="*/ 974995 w 2140074"/>
              <a:gd name="connsiteY13" fmla="*/ 82198 h 249553"/>
              <a:gd name="connsiteX14" fmla="*/ 1258958 w 2140074"/>
              <a:gd name="connsiteY14" fmla="*/ 87293 h 249553"/>
              <a:gd name="connsiteX15" fmla="*/ 1642199 w 2140074"/>
              <a:gd name="connsiteY15" fmla="*/ 132220 h 249553"/>
              <a:gd name="connsiteX16" fmla="*/ 1789028 w 2140074"/>
              <a:gd name="connsiteY16" fmla="*/ 148530 h 249553"/>
              <a:gd name="connsiteX17" fmla="*/ 1975893 w 2140074"/>
              <a:gd name="connsiteY17" fmla="*/ 138854 h 249553"/>
              <a:gd name="connsiteX18" fmla="*/ 2065686 w 2140074"/>
              <a:gd name="connsiteY18" fmla="*/ 112867 h 249553"/>
              <a:gd name="connsiteX19" fmla="*/ 2127723 w 2140074"/>
              <a:gd name="connsiteY19" fmla="*/ 69291 h 249553"/>
              <a:gd name="connsiteX20" fmla="*/ 2140074 w 2140074"/>
              <a:gd name="connsiteY20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99907 w 2140074"/>
              <a:gd name="connsiteY4" fmla="*/ 88244 h 249553"/>
              <a:gd name="connsiteX5" fmla="*/ 498829 w 2140074"/>
              <a:gd name="connsiteY5" fmla="*/ 108093 h 249553"/>
              <a:gd name="connsiteX6" fmla="*/ 554417 w 2140074"/>
              <a:gd name="connsiteY6" fmla="*/ 139697 h 249553"/>
              <a:gd name="connsiteX7" fmla="*/ 604065 w 2140074"/>
              <a:gd name="connsiteY7" fmla="*/ 173543 h 249553"/>
              <a:gd name="connsiteX8" fmla="*/ 652910 w 2140074"/>
              <a:gd name="connsiteY8" fmla="*/ 213260 h 249553"/>
              <a:gd name="connsiteX9" fmla="*/ 704824 w 2140074"/>
              <a:gd name="connsiteY9" fmla="*/ 249553 h 249553"/>
              <a:gd name="connsiteX10" fmla="*/ 751496 w 2140074"/>
              <a:gd name="connsiteY10" fmla="*/ 212418 h 249553"/>
              <a:gd name="connsiteX11" fmla="*/ 785068 w 2140074"/>
              <a:gd name="connsiteY11" fmla="*/ 164915 h 249553"/>
              <a:gd name="connsiteX12" fmla="*/ 828782 w 2140074"/>
              <a:gd name="connsiteY12" fmla="*/ 125878 h 249553"/>
              <a:gd name="connsiteX13" fmla="*/ 974995 w 2140074"/>
              <a:gd name="connsiteY13" fmla="*/ 82198 h 249553"/>
              <a:gd name="connsiteX14" fmla="*/ 1258958 w 2140074"/>
              <a:gd name="connsiteY14" fmla="*/ 87293 h 249553"/>
              <a:gd name="connsiteX15" fmla="*/ 1642199 w 2140074"/>
              <a:gd name="connsiteY15" fmla="*/ 132220 h 249553"/>
              <a:gd name="connsiteX16" fmla="*/ 1789028 w 2140074"/>
              <a:gd name="connsiteY16" fmla="*/ 148530 h 249553"/>
              <a:gd name="connsiteX17" fmla="*/ 1975893 w 2140074"/>
              <a:gd name="connsiteY17" fmla="*/ 138854 h 249553"/>
              <a:gd name="connsiteX18" fmla="*/ 2065686 w 2140074"/>
              <a:gd name="connsiteY18" fmla="*/ 112867 h 249553"/>
              <a:gd name="connsiteX19" fmla="*/ 2127723 w 2140074"/>
              <a:gd name="connsiteY19" fmla="*/ 69291 h 249553"/>
              <a:gd name="connsiteX20" fmla="*/ 2140074 w 2140074"/>
              <a:gd name="connsiteY20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99907 w 2140074"/>
              <a:gd name="connsiteY4" fmla="*/ 88244 h 249553"/>
              <a:gd name="connsiteX5" fmla="*/ 498829 w 2140074"/>
              <a:gd name="connsiteY5" fmla="*/ 108093 h 249553"/>
              <a:gd name="connsiteX6" fmla="*/ 554417 w 2140074"/>
              <a:gd name="connsiteY6" fmla="*/ 139697 h 249553"/>
              <a:gd name="connsiteX7" fmla="*/ 604065 w 2140074"/>
              <a:gd name="connsiteY7" fmla="*/ 173543 h 249553"/>
              <a:gd name="connsiteX8" fmla="*/ 652910 w 2140074"/>
              <a:gd name="connsiteY8" fmla="*/ 213260 h 249553"/>
              <a:gd name="connsiteX9" fmla="*/ 704824 w 2140074"/>
              <a:gd name="connsiteY9" fmla="*/ 249553 h 249553"/>
              <a:gd name="connsiteX10" fmla="*/ 751496 w 2140074"/>
              <a:gd name="connsiteY10" fmla="*/ 212418 h 249553"/>
              <a:gd name="connsiteX11" fmla="*/ 785068 w 2140074"/>
              <a:gd name="connsiteY11" fmla="*/ 164915 h 249553"/>
              <a:gd name="connsiteX12" fmla="*/ 828782 w 2140074"/>
              <a:gd name="connsiteY12" fmla="*/ 125878 h 249553"/>
              <a:gd name="connsiteX13" fmla="*/ 974995 w 2140074"/>
              <a:gd name="connsiteY13" fmla="*/ 82198 h 249553"/>
              <a:gd name="connsiteX14" fmla="*/ 1258958 w 2140074"/>
              <a:gd name="connsiteY14" fmla="*/ 87293 h 249553"/>
              <a:gd name="connsiteX15" fmla="*/ 1642199 w 2140074"/>
              <a:gd name="connsiteY15" fmla="*/ 132220 h 249553"/>
              <a:gd name="connsiteX16" fmla="*/ 1789028 w 2140074"/>
              <a:gd name="connsiteY16" fmla="*/ 148530 h 249553"/>
              <a:gd name="connsiteX17" fmla="*/ 1975893 w 2140074"/>
              <a:gd name="connsiteY17" fmla="*/ 138854 h 249553"/>
              <a:gd name="connsiteX18" fmla="*/ 2065686 w 2140074"/>
              <a:gd name="connsiteY18" fmla="*/ 112867 h 249553"/>
              <a:gd name="connsiteX19" fmla="*/ 2127723 w 2140074"/>
              <a:gd name="connsiteY19" fmla="*/ 69291 h 249553"/>
              <a:gd name="connsiteX20" fmla="*/ 2140074 w 2140074"/>
              <a:gd name="connsiteY20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99907 w 2140074"/>
              <a:gd name="connsiteY4" fmla="*/ 88244 h 249553"/>
              <a:gd name="connsiteX5" fmla="*/ 498829 w 2140074"/>
              <a:gd name="connsiteY5" fmla="*/ 108093 h 249553"/>
              <a:gd name="connsiteX6" fmla="*/ 554417 w 2140074"/>
              <a:gd name="connsiteY6" fmla="*/ 139697 h 249553"/>
              <a:gd name="connsiteX7" fmla="*/ 653568 w 2140074"/>
              <a:gd name="connsiteY7" fmla="*/ 164021 h 249553"/>
              <a:gd name="connsiteX8" fmla="*/ 652910 w 2140074"/>
              <a:gd name="connsiteY8" fmla="*/ 213260 h 249553"/>
              <a:gd name="connsiteX9" fmla="*/ 704824 w 2140074"/>
              <a:gd name="connsiteY9" fmla="*/ 249553 h 249553"/>
              <a:gd name="connsiteX10" fmla="*/ 751496 w 2140074"/>
              <a:gd name="connsiteY10" fmla="*/ 212418 h 249553"/>
              <a:gd name="connsiteX11" fmla="*/ 785068 w 2140074"/>
              <a:gd name="connsiteY11" fmla="*/ 164915 h 249553"/>
              <a:gd name="connsiteX12" fmla="*/ 828782 w 2140074"/>
              <a:gd name="connsiteY12" fmla="*/ 125878 h 249553"/>
              <a:gd name="connsiteX13" fmla="*/ 974995 w 2140074"/>
              <a:gd name="connsiteY13" fmla="*/ 82198 h 249553"/>
              <a:gd name="connsiteX14" fmla="*/ 1258958 w 2140074"/>
              <a:gd name="connsiteY14" fmla="*/ 87293 h 249553"/>
              <a:gd name="connsiteX15" fmla="*/ 1642199 w 2140074"/>
              <a:gd name="connsiteY15" fmla="*/ 132220 h 249553"/>
              <a:gd name="connsiteX16" fmla="*/ 1789028 w 2140074"/>
              <a:gd name="connsiteY16" fmla="*/ 148530 h 249553"/>
              <a:gd name="connsiteX17" fmla="*/ 1975893 w 2140074"/>
              <a:gd name="connsiteY17" fmla="*/ 138854 h 249553"/>
              <a:gd name="connsiteX18" fmla="*/ 2065686 w 2140074"/>
              <a:gd name="connsiteY18" fmla="*/ 112867 h 249553"/>
              <a:gd name="connsiteX19" fmla="*/ 2127723 w 2140074"/>
              <a:gd name="connsiteY19" fmla="*/ 69291 h 249553"/>
              <a:gd name="connsiteX20" fmla="*/ 2140074 w 2140074"/>
              <a:gd name="connsiteY20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99907 w 2140074"/>
              <a:gd name="connsiteY4" fmla="*/ 88244 h 249553"/>
              <a:gd name="connsiteX5" fmla="*/ 498829 w 2140074"/>
              <a:gd name="connsiteY5" fmla="*/ 108093 h 249553"/>
              <a:gd name="connsiteX6" fmla="*/ 596850 w 2140074"/>
              <a:gd name="connsiteY6" fmla="*/ 130175 h 249553"/>
              <a:gd name="connsiteX7" fmla="*/ 653568 w 2140074"/>
              <a:gd name="connsiteY7" fmla="*/ 164021 h 249553"/>
              <a:gd name="connsiteX8" fmla="*/ 652910 w 2140074"/>
              <a:gd name="connsiteY8" fmla="*/ 213260 h 249553"/>
              <a:gd name="connsiteX9" fmla="*/ 704824 w 2140074"/>
              <a:gd name="connsiteY9" fmla="*/ 249553 h 249553"/>
              <a:gd name="connsiteX10" fmla="*/ 751496 w 2140074"/>
              <a:gd name="connsiteY10" fmla="*/ 212418 h 249553"/>
              <a:gd name="connsiteX11" fmla="*/ 785068 w 2140074"/>
              <a:gd name="connsiteY11" fmla="*/ 164915 h 249553"/>
              <a:gd name="connsiteX12" fmla="*/ 828782 w 2140074"/>
              <a:gd name="connsiteY12" fmla="*/ 125878 h 249553"/>
              <a:gd name="connsiteX13" fmla="*/ 974995 w 2140074"/>
              <a:gd name="connsiteY13" fmla="*/ 82198 h 249553"/>
              <a:gd name="connsiteX14" fmla="*/ 1258958 w 2140074"/>
              <a:gd name="connsiteY14" fmla="*/ 87293 h 249553"/>
              <a:gd name="connsiteX15" fmla="*/ 1642199 w 2140074"/>
              <a:gd name="connsiteY15" fmla="*/ 132220 h 249553"/>
              <a:gd name="connsiteX16" fmla="*/ 1789028 w 2140074"/>
              <a:gd name="connsiteY16" fmla="*/ 148530 h 249553"/>
              <a:gd name="connsiteX17" fmla="*/ 1975893 w 2140074"/>
              <a:gd name="connsiteY17" fmla="*/ 138854 h 249553"/>
              <a:gd name="connsiteX18" fmla="*/ 2065686 w 2140074"/>
              <a:gd name="connsiteY18" fmla="*/ 112867 h 249553"/>
              <a:gd name="connsiteX19" fmla="*/ 2127723 w 2140074"/>
              <a:gd name="connsiteY19" fmla="*/ 69291 h 249553"/>
              <a:gd name="connsiteX20" fmla="*/ 2140074 w 2140074"/>
              <a:gd name="connsiteY20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99907 w 2140074"/>
              <a:gd name="connsiteY4" fmla="*/ 88244 h 249553"/>
              <a:gd name="connsiteX5" fmla="*/ 498829 w 2140074"/>
              <a:gd name="connsiteY5" fmla="*/ 108093 h 249553"/>
              <a:gd name="connsiteX6" fmla="*/ 596850 w 2140074"/>
              <a:gd name="connsiteY6" fmla="*/ 130175 h 249553"/>
              <a:gd name="connsiteX7" fmla="*/ 653568 w 2140074"/>
              <a:gd name="connsiteY7" fmla="*/ 164021 h 249553"/>
              <a:gd name="connsiteX8" fmla="*/ 688270 w 2140074"/>
              <a:gd name="connsiteY8" fmla="*/ 208500 h 249553"/>
              <a:gd name="connsiteX9" fmla="*/ 704824 w 2140074"/>
              <a:gd name="connsiteY9" fmla="*/ 249553 h 249553"/>
              <a:gd name="connsiteX10" fmla="*/ 751496 w 2140074"/>
              <a:gd name="connsiteY10" fmla="*/ 212418 h 249553"/>
              <a:gd name="connsiteX11" fmla="*/ 785068 w 2140074"/>
              <a:gd name="connsiteY11" fmla="*/ 164915 h 249553"/>
              <a:gd name="connsiteX12" fmla="*/ 828782 w 2140074"/>
              <a:gd name="connsiteY12" fmla="*/ 125878 h 249553"/>
              <a:gd name="connsiteX13" fmla="*/ 974995 w 2140074"/>
              <a:gd name="connsiteY13" fmla="*/ 82198 h 249553"/>
              <a:gd name="connsiteX14" fmla="*/ 1258958 w 2140074"/>
              <a:gd name="connsiteY14" fmla="*/ 87293 h 249553"/>
              <a:gd name="connsiteX15" fmla="*/ 1642199 w 2140074"/>
              <a:gd name="connsiteY15" fmla="*/ 132220 h 249553"/>
              <a:gd name="connsiteX16" fmla="*/ 1789028 w 2140074"/>
              <a:gd name="connsiteY16" fmla="*/ 148530 h 249553"/>
              <a:gd name="connsiteX17" fmla="*/ 1975893 w 2140074"/>
              <a:gd name="connsiteY17" fmla="*/ 138854 h 249553"/>
              <a:gd name="connsiteX18" fmla="*/ 2065686 w 2140074"/>
              <a:gd name="connsiteY18" fmla="*/ 112867 h 249553"/>
              <a:gd name="connsiteX19" fmla="*/ 2127723 w 2140074"/>
              <a:gd name="connsiteY19" fmla="*/ 69291 h 249553"/>
              <a:gd name="connsiteX20" fmla="*/ 2140074 w 2140074"/>
              <a:gd name="connsiteY20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99907 w 2140074"/>
              <a:gd name="connsiteY4" fmla="*/ 88244 h 249553"/>
              <a:gd name="connsiteX5" fmla="*/ 498829 w 2140074"/>
              <a:gd name="connsiteY5" fmla="*/ 108093 h 249553"/>
              <a:gd name="connsiteX6" fmla="*/ 625138 w 2140074"/>
              <a:gd name="connsiteY6" fmla="*/ 130178 h 249553"/>
              <a:gd name="connsiteX7" fmla="*/ 653568 w 2140074"/>
              <a:gd name="connsiteY7" fmla="*/ 164021 h 249553"/>
              <a:gd name="connsiteX8" fmla="*/ 688270 w 2140074"/>
              <a:gd name="connsiteY8" fmla="*/ 208500 h 249553"/>
              <a:gd name="connsiteX9" fmla="*/ 704824 w 2140074"/>
              <a:gd name="connsiteY9" fmla="*/ 249553 h 249553"/>
              <a:gd name="connsiteX10" fmla="*/ 751496 w 2140074"/>
              <a:gd name="connsiteY10" fmla="*/ 212418 h 249553"/>
              <a:gd name="connsiteX11" fmla="*/ 785068 w 2140074"/>
              <a:gd name="connsiteY11" fmla="*/ 164915 h 249553"/>
              <a:gd name="connsiteX12" fmla="*/ 828782 w 2140074"/>
              <a:gd name="connsiteY12" fmla="*/ 125878 h 249553"/>
              <a:gd name="connsiteX13" fmla="*/ 974995 w 2140074"/>
              <a:gd name="connsiteY13" fmla="*/ 82198 h 249553"/>
              <a:gd name="connsiteX14" fmla="*/ 1258958 w 2140074"/>
              <a:gd name="connsiteY14" fmla="*/ 87293 h 249553"/>
              <a:gd name="connsiteX15" fmla="*/ 1642199 w 2140074"/>
              <a:gd name="connsiteY15" fmla="*/ 132220 h 249553"/>
              <a:gd name="connsiteX16" fmla="*/ 1789028 w 2140074"/>
              <a:gd name="connsiteY16" fmla="*/ 148530 h 249553"/>
              <a:gd name="connsiteX17" fmla="*/ 1975893 w 2140074"/>
              <a:gd name="connsiteY17" fmla="*/ 138854 h 249553"/>
              <a:gd name="connsiteX18" fmla="*/ 2065686 w 2140074"/>
              <a:gd name="connsiteY18" fmla="*/ 112867 h 249553"/>
              <a:gd name="connsiteX19" fmla="*/ 2127723 w 2140074"/>
              <a:gd name="connsiteY19" fmla="*/ 69291 h 249553"/>
              <a:gd name="connsiteX20" fmla="*/ 2140074 w 2140074"/>
              <a:gd name="connsiteY20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99907 w 2140074"/>
              <a:gd name="connsiteY4" fmla="*/ 88244 h 249553"/>
              <a:gd name="connsiteX5" fmla="*/ 576620 w 2140074"/>
              <a:gd name="connsiteY5" fmla="*/ 108096 h 249553"/>
              <a:gd name="connsiteX6" fmla="*/ 625138 w 2140074"/>
              <a:gd name="connsiteY6" fmla="*/ 130178 h 249553"/>
              <a:gd name="connsiteX7" fmla="*/ 653568 w 2140074"/>
              <a:gd name="connsiteY7" fmla="*/ 164021 h 249553"/>
              <a:gd name="connsiteX8" fmla="*/ 688270 w 2140074"/>
              <a:gd name="connsiteY8" fmla="*/ 208500 h 249553"/>
              <a:gd name="connsiteX9" fmla="*/ 704824 w 2140074"/>
              <a:gd name="connsiteY9" fmla="*/ 249553 h 249553"/>
              <a:gd name="connsiteX10" fmla="*/ 751496 w 2140074"/>
              <a:gd name="connsiteY10" fmla="*/ 212418 h 249553"/>
              <a:gd name="connsiteX11" fmla="*/ 785068 w 2140074"/>
              <a:gd name="connsiteY11" fmla="*/ 164915 h 249553"/>
              <a:gd name="connsiteX12" fmla="*/ 828782 w 2140074"/>
              <a:gd name="connsiteY12" fmla="*/ 125878 h 249553"/>
              <a:gd name="connsiteX13" fmla="*/ 974995 w 2140074"/>
              <a:gd name="connsiteY13" fmla="*/ 82198 h 249553"/>
              <a:gd name="connsiteX14" fmla="*/ 1258958 w 2140074"/>
              <a:gd name="connsiteY14" fmla="*/ 87293 h 249553"/>
              <a:gd name="connsiteX15" fmla="*/ 1642199 w 2140074"/>
              <a:gd name="connsiteY15" fmla="*/ 132220 h 249553"/>
              <a:gd name="connsiteX16" fmla="*/ 1789028 w 2140074"/>
              <a:gd name="connsiteY16" fmla="*/ 148530 h 249553"/>
              <a:gd name="connsiteX17" fmla="*/ 1975893 w 2140074"/>
              <a:gd name="connsiteY17" fmla="*/ 138854 h 249553"/>
              <a:gd name="connsiteX18" fmla="*/ 2065686 w 2140074"/>
              <a:gd name="connsiteY18" fmla="*/ 112867 h 249553"/>
              <a:gd name="connsiteX19" fmla="*/ 2127723 w 2140074"/>
              <a:gd name="connsiteY19" fmla="*/ 69291 h 249553"/>
              <a:gd name="connsiteX20" fmla="*/ 2140074 w 2140074"/>
              <a:gd name="connsiteY20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513059 w 2140074"/>
              <a:gd name="connsiteY4" fmla="*/ 88246 h 249553"/>
              <a:gd name="connsiteX5" fmla="*/ 576620 w 2140074"/>
              <a:gd name="connsiteY5" fmla="*/ 108096 h 249553"/>
              <a:gd name="connsiteX6" fmla="*/ 625138 w 2140074"/>
              <a:gd name="connsiteY6" fmla="*/ 130178 h 249553"/>
              <a:gd name="connsiteX7" fmla="*/ 653568 w 2140074"/>
              <a:gd name="connsiteY7" fmla="*/ 164021 h 249553"/>
              <a:gd name="connsiteX8" fmla="*/ 688270 w 2140074"/>
              <a:gd name="connsiteY8" fmla="*/ 208500 h 249553"/>
              <a:gd name="connsiteX9" fmla="*/ 704824 w 2140074"/>
              <a:gd name="connsiteY9" fmla="*/ 249553 h 249553"/>
              <a:gd name="connsiteX10" fmla="*/ 751496 w 2140074"/>
              <a:gd name="connsiteY10" fmla="*/ 212418 h 249553"/>
              <a:gd name="connsiteX11" fmla="*/ 785068 w 2140074"/>
              <a:gd name="connsiteY11" fmla="*/ 164915 h 249553"/>
              <a:gd name="connsiteX12" fmla="*/ 828782 w 2140074"/>
              <a:gd name="connsiteY12" fmla="*/ 125878 h 249553"/>
              <a:gd name="connsiteX13" fmla="*/ 974995 w 2140074"/>
              <a:gd name="connsiteY13" fmla="*/ 82198 h 249553"/>
              <a:gd name="connsiteX14" fmla="*/ 1258958 w 2140074"/>
              <a:gd name="connsiteY14" fmla="*/ 87293 h 249553"/>
              <a:gd name="connsiteX15" fmla="*/ 1642199 w 2140074"/>
              <a:gd name="connsiteY15" fmla="*/ 132220 h 249553"/>
              <a:gd name="connsiteX16" fmla="*/ 1789028 w 2140074"/>
              <a:gd name="connsiteY16" fmla="*/ 148530 h 249553"/>
              <a:gd name="connsiteX17" fmla="*/ 1975893 w 2140074"/>
              <a:gd name="connsiteY17" fmla="*/ 138854 h 249553"/>
              <a:gd name="connsiteX18" fmla="*/ 2065686 w 2140074"/>
              <a:gd name="connsiteY18" fmla="*/ 112867 h 249553"/>
              <a:gd name="connsiteX19" fmla="*/ 2127723 w 2140074"/>
              <a:gd name="connsiteY19" fmla="*/ 69291 h 249553"/>
              <a:gd name="connsiteX20" fmla="*/ 2140074 w 2140074"/>
              <a:gd name="connsiteY20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211935 w 2140074"/>
              <a:gd name="connsiteY3" fmla="*/ 149317 h 249553"/>
              <a:gd name="connsiteX4" fmla="*/ 513059 w 2140074"/>
              <a:gd name="connsiteY4" fmla="*/ 88246 h 249553"/>
              <a:gd name="connsiteX5" fmla="*/ 576620 w 2140074"/>
              <a:gd name="connsiteY5" fmla="*/ 108096 h 249553"/>
              <a:gd name="connsiteX6" fmla="*/ 625138 w 2140074"/>
              <a:gd name="connsiteY6" fmla="*/ 130178 h 249553"/>
              <a:gd name="connsiteX7" fmla="*/ 653568 w 2140074"/>
              <a:gd name="connsiteY7" fmla="*/ 164021 h 249553"/>
              <a:gd name="connsiteX8" fmla="*/ 688270 w 2140074"/>
              <a:gd name="connsiteY8" fmla="*/ 208500 h 249553"/>
              <a:gd name="connsiteX9" fmla="*/ 704824 w 2140074"/>
              <a:gd name="connsiteY9" fmla="*/ 249553 h 249553"/>
              <a:gd name="connsiteX10" fmla="*/ 751496 w 2140074"/>
              <a:gd name="connsiteY10" fmla="*/ 212418 h 249553"/>
              <a:gd name="connsiteX11" fmla="*/ 785068 w 2140074"/>
              <a:gd name="connsiteY11" fmla="*/ 164915 h 249553"/>
              <a:gd name="connsiteX12" fmla="*/ 828782 w 2140074"/>
              <a:gd name="connsiteY12" fmla="*/ 125878 h 249553"/>
              <a:gd name="connsiteX13" fmla="*/ 974995 w 2140074"/>
              <a:gd name="connsiteY13" fmla="*/ 82198 h 249553"/>
              <a:gd name="connsiteX14" fmla="*/ 1258958 w 2140074"/>
              <a:gd name="connsiteY14" fmla="*/ 87293 h 249553"/>
              <a:gd name="connsiteX15" fmla="*/ 1642199 w 2140074"/>
              <a:gd name="connsiteY15" fmla="*/ 132220 h 249553"/>
              <a:gd name="connsiteX16" fmla="*/ 1789028 w 2140074"/>
              <a:gd name="connsiteY16" fmla="*/ 148530 h 249553"/>
              <a:gd name="connsiteX17" fmla="*/ 1975893 w 2140074"/>
              <a:gd name="connsiteY17" fmla="*/ 138854 h 249553"/>
              <a:gd name="connsiteX18" fmla="*/ 2065686 w 2140074"/>
              <a:gd name="connsiteY18" fmla="*/ 112867 h 249553"/>
              <a:gd name="connsiteX19" fmla="*/ 2127723 w 2140074"/>
              <a:gd name="connsiteY19" fmla="*/ 69291 h 249553"/>
              <a:gd name="connsiteX20" fmla="*/ 2140074 w 2140074"/>
              <a:gd name="connsiteY20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211935 w 2140074"/>
              <a:gd name="connsiteY3" fmla="*/ 149317 h 249553"/>
              <a:gd name="connsiteX4" fmla="*/ 397879 w 2140074"/>
              <a:gd name="connsiteY4" fmla="*/ 115039 h 249553"/>
              <a:gd name="connsiteX5" fmla="*/ 513059 w 2140074"/>
              <a:gd name="connsiteY5" fmla="*/ 88246 h 249553"/>
              <a:gd name="connsiteX6" fmla="*/ 576620 w 2140074"/>
              <a:gd name="connsiteY6" fmla="*/ 108096 h 249553"/>
              <a:gd name="connsiteX7" fmla="*/ 625138 w 2140074"/>
              <a:gd name="connsiteY7" fmla="*/ 130178 h 249553"/>
              <a:gd name="connsiteX8" fmla="*/ 653568 w 2140074"/>
              <a:gd name="connsiteY8" fmla="*/ 164021 h 249553"/>
              <a:gd name="connsiteX9" fmla="*/ 688270 w 2140074"/>
              <a:gd name="connsiteY9" fmla="*/ 20850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211935 w 2140074"/>
              <a:gd name="connsiteY3" fmla="*/ 149317 h 249553"/>
              <a:gd name="connsiteX4" fmla="*/ 362519 w 2140074"/>
              <a:gd name="connsiteY4" fmla="*/ 95992 h 249553"/>
              <a:gd name="connsiteX5" fmla="*/ 513059 w 2140074"/>
              <a:gd name="connsiteY5" fmla="*/ 88246 h 249553"/>
              <a:gd name="connsiteX6" fmla="*/ 576620 w 2140074"/>
              <a:gd name="connsiteY6" fmla="*/ 108096 h 249553"/>
              <a:gd name="connsiteX7" fmla="*/ 625138 w 2140074"/>
              <a:gd name="connsiteY7" fmla="*/ 130178 h 249553"/>
              <a:gd name="connsiteX8" fmla="*/ 653568 w 2140074"/>
              <a:gd name="connsiteY8" fmla="*/ 164021 h 249553"/>
              <a:gd name="connsiteX9" fmla="*/ 688270 w 2140074"/>
              <a:gd name="connsiteY9" fmla="*/ 20850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211935 w 2140074"/>
              <a:gd name="connsiteY3" fmla="*/ 149317 h 249553"/>
              <a:gd name="connsiteX4" fmla="*/ 362519 w 2140074"/>
              <a:gd name="connsiteY4" fmla="*/ 95992 h 249553"/>
              <a:gd name="connsiteX5" fmla="*/ 513059 w 2140074"/>
              <a:gd name="connsiteY5" fmla="*/ 88246 h 249553"/>
              <a:gd name="connsiteX6" fmla="*/ 576620 w 2140074"/>
              <a:gd name="connsiteY6" fmla="*/ 108096 h 249553"/>
              <a:gd name="connsiteX7" fmla="*/ 625138 w 2140074"/>
              <a:gd name="connsiteY7" fmla="*/ 130178 h 249553"/>
              <a:gd name="connsiteX8" fmla="*/ 653568 w 2140074"/>
              <a:gd name="connsiteY8" fmla="*/ 164021 h 249553"/>
              <a:gd name="connsiteX9" fmla="*/ 688270 w 2140074"/>
              <a:gd name="connsiteY9" fmla="*/ 20850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211935 w 2140074"/>
              <a:gd name="connsiteY3" fmla="*/ 135033 h 249553"/>
              <a:gd name="connsiteX4" fmla="*/ 362519 w 2140074"/>
              <a:gd name="connsiteY4" fmla="*/ 95992 h 249553"/>
              <a:gd name="connsiteX5" fmla="*/ 513059 w 2140074"/>
              <a:gd name="connsiteY5" fmla="*/ 88246 h 249553"/>
              <a:gd name="connsiteX6" fmla="*/ 576620 w 2140074"/>
              <a:gd name="connsiteY6" fmla="*/ 108096 h 249553"/>
              <a:gd name="connsiteX7" fmla="*/ 625138 w 2140074"/>
              <a:gd name="connsiteY7" fmla="*/ 130178 h 249553"/>
              <a:gd name="connsiteX8" fmla="*/ 653568 w 2140074"/>
              <a:gd name="connsiteY8" fmla="*/ 164021 h 249553"/>
              <a:gd name="connsiteX9" fmla="*/ 688270 w 2140074"/>
              <a:gd name="connsiteY9" fmla="*/ 20850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211935 w 2140074"/>
              <a:gd name="connsiteY3" fmla="*/ 135033 h 249553"/>
              <a:gd name="connsiteX4" fmla="*/ 362519 w 2140074"/>
              <a:gd name="connsiteY4" fmla="*/ 95992 h 249553"/>
              <a:gd name="connsiteX5" fmla="*/ 513059 w 2140074"/>
              <a:gd name="connsiteY5" fmla="*/ 88246 h 249553"/>
              <a:gd name="connsiteX6" fmla="*/ 576620 w 2140074"/>
              <a:gd name="connsiteY6" fmla="*/ 108096 h 249553"/>
              <a:gd name="connsiteX7" fmla="*/ 625138 w 2140074"/>
              <a:gd name="connsiteY7" fmla="*/ 130178 h 249553"/>
              <a:gd name="connsiteX8" fmla="*/ 653568 w 2140074"/>
              <a:gd name="connsiteY8" fmla="*/ 164021 h 249553"/>
              <a:gd name="connsiteX9" fmla="*/ 688270 w 2140074"/>
              <a:gd name="connsiteY9" fmla="*/ 20850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54317"/>
              <a:gd name="connsiteX1" fmla="*/ 12627 w 2140074"/>
              <a:gd name="connsiteY1" fmla="*/ 74610 h 254317"/>
              <a:gd name="connsiteX2" fmla="*/ 77534 w 2140074"/>
              <a:gd name="connsiteY2" fmla="*/ 125459 h 254317"/>
              <a:gd name="connsiteX3" fmla="*/ 211935 w 2140074"/>
              <a:gd name="connsiteY3" fmla="*/ 135033 h 254317"/>
              <a:gd name="connsiteX4" fmla="*/ 362519 w 2140074"/>
              <a:gd name="connsiteY4" fmla="*/ 95992 h 254317"/>
              <a:gd name="connsiteX5" fmla="*/ 513059 w 2140074"/>
              <a:gd name="connsiteY5" fmla="*/ 88246 h 254317"/>
              <a:gd name="connsiteX6" fmla="*/ 576620 w 2140074"/>
              <a:gd name="connsiteY6" fmla="*/ 108096 h 254317"/>
              <a:gd name="connsiteX7" fmla="*/ 625138 w 2140074"/>
              <a:gd name="connsiteY7" fmla="*/ 130178 h 254317"/>
              <a:gd name="connsiteX8" fmla="*/ 653568 w 2140074"/>
              <a:gd name="connsiteY8" fmla="*/ 164021 h 254317"/>
              <a:gd name="connsiteX9" fmla="*/ 688270 w 2140074"/>
              <a:gd name="connsiteY9" fmla="*/ 208500 h 254317"/>
              <a:gd name="connsiteX10" fmla="*/ 733110 w 2140074"/>
              <a:gd name="connsiteY10" fmla="*/ 254317 h 254317"/>
              <a:gd name="connsiteX11" fmla="*/ 751496 w 2140074"/>
              <a:gd name="connsiteY11" fmla="*/ 212418 h 254317"/>
              <a:gd name="connsiteX12" fmla="*/ 785068 w 2140074"/>
              <a:gd name="connsiteY12" fmla="*/ 164915 h 254317"/>
              <a:gd name="connsiteX13" fmla="*/ 828782 w 2140074"/>
              <a:gd name="connsiteY13" fmla="*/ 125878 h 254317"/>
              <a:gd name="connsiteX14" fmla="*/ 974995 w 2140074"/>
              <a:gd name="connsiteY14" fmla="*/ 82198 h 254317"/>
              <a:gd name="connsiteX15" fmla="*/ 1258958 w 2140074"/>
              <a:gd name="connsiteY15" fmla="*/ 87293 h 254317"/>
              <a:gd name="connsiteX16" fmla="*/ 1642199 w 2140074"/>
              <a:gd name="connsiteY16" fmla="*/ 132220 h 254317"/>
              <a:gd name="connsiteX17" fmla="*/ 1789028 w 2140074"/>
              <a:gd name="connsiteY17" fmla="*/ 148530 h 254317"/>
              <a:gd name="connsiteX18" fmla="*/ 1975893 w 2140074"/>
              <a:gd name="connsiteY18" fmla="*/ 138854 h 254317"/>
              <a:gd name="connsiteX19" fmla="*/ 2065686 w 2140074"/>
              <a:gd name="connsiteY19" fmla="*/ 112867 h 254317"/>
              <a:gd name="connsiteX20" fmla="*/ 2127723 w 2140074"/>
              <a:gd name="connsiteY20" fmla="*/ 69291 h 254317"/>
              <a:gd name="connsiteX21" fmla="*/ 2140074 w 2140074"/>
              <a:gd name="connsiteY21" fmla="*/ 0 h 254317"/>
              <a:gd name="connsiteX0" fmla="*/ 5557 w 2140074"/>
              <a:gd name="connsiteY0" fmla="*/ 2086 h 254317"/>
              <a:gd name="connsiteX1" fmla="*/ 12627 w 2140074"/>
              <a:gd name="connsiteY1" fmla="*/ 74610 h 254317"/>
              <a:gd name="connsiteX2" fmla="*/ 77534 w 2140074"/>
              <a:gd name="connsiteY2" fmla="*/ 125459 h 254317"/>
              <a:gd name="connsiteX3" fmla="*/ 211935 w 2140074"/>
              <a:gd name="connsiteY3" fmla="*/ 135033 h 254317"/>
              <a:gd name="connsiteX4" fmla="*/ 362519 w 2140074"/>
              <a:gd name="connsiteY4" fmla="*/ 95992 h 254317"/>
              <a:gd name="connsiteX5" fmla="*/ 513059 w 2140074"/>
              <a:gd name="connsiteY5" fmla="*/ 88246 h 254317"/>
              <a:gd name="connsiteX6" fmla="*/ 576620 w 2140074"/>
              <a:gd name="connsiteY6" fmla="*/ 108096 h 254317"/>
              <a:gd name="connsiteX7" fmla="*/ 625138 w 2140074"/>
              <a:gd name="connsiteY7" fmla="*/ 130178 h 254317"/>
              <a:gd name="connsiteX8" fmla="*/ 653568 w 2140074"/>
              <a:gd name="connsiteY8" fmla="*/ 164021 h 254317"/>
              <a:gd name="connsiteX9" fmla="*/ 688270 w 2140074"/>
              <a:gd name="connsiteY9" fmla="*/ 208500 h 254317"/>
              <a:gd name="connsiteX10" fmla="*/ 733110 w 2140074"/>
              <a:gd name="connsiteY10" fmla="*/ 254317 h 254317"/>
              <a:gd name="connsiteX11" fmla="*/ 751496 w 2140074"/>
              <a:gd name="connsiteY11" fmla="*/ 212418 h 254317"/>
              <a:gd name="connsiteX12" fmla="*/ 785068 w 2140074"/>
              <a:gd name="connsiteY12" fmla="*/ 164915 h 254317"/>
              <a:gd name="connsiteX13" fmla="*/ 828782 w 2140074"/>
              <a:gd name="connsiteY13" fmla="*/ 125878 h 254317"/>
              <a:gd name="connsiteX14" fmla="*/ 974995 w 2140074"/>
              <a:gd name="connsiteY14" fmla="*/ 82198 h 254317"/>
              <a:gd name="connsiteX15" fmla="*/ 1258958 w 2140074"/>
              <a:gd name="connsiteY15" fmla="*/ 87293 h 254317"/>
              <a:gd name="connsiteX16" fmla="*/ 1642199 w 2140074"/>
              <a:gd name="connsiteY16" fmla="*/ 132220 h 254317"/>
              <a:gd name="connsiteX17" fmla="*/ 1789028 w 2140074"/>
              <a:gd name="connsiteY17" fmla="*/ 148530 h 254317"/>
              <a:gd name="connsiteX18" fmla="*/ 1975893 w 2140074"/>
              <a:gd name="connsiteY18" fmla="*/ 138854 h 254317"/>
              <a:gd name="connsiteX19" fmla="*/ 2065686 w 2140074"/>
              <a:gd name="connsiteY19" fmla="*/ 112867 h 254317"/>
              <a:gd name="connsiteX20" fmla="*/ 2127723 w 2140074"/>
              <a:gd name="connsiteY20" fmla="*/ 69291 h 254317"/>
              <a:gd name="connsiteX21" fmla="*/ 2140074 w 2140074"/>
              <a:gd name="connsiteY21" fmla="*/ 0 h 254317"/>
              <a:gd name="connsiteX0" fmla="*/ 5557 w 2140074"/>
              <a:gd name="connsiteY0" fmla="*/ 2086 h 254317"/>
              <a:gd name="connsiteX1" fmla="*/ 12627 w 2140074"/>
              <a:gd name="connsiteY1" fmla="*/ 74610 h 254317"/>
              <a:gd name="connsiteX2" fmla="*/ 77534 w 2140074"/>
              <a:gd name="connsiteY2" fmla="*/ 125459 h 254317"/>
              <a:gd name="connsiteX3" fmla="*/ 211935 w 2140074"/>
              <a:gd name="connsiteY3" fmla="*/ 135033 h 254317"/>
              <a:gd name="connsiteX4" fmla="*/ 362519 w 2140074"/>
              <a:gd name="connsiteY4" fmla="*/ 95992 h 254317"/>
              <a:gd name="connsiteX5" fmla="*/ 513059 w 2140074"/>
              <a:gd name="connsiteY5" fmla="*/ 88246 h 254317"/>
              <a:gd name="connsiteX6" fmla="*/ 576620 w 2140074"/>
              <a:gd name="connsiteY6" fmla="*/ 108096 h 254317"/>
              <a:gd name="connsiteX7" fmla="*/ 625138 w 2140074"/>
              <a:gd name="connsiteY7" fmla="*/ 130178 h 254317"/>
              <a:gd name="connsiteX8" fmla="*/ 653568 w 2140074"/>
              <a:gd name="connsiteY8" fmla="*/ 164021 h 254317"/>
              <a:gd name="connsiteX9" fmla="*/ 688270 w 2140074"/>
              <a:gd name="connsiteY9" fmla="*/ 208500 h 254317"/>
              <a:gd name="connsiteX10" fmla="*/ 733110 w 2140074"/>
              <a:gd name="connsiteY10" fmla="*/ 254317 h 254317"/>
              <a:gd name="connsiteX11" fmla="*/ 751496 w 2140074"/>
              <a:gd name="connsiteY11" fmla="*/ 212418 h 254317"/>
              <a:gd name="connsiteX12" fmla="*/ 785068 w 2140074"/>
              <a:gd name="connsiteY12" fmla="*/ 164915 h 254317"/>
              <a:gd name="connsiteX13" fmla="*/ 828782 w 2140074"/>
              <a:gd name="connsiteY13" fmla="*/ 125878 h 254317"/>
              <a:gd name="connsiteX14" fmla="*/ 974995 w 2140074"/>
              <a:gd name="connsiteY14" fmla="*/ 82198 h 254317"/>
              <a:gd name="connsiteX15" fmla="*/ 1258958 w 2140074"/>
              <a:gd name="connsiteY15" fmla="*/ 87293 h 254317"/>
              <a:gd name="connsiteX16" fmla="*/ 1642199 w 2140074"/>
              <a:gd name="connsiteY16" fmla="*/ 132220 h 254317"/>
              <a:gd name="connsiteX17" fmla="*/ 1789028 w 2140074"/>
              <a:gd name="connsiteY17" fmla="*/ 148530 h 254317"/>
              <a:gd name="connsiteX18" fmla="*/ 1975893 w 2140074"/>
              <a:gd name="connsiteY18" fmla="*/ 138854 h 254317"/>
              <a:gd name="connsiteX19" fmla="*/ 2065686 w 2140074"/>
              <a:gd name="connsiteY19" fmla="*/ 112867 h 254317"/>
              <a:gd name="connsiteX20" fmla="*/ 2127723 w 2140074"/>
              <a:gd name="connsiteY20" fmla="*/ 69291 h 254317"/>
              <a:gd name="connsiteX21" fmla="*/ 2140074 w 2140074"/>
              <a:gd name="connsiteY21" fmla="*/ 0 h 254317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576620 w 2140074"/>
              <a:gd name="connsiteY6" fmla="*/ 108096 h 244795"/>
              <a:gd name="connsiteX7" fmla="*/ 625138 w 2140074"/>
              <a:gd name="connsiteY7" fmla="*/ 130178 h 244795"/>
              <a:gd name="connsiteX8" fmla="*/ 653568 w 2140074"/>
              <a:gd name="connsiteY8" fmla="*/ 164021 h 244795"/>
              <a:gd name="connsiteX9" fmla="*/ 688270 w 2140074"/>
              <a:gd name="connsiteY9" fmla="*/ 208500 h 244795"/>
              <a:gd name="connsiteX10" fmla="*/ 704820 w 2140074"/>
              <a:gd name="connsiteY10" fmla="*/ 244795 h 244795"/>
              <a:gd name="connsiteX11" fmla="*/ 751496 w 2140074"/>
              <a:gd name="connsiteY11" fmla="*/ 212418 h 244795"/>
              <a:gd name="connsiteX12" fmla="*/ 785068 w 2140074"/>
              <a:gd name="connsiteY12" fmla="*/ 164915 h 244795"/>
              <a:gd name="connsiteX13" fmla="*/ 828782 w 2140074"/>
              <a:gd name="connsiteY13" fmla="*/ 125878 h 244795"/>
              <a:gd name="connsiteX14" fmla="*/ 974995 w 2140074"/>
              <a:gd name="connsiteY14" fmla="*/ 82198 h 244795"/>
              <a:gd name="connsiteX15" fmla="*/ 1258958 w 2140074"/>
              <a:gd name="connsiteY15" fmla="*/ 87293 h 244795"/>
              <a:gd name="connsiteX16" fmla="*/ 1642199 w 2140074"/>
              <a:gd name="connsiteY16" fmla="*/ 132220 h 244795"/>
              <a:gd name="connsiteX17" fmla="*/ 1789028 w 2140074"/>
              <a:gd name="connsiteY17" fmla="*/ 148530 h 244795"/>
              <a:gd name="connsiteX18" fmla="*/ 1975893 w 2140074"/>
              <a:gd name="connsiteY18" fmla="*/ 138854 h 244795"/>
              <a:gd name="connsiteX19" fmla="*/ 2065686 w 2140074"/>
              <a:gd name="connsiteY19" fmla="*/ 112867 h 244795"/>
              <a:gd name="connsiteX20" fmla="*/ 2127723 w 2140074"/>
              <a:gd name="connsiteY20" fmla="*/ 69291 h 244795"/>
              <a:gd name="connsiteX21" fmla="*/ 2140074 w 2140074"/>
              <a:gd name="connsiteY21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576620 w 2140074"/>
              <a:gd name="connsiteY6" fmla="*/ 108096 h 244795"/>
              <a:gd name="connsiteX7" fmla="*/ 625138 w 2140074"/>
              <a:gd name="connsiteY7" fmla="*/ 130178 h 244795"/>
              <a:gd name="connsiteX8" fmla="*/ 653568 w 2140074"/>
              <a:gd name="connsiteY8" fmla="*/ 164021 h 244795"/>
              <a:gd name="connsiteX9" fmla="*/ 688270 w 2140074"/>
              <a:gd name="connsiteY9" fmla="*/ 208500 h 244795"/>
              <a:gd name="connsiteX10" fmla="*/ 704820 w 2140074"/>
              <a:gd name="connsiteY10" fmla="*/ 244795 h 244795"/>
              <a:gd name="connsiteX11" fmla="*/ 751496 w 2140074"/>
              <a:gd name="connsiteY11" fmla="*/ 212418 h 244795"/>
              <a:gd name="connsiteX12" fmla="*/ 828782 w 2140074"/>
              <a:gd name="connsiteY12" fmla="*/ 125878 h 244795"/>
              <a:gd name="connsiteX13" fmla="*/ 974995 w 2140074"/>
              <a:gd name="connsiteY13" fmla="*/ 82198 h 244795"/>
              <a:gd name="connsiteX14" fmla="*/ 1258958 w 2140074"/>
              <a:gd name="connsiteY14" fmla="*/ 87293 h 244795"/>
              <a:gd name="connsiteX15" fmla="*/ 1642199 w 2140074"/>
              <a:gd name="connsiteY15" fmla="*/ 132220 h 244795"/>
              <a:gd name="connsiteX16" fmla="*/ 1789028 w 2140074"/>
              <a:gd name="connsiteY16" fmla="*/ 148530 h 244795"/>
              <a:gd name="connsiteX17" fmla="*/ 1975893 w 2140074"/>
              <a:gd name="connsiteY17" fmla="*/ 138854 h 244795"/>
              <a:gd name="connsiteX18" fmla="*/ 2065686 w 2140074"/>
              <a:gd name="connsiteY18" fmla="*/ 112867 h 244795"/>
              <a:gd name="connsiteX19" fmla="*/ 2127723 w 2140074"/>
              <a:gd name="connsiteY19" fmla="*/ 69291 h 244795"/>
              <a:gd name="connsiteX20" fmla="*/ 2140074 w 2140074"/>
              <a:gd name="connsiteY20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576620 w 2140074"/>
              <a:gd name="connsiteY6" fmla="*/ 108096 h 244795"/>
              <a:gd name="connsiteX7" fmla="*/ 625138 w 2140074"/>
              <a:gd name="connsiteY7" fmla="*/ 130178 h 244795"/>
              <a:gd name="connsiteX8" fmla="*/ 653568 w 2140074"/>
              <a:gd name="connsiteY8" fmla="*/ 164021 h 244795"/>
              <a:gd name="connsiteX9" fmla="*/ 688270 w 2140074"/>
              <a:gd name="connsiteY9" fmla="*/ 208500 h 244795"/>
              <a:gd name="connsiteX10" fmla="*/ 704820 w 2140074"/>
              <a:gd name="connsiteY10" fmla="*/ 244795 h 244795"/>
              <a:gd name="connsiteX11" fmla="*/ 828782 w 2140074"/>
              <a:gd name="connsiteY11" fmla="*/ 125878 h 244795"/>
              <a:gd name="connsiteX12" fmla="*/ 974995 w 2140074"/>
              <a:gd name="connsiteY12" fmla="*/ 82198 h 244795"/>
              <a:gd name="connsiteX13" fmla="*/ 1258958 w 2140074"/>
              <a:gd name="connsiteY13" fmla="*/ 87293 h 244795"/>
              <a:gd name="connsiteX14" fmla="*/ 1642199 w 2140074"/>
              <a:gd name="connsiteY14" fmla="*/ 132220 h 244795"/>
              <a:gd name="connsiteX15" fmla="*/ 1789028 w 2140074"/>
              <a:gd name="connsiteY15" fmla="*/ 148530 h 244795"/>
              <a:gd name="connsiteX16" fmla="*/ 1975893 w 2140074"/>
              <a:gd name="connsiteY16" fmla="*/ 138854 h 244795"/>
              <a:gd name="connsiteX17" fmla="*/ 2065686 w 2140074"/>
              <a:gd name="connsiteY17" fmla="*/ 112867 h 244795"/>
              <a:gd name="connsiteX18" fmla="*/ 2127723 w 2140074"/>
              <a:gd name="connsiteY18" fmla="*/ 69291 h 244795"/>
              <a:gd name="connsiteX19" fmla="*/ 2140074 w 2140074"/>
              <a:gd name="connsiteY19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576620 w 2140074"/>
              <a:gd name="connsiteY6" fmla="*/ 108096 h 244795"/>
              <a:gd name="connsiteX7" fmla="*/ 625138 w 2140074"/>
              <a:gd name="connsiteY7" fmla="*/ 130178 h 244795"/>
              <a:gd name="connsiteX8" fmla="*/ 688270 w 2140074"/>
              <a:gd name="connsiteY8" fmla="*/ 208500 h 244795"/>
              <a:gd name="connsiteX9" fmla="*/ 704820 w 2140074"/>
              <a:gd name="connsiteY9" fmla="*/ 244795 h 244795"/>
              <a:gd name="connsiteX10" fmla="*/ 828782 w 2140074"/>
              <a:gd name="connsiteY10" fmla="*/ 125878 h 244795"/>
              <a:gd name="connsiteX11" fmla="*/ 974995 w 2140074"/>
              <a:gd name="connsiteY11" fmla="*/ 82198 h 244795"/>
              <a:gd name="connsiteX12" fmla="*/ 1258958 w 2140074"/>
              <a:gd name="connsiteY12" fmla="*/ 87293 h 244795"/>
              <a:gd name="connsiteX13" fmla="*/ 1642199 w 2140074"/>
              <a:gd name="connsiteY13" fmla="*/ 132220 h 244795"/>
              <a:gd name="connsiteX14" fmla="*/ 1789028 w 2140074"/>
              <a:gd name="connsiteY14" fmla="*/ 148530 h 244795"/>
              <a:gd name="connsiteX15" fmla="*/ 1975893 w 2140074"/>
              <a:gd name="connsiteY15" fmla="*/ 138854 h 244795"/>
              <a:gd name="connsiteX16" fmla="*/ 2065686 w 2140074"/>
              <a:gd name="connsiteY16" fmla="*/ 112867 h 244795"/>
              <a:gd name="connsiteX17" fmla="*/ 2127723 w 2140074"/>
              <a:gd name="connsiteY17" fmla="*/ 69291 h 244795"/>
              <a:gd name="connsiteX18" fmla="*/ 2140074 w 2140074"/>
              <a:gd name="connsiteY18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576620 w 2140074"/>
              <a:gd name="connsiteY6" fmla="*/ 108096 h 244795"/>
              <a:gd name="connsiteX7" fmla="*/ 688270 w 2140074"/>
              <a:gd name="connsiteY7" fmla="*/ 208500 h 244795"/>
              <a:gd name="connsiteX8" fmla="*/ 704820 w 2140074"/>
              <a:gd name="connsiteY8" fmla="*/ 244795 h 244795"/>
              <a:gd name="connsiteX9" fmla="*/ 828782 w 2140074"/>
              <a:gd name="connsiteY9" fmla="*/ 125878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576620 w 2140074"/>
              <a:gd name="connsiteY6" fmla="*/ 108096 h 244795"/>
              <a:gd name="connsiteX7" fmla="*/ 704820 w 2140074"/>
              <a:gd name="connsiteY7" fmla="*/ 244795 h 244795"/>
              <a:gd name="connsiteX8" fmla="*/ 828782 w 2140074"/>
              <a:gd name="connsiteY8" fmla="*/ 125878 h 244795"/>
              <a:gd name="connsiteX9" fmla="*/ 974995 w 2140074"/>
              <a:gd name="connsiteY9" fmla="*/ 82198 h 244795"/>
              <a:gd name="connsiteX10" fmla="*/ 1258958 w 2140074"/>
              <a:gd name="connsiteY10" fmla="*/ 87293 h 244795"/>
              <a:gd name="connsiteX11" fmla="*/ 1642199 w 2140074"/>
              <a:gd name="connsiteY11" fmla="*/ 132220 h 244795"/>
              <a:gd name="connsiteX12" fmla="*/ 1789028 w 2140074"/>
              <a:gd name="connsiteY12" fmla="*/ 148530 h 244795"/>
              <a:gd name="connsiteX13" fmla="*/ 1975893 w 2140074"/>
              <a:gd name="connsiteY13" fmla="*/ 138854 h 244795"/>
              <a:gd name="connsiteX14" fmla="*/ 2065686 w 2140074"/>
              <a:gd name="connsiteY14" fmla="*/ 112867 h 244795"/>
              <a:gd name="connsiteX15" fmla="*/ 2127723 w 2140074"/>
              <a:gd name="connsiteY15" fmla="*/ 69291 h 244795"/>
              <a:gd name="connsiteX16" fmla="*/ 2140074 w 2140074"/>
              <a:gd name="connsiteY16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704820 w 2140074"/>
              <a:gd name="connsiteY6" fmla="*/ 244795 h 244795"/>
              <a:gd name="connsiteX7" fmla="*/ 828782 w 2140074"/>
              <a:gd name="connsiteY7" fmla="*/ 125878 h 244795"/>
              <a:gd name="connsiteX8" fmla="*/ 974995 w 2140074"/>
              <a:gd name="connsiteY8" fmla="*/ 82198 h 244795"/>
              <a:gd name="connsiteX9" fmla="*/ 1258958 w 2140074"/>
              <a:gd name="connsiteY9" fmla="*/ 87293 h 244795"/>
              <a:gd name="connsiteX10" fmla="*/ 1642199 w 2140074"/>
              <a:gd name="connsiteY10" fmla="*/ 132220 h 244795"/>
              <a:gd name="connsiteX11" fmla="*/ 1789028 w 2140074"/>
              <a:gd name="connsiteY11" fmla="*/ 148530 h 244795"/>
              <a:gd name="connsiteX12" fmla="*/ 1975893 w 2140074"/>
              <a:gd name="connsiteY12" fmla="*/ 138854 h 244795"/>
              <a:gd name="connsiteX13" fmla="*/ 2065686 w 2140074"/>
              <a:gd name="connsiteY13" fmla="*/ 112867 h 244795"/>
              <a:gd name="connsiteX14" fmla="*/ 2127723 w 2140074"/>
              <a:gd name="connsiteY14" fmla="*/ 69291 h 244795"/>
              <a:gd name="connsiteX15" fmla="*/ 2140074 w 2140074"/>
              <a:gd name="connsiteY15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17114 w 2140074"/>
              <a:gd name="connsiteY6" fmla="*/ 157900 h 244795"/>
              <a:gd name="connsiteX7" fmla="*/ 704820 w 2140074"/>
              <a:gd name="connsiteY7" fmla="*/ 244795 h 244795"/>
              <a:gd name="connsiteX8" fmla="*/ 828782 w 2140074"/>
              <a:gd name="connsiteY8" fmla="*/ 125878 h 244795"/>
              <a:gd name="connsiteX9" fmla="*/ 974995 w 2140074"/>
              <a:gd name="connsiteY9" fmla="*/ 82198 h 244795"/>
              <a:gd name="connsiteX10" fmla="*/ 1258958 w 2140074"/>
              <a:gd name="connsiteY10" fmla="*/ 87293 h 244795"/>
              <a:gd name="connsiteX11" fmla="*/ 1642199 w 2140074"/>
              <a:gd name="connsiteY11" fmla="*/ 132220 h 244795"/>
              <a:gd name="connsiteX12" fmla="*/ 1789028 w 2140074"/>
              <a:gd name="connsiteY12" fmla="*/ 148530 h 244795"/>
              <a:gd name="connsiteX13" fmla="*/ 1975893 w 2140074"/>
              <a:gd name="connsiteY13" fmla="*/ 138854 h 244795"/>
              <a:gd name="connsiteX14" fmla="*/ 2065686 w 2140074"/>
              <a:gd name="connsiteY14" fmla="*/ 112867 h 244795"/>
              <a:gd name="connsiteX15" fmla="*/ 2127723 w 2140074"/>
              <a:gd name="connsiteY15" fmla="*/ 69291 h 244795"/>
              <a:gd name="connsiteX16" fmla="*/ 2140074 w 2140074"/>
              <a:gd name="connsiteY16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828782 w 2140074"/>
              <a:gd name="connsiteY8" fmla="*/ 125878 h 244795"/>
              <a:gd name="connsiteX9" fmla="*/ 974995 w 2140074"/>
              <a:gd name="connsiteY9" fmla="*/ 82198 h 244795"/>
              <a:gd name="connsiteX10" fmla="*/ 1258958 w 2140074"/>
              <a:gd name="connsiteY10" fmla="*/ 87293 h 244795"/>
              <a:gd name="connsiteX11" fmla="*/ 1642199 w 2140074"/>
              <a:gd name="connsiteY11" fmla="*/ 132220 h 244795"/>
              <a:gd name="connsiteX12" fmla="*/ 1789028 w 2140074"/>
              <a:gd name="connsiteY12" fmla="*/ 148530 h 244795"/>
              <a:gd name="connsiteX13" fmla="*/ 1975893 w 2140074"/>
              <a:gd name="connsiteY13" fmla="*/ 138854 h 244795"/>
              <a:gd name="connsiteX14" fmla="*/ 2065686 w 2140074"/>
              <a:gd name="connsiteY14" fmla="*/ 112867 h 244795"/>
              <a:gd name="connsiteX15" fmla="*/ 2127723 w 2140074"/>
              <a:gd name="connsiteY15" fmla="*/ 69291 h 244795"/>
              <a:gd name="connsiteX16" fmla="*/ 2140074 w 2140074"/>
              <a:gd name="connsiteY16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828782 w 2140074"/>
              <a:gd name="connsiteY8" fmla="*/ 125878 h 244795"/>
              <a:gd name="connsiteX9" fmla="*/ 974995 w 2140074"/>
              <a:gd name="connsiteY9" fmla="*/ 82198 h 244795"/>
              <a:gd name="connsiteX10" fmla="*/ 1258958 w 2140074"/>
              <a:gd name="connsiteY10" fmla="*/ 87293 h 244795"/>
              <a:gd name="connsiteX11" fmla="*/ 1642199 w 2140074"/>
              <a:gd name="connsiteY11" fmla="*/ 132220 h 244795"/>
              <a:gd name="connsiteX12" fmla="*/ 1789028 w 2140074"/>
              <a:gd name="connsiteY12" fmla="*/ 148530 h 244795"/>
              <a:gd name="connsiteX13" fmla="*/ 1975893 w 2140074"/>
              <a:gd name="connsiteY13" fmla="*/ 138854 h 244795"/>
              <a:gd name="connsiteX14" fmla="*/ 2065686 w 2140074"/>
              <a:gd name="connsiteY14" fmla="*/ 112867 h 244795"/>
              <a:gd name="connsiteX15" fmla="*/ 2127723 w 2140074"/>
              <a:gd name="connsiteY15" fmla="*/ 69291 h 244795"/>
              <a:gd name="connsiteX16" fmla="*/ 2140074 w 2140074"/>
              <a:gd name="connsiteY16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828782 w 2140074"/>
              <a:gd name="connsiteY8" fmla="*/ 125878 h 244795"/>
              <a:gd name="connsiteX9" fmla="*/ 974995 w 2140074"/>
              <a:gd name="connsiteY9" fmla="*/ 82198 h 244795"/>
              <a:gd name="connsiteX10" fmla="*/ 1258958 w 2140074"/>
              <a:gd name="connsiteY10" fmla="*/ 87293 h 244795"/>
              <a:gd name="connsiteX11" fmla="*/ 1642199 w 2140074"/>
              <a:gd name="connsiteY11" fmla="*/ 132220 h 244795"/>
              <a:gd name="connsiteX12" fmla="*/ 1789028 w 2140074"/>
              <a:gd name="connsiteY12" fmla="*/ 148530 h 244795"/>
              <a:gd name="connsiteX13" fmla="*/ 1975893 w 2140074"/>
              <a:gd name="connsiteY13" fmla="*/ 138854 h 244795"/>
              <a:gd name="connsiteX14" fmla="*/ 2065686 w 2140074"/>
              <a:gd name="connsiteY14" fmla="*/ 112867 h 244795"/>
              <a:gd name="connsiteX15" fmla="*/ 2127723 w 2140074"/>
              <a:gd name="connsiteY15" fmla="*/ 69291 h 244795"/>
              <a:gd name="connsiteX16" fmla="*/ 2140074 w 2140074"/>
              <a:gd name="connsiteY16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28782 w 2140074"/>
              <a:gd name="connsiteY9" fmla="*/ 125878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28782 w 2140074"/>
              <a:gd name="connsiteY9" fmla="*/ 125878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14081 w 2140074"/>
              <a:gd name="connsiteY10" fmla="*/ 93601 h 244795"/>
              <a:gd name="connsiteX11" fmla="*/ 974995 w 2140074"/>
              <a:gd name="connsiteY11" fmla="*/ 82198 h 244795"/>
              <a:gd name="connsiteX12" fmla="*/ 1258958 w 2140074"/>
              <a:gd name="connsiteY12" fmla="*/ 87293 h 244795"/>
              <a:gd name="connsiteX13" fmla="*/ 1642199 w 2140074"/>
              <a:gd name="connsiteY13" fmla="*/ 132220 h 244795"/>
              <a:gd name="connsiteX14" fmla="*/ 1789028 w 2140074"/>
              <a:gd name="connsiteY14" fmla="*/ 148530 h 244795"/>
              <a:gd name="connsiteX15" fmla="*/ 1975893 w 2140074"/>
              <a:gd name="connsiteY15" fmla="*/ 138854 h 244795"/>
              <a:gd name="connsiteX16" fmla="*/ 2065686 w 2140074"/>
              <a:gd name="connsiteY16" fmla="*/ 112867 h 244795"/>
              <a:gd name="connsiteX17" fmla="*/ 2127723 w 2140074"/>
              <a:gd name="connsiteY17" fmla="*/ 69291 h 244795"/>
              <a:gd name="connsiteX18" fmla="*/ 2140074 w 2140074"/>
              <a:gd name="connsiteY18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152094 w 2140074"/>
              <a:gd name="connsiteY11" fmla="*/ 75455 h 244795"/>
              <a:gd name="connsiteX12" fmla="*/ 1258958 w 2140074"/>
              <a:gd name="connsiteY12" fmla="*/ 87293 h 244795"/>
              <a:gd name="connsiteX13" fmla="*/ 1642199 w 2140074"/>
              <a:gd name="connsiteY13" fmla="*/ 132220 h 244795"/>
              <a:gd name="connsiteX14" fmla="*/ 1789028 w 2140074"/>
              <a:gd name="connsiteY14" fmla="*/ 148530 h 244795"/>
              <a:gd name="connsiteX15" fmla="*/ 1975893 w 2140074"/>
              <a:gd name="connsiteY15" fmla="*/ 138854 h 244795"/>
              <a:gd name="connsiteX16" fmla="*/ 2065686 w 2140074"/>
              <a:gd name="connsiteY16" fmla="*/ 112867 h 244795"/>
              <a:gd name="connsiteX17" fmla="*/ 2127723 w 2140074"/>
              <a:gd name="connsiteY17" fmla="*/ 69291 h 244795"/>
              <a:gd name="connsiteX18" fmla="*/ 2140074 w 2140074"/>
              <a:gd name="connsiteY18" fmla="*/ 0 h 244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140074" h="244795">
                <a:moveTo>
                  <a:pt x="5557" y="2086"/>
                </a:moveTo>
                <a:cubicBezTo>
                  <a:pt x="-6441" y="30282"/>
                  <a:pt x="3365" y="40460"/>
                  <a:pt x="12627" y="74610"/>
                </a:cubicBezTo>
                <a:cubicBezTo>
                  <a:pt x="36573" y="97703"/>
                  <a:pt x="28366" y="86774"/>
                  <a:pt x="77534" y="125459"/>
                </a:cubicBezTo>
                <a:cubicBezTo>
                  <a:pt x="160846" y="147386"/>
                  <a:pt x="185054" y="127536"/>
                  <a:pt x="211935" y="135033"/>
                </a:cubicBezTo>
                <a:cubicBezTo>
                  <a:pt x="321901" y="104725"/>
                  <a:pt x="241611" y="129984"/>
                  <a:pt x="362519" y="95992"/>
                </a:cubicBezTo>
                <a:cubicBezTo>
                  <a:pt x="453122" y="85817"/>
                  <a:pt x="431853" y="84192"/>
                  <a:pt x="513059" y="88246"/>
                </a:cubicBezTo>
                <a:cubicBezTo>
                  <a:pt x="578046" y="96807"/>
                  <a:pt x="584232" y="102639"/>
                  <a:pt x="638329" y="143615"/>
                </a:cubicBezTo>
                <a:cubicBezTo>
                  <a:pt x="679799" y="196469"/>
                  <a:pt x="682656" y="211068"/>
                  <a:pt x="704820" y="244795"/>
                </a:cubicBezTo>
                <a:cubicBezTo>
                  <a:pt x="729803" y="219005"/>
                  <a:pt x="712354" y="236076"/>
                  <a:pt x="779770" y="167424"/>
                </a:cubicBezTo>
                <a:lnTo>
                  <a:pt x="857070" y="111594"/>
                </a:lnTo>
                <a:cubicBezTo>
                  <a:pt x="889607" y="97390"/>
                  <a:pt x="858614" y="104394"/>
                  <a:pt x="974995" y="82198"/>
                </a:cubicBezTo>
                <a:cubicBezTo>
                  <a:pt x="1024166" y="76175"/>
                  <a:pt x="1104767" y="74606"/>
                  <a:pt x="1152094" y="75455"/>
                </a:cubicBezTo>
                <a:cubicBezTo>
                  <a:pt x="1199421" y="76304"/>
                  <a:pt x="1177274" y="77832"/>
                  <a:pt x="1258958" y="87293"/>
                </a:cubicBezTo>
                <a:cubicBezTo>
                  <a:pt x="1520717" y="111137"/>
                  <a:pt x="1601674" y="122006"/>
                  <a:pt x="1642199" y="132220"/>
                </a:cubicBezTo>
                <a:lnTo>
                  <a:pt x="1789028" y="148530"/>
                </a:lnTo>
                <a:cubicBezTo>
                  <a:pt x="1844644" y="149636"/>
                  <a:pt x="1929783" y="144798"/>
                  <a:pt x="1975893" y="138854"/>
                </a:cubicBezTo>
                <a:cubicBezTo>
                  <a:pt x="2060557" y="122023"/>
                  <a:pt x="1972936" y="146381"/>
                  <a:pt x="2065686" y="112867"/>
                </a:cubicBezTo>
                <a:lnTo>
                  <a:pt x="2127723" y="69291"/>
                </a:lnTo>
                <a:cubicBezTo>
                  <a:pt x="2151547" y="8929"/>
                  <a:pt x="2131030" y="23096"/>
                  <a:pt x="2140074" y="0"/>
                </a:cubicBezTo>
              </a:path>
            </a:pathLst>
          </a:cu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44" name="Subtitle 2"/>
          <p:cNvSpPr txBox="1">
            <a:spLocks/>
          </p:cNvSpPr>
          <p:nvPr/>
        </p:nvSpPr>
        <p:spPr>
          <a:xfrm>
            <a:off x="6576649" y="3997207"/>
            <a:ext cx="2286000" cy="99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871538" algn="l"/>
                <a:tab pos="23904575" algn="l"/>
              </a:tabLst>
            </a:pPr>
            <a:r>
              <a:rPr lang="en-US" sz="1900" dirty="0" smtClean="0">
                <a:solidFill>
                  <a:schemeClr val="tx1"/>
                </a:solidFill>
                <a:effectLst>
                  <a:glow rad="317500">
                    <a:schemeClr val="bg1">
                      <a:alpha val="92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Midtropospheric</a:t>
            </a:r>
            <a:br>
              <a:rPr lang="en-US" sz="1900" dirty="0" smtClean="0">
                <a:solidFill>
                  <a:schemeClr val="tx1"/>
                </a:solidFill>
                <a:effectLst>
                  <a:glow rad="317500">
                    <a:schemeClr val="bg1">
                      <a:alpha val="92000"/>
                    </a:schemeClr>
                  </a:glow>
                </a:effectLst>
                <a:latin typeface="Arial" pitchFamily="34" charset="0"/>
                <a:cs typeface="Arial" pitchFamily="34" charset="0"/>
              </a:rPr>
            </a:br>
            <a:r>
              <a:rPr lang="en-US" sz="1900" dirty="0" smtClean="0">
                <a:solidFill>
                  <a:schemeClr val="tx1"/>
                </a:solidFill>
                <a:effectLst>
                  <a:glow rad="317500">
                    <a:schemeClr val="bg1">
                      <a:alpha val="92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latent heat release </a:t>
            </a:r>
            <a:br>
              <a:rPr lang="en-US" sz="1900" dirty="0" smtClean="0">
                <a:solidFill>
                  <a:schemeClr val="tx1"/>
                </a:solidFill>
                <a:effectLst>
                  <a:glow rad="317500">
                    <a:schemeClr val="bg1">
                      <a:alpha val="92000"/>
                    </a:schemeClr>
                  </a:glow>
                </a:effectLst>
                <a:latin typeface="Arial" pitchFamily="34" charset="0"/>
                <a:cs typeface="Arial" pitchFamily="34" charset="0"/>
              </a:rPr>
            </a:br>
            <a:r>
              <a:rPr lang="en-US" sz="1900" dirty="0" smtClean="0">
                <a:solidFill>
                  <a:schemeClr val="tx1"/>
                </a:solidFill>
                <a:effectLst>
                  <a:glow rad="317500">
                    <a:schemeClr val="bg1">
                      <a:alpha val="92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(PV2)</a:t>
            </a:r>
          </a:p>
        </p:txBody>
      </p:sp>
      <p:sp>
        <p:nvSpPr>
          <p:cNvPr id="36" name="Content Placeholder 2"/>
          <p:cNvSpPr txBox="1">
            <a:spLocks/>
          </p:cNvSpPr>
          <p:nvPr/>
        </p:nvSpPr>
        <p:spPr>
          <a:xfrm>
            <a:off x="121141" y="1033589"/>
            <a:ext cx="8686800" cy="5486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Upper-tropospheric</a:t>
            </a:r>
            <a:br>
              <a:rPr lang="en-US" sz="21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</a:br>
            <a:r>
              <a:rPr lang="en-US" sz="21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dynamical processes:</a:t>
            </a:r>
            <a:br>
              <a:rPr lang="en-US" sz="21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i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(upper-tropospheric </a:t>
            </a:r>
            <a:br>
              <a:rPr lang="en-US" sz="1600" i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i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PV anomaly)</a:t>
            </a:r>
            <a:endParaRPr lang="en-US" sz="16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13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100" dirty="0" smtClean="0">
                <a:latin typeface="Arial" pitchFamily="34" charset="0"/>
                <a:cs typeface="Arial" pitchFamily="34" charset="0"/>
              </a:rPr>
              <a:t>Midtropospheric</a:t>
            </a:r>
            <a:br>
              <a:rPr lang="en-US" sz="2100" dirty="0" smtClean="0">
                <a:latin typeface="Arial" pitchFamily="34" charset="0"/>
                <a:cs typeface="Arial" pitchFamily="34" charset="0"/>
              </a:rPr>
            </a:br>
            <a:r>
              <a:rPr lang="en-US" sz="2100" dirty="0" smtClean="0">
                <a:latin typeface="Arial" pitchFamily="34" charset="0"/>
                <a:cs typeface="Arial" pitchFamily="34" charset="0"/>
              </a:rPr>
              <a:t>latent </a:t>
            </a:r>
            <a:r>
              <a:rPr lang="en-US" sz="2100" dirty="0">
                <a:latin typeface="Arial" pitchFamily="34" charset="0"/>
                <a:cs typeface="Arial" pitchFamily="34" charset="0"/>
              </a:rPr>
              <a:t>heat </a:t>
            </a:r>
            <a:r>
              <a:rPr lang="en-US" sz="2100" dirty="0" smtClean="0">
                <a:latin typeface="Arial" pitchFamily="34" charset="0"/>
                <a:cs typeface="Arial" pitchFamily="34" charset="0"/>
              </a:rPr>
              <a:t>release</a:t>
            </a:r>
            <a:r>
              <a:rPr lang="en-US" sz="2100" dirty="0">
                <a:latin typeface="Arial" pitchFamily="34" charset="0"/>
                <a:cs typeface="Arial" pitchFamily="34" charset="0"/>
              </a:rPr>
              <a:t>:</a:t>
            </a:r>
            <a:br>
              <a:rPr lang="en-US" sz="2100" dirty="0">
                <a:latin typeface="Arial" pitchFamily="34" charset="0"/>
                <a:cs typeface="Arial" pitchFamily="34" charset="0"/>
              </a:rPr>
            </a:br>
            <a:r>
              <a:rPr lang="en-US" sz="1600" i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interior PV anomaly)</a:t>
            </a:r>
          </a:p>
          <a:p>
            <a:endParaRPr lang="en-US" sz="1300" i="1" dirty="0">
              <a:latin typeface="Arial" pitchFamily="34" charset="0"/>
              <a:cs typeface="Arial" pitchFamily="34" charset="0"/>
            </a:endParaRPr>
          </a:p>
          <a:p>
            <a:r>
              <a:rPr lang="en-US" sz="2100" dirty="0">
                <a:latin typeface="Arial" pitchFamily="34" charset="0"/>
                <a:cs typeface="Arial" pitchFamily="34" charset="0"/>
              </a:rPr>
              <a:t>Lower-tropospheric</a:t>
            </a:r>
            <a:br>
              <a:rPr lang="en-US" sz="2100" dirty="0">
                <a:latin typeface="Arial" pitchFamily="34" charset="0"/>
                <a:cs typeface="Arial" pitchFamily="34" charset="0"/>
              </a:rPr>
            </a:br>
            <a:r>
              <a:rPr lang="en-US" sz="2100" dirty="0">
                <a:latin typeface="Arial" pitchFamily="34" charset="0"/>
                <a:cs typeface="Arial" pitchFamily="34" charset="0"/>
              </a:rPr>
              <a:t>baroclinic processes:</a:t>
            </a:r>
            <a:br>
              <a:rPr lang="en-US" sz="2100" dirty="0">
                <a:latin typeface="Arial" pitchFamily="34" charset="0"/>
                <a:cs typeface="Arial" pitchFamily="34" charset="0"/>
              </a:rPr>
            </a:br>
            <a:r>
              <a:rPr lang="en-US" sz="1600" i="1" dirty="0">
                <a:latin typeface="Arial" pitchFamily="34" charset="0"/>
                <a:cs typeface="Arial" pitchFamily="34" charset="0"/>
              </a:rPr>
              <a:t>(near-surface potential</a:t>
            </a:r>
            <a:br>
              <a:rPr lang="en-US" sz="1600" i="1" dirty="0">
                <a:latin typeface="Arial" pitchFamily="34" charset="0"/>
                <a:cs typeface="Arial" pitchFamily="34" charset="0"/>
              </a:rPr>
            </a:br>
            <a:r>
              <a:rPr lang="en-US" sz="1600" i="1" dirty="0">
                <a:latin typeface="Arial" pitchFamily="34" charset="0"/>
                <a:cs typeface="Arial" pitchFamily="34" charset="0"/>
              </a:rPr>
              <a:t>temperature anomaly)</a:t>
            </a:r>
          </a:p>
        </p:txBody>
      </p:sp>
    </p:spTree>
    <p:extLst>
      <p:ext uri="{BB962C8B-B14F-4D97-AF65-F5344CB8AC3E}">
        <p14:creationId xmlns:p14="http://schemas.microsoft.com/office/powerpoint/2010/main" val="2161521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-1" t="40552" r="24398" b="41581"/>
          <a:stretch/>
        </p:blipFill>
        <p:spPr>
          <a:xfrm>
            <a:off x="0" y="0"/>
            <a:ext cx="9144000" cy="701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18" name="TextBox 17"/>
          <p:cNvSpPr txBox="1"/>
          <p:nvPr/>
        </p:nvSpPr>
        <p:spPr>
          <a:xfrm>
            <a:off x="304800" y="-208240"/>
            <a:ext cx="8574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/>
            </a:r>
            <a:br>
              <a:rPr lang="en-US" sz="1500" b="1" dirty="0" smtClean="0"/>
            </a:br>
            <a:r>
              <a:rPr lang="en-US" sz="3300" b="1" dirty="0" smtClean="0">
                <a:latin typeface="Arial" pitchFamily="34" charset="0"/>
                <a:cs typeface="Arial" pitchFamily="34" charset="0"/>
              </a:rPr>
              <a:t>Adapt Davis (2010) Methodology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121141" y="1033589"/>
            <a:ext cx="8686800" cy="5486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dirty="0" smtClean="0">
                <a:latin typeface="Arial" pitchFamily="34" charset="0"/>
                <a:cs typeface="Arial" pitchFamily="34" charset="0"/>
              </a:rPr>
              <a:t>Introduce additional metric to diagnose upper-tropospheric dynamical processes</a:t>
            </a:r>
            <a:br>
              <a:rPr lang="en-US" sz="2100" dirty="0" smtClean="0">
                <a:latin typeface="Arial" pitchFamily="34" charset="0"/>
                <a:cs typeface="Arial" pitchFamily="34" charset="0"/>
              </a:rPr>
            </a:br>
            <a:r>
              <a:rPr lang="en-US" sz="6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600" dirty="0" smtClean="0">
                <a:latin typeface="Arial" pitchFamily="34" charset="0"/>
                <a:cs typeface="Arial" pitchFamily="34" charset="0"/>
              </a:rPr>
            </a:br>
            <a:r>
              <a:rPr lang="en-US" sz="6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600" dirty="0" smtClean="0">
                <a:latin typeface="Arial" pitchFamily="34" charset="0"/>
                <a:cs typeface="Arial" pitchFamily="34" charset="0"/>
              </a:rPr>
            </a:br>
            <a:r>
              <a:rPr lang="en-US" sz="6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600" dirty="0" smtClean="0">
                <a:latin typeface="Arial" pitchFamily="34" charset="0"/>
                <a:cs typeface="Arial" pitchFamily="34" charset="0"/>
              </a:rPr>
            </a:br>
            <a:r>
              <a:rPr lang="en-US" sz="6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600" dirty="0" smtClean="0">
                <a:latin typeface="Arial" pitchFamily="34" charset="0"/>
                <a:cs typeface="Arial" pitchFamily="34" charset="0"/>
              </a:rPr>
            </a:br>
            <a:r>
              <a:rPr lang="en-US" sz="6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600" dirty="0" smtClean="0">
                <a:latin typeface="Arial" pitchFamily="34" charset="0"/>
                <a:cs typeface="Arial" pitchFamily="34" charset="0"/>
              </a:rPr>
            </a:br>
            <a:r>
              <a:rPr lang="en-US" sz="6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600" dirty="0" smtClean="0">
                <a:latin typeface="Arial" pitchFamily="34" charset="0"/>
                <a:cs typeface="Arial" pitchFamily="34" charset="0"/>
              </a:rPr>
            </a:br>
            <a:r>
              <a:rPr lang="en-US" sz="6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600" dirty="0" smtClean="0">
                <a:latin typeface="Arial" pitchFamily="34" charset="0"/>
                <a:cs typeface="Arial" pitchFamily="34" charset="0"/>
              </a:rPr>
            </a:br>
            <a:endParaRPr lang="en-US" sz="600" dirty="0">
              <a:latin typeface="Arial" pitchFamily="34" charset="0"/>
              <a:cs typeface="Arial" pitchFamily="34" charset="0"/>
            </a:endParaRPr>
          </a:p>
          <a:p>
            <a:r>
              <a:rPr lang="en-US" sz="2100" dirty="0" smtClean="0">
                <a:latin typeface="Arial" pitchFamily="34" charset="0"/>
                <a:cs typeface="Arial" pitchFamily="34" charset="0"/>
              </a:rPr>
              <a:t>Upper-tropospheric</a:t>
            </a:r>
            <a:br>
              <a:rPr lang="en-US" sz="2100" dirty="0" smtClean="0">
                <a:latin typeface="Arial" pitchFamily="34" charset="0"/>
                <a:cs typeface="Arial" pitchFamily="34" charset="0"/>
              </a:rPr>
            </a:br>
            <a:r>
              <a:rPr lang="en-US" sz="2100" dirty="0" smtClean="0">
                <a:latin typeface="Arial" pitchFamily="34" charset="0"/>
                <a:cs typeface="Arial" pitchFamily="34" charset="0"/>
              </a:rPr>
              <a:t>dynamical processes:</a:t>
            </a:r>
            <a:br>
              <a:rPr lang="en-US" sz="2100" dirty="0" smtClean="0">
                <a:latin typeface="Arial" pitchFamily="34" charset="0"/>
                <a:cs typeface="Arial" pitchFamily="34" charset="0"/>
              </a:rPr>
            </a:br>
            <a:r>
              <a:rPr lang="en-US" sz="1600" i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upper-tropospheric </a:t>
            </a:r>
            <a:br>
              <a:rPr lang="en-US" sz="1600" i="1" dirty="0" smtClean="0">
                <a:latin typeface="Arial" pitchFamily="34" charset="0"/>
                <a:cs typeface="Arial" pitchFamily="34" charset="0"/>
              </a:rPr>
            </a:b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PV anomaly)</a:t>
            </a:r>
          </a:p>
        </p:txBody>
      </p:sp>
      <p:pic>
        <p:nvPicPr>
          <p:cNvPr id="14" name="Picture 13" descr="Screen Shot 2013-01-03 at 3.21.56 P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337" y="3907692"/>
            <a:ext cx="638135" cy="422764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4880728" y="3919415"/>
            <a:ext cx="2182439" cy="433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Ertel</a:t>
            </a:r>
            <a:r>
              <a:rPr lang="en-US" sz="17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PV anomaly </a:t>
            </a:r>
            <a:endParaRPr lang="en-US" sz="17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Screen Shot 2013-01-03 at 4.32.03 PM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930" y="4302702"/>
            <a:ext cx="913423" cy="415192"/>
          </a:xfrm>
          <a:prstGeom prst="rect">
            <a:avLst/>
          </a:prstGeom>
        </p:spPr>
      </p:pic>
      <p:sp>
        <p:nvSpPr>
          <p:cNvPr id="17" name="Content Placeholder 2"/>
          <p:cNvSpPr txBox="1">
            <a:spLocks/>
          </p:cNvSpPr>
          <p:nvPr/>
        </p:nvSpPr>
        <p:spPr>
          <a:xfrm>
            <a:off x="4923718" y="4314414"/>
            <a:ext cx="1230924" cy="433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300 hPa</a:t>
            </a:r>
            <a:endParaRPr lang="en-US" sz="17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360616" y="2515088"/>
            <a:ext cx="4919639" cy="1089768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20" name="Picture 19" descr="Screen Shot 2013-03-07 at 2.37.46 PM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3" t="4770" b="61846"/>
          <a:stretch/>
        </p:blipFill>
        <p:spPr>
          <a:xfrm>
            <a:off x="3445922" y="2598969"/>
            <a:ext cx="4810531" cy="964771"/>
          </a:xfrm>
          <a:prstGeom prst="rect">
            <a:avLst/>
          </a:prstGeom>
        </p:spPr>
      </p:pic>
      <p:pic>
        <p:nvPicPr>
          <p:cNvPr id="22" name="Picture 21" descr="Screen Shot 2013-03-07 at 2.11.09 PM.pn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6" b="87707"/>
          <a:stretch/>
        </p:blipFill>
        <p:spPr>
          <a:xfrm>
            <a:off x="4371239" y="5099525"/>
            <a:ext cx="2234927" cy="334717"/>
          </a:xfrm>
          <a:prstGeom prst="rect">
            <a:avLst/>
          </a:prstGeom>
        </p:spPr>
      </p:pic>
      <p:pic>
        <p:nvPicPr>
          <p:cNvPr id="27" name="Picture 26" descr="Screen Shot 2013-03-07 at 2.11.09 PM.pn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94" b="66116"/>
          <a:stretch/>
        </p:blipFill>
        <p:spPr>
          <a:xfrm>
            <a:off x="4275980" y="5463772"/>
            <a:ext cx="2235645" cy="354407"/>
          </a:xfrm>
          <a:prstGeom prst="rect">
            <a:avLst/>
          </a:prstGeom>
        </p:spPr>
      </p:pic>
      <p:sp>
        <p:nvSpPr>
          <p:cNvPr id="28" name="Content Placeholder 2"/>
          <p:cNvSpPr txBox="1">
            <a:spLocks/>
          </p:cNvSpPr>
          <p:nvPr/>
        </p:nvSpPr>
        <p:spPr>
          <a:xfrm>
            <a:off x="4345499" y="4688787"/>
            <a:ext cx="3741615" cy="382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Length of 6</a:t>
            </a:r>
            <a:r>
              <a:rPr lang="en-US" sz="17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° </a:t>
            </a:r>
            <a:r>
              <a:rPr lang="en-US" sz="17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of latitude</a:t>
            </a:r>
            <a:endParaRPr lang="en-US" sz="17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9" name="Picture 28" descr="Screen Shot 2013-03-06 at 2.46.03 PM.pn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76" t="17395" r="6080" b="13030"/>
          <a:stretch/>
        </p:blipFill>
        <p:spPr>
          <a:xfrm>
            <a:off x="4418770" y="4725036"/>
            <a:ext cx="593237" cy="33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668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Freeform 81"/>
          <p:cNvSpPr/>
          <p:nvPr/>
        </p:nvSpPr>
        <p:spPr>
          <a:xfrm>
            <a:off x="4210973" y="2159407"/>
            <a:ext cx="3161602" cy="1074546"/>
          </a:xfrm>
          <a:custGeom>
            <a:avLst/>
            <a:gdLst>
              <a:gd name="connsiteX0" fmla="*/ 0 w 2122536"/>
              <a:gd name="connsiteY0" fmla="*/ 0 h 1625139"/>
              <a:gd name="connsiteX1" fmla="*/ 2113655 w 2122536"/>
              <a:gd name="connsiteY1" fmla="*/ 8880 h 1625139"/>
              <a:gd name="connsiteX2" fmla="*/ 2122536 w 2122536"/>
              <a:gd name="connsiteY2" fmla="*/ 1625139 h 1625139"/>
              <a:gd name="connsiteX3" fmla="*/ 0 w 2122536"/>
              <a:gd name="connsiteY3" fmla="*/ 1625139 h 1625139"/>
              <a:gd name="connsiteX4" fmla="*/ 0 w 2122536"/>
              <a:gd name="connsiteY4" fmla="*/ 0 h 1625139"/>
              <a:gd name="connsiteX0" fmla="*/ 1047947 w 2122536"/>
              <a:gd name="connsiteY0" fmla="*/ 559475 h 1616259"/>
              <a:gd name="connsiteX1" fmla="*/ 2113655 w 2122536"/>
              <a:gd name="connsiteY1" fmla="*/ 0 h 1616259"/>
              <a:gd name="connsiteX2" fmla="*/ 2122536 w 2122536"/>
              <a:gd name="connsiteY2" fmla="*/ 1616259 h 1616259"/>
              <a:gd name="connsiteX3" fmla="*/ 0 w 2122536"/>
              <a:gd name="connsiteY3" fmla="*/ 1616259 h 1616259"/>
              <a:gd name="connsiteX4" fmla="*/ 1047947 w 2122536"/>
              <a:gd name="connsiteY4" fmla="*/ 559475 h 1616259"/>
              <a:gd name="connsiteX0" fmla="*/ 1047947 w 3161608"/>
              <a:gd name="connsiteY0" fmla="*/ 17762 h 1074546"/>
              <a:gd name="connsiteX1" fmla="*/ 3161602 w 3161608"/>
              <a:gd name="connsiteY1" fmla="*/ 0 h 1074546"/>
              <a:gd name="connsiteX2" fmla="*/ 2122536 w 3161608"/>
              <a:gd name="connsiteY2" fmla="*/ 1074546 h 1074546"/>
              <a:gd name="connsiteX3" fmla="*/ 0 w 3161608"/>
              <a:gd name="connsiteY3" fmla="*/ 1074546 h 1074546"/>
              <a:gd name="connsiteX4" fmla="*/ 1047947 w 3161608"/>
              <a:gd name="connsiteY4" fmla="*/ 17762 h 1074546"/>
              <a:gd name="connsiteX0" fmla="*/ 1047947 w 3161602"/>
              <a:gd name="connsiteY0" fmla="*/ 17762 h 1074546"/>
              <a:gd name="connsiteX1" fmla="*/ 3161602 w 3161602"/>
              <a:gd name="connsiteY1" fmla="*/ 0 h 1074546"/>
              <a:gd name="connsiteX2" fmla="*/ 2122536 w 3161602"/>
              <a:gd name="connsiteY2" fmla="*/ 1074546 h 1074546"/>
              <a:gd name="connsiteX3" fmla="*/ 0 w 3161602"/>
              <a:gd name="connsiteY3" fmla="*/ 1074546 h 1074546"/>
              <a:gd name="connsiteX4" fmla="*/ 1047947 w 3161602"/>
              <a:gd name="connsiteY4" fmla="*/ 17762 h 1074546"/>
              <a:gd name="connsiteX0" fmla="*/ 1047947 w 3161602"/>
              <a:gd name="connsiteY0" fmla="*/ 17762 h 1074546"/>
              <a:gd name="connsiteX1" fmla="*/ 3161602 w 3161602"/>
              <a:gd name="connsiteY1" fmla="*/ 0 h 1074546"/>
              <a:gd name="connsiteX2" fmla="*/ 2122536 w 3161602"/>
              <a:gd name="connsiteY2" fmla="*/ 1074546 h 1074546"/>
              <a:gd name="connsiteX3" fmla="*/ 0 w 3161602"/>
              <a:gd name="connsiteY3" fmla="*/ 1074546 h 1074546"/>
              <a:gd name="connsiteX4" fmla="*/ 1047947 w 3161602"/>
              <a:gd name="connsiteY4" fmla="*/ 17762 h 1074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61602" h="1074546">
                <a:moveTo>
                  <a:pt x="1047947" y="17762"/>
                </a:moveTo>
                <a:lnTo>
                  <a:pt x="3161602" y="0"/>
                </a:lnTo>
                <a:cubicBezTo>
                  <a:pt x="2809326" y="370023"/>
                  <a:pt x="2554740" y="642359"/>
                  <a:pt x="2122536" y="1074546"/>
                </a:cubicBezTo>
                <a:lnTo>
                  <a:pt x="0" y="1074546"/>
                </a:lnTo>
                <a:lnTo>
                  <a:pt x="1047947" y="17762"/>
                </a:lnTo>
                <a:close/>
              </a:path>
            </a:pathLst>
          </a:custGeom>
          <a:solidFill>
            <a:srgbClr val="FF0000">
              <a:alpha val="32000"/>
            </a:srgbClr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Connector 53"/>
          <p:cNvCxnSpPr/>
          <p:nvPr/>
        </p:nvCxnSpPr>
        <p:spPr>
          <a:xfrm flipH="1">
            <a:off x="5259558" y="1024138"/>
            <a:ext cx="786" cy="270255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Parallelogram 92"/>
          <p:cNvSpPr/>
          <p:nvPr/>
        </p:nvSpPr>
        <p:spPr>
          <a:xfrm>
            <a:off x="4191000" y="3704931"/>
            <a:ext cx="3200400" cy="1066800"/>
          </a:xfrm>
          <a:prstGeom prst="parallelogram">
            <a:avLst>
              <a:gd name="adj" fmla="val 100637"/>
            </a:avLst>
          </a:prstGeom>
          <a:solidFill>
            <a:schemeClr val="tx2">
              <a:lumMod val="40000"/>
              <a:lumOff val="60000"/>
            </a:schemeClr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5715000" y="4162131"/>
            <a:ext cx="228600" cy="15240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Connector 51"/>
          <p:cNvCxnSpPr>
            <a:stCxn id="84" idx="2"/>
          </p:cNvCxnSpPr>
          <p:nvPr/>
        </p:nvCxnSpPr>
        <p:spPr>
          <a:xfrm flipH="1">
            <a:off x="5258281" y="3705730"/>
            <a:ext cx="2117240" cy="226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5" name="Freeform 94"/>
          <p:cNvSpPr/>
          <p:nvPr/>
        </p:nvSpPr>
        <p:spPr>
          <a:xfrm>
            <a:off x="5029200" y="3856711"/>
            <a:ext cx="1020362" cy="643160"/>
          </a:xfrm>
          <a:custGeom>
            <a:avLst/>
            <a:gdLst>
              <a:gd name="connsiteX0" fmla="*/ 586127 w 985020"/>
              <a:gd name="connsiteY0" fmla="*/ 0 h 635019"/>
              <a:gd name="connsiteX1" fmla="*/ 887332 w 985020"/>
              <a:gd name="connsiteY1" fmla="*/ 0 h 635019"/>
              <a:gd name="connsiteX2" fmla="*/ 724519 w 985020"/>
              <a:gd name="connsiteY2" fmla="*/ 65131 h 635019"/>
              <a:gd name="connsiteX3" fmla="*/ 219797 w 985020"/>
              <a:gd name="connsiteY3" fmla="*/ 561748 h 635019"/>
              <a:gd name="connsiteX4" fmla="*/ 854769 w 985020"/>
              <a:gd name="connsiteY4" fmla="*/ 569889 h 635019"/>
              <a:gd name="connsiteX5" fmla="*/ 985020 w 985020"/>
              <a:gd name="connsiteY5" fmla="*/ 488476 h 635019"/>
              <a:gd name="connsiteX6" fmla="*/ 822207 w 985020"/>
              <a:gd name="connsiteY6" fmla="*/ 635019 h 635019"/>
              <a:gd name="connsiteX7" fmla="*/ 0 w 985020"/>
              <a:gd name="connsiteY7" fmla="*/ 626878 h 635019"/>
              <a:gd name="connsiteX8" fmla="*/ 122110 w 985020"/>
              <a:gd name="connsiteY8" fmla="*/ 578030 h 635019"/>
              <a:gd name="connsiteX9" fmla="*/ 667534 w 985020"/>
              <a:gd name="connsiteY9" fmla="*/ 48848 h 635019"/>
              <a:gd name="connsiteX10" fmla="*/ 586127 w 985020"/>
              <a:gd name="connsiteY10" fmla="*/ 0 h 635019"/>
              <a:gd name="connsiteX0" fmla="*/ 586127 w 985020"/>
              <a:gd name="connsiteY0" fmla="*/ 0 h 635019"/>
              <a:gd name="connsiteX1" fmla="*/ 887332 w 985020"/>
              <a:gd name="connsiteY1" fmla="*/ 0 h 635019"/>
              <a:gd name="connsiteX2" fmla="*/ 773363 w 985020"/>
              <a:gd name="connsiteY2" fmla="*/ 56990 h 635019"/>
              <a:gd name="connsiteX3" fmla="*/ 219797 w 985020"/>
              <a:gd name="connsiteY3" fmla="*/ 561748 h 635019"/>
              <a:gd name="connsiteX4" fmla="*/ 854769 w 985020"/>
              <a:gd name="connsiteY4" fmla="*/ 569889 h 635019"/>
              <a:gd name="connsiteX5" fmla="*/ 985020 w 985020"/>
              <a:gd name="connsiteY5" fmla="*/ 488476 h 635019"/>
              <a:gd name="connsiteX6" fmla="*/ 822207 w 985020"/>
              <a:gd name="connsiteY6" fmla="*/ 635019 h 635019"/>
              <a:gd name="connsiteX7" fmla="*/ 0 w 985020"/>
              <a:gd name="connsiteY7" fmla="*/ 626878 h 635019"/>
              <a:gd name="connsiteX8" fmla="*/ 122110 w 985020"/>
              <a:gd name="connsiteY8" fmla="*/ 578030 h 635019"/>
              <a:gd name="connsiteX9" fmla="*/ 667534 w 985020"/>
              <a:gd name="connsiteY9" fmla="*/ 48848 h 635019"/>
              <a:gd name="connsiteX10" fmla="*/ 586127 w 985020"/>
              <a:gd name="connsiteY10" fmla="*/ 0 h 635019"/>
              <a:gd name="connsiteX0" fmla="*/ 586127 w 985020"/>
              <a:gd name="connsiteY0" fmla="*/ 0 h 635019"/>
              <a:gd name="connsiteX1" fmla="*/ 887332 w 985020"/>
              <a:gd name="connsiteY1" fmla="*/ 0 h 635019"/>
              <a:gd name="connsiteX2" fmla="*/ 773363 w 985020"/>
              <a:gd name="connsiteY2" fmla="*/ 56990 h 635019"/>
              <a:gd name="connsiteX3" fmla="*/ 252359 w 985020"/>
              <a:gd name="connsiteY3" fmla="*/ 561748 h 635019"/>
              <a:gd name="connsiteX4" fmla="*/ 854769 w 985020"/>
              <a:gd name="connsiteY4" fmla="*/ 569889 h 635019"/>
              <a:gd name="connsiteX5" fmla="*/ 985020 w 985020"/>
              <a:gd name="connsiteY5" fmla="*/ 488476 h 635019"/>
              <a:gd name="connsiteX6" fmla="*/ 822207 w 985020"/>
              <a:gd name="connsiteY6" fmla="*/ 635019 h 635019"/>
              <a:gd name="connsiteX7" fmla="*/ 0 w 985020"/>
              <a:gd name="connsiteY7" fmla="*/ 626878 h 635019"/>
              <a:gd name="connsiteX8" fmla="*/ 122110 w 985020"/>
              <a:gd name="connsiteY8" fmla="*/ 578030 h 635019"/>
              <a:gd name="connsiteX9" fmla="*/ 667534 w 985020"/>
              <a:gd name="connsiteY9" fmla="*/ 48848 h 635019"/>
              <a:gd name="connsiteX10" fmla="*/ 586127 w 985020"/>
              <a:gd name="connsiteY10" fmla="*/ 0 h 635019"/>
              <a:gd name="connsiteX0" fmla="*/ 586127 w 985020"/>
              <a:gd name="connsiteY0" fmla="*/ 8141 h 643160"/>
              <a:gd name="connsiteX1" fmla="*/ 936176 w 985020"/>
              <a:gd name="connsiteY1" fmla="*/ 0 h 643160"/>
              <a:gd name="connsiteX2" fmla="*/ 773363 w 985020"/>
              <a:gd name="connsiteY2" fmla="*/ 65131 h 643160"/>
              <a:gd name="connsiteX3" fmla="*/ 252359 w 985020"/>
              <a:gd name="connsiteY3" fmla="*/ 569889 h 643160"/>
              <a:gd name="connsiteX4" fmla="*/ 854769 w 985020"/>
              <a:gd name="connsiteY4" fmla="*/ 578030 h 643160"/>
              <a:gd name="connsiteX5" fmla="*/ 985020 w 985020"/>
              <a:gd name="connsiteY5" fmla="*/ 496617 h 643160"/>
              <a:gd name="connsiteX6" fmla="*/ 822207 w 985020"/>
              <a:gd name="connsiteY6" fmla="*/ 643160 h 643160"/>
              <a:gd name="connsiteX7" fmla="*/ 0 w 985020"/>
              <a:gd name="connsiteY7" fmla="*/ 635019 h 643160"/>
              <a:gd name="connsiteX8" fmla="*/ 122110 w 985020"/>
              <a:gd name="connsiteY8" fmla="*/ 586171 h 643160"/>
              <a:gd name="connsiteX9" fmla="*/ 667534 w 985020"/>
              <a:gd name="connsiteY9" fmla="*/ 56989 h 643160"/>
              <a:gd name="connsiteX10" fmla="*/ 586127 w 985020"/>
              <a:gd name="connsiteY10" fmla="*/ 8141 h 643160"/>
              <a:gd name="connsiteX0" fmla="*/ 586127 w 985020"/>
              <a:gd name="connsiteY0" fmla="*/ 8141 h 643160"/>
              <a:gd name="connsiteX1" fmla="*/ 936176 w 985020"/>
              <a:gd name="connsiteY1" fmla="*/ 0 h 643160"/>
              <a:gd name="connsiteX2" fmla="*/ 773363 w 985020"/>
              <a:gd name="connsiteY2" fmla="*/ 65131 h 643160"/>
              <a:gd name="connsiteX3" fmla="*/ 252359 w 985020"/>
              <a:gd name="connsiteY3" fmla="*/ 569889 h 643160"/>
              <a:gd name="connsiteX4" fmla="*/ 854769 w 985020"/>
              <a:gd name="connsiteY4" fmla="*/ 578030 h 643160"/>
              <a:gd name="connsiteX5" fmla="*/ 985020 w 985020"/>
              <a:gd name="connsiteY5" fmla="*/ 496617 h 643160"/>
              <a:gd name="connsiteX6" fmla="*/ 822207 w 985020"/>
              <a:gd name="connsiteY6" fmla="*/ 643160 h 643160"/>
              <a:gd name="connsiteX7" fmla="*/ 0 w 985020"/>
              <a:gd name="connsiteY7" fmla="*/ 635019 h 643160"/>
              <a:gd name="connsiteX8" fmla="*/ 106548 w 985020"/>
              <a:gd name="connsiteY8" fmla="*/ 573598 h 643160"/>
              <a:gd name="connsiteX9" fmla="*/ 667534 w 985020"/>
              <a:gd name="connsiteY9" fmla="*/ 56989 h 643160"/>
              <a:gd name="connsiteX10" fmla="*/ 586127 w 985020"/>
              <a:gd name="connsiteY10" fmla="*/ 8141 h 643160"/>
              <a:gd name="connsiteX0" fmla="*/ 586127 w 985020"/>
              <a:gd name="connsiteY0" fmla="*/ 8141 h 643160"/>
              <a:gd name="connsiteX1" fmla="*/ 936176 w 985020"/>
              <a:gd name="connsiteY1" fmla="*/ 0 h 643160"/>
              <a:gd name="connsiteX2" fmla="*/ 773363 w 985020"/>
              <a:gd name="connsiteY2" fmla="*/ 65131 h 643160"/>
              <a:gd name="connsiteX3" fmla="*/ 252359 w 985020"/>
              <a:gd name="connsiteY3" fmla="*/ 569889 h 643160"/>
              <a:gd name="connsiteX4" fmla="*/ 854769 w 985020"/>
              <a:gd name="connsiteY4" fmla="*/ 578030 h 643160"/>
              <a:gd name="connsiteX5" fmla="*/ 985020 w 985020"/>
              <a:gd name="connsiteY5" fmla="*/ 496617 h 643160"/>
              <a:gd name="connsiteX6" fmla="*/ 822207 w 985020"/>
              <a:gd name="connsiteY6" fmla="*/ 643160 h 643160"/>
              <a:gd name="connsiteX7" fmla="*/ 0 w 985020"/>
              <a:gd name="connsiteY7" fmla="*/ 635019 h 643160"/>
              <a:gd name="connsiteX8" fmla="*/ 106548 w 985020"/>
              <a:gd name="connsiteY8" fmla="*/ 573598 h 643160"/>
              <a:gd name="connsiteX9" fmla="*/ 648083 w 985020"/>
              <a:gd name="connsiteY9" fmla="*/ 48606 h 643160"/>
              <a:gd name="connsiteX10" fmla="*/ 586127 w 985020"/>
              <a:gd name="connsiteY10" fmla="*/ 8141 h 643160"/>
              <a:gd name="connsiteX0" fmla="*/ 586127 w 985020"/>
              <a:gd name="connsiteY0" fmla="*/ 8141 h 643160"/>
              <a:gd name="connsiteX1" fmla="*/ 936176 w 985020"/>
              <a:gd name="connsiteY1" fmla="*/ 0 h 643160"/>
              <a:gd name="connsiteX2" fmla="*/ 773363 w 985020"/>
              <a:gd name="connsiteY2" fmla="*/ 65131 h 643160"/>
              <a:gd name="connsiteX3" fmla="*/ 275701 w 985020"/>
              <a:gd name="connsiteY3" fmla="*/ 544741 h 643160"/>
              <a:gd name="connsiteX4" fmla="*/ 854769 w 985020"/>
              <a:gd name="connsiteY4" fmla="*/ 578030 h 643160"/>
              <a:gd name="connsiteX5" fmla="*/ 985020 w 985020"/>
              <a:gd name="connsiteY5" fmla="*/ 496617 h 643160"/>
              <a:gd name="connsiteX6" fmla="*/ 822207 w 985020"/>
              <a:gd name="connsiteY6" fmla="*/ 643160 h 643160"/>
              <a:gd name="connsiteX7" fmla="*/ 0 w 985020"/>
              <a:gd name="connsiteY7" fmla="*/ 635019 h 643160"/>
              <a:gd name="connsiteX8" fmla="*/ 106548 w 985020"/>
              <a:gd name="connsiteY8" fmla="*/ 573598 h 643160"/>
              <a:gd name="connsiteX9" fmla="*/ 648083 w 985020"/>
              <a:gd name="connsiteY9" fmla="*/ 48606 h 643160"/>
              <a:gd name="connsiteX10" fmla="*/ 586127 w 985020"/>
              <a:gd name="connsiteY10" fmla="*/ 8141 h 643160"/>
              <a:gd name="connsiteX0" fmla="*/ 586127 w 985020"/>
              <a:gd name="connsiteY0" fmla="*/ 8141 h 643160"/>
              <a:gd name="connsiteX1" fmla="*/ 936176 w 985020"/>
              <a:gd name="connsiteY1" fmla="*/ 0 h 643160"/>
              <a:gd name="connsiteX2" fmla="*/ 773363 w 985020"/>
              <a:gd name="connsiteY2" fmla="*/ 65131 h 643160"/>
              <a:gd name="connsiteX3" fmla="*/ 275701 w 985020"/>
              <a:gd name="connsiteY3" fmla="*/ 544741 h 643160"/>
              <a:gd name="connsiteX4" fmla="*/ 885892 w 985020"/>
              <a:gd name="connsiteY4" fmla="*/ 557074 h 643160"/>
              <a:gd name="connsiteX5" fmla="*/ 985020 w 985020"/>
              <a:gd name="connsiteY5" fmla="*/ 496617 h 643160"/>
              <a:gd name="connsiteX6" fmla="*/ 822207 w 985020"/>
              <a:gd name="connsiteY6" fmla="*/ 643160 h 643160"/>
              <a:gd name="connsiteX7" fmla="*/ 0 w 985020"/>
              <a:gd name="connsiteY7" fmla="*/ 635019 h 643160"/>
              <a:gd name="connsiteX8" fmla="*/ 106548 w 985020"/>
              <a:gd name="connsiteY8" fmla="*/ 573598 h 643160"/>
              <a:gd name="connsiteX9" fmla="*/ 648083 w 985020"/>
              <a:gd name="connsiteY9" fmla="*/ 48606 h 643160"/>
              <a:gd name="connsiteX10" fmla="*/ 586127 w 985020"/>
              <a:gd name="connsiteY10" fmla="*/ 8141 h 643160"/>
              <a:gd name="connsiteX0" fmla="*/ 586127 w 985020"/>
              <a:gd name="connsiteY0" fmla="*/ 8141 h 643160"/>
              <a:gd name="connsiteX1" fmla="*/ 936176 w 985020"/>
              <a:gd name="connsiteY1" fmla="*/ 0 h 643160"/>
              <a:gd name="connsiteX2" fmla="*/ 773363 w 985020"/>
              <a:gd name="connsiteY2" fmla="*/ 65131 h 643160"/>
              <a:gd name="connsiteX3" fmla="*/ 275701 w 985020"/>
              <a:gd name="connsiteY3" fmla="*/ 544741 h 643160"/>
              <a:gd name="connsiteX4" fmla="*/ 885892 w 985020"/>
              <a:gd name="connsiteY4" fmla="*/ 540309 h 643160"/>
              <a:gd name="connsiteX5" fmla="*/ 985020 w 985020"/>
              <a:gd name="connsiteY5" fmla="*/ 496617 h 643160"/>
              <a:gd name="connsiteX6" fmla="*/ 822207 w 985020"/>
              <a:gd name="connsiteY6" fmla="*/ 643160 h 643160"/>
              <a:gd name="connsiteX7" fmla="*/ 0 w 985020"/>
              <a:gd name="connsiteY7" fmla="*/ 635019 h 643160"/>
              <a:gd name="connsiteX8" fmla="*/ 106548 w 985020"/>
              <a:gd name="connsiteY8" fmla="*/ 573598 h 643160"/>
              <a:gd name="connsiteX9" fmla="*/ 648083 w 985020"/>
              <a:gd name="connsiteY9" fmla="*/ 48606 h 643160"/>
              <a:gd name="connsiteX10" fmla="*/ 586127 w 985020"/>
              <a:gd name="connsiteY10" fmla="*/ 8141 h 643160"/>
              <a:gd name="connsiteX0" fmla="*/ 586127 w 985020"/>
              <a:gd name="connsiteY0" fmla="*/ 8141 h 643160"/>
              <a:gd name="connsiteX1" fmla="*/ 936176 w 985020"/>
              <a:gd name="connsiteY1" fmla="*/ 0 h 643160"/>
              <a:gd name="connsiteX2" fmla="*/ 773363 w 985020"/>
              <a:gd name="connsiteY2" fmla="*/ 65131 h 643160"/>
              <a:gd name="connsiteX3" fmla="*/ 275701 w 985020"/>
              <a:gd name="connsiteY3" fmla="*/ 544741 h 643160"/>
              <a:gd name="connsiteX4" fmla="*/ 885892 w 985020"/>
              <a:gd name="connsiteY4" fmla="*/ 544500 h 643160"/>
              <a:gd name="connsiteX5" fmla="*/ 985020 w 985020"/>
              <a:gd name="connsiteY5" fmla="*/ 496617 h 643160"/>
              <a:gd name="connsiteX6" fmla="*/ 822207 w 985020"/>
              <a:gd name="connsiteY6" fmla="*/ 643160 h 643160"/>
              <a:gd name="connsiteX7" fmla="*/ 0 w 985020"/>
              <a:gd name="connsiteY7" fmla="*/ 635019 h 643160"/>
              <a:gd name="connsiteX8" fmla="*/ 106548 w 985020"/>
              <a:gd name="connsiteY8" fmla="*/ 573598 h 643160"/>
              <a:gd name="connsiteX9" fmla="*/ 648083 w 985020"/>
              <a:gd name="connsiteY9" fmla="*/ 48606 h 643160"/>
              <a:gd name="connsiteX10" fmla="*/ 586127 w 985020"/>
              <a:gd name="connsiteY10" fmla="*/ 8141 h 643160"/>
              <a:gd name="connsiteX0" fmla="*/ 586127 w 947096"/>
              <a:gd name="connsiteY0" fmla="*/ 8141 h 643160"/>
              <a:gd name="connsiteX1" fmla="*/ 936176 w 947096"/>
              <a:gd name="connsiteY1" fmla="*/ 0 h 643160"/>
              <a:gd name="connsiteX2" fmla="*/ 773363 w 947096"/>
              <a:gd name="connsiteY2" fmla="*/ 65131 h 643160"/>
              <a:gd name="connsiteX3" fmla="*/ 275701 w 947096"/>
              <a:gd name="connsiteY3" fmla="*/ 544741 h 643160"/>
              <a:gd name="connsiteX4" fmla="*/ 885892 w 947096"/>
              <a:gd name="connsiteY4" fmla="*/ 544500 h 643160"/>
              <a:gd name="connsiteX5" fmla="*/ 947096 w 947096"/>
              <a:gd name="connsiteY5" fmla="*/ 527260 h 643160"/>
              <a:gd name="connsiteX6" fmla="*/ 822207 w 947096"/>
              <a:gd name="connsiteY6" fmla="*/ 643160 h 643160"/>
              <a:gd name="connsiteX7" fmla="*/ 0 w 947096"/>
              <a:gd name="connsiteY7" fmla="*/ 635019 h 643160"/>
              <a:gd name="connsiteX8" fmla="*/ 106548 w 947096"/>
              <a:gd name="connsiteY8" fmla="*/ 573598 h 643160"/>
              <a:gd name="connsiteX9" fmla="*/ 648083 w 947096"/>
              <a:gd name="connsiteY9" fmla="*/ 48606 h 643160"/>
              <a:gd name="connsiteX10" fmla="*/ 586127 w 947096"/>
              <a:gd name="connsiteY10" fmla="*/ 8141 h 643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47096" h="643160">
                <a:moveTo>
                  <a:pt x="586127" y="8141"/>
                </a:moveTo>
                <a:lnTo>
                  <a:pt x="936176" y="0"/>
                </a:lnTo>
                <a:lnTo>
                  <a:pt x="773363" y="65131"/>
                </a:lnTo>
                <a:lnTo>
                  <a:pt x="275701" y="544741"/>
                </a:lnTo>
                <a:lnTo>
                  <a:pt x="885892" y="544500"/>
                </a:lnTo>
                <a:lnTo>
                  <a:pt x="947096" y="527260"/>
                </a:lnTo>
                <a:lnTo>
                  <a:pt x="822207" y="643160"/>
                </a:lnTo>
                <a:lnTo>
                  <a:pt x="0" y="635019"/>
                </a:lnTo>
                <a:lnTo>
                  <a:pt x="106548" y="573598"/>
                </a:lnTo>
                <a:lnTo>
                  <a:pt x="648083" y="48606"/>
                </a:lnTo>
                <a:lnTo>
                  <a:pt x="586127" y="8141"/>
                </a:lnTo>
                <a:close/>
              </a:path>
            </a:pathLst>
          </a:cu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27000" h="12065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relaxedInset"/>
            </a:sp3d>
          </a:bodyPr>
          <a:lstStyle/>
          <a:p>
            <a:pPr algn="ctr"/>
            <a:endParaRPr lang="en-US"/>
          </a:p>
        </p:txBody>
      </p:sp>
      <p:cxnSp>
        <p:nvCxnSpPr>
          <p:cNvPr id="90" name="Straight Connector 89"/>
          <p:cNvCxnSpPr/>
          <p:nvPr/>
        </p:nvCxnSpPr>
        <p:spPr>
          <a:xfrm flipH="1">
            <a:off x="5257800" y="2166278"/>
            <a:ext cx="2133600" cy="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flipH="1">
            <a:off x="4191000" y="2166278"/>
            <a:ext cx="1066800" cy="106680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" name="Content Placeholder 2"/>
          <p:cNvSpPr txBox="1">
            <a:spLocks/>
          </p:cNvSpPr>
          <p:nvPr/>
        </p:nvSpPr>
        <p:spPr>
          <a:xfrm>
            <a:off x="3124200" y="3011166"/>
            <a:ext cx="1143000" cy="381000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1800" b="1" dirty="0">
                <a:latin typeface="Arial" pitchFamily="34" charset="0"/>
                <a:cs typeface="Arial" pitchFamily="34" charset="0"/>
              </a:rPr>
              <a:t>5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00 hPa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-1" t="40552" r="24398" b="41581"/>
          <a:stretch/>
        </p:blipFill>
        <p:spPr>
          <a:xfrm>
            <a:off x="0" y="0"/>
            <a:ext cx="9144000" cy="701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cxnSp>
        <p:nvCxnSpPr>
          <p:cNvPr id="51" name="Straight Connector 50"/>
          <p:cNvCxnSpPr/>
          <p:nvPr/>
        </p:nvCxnSpPr>
        <p:spPr>
          <a:xfrm flipH="1">
            <a:off x="4191481" y="3705956"/>
            <a:ext cx="1066800" cy="106680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Freeform 57"/>
          <p:cNvSpPr/>
          <p:nvPr/>
        </p:nvSpPr>
        <p:spPr>
          <a:xfrm>
            <a:off x="4082793" y="4829535"/>
            <a:ext cx="2174488" cy="216829"/>
          </a:xfrm>
          <a:custGeom>
            <a:avLst/>
            <a:gdLst>
              <a:gd name="connsiteX0" fmla="*/ 92927 w 2174488"/>
              <a:gd name="connsiteY0" fmla="*/ 0 h 216829"/>
              <a:gd name="connsiteX1" fmla="*/ 24780 w 2174488"/>
              <a:gd name="connsiteY1" fmla="*/ 43366 h 216829"/>
              <a:gd name="connsiteX2" fmla="*/ 0 w 2174488"/>
              <a:gd name="connsiteY2" fmla="*/ 99122 h 216829"/>
              <a:gd name="connsiteX3" fmla="*/ 24780 w 2174488"/>
              <a:gd name="connsiteY3" fmla="*/ 154878 h 216829"/>
              <a:gd name="connsiteX4" fmla="*/ 86732 w 2174488"/>
              <a:gd name="connsiteY4" fmla="*/ 167269 h 216829"/>
              <a:gd name="connsiteX5" fmla="*/ 179659 w 2174488"/>
              <a:gd name="connsiteY5" fmla="*/ 148683 h 216829"/>
              <a:gd name="connsiteX6" fmla="*/ 297366 w 2174488"/>
              <a:gd name="connsiteY6" fmla="*/ 123903 h 216829"/>
              <a:gd name="connsiteX7" fmla="*/ 458439 w 2174488"/>
              <a:gd name="connsiteY7" fmla="*/ 86732 h 216829"/>
              <a:gd name="connsiteX8" fmla="*/ 563756 w 2174488"/>
              <a:gd name="connsiteY8" fmla="*/ 74342 h 216829"/>
              <a:gd name="connsiteX9" fmla="*/ 675268 w 2174488"/>
              <a:gd name="connsiteY9" fmla="*/ 68147 h 216829"/>
              <a:gd name="connsiteX10" fmla="*/ 762000 w 2174488"/>
              <a:gd name="connsiteY10" fmla="*/ 74342 h 216829"/>
              <a:gd name="connsiteX11" fmla="*/ 848732 w 2174488"/>
              <a:gd name="connsiteY11" fmla="*/ 105317 h 216829"/>
              <a:gd name="connsiteX12" fmla="*/ 873512 w 2174488"/>
              <a:gd name="connsiteY12" fmla="*/ 154878 h 216829"/>
              <a:gd name="connsiteX13" fmla="*/ 873512 w 2174488"/>
              <a:gd name="connsiteY13" fmla="*/ 154878 h 216829"/>
              <a:gd name="connsiteX14" fmla="*/ 879707 w 2174488"/>
              <a:gd name="connsiteY14" fmla="*/ 216829 h 216829"/>
              <a:gd name="connsiteX15" fmla="*/ 923073 w 2174488"/>
              <a:gd name="connsiteY15" fmla="*/ 173464 h 216829"/>
              <a:gd name="connsiteX16" fmla="*/ 985024 w 2174488"/>
              <a:gd name="connsiteY16" fmla="*/ 123903 h 216829"/>
              <a:gd name="connsiteX17" fmla="*/ 1053171 w 2174488"/>
              <a:gd name="connsiteY17" fmla="*/ 86732 h 216829"/>
              <a:gd name="connsiteX18" fmla="*/ 1164683 w 2174488"/>
              <a:gd name="connsiteY18" fmla="*/ 68147 h 216829"/>
              <a:gd name="connsiteX19" fmla="*/ 1282390 w 2174488"/>
              <a:gd name="connsiteY19" fmla="*/ 80537 h 216829"/>
              <a:gd name="connsiteX20" fmla="*/ 1369122 w 2174488"/>
              <a:gd name="connsiteY20" fmla="*/ 111512 h 216829"/>
              <a:gd name="connsiteX21" fmla="*/ 1449659 w 2174488"/>
              <a:gd name="connsiteY21" fmla="*/ 136293 h 216829"/>
              <a:gd name="connsiteX22" fmla="*/ 1604537 w 2174488"/>
              <a:gd name="connsiteY22" fmla="*/ 167269 h 216829"/>
              <a:gd name="connsiteX23" fmla="*/ 1685073 w 2174488"/>
              <a:gd name="connsiteY23" fmla="*/ 179659 h 216829"/>
              <a:gd name="connsiteX24" fmla="*/ 1778000 w 2174488"/>
              <a:gd name="connsiteY24" fmla="*/ 185854 h 216829"/>
              <a:gd name="connsiteX25" fmla="*/ 1883317 w 2174488"/>
              <a:gd name="connsiteY25" fmla="*/ 179659 h 216829"/>
              <a:gd name="connsiteX26" fmla="*/ 1951463 w 2174488"/>
              <a:gd name="connsiteY26" fmla="*/ 154878 h 216829"/>
              <a:gd name="connsiteX27" fmla="*/ 2038195 w 2174488"/>
              <a:gd name="connsiteY27" fmla="*/ 130098 h 216829"/>
              <a:gd name="connsiteX28" fmla="*/ 2038195 w 2174488"/>
              <a:gd name="connsiteY28" fmla="*/ 130098 h 216829"/>
              <a:gd name="connsiteX29" fmla="*/ 2137317 w 2174488"/>
              <a:gd name="connsiteY29" fmla="*/ 80537 h 216829"/>
              <a:gd name="connsiteX30" fmla="*/ 2174488 w 2174488"/>
              <a:gd name="connsiteY30" fmla="*/ 37171 h 216829"/>
              <a:gd name="connsiteX31" fmla="*/ 2174488 w 2174488"/>
              <a:gd name="connsiteY31" fmla="*/ 37171 h 216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174488" h="216829">
                <a:moveTo>
                  <a:pt x="92927" y="0"/>
                </a:moveTo>
                <a:lnTo>
                  <a:pt x="24780" y="43366"/>
                </a:lnTo>
                <a:lnTo>
                  <a:pt x="0" y="99122"/>
                </a:lnTo>
                <a:lnTo>
                  <a:pt x="24780" y="154878"/>
                </a:lnTo>
                <a:lnTo>
                  <a:pt x="86732" y="167269"/>
                </a:lnTo>
                <a:lnTo>
                  <a:pt x="179659" y="148683"/>
                </a:lnTo>
                <a:lnTo>
                  <a:pt x="297366" y="123903"/>
                </a:lnTo>
                <a:lnTo>
                  <a:pt x="458439" y="86732"/>
                </a:lnTo>
                <a:lnTo>
                  <a:pt x="563756" y="74342"/>
                </a:lnTo>
                <a:lnTo>
                  <a:pt x="675268" y="68147"/>
                </a:lnTo>
                <a:lnTo>
                  <a:pt x="762000" y="74342"/>
                </a:lnTo>
                <a:lnTo>
                  <a:pt x="848732" y="105317"/>
                </a:lnTo>
                <a:lnTo>
                  <a:pt x="873512" y="154878"/>
                </a:lnTo>
                <a:lnTo>
                  <a:pt x="873512" y="154878"/>
                </a:lnTo>
                <a:lnTo>
                  <a:pt x="879707" y="216829"/>
                </a:lnTo>
                <a:lnTo>
                  <a:pt x="923073" y="173464"/>
                </a:lnTo>
                <a:lnTo>
                  <a:pt x="985024" y="123903"/>
                </a:lnTo>
                <a:lnTo>
                  <a:pt x="1053171" y="86732"/>
                </a:lnTo>
                <a:lnTo>
                  <a:pt x="1164683" y="68147"/>
                </a:lnTo>
                <a:lnTo>
                  <a:pt x="1282390" y="80537"/>
                </a:lnTo>
                <a:lnTo>
                  <a:pt x="1369122" y="111512"/>
                </a:lnTo>
                <a:lnTo>
                  <a:pt x="1449659" y="136293"/>
                </a:lnTo>
                <a:lnTo>
                  <a:pt x="1604537" y="167269"/>
                </a:lnTo>
                <a:lnTo>
                  <a:pt x="1685073" y="179659"/>
                </a:lnTo>
                <a:lnTo>
                  <a:pt x="1778000" y="185854"/>
                </a:lnTo>
                <a:lnTo>
                  <a:pt x="1883317" y="179659"/>
                </a:lnTo>
                <a:lnTo>
                  <a:pt x="1951463" y="154878"/>
                </a:lnTo>
                <a:lnTo>
                  <a:pt x="2038195" y="130098"/>
                </a:lnTo>
                <a:lnTo>
                  <a:pt x="2038195" y="130098"/>
                </a:lnTo>
                <a:lnTo>
                  <a:pt x="2137317" y="80537"/>
                </a:lnTo>
                <a:lnTo>
                  <a:pt x="2174488" y="37171"/>
                </a:lnTo>
                <a:lnTo>
                  <a:pt x="2174488" y="37171"/>
                </a:lnTo>
              </a:path>
            </a:pathLst>
          </a:cu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68" name="Subtitle 2"/>
          <p:cNvSpPr txBox="1">
            <a:spLocks/>
          </p:cNvSpPr>
          <p:nvPr/>
        </p:nvSpPr>
        <p:spPr>
          <a:xfrm>
            <a:off x="3209281" y="4981935"/>
            <a:ext cx="3733800" cy="6428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871538" algn="l"/>
                <a:tab pos="23904575" algn="l"/>
              </a:tabLst>
            </a:pPr>
            <a:r>
              <a:rPr 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Lower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-tropospheric </a:t>
            </a:r>
            <a:b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baroclinic processes (PV1)</a:t>
            </a:r>
            <a:endParaRPr lang="en-US" sz="1800" b="1" dirty="0">
              <a:ln w="12700">
                <a:solidFill>
                  <a:srgbClr val="000000"/>
                </a:solidFill>
                <a:prstDash val="solid"/>
              </a:ln>
              <a:solidFill>
                <a:srgbClr val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0" name="Content Placeholder 2"/>
          <p:cNvSpPr txBox="1">
            <a:spLocks/>
          </p:cNvSpPr>
          <p:nvPr/>
        </p:nvSpPr>
        <p:spPr>
          <a:xfrm>
            <a:off x="3124200" y="1883509"/>
            <a:ext cx="1143000" cy="381000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200 hPa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2" name="Content Placeholder 2"/>
          <p:cNvSpPr txBox="1">
            <a:spLocks/>
          </p:cNvSpPr>
          <p:nvPr/>
        </p:nvSpPr>
        <p:spPr>
          <a:xfrm>
            <a:off x="3124200" y="4525369"/>
            <a:ext cx="1143000" cy="381000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925 hPa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9" name="Cloud 68"/>
          <p:cNvSpPr/>
          <p:nvPr/>
        </p:nvSpPr>
        <p:spPr>
          <a:xfrm>
            <a:off x="4858687" y="1853745"/>
            <a:ext cx="1851229" cy="2031403"/>
          </a:xfrm>
          <a:prstGeom prst="cloud">
            <a:avLst/>
          </a:prstGeom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Freeform 82"/>
          <p:cNvSpPr/>
          <p:nvPr/>
        </p:nvSpPr>
        <p:spPr>
          <a:xfrm>
            <a:off x="4191786" y="3232518"/>
            <a:ext cx="2122536" cy="1536334"/>
          </a:xfrm>
          <a:custGeom>
            <a:avLst/>
            <a:gdLst>
              <a:gd name="connsiteX0" fmla="*/ 0 w 2122536"/>
              <a:gd name="connsiteY0" fmla="*/ 0 h 1625139"/>
              <a:gd name="connsiteX1" fmla="*/ 2113655 w 2122536"/>
              <a:gd name="connsiteY1" fmla="*/ 8880 h 1625139"/>
              <a:gd name="connsiteX2" fmla="*/ 2122536 w 2122536"/>
              <a:gd name="connsiteY2" fmla="*/ 1625139 h 1625139"/>
              <a:gd name="connsiteX3" fmla="*/ 0 w 2122536"/>
              <a:gd name="connsiteY3" fmla="*/ 1625139 h 1625139"/>
              <a:gd name="connsiteX4" fmla="*/ 0 w 2122536"/>
              <a:gd name="connsiteY4" fmla="*/ 0 h 1625139"/>
              <a:gd name="connsiteX0" fmla="*/ 0 w 2122536"/>
              <a:gd name="connsiteY0" fmla="*/ 0 h 1625139"/>
              <a:gd name="connsiteX1" fmla="*/ 2113655 w 2122536"/>
              <a:gd name="connsiteY1" fmla="*/ 8880 h 1625139"/>
              <a:gd name="connsiteX2" fmla="*/ 2122536 w 2122536"/>
              <a:gd name="connsiteY2" fmla="*/ 1600029 h 1625139"/>
              <a:gd name="connsiteX3" fmla="*/ 0 w 2122536"/>
              <a:gd name="connsiteY3" fmla="*/ 1625139 h 1625139"/>
              <a:gd name="connsiteX4" fmla="*/ 0 w 2122536"/>
              <a:gd name="connsiteY4" fmla="*/ 0 h 1625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22536" h="1625139">
                <a:moveTo>
                  <a:pt x="0" y="0"/>
                </a:moveTo>
                <a:lnTo>
                  <a:pt x="2113655" y="8880"/>
                </a:lnTo>
                <a:cubicBezTo>
                  <a:pt x="2116615" y="547633"/>
                  <a:pt x="2119576" y="1061276"/>
                  <a:pt x="2122536" y="1600029"/>
                </a:cubicBezTo>
                <a:lnTo>
                  <a:pt x="0" y="1625139"/>
                </a:lnTo>
                <a:lnTo>
                  <a:pt x="0" y="0"/>
                </a:lnTo>
                <a:close/>
              </a:path>
            </a:pathLst>
          </a:custGeom>
          <a:solidFill>
            <a:srgbClr val="FF0000">
              <a:alpha val="32000"/>
            </a:srgbClr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reeform 83"/>
          <p:cNvSpPr/>
          <p:nvPr/>
        </p:nvSpPr>
        <p:spPr>
          <a:xfrm>
            <a:off x="6318692" y="2166853"/>
            <a:ext cx="1063240" cy="2594506"/>
          </a:xfrm>
          <a:custGeom>
            <a:avLst/>
            <a:gdLst>
              <a:gd name="connsiteX0" fmla="*/ 0 w 2122536"/>
              <a:gd name="connsiteY0" fmla="*/ 0 h 1625139"/>
              <a:gd name="connsiteX1" fmla="*/ 2113655 w 2122536"/>
              <a:gd name="connsiteY1" fmla="*/ 8880 h 1625139"/>
              <a:gd name="connsiteX2" fmla="*/ 2122536 w 2122536"/>
              <a:gd name="connsiteY2" fmla="*/ 1625139 h 1625139"/>
              <a:gd name="connsiteX3" fmla="*/ 0 w 2122536"/>
              <a:gd name="connsiteY3" fmla="*/ 1625139 h 1625139"/>
              <a:gd name="connsiteX4" fmla="*/ 0 w 2122536"/>
              <a:gd name="connsiteY4" fmla="*/ 0 h 1625139"/>
              <a:gd name="connsiteX0" fmla="*/ 0 w 2122536"/>
              <a:gd name="connsiteY0" fmla="*/ 1065666 h 2690805"/>
              <a:gd name="connsiteX1" fmla="*/ 1056827 w 2122536"/>
              <a:gd name="connsiteY1" fmla="*/ 0 h 2690805"/>
              <a:gd name="connsiteX2" fmla="*/ 2122536 w 2122536"/>
              <a:gd name="connsiteY2" fmla="*/ 2690805 h 2690805"/>
              <a:gd name="connsiteX3" fmla="*/ 0 w 2122536"/>
              <a:gd name="connsiteY3" fmla="*/ 2690805 h 2690805"/>
              <a:gd name="connsiteX4" fmla="*/ 0 w 2122536"/>
              <a:gd name="connsiteY4" fmla="*/ 1065666 h 2690805"/>
              <a:gd name="connsiteX0" fmla="*/ 0 w 1057681"/>
              <a:gd name="connsiteY0" fmla="*/ 1065666 h 2690805"/>
              <a:gd name="connsiteX1" fmla="*/ 1056827 w 1057681"/>
              <a:gd name="connsiteY1" fmla="*/ 0 h 2690805"/>
              <a:gd name="connsiteX2" fmla="*/ 1056828 w 1057681"/>
              <a:gd name="connsiteY2" fmla="*/ 1634020 h 2690805"/>
              <a:gd name="connsiteX3" fmla="*/ 0 w 1057681"/>
              <a:gd name="connsiteY3" fmla="*/ 2690805 h 2690805"/>
              <a:gd name="connsiteX4" fmla="*/ 0 w 1057681"/>
              <a:gd name="connsiteY4" fmla="*/ 1065666 h 2690805"/>
              <a:gd name="connsiteX0" fmla="*/ 0 w 1057305"/>
              <a:gd name="connsiteY0" fmla="*/ 1065666 h 2690805"/>
              <a:gd name="connsiteX1" fmla="*/ 1056827 w 1057305"/>
              <a:gd name="connsiteY1" fmla="*/ 0 h 2690805"/>
              <a:gd name="connsiteX2" fmla="*/ 1050894 w 1057305"/>
              <a:gd name="connsiteY2" fmla="*/ 1585117 h 2690805"/>
              <a:gd name="connsiteX3" fmla="*/ 0 w 1057305"/>
              <a:gd name="connsiteY3" fmla="*/ 2690805 h 2690805"/>
              <a:gd name="connsiteX4" fmla="*/ 0 w 1057305"/>
              <a:gd name="connsiteY4" fmla="*/ 1065666 h 2690805"/>
              <a:gd name="connsiteX0" fmla="*/ 5935 w 1063240"/>
              <a:gd name="connsiteY0" fmla="*/ 1065666 h 2672466"/>
              <a:gd name="connsiteX1" fmla="*/ 1062762 w 1063240"/>
              <a:gd name="connsiteY1" fmla="*/ 0 h 2672466"/>
              <a:gd name="connsiteX2" fmla="*/ 1056829 w 1063240"/>
              <a:gd name="connsiteY2" fmla="*/ 1585117 h 2672466"/>
              <a:gd name="connsiteX3" fmla="*/ 0 w 1063240"/>
              <a:gd name="connsiteY3" fmla="*/ 2672466 h 2672466"/>
              <a:gd name="connsiteX4" fmla="*/ 5935 w 1063240"/>
              <a:gd name="connsiteY4" fmla="*/ 1065666 h 2672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3240" h="2672466">
                <a:moveTo>
                  <a:pt x="5935" y="1065666"/>
                </a:moveTo>
                <a:lnTo>
                  <a:pt x="1062762" y="0"/>
                </a:lnTo>
                <a:cubicBezTo>
                  <a:pt x="1065722" y="538753"/>
                  <a:pt x="1053869" y="1046364"/>
                  <a:pt x="1056829" y="1585117"/>
                </a:cubicBezTo>
                <a:lnTo>
                  <a:pt x="0" y="2672466"/>
                </a:lnTo>
                <a:cubicBezTo>
                  <a:pt x="1978" y="2136866"/>
                  <a:pt x="3957" y="1601266"/>
                  <a:pt x="5935" y="1065666"/>
                </a:cubicBezTo>
                <a:close/>
              </a:path>
            </a:pathLst>
          </a:custGeom>
          <a:solidFill>
            <a:srgbClr val="FF0000">
              <a:alpha val="32000"/>
            </a:srgbClr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3" name="Straight Connector 72"/>
          <p:cNvCxnSpPr/>
          <p:nvPr/>
        </p:nvCxnSpPr>
        <p:spPr>
          <a:xfrm flipH="1" flipV="1">
            <a:off x="5249161" y="1029324"/>
            <a:ext cx="2141569" cy="574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Freeform 86"/>
          <p:cNvSpPr/>
          <p:nvPr/>
        </p:nvSpPr>
        <p:spPr>
          <a:xfrm>
            <a:off x="4900017" y="2645104"/>
            <a:ext cx="1807858" cy="594096"/>
          </a:xfrm>
          <a:custGeom>
            <a:avLst/>
            <a:gdLst>
              <a:gd name="connsiteX0" fmla="*/ 77611 w 1830917"/>
              <a:gd name="connsiteY0" fmla="*/ 606778 h 606778"/>
              <a:gd name="connsiteX1" fmla="*/ 95250 w 1830917"/>
              <a:gd name="connsiteY1" fmla="*/ 582083 h 606778"/>
              <a:gd name="connsiteX2" fmla="*/ 45861 w 1830917"/>
              <a:gd name="connsiteY2" fmla="*/ 518583 h 606778"/>
              <a:gd name="connsiteX3" fmla="*/ 7056 w 1830917"/>
              <a:gd name="connsiteY3" fmla="*/ 437445 h 606778"/>
              <a:gd name="connsiteX4" fmla="*/ 0 w 1830917"/>
              <a:gd name="connsiteY4" fmla="*/ 328083 h 606778"/>
              <a:gd name="connsiteX5" fmla="*/ 1453444 w 1830917"/>
              <a:gd name="connsiteY5" fmla="*/ 328083 h 606778"/>
              <a:gd name="connsiteX6" fmla="*/ 1806222 w 1830917"/>
              <a:gd name="connsiteY6" fmla="*/ 0 h 606778"/>
              <a:gd name="connsiteX7" fmla="*/ 1799167 w 1830917"/>
              <a:gd name="connsiteY7" fmla="*/ 56445 h 606778"/>
              <a:gd name="connsiteX8" fmla="*/ 1792111 w 1830917"/>
              <a:gd name="connsiteY8" fmla="*/ 112889 h 606778"/>
              <a:gd name="connsiteX9" fmla="*/ 1813278 w 1830917"/>
              <a:gd name="connsiteY9" fmla="*/ 158750 h 606778"/>
              <a:gd name="connsiteX10" fmla="*/ 1830917 w 1830917"/>
              <a:gd name="connsiteY10" fmla="*/ 211667 h 606778"/>
              <a:gd name="connsiteX11" fmla="*/ 1830917 w 1830917"/>
              <a:gd name="connsiteY11" fmla="*/ 211667 h 606778"/>
              <a:gd name="connsiteX12" fmla="*/ 1816806 w 1830917"/>
              <a:gd name="connsiteY12" fmla="*/ 239889 h 606778"/>
              <a:gd name="connsiteX13" fmla="*/ 1449917 w 1830917"/>
              <a:gd name="connsiteY13" fmla="*/ 606778 h 606778"/>
              <a:gd name="connsiteX14" fmla="*/ 77611 w 1830917"/>
              <a:gd name="connsiteY14" fmla="*/ 606778 h 606778"/>
              <a:gd name="connsiteX0" fmla="*/ 77611 w 1834092"/>
              <a:gd name="connsiteY0" fmla="*/ 606778 h 606778"/>
              <a:gd name="connsiteX1" fmla="*/ 95250 w 1834092"/>
              <a:gd name="connsiteY1" fmla="*/ 582083 h 606778"/>
              <a:gd name="connsiteX2" fmla="*/ 45861 w 1834092"/>
              <a:gd name="connsiteY2" fmla="*/ 518583 h 606778"/>
              <a:gd name="connsiteX3" fmla="*/ 7056 w 1834092"/>
              <a:gd name="connsiteY3" fmla="*/ 437445 h 606778"/>
              <a:gd name="connsiteX4" fmla="*/ 0 w 1834092"/>
              <a:gd name="connsiteY4" fmla="*/ 328083 h 606778"/>
              <a:gd name="connsiteX5" fmla="*/ 1453444 w 1834092"/>
              <a:gd name="connsiteY5" fmla="*/ 328083 h 606778"/>
              <a:gd name="connsiteX6" fmla="*/ 1806222 w 1834092"/>
              <a:gd name="connsiteY6" fmla="*/ 0 h 606778"/>
              <a:gd name="connsiteX7" fmla="*/ 1799167 w 1834092"/>
              <a:gd name="connsiteY7" fmla="*/ 56445 h 606778"/>
              <a:gd name="connsiteX8" fmla="*/ 1792111 w 1834092"/>
              <a:gd name="connsiteY8" fmla="*/ 112889 h 606778"/>
              <a:gd name="connsiteX9" fmla="*/ 1813278 w 1834092"/>
              <a:gd name="connsiteY9" fmla="*/ 158750 h 606778"/>
              <a:gd name="connsiteX10" fmla="*/ 1830917 w 1834092"/>
              <a:gd name="connsiteY10" fmla="*/ 211667 h 606778"/>
              <a:gd name="connsiteX11" fmla="*/ 1834092 w 1834092"/>
              <a:gd name="connsiteY11" fmla="*/ 221192 h 606778"/>
              <a:gd name="connsiteX12" fmla="*/ 1816806 w 1834092"/>
              <a:gd name="connsiteY12" fmla="*/ 239889 h 606778"/>
              <a:gd name="connsiteX13" fmla="*/ 1449917 w 1834092"/>
              <a:gd name="connsiteY13" fmla="*/ 606778 h 606778"/>
              <a:gd name="connsiteX14" fmla="*/ 77611 w 1834092"/>
              <a:gd name="connsiteY14" fmla="*/ 606778 h 606778"/>
              <a:gd name="connsiteX0" fmla="*/ 77611 w 1834092"/>
              <a:gd name="connsiteY0" fmla="*/ 606778 h 606778"/>
              <a:gd name="connsiteX1" fmla="*/ 95250 w 1834092"/>
              <a:gd name="connsiteY1" fmla="*/ 582083 h 606778"/>
              <a:gd name="connsiteX2" fmla="*/ 45861 w 1834092"/>
              <a:gd name="connsiteY2" fmla="*/ 518583 h 606778"/>
              <a:gd name="connsiteX3" fmla="*/ 7056 w 1834092"/>
              <a:gd name="connsiteY3" fmla="*/ 437445 h 606778"/>
              <a:gd name="connsiteX4" fmla="*/ 0 w 1834092"/>
              <a:gd name="connsiteY4" fmla="*/ 328083 h 606778"/>
              <a:gd name="connsiteX5" fmla="*/ 1453444 w 1834092"/>
              <a:gd name="connsiteY5" fmla="*/ 328083 h 606778"/>
              <a:gd name="connsiteX6" fmla="*/ 1806222 w 1834092"/>
              <a:gd name="connsiteY6" fmla="*/ 0 h 606778"/>
              <a:gd name="connsiteX7" fmla="*/ 1799167 w 1834092"/>
              <a:gd name="connsiteY7" fmla="*/ 56445 h 606778"/>
              <a:gd name="connsiteX8" fmla="*/ 1792111 w 1834092"/>
              <a:gd name="connsiteY8" fmla="*/ 112889 h 606778"/>
              <a:gd name="connsiteX9" fmla="*/ 1813278 w 1834092"/>
              <a:gd name="connsiteY9" fmla="*/ 158750 h 606778"/>
              <a:gd name="connsiteX10" fmla="*/ 1830917 w 1834092"/>
              <a:gd name="connsiteY10" fmla="*/ 211667 h 606778"/>
              <a:gd name="connsiteX11" fmla="*/ 1834092 w 1834092"/>
              <a:gd name="connsiteY11" fmla="*/ 221192 h 606778"/>
              <a:gd name="connsiteX12" fmla="*/ 1449917 w 1834092"/>
              <a:gd name="connsiteY12" fmla="*/ 606778 h 606778"/>
              <a:gd name="connsiteX13" fmla="*/ 77611 w 1834092"/>
              <a:gd name="connsiteY13" fmla="*/ 606778 h 606778"/>
              <a:gd name="connsiteX0" fmla="*/ 77611 w 1837267"/>
              <a:gd name="connsiteY0" fmla="*/ 606778 h 606778"/>
              <a:gd name="connsiteX1" fmla="*/ 95250 w 1837267"/>
              <a:gd name="connsiteY1" fmla="*/ 582083 h 606778"/>
              <a:gd name="connsiteX2" fmla="*/ 45861 w 1837267"/>
              <a:gd name="connsiteY2" fmla="*/ 518583 h 606778"/>
              <a:gd name="connsiteX3" fmla="*/ 7056 w 1837267"/>
              <a:gd name="connsiteY3" fmla="*/ 437445 h 606778"/>
              <a:gd name="connsiteX4" fmla="*/ 0 w 1837267"/>
              <a:gd name="connsiteY4" fmla="*/ 328083 h 606778"/>
              <a:gd name="connsiteX5" fmla="*/ 1453444 w 1837267"/>
              <a:gd name="connsiteY5" fmla="*/ 328083 h 606778"/>
              <a:gd name="connsiteX6" fmla="*/ 1806222 w 1837267"/>
              <a:gd name="connsiteY6" fmla="*/ 0 h 606778"/>
              <a:gd name="connsiteX7" fmla="*/ 1799167 w 1837267"/>
              <a:gd name="connsiteY7" fmla="*/ 56445 h 606778"/>
              <a:gd name="connsiteX8" fmla="*/ 1792111 w 1837267"/>
              <a:gd name="connsiteY8" fmla="*/ 112889 h 606778"/>
              <a:gd name="connsiteX9" fmla="*/ 1813278 w 1837267"/>
              <a:gd name="connsiteY9" fmla="*/ 158750 h 606778"/>
              <a:gd name="connsiteX10" fmla="*/ 1830917 w 1837267"/>
              <a:gd name="connsiteY10" fmla="*/ 211667 h 606778"/>
              <a:gd name="connsiteX11" fmla="*/ 1837267 w 1837267"/>
              <a:gd name="connsiteY11" fmla="*/ 230717 h 606778"/>
              <a:gd name="connsiteX12" fmla="*/ 1449917 w 1837267"/>
              <a:gd name="connsiteY12" fmla="*/ 606778 h 606778"/>
              <a:gd name="connsiteX13" fmla="*/ 77611 w 1837267"/>
              <a:gd name="connsiteY13" fmla="*/ 606778 h 606778"/>
              <a:gd name="connsiteX0" fmla="*/ 90311 w 1849967"/>
              <a:gd name="connsiteY0" fmla="*/ 606778 h 606778"/>
              <a:gd name="connsiteX1" fmla="*/ 107950 w 1849967"/>
              <a:gd name="connsiteY1" fmla="*/ 582083 h 606778"/>
              <a:gd name="connsiteX2" fmla="*/ 58561 w 1849967"/>
              <a:gd name="connsiteY2" fmla="*/ 518583 h 606778"/>
              <a:gd name="connsiteX3" fmla="*/ 19756 w 1849967"/>
              <a:gd name="connsiteY3" fmla="*/ 437445 h 606778"/>
              <a:gd name="connsiteX4" fmla="*/ 0 w 1849967"/>
              <a:gd name="connsiteY4" fmla="*/ 324908 h 606778"/>
              <a:gd name="connsiteX5" fmla="*/ 1466144 w 1849967"/>
              <a:gd name="connsiteY5" fmla="*/ 328083 h 606778"/>
              <a:gd name="connsiteX6" fmla="*/ 1818922 w 1849967"/>
              <a:gd name="connsiteY6" fmla="*/ 0 h 606778"/>
              <a:gd name="connsiteX7" fmla="*/ 1811867 w 1849967"/>
              <a:gd name="connsiteY7" fmla="*/ 56445 h 606778"/>
              <a:gd name="connsiteX8" fmla="*/ 1804811 w 1849967"/>
              <a:gd name="connsiteY8" fmla="*/ 112889 h 606778"/>
              <a:gd name="connsiteX9" fmla="*/ 1825978 w 1849967"/>
              <a:gd name="connsiteY9" fmla="*/ 158750 h 606778"/>
              <a:gd name="connsiteX10" fmla="*/ 1843617 w 1849967"/>
              <a:gd name="connsiteY10" fmla="*/ 211667 h 606778"/>
              <a:gd name="connsiteX11" fmla="*/ 1849967 w 1849967"/>
              <a:gd name="connsiteY11" fmla="*/ 230717 h 606778"/>
              <a:gd name="connsiteX12" fmla="*/ 1462617 w 1849967"/>
              <a:gd name="connsiteY12" fmla="*/ 606778 h 606778"/>
              <a:gd name="connsiteX13" fmla="*/ 90311 w 1849967"/>
              <a:gd name="connsiteY13" fmla="*/ 606778 h 606778"/>
              <a:gd name="connsiteX0" fmla="*/ 90311 w 1849967"/>
              <a:gd name="connsiteY0" fmla="*/ 606778 h 606778"/>
              <a:gd name="connsiteX1" fmla="*/ 107950 w 1849967"/>
              <a:gd name="connsiteY1" fmla="*/ 582083 h 606778"/>
              <a:gd name="connsiteX2" fmla="*/ 58561 w 1849967"/>
              <a:gd name="connsiteY2" fmla="*/ 518583 h 606778"/>
              <a:gd name="connsiteX3" fmla="*/ 19756 w 1849967"/>
              <a:gd name="connsiteY3" fmla="*/ 437445 h 606778"/>
              <a:gd name="connsiteX4" fmla="*/ 0 w 1849967"/>
              <a:gd name="connsiteY4" fmla="*/ 324908 h 606778"/>
              <a:gd name="connsiteX5" fmla="*/ 1466144 w 1849967"/>
              <a:gd name="connsiteY5" fmla="*/ 328083 h 606778"/>
              <a:gd name="connsiteX6" fmla="*/ 1818922 w 1849967"/>
              <a:gd name="connsiteY6" fmla="*/ 0 h 606778"/>
              <a:gd name="connsiteX7" fmla="*/ 1811867 w 1849967"/>
              <a:gd name="connsiteY7" fmla="*/ 56445 h 606778"/>
              <a:gd name="connsiteX8" fmla="*/ 1817511 w 1849967"/>
              <a:gd name="connsiteY8" fmla="*/ 119239 h 606778"/>
              <a:gd name="connsiteX9" fmla="*/ 1825978 w 1849967"/>
              <a:gd name="connsiteY9" fmla="*/ 158750 h 606778"/>
              <a:gd name="connsiteX10" fmla="*/ 1843617 w 1849967"/>
              <a:gd name="connsiteY10" fmla="*/ 211667 h 606778"/>
              <a:gd name="connsiteX11" fmla="*/ 1849967 w 1849967"/>
              <a:gd name="connsiteY11" fmla="*/ 230717 h 606778"/>
              <a:gd name="connsiteX12" fmla="*/ 1462617 w 1849967"/>
              <a:gd name="connsiteY12" fmla="*/ 606778 h 606778"/>
              <a:gd name="connsiteX13" fmla="*/ 90311 w 1849967"/>
              <a:gd name="connsiteY13" fmla="*/ 606778 h 606778"/>
              <a:gd name="connsiteX0" fmla="*/ 90311 w 1849967"/>
              <a:gd name="connsiteY0" fmla="*/ 606778 h 606778"/>
              <a:gd name="connsiteX1" fmla="*/ 107950 w 1849967"/>
              <a:gd name="connsiteY1" fmla="*/ 582083 h 606778"/>
              <a:gd name="connsiteX2" fmla="*/ 58561 w 1849967"/>
              <a:gd name="connsiteY2" fmla="*/ 518583 h 606778"/>
              <a:gd name="connsiteX3" fmla="*/ 47127 w 1849967"/>
              <a:gd name="connsiteY3" fmla="*/ 431971 h 606778"/>
              <a:gd name="connsiteX4" fmla="*/ 0 w 1849967"/>
              <a:gd name="connsiteY4" fmla="*/ 324908 h 606778"/>
              <a:gd name="connsiteX5" fmla="*/ 1466144 w 1849967"/>
              <a:gd name="connsiteY5" fmla="*/ 328083 h 606778"/>
              <a:gd name="connsiteX6" fmla="*/ 1818922 w 1849967"/>
              <a:gd name="connsiteY6" fmla="*/ 0 h 606778"/>
              <a:gd name="connsiteX7" fmla="*/ 1811867 w 1849967"/>
              <a:gd name="connsiteY7" fmla="*/ 56445 h 606778"/>
              <a:gd name="connsiteX8" fmla="*/ 1817511 w 1849967"/>
              <a:gd name="connsiteY8" fmla="*/ 119239 h 606778"/>
              <a:gd name="connsiteX9" fmla="*/ 1825978 w 1849967"/>
              <a:gd name="connsiteY9" fmla="*/ 158750 h 606778"/>
              <a:gd name="connsiteX10" fmla="*/ 1843617 w 1849967"/>
              <a:gd name="connsiteY10" fmla="*/ 211667 h 606778"/>
              <a:gd name="connsiteX11" fmla="*/ 1849967 w 1849967"/>
              <a:gd name="connsiteY11" fmla="*/ 230717 h 606778"/>
              <a:gd name="connsiteX12" fmla="*/ 1462617 w 1849967"/>
              <a:gd name="connsiteY12" fmla="*/ 606778 h 606778"/>
              <a:gd name="connsiteX13" fmla="*/ 90311 w 1849967"/>
              <a:gd name="connsiteY13" fmla="*/ 606778 h 606778"/>
              <a:gd name="connsiteX0" fmla="*/ 23636 w 1849967"/>
              <a:gd name="connsiteY0" fmla="*/ 609953 h 609953"/>
              <a:gd name="connsiteX1" fmla="*/ 107950 w 1849967"/>
              <a:gd name="connsiteY1" fmla="*/ 582083 h 609953"/>
              <a:gd name="connsiteX2" fmla="*/ 58561 w 1849967"/>
              <a:gd name="connsiteY2" fmla="*/ 518583 h 609953"/>
              <a:gd name="connsiteX3" fmla="*/ 47127 w 1849967"/>
              <a:gd name="connsiteY3" fmla="*/ 431971 h 609953"/>
              <a:gd name="connsiteX4" fmla="*/ 0 w 1849967"/>
              <a:gd name="connsiteY4" fmla="*/ 324908 h 609953"/>
              <a:gd name="connsiteX5" fmla="*/ 1466144 w 1849967"/>
              <a:gd name="connsiteY5" fmla="*/ 328083 h 609953"/>
              <a:gd name="connsiteX6" fmla="*/ 1818922 w 1849967"/>
              <a:gd name="connsiteY6" fmla="*/ 0 h 609953"/>
              <a:gd name="connsiteX7" fmla="*/ 1811867 w 1849967"/>
              <a:gd name="connsiteY7" fmla="*/ 56445 h 609953"/>
              <a:gd name="connsiteX8" fmla="*/ 1817511 w 1849967"/>
              <a:gd name="connsiteY8" fmla="*/ 119239 h 609953"/>
              <a:gd name="connsiteX9" fmla="*/ 1825978 w 1849967"/>
              <a:gd name="connsiteY9" fmla="*/ 158750 h 609953"/>
              <a:gd name="connsiteX10" fmla="*/ 1843617 w 1849967"/>
              <a:gd name="connsiteY10" fmla="*/ 211667 h 609953"/>
              <a:gd name="connsiteX11" fmla="*/ 1849967 w 1849967"/>
              <a:gd name="connsiteY11" fmla="*/ 230717 h 609953"/>
              <a:gd name="connsiteX12" fmla="*/ 1462617 w 1849967"/>
              <a:gd name="connsiteY12" fmla="*/ 606778 h 609953"/>
              <a:gd name="connsiteX13" fmla="*/ 23636 w 1849967"/>
              <a:gd name="connsiteY13" fmla="*/ 609953 h 609953"/>
              <a:gd name="connsiteX0" fmla="*/ 23636 w 1849967"/>
              <a:gd name="connsiteY0" fmla="*/ 609953 h 609953"/>
              <a:gd name="connsiteX1" fmla="*/ 58561 w 1849967"/>
              <a:gd name="connsiteY1" fmla="*/ 518583 h 609953"/>
              <a:gd name="connsiteX2" fmla="*/ 47127 w 1849967"/>
              <a:gd name="connsiteY2" fmla="*/ 431971 h 609953"/>
              <a:gd name="connsiteX3" fmla="*/ 0 w 1849967"/>
              <a:gd name="connsiteY3" fmla="*/ 324908 h 609953"/>
              <a:gd name="connsiteX4" fmla="*/ 1466144 w 1849967"/>
              <a:gd name="connsiteY4" fmla="*/ 328083 h 609953"/>
              <a:gd name="connsiteX5" fmla="*/ 1818922 w 1849967"/>
              <a:gd name="connsiteY5" fmla="*/ 0 h 609953"/>
              <a:gd name="connsiteX6" fmla="*/ 1811867 w 1849967"/>
              <a:gd name="connsiteY6" fmla="*/ 56445 h 609953"/>
              <a:gd name="connsiteX7" fmla="*/ 1817511 w 1849967"/>
              <a:gd name="connsiteY7" fmla="*/ 119239 h 609953"/>
              <a:gd name="connsiteX8" fmla="*/ 1825978 w 1849967"/>
              <a:gd name="connsiteY8" fmla="*/ 158750 h 609953"/>
              <a:gd name="connsiteX9" fmla="*/ 1843617 w 1849967"/>
              <a:gd name="connsiteY9" fmla="*/ 211667 h 609953"/>
              <a:gd name="connsiteX10" fmla="*/ 1849967 w 1849967"/>
              <a:gd name="connsiteY10" fmla="*/ 230717 h 609953"/>
              <a:gd name="connsiteX11" fmla="*/ 1462617 w 1849967"/>
              <a:gd name="connsiteY11" fmla="*/ 606778 h 609953"/>
              <a:gd name="connsiteX12" fmla="*/ 23636 w 1849967"/>
              <a:gd name="connsiteY12" fmla="*/ 609953 h 609953"/>
              <a:gd name="connsiteX0" fmla="*/ 23636 w 1849967"/>
              <a:gd name="connsiteY0" fmla="*/ 609953 h 609953"/>
              <a:gd name="connsiteX1" fmla="*/ 58561 w 1849967"/>
              <a:gd name="connsiteY1" fmla="*/ 518583 h 609953"/>
              <a:gd name="connsiteX2" fmla="*/ 97789 w 1849967"/>
              <a:gd name="connsiteY2" fmla="*/ 474503 h 609953"/>
              <a:gd name="connsiteX3" fmla="*/ 47127 w 1849967"/>
              <a:gd name="connsiteY3" fmla="*/ 431971 h 609953"/>
              <a:gd name="connsiteX4" fmla="*/ 0 w 1849967"/>
              <a:gd name="connsiteY4" fmla="*/ 324908 h 609953"/>
              <a:gd name="connsiteX5" fmla="*/ 1466144 w 1849967"/>
              <a:gd name="connsiteY5" fmla="*/ 328083 h 609953"/>
              <a:gd name="connsiteX6" fmla="*/ 1818922 w 1849967"/>
              <a:gd name="connsiteY6" fmla="*/ 0 h 609953"/>
              <a:gd name="connsiteX7" fmla="*/ 1811867 w 1849967"/>
              <a:gd name="connsiteY7" fmla="*/ 56445 h 609953"/>
              <a:gd name="connsiteX8" fmla="*/ 1817511 w 1849967"/>
              <a:gd name="connsiteY8" fmla="*/ 119239 h 609953"/>
              <a:gd name="connsiteX9" fmla="*/ 1825978 w 1849967"/>
              <a:gd name="connsiteY9" fmla="*/ 158750 h 609953"/>
              <a:gd name="connsiteX10" fmla="*/ 1843617 w 1849967"/>
              <a:gd name="connsiteY10" fmla="*/ 211667 h 609953"/>
              <a:gd name="connsiteX11" fmla="*/ 1849967 w 1849967"/>
              <a:gd name="connsiteY11" fmla="*/ 230717 h 609953"/>
              <a:gd name="connsiteX12" fmla="*/ 1462617 w 1849967"/>
              <a:gd name="connsiteY12" fmla="*/ 606778 h 609953"/>
              <a:gd name="connsiteX13" fmla="*/ 23636 w 1849967"/>
              <a:gd name="connsiteY13" fmla="*/ 609953 h 609953"/>
              <a:gd name="connsiteX0" fmla="*/ 42686 w 1849967"/>
              <a:gd name="connsiteY0" fmla="*/ 606778 h 606778"/>
              <a:gd name="connsiteX1" fmla="*/ 58561 w 1849967"/>
              <a:gd name="connsiteY1" fmla="*/ 518583 h 606778"/>
              <a:gd name="connsiteX2" fmla="*/ 97789 w 1849967"/>
              <a:gd name="connsiteY2" fmla="*/ 474503 h 606778"/>
              <a:gd name="connsiteX3" fmla="*/ 47127 w 1849967"/>
              <a:gd name="connsiteY3" fmla="*/ 431971 h 606778"/>
              <a:gd name="connsiteX4" fmla="*/ 0 w 1849967"/>
              <a:gd name="connsiteY4" fmla="*/ 324908 h 606778"/>
              <a:gd name="connsiteX5" fmla="*/ 1466144 w 1849967"/>
              <a:gd name="connsiteY5" fmla="*/ 328083 h 606778"/>
              <a:gd name="connsiteX6" fmla="*/ 1818922 w 1849967"/>
              <a:gd name="connsiteY6" fmla="*/ 0 h 606778"/>
              <a:gd name="connsiteX7" fmla="*/ 1811867 w 1849967"/>
              <a:gd name="connsiteY7" fmla="*/ 56445 h 606778"/>
              <a:gd name="connsiteX8" fmla="*/ 1817511 w 1849967"/>
              <a:gd name="connsiteY8" fmla="*/ 119239 h 606778"/>
              <a:gd name="connsiteX9" fmla="*/ 1825978 w 1849967"/>
              <a:gd name="connsiteY9" fmla="*/ 158750 h 606778"/>
              <a:gd name="connsiteX10" fmla="*/ 1843617 w 1849967"/>
              <a:gd name="connsiteY10" fmla="*/ 211667 h 606778"/>
              <a:gd name="connsiteX11" fmla="*/ 1849967 w 1849967"/>
              <a:gd name="connsiteY11" fmla="*/ 230717 h 606778"/>
              <a:gd name="connsiteX12" fmla="*/ 1462617 w 1849967"/>
              <a:gd name="connsiteY12" fmla="*/ 606778 h 606778"/>
              <a:gd name="connsiteX13" fmla="*/ 42686 w 1849967"/>
              <a:gd name="connsiteY13" fmla="*/ 606778 h 606778"/>
              <a:gd name="connsiteX0" fmla="*/ 42686 w 1849967"/>
              <a:gd name="connsiteY0" fmla="*/ 606778 h 606778"/>
              <a:gd name="connsiteX1" fmla="*/ 68086 w 1849967"/>
              <a:gd name="connsiteY1" fmla="*/ 518583 h 606778"/>
              <a:gd name="connsiteX2" fmla="*/ 97789 w 1849967"/>
              <a:gd name="connsiteY2" fmla="*/ 474503 h 606778"/>
              <a:gd name="connsiteX3" fmla="*/ 47127 w 1849967"/>
              <a:gd name="connsiteY3" fmla="*/ 431971 h 606778"/>
              <a:gd name="connsiteX4" fmla="*/ 0 w 1849967"/>
              <a:gd name="connsiteY4" fmla="*/ 324908 h 606778"/>
              <a:gd name="connsiteX5" fmla="*/ 1466144 w 1849967"/>
              <a:gd name="connsiteY5" fmla="*/ 328083 h 606778"/>
              <a:gd name="connsiteX6" fmla="*/ 1818922 w 1849967"/>
              <a:gd name="connsiteY6" fmla="*/ 0 h 606778"/>
              <a:gd name="connsiteX7" fmla="*/ 1811867 w 1849967"/>
              <a:gd name="connsiteY7" fmla="*/ 56445 h 606778"/>
              <a:gd name="connsiteX8" fmla="*/ 1817511 w 1849967"/>
              <a:gd name="connsiteY8" fmla="*/ 119239 h 606778"/>
              <a:gd name="connsiteX9" fmla="*/ 1825978 w 1849967"/>
              <a:gd name="connsiteY9" fmla="*/ 158750 h 606778"/>
              <a:gd name="connsiteX10" fmla="*/ 1843617 w 1849967"/>
              <a:gd name="connsiteY10" fmla="*/ 211667 h 606778"/>
              <a:gd name="connsiteX11" fmla="*/ 1849967 w 1849967"/>
              <a:gd name="connsiteY11" fmla="*/ 230717 h 606778"/>
              <a:gd name="connsiteX12" fmla="*/ 1462617 w 1849967"/>
              <a:gd name="connsiteY12" fmla="*/ 606778 h 606778"/>
              <a:gd name="connsiteX13" fmla="*/ 42686 w 1849967"/>
              <a:gd name="connsiteY13" fmla="*/ 606778 h 606778"/>
              <a:gd name="connsiteX0" fmla="*/ 33161 w 1840442"/>
              <a:gd name="connsiteY0" fmla="*/ 606778 h 606778"/>
              <a:gd name="connsiteX1" fmla="*/ 58561 w 1840442"/>
              <a:gd name="connsiteY1" fmla="*/ 518583 h 606778"/>
              <a:gd name="connsiteX2" fmla="*/ 88264 w 1840442"/>
              <a:gd name="connsiteY2" fmla="*/ 474503 h 606778"/>
              <a:gd name="connsiteX3" fmla="*/ 37602 w 1840442"/>
              <a:gd name="connsiteY3" fmla="*/ 431971 h 606778"/>
              <a:gd name="connsiteX4" fmla="*/ 0 w 1840442"/>
              <a:gd name="connsiteY4" fmla="*/ 324908 h 606778"/>
              <a:gd name="connsiteX5" fmla="*/ 1456619 w 1840442"/>
              <a:gd name="connsiteY5" fmla="*/ 328083 h 606778"/>
              <a:gd name="connsiteX6" fmla="*/ 1809397 w 1840442"/>
              <a:gd name="connsiteY6" fmla="*/ 0 h 606778"/>
              <a:gd name="connsiteX7" fmla="*/ 1802342 w 1840442"/>
              <a:gd name="connsiteY7" fmla="*/ 56445 h 606778"/>
              <a:gd name="connsiteX8" fmla="*/ 1807986 w 1840442"/>
              <a:gd name="connsiteY8" fmla="*/ 119239 h 606778"/>
              <a:gd name="connsiteX9" fmla="*/ 1816453 w 1840442"/>
              <a:gd name="connsiteY9" fmla="*/ 158750 h 606778"/>
              <a:gd name="connsiteX10" fmla="*/ 1834092 w 1840442"/>
              <a:gd name="connsiteY10" fmla="*/ 211667 h 606778"/>
              <a:gd name="connsiteX11" fmla="*/ 1840442 w 1840442"/>
              <a:gd name="connsiteY11" fmla="*/ 230717 h 606778"/>
              <a:gd name="connsiteX12" fmla="*/ 1453092 w 1840442"/>
              <a:gd name="connsiteY12" fmla="*/ 606778 h 606778"/>
              <a:gd name="connsiteX13" fmla="*/ 33161 w 1840442"/>
              <a:gd name="connsiteY13" fmla="*/ 606778 h 606778"/>
              <a:gd name="connsiteX0" fmla="*/ 33161 w 1840442"/>
              <a:gd name="connsiteY0" fmla="*/ 606778 h 606778"/>
              <a:gd name="connsiteX1" fmla="*/ 58561 w 1840442"/>
              <a:gd name="connsiteY1" fmla="*/ 518583 h 606778"/>
              <a:gd name="connsiteX2" fmla="*/ 88264 w 1840442"/>
              <a:gd name="connsiteY2" fmla="*/ 474503 h 606778"/>
              <a:gd name="connsiteX3" fmla="*/ 37602 w 1840442"/>
              <a:gd name="connsiteY3" fmla="*/ 431971 h 606778"/>
              <a:gd name="connsiteX4" fmla="*/ 0 w 1840442"/>
              <a:gd name="connsiteY4" fmla="*/ 324908 h 606778"/>
              <a:gd name="connsiteX5" fmla="*/ 1456619 w 1840442"/>
              <a:gd name="connsiteY5" fmla="*/ 328083 h 606778"/>
              <a:gd name="connsiteX6" fmla="*/ 1809397 w 1840442"/>
              <a:gd name="connsiteY6" fmla="*/ 0 h 606778"/>
              <a:gd name="connsiteX7" fmla="*/ 1802342 w 1840442"/>
              <a:gd name="connsiteY7" fmla="*/ 56445 h 606778"/>
              <a:gd name="connsiteX8" fmla="*/ 1820686 w 1840442"/>
              <a:gd name="connsiteY8" fmla="*/ 106539 h 606778"/>
              <a:gd name="connsiteX9" fmla="*/ 1816453 w 1840442"/>
              <a:gd name="connsiteY9" fmla="*/ 158750 h 606778"/>
              <a:gd name="connsiteX10" fmla="*/ 1834092 w 1840442"/>
              <a:gd name="connsiteY10" fmla="*/ 211667 h 606778"/>
              <a:gd name="connsiteX11" fmla="*/ 1840442 w 1840442"/>
              <a:gd name="connsiteY11" fmla="*/ 230717 h 606778"/>
              <a:gd name="connsiteX12" fmla="*/ 1453092 w 1840442"/>
              <a:gd name="connsiteY12" fmla="*/ 606778 h 606778"/>
              <a:gd name="connsiteX13" fmla="*/ 33161 w 1840442"/>
              <a:gd name="connsiteY13" fmla="*/ 606778 h 606778"/>
              <a:gd name="connsiteX0" fmla="*/ 33161 w 1840442"/>
              <a:gd name="connsiteY0" fmla="*/ 628130 h 628130"/>
              <a:gd name="connsiteX1" fmla="*/ 58561 w 1840442"/>
              <a:gd name="connsiteY1" fmla="*/ 539935 h 628130"/>
              <a:gd name="connsiteX2" fmla="*/ 88264 w 1840442"/>
              <a:gd name="connsiteY2" fmla="*/ 495855 h 628130"/>
              <a:gd name="connsiteX3" fmla="*/ 37602 w 1840442"/>
              <a:gd name="connsiteY3" fmla="*/ 453323 h 628130"/>
              <a:gd name="connsiteX4" fmla="*/ 0 w 1840442"/>
              <a:gd name="connsiteY4" fmla="*/ 346260 h 628130"/>
              <a:gd name="connsiteX5" fmla="*/ 1456619 w 1840442"/>
              <a:gd name="connsiteY5" fmla="*/ 349435 h 628130"/>
              <a:gd name="connsiteX6" fmla="*/ 1809397 w 1840442"/>
              <a:gd name="connsiteY6" fmla="*/ 21352 h 628130"/>
              <a:gd name="connsiteX7" fmla="*/ 1774188 w 1840442"/>
              <a:gd name="connsiteY7" fmla="*/ 38655 h 628130"/>
              <a:gd name="connsiteX8" fmla="*/ 1802342 w 1840442"/>
              <a:gd name="connsiteY8" fmla="*/ 77797 h 628130"/>
              <a:gd name="connsiteX9" fmla="*/ 1820686 w 1840442"/>
              <a:gd name="connsiteY9" fmla="*/ 127891 h 628130"/>
              <a:gd name="connsiteX10" fmla="*/ 1816453 w 1840442"/>
              <a:gd name="connsiteY10" fmla="*/ 180102 h 628130"/>
              <a:gd name="connsiteX11" fmla="*/ 1834092 w 1840442"/>
              <a:gd name="connsiteY11" fmla="*/ 233019 h 628130"/>
              <a:gd name="connsiteX12" fmla="*/ 1840442 w 1840442"/>
              <a:gd name="connsiteY12" fmla="*/ 252069 h 628130"/>
              <a:gd name="connsiteX13" fmla="*/ 1453092 w 1840442"/>
              <a:gd name="connsiteY13" fmla="*/ 628130 h 628130"/>
              <a:gd name="connsiteX14" fmla="*/ 33161 w 1840442"/>
              <a:gd name="connsiteY14" fmla="*/ 628130 h 628130"/>
              <a:gd name="connsiteX0" fmla="*/ 33161 w 1840442"/>
              <a:gd name="connsiteY0" fmla="*/ 589475 h 589475"/>
              <a:gd name="connsiteX1" fmla="*/ 58561 w 1840442"/>
              <a:gd name="connsiteY1" fmla="*/ 501280 h 589475"/>
              <a:gd name="connsiteX2" fmla="*/ 88264 w 1840442"/>
              <a:gd name="connsiteY2" fmla="*/ 457200 h 589475"/>
              <a:gd name="connsiteX3" fmla="*/ 37602 w 1840442"/>
              <a:gd name="connsiteY3" fmla="*/ 414668 h 589475"/>
              <a:gd name="connsiteX4" fmla="*/ 0 w 1840442"/>
              <a:gd name="connsiteY4" fmla="*/ 307605 h 589475"/>
              <a:gd name="connsiteX5" fmla="*/ 1456619 w 1840442"/>
              <a:gd name="connsiteY5" fmla="*/ 310780 h 589475"/>
              <a:gd name="connsiteX6" fmla="*/ 1774188 w 1840442"/>
              <a:gd name="connsiteY6" fmla="*/ 0 h 589475"/>
              <a:gd name="connsiteX7" fmla="*/ 1802342 w 1840442"/>
              <a:gd name="connsiteY7" fmla="*/ 39142 h 589475"/>
              <a:gd name="connsiteX8" fmla="*/ 1820686 w 1840442"/>
              <a:gd name="connsiteY8" fmla="*/ 89236 h 589475"/>
              <a:gd name="connsiteX9" fmla="*/ 1816453 w 1840442"/>
              <a:gd name="connsiteY9" fmla="*/ 141447 h 589475"/>
              <a:gd name="connsiteX10" fmla="*/ 1834092 w 1840442"/>
              <a:gd name="connsiteY10" fmla="*/ 194364 h 589475"/>
              <a:gd name="connsiteX11" fmla="*/ 1840442 w 1840442"/>
              <a:gd name="connsiteY11" fmla="*/ 213414 h 589475"/>
              <a:gd name="connsiteX12" fmla="*/ 1453092 w 1840442"/>
              <a:gd name="connsiteY12" fmla="*/ 589475 h 589475"/>
              <a:gd name="connsiteX13" fmla="*/ 33161 w 1840442"/>
              <a:gd name="connsiteY13" fmla="*/ 589475 h 589475"/>
              <a:gd name="connsiteX0" fmla="*/ 33161 w 1840442"/>
              <a:gd name="connsiteY0" fmla="*/ 599000 h 599000"/>
              <a:gd name="connsiteX1" fmla="*/ 58561 w 1840442"/>
              <a:gd name="connsiteY1" fmla="*/ 510805 h 599000"/>
              <a:gd name="connsiteX2" fmla="*/ 88264 w 1840442"/>
              <a:gd name="connsiteY2" fmla="*/ 466725 h 599000"/>
              <a:gd name="connsiteX3" fmla="*/ 37602 w 1840442"/>
              <a:gd name="connsiteY3" fmla="*/ 424193 h 599000"/>
              <a:gd name="connsiteX4" fmla="*/ 0 w 1840442"/>
              <a:gd name="connsiteY4" fmla="*/ 317130 h 599000"/>
              <a:gd name="connsiteX5" fmla="*/ 1456619 w 1840442"/>
              <a:gd name="connsiteY5" fmla="*/ 320305 h 599000"/>
              <a:gd name="connsiteX6" fmla="*/ 1790063 w 1840442"/>
              <a:gd name="connsiteY6" fmla="*/ 0 h 599000"/>
              <a:gd name="connsiteX7" fmla="*/ 1802342 w 1840442"/>
              <a:gd name="connsiteY7" fmla="*/ 48667 h 599000"/>
              <a:gd name="connsiteX8" fmla="*/ 1820686 w 1840442"/>
              <a:gd name="connsiteY8" fmla="*/ 98761 h 599000"/>
              <a:gd name="connsiteX9" fmla="*/ 1816453 w 1840442"/>
              <a:gd name="connsiteY9" fmla="*/ 150972 h 599000"/>
              <a:gd name="connsiteX10" fmla="*/ 1834092 w 1840442"/>
              <a:gd name="connsiteY10" fmla="*/ 203889 h 599000"/>
              <a:gd name="connsiteX11" fmla="*/ 1840442 w 1840442"/>
              <a:gd name="connsiteY11" fmla="*/ 222939 h 599000"/>
              <a:gd name="connsiteX12" fmla="*/ 1453092 w 1840442"/>
              <a:gd name="connsiteY12" fmla="*/ 599000 h 599000"/>
              <a:gd name="connsiteX13" fmla="*/ 33161 w 1840442"/>
              <a:gd name="connsiteY13" fmla="*/ 599000 h 599000"/>
              <a:gd name="connsiteX0" fmla="*/ 33161 w 1841853"/>
              <a:gd name="connsiteY0" fmla="*/ 599000 h 599000"/>
              <a:gd name="connsiteX1" fmla="*/ 58561 w 1841853"/>
              <a:gd name="connsiteY1" fmla="*/ 510805 h 599000"/>
              <a:gd name="connsiteX2" fmla="*/ 88264 w 1841853"/>
              <a:gd name="connsiteY2" fmla="*/ 466725 h 599000"/>
              <a:gd name="connsiteX3" fmla="*/ 37602 w 1841853"/>
              <a:gd name="connsiteY3" fmla="*/ 424193 h 599000"/>
              <a:gd name="connsiteX4" fmla="*/ 0 w 1841853"/>
              <a:gd name="connsiteY4" fmla="*/ 317130 h 599000"/>
              <a:gd name="connsiteX5" fmla="*/ 1456619 w 1841853"/>
              <a:gd name="connsiteY5" fmla="*/ 320305 h 599000"/>
              <a:gd name="connsiteX6" fmla="*/ 1790063 w 1841853"/>
              <a:gd name="connsiteY6" fmla="*/ 0 h 599000"/>
              <a:gd name="connsiteX7" fmla="*/ 1802342 w 1841853"/>
              <a:gd name="connsiteY7" fmla="*/ 48667 h 599000"/>
              <a:gd name="connsiteX8" fmla="*/ 1820686 w 1841853"/>
              <a:gd name="connsiteY8" fmla="*/ 98761 h 599000"/>
              <a:gd name="connsiteX9" fmla="*/ 1841853 w 1841853"/>
              <a:gd name="connsiteY9" fmla="*/ 150972 h 599000"/>
              <a:gd name="connsiteX10" fmla="*/ 1834092 w 1841853"/>
              <a:gd name="connsiteY10" fmla="*/ 203889 h 599000"/>
              <a:gd name="connsiteX11" fmla="*/ 1840442 w 1841853"/>
              <a:gd name="connsiteY11" fmla="*/ 222939 h 599000"/>
              <a:gd name="connsiteX12" fmla="*/ 1453092 w 1841853"/>
              <a:gd name="connsiteY12" fmla="*/ 599000 h 599000"/>
              <a:gd name="connsiteX13" fmla="*/ 33161 w 1841853"/>
              <a:gd name="connsiteY13" fmla="*/ 599000 h 599000"/>
              <a:gd name="connsiteX0" fmla="*/ 33161 w 1870372"/>
              <a:gd name="connsiteY0" fmla="*/ 599000 h 599000"/>
              <a:gd name="connsiteX1" fmla="*/ 58561 w 1870372"/>
              <a:gd name="connsiteY1" fmla="*/ 510805 h 599000"/>
              <a:gd name="connsiteX2" fmla="*/ 88264 w 1870372"/>
              <a:gd name="connsiteY2" fmla="*/ 466725 h 599000"/>
              <a:gd name="connsiteX3" fmla="*/ 37602 w 1870372"/>
              <a:gd name="connsiteY3" fmla="*/ 424193 h 599000"/>
              <a:gd name="connsiteX4" fmla="*/ 0 w 1870372"/>
              <a:gd name="connsiteY4" fmla="*/ 317130 h 599000"/>
              <a:gd name="connsiteX5" fmla="*/ 1456619 w 1870372"/>
              <a:gd name="connsiteY5" fmla="*/ 320305 h 599000"/>
              <a:gd name="connsiteX6" fmla="*/ 1790063 w 1870372"/>
              <a:gd name="connsiteY6" fmla="*/ 0 h 599000"/>
              <a:gd name="connsiteX7" fmla="*/ 1802342 w 1870372"/>
              <a:gd name="connsiteY7" fmla="*/ 48667 h 599000"/>
              <a:gd name="connsiteX8" fmla="*/ 1820686 w 1870372"/>
              <a:gd name="connsiteY8" fmla="*/ 98761 h 599000"/>
              <a:gd name="connsiteX9" fmla="*/ 1841853 w 1870372"/>
              <a:gd name="connsiteY9" fmla="*/ 150972 h 599000"/>
              <a:gd name="connsiteX10" fmla="*/ 1840442 w 1870372"/>
              <a:gd name="connsiteY10" fmla="*/ 222939 h 599000"/>
              <a:gd name="connsiteX11" fmla="*/ 1453092 w 1870372"/>
              <a:gd name="connsiteY11" fmla="*/ 599000 h 599000"/>
              <a:gd name="connsiteX12" fmla="*/ 33161 w 1870372"/>
              <a:gd name="connsiteY12" fmla="*/ 599000 h 599000"/>
              <a:gd name="connsiteX0" fmla="*/ 33161 w 1868244"/>
              <a:gd name="connsiteY0" fmla="*/ 599000 h 599000"/>
              <a:gd name="connsiteX1" fmla="*/ 58561 w 1868244"/>
              <a:gd name="connsiteY1" fmla="*/ 510805 h 599000"/>
              <a:gd name="connsiteX2" fmla="*/ 88264 w 1868244"/>
              <a:gd name="connsiteY2" fmla="*/ 466725 h 599000"/>
              <a:gd name="connsiteX3" fmla="*/ 37602 w 1868244"/>
              <a:gd name="connsiteY3" fmla="*/ 424193 h 599000"/>
              <a:gd name="connsiteX4" fmla="*/ 0 w 1868244"/>
              <a:gd name="connsiteY4" fmla="*/ 317130 h 599000"/>
              <a:gd name="connsiteX5" fmla="*/ 1456619 w 1868244"/>
              <a:gd name="connsiteY5" fmla="*/ 320305 h 599000"/>
              <a:gd name="connsiteX6" fmla="*/ 1790063 w 1868244"/>
              <a:gd name="connsiteY6" fmla="*/ 0 h 599000"/>
              <a:gd name="connsiteX7" fmla="*/ 1802342 w 1868244"/>
              <a:gd name="connsiteY7" fmla="*/ 48667 h 599000"/>
              <a:gd name="connsiteX8" fmla="*/ 1820686 w 1868244"/>
              <a:gd name="connsiteY8" fmla="*/ 98761 h 599000"/>
              <a:gd name="connsiteX9" fmla="*/ 1841853 w 1868244"/>
              <a:gd name="connsiteY9" fmla="*/ 150972 h 599000"/>
              <a:gd name="connsiteX10" fmla="*/ 1840442 w 1868244"/>
              <a:gd name="connsiteY10" fmla="*/ 222939 h 599000"/>
              <a:gd name="connsiteX11" fmla="*/ 1453092 w 1868244"/>
              <a:gd name="connsiteY11" fmla="*/ 599000 h 599000"/>
              <a:gd name="connsiteX12" fmla="*/ 33161 w 1868244"/>
              <a:gd name="connsiteY12" fmla="*/ 599000 h 599000"/>
              <a:gd name="connsiteX0" fmla="*/ 33161 w 1841853"/>
              <a:gd name="connsiteY0" fmla="*/ 599000 h 599000"/>
              <a:gd name="connsiteX1" fmla="*/ 58561 w 1841853"/>
              <a:gd name="connsiteY1" fmla="*/ 510805 h 599000"/>
              <a:gd name="connsiteX2" fmla="*/ 88264 w 1841853"/>
              <a:gd name="connsiteY2" fmla="*/ 466725 h 599000"/>
              <a:gd name="connsiteX3" fmla="*/ 37602 w 1841853"/>
              <a:gd name="connsiteY3" fmla="*/ 424193 h 599000"/>
              <a:gd name="connsiteX4" fmla="*/ 0 w 1841853"/>
              <a:gd name="connsiteY4" fmla="*/ 317130 h 599000"/>
              <a:gd name="connsiteX5" fmla="*/ 1456619 w 1841853"/>
              <a:gd name="connsiteY5" fmla="*/ 320305 h 599000"/>
              <a:gd name="connsiteX6" fmla="*/ 1790063 w 1841853"/>
              <a:gd name="connsiteY6" fmla="*/ 0 h 599000"/>
              <a:gd name="connsiteX7" fmla="*/ 1802342 w 1841853"/>
              <a:gd name="connsiteY7" fmla="*/ 48667 h 599000"/>
              <a:gd name="connsiteX8" fmla="*/ 1820686 w 1841853"/>
              <a:gd name="connsiteY8" fmla="*/ 98761 h 599000"/>
              <a:gd name="connsiteX9" fmla="*/ 1841853 w 1841853"/>
              <a:gd name="connsiteY9" fmla="*/ 150972 h 599000"/>
              <a:gd name="connsiteX10" fmla="*/ 1840442 w 1841853"/>
              <a:gd name="connsiteY10" fmla="*/ 222939 h 599000"/>
              <a:gd name="connsiteX11" fmla="*/ 1453092 w 1841853"/>
              <a:gd name="connsiteY11" fmla="*/ 599000 h 599000"/>
              <a:gd name="connsiteX12" fmla="*/ 33161 w 1841853"/>
              <a:gd name="connsiteY12" fmla="*/ 599000 h 599000"/>
              <a:gd name="connsiteX0" fmla="*/ 33161 w 1878737"/>
              <a:gd name="connsiteY0" fmla="*/ 599000 h 599000"/>
              <a:gd name="connsiteX1" fmla="*/ 58561 w 1878737"/>
              <a:gd name="connsiteY1" fmla="*/ 510805 h 599000"/>
              <a:gd name="connsiteX2" fmla="*/ 88264 w 1878737"/>
              <a:gd name="connsiteY2" fmla="*/ 466725 h 599000"/>
              <a:gd name="connsiteX3" fmla="*/ 37602 w 1878737"/>
              <a:gd name="connsiteY3" fmla="*/ 424193 h 599000"/>
              <a:gd name="connsiteX4" fmla="*/ 0 w 1878737"/>
              <a:gd name="connsiteY4" fmla="*/ 317130 h 599000"/>
              <a:gd name="connsiteX5" fmla="*/ 1456619 w 1878737"/>
              <a:gd name="connsiteY5" fmla="*/ 320305 h 599000"/>
              <a:gd name="connsiteX6" fmla="*/ 1790063 w 1878737"/>
              <a:gd name="connsiteY6" fmla="*/ 0 h 599000"/>
              <a:gd name="connsiteX7" fmla="*/ 1802342 w 1878737"/>
              <a:gd name="connsiteY7" fmla="*/ 48667 h 599000"/>
              <a:gd name="connsiteX8" fmla="*/ 1820686 w 1878737"/>
              <a:gd name="connsiteY8" fmla="*/ 98761 h 599000"/>
              <a:gd name="connsiteX9" fmla="*/ 1841853 w 1878737"/>
              <a:gd name="connsiteY9" fmla="*/ 150972 h 599000"/>
              <a:gd name="connsiteX10" fmla="*/ 1840442 w 1878737"/>
              <a:gd name="connsiteY10" fmla="*/ 222939 h 599000"/>
              <a:gd name="connsiteX11" fmla="*/ 1453092 w 1878737"/>
              <a:gd name="connsiteY11" fmla="*/ 599000 h 599000"/>
              <a:gd name="connsiteX12" fmla="*/ 33161 w 1878737"/>
              <a:gd name="connsiteY12" fmla="*/ 599000 h 599000"/>
              <a:gd name="connsiteX0" fmla="*/ 33161 w 1841853"/>
              <a:gd name="connsiteY0" fmla="*/ 599000 h 599000"/>
              <a:gd name="connsiteX1" fmla="*/ 58561 w 1841853"/>
              <a:gd name="connsiteY1" fmla="*/ 510805 h 599000"/>
              <a:gd name="connsiteX2" fmla="*/ 88264 w 1841853"/>
              <a:gd name="connsiteY2" fmla="*/ 466725 h 599000"/>
              <a:gd name="connsiteX3" fmla="*/ 37602 w 1841853"/>
              <a:gd name="connsiteY3" fmla="*/ 424193 h 599000"/>
              <a:gd name="connsiteX4" fmla="*/ 0 w 1841853"/>
              <a:gd name="connsiteY4" fmla="*/ 317130 h 599000"/>
              <a:gd name="connsiteX5" fmla="*/ 1456619 w 1841853"/>
              <a:gd name="connsiteY5" fmla="*/ 320305 h 599000"/>
              <a:gd name="connsiteX6" fmla="*/ 1790063 w 1841853"/>
              <a:gd name="connsiteY6" fmla="*/ 0 h 599000"/>
              <a:gd name="connsiteX7" fmla="*/ 1802342 w 1841853"/>
              <a:gd name="connsiteY7" fmla="*/ 48667 h 599000"/>
              <a:gd name="connsiteX8" fmla="*/ 1820686 w 1841853"/>
              <a:gd name="connsiteY8" fmla="*/ 98761 h 599000"/>
              <a:gd name="connsiteX9" fmla="*/ 1841853 w 1841853"/>
              <a:gd name="connsiteY9" fmla="*/ 150972 h 599000"/>
              <a:gd name="connsiteX10" fmla="*/ 1840442 w 1841853"/>
              <a:gd name="connsiteY10" fmla="*/ 222939 h 599000"/>
              <a:gd name="connsiteX11" fmla="*/ 1453092 w 1841853"/>
              <a:gd name="connsiteY11" fmla="*/ 599000 h 599000"/>
              <a:gd name="connsiteX12" fmla="*/ 33161 w 1841853"/>
              <a:gd name="connsiteY12" fmla="*/ 599000 h 599000"/>
              <a:gd name="connsiteX0" fmla="*/ 33161 w 1854634"/>
              <a:gd name="connsiteY0" fmla="*/ 599000 h 599000"/>
              <a:gd name="connsiteX1" fmla="*/ 58561 w 1854634"/>
              <a:gd name="connsiteY1" fmla="*/ 510805 h 599000"/>
              <a:gd name="connsiteX2" fmla="*/ 88264 w 1854634"/>
              <a:gd name="connsiteY2" fmla="*/ 466725 h 599000"/>
              <a:gd name="connsiteX3" fmla="*/ 37602 w 1854634"/>
              <a:gd name="connsiteY3" fmla="*/ 424193 h 599000"/>
              <a:gd name="connsiteX4" fmla="*/ 0 w 1854634"/>
              <a:gd name="connsiteY4" fmla="*/ 317130 h 599000"/>
              <a:gd name="connsiteX5" fmla="*/ 1456619 w 1854634"/>
              <a:gd name="connsiteY5" fmla="*/ 320305 h 599000"/>
              <a:gd name="connsiteX6" fmla="*/ 1790063 w 1854634"/>
              <a:gd name="connsiteY6" fmla="*/ 0 h 599000"/>
              <a:gd name="connsiteX7" fmla="*/ 1802342 w 1854634"/>
              <a:gd name="connsiteY7" fmla="*/ 48667 h 599000"/>
              <a:gd name="connsiteX8" fmla="*/ 1820686 w 1854634"/>
              <a:gd name="connsiteY8" fmla="*/ 98761 h 599000"/>
              <a:gd name="connsiteX9" fmla="*/ 1841853 w 1854634"/>
              <a:gd name="connsiteY9" fmla="*/ 150972 h 599000"/>
              <a:gd name="connsiteX10" fmla="*/ 1840442 w 1854634"/>
              <a:gd name="connsiteY10" fmla="*/ 222939 h 599000"/>
              <a:gd name="connsiteX11" fmla="*/ 1453092 w 1854634"/>
              <a:gd name="connsiteY11" fmla="*/ 599000 h 599000"/>
              <a:gd name="connsiteX12" fmla="*/ 33161 w 1854634"/>
              <a:gd name="connsiteY12" fmla="*/ 599000 h 599000"/>
              <a:gd name="connsiteX0" fmla="*/ 33161 w 1841853"/>
              <a:gd name="connsiteY0" fmla="*/ 599000 h 599000"/>
              <a:gd name="connsiteX1" fmla="*/ 58561 w 1841853"/>
              <a:gd name="connsiteY1" fmla="*/ 510805 h 599000"/>
              <a:gd name="connsiteX2" fmla="*/ 88264 w 1841853"/>
              <a:gd name="connsiteY2" fmla="*/ 466725 h 599000"/>
              <a:gd name="connsiteX3" fmla="*/ 37602 w 1841853"/>
              <a:gd name="connsiteY3" fmla="*/ 424193 h 599000"/>
              <a:gd name="connsiteX4" fmla="*/ 0 w 1841853"/>
              <a:gd name="connsiteY4" fmla="*/ 317130 h 599000"/>
              <a:gd name="connsiteX5" fmla="*/ 1456619 w 1841853"/>
              <a:gd name="connsiteY5" fmla="*/ 320305 h 599000"/>
              <a:gd name="connsiteX6" fmla="*/ 1790063 w 1841853"/>
              <a:gd name="connsiteY6" fmla="*/ 0 h 599000"/>
              <a:gd name="connsiteX7" fmla="*/ 1802342 w 1841853"/>
              <a:gd name="connsiteY7" fmla="*/ 48667 h 599000"/>
              <a:gd name="connsiteX8" fmla="*/ 1820686 w 1841853"/>
              <a:gd name="connsiteY8" fmla="*/ 98761 h 599000"/>
              <a:gd name="connsiteX9" fmla="*/ 1841853 w 1841853"/>
              <a:gd name="connsiteY9" fmla="*/ 150972 h 599000"/>
              <a:gd name="connsiteX10" fmla="*/ 1840442 w 1841853"/>
              <a:gd name="connsiteY10" fmla="*/ 222939 h 599000"/>
              <a:gd name="connsiteX11" fmla="*/ 1453092 w 1841853"/>
              <a:gd name="connsiteY11" fmla="*/ 599000 h 599000"/>
              <a:gd name="connsiteX12" fmla="*/ 33161 w 1841853"/>
              <a:gd name="connsiteY12" fmla="*/ 599000 h 599000"/>
              <a:gd name="connsiteX0" fmla="*/ 33161 w 1857062"/>
              <a:gd name="connsiteY0" fmla="*/ 599000 h 599000"/>
              <a:gd name="connsiteX1" fmla="*/ 58561 w 1857062"/>
              <a:gd name="connsiteY1" fmla="*/ 510805 h 599000"/>
              <a:gd name="connsiteX2" fmla="*/ 88264 w 1857062"/>
              <a:gd name="connsiteY2" fmla="*/ 466725 h 599000"/>
              <a:gd name="connsiteX3" fmla="*/ 37602 w 1857062"/>
              <a:gd name="connsiteY3" fmla="*/ 424193 h 599000"/>
              <a:gd name="connsiteX4" fmla="*/ 0 w 1857062"/>
              <a:gd name="connsiteY4" fmla="*/ 317130 h 599000"/>
              <a:gd name="connsiteX5" fmla="*/ 1456619 w 1857062"/>
              <a:gd name="connsiteY5" fmla="*/ 320305 h 599000"/>
              <a:gd name="connsiteX6" fmla="*/ 1790063 w 1857062"/>
              <a:gd name="connsiteY6" fmla="*/ 0 h 599000"/>
              <a:gd name="connsiteX7" fmla="*/ 1802342 w 1857062"/>
              <a:gd name="connsiteY7" fmla="*/ 48667 h 599000"/>
              <a:gd name="connsiteX8" fmla="*/ 1820686 w 1857062"/>
              <a:gd name="connsiteY8" fmla="*/ 98761 h 599000"/>
              <a:gd name="connsiteX9" fmla="*/ 1841853 w 1857062"/>
              <a:gd name="connsiteY9" fmla="*/ 150972 h 599000"/>
              <a:gd name="connsiteX10" fmla="*/ 1840442 w 1857062"/>
              <a:gd name="connsiteY10" fmla="*/ 222939 h 599000"/>
              <a:gd name="connsiteX11" fmla="*/ 1453092 w 1857062"/>
              <a:gd name="connsiteY11" fmla="*/ 599000 h 599000"/>
              <a:gd name="connsiteX12" fmla="*/ 33161 w 1857062"/>
              <a:gd name="connsiteY12" fmla="*/ 599000 h 599000"/>
              <a:gd name="connsiteX0" fmla="*/ 33161 w 1848021"/>
              <a:gd name="connsiteY0" fmla="*/ 599000 h 599000"/>
              <a:gd name="connsiteX1" fmla="*/ 58561 w 1848021"/>
              <a:gd name="connsiteY1" fmla="*/ 510805 h 599000"/>
              <a:gd name="connsiteX2" fmla="*/ 88264 w 1848021"/>
              <a:gd name="connsiteY2" fmla="*/ 466725 h 599000"/>
              <a:gd name="connsiteX3" fmla="*/ 37602 w 1848021"/>
              <a:gd name="connsiteY3" fmla="*/ 424193 h 599000"/>
              <a:gd name="connsiteX4" fmla="*/ 0 w 1848021"/>
              <a:gd name="connsiteY4" fmla="*/ 317130 h 599000"/>
              <a:gd name="connsiteX5" fmla="*/ 1456619 w 1848021"/>
              <a:gd name="connsiteY5" fmla="*/ 320305 h 599000"/>
              <a:gd name="connsiteX6" fmla="*/ 1790063 w 1848021"/>
              <a:gd name="connsiteY6" fmla="*/ 0 h 599000"/>
              <a:gd name="connsiteX7" fmla="*/ 1802342 w 1848021"/>
              <a:gd name="connsiteY7" fmla="*/ 48667 h 599000"/>
              <a:gd name="connsiteX8" fmla="*/ 1820686 w 1848021"/>
              <a:gd name="connsiteY8" fmla="*/ 98761 h 599000"/>
              <a:gd name="connsiteX9" fmla="*/ 1841853 w 1848021"/>
              <a:gd name="connsiteY9" fmla="*/ 150972 h 599000"/>
              <a:gd name="connsiteX10" fmla="*/ 1827742 w 1848021"/>
              <a:gd name="connsiteY10" fmla="*/ 207064 h 599000"/>
              <a:gd name="connsiteX11" fmla="*/ 1453092 w 1848021"/>
              <a:gd name="connsiteY11" fmla="*/ 599000 h 599000"/>
              <a:gd name="connsiteX12" fmla="*/ 33161 w 1848021"/>
              <a:gd name="connsiteY12" fmla="*/ 599000 h 599000"/>
              <a:gd name="connsiteX0" fmla="*/ 33161 w 1848021"/>
              <a:gd name="connsiteY0" fmla="*/ 599000 h 599000"/>
              <a:gd name="connsiteX1" fmla="*/ 58561 w 1848021"/>
              <a:gd name="connsiteY1" fmla="*/ 510805 h 599000"/>
              <a:gd name="connsiteX2" fmla="*/ 88264 w 1848021"/>
              <a:gd name="connsiteY2" fmla="*/ 466725 h 599000"/>
              <a:gd name="connsiteX3" fmla="*/ 37602 w 1848021"/>
              <a:gd name="connsiteY3" fmla="*/ 424193 h 599000"/>
              <a:gd name="connsiteX4" fmla="*/ 0 w 1848021"/>
              <a:gd name="connsiteY4" fmla="*/ 317130 h 599000"/>
              <a:gd name="connsiteX5" fmla="*/ 1456619 w 1848021"/>
              <a:gd name="connsiteY5" fmla="*/ 320305 h 599000"/>
              <a:gd name="connsiteX6" fmla="*/ 1790063 w 1848021"/>
              <a:gd name="connsiteY6" fmla="*/ 0 h 599000"/>
              <a:gd name="connsiteX7" fmla="*/ 1811867 w 1848021"/>
              <a:gd name="connsiteY7" fmla="*/ 48667 h 599000"/>
              <a:gd name="connsiteX8" fmla="*/ 1820686 w 1848021"/>
              <a:gd name="connsiteY8" fmla="*/ 98761 h 599000"/>
              <a:gd name="connsiteX9" fmla="*/ 1841853 w 1848021"/>
              <a:gd name="connsiteY9" fmla="*/ 150972 h 599000"/>
              <a:gd name="connsiteX10" fmla="*/ 1827742 w 1848021"/>
              <a:gd name="connsiteY10" fmla="*/ 207064 h 599000"/>
              <a:gd name="connsiteX11" fmla="*/ 1453092 w 1848021"/>
              <a:gd name="connsiteY11" fmla="*/ 599000 h 599000"/>
              <a:gd name="connsiteX12" fmla="*/ 33161 w 1848021"/>
              <a:gd name="connsiteY12" fmla="*/ 599000 h 599000"/>
              <a:gd name="connsiteX0" fmla="*/ 40977 w 1848021"/>
              <a:gd name="connsiteY0" fmla="*/ 571646 h 599000"/>
              <a:gd name="connsiteX1" fmla="*/ 58561 w 1848021"/>
              <a:gd name="connsiteY1" fmla="*/ 510805 h 599000"/>
              <a:gd name="connsiteX2" fmla="*/ 88264 w 1848021"/>
              <a:gd name="connsiteY2" fmla="*/ 466725 h 599000"/>
              <a:gd name="connsiteX3" fmla="*/ 37602 w 1848021"/>
              <a:gd name="connsiteY3" fmla="*/ 424193 h 599000"/>
              <a:gd name="connsiteX4" fmla="*/ 0 w 1848021"/>
              <a:gd name="connsiteY4" fmla="*/ 317130 h 599000"/>
              <a:gd name="connsiteX5" fmla="*/ 1456619 w 1848021"/>
              <a:gd name="connsiteY5" fmla="*/ 320305 h 599000"/>
              <a:gd name="connsiteX6" fmla="*/ 1790063 w 1848021"/>
              <a:gd name="connsiteY6" fmla="*/ 0 h 599000"/>
              <a:gd name="connsiteX7" fmla="*/ 1811867 w 1848021"/>
              <a:gd name="connsiteY7" fmla="*/ 48667 h 599000"/>
              <a:gd name="connsiteX8" fmla="*/ 1820686 w 1848021"/>
              <a:gd name="connsiteY8" fmla="*/ 98761 h 599000"/>
              <a:gd name="connsiteX9" fmla="*/ 1841853 w 1848021"/>
              <a:gd name="connsiteY9" fmla="*/ 150972 h 599000"/>
              <a:gd name="connsiteX10" fmla="*/ 1827742 w 1848021"/>
              <a:gd name="connsiteY10" fmla="*/ 207064 h 599000"/>
              <a:gd name="connsiteX11" fmla="*/ 1453092 w 1848021"/>
              <a:gd name="connsiteY11" fmla="*/ 599000 h 599000"/>
              <a:gd name="connsiteX12" fmla="*/ 40977 w 1848021"/>
              <a:gd name="connsiteY12" fmla="*/ 571646 h 599000"/>
              <a:gd name="connsiteX0" fmla="*/ 40977 w 1859040"/>
              <a:gd name="connsiteY0" fmla="*/ 571646 h 571646"/>
              <a:gd name="connsiteX1" fmla="*/ 58561 w 1859040"/>
              <a:gd name="connsiteY1" fmla="*/ 510805 h 571646"/>
              <a:gd name="connsiteX2" fmla="*/ 88264 w 1859040"/>
              <a:gd name="connsiteY2" fmla="*/ 466725 h 571646"/>
              <a:gd name="connsiteX3" fmla="*/ 37602 w 1859040"/>
              <a:gd name="connsiteY3" fmla="*/ 424193 h 571646"/>
              <a:gd name="connsiteX4" fmla="*/ 0 w 1859040"/>
              <a:gd name="connsiteY4" fmla="*/ 317130 h 571646"/>
              <a:gd name="connsiteX5" fmla="*/ 1456619 w 1859040"/>
              <a:gd name="connsiteY5" fmla="*/ 320305 h 571646"/>
              <a:gd name="connsiteX6" fmla="*/ 1790063 w 1859040"/>
              <a:gd name="connsiteY6" fmla="*/ 0 h 571646"/>
              <a:gd name="connsiteX7" fmla="*/ 1811867 w 1859040"/>
              <a:gd name="connsiteY7" fmla="*/ 48667 h 571646"/>
              <a:gd name="connsiteX8" fmla="*/ 1820686 w 1859040"/>
              <a:gd name="connsiteY8" fmla="*/ 98761 h 571646"/>
              <a:gd name="connsiteX9" fmla="*/ 1841853 w 1859040"/>
              <a:gd name="connsiteY9" fmla="*/ 150972 h 571646"/>
              <a:gd name="connsiteX10" fmla="*/ 1827742 w 1859040"/>
              <a:gd name="connsiteY10" fmla="*/ 207064 h 571646"/>
              <a:gd name="connsiteX11" fmla="*/ 1453092 w 1859040"/>
              <a:gd name="connsiteY11" fmla="*/ 567739 h 571646"/>
              <a:gd name="connsiteX12" fmla="*/ 40977 w 1859040"/>
              <a:gd name="connsiteY12" fmla="*/ 571646 h 571646"/>
              <a:gd name="connsiteX0" fmla="*/ 40977 w 1827742"/>
              <a:gd name="connsiteY0" fmla="*/ 571646 h 571646"/>
              <a:gd name="connsiteX1" fmla="*/ 58561 w 1827742"/>
              <a:gd name="connsiteY1" fmla="*/ 510805 h 571646"/>
              <a:gd name="connsiteX2" fmla="*/ 88264 w 1827742"/>
              <a:gd name="connsiteY2" fmla="*/ 466725 h 571646"/>
              <a:gd name="connsiteX3" fmla="*/ 37602 w 1827742"/>
              <a:gd name="connsiteY3" fmla="*/ 424193 h 571646"/>
              <a:gd name="connsiteX4" fmla="*/ 0 w 1827742"/>
              <a:gd name="connsiteY4" fmla="*/ 317130 h 571646"/>
              <a:gd name="connsiteX5" fmla="*/ 1456619 w 1827742"/>
              <a:gd name="connsiteY5" fmla="*/ 320305 h 571646"/>
              <a:gd name="connsiteX6" fmla="*/ 1790063 w 1827742"/>
              <a:gd name="connsiteY6" fmla="*/ 0 h 571646"/>
              <a:gd name="connsiteX7" fmla="*/ 1811867 w 1827742"/>
              <a:gd name="connsiteY7" fmla="*/ 48667 h 571646"/>
              <a:gd name="connsiteX8" fmla="*/ 1820686 w 1827742"/>
              <a:gd name="connsiteY8" fmla="*/ 98761 h 571646"/>
              <a:gd name="connsiteX9" fmla="*/ 1827742 w 1827742"/>
              <a:gd name="connsiteY9" fmla="*/ 207064 h 571646"/>
              <a:gd name="connsiteX10" fmla="*/ 1453092 w 1827742"/>
              <a:gd name="connsiteY10" fmla="*/ 567739 h 571646"/>
              <a:gd name="connsiteX11" fmla="*/ 40977 w 1827742"/>
              <a:gd name="connsiteY11" fmla="*/ 571646 h 571646"/>
              <a:gd name="connsiteX0" fmla="*/ 40977 w 1839465"/>
              <a:gd name="connsiteY0" fmla="*/ 571646 h 571646"/>
              <a:gd name="connsiteX1" fmla="*/ 58561 w 1839465"/>
              <a:gd name="connsiteY1" fmla="*/ 510805 h 571646"/>
              <a:gd name="connsiteX2" fmla="*/ 88264 w 1839465"/>
              <a:gd name="connsiteY2" fmla="*/ 466725 h 571646"/>
              <a:gd name="connsiteX3" fmla="*/ 37602 w 1839465"/>
              <a:gd name="connsiteY3" fmla="*/ 424193 h 571646"/>
              <a:gd name="connsiteX4" fmla="*/ 0 w 1839465"/>
              <a:gd name="connsiteY4" fmla="*/ 317130 h 571646"/>
              <a:gd name="connsiteX5" fmla="*/ 1456619 w 1839465"/>
              <a:gd name="connsiteY5" fmla="*/ 320305 h 571646"/>
              <a:gd name="connsiteX6" fmla="*/ 1790063 w 1839465"/>
              <a:gd name="connsiteY6" fmla="*/ 0 h 571646"/>
              <a:gd name="connsiteX7" fmla="*/ 1811867 w 1839465"/>
              <a:gd name="connsiteY7" fmla="*/ 48667 h 571646"/>
              <a:gd name="connsiteX8" fmla="*/ 1820686 w 1839465"/>
              <a:gd name="connsiteY8" fmla="*/ 98761 h 571646"/>
              <a:gd name="connsiteX9" fmla="*/ 1839465 w 1839465"/>
              <a:gd name="connsiteY9" fmla="*/ 195341 h 571646"/>
              <a:gd name="connsiteX10" fmla="*/ 1453092 w 1839465"/>
              <a:gd name="connsiteY10" fmla="*/ 567739 h 571646"/>
              <a:gd name="connsiteX11" fmla="*/ 40977 w 1839465"/>
              <a:gd name="connsiteY11" fmla="*/ 571646 h 571646"/>
              <a:gd name="connsiteX0" fmla="*/ 40977 w 1839510"/>
              <a:gd name="connsiteY0" fmla="*/ 571646 h 571646"/>
              <a:gd name="connsiteX1" fmla="*/ 58561 w 1839510"/>
              <a:gd name="connsiteY1" fmla="*/ 510805 h 571646"/>
              <a:gd name="connsiteX2" fmla="*/ 88264 w 1839510"/>
              <a:gd name="connsiteY2" fmla="*/ 466725 h 571646"/>
              <a:gd name="connsiteX3" fmla="*/ 37602 w 1839510"/>
              <a:gd name="connsiteY3" fmla="*/ 424193 h 571646"/>
              <a:gd name="connsiteX4" fmla="*/ 0 w 1839510"/>
              <a:gd name="connsiteY4" fmla="*/ 317130 h 571646"/>
              <a:gd name="connsiteX5" fmla="*/ 1456619 w 1839510"/>
              <a:gd name="connsiteY5" fmla="*/ 320305 h 571646"/>
              <a:gd name="connsiteX6" fmla="*/ 1790063 w 1839510"/>
              <a:gd name="connsiteY6" fmla="*/ 0 h 571646"/>
              <a:gd name="connsiteX7" fmla="*/ 1811867 w 1839510"/>
              <a:gd name="connsiteY7" fmla="*/ 48667 h 571646"/>
              <a:gd name="connsiteX8" fmla="*/ 1820686 w 1839510"/>
              <a:gd name="connsiteY8" fmla="*/ 98761 h 571646"/>
              <a:gd name="connsiteX9" fmla="*/ 1839465 w 1839510"/>
              <a:gd name="connsiteY9" fmla="*/ 195341 h 571646"/>
              <a:gd name="connsiteX10" fmla="*/ 1453092 w 1839510"/>
              <a:gd name="connsiteY10" fmla="*/ 567739 h 571646"/>
              <a:gd name="connsiteX11" fmla="*/ 40977 w 1839510"/>
              <a:gd name="connsiteY11" fmla="*/ 571646 h 571646"/>
              <a:gd name="connsiteX0" fmla="*/ 40977 w 1857683"/>
              <a:gd name="connsiteY0" fmla="*/ 571646 h 571646"/>
              <a:gd name="connsiteX1" fmla="*/ 58561 w 1857683"/>
              <a:gd name="connsiteY1" fmla="*/ 510805 h 571646"/>
              <a:gd name="connsiteX2" fmla="*/ 88264 w 1857683"/>
              <a:gd name="connsiteY2" fmla="*/ 466725 h 571646"/>
              <a:gd name="connsiteX3" fmla="*/ 37602 w 1857683"/>
              <a:gd name="connsiteY3" fmla="*/ 424193 h 571646"/>
              <a:gd name="connsiteX4" fmla="*/ 0 w 1857683"/>
              <a:gd name="connsiteY4" fmla="*/ 317130 h 571646"/>
              <a:gd name="connsiteX5" fmla="*/ 1456619 w 1857683"/>
              <a:gd name="connsiteY5" fmla="*/ 320305 h 571646"/>
              <a:gd name="connsiteX6" fmla="*/ 1790063 w 1857683"/>
              <a:gd name="connsiteY6" fmla="*/ 0 h 571646"/>
              <a:gd name="connsiteX7" fmla="*/ 1811867 w 1857683"/>
              <a:gd name="connsiteY7" fmla="*/ 48667 h 571646"/>
              <a:gd name="connsiteX8" fmla="*/ 1820686 w 1857683"/>
              <a:gd name="connsiteY8" fmla="*/ 98761 h 571646"/>
              <a:gd name="connsiteX9" fmla="*/ 1839465 w 1857683"/>
              <a:gd name="connsiteY9" fmla="*/ 195341 h 571646"/>
              <a:gd name="connsiteX10" fmla="*/ 1453092 w 1857683"/>
              <a:gd name="connsiteY10" fmla="*/ 567739 h 571646"/>
              <a:gd name="connsiteX11" fmla="*/ 40977 w 1857683"/>
              <a:gd name="connsiteY11" fmla="*/ 571646 h 571646"/>
              <a:gd name="connsiteX0" fmla="*/ 40977 w 1839583"/>
              <a:gd name="connsiteY0" fmla="*/ 571646 h 571646"/>
              <a:gd name="connsiteX1" fmla="*/ 58561 w 1839583"/>
              <a:gd name="connsiteY1" fmla="*/ 510805 h 571646"/>
              <a:gd name="connsiteX2" fmla="*/ 88264 w 1839583"/>
              <a:gd name="connsiteY2" fmla="*/ 466725 h 571646"/>
              <a:gd name="connsiteX3" fmla="*/ 37602 w 1839583"/>
              <a:gd name="connsiteY3" fmla="*/ 424193 h 571646"/>
              <a:gd name="connsiteX4" fmla="*/ 0 w 1839583"/>
              <a:gd name="connsiteY4" fmla="*/ 317130 h 571646"/>
              <a:gd name="connsiteX5" fmla="*/ 1456619 w 1839583"/>
              <a:gd name="connsiteY5" fmla="*/ 320305 h 571646"/>
              <a:gd name="connsiteX6" fmla="*/ 1790063 w 1839583"/>
              <a:gd name="connsiteY6" fmla="*/ 0 h 571646"/>
              <a:gd name="connsiteX7" fmla="*/ 1811867 w 1839583"/>
              <a:gd name="connsiteY7" fmla="*/ 48667 h 571646"/>
              <a:gd name="connsiteX8" fmla="*/ 1820686 w 1839583"/>
              <a:gd name="connsiteY8" fmla="*/ 98761 h 571646"/>
              <a:gd name="connsiteX9" fmla="*/ 1839465 w 1839583"/>
              <a:gd name="connsiteY9" fmla="*/ 195341 h 571646"/>
              <a:gd name="connsiteX10" fmla="*/ 1453092 w 1839583"/>
              <a:gd name="connsiteY10" fmla="*/ 567739 h 571646"/>
              <a:gd name="connsiteX11" fmla="*/ 40977 w 1839583"/>
              <a:gd name="connsiteY11" fmla="*/ 571646 h 571646"/>
              <a:gd name="connsiteX0" fmla="*/ 40977 w 1831772"/>
              <a:gd name="connsiteY0" fmla="*/ 571646 h 571646"/>
              <a:gd name="connsiteX1" fmla="*/ 58561 w 1831772"/>
              <a:gd name="connsiteY1" fmla="*/ 510805 h 571646"/>
              <a:gd name="connsiteX2" fmla="*/ 88264 w 1831772"/>
              <a:gd name="connsiteY2" fmla="*/ 466725 h 571646"/>
              <a:gd name="connsiteX3" fmla="*/ 37602 w 1831772"/>
              <a:gd name="connsiteY3" fmla="*/ 424193 h 571646"/>
              <a:gd name="connsiteX4" fmla="*/ 0 w 1831772"/>
              <a:gd name="connsiteY4" fmla="*/ 317130 h 571646"/>
              <a:gd name="connsiteX5" fmla="*/ 1456619 w 1831772"/>
              <a:gd name="connsiteY5" fmla="*/ 320305 h 571646"/>
              <a:gd name="connsiteX6" fmla="*/ 1790063 w 1831772"/>
              <a:gd name="connsiteY6" fmla="*/ 0 h 571646"/>
              <a:gd name="connsiteX7" fmla="*/ 1811867 w 1831772"/>
              <a:gd name="connsiteY7" fmla="*/ 48667 h 571646"/>
              <a:gd name="connsiteX8" fmla="*/ 1820686 w 1831772"/>
              <a:gd name="connsiteY8" fmla="*/ 98761 h 571646"/>
              <a:gd name="connsiteX9" fmla="*/ 1831650 w 1831772"/>
              <a:gd name="connsiteY9" fmla="*/ 175803 h 571646"/>
              <a:gd name="connsiteX10" fmla="*/ 1453092 w 1831772"/>
              <a:gd name="connsiteY10" fmla="*/ 567739 h 571646"/>
              <a:gd name="connsiteX11" fmla="*/ 40977 w 1831772"/>
              <a:gd name="connsiteY11" fmla="*/ 571646 h 571646"/>
              <a:gd name="connsiteX0" fmla="*/ 40977 w 1842273"/>
              <a:gd name="connsiteY0" fmla="*/ 571646 h 571646"/>
              <a:gd name="connsiteX1" fmla="*/ 58561 w 1842273"/>
              <a:gd name="connsiteY1" fmla="*/ 510805 h 571646"/>
              <a:gd name="connsiteX2" fmla="*/ 88264 w 1842273"/>
              <a:gd name="connsiteY2" fmla="*/ 466725 h 571646"/>
              <a:gd name="connsiteX3" fmla="*/ 37602 w 1842273"/>
              <a:gd name="connsiteY3" fmla="*/ 424193 h 571646"/>
              <a:gd name="connsiteX4" fmla="*/ 0 w 1842273"/>
              <a:gd name="connsiteY4" fmla="*/ 317130 h 571646"/>
              <a:gd name="connsiteX5" fmla="*/ 1456619 w 1842273"/>
              <a:gd name="connsiteY5" fmla="*/ 320305 h 571646"/>
              <a:gd name="connsiteX6" fmla="*/ 1790063 w 1842273"/>
              <a:gd name="connsiteY6" fmla="*/ 0 h 571646"/>
              <a:gd name="connsiteX7" fmla="*/ 1811867 w 1842273"/>
              <a:gd name="connsiteY7" fmla="*/ 48667 h 571646"/>
              <a:gd name="connsiteX8" fmla="*/ 1820686 w 1842273"/>
              <a:gd name="connsiteY8" fmla="*/ 98761 h 571646"/>
              <a:gd name="connsiteX9" fmla="*/ 1831650 w 1842273"/>
              <a:gd name="connsiteY9" fmla="*/ 175803 h 571646"/>
              <a:gd name="connsiteX10" fmla="*/ 1453092 w 1842273"/>
              <a:gd name="connsiteY10" fmla="*/ 567739 h 571646"/>
              <a:gd name="connsiteX11" fmla="*/ 40977 w 1842273"/>
              <a:gd name="connsiteY11" fmla="*/ 571646 h 571646"/>
              <a:gd name="connsiteX0" fmla="*/ 40977 w 1835510"/>
              <a:gd name="connsiteY0" fmla="*/ 571646 h 571646"/>
              <a:gd name="connsiteX1" fmla="*/ 58561 w 1835510"/>
              <a:gd name="connsiteY1" fmla="*/ 510805 h 571646"/>
              <a:gd name="connsiteX2" fmla="*/ 88264 w 1835510"/>
              <a:gd name="connsiteY2" fmla="*/ 466725 h 571646"/>
              <a:gd name="connsiteX3" fmla="*/ 37602 w 1835510"/>
              <a:gd name="connsiteY3" fmla="*/ 424193 h 571646"/>
              <a:gd name="connsiteX4" fmla="*/ 0 w 1835510"/>
              <a:gd name="connsiteY4" fmla="*/ 317130 h 571646"/>
              <a:gd name="connsiteX5" fmla="*/ 1456619 w 1835510"/>
              <a:gd name="connsiteY5" fmla="*/ 320305 h 571646"/>
              <a:gd name="connsiteX6" fmla="*/ 1790063 w 1835510"/>
              <a:gd name="connsiteY6" fmla="*/ 0 h 571646"/>
              <a:gd name="connsiteX7" fmla="*/ 1811867 w 1835510"/>
              <a:gd name="connsiteY7" fmla="*/ 48667 h 571646"/>
              <a:gd name="connsiteX8" fmla="*/ 1820686 w 1835510"/>
              <a:gd name="connsiteY8" fmla="*/ 98761 h 571646"/>
              <a:gd name="connsiteX9" fmla="*/ 1831650 w 1835510"/>
              <a:gd name="connsiteY9" fmla="*/ 175803 h 571646"/>
              <a:gd name="connsiteX10" fmla="*/ 1453092 w 1835510"/>
              <a:gd name="connsiteY10" fmla="*/ 567739 h 571646"/>
              <a:gd name="connsiteX11" fmla="*/ 40977 w 1835510"/>
              <a:gd name="connsiteY11" fmla="*/ 571646 h 571646"/>
              <a:gd name="connsiteX0" fmla="*/ 40977 w 1835510"/>
              <a:gd name="connsiteY0" fmla="*/ 594096 h 594096"/>
              <a:gd name="connsiteX1" fmla="*/ 58561 w 1835510"/>
              <a:gd name="connsiteY1" fmla="*/ 533255 h 594096"/>
              <a:gd name="connsiteX2" fmla="*/ 88264 w 1835510"/>
              <a:gd name="connsiteY2" fmla="*/ 489175 h 594096"/>
              <a:gd name="connsiteX3" fmla="*/ 37602 w 1835510"/>
              <a:gd name="connsiteY3" fmla="*/ 446643 h 594096"/>
              <a:gd name="connsiteX4" fmla="*/ 0 w 1835510"/>
              <a:gd name="connsiteY4" fmla="*/ 339580 h 594096"/>
              <a:gd name="connsiteX5" fmla="*/ 1456619 w 1835510"/>
              <a:gd name="connsiteY5" fmla="*/ 342755 h 594096"/>
              <a:gd name="connsiteX6" fmla="*/ 1815719 w 1835510"/>
              <a:gd name="connsiteY6" fmla="*/ 0 h 594096"/>
              <a:gd name="connsiteX7" fmla="*/ 1811867 w 1835510"/>
              <a:gd name="connsiteY7" fmla="*/ 71117 h 594096"/>
              <a:gd name="connsiteX8" fmla="*/ 1820686 w 1835510"/>
              <a:gd name="connsiteY8" fmla="*/ 121211 h 594096"/>
              <a:gd name="connsiteX9" fmla="*/ 1831650 w 1835510"/>
              <a:gd name="connsiteY9" fmla="*/ 198253 h 594096"/>
              <a:gd name="connsiteX10" fmla="*/ 1453092 w 1835510"/>
              <a:gd name="connsiteY10" fmla="*/ 590189 h 594096"/>
              <a:gd name="connsiteX11" fmla="*/ 40977 w 1835510"/>
              <a:gd name="connsiteY11" fmla="*/ 594096 h 594096"/>
              <a:gd name="connsiteX0" fmla="*/ 40977 w 1837548"/>
              <a:gd name="connsiteY0" fmla="*/ 594096 h 594096"/>
              <a:gd name="connsiteX1" fmla="*/ 58561 w 1837548"/>
              <a:gd name="connsiteY1" fmla="*/ 533255 h 594096"/>
              <a:gd name="connsiteX2" fmla="*/ 88264 w 1837548"/>
              <a:gd name="connsiteY2" fmla="*/ 489175 h 594096"/>
              <a:gd name="connsiteX3" fmla="*/ 37602 w 1837548"/>
              <a:gd name="connsiteY3" fmla="*/ 446643 h 594096"/>
              <a:gd name="connsiteX4" fmla="*/ 0 w 1837548"/>
              <a:gd name="connsiteY4" fmla="*/ 339580 h 594096"/>
              <a:gd name="connsiteX5" fmla="*/ 1456619 w 1837548"/>
              <a:gd name="connsiteY5" fmla="*/ 342755 h 594096"/>
              <a:gd name="connsiteX6" fmla="*/ 1815719 w 1837548"/>
              <a:gd name="connsiteY6" fmla="*/ 0 h 594096"/>
              <a:gd name="connsiteX7" fmla="*/ 1837523 w 1837548"/>
              <a:gd name="connsiteY7" fmla="*/ 80738 h 594096"/>
              <a:gd name="connsiteX8" fmla="*/ 1820686 w 1837548"/>
              <a:gd name="connsiteY8" fmla="*/ 121211 h 594096"/>
              <a:gd name="connsiteX9" fmla="*/ 1831650 w 1837548"/>
              <a:gd name="connsiteY9" fmla="*/ 198253 h 594096"/>
              <a:gd name="connsiteX10" fmla="*/ 1453092 w 1837548"/>
              <a:gd name="connsiteY10" fmla="*/ 590189 h 594096"/>
              <a:gd name="connsiteX11" fmla="*/ 40977 w 1837548"/>
              <a:gd name="connsiteY11" fmla="*/ 594096 h 594096"/>
              <a:gd name="connsiteX0" fmla="*/ 40977 w 1845553"/>
              <a:gd name="connsiteY0" fmla="*/ 594096 h 594096"/>
              <a:gd name="connsiteX1" fmla="*/ 58561 w 1845553"/>
              <a:gd name="connsiteY1" fmla="*/ 533255 h 594096"/>
              <a:gd name="connsiteX2" fmla="*/ 88264 w 1845553"/>
              <a:gd name="connsiteY2" fmla="*/ 489175 h 594096"/>
              <a:gd name="connsiteX3" fmla="*/ 37602 w 1845553"/>
              <a:gd name="connsiteY3" fmla="*/ 446643 h 594096"/>
              <a:gd name="connsiteX4" fmla="*/ 0 w 1845553"/>
              <a:gd name="connsiteY4" fmla="*/ 339580 h 594096"/>
              <a:gd name="connsiteX5" fmla="*/ 1456619 w 1845553"/>
              <a:gd name="connsiteY5" fmla="*/ 342755 h 594096"/>
              <a:gd name="connsiteX6" fmla="*/ 1815719 w 1845553"/>
              <a:gd name="connsiteY6" fmla="*/ 0 h 594096"/>
              <a:gd name="connsiteX7" fmla="*/ 1837523 w 1845553"/>
              <a:gd name="connsiteY7" fmla="*/ 80738 h 594096"/>
              <a:gd name="connsiteX8" fmla="*/ 1843135 w 1845553"/>
              <a:gd name="connsiteY8" fmla="*/ 134040 h 594096"/>
              <a:gd name="connsiteX9" fmla="*/ 1831650 w 1845553"/>
              <a:gd name="connsiteY9" fmla="*/ 198253 h 594096"/>
              <a:gd name="connsiteX10" fmla="*/ 1453092 w 1845553"/>
              <a:gd name="connsiteY10" fmla="*/ 590189 h 594096"/>
              <a:gd name="connsiteX11" fmla="*/ 40977 w 1845553"/>
              <a:gd name="connsiteY11" fmla="*/ 594096 h 594096"/>
              <a:gd name="connsiteX0" fmla="*/ 40977 w 1843135"/>
              <a:gd name="connsiteY0" fmla="*/ 594096 h 594096"/>
              <a:gd name="connsiteX1" fmla="*/ 58561 w 1843135"/>
              <a:gd name="connsiteY1" fmla="*/ 533255 h 594096"/>
              <a:gd name="connsiteX2" fmla="*/ 88264 w 1843135"/>
              <a:gd name="connsiteY2" fmla="*/ 489175 h 594096"/>
              <a:gd name="connsiteX3" fmla="*/ 37602 w 1843135"/>
              <a:gd name="connsiteY3" fmla="*/ 446643 h 594096"/>
              <a:gd name="connsiteX4" fmla="*/ 0 w 1843135"/>
              <a:gd name="connsiteY4" fmla="*/ 339580 h 594096"/>
              <a:gd name="connsiteX5" fmla="*/ 1456619 w 1843135"/>
              <a:gd name="connsiteY5" fmla="*/ 342755 h 594096"/>
              <a:gd name="connsiteX6" fmla="*/ 1815719 w 1843135"/>
              <a:gd name="connsiteY6" fmla="*/ 0 h 594096"/>
              <a:gd name="connsiteX7" fmla="*/ 1837523 w 1843135"/>
              <a:gd name="connsiteY7" fmla="*/ 80738 h 594096"/>
              <a:gd name="connsiteX8" fmla="*/ 1843135 w 1843135"/>
              <a:gd name="connsiteY8" fmla="*/ 134040 h 594096"/>
              <a:gd name="connsiteX9" fmla="*/ 1831650 w 1843135"/>
              <a:gd name="connsiteY9" fmla="*/ 198253 h 594096"/>
              <a:gd name="connsiteX10" fmla="*/ 1453092 w 1843135"/>
              <a:gd name="connsiteY10" fmla="*/ 590189 h 594096"/>
              <a:gd name="connsiteX11" fmla="*/ 40977 w 1843135"/>
              <a:gd name="connsiteY11" fmla="*/ 594096 h 594096"/>
              <a:gd name="connsiteX0" fmla="*/ 40977 w 1843135"/>
              <a:gd name="connsiteY0" fmla="*/ 594096 h 594096"/>
              <a:gd name="connsiteX1" fmla="*/ 32905 w 1843135"/>
              <a:gd name="connsiteY1" fmla="*/ 520427 h 594096"/>
              <a:gd name="connsiteX2" fmla="*/ 88264 w 1843135"/>
              <a:gd name="connsiteY2" fmla="*/ 489175 h 594096"/>
              <a:gd name="connsiteX3" fmla="*/ 37602 w 1843135"/>
              <a:gd name="connsiteY3" fmla="*/ 446643 h 594096"/>
              <a:gd name="connsiteX4" fmla="*/ 0 w 1843135"/>
              <a:gd name="connsiteY4" fmla="*/ 339580 h 594096"/>
              <a:gd name="connsiteX5" fmla="*/ 1456619 w 1843135"/>
              <a:gd name="connsiteY5" fmla="*/ 342755 h 594096"/>
              <a:gd name="connsiteX6" fmla="*/ 1815719 w 1843135"/>
              <a:gd name="connsiteY6" fmla="*/ 0 h 594096"/>
              <a:gd name="connsiteX7" fmla="*/ 1837523 w 1843135"/>
              <a:gd name="connsiteY7" fmla="*/ 80738 h 594096"/>
              <a:gd name="connsiteX8" fmla="*/ 1843135 w 1843135"/>
              <a:gd name="connsiteY8" fmla="*/ 134040 h 594096"/>
              <a:gd name="connsiteX9" fmla="*/ 1831650 w 1843135"/>
              <a:gd name="connsiteY9" fmla="*/ 198253 h 594096"/>
              <a:gd name="connsiteX10" fmla="*/ 1453092 w 1843135"/>
              <a:gd name="connsiteY10" fmla="*/ 590189 h 594096"/>
              <a:gd name="connsiteX11" fmla="*/ 40977 w 1843135"/>
              <a:gd name="connsiteY11" fmla="*/ 594096 h 594096"/>
              <a:gd name="connsiteX0" fmla="*/ 40977 w 1843135"/>
              <a:gd name="connsiteY0" fmla="*/ 594096 h 594096"/>
              <a:gd name="connsiteX1" fmla="*/ 32905 w 1843135"/>
              <a:gd name="connsiteY1" fmla="*/ 520427 h 594096"/>
              <a:gd name="connsiteX2" fmla="*/ 56194 w 1843135"/>
              <a:gd name="connsiteY2" fmla="*/ 476346 h 594096"/>
              <a:gd name="connsiteX3" fmla="*/ 37602 w 1843135"/>
              <a:gd name="connsiteY3" fmla="*/ 446643 h 594096"/>
              <a:gd name="connsiteX4" fmla="*/ 0 w 1843135"/>
              <a:gd name="connsiteY4" fmla="*/ 339580 h 594096"/>
              <a:gd name="connsiteX5" fmla="*/ 1456619 w 1843135"/>
              <a:gd name="connsiteY5" fmla="*/ 342755 h 594096"/>
              <a:gd name="connsiteX6" fmla="*/ 1815719 w 1843135"/>
              <a:gd name="connsiteY6" fmla="*/ 0 h 594096"/>
              <a:gd name="connsiteX7" fmla="*/ 1837523 w 1843135"/>
              <a:gd name="connsiteY7" fmla="*/ 80738 h 594096"/>
              <a:gd name="connsiteX8" fmla="*/ 1843135 w 1843135"/>
              <a:gd name="connsiteY8" fmla="*/ 134040 h 594096"/>
              <a:gd name="connsiteX9" fmla="*/ 1831650 w 1843135"/>
              <a:gd name="connsiteY9" fmla="*/ 198253 h 594096"/>
              <a:gd name="connsiteX10" fmla="*/ 1453092 w 1843135"/>
              <a:gd name="connsiteY10" fmla="*/ 590189 h 594096"/>
              <a:gd name="connsiteX11" fmla="*/ 40977 w 1843135"/>
              <a:gd name="connsiteY11" fmla="*/ 594096 h 594096"/>
              <a:gd name="connsiteX0" fmla="*/ 40977 w 1843135"/>
              <a:gd name="connsiteY0" fmla="*/ 594096 h 594096"/>
              <a:gd name="connsiteX1" fmla="*/ 32905 w 1843135"/>
              <a:gd name="connsiteY1" fmla="*/ 520427 h 594096"/>
              <a:gd name="connsiteX2" fmla="*/ 56194 w 1843135"/>
              <a:gd name="connsiteY2" fmla="*/ 476346 h 594096"/>
              <a:gd name="connsiteX3" fmla="*/ 88914 w 1843135"/>
              <a:gd name="connsiteY3" fmla="*/ 398537 h 594096"/>
              <a:gd name="connsiteX4" fmla="*/ 0 w 1843135"/>
              <a:gd name="connsiteY4" fmla="*/ 339580 h 594096"/>
              <a:gd name="connsiteX5" fmla="*/ 1456619 w 1843135"/>
              <a:gd name="connsiteY5" fmla="*/ 342755 h 594096"/>
              <a:gd name="connsiteX6" fmla="*/ 1815719 w 1843135"/>
              <a:gd name="connsiteY6" fmla="*/ 0 h 594096"/>
              <a:gd name="connsiteX7" fmla="*/ 1837523 w 1843135"/>
              <a:gd name="connsiteY7" fmla="*/ 80738 h 594096"/>
              <a:gd name="connsiteX8" fmla="*/ 1843135 w 1843135"/>
              <a:gd name="connsiteY8" fmla="*/ 134040 h 594096"/>
              <a:gd name="connsiteX9" fmla="*/ 1831650 w 1843135"/>
              <a:gd name="connsiteY9" fmla="*/ 198253 h 594096"/>
              <a:gd name="connsiteX10" fmla="*/ 1453092 w 1843135"/>
              <a:gd name="connsiteY10" fmla="*/ 590189 h 594096"/>
              <a:gd name="connsiteX11" fmla="*/ 40977 w 1843135"/>
              <a:gd name="connsiteY11" fmla="*/ 594096 h 594096"/>
              <a:gd name="connsiteX0" fmla="*/ 8264 w 1810422"/>
              <a:gd name="connsiteY0" fmla="*/ 594096 h 594096"/>
              <a:gd name="connsiteX1" fmla="*/ 192 w 1810422"/>
              <a:gd name="connsiteY1" fmla="*/ 520427 h 594096"/>
              <a:gd name="connsiteX2" fmla="*/ 23481 w 1810422"/>
              <a:gd name="connsiteY2" fmla="*/ 476346 h 594096"/>
              <a:gd name="connsiteX3" fmla="*/ 56201 w 1810422"/>
              <a:gd name="connsiteY3" fmla="*/ 398537 h 594096"/>
              <a:gd name="connsiteX4" fmla="*/ 2564 w 1810422"/>
              <a:gd name="connsiteY4" fmla="*/ 339580 h 594096"/>
              <a:gd name="connsiteX5" fmla="*/ 1423906 w 1810422"/>
              <a:gd name="connsiteY5" fmla="*/ 342755 h 594096"/>
              <a:gd name="connsiteX6" fmla="*/ 1783006 w 1810422"/>
              <a:gd name="connsiteY6" fmla="*/ 0 h 594096"/>
              <a:gd name="connsiteX7" fmla="*/ 1804810 w 1810422"/>
              <a:gd name="connsiteY7" fmla="*/ 80738 h 594096"/>
              <a:gd name="connsiteX8" fmla="*/ 1810422 w 1810422"/>
              <a:gd name="connsiteY8" fmla="*/ 134040 h 594096"/>
              <a:gd name="connsiteX9" fmla="*/ 1798937 w 1810422"/>
              <a:gd name="connsiteY9" fmla="*/ 198253 h 594096"/>
              <a:gd name="connsiteX10" fmla="*/ 1420379 w 1810422"/>
              <a:gd name="connsiteY10" fmla="*/ 590189 h 594096"/>
              <a:gd name="connsiteX11" fmla="*/ 8264 w 1810422"/>
              <a:gd name="connsiteY11" fmla="*/ 594096 h 594096"/>
              <a:gd name="connsiteX0" fmla="*/ 8264 w 1810422"/>
              <a:gd name="connsiteY0" fmla="*/ 594096 h 594096"/>
              <a:gd name="connsiteX1" fmla="*/ 192 w 1810422"/>
              <a:gd name="connsiteY1" fmla="*/ 520427 h 594096"/>
              <a:gd name="connsiteX2" fmla="*/ 23481 w 1810422"/>
              <a:gd name="connsiteY2" fmla="*/ 476346 h 594096"/>
              <a:gd name="connsiteX3" fmla="*/ 43373 w 1810422"/>
              <a:gd name="connsiteY3" fmla="*/ 401744 h 594096"/>
              <a:gd name="connsiteX4" fmla="*/ 2564 w 1810422"/>
              <a:gd name="connsiteY4" fmla="*/ 339580 h 594096"/>
              <a:gd name="connsiteX5" fmla="*/ 1423906 w 1810422"/>
              <a:gd name="connsiteY5" fmla="*/ 342755 h 594096"/>
              <a:gd name="connsiteX6" fmla="*/ 1783006 w 1810422"/>
              <a:gd name="connsiteY6" fmla="*/ 0 h 594096"/>
              <a:gd name="connsiteX7" fmla="*/ 1804810 w 1810422"/>
              <a:gd name="connsiteY7" fmla="*/ 80738 h 594096"/>
              <a:gd name="connsiteX8" fmla="*/ 1810422 w 1810422"/>
              <a:gd name="connsiteY8" fmla="*/ 134040 h 594096"/>
              <a:gd name="connsiteX9" fmla="*/ 1798937 w 1810422"/>
              <a:gd name="connsiteY9" fmla="*/ 198253 h 594096"/>
              <a:gd name="connsiteX10" fmla="*/ 1420379 w 1810422"/>
              <a:gd name="connsiteY10" fmla="*/ 590189 h 594096"/>
              <a:gd name="connsiteX11" fmla="*/ 8264 w 1810422"/>
              <a:gd name="connsiteY11" fmla="*/ 594096 h 594096"/>
              <a:gd name="connsiteX0" fmla="*/ 8264 w 1810422"/>
              <a:gd name="connsiteY0" fmla="*/ 594096 h 594096"/>
              <a:gd name="connsiteX1" fmla="*/ 192 w 1810422"/>
              <a:gd name="connsiteY1" fmla="*/ 520427 h 594096"/>
              <a:gd name="connsiteX2" fmla="*/ 23481 w 1810422"/>
              <a:gd name="connsiteY2" fmla="*/ 476346 h 594096"/>
              <a:gd name="connsiteX3" fmla="*/ 43373 w 1810422"/>
              <a:gd name="connsiteY3" fmla="*/ 401744 h 594096"/>
              <a:gd name="connsiteX4" fmla="*/ 2564 w 1810422"/>
              <a:gd name="connsiteY4" fmla="*/ 339580 h 594096"/>
              <a:gd name="connsiteX5" fmla="*/ 1423906 w 1810422"/>
              <a:gd name="connsiteY5" fmla="*/ 342755 h 594096"/>
              <a:gd name="connsiteX6" fmla="*/ 1783006 w 1810422"/>
              <a:gd name="connsiteY6" fmla="*/ 0 h 594096"/>
              <a:gd name="connsiteX7" fmla="*/ 1804810 w 1810422"/>
              <a:gd name="connsiteY7" fmla="*/ 80738 h 594096"/>
              <a:gd name="connsiteX8" fmla="*/ 1810422 w 1810422"/>
              <a:gd name="connsiteY8" fmla="*/ 134040 h 594096"/>
              <a:gd name="connsiteX9" fmla="*/ 1798937 w 1810422"/>
              <a:gd name="connsiteY9" fmla="*/ 198253 h 594096"/>
              <a:gd name="connsiteX10" fmla="*/ 1420379 w 1810422"/>
              <a:gd name="connsiteY10" fmla="*/ 590189 h 594096"/>
              <a:gd name="connsiteX11" fmla="*/ 8264 w 1810422"/>
              <a:gd name="connsiteY11" fmla="*/ 594096 h 594096"/>
              <a:gd name="connsiteX0" fmla="*/ 5700 w 1807858"/>
              <a:gd name="connsiteY0" fmla="*/ 594096 h 594096"/>
              <a:gd name="connsiteX1" fmla="*/ 4042 w 1807858"/>
              <a:gd name="connsiteY1" fmla="*/ 530048 h 594096"/>
              <a:gd name="connsiteX2" fmla="*/ 20917 w 1807858"/>
              <a:gd name="connsiteY2" fmla="*/ 476346 h 594096"/>
              <a:gd name="connsiteX3" fmla="*/ 40809 w 1807858"/>
              <a:gd name="connsiteY3" fmla="*/ 401744 h 594096"/>
              <a:gd name="connsiteX4" fmla="*/ 0 w 1807858"/>
              <a:gd name="connsiteY4" fmla="*/ 339580 h 594096"/>
              <a:gd name="connsiteX5" fmla="*/ 1421342 w 1807858"/>
              <a:gd name="connsiteY5" fmla="*/ 342755 h 594096"/>
              <a:gd name="connsiteX6" fmla="*/ 1780442 w 1807858"/>
              <a:gd name="connsiteY6" fmla="*/ 0 h 594096"/>
              <a:gd name="connsiteX7" fmla="*/ 1802246 w 1807858"/>
              <a:gd name="connsiteY7" fmla="*/ 80738 h 594096"/>
              <a:gd name="connsiteX8" fmla="*/ 1807858 w 1807858"/>
              <a:gd name="connsiteY8" fmla="*/ 134040 h 594096"/>
              <a:gd name="connsiteX9" fmla="*/ 1796373 w 1807858"/>
              <a:gd name="connsiteY9" fmla="*/ 198253 h 594096"/>
              <a:gd name="connsiteX10" fmla="*/ 1417815 w 1807858"/>
              <a:gd name="connsiteY10" fmla="*/ 590189 h 594096"/>
              <a:gd name="connsiteX11" fmla="*/ 5700 w 1807858"/>
              <a:gd name="connsiteY11" fmla="*/ 594096 h 594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7858" h="594096">
                <a:moveTo>
                  <a:pt x="5700" y="594096"/>
                </a:moveTo>
                <a:cubicBezTo>
                  <a:pt x="5147" y="572747"/>
                  <a:pt x="4595" y="551397"/>
                  <a:pt x="4042" y="530048"/>
                </a:cubicBezTo>
                <a:cubicBezTo>
                  <a:pt x="1243" y="507946"/>
                  <a:pt x="23716" y="498448"/>
                  <a:pt x="20917" y="476346"/>
                </a:cubicBezTo>
                <a:lnTo>
                  <a:pt x="40809" y="401744"/>
                </a:lnTo>
                <a:cubicBezTo>
                  <a:pt x="27206" y="381023"/>
                  <a:pt x="10396" y="369923"/>
                  <a:pt x="0" y="339580"/>
                </a:cubicBezTo>
                <a:lnTo>
                  <a:pt x="1421342" y="342755"/>
                </a:lnTo>
                <a:lnTo>
                  <a:pt x="1780442" y="0"/>
                </a:lnTo>
                <a:cubicBezTo>
                  <a:pt x="1779266" y="9407"/>
                  <a:pt x="1797677" y="58398"/>
                  <a:pt x="1802246" y="80738"/>
                </a:cubicBezTo>
                <a:cubicBezTo>
                  <a:pt x="1806815" y="103078"/>
                  <a:pt x="1805977" y="113109"/>
                  <a:pt x="1807858" y="134040"/>
                </a:cubicBezTo>
                <a:cubicBezTo>
                  <a:pt x="1807704" y="179062"/>
                  <a:pt x="1807497" y="181299"/>
                  <a:pt x="1796373" y="198253"/>
                </a:cubicBezTo>
                <a:cubicBezTo>
                  <a:pt x="1748490" y="271231"/>
                  <a:pt x="1546932" y="464835"/>
                  <a:pt x="1417815" y="590189"/>
                </a:cubicBezTo>
                <a:lnTo>
                  <a:pt x="5700" y="594096"/>
                </a:lnTo>
                <a:close/>
              </a:path>
            </a:pathLst>
          </a:custGeom>
          <a:solidFill>
            <a:srgbClr val="FF0000">
              <a:alpha val="4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8" name="Straight Connector 87"/>
          <p:cNvCxnSpPr/>
          <p:nvPr/>
        </p:nvCxnSpPr>
        <p:spPr>
          <a:xfrm flipH="1">
            <a:off x="4191000" y="3233078"/>
            <a:ext cx="2133600" cy="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H="1">
            <a:off x="4181595" y="4760640"/>
            <a:ext cx="2151276" cy="864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H="1">
            <a:off x="6319146" y="3697316"/>
            <a:ext cx="1066800" cy="106680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flipH="1">
            <a:off x="4202870" y="2086928"/>
            <a:ext cx="2105560" cy="555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flipH="1">
            <a:off x="6318665" y="1030143"/>
            <a:ext cx="1061366" cy="105734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H="1">
            <a:off x="6314961" y="2070612"/>
            <a:ext cx="786" cy="270255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7376509" y="1031960"/>
            <a:ext cx="1415" cy="268728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H="1">
            <a:off x="4191000" y="1020683"/>
            <a:ext cx="1066800" cy="106680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H="1">
            <a:off x="4196935" y="2069181"/>
            <a:ext cx="786" cy="270255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>
            <a:off x="6316450" y="2183364"/>
            <a:ext cx="1058836" cy="1060035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04800" y="-208240"/>
            <a:ext cx="8574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/>
            </a:r>
            <a:br>
              <a:rPr lang="en-US" sz="1500" b="1" dirty="0" smtClean="0"/>
            </a:br>
            <a:r>
              <a:rPr lang="en-US" sz="3300" b="1" dirty="0" smtClean="0">
                <a:latin typeface="Arial" pitchFamily="34" charset="0"/>
                <a:cs typeface="Arial" pitchFamily="34" charset="0"/>
              </a:rPr>
              <a:t>Adapt Davis (2010) Methodology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Freeform 42"/>
          <p:cNvSpPr/>
          <p:nvPr/>
        </p:nvSpPr>
        <p:spPr>
          <a:xfrm rot="16200000">
            <a:off x="5855744" y="3785060"/>
            <a:ext cx="1513028" cy="257023"/>
          </a:xfrm>
          <a:custGeom>
            <a:avLst/>
            <a:gdLst>
              <a:gd name="connsiteX0" fmla="*/ 92927 w 2174488"/>
              <a:gd name="connsiteY0" fmla="*/ 0 h 216829"/>
              <a:gd name="connsiteX1" fmla="*/ 24780 w 2174488"/>
              <a:gd name="connsiteY1" fmla="*/ 43366 h 216829"/>
              <a:gd name="connsiteX2" fmla="*/ 0 w 2174488"/>
              <a:gd name="connsiteY2" fmla="*/ 99122 h 216829"/>
              <a:gd name="connsiteX3" fmla="*/ 24780 w 2174488"/>
              <a:gd name="connsiteY3" fmla="*/ 154878 h 216829"/>
              <a:gd name="connsiteX4" fmla="*/ 86732 w 2174488"/>
              <a:gd name="connsiteY4" fmla="*/ 167269 h 216829"/>
              <a:gd name="connsiteX5" fmla="*/ 179659 w 2174488"/>
              <a:gd name="connsiteY5" fmla="*/ 148683 h 216829"/>
              <a:gd name="connsiteX6" fmla="*/ 297366 w 2174488"/>
              <a:gd name="connsiteY6" fmla="*/ 123903 h 216829"/>
              <a:gd name="connsiteX7" fmla="*/ 458439 w 2174488"/>
              <a:gd name="connsiteY7" fmla="*/ 86732 h 216829"/>
              <a:gd name="connsiteX8" fmla="*/ 563756 w 2174488"/>
              <a:gd name="connsiteY8" fmla="*/ 74342 h 216829"/>
              <a:gd name="connsiteX9" fmla="*/ 675268 w 2174488"/>
              <a:gd name="connsiteY9" fmla="*/ 68147 h 216829"/>
              <a:gd name="connsiteX10" fmla="*/ 762000 w 2174488"/>
              <a:gd name="connsiteY10" fmla="*/ 74342 h 216829"/>
              <a:gd name="connsiteX11" fmla="*/ 848732 w 2174488"/>
              <a:gd name="connsiteY11" fmla="*/ 105317 h 216829"/>
              <a:gd name="connsiteX12" fmla="*/ 873512 w 2174488"/>
              <a:gd name="connsiteY12" fmla="*/ 154878 h 216829"/>
              <a:gd name="connsiteX13" fmla="*/ 873512 w 2174488"/>
              <a:gd name="connsiteY13" fmla="*/ 154878 h 216829"/>
              <a:gd name="connsiteX14" fmla="*/ 879707 w 2174488"/>
              <a:gd name="connsiteY14" fmla="*/ 216829 h 216829"/>
              <a:gd name="connsiteX15" fmla="*/ 923073 w 2174488"/>
              <a:gd name="connsiteY15" fmla="*/ 173464 h 216829"/>
              <a:gd name="connsiteX16" fmla="*/ 985024 w 2174488"/>
              <a:gd name="connsiteY16" fmla="*/ 123903 h 216829"/>
              <a:gd name="connsiteX17" fmla="*/ 1053171 w 2174488"/>
              <a:gd name="connsiteY17" fmla="*/ 86732 h 216829"/>
              <a:gd name="connsiteX18" fmla="*/ 1164683 w 2174488"/>
              <a:gd name="connsiteY18" fmla="*/ 68147 h 216829"/>
              <a:gd name="connsiteX19" fmla="*/ 1282390 w 2174488"/>
              <a:gd name="connsiteY19" fmla="*/ 80537 h 216829"/>
              <a:gd name="connsiteX20" fmla="*/ 1369122 w 2174488"/>
              <a:gd name="connsiteY20" fmla="*/ 111512 h 216829"/>
              <a:gd name="connsiteX21" fmla="*/ 1449659 w 2174488"/>
              <a:gd name="connsiteY21" fmla="*/ 136293 h 216829"/>
              <a:gd name="connsiteX22" fmla="*/ 1604537 w 2174488"/>
              <a:gd name="connsiteY22" fmla="*/ 167269 h 216829"/>
              <a:gd name="connsiteX23" fmla="*/ 1685073 w 2174488"/>
              <a:gd name="connsiteY23" fmla="*/ 179659 h 216829"/>
              <a:gd name="connsiteX24" fmla="*/ 1778000 w 2174488"/>
              <a:gd name="connsiteY24" fmla="*/ 185854 h 216829"/>
              <a:gd name="connsiteX25" fmla="*/ 1883317 w 2174488"/>
              <a:gd name="connsiteY25" fmla="*/ 179659 h 216829"/>
              <a:gd name="connsiteX26" fmla="*/ 1951463 w 2174488"/>
              <a:gd name="connsiteY26" fmla="*/ 154878 h 216829"/>
              <a:gd name="connsiteX27" fmla="*/ 2038195 w 2174488"/>
              <a:gd name="connsiteY27" fmla="*/ 130098 h 216829"/>
              <a:gd name="connsiteX28" fmla="*/ 2038195 w 2174488"/>
              <a:gd name="connsiteY28" fmla="*/ 130098 h 216829"/>
              <a:gd name="connsiteX29" fmla="*/ 2137317 w 2174488"/>
              <a:gd name="connsiteY29" fmla="*/ 80537 h 216829"/>
              <a:gd name="connsiteX30" fmla="*/ 2174488 w 2174488"/>
              <a:gd name="connsiteY30" fmla="*/ 37171 h 216829"/>
              <a:gd name="connsiteX31" fmla="*/ 2174488 w 2174488"/>
              <a:gd name="connsiteY31" fmla="*/ 37171 h 216829"/>
              <a:gd name="connsiteX0" fmla="*/ 60774 w 2174488"/>
              <a:gd name="connsiteY0" fmla="*/ 0 h 258051"/>
              <a:gd name="connsiteX1" fmla="*/ 24780 w 2174488"/>
              <a:gd name="connsiteY1" fmla="*/ 84588 h 258051"/>
              <a:gd name="connsiteX2" fmla="*/ 0 w 2174488"/>
              <a:gd name="connsiteY2" fmla="*/ 140344 h 258051"/>
              <a:gd name="connsiteX3" fmla="*/ 24780 w 2174488"/>
              <a:gd name="connsiteY3" fmla="*/ 196100 h 258051"/>
              <a:gd name="connsiteX4" fmla="*/ 86732 w 2174488"/>
              <a:gd name="connsiteY4" fmla="*/ 208491 h 258051"/>
              <a:gd name="connsiteX5" fmla="*/ 179659 w 2174488"/>
              <a:gd name="connsiteY5" fmla="*/ 189905 h 258051"/>
              <a:gd name="connsiteX6" fmla="*/ 297366 w 2174488"/>
              <a:gd name="connsiteY6" fmla="*/ 165125 h 258051"/>
              <a:gd name="connsiteX7" fmla="*/ 458439 w 2174488"/>
              <a:gd name="connsiteY7" fmla="*/ 127954 h 258051"/>
              <a:gd name="connsiteX8" fmla="*/ 563756 w 2174488"/>
              <a:gd name="connsiteY8" fmla="*/ 115564 h 258051"/>
              <a:gd name="connsiteX9" fmla="*/ 675268 w 2174488"/>
              <a:gd name="connsiteY9" fmla="*/ 109369 h 258051"/>
              <a:gd name="connsiteX10" fmla="*/ 762000 w 2174488"/>
              <a:gd name="connsiteY10" fmla="*/ 115564 h 258051"/>
              <a:gd name="connsiteX11" fmla="*/ 848732 w 2174488"/>
              <a:gd name="connsiteY11" fmla="*/ 146539 h 258051"/>
              <a:gd name="connsiteX12" fmla="*/ 873512 w 2174488"/>
              <a:gd name="connsiteY12" fmla="*/ 196100 h 258051"/>
              <a:gd name="connsiteX13" fmla="*/ 873512 w 2174488"/>
              <a:gd name="connsiteY13" fmla="*/ 196100 h 258051"/>
              <a:gd name="connsiteX14" fmla="*/ 879707 w 2174488"/>
              <a:gd name="connsiteY14" fmla="*/ 258051 h 258051"/>
              <a:gd name="connsiteX15" fmla="*/ 923073 w 2174488"/>
              <a:gd name="connsiteY15" fmla="*/ 214686 h 258051"/>
              <a:gd name="connsiteX16" fmla="*/ 985024 w 2174488"/>
              <a:gd name="connsiteY16" fmla="*/ 165125 h 258051"/>
              <a:gd name="connsiteX17" fmla="*/ 1053171 w 2174488"/>
              <a:gd name="connsiteY17" fmla="*/ 127954 h 258051"/>
              <a:gd name="connsiteX18" fmla="*/ 1164683 w 2174488"/>
              <a:gd name="connsiteY18" fmla="*/ 109369 h 258051"/>
              <a:gd name="connsiteX19" fmla="*/ 1282390 w 2174488"/>
              <a:gd name="connsiteY19" fmla="*/ 121759 h 258051"/>
              <a:gd name="connsiteX20" fmla="*/ 1369122 w 2174488"/>
              <a:gd name="connsiteY20" fmla="*/ 152734 h 258051"/>
              <a:gd name="connsiteX21" fmla="*/ 1449659 w 2174488"/>
              <a:gd name="connsiteY21" fmla="*/ 177515 h 258051"/>
              <a:gd name="connsiteX22" fmla="*/ 1604537 w 2174488"/>
              <a:gd name="connsiteY22" fmla="*/ 208491 h 258051"/>
              <a:gd name="connsiteX23" fmla="*/ 1685073 w 2174488"/>
              <a:gd name="connsiteY23" fmla="*/ 220881 h 258051"/>
              <a:gd name="connsiteX24" fmla="*/ 1778000 w 2174488"/>
              <a:gd name="connsiteY24" fmla="*/ 227076 h 258051"/>
              <a:gd name="connsiteX25" fmla="*/ 1883317 w 2174488"/>
              <a:gd name="connsiteY25" fmla="*/ 220881 h 258051"/>
              <a:gd name="connsiteX26" fmla="*/ 1951463 w 2174488"/>
              <a:gd name="connsiteY26" fmla="*/ 196100 h 258051"/>
              <a:gd name="connsiteX27" fmla="*/ 2038195 w 2174488"/>
              <a:gd name="connsiteY27" fmla="*/ 171320 h 258051"/>
              <a:gd name="connsiteX28" fmla="*/ 2038195 w 2174488"/>
              <a:gd name="connsiteY28" fmla="*/ 171320 h 258051"/>
              <a:gd name="connsiteX29" fmla="*/ 2137317 w 2174488"/>
              <a:gd name="connsiteY29" fmla="*/ 121759 h 258051"/>
              <a:gd name="connsiteX30" fmla="*/ 2174488 w 2174488"/>
              <a:gd name="connsiteY30" fmla="*/ 78393 h 258051"/>
              <a:gd name="connsiteX31" fmla="*/ 2174488 w 2174488"/>
              <a:gd name="connsiteY31" fmla="*/ 78393 h 258051"/>
              <a:gd name="connsiteX0" fmla="*/ 42401 w 2156115"/>
              <a:gd name="connsiteY0" fmla="*/ 0 h 258051"/>
              <a:gd name="connsiteX1" fmla="*/ 6407 w 2156115"/>
              <a:gd name="connsiteY1" fmla="*/ 84588 h 258051"/>
              <a:gd name="connsiteX2" fmla="*/ 0 w 2156115"/>
              <a:gd name="connsiteY2" fmla="*/ 144924 h 258051"/>
              <a:gd name="connsiteX3" fmla="*/ 6407 w 2156115"/>
              <a:gd name="connsiteY3" fmla="*/ 196100 h 258051"/>
              <a:gd name="connsiteX4" fmla="*/ 68359 w 2156115"/>
              <a:gd name="connsiteY4" fmla="*/ 208491 h 258051"/>
              <a:gd name="connsiteX5" fmla="*/ 161286 w 2156115"/>
              <a:gd name="connsiteY5" fmla="*/ 189905 h 258051"/>
              <a:gd name="connsiteX6" fmla="*/ 278993 w 2156115"/>
              <a:gd name="connsiteY6" fmla="*/ 165125 h 258051"/>
              <a:gd name="connsiteX7" fmla="*/ 440066 w 2156115"/>
              <a:gd name="connsiteY7" fmla="*/ 127954 h 258051"/>
              <a:gd name="connsiteX8" fmla="*/ 545383 w 2156115"/>
              <a:gd name="connsiteY8" fmla="*/ 115564 h 258051"/>
              <a:gd name="connsiteX9" fmla="*/ 656895 w 2156115"/>
              <a:gd name="connsiteY9" fmla="*/ 109369 h 258051"/>
              <a:gd name="connsiteX10" fmla="*/ 743627 w 2156115"/>
              <a:gd name="connsiteY10" fmla="*/ 115564 h 258051"/>
              <a:gd name="connsiteX11" fmla="*/ 830359 w 2156115"/>
              <a:gd name="connsiteY11" fmla="*/ 146539 h 258051"/>
              <a:gd name="connsiteX12" fmla="*/ 855139 w 2156115"/>
              <a:gd name="connsiteY12" fmla="*/ 196100 h 258051"/>
              <a:gd name="connsiteX13" fmla="*/ 855139 w 2156115"/>
              <a:gd name="connsiteY13" fmla="*/ 196100 h 258051"/>
              <a:gd name="connsiteX14" fmla="*/ 861334 w 2156115"/>
              <a:gd name="connsiteY14" fmla="*/ 258051 h 258051"/>
              <a:gd name="connsiteX15" fmla="*/ 904700 w 2156115"/>
              <a:gd name="connsiteY15" fmla="*/ 214686 h 258051"/>
              <a:gd name="connsiteX16" fmla="*/ 966651 w 2156115"/>
              <a:gd name="connsiteY16" fmla="*/ 165125 h 258051"/>
              <a:gd name="connsiteX17" fmla="*/ 1034798 w 2156115"/>
              <a:gd name="connsiteY17" fmla="*/ 127954 h 258051"/>
              <a:gd name="connsiteX18" fmla="*/ 1146310 w 2156115"/>
              <a:gd name="connsiteY18" fmla="*/ 109369 h 258051"/>
              <a:gd name="connsiteX19" fmla="*/ 1264017 w 2156115"/>
              <a:gd name="connsiteY19" fmla="*/ 121759 h 258051"/>
              <a:gd name="connsiteX20" fmla="*/ 1350749 w 2156115"/>
              <a:gd name="connsiteY20" fmla="*/ 152734 h 258051"/>
              <a:gd name="connsiteX21" fmla="*/ 1431286 w 2156115"/>
              <a:gd name="connsiteY21" fmla="*/ 177515 h 258051"/>
              <a:gd name="connsiteX22" fmla="*/ 1586164 w 2156115"/>
              <a:gd name="connsiteY22" fmla="*/ 208491 h 258051"/>
              <a:gd name="connsiteX23" fmla="*/ 1666700 w 2156115"/>
              <a:gd name="connsiteY23" fmla="*/ 220881 h 258051"/>
              <a:gd name="connsiteX24" fmla="*/ 1759627 w 2156115"/>
              <a:gd name="connsiteY24" fmla="*/ 227076 h 258051"/>
              <a:gd name="connsiteX25" fmla="*/ 1864944 w 2156115"/>
              <a:gd name="connsiteY25" fmla="*/ 220881 h 258051"/>
              <a:gd name="connsiteX26" fmla="*/ 1933090 w 2156115"/>
              <a:gd name="connsiteY26" fmla="*/ 196100 h 258051"/>
              <a:gd name="connsiteX27" fmla="*/ 2019822 w 2156115"/>
              <a:gd name="connsiteY27" fmla="*/ 171320 h 258051"/>
              <a:gd name="connsiteX28" fmla="*/ 2019822 w 2156115"/>
              <a:gd name="connsiteY28" fmla="*/ 171320 h 258051"/>
              <a:gd name="connsiteX29" fmla="*/ 2118944 w 2156115"/>
              <a:gd name="connsiteY29" fmla="*/ 121759 h 258051"/>
              <a:gd name="connsiteX30" fmla="*/ 2156115 w 2156115"/>
              <a:gd name="connsiteY30" fmla="*/ 78393 h 258051"/>
              <a:gd name="connsiteX31" fmla="*/ 2156115 w 2156115"/>
              <a:gd name="connsiteY31" fmla="*/ 78393 h 258051"/>
              <a:gd name="connsiteX0" fmla="*/ 42401 w 2156115"/>
              <a:gd name="connsiteY0" fmla="*/ 0 h 258051"/>
              <a:gd name="connsiteX1" fmla="*/ 6407 w 2156115"/>
              <a:gd name="connsiteY1" fmla="*/ 84588 h 258051"/>
              <a:gd name="connsiteX2" fmla="*/ 0 w 2156115"/>
              <a:gd name="connsiteY2" fmla="*/ 144924 h 258051"/>
              <a:gd name="connsiteX3" fmla="*/ 24780 w 2156115"/>
              <a:gd name="connsiteY3" fmla="*/ 191523 h 258051"/>
              <a:gd name="connsiteX4" fmla="*/ 68359 w 2156115"/>
              <a:gd name="connsiteY4" fmla="*/ 208491 h 258051"/>
              <a:gd name="connsiteX5" fmla="*/ 161286 w 2156115"/>
              <a:gd name="connsiteY5" fmla="*/ 189905 h 258051"/>
              <a:gd name="connsiteX6" fmla="*/ 278993 w 2156115"/>
              <a:gd name="connsiteY6" fmla="*/ 165125 h 258051"/>
              <a:gd name="connsiteX7" fmla="*/ 440066 w 2156115"/>
              <a:gd name="connsiteY7" fmla="*/ 127954 h 258051"/>
              <a:gd name="connsiteX8" fmla="*/ 545383 w 2156115"/>
              <a:gd name="connsiteY8" fmla="*/ 115564 h 258051"/>
              <a:gd name="connsiteX9" fmla="*/ 656895 w 2156115"/>
              <a:gd name="connsiteY9" fmla="*/ 109369 h 258051"/>
              <a:gd name="connsiteX10" fmla="*/ 743627 w 2156115"/>
              <a:gd name="connsiteY10" fmla="*/ 115564 h 258051"/>
              <a:gd name="connsiteX11" fmla="*/ 830359 w 2156115"/>
              <a:gd name="connsiteY11" fmla="*/ 146539 h 258051"/>
              <a:gd name="connsiteX12" fmla="*/ 855139 w 2156115"/>
              <a:gd name="connsiteY12" fmla="*/ 196100 h 258051"/>
              <a:gd name="connsiteX13" fmla="*/ 855139 w 2156115"/>
              <a:gd name="connsiteY13" fmla="*/ 196100 h 258051"/>
              <a:gd name="connsiteX14" fmla="*/ 861334 w 2156115"/>
              <a:gd name="connsiteY14" fmla="*/ 258051 h 258051"/>
              <a:gd name="connsiteX15" fmla="*/ 904700 w 2156115"/>
              <a:gd name="connsiteY15" fmla="*/ 214686 h 258051"/>
              <a:gd name="connsiteX16" fmla="*/ 966651 w 2156115"/>
              <a:gd name="connsiteY16" fmla="*/ 165125 h 258051"/>
              <a:gd name="connsiteX17" fmla="*/ 1034798 w 2156115"/>
              <a:gd name="connsiteY17" fmla="*/ 127954 h 258051"/>
              <a:gd name="connsiteX18" fmla="*/ 1146310 w 2156115"/>
              <a:gd name="connsiteY18" fmla="*/ 109369 h 258051"/>
              <a:gd name="connsiteX19" fmla="*/ 1264017 w 2156115"/>
              <a:gd name="connsiteY19" fmla="*/ 121759 h 258051"/>
              <a:gd name="connsiteX20" fmla="*/ 1350749 w 2156115"/>
              <a:gd name="connsiteY20" fmla="*/ 152734 h 258051"/>
              <a:gd name="connsiteX21" fmla="*/ 1431286 w 2156115"/>
              <a:gd name="connsiteY21" fmla="*/ 177515 h 258051"/>
              <a:gd name="connsiteX22" fmla="*/ 1586164 w 2156115"/>
              <a:gd name="connsiteY22" fmla="*/ 208491 h 258051"/>
              <a:gd name="connsiteX23" fmla="*/ 1666700 w 2156115"/>
              <a:gd name="connsiteY23" fmla="*/ 220881 h 258051"/>
              <a:gd name="connsiteX24" fmla="*/ 1759627 w 2156115"/>
              <a:gd name="connsiteY24" fmla="*/ 227076 h 258051"/>
              <a:gd name="connsiteX25" fmla="*/ 1864944 w 2156115"/>
              <a:gd name="connsiteY25" fmla="*/ 220881 h 258051"/>
              <a:gd name="connsiteX26" fmla="*/ 1933090 w 2156115"/>
              <a:gd name="connsiteY26" fmla="*/ 196100 h 258051"/>
              <a:gd name="connsiteX27" fmla="*/ 2019822 w 2156115"/>
              <a:gd name="connsiteY27" fmla="*/ 171320 h 258051"/>
              <a:gd name="connsiteX28" fmla="*/ 2019822 w 2156115"/>
              <a:gd name="connsiteY28" fmla="*/ 171320 h 258051"/>
              <a:gd name="connsiteX29" fmla="*/ 2118944 w 2156115"/>
              <a:gd name="connsiteY29" fmla="*/ 121759 h 258051"/>
              <a:gd name="connsiteX30" fmla="*/ 2156115 w 2156115"/>
              <a:gd name="connsiteY30" fmla="*/ 78393 h 258051"/>
              <a:gd name="connsiteX31" fmla="*/ 2156115 w 2156115"/>
              <a:gd name="connsiteY31" fmla="*/ 78393 h 258051"/>
              <a:gd name="connsiteX0" fmla="*/ 42401 w 2156115"/>
              <a:gd name="connsiteY0" fmla="*/ 0 h 258051"/>
              <a:gd name="connsiteX1" fmla="*/ 6407 w 2156115"/>
              <a:gd name="connsiteY1" fmla="*/ 84588 h 258051"/>
              <a:gd name="connsiteX2" fmla="*/ 0 w 2156115"/>
              <a:gd name="connsiteY2" fmla="*/ 144924 h 258051"/>
              <a:gd name="connsiteX3" fmla="*/ 24780 w 2156115"/>
              <a:gd name="connsiteY3" fmla="*/ 191523 h 258051"/>
              <a:gd name="connsiteX4" fmla="*/ 82139 w 2156115"/>
              <a:gd name="connsiteY4" fmla="*/ 190172 h 258051"/>
              <a:gd name="connsiteX5" fmla="*/ 161286 w 2156115"/>
              <a:gd name="connsiteY5" fmla="*/ 189905 h 258051"/>
              <a:gd name="connsiteX6" fmla="*/ 278993 w 2156115"/>
              <a:gd name="connsiteY6" fmla="*/ 165125 h 258051"/>
              <a:gd name="connsiteX7" fmla="*/ 440066 w 2156115"/>
              <a:gd name="connsiteY7" fmla="*/ 127954 h 258051"/>
              <a:gd name="connsiteX8" fmla="*/ 545383 w 2156115"/>
              <a:gd name="connsiteY8" fmla="*/ 115564 h 258051"/>
              <a:gd name="connsiteX9" fmla="*/ 656895 w 2156115"/>
              <a:gd name="connsiteY9" fmla="*/ 109369 h 258051"/>
              <a:gd name="connsiteX10" fmla="*/ 743627 w 2156115"/>
              <a:gd name="connsiteY10" fmla="*/ 115564 h 258051"/>
              <a:gd name="connsiteX11" fmla="*/ 830359 w 2156115"/>
              <a:gd name="connsiteY11" fmla="*/ 146539 h 258051"/>
              <a:gd name="connsiteX12" fmla="*/ 855139 w 2156115"/>
              <a:gd name="connsiteY12" fmla="*/ 196100 h 258051"/>
              <a:gd name="connsiteX13" fmla="*/ 855139 w 2156115"/>
              <a:gd name="connsiteY13" fmla="*/ 196100 h 258051"/>
              <a:gd name="connsiteX14" fmla="*/ 861334 w 2156115"/>
              <a:gd name="connsiteY14" fmla="*/ 258051 h 258051"/>
              <a:gd name="connsiteX15" fmla="*/ 904700 w 2156115"/>
              <a:gd name="connsiteY15" fmla="*/ 214686 h 258051"/>
              <a:gd name="connsiteX16" fmla="*/ 966651 w 2156115"/>
              <a:gd name="connsiteY16" fmla="*/ 165125 h 258051"/>
              <a:gd name="connsiteX17" fmla="*/ 1034798 w 2156115"/>
              <a:gd name="connsiteY17" fmla="*/ 127954 h 258051"/>
              <a:gd name="connsiteX18" fmla="*/ 1146310 w 2156115"/>
              <a:gd name="connsiteY18" fmla="*/ 109369 h 258051"/>
              <a:gd name="connsiteX19" fmla="*/ 1264017 w 2156115"/>
              <a:gd name="connsiteY19" fmla="*/ 121759 h 258051"/>
              <a:gd name="connsiteX20" fmla="*/ 1350749 w 2156115"/>
              <a:gd name="connsiteY20" fmla="*/ 152734 h 258051"/>
              <a:gd name="connsiteX21" fmla="*/ 1431286 w 2156115"/>
              <a:gd name="connsiteY21" fmla="*/ 177515 h 258051"/>
              <a:gd name="connsiteX22" fmla="*/ 1586164 w 2156115"/>
              <a:gd name="connsiteY22" fmla="*/ 208491 h 258051"/>
              <a:gd name="connsiteX23" fmla="*/ 1666700 w 2156115"/>
              <a:gd name="connsiteY23" fmla="*/ 220881 h 258051"/>
              <a:gd name="connsiteX24" fmla="*/ 1759627 w 2156115"/>
              <a:gd name="connsiteY24" fmla="*/ 227076 h 258051"/>
              <a:gd name="connsiteX25" fmla="*/ 1864944 w 2156115"/>
              <a:gd name="connsiteY25" fmla="*/ 220881 h 258051"/>
              <a:gd name="connsiteX26" fmla="*/ 1933090 w 2156115"/>
              <a:gd name="connsiteY26" fmla="*/ 196100 h 258051"/>
              <a:gd name="connsiteX27" fmla="*/ 2019822 w 2156115"/>
              <a:gd name="connsiteY27" fmla="*/ 171320 h 258051"/>
              <a:gd name="connsiteX28" fmla="*/ 2019822 w 2156115"/>
              <a:gd name="connsiteY28" fmla="*/ 171320 h 258051"/>
              <a:gd name="connsiteX29" fmla="*/ 2118944 w 2156115"/>
              <a:gd name="connsiteY29" fmla="*/ 121759 h 258051"/>
              <a:gd name="connsiteX30" fmla="*/ 2156115 w 2156115"/>
              <a:gd name="connsiteY30" fmla="*/ 78393 h 258051"/>
              <a:gd name="connsiteX31" fmla="*/ 2156115 w 2156115"/>
              <a:gd name="connsiteY31" fmla="*/ 78393 h 258051"/>
              <a:gd name="connsiteX0" fmla="*/ 42401 w 2156115"/>
              <a:gd name="connsiteY0" fmla="*/ 0 h 258051"/>
              <a:gd name="connsiteX1" fmla="*/ 6407 w 2156115"/>
              <a:gd name="connsiteY1" fmla="*/ 84588 h 258051"/>
              <a:gd name="connsiteX2" fmla="*/ 0 w 2156115"/>
              <a:gd name="connsiteY2" fmla="*/ 144924 h 258051"/>
              <a:gd name="connsiteX3" fmla="*/ 24780 w 2156115"/>
              <a:gd name="connsiteY3" fmla="*/ 191523 h 258051"/>
              <a:gd name="connsiteX4" fmla="*/ 82139 w 2156115"/>
              <a:gd name="connsiteY4" fmla="*/ 190172 h 258051"/>
              <a:gd name="connsiteX5" fmla="*/ 161286 w 2156115"/>
              <a:gd name="connsiteY5" fmla="*/ 189905 h 258051"/>
              <a:gd name="connsiteX6" fmla="*/ 278993 w 2156115"/>
              <a:gd name="connsiteY6" fmla="*/ 165125 h 258051"/>
              <a:gd name="connsiteX7" fmla="*/ 440066 w 2156115"/>
              <a:gd name="connsiteY7" fmla="*/ 127954 h 258051"/>
              <a:gd name="connsiteX8" fmla="*/ 545383 w 2156115"/>
              <a:gd name="connsiteY8" fmla="*/ 115564 h 258051"/>
              <a:gd name="connsiteX9" fmla="*/ 656895 w 2156115"/>
              <a:gd name="connsiteY9" fmla="*/ 109369 h 258051"/>
              <a:gd name="connsiteX10" fmla="*/ 743627 w 2156115"/>
              <a:gd name="connsiteY10" fmla="*/ 115564 h 258051"/>
              <a:gd name="connsiteX11" fmla="*/ 830359 w 2156115"/>
              <a:gd name="connsiteY11" fmla="*/ 146539 h 258051"/>
              <a:gd name="connsiteX12" fmla="*/ 855139 w 2156115"/>
              <a:gd name="connsiteY12" fmla="*/ 196100 h 258051"/>
              <a:gd name="connsiteX13" fmla="*/ 855139 w 2156115"/>
              <a:gd name="connsiteY13" fmla="*/ 196100 h 258051"/>
              <a:gd name="connsiteX14" fmla="*/ 861334 w 2156115"/>
              <a:gd name="connsiteY14" fmla="*/ 258051 h 258051"/>
              <a:gd name="connsiteX15" fmla="*/ 904700 w 2156115"/>
              <a:gd name="connsiteY15" fmla="*/ 214686 h 258051"/>
              <a:gd name="connsiteX16" fmla="*/ 966651 w 2156115"/>
              <a:gd name="connsiteY16" fmla="*/ 165125 h 258051"/>
              <a:gd name="connsiteX17" fmla="*/ 1034798 w 2156115"/>
              <a:gd name="connsiteY17" fmla="*/ 127954 h 258051"/>
              <a:gd name="connsiteX18" fmla="*/ 1146310 w 2156115"/>
              <a:gd name="connsiteY18" fmla="*/ 109369 h 258051"/>
              <a:gd name="connsiteX19" fmla="*/ 1264017 w 2156115"/>
              <a:gd name="connsiteY19" fmla="*/ 121759 h 258051"/>
              <a:gd name="connsiteX20" fmla="*/ 1350749 w 2156115"/>
              <a:gd name="connsiteY20" fmla="*/ 152734 h 258051"/>
              <a:gd name="connsiteX21" fmla="*/ 1431286 w 2156115"/>
              <a:gd name="connsiteY21" fmla="*/ 177515 h 258051"/>
              <a:gd name="connsiteX22" fmla="*/ 1586164 w 2156115"/>
              <a:gd name="connsiteY22" fmla="*/ 208491 h 258051"/>
              <a:gd name="connsiteX23" fmla="*/ 1666700 w 2156115"/>
              <a:gd name="connsiteY23" fmla="*/ 220881 h 258051"/>
              <a:gd name="connsiteX24" fmla="*/ 1759627 w 2156115"/>
              <a:gd name="connsiteY24" fmla="*/ 227076 h 258051"/>
              <a:gd name="connsiteX25" fmla="*/ 1864944 w 2156115"/>
              <a:gd name="connsiteY25" fmla="*/ 220881 h 258051"/>
              <a:gd name="connsiteX26" fmla="*/ 1933090 w 2156115"/>
              <a:gd name="connsiteY26" fmla="*/ 196100 h 258051"/>
              <a:gd name="connsiteX27" fmla="*/ 2019822 w 2156115"/>
              <a:gd name="connsiteY27" fmla="*/ 171320 h 258051"/>
              <a:gd name="connsiteX28" fmla="*/ 2019822 w 2156115"/>
              <a:gd name="connsiteY28" fmla="*/ 171320 h 258051"/>
              <a:gd name="connsiteX29" fmla="*/ 2118944 w 2156115"/>
              <a:gd name="connsiteY29" fmla="*/ 121759 h 258051"/>
              <a:gd name="connsiteX30" fmla="*/ 2156115 w 2156115"/>
              <a:gd name="connsiteY30" fmla="*/ 78393 h 258051"/>
              <a:gd name="connsiteX31" fmla="*/ 2156115 w 2156115"/>
              <a:gd name="connsiteY31" fmla="*/ 78393 h 258051"/>
              <a:gd name="connsiteX0" fmla="*/ 65082 w 2178796"/>
              <a:gd name="connsiteY0" fmla="*/ 0 h 258051"/>
              <a:gd name="connsiteX1" fmla="*/ 29088 w 2178796"/>
              <a:gd name="connsiteY1" fmla="*/ 84588 h 258051"/>
              <a:gd name="connsiteX2" fmla="*/ 22681 w 2178796"/>
              <a:gd name="connsiteY2" fmla="*/ 144924 h 258051"/>
              <a:gd name="connsiteX3" fmla="*/ 47461 w 2178796"/>
              <a:gd name="connsiteY3" fmla="*/ 191523 h 258051"/>
              <a:gd name="connsiteX4" fmla="*/ 104820 w 2178796"/>
              <a:gd name="connsiteY4" fmla="*/ 190172 h 258051"/>
              <a:gd name="connsiteX5" fmla="*/ 183967 w 2178796"/>
              <a:gd name="connsiteY5" fmla="*/ 189905 h 258051"/>
              <a:gd name="connsiteX6" fmla="*/ 301674 w 2178796"/>
              <a:gd name="connsiteY6" fmla="*/ 165125 h 258051"/>
              <a:gd name="connsiteX7" fmla="*/ 462747 w 2178796"/>
              <a:gd name="connsiteY7" fmla="*/ 127954 h 258051"/>
              <a:gd name="connsiteX8" fmla="*/ 568064 w 2178796"/>
              <a:gd name="connsiteY8" fmla="*/ 115564 h 258051"/>
              <a:gd name="connsiteX9" fmla="*/ 679576 w 2178796"/>
              <a:gd name="connsiteY9" fmla="*/ 109369 h 258051"/>
              <a:gd name="connsiteX10" fmla="*/ 766308 w 2178796"/>
              <a:gd name="connsiteY10" fmla="*/ 115564 h 258051"/>
              <a:gd name="connsiteX11" fmla="*/ 853040 w 2178796"/>
              <a:gd name="connsiteY11" fmla="*/ 146539 h 258051"/>
              <a:gd name="connsiteX12" fmla="*/ 877820 w 2178796"/>
              <a:gd name="connsiteY12" fmla="*/ 196100 h 258051"/>
              <a:gd name="connsiteX13" fmla="*/ 877820 w 2178796"/>
              <a:gd name="connsiteY13" fmla="*/ 196100 h 258051"/>
              <a:gd name="connsiteX14" fmla="*/ 884015 w 2178796"/>
              <a:gd name="connsiteY14" fmla="*/ 258051 h 258051"/>
              <a:gd name="connsiteX15" fmla="*/ 927381 w 2178796"/>
              <a:gd name="connsiteY15" fmla="*/ 214686 h 258051"/>
              <a:gd name="connsiteX16" fmla="*/ 989332 w 2178796"/>
              <a:gd name="connsiteY16" fmla="*/ 165125 h 258051"/>
              <a:gd name="connsiteX17" fmla="*/ 1057479 w 2178796"/>
              <a:gd name="connsiteY17" fmla="*/ 127954 h 258051"/>
              <a:gd name="connsiteX18" fmla="*/ 1168991 w 2178796"/>
              <a:gd name="connsiteY18" fmla="*/ 109369 h 258051"/>
              <a:gd name="connsiteX19" fmla="*/ 1286698 w 2178796"/>
              <a:gd name="connsiteY19" fmla="*/ 121759 h 258051"/>
              <a:gd name="connsiteX20" fmla="*/ 1373430 w 2178796"/>
              <a:gd name="connsiteY20" fmla="*/ 152734 h 258051"/>
              <a:gd name="connsiteX21" fmla="*/ 1453967 w 2178796"/>
              <a:gd name="connsiteY21" fmla="*/ 177515 h 258051"/>
              <a:gd name="connsiteX22" fmla="*/ 1608845 w 2178796"/>
              <a:gd name="connsiteY22" fmla="*/ 208491 h 258051"/>
              <a:gd name="connsiteX23" fmla="*/ 1689381 w 2178796"/>
              <a:gd name="connsiteY23" fmla="*/ 220881 h 258051"/>
              <a:gd name="connsiteX24" fmla="*/ 1782308 w 2178796"/>
              <a:gd name="connsiteY24" fmla="*/ 227076 h 258051"/>
              <a:gd name="connsiteX25" fmla="*/ 1887625 w 2178796"/>
              <a:gd name="connsiteY25" fmla="*/ 220881 h 258051"/>
              <a:gd name="connsiteX26" fmla="*/ 1955771 w 2178796"/>
              <a:gd name="connsiteY26" fmla="*/ 196100 h 258051"/>
              <a:gd name="connsiteX27" fmla="*/ 2042503 w 2178796"/>
              <a:gd name="connsiteY27" fmla="*/ 171320 h 258051"/>
              <a:gd name="connsiteX28" fmla="*/ 2042503 w 2178796"/>
              <a:gd name="connsiteY28" fmla="*/ 171320 h 258051"/>
              <a:gd name="connsiteX29" fmla="*/ 2141625 w 2178796"/>
              <a:gd name="connsiteY29" fmla="*/ 121759 h 258051"/>
              <a:gd name="connsiteX30" fmla="*/ 2178796 w 2178796"/>
              <a:gd name="connsiteY30" fmla="*/ 78393 h 258051"/>
              <a:gd name="connsiteX31" fmla="*/ 2178796 w 2178796"/>
              <a:gd name="connsiteY31" fmla="*/ 78393 h 258051"/>
              <a:gd name="connsiteX0" fmla="*/ 42401 w 2156115"/>
              <a:gd name="connsiteY0" fmla="*/ 0 h 258051"/>
              <a:gd name="connsiteX1" fmla="*/ 6407 w 2156115"/>
              <a:gd name="connsiteY1" fmla="*/ 84588 h 258051"/>
              <a:gd name="connsiteX2" fmla="*/ 0 w 2156115"/>
              <a:gd name="connsiteY2" fmla="*/ 144924 h 258051"/>
              <a:gd name="connsiteX3" fmla="*/ 24780 w 2156115"/>
              <a:gd name="connsiteY3" fmla="*/ 191523 h 258051"/>
              <a:gd name="connsiteX4" fmla="*/ 82139 w 2156115"/>
              <a:gd name="connsiteY4" fmla="*/ 190172 h 258051"/>
              <a:gd name="connsiteX5" fmla="*/ 161286 w 2156115"/>
              <a:gd name="connsiteY5" fmla="*/ 189905 h 258051"/>
              <a:gd name="connsiteX6" fmla="*/ 278993 w 2156115"/>
              <a:gd name="connsiteY6" fmla="*/ 165125 h 258051"/>
              <a:gd name="connsiteX7" fmla="*/ 440066 w 2156115"/>
              <a:gd name="connsiteY7" fmla="*/ 127954 h 258051"/>
              <a:gd name="connsiteX8" fmla="*/ 545383 w 2156115"/>
              <a:gd name="connsiteY8" fmla="*/ 115564 h 258051"/>
              <a:gd name="connsiteX9" fmla="*/ 656895 w 2156115"/>
              <a:gd name="connsiteY9" fmla="*/ 109369 h 258051"/>
              <a:gd name="connsiteX10" fmla="*/ 743627 w 2156115"/>
              <a:gd name="connsiteY10" fmla="*/ 115564 h 258051"/>
              <a:gd name="connsiteX11" fmla="*/ 830359 w 2156115"/>
              <a:gd name="connsiteY11" fmla="*/ 146539 h 258051"/>
              <a:gd name="connsiteX12" fmla="*/ 855139 w 2156115"/>
              <a:gd name="connsiteY12" fmla="*/ 196100 h 258051"/>
              <a:gd name="connsiteX13" fmla="*/ 855139 w 2156115"/>
              <a:gd name="connsiteY13" fmla="*/ 196100 h 258051"/>
              <a:gd name="connsiteX14" fmla="*/ 861334 w 2156115"/>
              <a:gd name="connsiteY14" fmla="*/ 258051 h 258051"/>
              <a:gd name="connsiteX15" fmla="*/ 904700 w 2156115"/>
              <a:gd name="connsiteY15" fmla="*/ 214686 h 258051"/>
              <a:gd name="connsiteX16" fmla="*/ 966651 w 2156115"/>
              <a:gd name="connsiteY16" fmla="*/ 165125 h 258051"/>
              <a:gd name="connsiteX17" fmla="*/ 1034798 w 2156115"/>
              <a:gd name="connsiteY17" fmla="*/ 127954 h 258051"/>
              <a:gd name="connsiteX18" fmla="*/ 1146310 w 2156115"/>
              <a:gd name="connsiteY18" fmla="*/ 109369 h 258051"/>
              <a:gd name="connsiteX19" fmla="*/ 1264017 w 2156115"/>
              <a:gd name="connsiteY19" fmla="*/ 121759 h 258051"/>
              <a:gd name="connsiteX20" fmla="*/ 1350749 w 2156115"/>
              <a:gd name="connsiteY20" fmla="*/ 152734 h 258051"/>
              <a:gd name="connsiteX21" fmla="*/ 1431286 w 2156115"/>
              <a:gd name="connsiteY21" fmla="*/ 177515 h 258051"/>
              <a:gd name="connsiteX22" fmla="*/ 1586164 w 2156115"/>
              <a:gd name="connsiteY22" fmla="*/ 208491 h 258051"/>
              <a:gd name="connsiteX23" fmla="*/ 1666700 w 2156115"/>
              <a:gd name="connsiteY23" fmla="*/ 220881 h 258051"/>
              <a:gd name="connsiteX24" fmla="*/ 1759627 w 2156115"/>
              <a:gd name="connsiteY24" fmla="*/ 227076 h 258051"/>
              <a:gd name="connsiteX25" fmla="*/ 1864944 w 2156115"/>
              <a:gd name="connsiteY25" fmla="*/ 220881 h 258051"/>
              <a:gd name="connsiteX26" fmla="*/ 1933090 w 2156115"/>
              <a:gd name="connsiteY26" fmla="*/ 196100 h 258051"/>
              <a:gd name="connsiteX27" fmla="*/ 2019822 w 2156115"/>
              <a:gd name="connsiteY27" fmla="*/ 171320 h 258051"/>
              <a:gd name="connsiteX28" fmla="*/ 2019822 w 2156115"/>
              <a:gd name="connsiteY28" fmla="*/ 171320 h 258051"/>
              <a:gd name="connsiteX29" fmla="*/ 2118944 w 2156115"/>
              <a:gd name="connsiteY29" fmla="*/ 121759 h 258051"/>
              <a:gd name="connsiteX30" fmla="*/ 2156115 w 2156115"/>
              <a:gd name="connsiteY30" fmla="*/ 78393 h 258051"/>
              <a:gd name="connsiteX31" fmla="*/ 2156115 w 2156115"/>
              <a:gd name="connsiteY31" fmla="*/ 78393 h 258051"/>
              <a:gd name="connsiteX0" fmla="*/ 42401 w 2156115"/>
              <a:gd name="connsiteY0" fmla="*/ 0 h 258051"/>
              <a:gd name="connsiteX1" fmla="*/ 6407 w 2156115"/>
              <a:gd name="connsiteY1" fmla="*/ 84588 h 258051"/>
              <a:gd name="connsiteX2" fmla="*/ 0 w 2156115"/>
              <a:gd name="connsiteY2" fmla="*/ 144924 h 258051"/>
              <a:gd name="connsiteX3" fmla="*/ 35630 w 2156115"/>
              <a:gd name="connsiteY3" fmla="*/ 180705 h 258051"/>
              <a:gd name="connsiteX4" fmla="*/ 82139 w 2156115"/>
              <a:gd name="connsiteY4" fmla="*/ 190172 h 258051"/>
              <a:gd name="connsiteX5" fmla="*/ 161286 w 2156115"/>
              <a:gd name="connsiteY5" fmla="*/ 189905 h 258051"/>
              <a:gd name="connsiteX6" fmla="*/ 278993 w 2156115"/>
              <a:gd name="connsiteY6" fmla="*/ 165125 h 258051"/>
              <a:gd name="connsiteX7" fmla="*/ 440066 w 2156115"/>
              <a:gd name="connsiteY7" fmla="*/ 127954 h 258051"/>
              <a:gd name="connsiteX8" fmla="*/ 545383 w 2156115"/>
              <a:gd name="connsiteY8" fmla="*/ 115564 h 258051"/>
              <a:gd name="connsiteX9" fmla="*/ 656895 w 2156115"/>
              <a:gd name="connsiteY9" fmla="*/ 109369 h 258051"/>
              <a:gd name="connsiteX10" fmla="*/ 743627 w 2156115"/>
              <a:gd name="connsiteY10" fmla="*/ 115564 h 258051"/>
              <a:gd name="connsiteX11" fmla="*/ 830359 w 2156115"/>
              <a:gd name="connsiteY11" fmla="*/ 146539 h 258051"/>
              <a:gd name="connsiteX12" fmla="*/ 855139 w 2156115"/>
              <a:gd name="connsiteY12" fmla="*/ 196100 h 258051"/>
              <a:gd name="connsiteX13" fmla="*/ 855139 w 2156115"/>
              <a:gd name="connsiteY13" fmla="*/ 196100 h 258051"/>
              <a:gd name="connsiteX14" fmla="*/ 861334 w 2156115"/>
              <a:gd name="connsiteY14" fmla="*/ 258051 h 258051"/>
              <a:gd name="connsiteX15" fmla="*/ 904700 w 2156115"/>
              <a:gd name="connsiteY15" fmla="*/ 214686 h 258051"/>
              <a:gd name="connsiteX16" fmla="*/ 966651 w 2156115"/>
              <a:gd name="connsiteY16" fmla="*/ 165125 h 258051"/>
              <a:gd name="connsiteX17" fmla="*/ 1034798 w 2156115"/>
              <a:gd name="connsiteY17" fmla="*/ 127954 h 258051"/>
              <a:gd name="connsiteX18" fmla="*/ 1146310 w 2156115"/>
              <a:gd name="connsiteY18" fmla="*/ 109369 h 258051"/>
              <a:gd name="connsiteX19" fmla="*/ 1264017 w 2156115"/>
              <a:gd name="connsiteY19" fmla="*/ 121759 h 258051"/>
              <a:gd name="connsiteX20" fmla="*/ 1350749 w 2156115"/>
              <a:gd name="connsiteY20" fmla="*/ 152734 h 258051"/>
              <a:gd name="connsiteX21" fmla="*/ 1431286 w 2156115"/>
              <a:gd name="connsiteY21" fmla="*/ 177515 h 258051"/>
              <a:gd name="connsiteX22" fmla="*/ 1586164 w 2156115"/>
              <a:gd name="connsiteY22" fmla="*/ 208491 h 258051"/>
              <a:gd name="connsiteX23" fmla="*/ 1666700 w 2156115"/>
              <a:gd name="connsiteY23" fmla="*/ 220881 h 258051"/>
              <a:gd name="connsiteX24" fmla="*/ 1759627 w 2156115"/>
              <a:gd name="connsiteY24" fmla="*/ 227076 h 258051"/>
              <a:gd name="connsiteX25" fmla="*/ 1864944 w 2156115"/>
              <a:gd name="connsiteY25" fmla="*/ 220881 h 258051"/>
              <a:gd name="connsiteX26" fmla="*/ 1933090 w 2156115"/>
              <a:gd name="connsiteY26" fmla="*/ 196100 h 258051"/>
              <a:gd name="connsiteX27" fmla="*/ 2019822 w 2156115"/>
              <a:gd name="connsiteY27" fmla="*/ 171320 h 258051"/>
              <a:gd name="connsiteX28" fmla="*/ 2019822 w 2156115"/>
              <a:gd name="connsiteY28" fmla="*/ 171320 h 258051"/>
              <a:gd name="connsiteX29" fmla="*/ 2118944 w 2156115"/>
              <a:gd name="connsiteY29" fmla="*/ 121759 h 258051"/>
              <a:gd name="connsiteX30" fmla="*/ 2156115 w 2156115"/>
              <a:gd name="connsiteY30" fmla="*/ 78393 h 258051"/>
              <a:gd name="connsiteX31" fmla="*/ 2156115 w 2156115"/>
              <a:gd name="connsiteY31" fmla="*/ 78393 h 258051"/>
              <a:gd name="connsiteX0" fmla="*/ 42401 w 2156115"/>
              <a:gd name="connsiteY0" fmla="*/ 0 h 258051"/>
              <a:gd name="connsiteX1" fmla="*/ 6407 w 2156115"/>
              <a:gd name="connsiteY1" fmla="*/ 84588 h 258051"/>
              <a:gd name="connsiteX2" fmla="*/ 0 w 2156115"/>
              <a:gd name="connsiteY2" fmla="*/ 144924 h 258051"/>
              <a:gd name="connsiteX3" fmla="*/ 35630 w 2156115"/>
              <a:gd name="connsiteY3" fmla="*/ 180705 h 258051"/>
              <a:gd name="connsiteX4" fmla="*/ 82139 w 2156115"/>
              <a:gd name="connsiteY4" fmla="*/ 190172 h 258051"/>
              <a:gd name="connsiteX5" fmla="*/ 161286 w 2156115"/>
              <a:gd name="connsiteY5" fmla="*/ 189905 h 258051"/>
              <a:gd name="connsiteX6" fmla="*/ 278993 w 2156115"/>
              <a:gd name="connsiteY6" fmla="*/ 165125 h 258051"/>
              <a:gd name="connsiteX7" fmla="*/ 440066 w 2156115"/>
              <a:gd name="connsiteY7" fmla="*/ 127954 h 258051"/>
              <a:gd name="connsiteX8" fmla="*/ 545383 w 2156115"/>
              <a:gd name="connsiteY8" fmla="*/ 115564 h 258051"/>
              <a:gd name="connsiteX9" fmla="*/ 656895 w 2156115"/>
              <a:gd name="connsiteY9" fmla="*/ 109369 h 258051"/>
              <a:gd name="connsiteX10" fmla="*/ 743627 w 2156115"/>
              <a:gd name="connsiteY10" fmla="*/ 115564 h 258051"/>
              <a:gd name="connsiteX11" fmla="*/ 830359 w 2156115"/>
              <a:gd name="connsiteY11" fmla="*/ 146539 h 258051"/>
              <a:gd name="connsiteX12" fmla="*/ 855139 w 2156115"/>
              <a:gd name="connsiteY12" fmla="*/ 196100 h 258051"/>
              <a:gd name="connsiteX13" fmla="*/ 855139 w 2156115"/>
              <a:gd name="connsiteY13" fmla="*/ 196100 h 258051"/>
              <a:gd name="connsiteX14" fmla="*/ 861334 w 2156115"/>
              <a:gd name="connsiteY14" fmla="*/ 258051 h 258051"/>
              <a:gd name="connsiteX15" fmla="*/ 904700 w 2156115"/>
              <a:gd name="connsiteY15" fmla="*/ 214686 h 258051"/>
              <a:gd name="connsiteX16" fmla="*/ 966651 w 2156115"/>
              <a:gd name="connsiteY16" fmla="*/ 165125 h 258051"/>
              <a:gd name="connsiteX17" fmla="*/ 1034798 w 2156115"/>
              <a:gd name="connsiteY17" fmla="*/ 127954 h 258051"/>
              <a:gd name="connsiteX18" fmla="*/ 1146310 w 2156115"/>
              <a:gd name="connsiteY18" fmla="*/ 109369 h 258051"/>
              <a:gd name="connsiteX19" fmla="*/ 1264017 w 2156115"/>
              <a:gd name="connsiteY19" fmla="*/ 121759 h 258051"/>
              <a:gd name="connsiteX20" fmla="*/ 1350749 w 2156115"/>
              <a:gd name="connsiteY20" fmla="*/ 152734 h 258051"/>
              <a:gd name="connsiteX21" fmla="*/ 1431286 w 2156115"/>
              <a:gd name="connsiteY21" fmla="*/ 177515 h 258051"/>
              <a:gd name="connsiteX22" fmla="*/ 1586164 w 2156115"/>
              <a:gd name="connsiteY22" fmla="*/ 208491 h 258051"/>
              <a:gd name="connsiteX23" fmla="*/ 1666700 w 2156115"/>
              <a:gd name="connsiteY23" fmla="*/ 220881 h 258051"/>
              <a:gd name="connsiteX24" fmla="*/ 1759627 w 2156115"/>
              <a:gd name="connsiteY24" fmla="*/ 227076 h 258051"/>
              <a:gd name="connsiteX25" fmla="*/ 1864944 w 2156115"/>
              <a:gd name="connsiteY25" fmla="*/ 220881 h 258051"/>
              <a:gd name="connsiteX26" fmla="*/ 1933090 w 2156115"/>
              <a:gd name="connsiteY26" fmla="*/ 196100 h 258051"/>
              <a:gd name="connsiteX27" fmla="*/ 2019822 w 2156115"/>
              <a:gd name="connsiteY27" fmla="*/ 171320 h 258051"/>
              <a:gd name="connsiteX28" fmla="*/ 2019822 w 2156115"/>
              <a:gd name="connsiteY28" fmla="*/ 171320 h 258051"/>
              <a:gd name="connsiteX29" fmla="*/ 2118944 w 2156115"/>
              <a:gd name="connsiteY29" fmla="*/ 121759 h 258051"/>
              <a:gd name="connsiteX30" fmla="*/ 2156115 w 2156115"/>
              <a:gd name="connsiteY30" fmla="*/ 78393 h 258051"/>
              <a:gd name="connsiteX31" fmla="*/ 2156115 w 2156115"/>
              <a:gd name="connsiteY31" fmla="*/ 78393 h 258051"/>
              <a:gd name="connsiteX0" fmla="*/ 42401 w 2156115"/>
              <a:gd name="connsiteY0" fmla="*/ 0 h 258051"/>
              <a:gd name="connsiteX1" fmla="*/ 6407 w 2156115"/>
              <a:gd name="connsiteY1" fmla="*/ 84588 h 258051"/>
              <a:gd name="connsiteX2" fmla="*/ 0 w 2156115"/>
              <a:gd name="connsiteY2" fmla="*/ 144924 h 258051"/>
              <a:gd name="connsiteX3" fmla="*/ 35630 w 2156115"/>
              <a:gd name="connsiteY3" fmla="*/ 180705 h 258051"/>
              <a:gd name="connsiteX4" fmla="*/ 82139 w 2156115"/>
              <a:gd name="connsiteY4" fmla="*/ 190172 h 258051"/>
              <a:gd name="connsiteX5" fmla="*/ 161286 w 2156115"/>
              <a:gd name="connsiteY5" fmla="*/ 189905 h 258051"/>
              <a:gd name="connsiteX6" fmla="*/ 278993 w 2156115"/>
              <a:gd name="connsiteY6" fmla="*/ 165125 h 258051"/>
              <a:gd name="connsiteX7" fmla="*/ 440066 w 2156115"/>
              <a:gd name="connsiteY7" fmla="*/ 127954 h 258051"/>
              <a:gd name="connsiteX8" fmla="*/ 545383 w 2156115"/>
              <a:gd name="connsiteY8" fmla="*/ 115564 h 258051"/>
              <a:gd name="connsiteX9" fmla="*/ 656895 w 2156115"/>
              <a:gd name="connsiteY9" fmla="*/ 109369 h 258051"/>
              <a:gd name="connsiteX10" fmla="*/ 743627 w 2156115"/>
              <a:gd name="connsiteY10" fmla="*/ 115564 h 258051"/>
              <a:gd name="connsiteX11" fmla="*/ 830359 w 2156115"/>
              <a:gd name="connsiteY11" fmla="*/ 146539 h 258051"/>
              <a:gd name="connsiteX12" fmla="*/ 855139 w 2156115"/>
              <a:gd name="connsiteY12" fmla="*/ 196100 h 258051"/>
              <a:gd name="connsiteX13" fmla="*/ 855139 w 2156115"/>
              <a:gd name="connsiteY13" fmla="*/ 196100 h 258051"/>
              <a:gd name="connsiteX14" fmla="*/ 861334 w 2156115"/>
              <a:gd name="connsiteY14" fmla="*/ 258051 h 258051"/>
              <a:gd name="connsiteX15" fmla="*/ 904700 w 2156115"/>
              <a:gd name="connsiteY15" fmla="*/ 214686 h 258051"/>
              <a:gd name="connsiteX16" fmla="*/ 966651 w 2156115"/>
              <a:gd name="connsiteY16" fmla="*/ 165125 h 258051"/>
              <a:gd name="connsiteX17" fmla="*/ 1034798 w 2156115"/>
              <a:gd name="connsiteY17" fmla="*/ 127954 h 258051"/>
              <a:gd name="connsiteX18" fmla="*/ 1146310 w 2156115"/>
              <a:gd name="connsiteY18" fmla="*/ 109369 h 258051"/>
              <a:gd name="connsiteX19" fmla="*/ 1264017 w 2156115"/>
              <a:gd name="connsiteY19" fmla="*/ 121759 h 258051"/>
              <a:gd name="connsiteX20" fmla="*/ 1350749 w 2156115"/>
              <a:gd name="connsiteY20" fmla="*/ 152734 h 258051"/>
              <a:gd name="connsiteX21" fmla="*/ 1431286 w 2156115"/>
              <a:gd name="connsiteY21" fmla="*/ 177515 h 258051"/>
              <a:gd name="connsiteX22" fmla="*/ 1586164 w 2156115"/>
              <a:gd name="connsiteY22" fmla="*/ 208491 h 258051"/>
              <a:gd name="connsiteX23" fmla="*/ 1666700 w 2156115"/>
              <a:gd name="connsiteY23" fmla="*/ 220881 h 258051"/>
              <a:gd name="connsiteX24" fmla="*/ 1759627 w 2156115"/>
              <a:gd name="connsiteY24" fmla="*/ 227076 h 258051"/>
              <a:gd name="connsiteX25" fmla="*/ 1864944 w 2156115"/>
              <a:gd name="connsiteY25" fmla="*/ 220881 h 258051"/>
              <a:gd name="connsiteX26" fmla="*/ 1933090 w 2156115"/>
              <a:gd name="connsiteY26" fmla="*/ 196100 h 258051"/>
              <a:gd name="connsiteX27" fmla="*/ 2019822 w 2156115"/>
              <a:gd name="connsiteY27" fmla="*/ 171320 h 258051"/>
              <a:gd name="connsiteX28" fmla="*/ 2019822 w 2156115"/>
              <a:gd name="connsiteY28" fmla="*/ 171320 h 258051"/>
              <a:gd name="connsiteX29" fmla="*/ 2118944 w 2156115"/>
              <a:gd name="connsiteY29" fmla="*/ 121759 h 258051"/>
              <a:gd name="connsiteX30" fmla="*/ 2156115 w 2156115"/>
              <a:gd name="connsiteY30" fmla="*/ 78393 h 258051"/>
              <a:gd name="connsiteX31" fmla="*/ 2156115 w 2156115"/>
              <a:gd name="connsiteY31" fmla="*/ 78393 h 258051"/>
              <a:gd name="connsiteX0" fmla="*/ 42401 w 2156115"/>
              <a:gd name="connsiteY0" fmla="*/ 0 h 258051"/>
              <a:gd name="connsiteX1" fmla="*/ 6407 w 2156115"/>
              <a:gd name="connsiteY1" fmla="*/ 84588 h 258051"/>
              <a:gd name="connsiteX2" fmla="*/ 0 w 2156115"/>
              <a:gd name="connsiteY2" fmla="*/ 144924 h 258051"/>
              <a:gd name="connsiteX3" fmla="*/ 82139 w 2156115"/>
              <a:gd name="connsiteY3" fmla="*/ 190172 h 258051"/>
              <a:gd name="connsiteX4" fmla="*/ 161286 w 2156115"/>
              <a:gd name="connsiteY4" fmla="*/ 189905 h 258051"/>
              <a:gd name="connsiteX5" fmla="*/ 278993 w 2156115"/>
              <a:gd name="connsiteY5" fmla="*/ 165125 h 258051"/>
              <a:gd name="connsiteX6" fmla="*/ 440066 w 2156115"/>
              <a:gd name="connsiteY6" fmla="*/ 127954 h 258051"/>
              <a:gd name="connsiteX7" fmla="*/ 545383 w 2156115"/>
              <a:gd name="connsiteY7" fmla="*/ 115564 h 258051"/>
              <a:gd name="connsiteX8" fmla="*/ 656895 w 2156115"/>
              <a:gd name="connsiteY8" fmla="*/ 109369 h 258051"/>
              <a:gd name="connsiteX9" fmla="*/ 743627 w 2156115"/>
              <a:gd name="connsiteY9" fmla="*/ 115564 h 258051"/>
              <a:gd name="connsiteX10" fmla="*/ 830359 w 2156115"/>
              <a:gd name="connsiteY10" fmla="*/ 146539 h 258051"/>
              <a:gd name="connsiteX11" fmla="*/ 855139 w 2156115"/>
              <a:gd name="connsiteY11" fmla="*/ 196100 h 258051"/>
              <a:gd name="connsiteX12" fmla="*/ 855139 w 2156115"/>
              <a:gd name="connsiteY12" fmla="*/ 196100 h 258051"/>
              <a:gd name="connsiteX13" fmla="*/ 861334 w 2156115"/>
              <a:gd name="connsiteY13" fmla="*/ 258051 h 258051"/>
              <a:gd name="connsiteX14" fmla="*/ 904700 w 2156115"/>
              <a:gd name="connsiteY14" fmla="*/ 214686 h 258051"/>
              <a:gd name="connsiteX15" fmla="*/ 966651 w 2156115"/>
              <a:gd name="connsiteY15" fmla="*/ 165125 h 258051"/>
              <a:gd name="connsiteX16" fmla="*/ 1034798 w 2156115"/>
              <a:gd name="connsiteY16" fmla="*/ 127954 h 258051"/>
              <a:gd name="connsiteX17" fmla="*/ 1146310 w 2156115"/>
              <a:gd name="connsiteY17" fmla="*/ 109369 h 258051"/>
              <a:gd name="connsiteX18" fmla="*/ 1264017 w 2156115"/>
              <a:gd name="connsiteY18" fmla="*/ 121759 h 258051"/>
              <a:gd name="connsiteX19" fmla="*/ 1350749 w 2156115"/>
              <a:gd name="connsiteY19" fmla="*/ 152734 h 258051"/>
              <a:gd name="connsiteX20" fmla="*/ 1431286 w 2156115"/>
              <a:gd name="connsiteY20" fmla="*/ 177515 h 258051"/>
              <a:gd name="connsiteX21" fmla="*/ 1586164 w 2156115"/>
              <a:gd name="connsiteY21" fmla="*/ 208491 h 258051"/>
              <a:gd name="connsiteX22" fmla="*/ 1666700 w 2156115"/>
              <a:gd name="connsiteY22" fmla="*/ 220881 h 258051"/>
              <a:gd name="connsiteX23" fmla="*/ 1759627 w 2156115"/>
              <a:gd name="connsiteY23" fmla="*/ 227076 h 258051"/>
              <a:gd name="connsiteX24" fmla="*/ 1864944 w 2156115"/>
              <a:gd name="connsiteY24" fmla="*/ 220881 h 258051"/>
              <a:gd name="connsiteX25" fmla="*/ 1933090 w 2156115"/>
              <a:gd name="connsiteY25" fmla="*/ 196100 h 258051"/>
              <a:gd name="connsiteX26" fmla="*/ 2019822 w 2156115"/>
              <a:gd name="connsiteY26" fmla="*/ 171320 h 258051"/>
              <a:gd name="connsiteX27" fmla="*/ 2019822 w 2156115"/>
              <a:gd name="connsiteY27" fmla="*/ 171320 h 258051"/>
              <a:gd name="connsiteX28" fmla="*/ 2118944 w 2156115"/>
              <a:gd name="connsiteY28" fmla="*/ 121759 h 258051"/>
              <a:gd name="connsiteX29" fmla="*/ 2156115 w 2156115"/>
              <a:gd name="connsiteY29" fmla="*/ 78393 h 258051"/>
              <a:gd name="connsiteX30" fmla="*/ 2156115 w 2156115"/>
              <a:gd name="connsiteY30" fmla="*/ 78393 h 258051"/>
              <a:gd name="connsiteX0" fmla="*/ 35994 w 2149708"/>
              <a:gd name="connsiteY0" fmla="*/ 0 h 258051"/>
              <a:gd name="connsiteX1" fmla="*/ 0 w 2149708"/>
              <a:gd name="connsiteY1" fmla="*/ 84588 h 258051"/>
              <a:gd name="connsiteX2" fmla="*/ 8061 w 2149708"/>
              <a:gd name="connsiteY2" fmla="*/ 144927 h 258051"/>
              <a:gd name="connsiteX3" fmla="*/ 75732 w 2149708"/>
              <a:gd name="connsiteY3" fmla="*/ 190172 h 258051"/>
              <a:gd name="connsiteX4" fmla="*/ 154879 w 2149708"/>
              <a:gd name="connsiteY4" fmla="*/ 189905 h 258051"/>
              <a:gd name="connsiteX5" fmla="*/ 272586 w 2149708"/>
              <a:gd name="connsiteY5" fmla="*/ 165125 h 258051"/>
              <a:gd name="connsiteX6" fmla="*/ 433659 w 2149708"/>
              <a:gd name="connsiteY6" fmla="*/ 127954 h 258051"/>
              <a:gd name="connsiteX7" fmla="*/ 538976 w 2149708"/>
              <a:gd name="connsiteY7" fmla="*/ 115564 h 258051"/>
              <a:gd name="connsiteX8" fmla="*/ 650488 w 2149708"/>
              <a:gd name="connsiteY8" fmla="*/ 109369 h 258051"/>
              <a:gd name="connsiteX9" fmla="*/ 737220 w 2149708"/>
              <a:gd name="connsiteY9" fmla="*/ 115564 h 258051"/>
              <a:gd name="connsiteX10" fmla="*/ 823952 w 2149708"/>
              <a:gd name="connsiteY10" fmla="*/ 146539 h 258051"/>
              <a:gd name="connsiteX11" fmla="*/ 848732 w 2149708"/>
              <a:gd name="connsiteY11" fmla="*/ 196100 h 258051"/>
              <a:gd name="connsiteX12" fmla="*/ 848732 w 2149708"/>
              <a:gd name="connsiteY12" fmla="*/ 196100 h 258051"/>
              <a:gd name="connsiteX13" fmla="*/ 854927 w 2149708"/>
              <a:gd name="connsiteY13" fmla="*/ 258051 h 258051"/>
              <a:gd name="connsiteX14" fmla="*/ 898293 w 2149708"/>
              <a:gd name="connsiteY14" fmla="*/ 214686 h 258051"/>
              <a:gd name="connsiteX15" fmla="*/ 960244 w 2149708"/>
              <a:gd name="connsiteY15" fmla="*/ 165125 h 258051"/>
              <a:gd name="connsiteX16" fmla="*/ 1028391 w 2149708"/>
              <a:gd name="connsiteY16" fmla="*/ 127954 h 258051"/>
              <a:gd name="connsiteX17" fmla="*/ 1139903 w 2149708"/>
              <a:gd name="connsiteY17" fmla="*/ 109369 h 258051"/>
              <a:gd name="connsiteX18" fmla="*/ 1257610 w 2149708"/>
              <a:gd name="connsiteY18" fmla="*/ 121759 h 258051"/>
              <a:gd name="connsiteX19" fmla="*/ 1344342 w 2149708"/>
              <a:gd name="connsiteY19" fmla="*/ 152734 h 258051"/>
              <a:gd name="connsiteX20" fmla="*/ 1424879 w 2149708"/>
              <a:gd name="connsiteY20" fmla="*/ 177515 h 258051"/>
              <a:gd name="connsiteX21" fmla="*/ 1579757 w 2149708"/>
              <a:gd name="connsiteY21" fmla="*/ 208491 h 258051"/>
              <a:gd name="connsiteX22" fmla="*/ 1660293 w 2149708"/>
              <a:gd name="connsiteY22" fmla="*/ 220881 h 258051"/>
              <a:gd name="connsiteX23" fmla="*/ 1753220 w 2149708"/>
              <a:gd name="connsiteY23" fmla="*/ 227076 h 258051"/>
              <a:gd name="connsiteX24" fmla="*/ 1858537 w 2149708"/>
              <a:gd name="connsiteY24" fmla="*/ 220881 h 258051"/>
              <a:gd name="connsiteX25" fmla="*/ 1926683 w 2149708"/>
              <a:gd name="connsiteY25" fmla="*/ 196100 h 258051"/>
              <a:gd name="connsiteX26" fmla="*/ 2013415 w 2149708"/>
              <a:gd name="connsiteY26" fmla="*/ 171320 h 258051"/>
              <a:gd name="connsiteX27" fmla="*/ 2013415 w 2149708"/>
              <a:gd name="connsiteY27" fmla="*/ 171320 h 258051"/>
              <a:gd name="connsiteX28" fmla="*/ 2112537 w 2149708"/>
              <a:gd name="connsiteY28" fmla="*/ 121759 h 258051"/>
              <a:gd name="connsiteX29" fmla="*/ 2149708 w 2149708"/>
              <a:gd name="connsiteY29" fmla="*/ 78393 h 258051"/>
              <a:gd name="connsiteX30" fmla="*/ 2149708 w 2149708"/>
              <a:gd name="connsiteY30" fmla="*/ 78393 h 258051"/>
              <a:gd name="connsiteX0" fmla="*/ 35994 w 2149708"/>
              <a:gd name="connsiteY0" fmla="*/ 0 h 258051"/>
              <a:gd name="connsiteX1" fmla="*/ 0 w 2149708"/>
              <a:gd name="connsiteY1" fmla="*/ 84588 h 258051"/>
              <a:gd name="connsiteX2" fmla="*/ 8061 w 2149708"/>
              <a:gd name="connsiteY2" fmla="*/ 144927 h 258051"/>
              <a:gd name="connsiteX3" fmla="*/ 75732 w 2149708"/>
              <a:gd name="connsiteY3" fmla="*/ 190172 h 258051"/>
              <a:gd name="connsiteX4" fmla="*/ 154879 w 2149708"/>
              <a:gd name="connsiteY4" fmla="*/ 189905 h 258051"/>
              <a:gd name="connsiteX5" fmla="*/ 272586 w 2149708"/>
              <a:gd name="connsiteY5" fmla="*/ 165125 h 258051"/>
              <a:gd name="connsiteX6" fmla="*/ 433659 w 2149708"/>
              <a:gd name="connsiteY6" fmla="*/ 127954 h 258051"/>
              <a:gd name="connsiteX7" fmla="*/ 538976 w 2149708"/>
              <a:gd name="connsiteY7" fmla="*/ 115564 h 258051"/>
              <a:gd name="connsiteX8" fmla="*/ 650488 w 2149708"/>
              <a:gd name="connsiteY8" fmla="*/ 109369 h 258051"/>
              <a:gd name="connsiteX9" fmla="*/ 737220 w 2149708"/>
              <a:gd name="connsiteY9" fmla="*/ 115564 h 258051"/>
              <a:gd name="connsiteX10" fmla="*/ 823952 w 2149708"/>
              <a:gd name="connsiteY10" fmla="*/ 146539 h 258051"/>
              <a:gd name="connsiteX11" fmla="*/ 848732 w 2149708"/>
              <a:gd name="connsiteY11" fmla="*/ 196100 h 258051"/>
              <a:gd name="connsiteX12" fmla="*/ 848732 w 2149708"/>
              <a:gd name="connsiteY12" fmla="*/ 196100 h 258051"/>
              <a:gd name="connsiteX13" fmla="*/ 854927 w 2149708"/>
              <a:gd name="connsiteY13" fmla="*/ 258051 h 258051"/>
              <a:gd name="connsiteX14" fmla="*/ 898293 w 2149708"/>
              <a:gd name="connsiteY14" fmla="*/ 214686 h 258051"/>
              <a:gd name="connsiteX15" fmla="*/ 960244 w 2149708"/>
              <a:gd name="connsiteY15" fmla="*/ 165125 h 258051"/>
              <a:gd name="connsiteX16" fmla="*/ 1028391 w 2149708"/>
              <a:gd name="connsiteY16" fmla="*/ 127954 h 258051"/>
              <a:gd name="connsiteX17" fmla="*/ 1139903 w 2149708"/>
              <a:gd name="connsiteY17" fmla="*/ 109369 h 258051"/>
              <a:gd name="connsiteX18" fmla="*/ 1257610 w 2149708"/>
              <a:gd name="connsiteY18" fmla="*/ 121759 h 258051"/>
              <a:gd name="connsiteX19" fmla="*/ 1344342 w 2149708"/>
              <a:gd name="connsiteY19" fmla="*/ 152734 h 258051"/>
              <a:gd name="connsiteX20" fmla="*/ 1424879 w 2149708"/>
              <a:gd name="connsiteY20" fmla="*/ 177515 h 258051"/>
              <a:gd name="connsiteX21" fmla="*/ 1579757 w 2149708"/>
              <a:gd name="connsiteY21" fmla="*/ 208491 h 258051"/>
              <a:gd name="connsiteX22" fmla="*/ 1660293 w 2149708"/>
              <a:gd name="connsiteY22" fmla="*/ 220881 h 258051"/>
              <a:gd name="connsiteX23" fmla="*/ 1753220 w 2149708"/>
              <a:gd name="connsiteY23" fmla="*/ 227076 h 258051"/>
              <a:gd name="connsiteX24" fmla="*/ 1858537 w 2149708"/>
              <a:gd name="connsiteY24" fmla="*/ 220881 h 258051"/>
              <a:gd name="connsiteX25" fmla="*/ 1926683 w 2149708"/>
              <a:gd name="connsiteY25" fmla="*/ 196100 h 258051"/>
              <a:gd name="connsiteX26" fmla="*/ 2013415 w 2149708"/>
              <a:gd name="connsiteY26" fmla="*/ 171320 h 258051"/>
              <a:gd name="connsiteX27" fmla="*/ 2013415 w 2149708"/>
              <a:gd name="connsiteY27" fmla="*/ 171320 h 258051"/>
              <a:gd name="connsiteX28" fmla="*/ 2112537 w 2149708"/>
              <a:gd name="connsiteY28" fmla="*/ 121759 h 258051"/>
              <a:gd name="connsiteX29" fmla="*/ 2149708 w 2149708"/>
              <a:gd name="connsiteY29" fmla="*/ 78393 h 258051"/>
              <a:gd name="connsiteX30" fmla="*/ 2149708 w 2149708"/>
              <a:gd name="connsiteY30" fmla="*/ 78393 h 258051"/>
              <a:gd name="connsiteX0" fmla="*/ 36032 w 2149746"/>
              <a:gd name="connsiteY0" fmla="*/ 0 h 258051"/>
              <a:gd name="connsiteX1" fmla="*/ 38 w 2149746"/>
              <a:gd name="connsiteY1" fmla="*/ 84588 h 258051"/>
              <a:gd name="connsiteX2" fmla="*/ 8099 w 2149746"/>
              <a:gd name="connsiteY2" fmla="*/ 144927 h 258051"/>
              <a:gd name="connsiteX3" fmla="*/ 75770 w 2149746"/>
              <a:gd name="connsiteY3" fmla="*/ 190172 h 258051"/>
              <a:gd name="connsiteX4" fmla="*/ 154917 w 2149746"/>
              <a:gd name="connsiteY4" fmla="*/ 189905 h 258051"/>
              <a:gd name="connsiteX5" fmla="*/ 272624 w 2149746"/>
              <a:gd name="connsiteY5" fmla="*/ 165125 h 258051"/>
              <a:gd name="connsiteX6" fmla="*/ 433697 w 2149746"/>
              <a:gd name="connsiteY6" fmla="*/ 127954 h 258051"/>
              <a:gd name="connsiteX7" fmla="*/ 539014 w 2149746"/>
              <a:gd name="connsiteY7" fmla="*/ 115564 h 258051"/>
              <a:gd name="connsiteX8" fmla="*/ 650526 w 2149746"/>
              <a:gd name="connsiteY8" fmla="*/ 109369 h 258051"/>
              <a:gd name="connsiteX9" fmla="*/ 737258 w 2149746"/>
              <a:gd name="connsiteY9" fmla="*/ 115564 h 258051"/>
              <a:gd name="connsiteX10" fmla="*/ 823990 w 2149746"/>
              <a:gd name="connsiteY10" fmla="*/ 146539 h 258051"/>
              <a:gd name="connsiteX11" fmla="*/ 848770 w 2149746"/>
              <a:gd name="connsiteY11" fmla="*/ 196100 h 258051"/>
              <a:gd name="connsiteX12" fmla="*/ 848770 w 2149746"/>
              <a:gd name="connsiteY12" fmla="*/ 196100 h 258051"/>
              <a:gd name="connsiteX13" fmla="*/ 854965 w 2149746"/>
              <a:gd name="connsiteY13" fmla="*/ 258051 h 258051"/>
              <a:gd name="connsiteX14" fmla="*/ 898331 w 2149746"/>
              <a:gd name="connsiteY14" fmla="*/ 214686 h 258051"/>
              <a:gd name="connsiteX15" fmla="*/ 960282 w 2149746"/>
              <a:gd name="connsiteY15" fmla="*/ 165125 h 258051"/>
              <a:gd name="connsiteX16" fmla="*/ 1028429 w 2149746"/>
              <a:gd name="connsiteY16" fmla="*/ 127954 h 258051"/>
              <a:gd name="connsiteX17" fmla="*/ 1139941 w 2149746"/>
              <a:gd name="connsiteY17" fmla="*/ 109369 h 258051"/>
              <a:gd name="connsiteX18" fmla="*/ 1257648 w 2149746"/>
              <a:gd name="connsiteY18" fmla="*/ 121759 h 258051"/>
              <a:gd name="connsiteX19" fmla="*/ 1344380 w 2149746"/>
              <a:gd name="connsiteY19" fmla="*/ 152734 h 258051"/>
              <a:gd name="connsiteX20" fmla="*/ 1424917 w 2149746"/>
              <a:gd name="connsiteY20" fmla="*/ 177515 h 258051"/>
              <a:gd name="connsiteX21" fmla="*/ 1579795 w 2149746"/>
              <a:gd name="connsiteY21" fmla="*/ 208491 h 258051"/>
              <a:gd name="connsiteX22" fmla="*/ 1660331 w 2149746"/>
              <a:gd name="connsiteY22" fmla="*/ 220881 h 258051"/>
              <a:gd name="connsiteX23" fmla="*/ 1753258 w 2149746"/>
              <a:gd name="connsiteY23" fmla="*/ 227076 h 258051"/>
              <a:gd name="connsiteX24" fmla="*/ 1858575 w 2149746"/>
              <a:gd name="connsiteY24" fmla="*/ 220881 h 258051"/>
              <a:gd name="connsiteX25" fmla="*/ 1926721 w 2149746"/>
              <a:gd name="connsiteY25" fmla="*/ 196100 h 258051"/>
              <a:gd name="connsiteX26" fmla="*/ 2013453 w 2149746"/>
              <a:gd name="connsiteY26" fmla="*/ 171320 h 258051"/>
              <a:gd name="connsiteX27" fmla="*/ 2013453 w 2149746"/>
              <a:gd name="connsiteY27" fmla="*/ 171320 h 258051"/>
              <a:gd name="connsiteX28" fmla="*/ 2112575 w 2149746"/>
              <a:gd name="connsiteY28" fmla="*/ 121759 h 258051"/>
              <a:gd name="connsiteX29" fmla="*/ 2149746 w 2149746"/>
              <a:gd name="connsiteY29" fmla="*/ 78393 h 258051"/>
              <a:gd name="connsiteX30" fmla="*/ 2149746 w 2149746"/>
              <a:gd name="connsiteY30" fmla="*/ 78393 h 258051"/>
              <a:gd name="connsiteX0" fmla="*/ 29973 w 2143687"/>
              <a:gd name="connsiteY0" fmla="*/ 0 h 258051"/>
              <a:gd name="connsiteX1" fmla="*/ 44221 w 2143687"/>
              <a:gd name="connsiteY1" fmla="*/ 90620 h 258051"/>
              <a:gd name="connsiteX2" fmla="*/ 2040 w 2143687"/>
              <a:gd name="connsiteY2" fmla="*/ 144927 h 258051"/>
              <a:gd name="connsiteX3" fmla="*/ 69711 w 2143687"/>
              <a:gd name="connsiteY3" fmla="*/ 190172 h 258051"/>
              <a:gd name="connsiteX4" fmla="*/ 148858 w 2143687"/>
              <a:gd name="connsiteY4" fmla="*/ 189905 h 258051"/>
              <a:gd name="connsiteX5" fmla="*/ 266565 w 2143687"/>
              <a:gd name="connsiteY5" fmla="*/ 165125 h 258051"/>
              <a:gd name="connsiteX6" fmla="*/ 427638 w 2143687"/>
              <a:gd name="connsiteY6" fmla="*/ 127954 h 258051"/>
              <a:gd name="connsiteX7" fmla="*/ 532955 w 2143687"/>
              <a:gd name="connsiteY7" fmla="*/ 115564 h 258051"/>
              <a:gd name="connsiteX8" fmla="*/ 644467 w 2143687"/>
              <a:gd name="connsiteY8" fmla="*/ 109369 h 258051"/>
              <a:gd name="connsiteX9" fmla="*/ 731199 w 2143687"/>
              <a:gd name="connsiteY9" fmla="*/ 115564 h 258051"/>
              <a:gd name="connsiteX10" fmla="*/ 817931 w 2143687"/>
              <a:gd name="connsiteY10" fmla="*/ 146539 h 258051"/>
              <a:gd name="connsiteX11" fmla="*/ 842711 w 2143687"/>
              <a:gd name="connsiteY11" fmla="*/ 196100 h 258051"/>
              <a:gd name="connsiteX12" fmla="*/ 842711 w 2143687"/>
              <a:gd name="connsiteY12" fmla="*/ 196100 h 258051"/>
              <a:gd name="connsiteX13" fmla="*/ 848906 w 2143687"/>
              <a:gd name="connsiteY13" fmla="*/ 258051 h 258051"/>
              <a:gd name="connsiteX14" fmla="*/ 892272 w 2143687"/>
              <a:gd name="connsiteY14" fmla="*/ 214686 h 258051"/>
              <a:gd name="connsiteX15" fmla="*/ 954223 w 2143687"/>
              <a:gd name="connsiteY15" fmla="*/ 165125 h 258051"/>
              <a:gd name="connsiteX16" fmla="*/ 1022370 w 2143687"/>
              <a:gd name="connsiteY16" fmla="*/ 127954 h 258051"/>
              <a:gd name="connsiteX17" fmla="*/ 1133882 w 2143687"/>
              <a:gd name="connsiteY17" fmla="*/ 109369 h 258051"/>
              <a:gd name="connsiteX18" fmla="*/ 1251589 w 2143687"/>
              <a:gd name="connsiteY18" fmla="*/ 121759 h 258051"/>
              <a:gd name="connsiteX19" fmla="*/ 1338321 w 2143687"/>
              <a:gd name="connsiteY19" fmla="*/ 152734 h 258051"/>
              <a:gd name="connsiteX20" fmla="*/ 1418858 w 2143687"/>
              <a:gd name="connsiteY20" fmla="*/ 177515 h 258051"/>
              <a:gd name="connsiteX21" fmla="*/ 1573736 w 2143687"/>
              <a:gd name="connsiteY21" fmla="*/ 208491 h 258051"/>
              <a:gd name="connsiteX22" fmla="*/ 1654272 w 2143687"/>
              <a:gd name="connsiteY22" fmla="*/ 220881 h 258051"/>
              <a:gd name="connsiteX23" fmla="*/ 1747199 w 2143687"/>
              <a:gd name="connsiteY23" fmla="*/ 227076 h 258051"/>
              <a:gd name="connsiteX24" fmla="*/ 1852516 w 2143687"/>
              <a:gd name="connsiteY24" fmla="*/ 220881 h 258051"/>
              <a:gd name="connsiteX25" fmla="*/ 1920662 w 2143687"/>
              <a:gd name="connsiteY25" fmla="*/ 196100 h 258051"/>
              <a:gd name="connsiteX26" fmla="*/ 2007394 w 2143687"/>
              <a:gd name="connsiteY26" fmla="*/ 171320 h 258051"/>
              <a:gd name="connsiteX27" fmla="*/ 2007394 w 2143687"/>
              <a:gd name="connsiteY27" fmla="*/ 171320 h 258051"/>
              <a:gd name="connsiteX28" fmla="*/ 2106516 w 2143687"/>
              <a:gd name="connsiteY28" fmla="*/ 121759 h 258051"/>
              <a:gd name="connsiteX29" fmla="*/ 2143687 w 2143687"/>
              <a:gd name="connsiteY29" fmla="*/ 78393 h 258051"/>
              <a:gd name="connsiteX30" fmla="*/ 2143687 w 2143687"/>
              <a:gd name="connsiteY30" fmla="*/ 78393 h 258051"/>
              <a:gd name="connsiteX0" fmla="*/ 2361 w 2116075"/>
              <a:gd name="connsiteY0" fmla="*/ 0 h 258051"/>
              <a:gd name="connsiteX1" fmla="*/ 16609 w 2116075"/>
              <a:gd name="connsiteY1" fmla="*/ 90620 h 258051"/>
              <a:gd name="connsiteX2" fmla="*/ 60559 w 2116075"/>
              <a:gd name="connsiteY2" fmla="*/ 144929 h 258051"/>
              <a:gd name="connsiteX3" fmla="*/ 42099 w 2116075"/>
              <a:gd name="connsiteY3" fmla="*/ 190172 h 258051"/>
              <a:gd name="connsiteX4" fmla="*/ 121246 w 2116075"/>
              <a:gd name="connsiteY4" fmla="*/ 189905 h 258051"/>
              <a:gd name="connsiteX5" fmla="*/ 238953 w 2116075"/>
              <a:gd name="connsiteY5" fmla="*/ 165125 h 258051"/>
              <a:gd name="connsiteX6" fmla="*/ 400026 w 2116075"/>
              <a:gd name="connsiteY6" fmla="*/ 127954 h 258051"/>
              <a:gd name="connsiteX7" fmla="*/ 505343 w 2116075"/>
              <a:gd name="connsiteY7" fmla="*/ 115564 h 258051"/>
              <a:gd name="connsiteX8" fmla="*/ 616855 w 2116075"/>
              <a:gd name="connsiteY8" fmla="*/ 109369 h 258051"/>
              <a:gd name="connsiteX9" fmla="*/ 703587 w 2116075"/>
              <a:gd name="connsiteY9" fmla="*/ 115564 h 258051"/>
              <a:gd name="connsiteX10" fmla="*/ 790319 w 2116075"/>
              <a:gd name="connsiteY10" fmla="*/ 146539 h 258051"/>
              <a:gd name="connsiteX11" fmla="*/ 815099 w 2116075"/>
              <a:gd name="connsiteY11" fmla="*/ 196100 h 258051"/>
              <a:gd name="connsiteX12" fmla="*/ 815099 w 2116075"/>
              <a:gd name="connsiteY12" fmla="*/ 196100 h 258051"/>
              <a:gd name="connsiteX13" fmla="*/ 821294 w 2116075"/>
              <a:gd name="connsiteY13" fmla="*/ 258051 h 258051"/>
              <a:gd name="connsiteX14" fmla="*/ 864660 w 2116075"/>
              <a:gd name="connsiteY14" fmla="*/ 214686 h 258051"/>
              <a:gd name="connsiteX15" fmla="*/ 926611 w 2116075"/>
              <a:gd name="connsiteY15" fmla="*/ 165125 h 258051"/>
              <a:gd name="connsiteX16" fmla="*/ 994758 w 2116075"/>
              <a:gd name="connsiteY16" fmla="*/ 127954 h 258051"/>
              <a:gd name="connsiteX17" fmla="*/ 1106270 w 2116075"/>
              <a:gd name="connsiteY17" fmla="*/ 109369 h 258051"/>
              <a:gd name="connsiteX18" fmla="*/ 1223977 w 2116075"/>
              <a:gd name="connsiteY18" fmla="*/ 121759 h 258051"/>
              <a:gd name="connsiteX19" fmla="*/ 1310709 w 2116075"/>
              <a:gd name="connsiteY19" fmla="*/ 152734 h 258051"/>
              <a:gd name="connsiteX20" fmla="*/ 1391246 w 2116075"/>
              <a:gd name="connsiteY20" fmla="*/ 177515 h 258051"/>
              <a:gd name="connsiteX21" fmla="*/ 1546124 w 2116075"/>
              <a:gd name="connsiteY21" fmla="*/ 208491 h 258051"/>
              <a:gd name="connsiteX22" fmla="*/ 1626660 w 2116075"/>
              <a:gd name="connsiteY22" fmla="*/ 220881 h 258051"/>
              <a:gd name="connsiteX23" fmla="*/ 1719587 w 2116075"/>
              <a:gd name="connsiteY23" fmla="*/ 227076 h 258051"/>
              <a:gd name="connsiteX24" fmla="*/ 1824904 w 2116075"/>
              <a:gd name="connsiteY24" fmla="*/ 220881 h 258051"/>
              <a:gd name="connsiteX25" fmla="*/ 1893050 w 2116075"/>
              <a:gd name="connsiteY25" fmla="*/ 196100 h 258051"/>
              <a:gd name="connsiteX26" fmla="*/ 1979782 w 2116075"/>
              <a:gd name="connsiteY26" fmla="*/ 171320 h 258051"/>
              <a:gd name="connsiteX27" fmla="*/ 1979782 w 2116075"/>
              <a:gd name="connsiteY27" fmla="*/ 171320 h 258051"/>
              <a:gd name="connsiteX28" fmla="*/ 2078904 w 2116075"/>
              <a:gd name="connsiteY28" fmla="*/ 121759 h 258051"/>
              <a:gd name="connsiteX29" fmla="*/ 2116075 w 2116075"/>
              <a:gd name="connsiteY29" fmla="*/ 78393 h 258051"/>
              <a:gd name="connsiteX30" fmla="*/ 2116075 w 2116075"/>
              <a:gd name="connsiteY30" fmla="*/ 78393 h 258051"/>
              <a:gd name="connsiteX0" fmla="*/ 2361 w 2116075"/>
              <a:gd name="connsiteY0" fmla="*/ 0 h 258051"/>
              <a:gd name="connsiteX1" fmla="*/ 16609 w 2116075"/>
              <a:gd name="connsiteY1" fmla="*/ 90620 h 258051"/>
              <a:gd name="connsiteX2" fmla="*/ 60559 w 2116075"/>
              <a:gd name="connsiteY2" fmla="*/ 144929 h 258051"/>
              <a:gd name="connsiteX3" fmla="*/ 128230 w 2116075"/>
              <a:gd name="connsiteY3" fmla="*/ 160014 h 258051"/>
              <a:gd name="connsiteX4" fmla="*/ 121246 w 2116075"/>
              <a:gd name="connsiteY4" fmla="*/ 189905 h 258051"/>
              <a:gd name="connsiteX5" fmla="*/ 238953 w 2116075"/>
              <a:gd name="connsiteY5" fmla="*/ 165125 h 258051"/>
              <a:gd name="connsiteX6" fmla="*/ 400026 w 2116075"/>
              <a:gd name="connsiteY6" fmla="*/ 127954 h 258051"/>
              <a:gd name="connsiteX7" fmla="*/ 505343 w 2116075"/>
              <a:gd name="connsiteY7" fmla="*/ 115564 h 258051"/>
              <a:gd name="connsiteX8" fmla="*/ 616855 w 2116075"/>
              <a:gd name="connsiteY8" fmla="*/ 109369 h 258051"/>
              <a:gd name="connsiteX9" fmla="*/ 703587 w 2116075"/>
              <a:gd name="connsiteY9" fmla="*/ 115564 h 258051"/>
              <a:gd name="connsiteX10" fmla="*/ 790319 w 2116075"/>
              <a:gd name="connsiteY10" fmla="*/ 146539 h 258051"/>
              <a:gd name="connsiteX11" fmla="*/ 815099 w 2116075"/>
              <a:gd name="connsiteY11" fmla="*/ 196100 h 258051"/>
              <a:gd name="connsiteX12" fmla="*/ 815099 w 2116075"/>
              <a:gd name="connsiteY12" fmla="*/ 196100 h 258051"/>
              <a:gd name="connsiteX13" fmla="*/ 821294 w 2116075"/>
              <a:gd name="connsiteY13" fmla="*/ 258051 h 258051"/>
              <a:gd name="connsiteX14" fmla="*/ 864660 w 2116075"/>
              <a:gd name="connsiteY14" fmla="*/ 214686 h 258051"/>
              <a:gd name="connsiteX15" fmla="*/ 926611 w 2116075"/>
              <a:gd name="connsiteY15" fmla="*/ 165125 h 258051"/>
              <a:gd name="connsiteX16" fmla="*/ 994758 w 2116075"/>
              <a:gd name="connsiteY16" fmla="*/ 127954 h 258051"/>
              <a:gd name="connsiteX17" fmla="*/ 1106270 w 2116075"/>
              <a:gd name="connsiteY17" fmla="*/ 109369 h 258051"/>
              <a:gd name="connsiteX18" fmla="*/ 1223977 w 2116075"/>
              <a:gd name="connsiteY18" fmla="*/ 121759 h 258051"/>
              <a:gd name="connsiteX19" fmla="*/ 1310709 w 2116075"/>
              <a:gd name="connsiteY19" fmla="*/ 152734 h 258051"/>
              <a:gd name="connsiteX20" fmla="*/ 1391246 w 2116075"/>
              <a:gd name="connsiteY20" fmla="*/ 177515 h 258051"/>
              <a:gd name="connsiteX21" fmla="*/ 1546124 w 2116075"/>
              <a:gd name="connsiteY21" fmla="*/ 208491 h 258051"/>
              <a:gd name="connsiteX22" fmla="*/ 1626660 w 2116075"/>
              <a:gd name="connsiteY22" fmla="*/ 220881 h 258051"/>
              <a:gd name="connsiteX23" fmla="*/ 1719587 w 2116075"/>
              <a:gd name="connsiteY23" fmla="*/ 227076 h 258051"/>
              <a:gd name="connsiteX24" fmla="*/ 1824904 w 2116075"/>
              <a:gd name="connsiteY24" fmla="*/ 220881 h 258051"/>
              <a:gd name="connsiteX25" fmla="*/ 1893050 w 2116075"/>
              <a:gd name="connsiteY25" fmla="*/ 196100 h 258051"/>
              <a:gd name="connsiteX26" fmla="*/ 1979782 w 2116075"/>
              <a:gd name="connsiteY26" fmla="*/ 171320 h 258051"/>
              <a:gd name="connsiteX27" fmla="*/ 1979782 w 2116075"/>
              <a:gd name="connsiteY27" fmla="*/ 171320 h 258051"/>
              <a:gd name="connsiteX28" fmla="*/ 2078904 w 2116075"/>
              <a:gd name="connsiteY28" fmla="*/ 121759 h 258051"/>
              <a:gd name="connsiteX29" fmla="*/ 2116075 w 2116075"/>
              <a:gd name="connsiteY29" fmla="*/ 78393 h 258051"/>
              <a:gd name="connsiteX30" fmla="*/ 2116075 w 2116075"/>
              <a:gd name="connsiteY30" fmla="*/ 78393 h 258051"/>
              <a:gd name="connsiteX0" fmla="*/ 2361 w 2116075"/>
              <a:gd name="connsiteY0" fmla="*/ 0 h 258051"/>
              <a:gd name="connsiteX1" fmla="*/ 16609 w 2116075"/>
              <a:gd name="connsiteY1" fmla="*/ 90620 h 258051"/>
              <a:gd name="connsiteX2" fmla="*/ 60559 w 2116075"/>
              <a:gd name="connsiteY2" fmla="*/ 144929 h 258051"/>
              <a:gd name="connsiteX3" fmla="*/ 128230 w 2116075"/>
              <a:gd name="connsiteY3" fmla="*/ 160014 h 258051"/>
              <a:gd name="connsiteX4" fmla="*/ 171488 w 2116075"/>
              <a:gd name="connsiteY4" fmla="*/ 165779 h 258051"/>
              <a:gd name="connsiteX5" fmla="*/ 238953 w 2116075"/>
              <a:gd name="connsiteY5" fmla="*/ 165125 h 258051"/>
              <a:gd name="connsiteX6" fmla="*/ 400026 w 2116075"/>
              <a:gd name="connsiteY6" fmla="*/ 127954 h 258051"/>
              <a:gd name="connsiteX7" fmla="*/ 505343 w 2116075"/>
              <a:gd name="connsiteY7" fmla="*/ 115564 h 258051"/>
              <a:gd name="connsiteX8" fmla="*/ 616855 w 2116075"/>
              <a:gd name="connsiteY8" fmla="*/ 109369 h 258051"/>
              <a:gd name="connsiteX9" fmla="*/ 703587 w 2116075"/>
              <a:gd name="connsiteY9" fmla="*/ 115564 h 258051"/>
              <a:gd name="connsiteX10" fmla="*/ 790319 w 2116075"/>
              <a:gd name="connsiteY10" fmla="*/ 146539 h 258051"/>
              <a:gd name="connsiteX11" fmla="*/ 815099 w 2116075"/>
              <a:gd name="connsiteY11" fmla="*/ 196100 h 258051"/>
              <a:gd name="connsiteX12" fmla="*/ 815099 w 2116075"/>
              <a:gd name="connsiteY12" fmla="*/ 196100 h 258051"/>
              <a:gd name="connsiteX13" fmla="*/ 821294 w 2116075"/>
              <a:gd name="connsiteY13" fmla="*/ 258051 h 258051"/>
              <a:gd name="connsiteX14" fmla="*/ 864660 w 2116075"/>
              <a:gd name="connsiteY14" fmla="*/ 214686 h 258051"/>
              <a:gd name="connsiteX15" fmla="*/ 926611 w 2116075"/>
              <a:gd name="connsiteY15" fmla="*/ 165125 h 258051"/>
              <a:gd name="connsiteX16" fmla="*/ 994758 w 2116075"/>
              <a:gd name="connsiteY16" fmla="*/ 127954 h 258051"/>
              <a:gd name="connsiteX17" fmla="*/ 1106270 w 2116075"/>
              <a:gd name="connsiteY17" fmla="*/ 109369 h 258051"/>
              <a:gd name="connsiteX18" fmla="*/ 1223977 w 2116075"/>
              <a:gd name="connsiteY18" fmla="*/ 121759 h 258051"/>
              <a:gd name="connsiteX19" fmla="*/ 1310709 w 2116075"/>
              <a:gd name="connsiteY19" fmla="*/ 152734 h 258051"/>
              <a:gd name="connsiteX20" fmla="*/ 1391246 w 2116075"/>
              <a:gd name="connsiteY20" fmla="*/ 177515 h 258051"/>
              <a:gd name="connsiteX21" fmla="*/ 1546124 w 2116075"/>
              <a:gd name="connsiteY21" fmla="*/ 208491 h 258051"/>
              <a:gd name="connsiteX22" fmla="*/ 1626660 w 2116075"/>
              <a:gd name="connsiteY22" fmla="*/ 220881 h 258051"/>
              <a:gd name="connsiteX23" fmla="*/ 1719587 w 2116075"/>
              <a:gd name="connsiteY23" fmla="*/ 227076 h 258051"/>
              <a:gd name="connsiteX24" fmla="*/ 1824904 w 2116075"/>
              <a:gd name="connsiteY24" fmla="*/ 220881 h 258051"/>
              <a:gd name="connsiteX25" fmla="*/ 1893050 w 2116075"/>
              <a:gd name="connsiteY25" fmla="*/ 196100 h 258051"/>
              <a:gd name="connsiteX26" fmla="*/ 1979782 w 2116075"/>
              <a:gd name="connsiteY26" fmla="*/ 171320 h 258051"/>
              <a:gd name="connsiteX27" fmla="*/ 1979782 w 2116075"/>
              <a:gd name="connsiteY27" fmla="*/ 171320 h 258051"/>
              <a:gd name="connsiteX28" fmla="*/ 2078904 w 2116075"/>
              <a:gd name="connsiteY28" fmla="*/ 121759 h 258051"/>
              <a:gd name="connsiteX29" fmla="*/ 2116075 w 2116075"/>
              <a:gd name="connsiteY29" fmla="*/ 78393 h 258051"/>
              <a:gd name="connsiteX30" fmla="*/ 2116075 w 2116075"/>
              <a:gd name="connsiteY30" fmla="*/ 78393 h 258051"/>
              <a:gd name="connsiteX0" fmla="*/ 2361 w 2116075"/>
              <a:gd name="connsiteY0" fmla="*/ 0 h 258051"/>
              <a:gd name="connsiteX1" fmla="*/ 16609 w 2116075"/>
              <a:gd name="connsiteY1" fmla="*/ 90620 h 258051"/>
              <a:gd name="connsiteX2" fmla="*/ 60559 w 2116075"/>
              <a:gd name="connsiteY2" fmla="*/ 144929 h 258051"/>
              <a:gd name="connsiteX3" fmla="*/ 128230 w 2116075"/>
              <a:gd name="connsiteY3" fmla="*/ 160014 h 258051"/>
              <a:gd name="connsiteX4" fmla="*/ 238953 w 2116075"/>
              <a:gd name="connsiteY4" fmla="*/ 165125 h 258051"/>
              <a:gd name="connsiteX5" fmla="*/ 400026 w 2116075"/>
              <a:gd name="connsiteY5" fmla="*/ 127954 h 258051"/>
              <a:gd name="connsiteX6" fmla="*/ 505343 w 2116075"/>
              <a:gd name="connsiteY6" fmla="*/ 115564 h 258051"/>
              <a:gd name="connsiteX7" fmla="*/ 616855 w 2116075"/>
              <a:gd name="connsiteY7" fmla="*/ 109369 h 258051"/>
              <a:gd name="connsiteX8" fmla="*/ 703587 w 2116075"/>
              <a:gd name="connsiteY8" fmla="*/ 115564 h 258051"/>
              <a:gd name="connsiteX9" fmla="*/ 790319 w 2116075"/>
              <a:gd name="connsiteY9" fmla="*/ 146539 h 258051"/>
              <a:gd name="connsiteX10" fmla="*/ 815099 w 2116075"/>
              <a:gd name="connsiteY10" fmla="*/ 196100 h 258051"/>
              <a:gd name="connsiteX11" fmla="*/ 815099 w 2116075"/>
              <a:gd name="connsiteY11" fmla="*/ 196100 h 258051"/>
              <a:gd name="connsiteX12" fmla="*/ 821294 w 2116075"/>
              <a:gd name="connsiteY12" fmla="*/ 258051 h 258051"/>
              <a:gd name="connsiteX13" fmla="*/ 864660 w 2116075"/>
              <a:gd name="connsiteY13" fmla="*/ 214686 h 258051"/>
              <a:gd name="connsiteX14" fmla="*/ 926611 w 2116075"/>
              <a:gd name="connsiteY14" fmla="*/ 165125 h 258051"/>
              <a:gd name="connsiteX15" fmla="*/ 994758 w 2116075"/>
              <a:gd name="connsiteY15" fmla="*/ 127954 h 258051"/>
              <a:gd name="connsiteX16" fmla="*/ 1106270 w 2116075"/>
              <a:gd name="connsiteY16" fmla="*/ 109369 h 258051"/>
              <a:gd name="connsiteX17" fmla="*/ 1223977 w 2116075"/>
              <a:gd name="connsiteY17" fmla="*/ 121759 h 258051"/>
              <a:gd name="connsiteX18" fmla="*/ 1310709 w 2116075"/>
              <a:gd name="connsiteY18" fmla="*/ 152734 h 258051"/>
              <a:gd name="connsiteX19" fmla="*/ 1391246 w 2116075"/>
              <a:gd name="connsiteY19" fmla="*/ 177515 h 258051"/>
              <a:gd name="connsiteX20" fmla="*/ 1546124 w 2116075"/>
              <a:gd name="connsiteY20" fmla="*/ 208491 h 258051"/>
              <a:gd name="connsiteX21" fmla="*/ 1626660 w 2116075"/>
              <a:gd name="connsiteY21" fmla="*/ 220881 h 258051"/>
              <a:gd name="connsiteX22" fmla="*/ 1719587 w 2116075"/>
              <a:gd name="connsiteY22" fmla="*/ 227076 h 258051"/>
              <a:gd name="connsiteX23" fmla="*/ 1824904 w 2116075"/>
              <a:gd name="connsiteY23" fmla="*/ 220881 h 258051"/>
              <a:gd name="connsiteX24" fmla="*/ 1893050 w 2116075"/>
              <a:gd name="connsiteY24" fmla="*/ 196100 h 258051"/>
              <a:gd name="connsiteX25" fmla="*/ 1979782 w 2116075"/>
              <a:gd name="connsiteY25" fmla="*/ 171320 h 258051"/>
              <a:gd name="connsiteX26" fmla="*/ 1979782 w 2116075"/>
              <a:gd name="connsiteY26" fmla="*/ 171320 h 258051"/>
              <a:gd name="connsiteX27" fmla="*/ 2078904 w 2116075"/>
              <a:gd name="connsiteY27" fmla="*/ 121759 h 258051"/>
              <a:gd name="connsiteX28" fmla="*/ 2116075 w 2116075"/>
              <a:gd name="connsiteY28" fmla="*/ 78393 h 258051"/>
              <a:gd name="connsiteX29" fmla="*/ 2116075 w 2116075"/>
              <a:gd name="connsiteY29" fmla="*/ 78393 h 258051"/>
              <a:gd name="connsiteX0" fmla="*/ 21640 w 2099466"/>
              <a:gd name="connsiteY0" fmla="*/ 0 h 252017"/>
              <a:gd name="connsiteX1" fmla="*/ 0 w 2099466"/>
              <a:gd name="connsiteY1" fmla="*/ 84586 h 252017"/>
              <a:gd name="connsiteX2" fmla="*/ 43950 w 2099466"/>
              <a:gd name="connsiteY2" fmla="*/ 138895 h 252017"/>
              <a:gd name="connsiteX3" fmla="*/ 111621 w 2099466"/>
              <a:gd name="connsiteY3" fmla="*/ 153980 h 252017"/>
              <a:gd name="connsiteX4" fmla="*/ 222344 w 2099466"/>
              <a:gd name="connsiteY4" fmla="*/ 159091 h 252017"/>
              <a:gd name="connsiteX5" fmla="*/ 383417 w 2099466"/>
              <a:gd name="connsiteY5" fmla="*/ 121920 h 252017"/>
              <a:gd name="connsiteX6" fmla="*/ 488734 w 2099466"/>
              <a:gd name="connsiteY6" fmla="*/ 109530 h 252017"/>
              <a:gd name="connsiteX7" fmla="*/ 600246 w 2099466"/>
              <a:gd name="connsiteY7" fmla="*/ 103335 h 252017"/>
              <a:gd name="connsiteX8" fmla="*/ 686978 w 2099466"/>
              <a:gd name="connsiteY8" fmla="*/ 109530 h 252017"/>
              <a:gd name="connsiteX9" fmla="*/ 773710 w 2099466"/>
              <a:gd name="connsiteY9" fmla="*/ 140505 h 252017"/>
              <a:gd name="connsiteX10" fmla="*/ 798490 w 2099466"/>
              <a:gd name="connsiteY10" fmla="*/ 190066 h 252017"/>
              <a:gd name="connsiteX11" fmla="*/ 798490 w 2099466"/>
              <a:gd name="connsiteY11" fmla="*/ 190066 h 252017"/>
              <a:gd name="connsiteX12" fmla="*/ 804685 w 2099466"/>
              <a:gd name="connsiteY12" fmla="*/ 252017 h 252017"/>
              <a:gd name="connsiteX13" fmla="*/ 848051 w 2099466"/>
              <a:gd name="connsiteY13" fmla="*/ 208652 h 252017"/>
              <a:gd name="connsiteX14" fmla="*/ 910002 w 2099466"/>
              <a:gd name="connsiteY14" fmla="*/ 159091 h 252017"/>
              <a:gd name="connsiteX15" fmla="*/ 978149 w 2099466"/>
              <a:gd name="connsiteY15" fmla="*/ 121920 h 252017"/>
              <a:gd name="connsiteX16" fmla="*/ 1089661 w 2099466"/>
              <a:gd name="connsiteY16" fmla="*/ 103335 h 252017"/>
              <a:gd name="connsiteX17" fmla="*/ 1207368 w 2099466"/>
              <a:gd name="connsiteY17" fmla="*/ 115725 h 252017"/>
              <a:gd name="connsiteX18" fmla="*/ 1294100 w 2099466"/>
              <a:gd name="connsiteY18" fmla="*/ 146700 h 252017"/>
              <a:gd name="connsiteX19" fmla="*/ 1374637 w 2099466"/>
              <a:gd name="connsiteY19" fmla="*/ 171481 h 252017"/>
              <a:gd name="connsiteX20" fmla="*/ 1529515 w 2099466"/>
              <a:gd name="connsiteY20" fmla="*/ 202457 h 252017"/>
              <a:gd name="connsiteX21" fmla="*/ 1610051 w 2099466"/>
              <a:gd name="connsiteY21" fmla="*/ 214847 h 252017"/>
              <a:gd name="connsiteX22" fmla="*/ 1702978 w 2099466"/>
              <a:gd name="connsiteY22" fmla="*/ 221042 h 252017"/>
              <a:gd name="connsiteX23" fmla="*/ 1808295 w 2099466"/>
              <a:gd name="connsiteY23" fmla="*/ 214847 h 252017"/>
              <a:gd name="connsiteX24" fmla="*/ 1876441 w 2099466"/>
              <a:gd name="connsiteY24" fmla="*/ 190066 h 252017"/>
              <a:gd name="connsiteX25" fmla="*/ 1963173 w 2099466"/>
              <a:gd name="connsiteY25" fmla="*/ 165286 h 252017"/>
              <a:gd name="connsiteX26" fmla="*/ 1963173 w 2099466"/>
              <a:gd name="connsiteY26" fmla="*/ 165286 h 252017"/>
              <a:gd name="connsiteX27" fmla="*/ 2062295 w 2099466"/>
              <a:gd name="connsiteY27" fmla="*/ 115725 h 252017"/>
              <a:gd name="connsiteX28" fmla="*/ 2099466 w 2099466"/>
              <a:gd name="connsiteY28" fmla="*/ 72359 h 252017"/>
              <a:gd name="connsiteX29" fmla="*/ 2099466 w 2099466"/>
              <a:gd name="connsiteY29" fmla="*/ 72359 h 252017"/>
              <a:gd name="connsiteX0" fmla="*/ 2810 w 2080636"/>
              <a:gd name="connsiteY0" fmla="*/ 0 h 252017"/>
              <a:gd name="connsiteX1" fmla="*/ 9880 w 2080636"/>
              <a:gd name="connsiteY1" fmla="*/ 72524 h 252017"/>
              <a:gd name="connsiteX2" fmla="*/ 25120 w 2080636"/>
              <a:gd name="connsiteY2" fmla="*/ 138895 h 252017"/>
              <a:gd name="connsiteX3" fmla="*/ 92791 w 2080636"/>
              <a:gd name="connsiteY3" fmla="*/ 153980 h 252017"/>
              <a:gd name="connsiteX4" fmla="*/ 203514 w 2080636"/>
              <a:gd name="connsiteY4" fmla="*/ 159091 h 252017"/>
              <a:gd name="connsiteX5" fmla="*/ 364587 w 2080636"/>
              <a:gd name="connsiteY5" fmla="*/ 121920 h 252017"/>
              <a:gd name="connsiteX6" fmla="*/ 469904 w 2080636"/>
              <a:gd name="connsiteY6" fmla="*/ 109530 h 252017"/>
              <a:gd name="connsiteX7" fmla="*/ 581416 w 2080636"/>
              <a:gd name="connsiteY7" fmla="*/ 103335 h 252017"/>
              <a:gd name="connsiteX8" fmla="*/ 668148 w 2080636"/>
              <a:gd name="connsiteY8" fmla="*/ 109530 h 252017"/>
              <a:gd name="connsiteX9" fmla="*/ 754880 w 2080636"/>
              <a:gd name="connsiteY9" fmla="*/ 140505 h 252017"/>
              <a:gd name="connsiteX10" fmla="*/ 779660 w 2080636"/>
              <a:gd name="connsiteY10" fmla="*/ 190066 h 252017"/>
              <a:gd name="connsiteX11" fmla="*/ 779660 w 2080636"/>
              <a:gd name="connsiteY11" fmla="*/ 190066 h 252017"/>
              <a:gd name="connsiteX12" fmla="*/ 785855 w 2080636"/>
              <a:gd name="connsiteY12" fmla="*/ 252017 h 252017"/>
              <a:gd name="connsiteX13" fmla="*/ 829221 w 2080636"/>
              <a:gd name="connsiteY13" fmla="*/ 208652 h 252017"/>
              <a:gd name="connsiteX14" fmla="*/ 891172 w 2080636"/>
              <a:gd name="connsiteY14" fmla="*/ 159091 h 252017"/>
              <a:gd name="connsiteX15" fmla="*/ 959319 w 2080636"/>
              <a:gd name="connsiteY15" fmla="*/ 121920 h 252017"/>
              <a:gd name="connsiteX16" fmla="*/ 1070831 w 2080636"/>
              <a:gd name="connsiteY16" fmla="*/ 103335 h 252017"/>
              <a:gd name="connsiteX17" fmla="*/ 1188538 w 2080636"/>
              <a:gd name="connsiteY17" fmla="*/ 115725 h 252017"/>
              <a:gd name="connsiteX18" fmla="*/ 1275270 w 2080636"/>
              <a:gd name="connsiteY18" fmla="*/ 146700 h 252017"/>
              <a:gd name="connsiteX19" fmla="*/ 1355807 w 2080636"/>
              <a:gd name="connsiteY19" fmla="*/ 171481 h 252017"/>
              <a:gd name="connsiteX20" fmla="*/ 1510685 w 2080636"/>
              <a:gd name="connsiteY20" fmla="*/ 202457 h 252017"/>
              <a:gd name="connsiteX21" fmla="*/ 1591221 w 2080636"/>
              <a:gd name="connsiteY21" fmla="*/ 214847 h 252017"/>
              <a:gd name="connsiteX22" fmla="*/ 1684148 w 2080636"/>
              <a:gd name="connsiteY22" fmla="*/ 221042 h 252017"/>
              <a:gd name="connsiteX23" fmla="*/ 1789465 w 2080636"/>
              <a:gd name="connsiteY23" fmla="*/ 214847 h 252017"/>
              <a:gd name="connsiteX24" fmla="*/ 1857611 w 2080636"/>
              <a:gd name="connsiteY24" fmla="*/ 190066 h 252017"/>
              <a:gd name="connsiteX25" fmla="*/ 1944343 w 2080636"/>
              <a:gd name="connsiteY25" fmla="*/ 165286 h 252017"/>
              <a:gd name="connsiteX26" fmla="*/ 1944343 w 2080636"/>
              <a:gd name="connsiteY26" fmla="*/ 165286 h 252017"/>
              <a:gd name="connsiteX27" fmla="*/ 2043465 w 2080636"/>
              <a:gd name="connsiteY27" fmla="*/ 115725 h 252017"/>
              <a:gd name="connsiteX28" fmla="*/ 2080636 w 2080636"/>
              <a:gd name="connsiteY28" fmla="*/ 72359 h 252017"/>
              <a:gd name="connsiteX29" fmla="*/ 2080636 w 2080636"/>
              <a:gd name="connsiteY29" fmla="*/ 72359 h 252017"/>
              <a:gd name="connsiteX0" fmla="*/ 2810 w 2080636"/>
              <a:gd name="connsiteY0" fmla="*/ 0 h 252017"/>
              <a:gd name="connsiteX1" fmla="*/ 9880 w 2080636"/>
              <a:gd name="connsiteY1" fmla="*/ 72524 h 252017"/>
              <a:gd name="connsiteX2" fmla="*/ 61008 w 2080636"/>
              <a:gd name="connsiteY2" fmla="*/ 120801 h 252017"/>
              <a:gd name="connsiteX3" fmla="*/ 92791 w 2080636"/>
              <a:gd name="connsiteY3" fmla="*/ 153980 h 252017"/>
              <a:gd name="connsiteX4" fmla="*/ 203514 w 2080636"/>
              <a:gd name="connsiteY4" fmla="*/ 159091 h 252017"/>
              <a:gd name="connsiteX5" fmla="*/ 364587 w 2080636"/>
              <a:gd name="connsiteY5" fmla="*/ 121920 h 252017"/>
              <a:gd name="connsiteX6" fmla="*/ 469904 w 2080636"/>
              <a:gd name="connsiteY6" fmla="*/ 109530 h 252017"/>
              <a:gd name="connsiteX7" fmla="*/ 581416 w 2080636"/>
              <a:gd name="connsiteY7" fmla="*/ 103335 h 252017"/>
              <a:gd name="connsiteX8" fmla="*/ 668148 w 2080636"/>
              <a:gd name="connsiteY8" fmla="*/ 109530 h 252017"/>
              <a:gd name="connsiteX9" fmla="*/ 754880 w 2080636"/>
              <a:gd name="connsiteY9" fmla="*/ 140505 h 252017"/>
              <a:gd name="connsiteX10" fmla="*/ 779660 w 2080636"/>
              <a:gd name="connsiteY10" fmla="*/ 190066 h 252017"/>
              <a:gd name="connsiteX11" fmla="*/ 779660 w 2080636"/>
              <a:gd name="connsiteY11" fmla="*/ 190066 h 252017"/>
              <a:gd name="connsiteX12" fmla="*/ 785855 w 2080636"/>
              <a:gd name="connsiteY12" fmla="*/ 252017 h 252017"/>
              <a:gd name="connsiteX13" fmla="*/ 829221 w 2080636"/>
              <a:gd name="connsiteY13" fmla="*/ 208652 h 252017"/>
              <a:gd name="connsiteX14" fmla="*/ 891172 w 2080636"/>
              <a:gd name="connsiteY14" fmla="*/ 159091 h 252017"/>
              <a:gd name="connsiteX15" fmla="*/ 959319 w 2080636"/>
              <a:gd name="connsiteY15" fmla="*/ 121920 h 252017"/>
              <a:gd name="connsiteX16" fmla="*/ 1070831 w 2080636"/>
              <a:gd name="connsiteY16" fmla="*/ 103335 h 252017"/>
              <a:gd name="connsiteX17" fmla="*/ 1188538 w 2080636"/>
              <a:gd name="connsiteY17" fmla="*/ 115725 h 252017"/>
              <a:gd name="connsiteX18" fmla="*/ 1275270 w 2080636"/>
              <a:gd name="connsiteY18" fmla="*/ 146700 h 252017"/>
              <a:gd name="connsiteX19" fmla="*/ 1355807 w 2080636"/>
              <a:gd name="connsiteY19" fmla="*/ 171481 h 252017"/>
              <a:gd name="connsiteX20" fmla="*/ 1510685 w 2080636"/>
              <a:gd name="connsiteY20" fmla="*/ 202457 h 252017"/>
              <a:gd name="connsiteX21" fmla="*/ 1591221 w 2080636"/>
              <a:gd name="connsiteY21" fmla="*/ 214847 h 252017"/>
              <a:gd name="connsiteX22" fmla="*/ 1684148 w 2080636"/>
              <a:gd name="connsiteY22" fmla="*/ 221042 h 252017"/>
              <a:gd name="connsiteX23" fmla="*/ 1789465 w 2080636"/>
              <a:gd name="connsiteY23" fmla="*/ 214847 h 252017"/>
              <a:gd name="connsiteX24" fmla="*/ 1857611 w 2080636"/>
              <a:gd name="connsiteY24" fmla="*/ 190066 h 252017"/>
              <a:gd name="connsiteX25" fmla="*/ 1944343 w 2080636"/>
              <a:gd name="connsiteY25" fmla="*/ 165286 h 252017"/>
              <a:gd name="connsiteX26" fmla="*/ 1944343 w 2080636"/>
              <a:gd name="connsiteY26" fmla="*/ 165286 h 252017"/>
              <a:gd name="connsiteX27" fmla="*/ 2043465 w 2080636"/>
              <a:gd name="connsiteY27" fmla="*/ 115725 h 252017"/>
              <a:gd name="connsiteX28" fmla="*/ 2080636 w 2080636"/>
              <a:gd name="connsiteY28" fmla="*/ 72359 h 252017"/>
              <a:gd name="connsiteX29" fmla="*/ 2080636 w 2080636"/>
              <a:gd name="connsiteY29" fmla="*/ 72359 h 252017"/>
              <a:gd name="connsiteX0" fmla="*/ 2810 w 2080636"/>
              <a:gd name="connsiteY0" fmla="*/ 0 h 252017"/>
              <a:gd name="connsiteX1" fmla="*/ 9880 w 2080636"/>
              <a:gd name="connsiteY1" fmla="*/ 72524 h 252017"/>
              <a:gd name="connsiteX2" fmla="*/ 61008 w 2080636"/>
              <a:gd name="connsiteY2" fmla="*/ 120801 h 252017"/>
              <a:gd name="connsiteX3" fmla="*/ 128678 w 2080636"/>
              <a:gd name="connsiteY3" fmla="*/ 129854 h 252017"/>
              <a:gd name="connsiteX4" fmla="*/ 203514 w 2080636"/>
              <a:gd name="connsiteY4" fmla="*/ 159091 h 252017"/>
              <a:gd name="connsiteX5" fmla="*/ 364587 w 2080636"/>
              <a:gd name="connsiteY5" fmla="*/ 121920 h 252017"/>
              <a:gd name="connsiteX6" fmla="*/ 469904 w 2080636"/>
              <a:gd name="connsiteY6" fmla="*/ 109530 h 252017"/>
              <a:gd name="connsiteX7" fmla="*/ 581416 w 2080636"/>
              <a:gd name="connsiteY7" fmla="*/ 103335 h 252017"/>
              <a:gd name="connsiteX8" fmla="*/ 668148 w 2080636"/>
              <a:gd name="connsiteY8" fmla="*/ 109530 h 252017"/>
              <a:gd name="connsiteX9" fmla="*/ 754880 w 2080636"/>
              <a:gd name="connsiteY9" fmla="*/ 140505 h 252017"/>
              <a:gd name="connsiteX10" fmla="*/ 779660 w 2080636"/>
              <a:gd name="connsiteY10" fmla="*/ 190066 h 252017"/>
              <a:gd name="connsiteX11" fmla="*/ 779660 w 2080636"/>
              <a:gd name="connsiteY11" fmla="*/ 190066 h 252017"/>
              <a:gd name="connsiteX12" fmla="*/ 785855 w 2080636"/>
              <a:gd name="connsiteY12" fmla="*/ 252017 h 252017"/>
              <a:gd name="connsiteX13" fmla="*/ 829221 w 2080636"/>
              <a:gd name="connsiteY13" fmla="*/ 208652 h 252017"/>
              <a:gd name="connsiteX14" fmla="*/ 891172 w 2080636"/>
              <a:gd name="connsiteY14" fmla="*/ 159091 h 252017"/>
              <a:gd name="connsiteX15" fmla="*/ 959319 w 2080636"/>
              <a:gd name="connsiteY15" fmla="*/ 121920 h 252017"/>
              <a:gd name="connsiteX16" fmla="*/ 1070831 w 2080636"/>
              <a:gd name="connsiteY16" fmla="*/ 103335 h 252017"/>
              <a:gd name="connsiteX17" fmla="*/ 1188538 w 2080636"/>
              <a:gd name="connsiteY17" fmla="*/ 115725 h 252017"/>
              <a:gd name="connsiteX18" fmla="*/ 1275270 w 2080636"/>
              <a:gd name="connsiteY18" fmla="*/ 146700 h 252017"/>
              <a:gd name="connsiteX19" fmla="*/ 1355807 w 2080636"/>
              <a:gd name="connsiteY19" fmla="*/ 171481 h 252017"/>
              <a:gd name="connsiteX20" fmla="*/ 1510685 w 2080636"/>
              <a:gd name="connsiteY20" fmla="*/ 202457 h 252017"/>
              <a:gd name="connsiteX21" fmla="*/ 1591221 w 2080636"/>
              <a:gd name="connsiteY21" fmla="*/ 214847 h 252017"/>
              <a:gd name="connsiteX22" fmla="*/ 1684148 w 2080636"/>
              <a:gd name="connsiteY22" fmla="*/ 221042 h 252017"/>
              <a:gd name="connsiteX23" fmla="*/ 1789465 w 2080636"/>
              <a:gd name="connsiteY23" fmla="*/ 214847 h 252017"/>
              <a:gd name="connsiteX24" fmla="*/ 1857611 w 2080636"/>
              <a:gd name="connsiteY24" fmla="*/ 190066 h 252017"/>
              <a:gd name="connsiteX25" fmla="*/ 1944343 w 2080636"/>
              <a:gd name="connsiteY25" fmla="*/ 165286 h 252017"/>
              <a:gd name="connsiteX26" fmla="*/ 1944343 w 2080636"/>
              <a:gd name="connsiteY26" fmla="*/ 165286 h 252017"/>
              <a:gd name="connsiteX27" fmla="*/ 2043465 w 2080636"/>
              <a:gd name="connsiteY27" fmla="*/ 115725 h 252017"/>
              <a:gd name="connsiteX28" fmla="*/ 2080636 w 2080636"/>
              <a:gd name="connsiteY28" fmla="*/ 72359 h 252017"/>
              <a:gd name="connsiteX29" fmla="*/ 2080636 w 2080636"/>
              <a:gd name="connsiteY29" fmla="*/ 72359 h 252017"/>
              <a:gd name="connsiteX0" fmla="*/ 2810 w 2080636"/>
              <a:gd name="connsiteY0" fmla="*/ 0 h 252017"/>
              <a:gd name="connsiteX1" fmla="*/ 9880 w 2080636"/>
              <a:gd name="connsiteY1" fmla="*/ 72524 h 252017"/>
              <a:gd name="connsiteX2" fmla="*/ 61008 w 2080636"/>
              <a:gd name="connsiteY2" fmla="*/ 120801 h 252017"/>
              <a:gd name="connsiteX3" fmla="*/ 128678 w 2080636"/>
              <a:gd name="connsiteY3" fmla="*/ 129854 h 252017"/>
              <a:gd name="connsiteX4" fmla="*/ 253756 w 2080636"/>
              <a:gd name="connsiteY4" fmla="*/ 134965 h 252017"/>
              <a:gd name="connsiteX5" fmla="*/ 364587 w 2080636"/>
              <a:gd name="connsiteY5" fmla="*/ 121920 h 252017"/>
              <a:gd name="connsiteX6" fmla="*/ 469904 w 2080636"/>
              <a:gd name="connsiteY6" fmla="*/ 109530 h 252017"/>
              <a:gd name="connsiteX7" fmla="*/ 581416 w 2080636"/>
              <a:gd name="connsiteY7" fmla="*/ 103335 h 252017"/>
              <a:gd name="connsiteX8" fmla="*/ 668148 w 2080636"/>
              <a:gd name="connsiteY8" fmla="*/ 109530 h 252017"/>
              <a:gd name="connsiteX9" fmla="*/ 754880 w 2080636"/>
              <a:gd name="connsiteY9" fmla="*/ 140505 h 252017"/>
              <a:gd name="connsiteX10" fmla="*/ 779660 w 2080636"/>
              <a:gd name="connsiteY10" fmla="*/ 190066 h 252017"/>
              <a:gd name="connsiteX11" fmla="*/ 779660 w 2080636"/>
              <a:gd name="connsiteY11" fmla="*/ 190066 h 252017"/>
              <a:gd name="connsiteX12" fmla="*/ 785855 w 2080636"/>
              <a:gd name="connsiteY12" fmla="*/ 252017 h 252017"/>
              <a:gd name="connsiteX13" fmla="*/ 829221 w 2080636"/>
              <a:gd name="connsiteY13" fmla="*/ 208652 h 252017"/>
              <a:gd name="connsiteX14" fmla="*/ 891172 w 2080636"/>
              <a:gd name="connsiteY14" fmla="*/ 159091 h 252017"/>
              <a:gd name="connsiteX15" fmla="*/ 959319 w 2080636"/>
              <a:gd name="connsiteY15" fmla="*/ 121920 h 252017"/>
              <a:gd name="connsiteX16" fmla="*/ 1070831 w 2080636"/>
              <a:gd name="connsiteY16" fmla="*/ 103335 h 252017"/>
              <a:gd name="connsiteX17" fmla="*/ 1188538 w 2080636"/>
              <a:gd name="connsiteY17" fmla="*/ 115725 h 252017"/>
              <a:gd name="connsiteX18" fmla="*/ 1275270 w 2080636"/>
              <a:gd name="connsiteY18" fmla="*/ 146700 h 252017"/>
              <a:gd name="connsiteX19" fmla="*/ 1355807 w 2080636"/>
              <a:gd name="connsiteY19" fmla="*/ 171481 h 252017"/>
              <a:gd name="connsiteX20" fmla="*/ 1510685 w 2080636"/>
              <a:gd name="connsiteY20" fmla="*/ 202457 h 252017"/>
              <a:gd name="connsiteX21" fmla="*/ 1591221 w 2080636"/>
              <a:gd name="connsiteY21" fmla="*/ 214847 h 252017"/>
              <a:gd name="connsiteX22" fmla="*/ 1684148 w 2080636"/>
              <a:gd name="connsiteY22" fmla="*/ 221042 h 252017"/>
              <a:gd name="connsiteX23" fmla="*/ 1789465 w 2080636"/>
              <a:gd name="connsiteY23" fmla="*/ 214847 h 252017"/>
              <a:gd name="connsiteX24" fmla="*/ 1857611 w 2080636"/>
              <a:gd name="connsiteY24" fmla="*/ 190066 h 252017"/>
              <a:gd name="connsiteX25" fmla="*/ 1944343 w 2080636"/>
              <a:gd name="connsiteY25" fmla="*/ 165286 h 252017"/>
              <a:gd name="connsiteX26" fmla="*/ 1944343 w 2080636"/>
              <a:gd name="connsiteY26" fmla="*/ 165286 h 252017"/>
              <a:gd name="connsiteX27" fmla="*/ 2043465 w 2080636"/>
              <a:gd name="connsiteY27" fmla="*/ 115725 h 252017"/>
              <a:gd name="connsiteX28" fmla="*/ 2080636 w 2080636"/>
              <a:gd name="connsiteY28" fmla="*/ 72359 h 252017"/>
              <a:gd name="connsiteX29" fmla="*/ 2080636 w 2080636"/>
              <a:gd name="connsiteY29" fmla="*/ 72359 h 252017"/>
              <a:gd name="connsiteX0" fmla="*/ 5557 w 2083383"/>
              <a:gd name="connsiteY0" fmla="*/ 0 h 252017"/>
              <a:gd name="connsiteX1" fmla="*/ 12627 w 2083383"/>
              <a:gd name="connsiteY1" fmla="*/ 72524 h 252017"/>
              <a:gd name="connsiteX2" fmla="*/ 63755 w 2083383"/>
              <a:gd name="connsiteY2" fmla="*/ 120801 h 252017"/>
              <a:gd name="connsiteX3" fmla="*/ 131425 w 2083383"/>
              <a:gd name="connsiteY3" fmla="*/ 129854 h 252017"/>
              <a:gd name="connsiteX4" fmla="*/ 256503 w 2083383"/>
              <a:gd name="connsiteY4" fmla="*/ 134965 h 252017"/>
              <a:gd name="connsiteX5" fmla="*/ 367334 w 2083383"/>
              <a:gd name="connsiteY5" fmla="*/ 121920 h 252017"/>
              <a:gd name="connsiteX6" fmla="*/ 472651 w 2083383"/>
              <a:gd name="connsiteY6" fmla="*/ 109530 h 252017"/>
              <a:gd name="connsiteX7" fmla="*/ 584163 w 2083383"/>
              <a:gd name="connsiteY7" fmla="*/ 103335 h 252017"/>
              <a:gd name="connsiteX8" fmla="*/ 670895 w 2083383"/>
              <a:gd name="connsiteY8" fmla="*/ 109530 h 252017"/>
              <a:gd name="connsiteX9" fmla="*/ 757627 w 2083383"/>
              <a:gd name="connsiteY9" fmla="*/ 140505 h 252017"/>
              <a:gd name="connsiteX10" fmla="*/ 782407 w 2083383"/>
              <a:gd name="connsiteY10" fmla="*/ 190066 h 252017"/>
              <a:gd name="connsiteX11" fmla="*/ 782407 w 2083383"/>
              <a:gd name="connsiteY11" fmla="*/ 190066 h 252017"/>
              <a:gd name="connsiteX12" fmla="*/ 788602 w 2083383"/>
              <a:gd name="connsiteY12" fmla="*/ 252017 h 252017"/>
              <a:gd name="connsiteX13" fmla="*/ 831968 w 2083383"/>
              <a:gd name="connsiteY13" fmla="*/ 208652 h 252017"/>
              <a:gd name="connsiteX14" fmla="*/ 893919 w 2083383"/>
              <a:gd name="connsiteY14" fmla="*/ 159091 h 252017"/>
              <a:gd name="connsiteX15" fmla="*/ 962066 w 2083383"/>
              <a:gd name="connsiteY15" fmla="*/ 121920 h 252017"/>
              <a:gd name="connsiteX16" fmla="*/ 1073578 w 2083383"/>
              <a:gd name="connsiteY16" fmla="*/ 103335 h 252017"/>
              <a:gd name="connsiteX17" fmla="*/ 1191285 w 2083383"/>
              <a:gd name="connsiteY17" fmla="*/ 115725 h 252017"/>
              <a:gd name="connsiteX18" fmla="*/ 1278017 w 2083383"/>
              <a:gd name="connsiteY18" fmla="*/ 146700 h 252017"/>
              <a:gd name="connsiteX19" fmla="*/ 1358554 w 2083383"/>
              <a:gd name="connsiteY19" fmla="*/ 171481 h 252017"/>
              <a:gd name="connsiteX20" fmla="*/ 1513432 w 2083383"/>
              <a:gd name="connsiteY20" fmla="*/ 202457 h 252017"/>
              <a:gd name="connsiteX21" fmla="*/ 1593968 w 2083383"/>
              <a:gd name="connsiteY21" fmla="*/ 214847 h 252017"/>
              <a:gd name="connsiteX22" fmla="*/ 1686895 w 2083383"/>
              <a:gd name="connsiteY22" fmla="*/ 221042 h 252017"/>
              <a:gd name="connsiteX23" fmla="*/ 1792212 w 2083383"/>
              <a:gd name="connsiteY23" fmla="*/ 214847 h 252017"/>
              <a:gd name="connsiteX24" fmla="*/ 1860358 w 2083383"/>
              <a:gd name="connsiteY24" fmla="*/ 190066 h 252017"/>
              <a:gd name="connsiteX25" fmla="*/ 1947090 w 2083383"/>
              <a:gd name="connsiteY25" fmla="*/ 165286 h 252017"/>
              <a:gd name="connsiteX26" fmla="*/ 1947090 w 2083383"/>
              <a:gd name="connsiteY26" fmla="*/ 165286 h 252017"/>
              <a:gd name="connsiteX27" fmla="*/ 2046212 w 2083383"/>
              <a:gd name="connsiteY27" fmla="*/ 115725 h 252017"/>
              <a:gd name="connsiteX28" fmla="*/ 2083383 w 2083383"/>
              <a:gd name="connsiteY28" fmla="*/ 72359 h 252017"/>
              <a:gd name="connsiteX29" fmla="*/ 2083383 w 2083383"/>
              <a:gd name="connsiteY29" fmla="*/ 72359 h 252017"/>
              <a:gd name="connsiteX0" fmla="*/ 5557 w 2083383"/>
              <a:gd name="connsiteY0" fmla="*/ 0 h 252017"/>
              <a:gd name="connsiteX1" fmla="*/ 12627 w 2083383"/>
              <a:gd name="connsiteY1" fmla="*/ 72524 h 252017"/>
              <a:gd name="connsiteX2" fmla="*/ 63755 w 2083383"/>
              <a:gd name="connsiteY2" fmla="*/ 120801 h 252017"/>
              <a:gd name="connsiteX3" fmla="*/ 131425 w 2083383"/>
              <a:gd name="connsiteY3" fmla="*/ 129854 h 252017"/>
              <a:gd name="connsiteX4" fmla="*/ 256503 w 2083383"/>
              <a:gd name="connsiteY4" fmla="*/ 134965 h 252017"/>
              <a:gd name="connsiteX5" fmla="*/ 367334 w 2083383"/>
              <a:gd name="connsiteY5" fmla="*/ 121920 h 252017"/>
              <a:gd name="connsiteX6" fmla="*/ 472651 w 2083383"/>
              <a:gd name="connsiteY6" fmla="*/ 109530 h 252017"/>
              <a:gd name="connsiteX7" fmla="*/ 584163 w 2083383"/>
              <a:gd name="connsiteY7" fmla="*/ 103335 h 252017"/>
              <a:gd name="connsiteX8" fmla="*/ 670895 w 2083383"/>
              <a:gd name="connsiteY8" fmla="*/ 109530 h 252017"/>
              <a:gd name="connsiteX9" fmla="*/ 757627 w 2083383"/>
              <a:gd name="connsiteY9" fmla="*/ 140505 h 252017"/>
              <a:gd name="connsiteX10" fmla="*/ 782407 w 2083383"/>
              <a:gd name="connsiteY10" fmla="*/ 190066 h 252017"/>
              <a:gd name="connsiteX11" fmla="*/ 782407 w 2083383"/>
              <a:gd name="connsiteY11" fmla="*/ 190066 h 252017"/>
              <a:gd name="connsiteX12" fmla="*/ 788602 w 2083383"/>
              <a:gd name="connsiteY12" fmla="*/ 252017 h 252017"/>
              <a:gd name="connsiteX13" fmla="*/ 831968 w 2083383"/>
              <a:gd name="connsiteY13" fmla="*/ 208652 h 252017"/>
              <a:gd name="connsiteX14" fmla="*/ 893919 w 2083383"/>
              <a:gd name="connsiteY14" fmla="*/ 159091 h 252017"/>
              <a:gd name="connsiteX15" fmla="*/ 962066 w 2083383"/>
              <a:gd name="connsiteY15" fmla="*/ 121920 h 252017"/>
              <a:gd name="connsiteX16" fmla="*/ 1073578 w 2083383"/>
              <a:gd name="connsiteY16" fmla="*/ 103335 h 252017"/>
              <a:gd name="connsiteX17" fmla="*/ 1191285 w 2083383"/>
              <a:gd name="connsiteY17" fmla="*/ 115725 h 252017"/>
              <a:gd name="connsiteX18" fmla="*/ 1278017 w 2083383"/>
              <a:gd name="connsiteY18" fmla="*/ 146700 h 252017"/>
              <a:gd name="connsiteX19" fmla="*/ 1358554 w 2083383"/>
              <a:gd name="connsiteY19" fmla="*/ 171481 h 252017"/>
              <a:gd name="connsiteX20" fmla="*/ 1513432 w 2083383"/>
              <a:gd name="connsiteY20" fmla="*/ 202457 h 252017"/>
              <a:gd name="connsiteX21" fmla="*/ 1593968 w 2083383"/>
              <a:gd name="connsiteY21" fmla="*/ 214847 h 252017"/>
              <a:gd name="connsiteX22" fmla="*/ 1686895 w 2083383"/>
              <a:gd name="connsiteY22" fmla="*/ 221042 h 252017"/>
              <a:gd name="connsiteX23" fmla="*/ 1792212 w 2083383"/>
              <a:gd name="connsiteY23" fmla="*/ 214847 h 252017"/>
              <a:gd name="connsiteX24" fmla="*/ 1860358 w 2083383"/>
              <a:gd name="connsiteY24" fmla="*/ 190066 h 252017"/>
              <a:gd name="connsiteX25" fmla="*/ 1947090 w 2083383"/>
              <a:gd name="connsiteY25" fmla="*/ 165286 h 252017"/>
              <a:gd name="connsiteX26" fmla="*/ 1947090 w 2083383"/>
              <a:gd name="connsiteY26" fmla="*/ 165286 h 252017"/>
              <a:gd name="connsiteX27" fmla="*/ 2046212 w 2083383"/>
              <a:gd name="connsiteY27" fmla="*/ 115725 h 252017"/>
              <a:gd name="connsiteX28" fmla="*/ 2083383 w 2083383"/>
              <a:gd name="connsiteY28" fmla="*/ 72359 h 252017"/>
              <a:gd name="connsiteX29" fmla="*/ 2083383 w 2083383"/>
              <a:gd name="connsiteY29" fmla="*/ 72359 h 252017"/>
              <a:gd name="connsiteX0" fmla="*/ 5557 w 2083383"/>
              <a:gd name="connsiteY0" fmla="*/ 0 h 252017"/>
              <a:gd name="connsiteX1" fmla="*/ 12627 w 2083383"/>
              <a:gd name="connsiteY1" fmla="*/ 72524 h 252017"/>
              <a:gd name="connsiteX2" fmla="*/ 63755 w 2083383"/>
              <a:gd name="connsiteY2" fmla="*/ 120801 h 252017"/>
              <a:gd name="connsiteX3" fmla="*/ 131425 w 2083383"/>
              <a:gd name="connsiteY3" fmla="*/ 129854 h 252017"/>
              <a:gd name="connsiteX4" fmla="*/ 256503 w 2083383"/>
              <a:gd name="connsiteY4" fmla="*/ 134965 h 252017"/>
              <a:gd name="connsiteX5" fmla="*/ 367334 w 2083383"/>
              <a:gd name="connsiteY5" fmla="*/ 121920 h 252017"/>
              <a:gd name="connsiteX6" fmla="*/ 472651 w 2083383"/>
              <a:gd name="connsiteY6" fmla="*/ 109530 h 252017"/>
              <a:gd name="connsiteX7" fmla="*/ 584163 w 2083383"/>
              <a:gd name="connsiteY7" fmla="*/ 103335 h 252017"/>
              <a:gd name="connsiteX8" fmla="*/ 670895 w 2083383"/>
              <a:gd name="connsiteY8" fmla="*/ 109530 h 252017"/>
              <a:gd name="connsiteX9" fmla="*/ 757627 w 2083383"/>
              <a:gd name="connsiteY9" fmla="*/ 140505 h 252017"/>
              <a:gd name="connsiteX10" fmla="*/ 782407 w 2083383"/>
              <a:gd name="connsiteY10" fmla="*/ 190066 h 252017"/>
              <a:gd name="connsiteX11" fmla="*/ 782407 w 2083383"/>
              <a:gd name="connsiteY11" fmla="*/ 190066 h 252017"/>
              <a:gd name="connsiteX12" fmla="*/ 788602 w 2083383"/>
              <a:gd name="connsiteY12" fmla="*/ 252017 h 252017"/>
              <a:gd name="connsiteX13" fmla="*/ 831968 w 2083383"/>
              <a:gd name="connsiteY13" fmla="*/ 208652 h 252017"/>
              <a:gd name="connsiteX14" fmla="*/ 893919 w 2083383"/>
              <a:gd name="connsiteY14" fmla="*/ 159091 h 252017"/>
              <a:gd name="connsiteX15" fmla="*/ 962066 w 2083383"/>
              <a:gd name="connsiteY15" fmla="*/ 121920 h 252017"/>
              <a:gd name="connsiteX16" fmla="*/ 1073578 w 2083383"/>
              <a:gd name="connsiteY16" fmla="*/ 103335 h 252017"/>
              <a:gd name="connsiteX17" fmla="*/ 1191285 w 2083383"/>
              <a:gd name="connsiteY17" fmla="*/ 115725 h 252017"/>
              <a:gd name="connsiteX18" fmla="*/ 1278017 w 2083383"/>
              <a:gd name="connsiteY18" fmla="*/ 146700 h 252017"/>
              <a:gd name="connsiteX19" fmla="*/ 1358554 w 2083383"/>
              <a:gd name="connsiteY19" fmla="*/ 171481 h 252017"/>
              <a:gd name="connsiteX20" fmla="*/ 1513432 w 2083383"/>
              <a:gd name="connsiteY20" fmla="*/ 202457 h 252017"/>
              <a:gd name="connsiteX21" fmla="*/ 1593968 w 2083383"/>
              <a:gd name="connsiteY21" fmla="*/ 214847 h 252017"/>
              <a:gd name="connsiteX22" fmla="*/ 1686895 w 2083383"/>
              <a:gd name="connsiteY22" fmla="*/ 221042 h 252017"/>
              <a:gd name="connsiteX23" fmla="*/ 1792212 w 2083383"/>
              <a:gd name="connsiteY23" fmla="*/ 214847 h 252017"/>
              <a:gd name="connsiteX24" fmla="*/ 1860358 w 2083383"/>
              <a:gd name="connsiteY24" fmla="*/ 190066 h 252017"/>
              <a:gd name="connsiteX25" fmla="*/ 1947090 w 2083383"/>
              <a:gd name="connsiteY25" fmla="*/ 165286 h 252017"/>
              <a:gd name="connsiteX26" fmla="*/ 1947090 w 2083383"/>
              <a:gd name="connsiteY26" fmla="*/ 165286 h 252017"/>
              <a:gd name="connsiteX27" fmla="*/ 2046212 w 2083383"/>
              <a:gd name="connsiteY27" fmla="*/ 115725 h 252017"/>
              <a:gd name="connsiteX28" fmla="*/ 2083383 w 2083383"/>
              <a:gd name="connsiteY28" fmla="*/ 72359 h 252017"/>
              <a:gd name="connsiteX29" fmla="*/ 2083383 w 2083383"/>
              <a:gd name="connsiteY29" fmla="*/ 72359 h 252017"/>
              <a:gd name="connsiteX0" fmla="*/ 5557 w 2083383"/>
              <a:gd name="connsiteY0" fmla="*/ 0 h 252017"/>
              <a:gd name="connsiteX1" fmla="*/ 12627 w 2083383"/>
              <a:gd name="connsiteY1" fmla="*/ 72524 h 252017"/>
              <a:gd name="connsiteX2" fmla="*/ 63755 w 2083383"/>
              <a:gd name="connsiteY2" fmla="*/ 120801 h 252017"/>
              <a:gd name="connsiteX3" fmla="*/ 131425 w 2083383"/>
              <a:gd name="connsiteY3" fmla="*/ 129854 h 252017"/>
              <a:gd name="connsiteX4" fmla="*/ 256503 w 2083383"/>
              <a:gd name="connsiteY4" fmla="*/ 134965 h 252017"/>
              <a:gd name="connsiteX5" fmla="*/ 367334 w 2083383"/>
              <a:gd name="connsiteY5" fmla="*/ 121920 h 252017"/>
              <a:gd name="connsiteX6" fmla="*/ 472651 w 2083383"/>
              <a:gd name="connsiteY6" fmla="*/ 109530 h 252017"/>
              <a:gd name="connsiteX7" fmla="*/ 584163 w 2083383"/>
              <a:gd name="connsiteY7" fmla="*/ 103335 h 252017"/>
              <a:gd name="connsiteX8" fmla="*/ 670895 w 2083383"/>
              <a:gd name="connsiteY8" fmla="*/ 109530 h 252017"/>
              <a:gd name="connsiteX9" fmla="*/ 757627 w 2083383"/>
              <a:gd name="connsiteY9" fmla="*/ 140505 h 252017"/>
              <a:gd name="connsiteX10" fmla="*/ 782407 w 2083383"/>
              <a:gd name="connsiteY10" fmla="*/ 190066 h 252017"/>
              <a:gd name="connsiteX11" fmla="*/ 782407 w 2083383"/>
              <a:gd name="connsiteY11" fmla="*/ 190066 h 252017"/>
              <a:gd name="connsiteX12" fmla="*/ 788602 w 2083383"/>
              <a:gd name="connsiteY12" fmla="*/ 252017 h 252017"/>
              <a:gd name="connsiteX13" fmla="*/ 831968 w 2083383"/>
              <a:gd name="connsiteY13" fmla="*/ 208652 h 252017"/>
              <a:gd name="connsiteX14" fmla="*/ 893919 w 2083383"/>
              <a:gd name="connsiteY14" fmla="*/ 159091 h 252017"/>
              <a:gd name="connsiteX15" fmla="*/ 962066 w 2083383"/>
              <a:gd name="connsiteY15" fmla="*/ 121920 h 252017"/>
              <a:gd name="connsiteX16" fmla="*/ 1073578 w 2083383"/>
              <a:gd name="connsiteY16" fmla="*/ 103335 h 252017"/>
              <a:gd name="connsiteX17" fmla="*/ 1191285 w 2083383"/>
              <a:gd name="connsiteY17" fmla="*/ 115725 h 252017"/>
              <a:gd name="connsiteX18" fmla="*/ 1278017 w 2083383"/>
              <a:gd name="connsiteY18" fmla="*/ 146700 h 252017"/>
              <a:gd name="connsiteX19" fmla="*/ 1358554 w 2083383"/>
              <a:gd name="connsiteY19" fmla="*/ 171481 h 252017"/>
              <a:gd name="connsiteX20" fmla="*/ 1513432 w 2083383"/>
              <a:gd name="connsiteY20" fmla="*/ 202457 h 252017"/>
              <a:gd name="connsiteX21" fmla="*/ 1593968 w 2083383"/>
              <a:gd name="connsiteY21" fmla="*/ 214847 h 252017"/>
              <a:gd name="connsiteX22" fmla="*/ 1686895 w 2083383"/>
              <a:gd name="connsiteY22" fmla="*/ 221042 h 252017"/>
              <a:gd name="connsiteX23" fmla="*/ 1792212 w 2083383"/>
              <a:gd name="connsiteY23" fmla="*/ 214847 h 252017"/>
              <a:gd name="connsiteX24" fmla="*/ 1860358 w 2083383"/>
              <a:gd name="connsiteY24" fmla="*/ 190066 h 252017"/>
              <a:gd name="connsiteX25" fmla="*/ 1947090 w 2083383"/>
              <a:gd name="connsiteY25" fmla="*/ 165286 h 252017"/>
              <a:gd name="connsiteX26" fmla="*/ 1947090 w 2083383"/>
              <a:gd name="connsiteY26" fmla="*/ 165286 h 252017"/>
              <a:gd name="connsiteX27" fmla="*/ 2046212 w 2083383"/>
              <a:gd name="connsiteY27" fmla="*/ 115725 h 252017"/>
              <a:gd name="connsiteX28" fmla="*/ 2083383 w 2083383"/>
              <a:gd name="connsiteY28" fmla="*/ 72359 h 252017"/>
              <a:gd name="connsiteX29" fmla="*/ 2083383 w 2083383"/>
              <a:gd name="connsiteY29" fmla="*/ 72359 h 252017"/>
              <a:gd name="connsiteX0" fmla="*/ 5557 w 2083383"/>
              <a:gd name="connsiteY0" fmla="*/ 0 h 252017"/>
              <a:gd name="connsiteX1" fmla="*/ 12627 w 2083383"/>
              <a:gd name="connsiteY1" fmla="*/ 72524 h 252017"/>
              <a:gd name="connsiteX2" fmla="*/ 70841 w 2083383"/>
              <a:gd name="connsiteY2" fmla="*/ 108891 h 252017"/>
              <a:gd name="connsiteX3" fmla="*/ 131425 w 2083383"/>
              <a:gd name="connsiteY3" fmla="*/ 129854 h 252017"/>
              <a:gd name="connsiteX4" fmla="*/ 256503 w 2083383"/>
              <a:gd name="connsiteY4" fmla="*/ 134965 h 252017"/>
              <a:gd name="connsiteX5" fmla="*/ 367334 w 2083383"/>
              <a:gd name="connsiteY5" fmla="*/ 121920 h 252017"/>
              <a:gd name="connsiteX6" fmla="*/ 472651 w 2083383"/>
              <a:gd name="connsiteY6" fmla="*/ 109530 h 252017"/>
              <a:gd name="connsiteX7" fmla="*/ 584163 w 2083383"/>
              <a:gd name="connsiteY7" fmla="*/ 103335 h 252017"/>
              <a:gd name="connsiteX8" fmla="*/ 670895 w 2083383"/>
              <a:gd name="connsiteY8" fmla="*/ 109530 h 252017"/>
              <a:gd name="connsiteX9" fmla="*/ 757627 w 2083383"/>
              <a:gd name="connsiteY9" fmla="*/ 140505 h 252017"/>
              <a:gd name="connsiteX10" fmla="*/ 782407 w 2083383"/>
              <a:gd name="connsiteY10" fmla="*/ 190066 h 252017"/>
              <a:gd name="connsiteX11" fmla="*/ 782407 w 2083383"/>
              <a:gd name="connsiteY11" fmla="*/ 190066 h 252017"/>
              <a:gd name="connsiteX12" fmla="*/ 788602 w 2083383"/>
              <a:gd name="connsiteY12" fmla="*/ 252017 h 252017"/>
              <a:gd name="connsiteX13" fmla="*/ 831968 w 2083383"/>
              <a:gd name="connsiteY13" fmla="*/ 208652 h 252017"/>
              <a:gd name="connsiteX14" fmla="*/ 893919 w 2083383"/>
              <a:gd name="connsiteY14" fmla="*/ 159091 h 252017"/>
              <a:gd name="connsiteX15" fmla="*/ 962066 w 2083383"/>
              <a:gd name="connsiteY15" fmla="*/ 121920 h 252017"/>
              <a:gd name="connsiteX16" fmla="*/ 1073578 w 2083383"/>
              <a:gd name="connsiteY16" fmla="*/ 103335 h 252017"/>
              <a:gd name="connsiteX17" fmla="*/ 1191285 w 2083383"/>
              <a:gd name="connsiteY17" fmla="*/ 115725 h 252017"/>
              <a:gd name="connsiteX18" fmla="*/ 1278017 w 2083383"/>
              <a:gd name="connsiteY18" fmla="*/ 146700 h 252017"/>
              <a:gd name="connsiteX19" fmla="*/ 1358554 w 2083383"/>
              <a:gd name="connsiteY19" fmla="*/ 171481 h 252017"/>
              <a:gd name="connsiteX20" fmla="*/ 1513432 w 2083383"/>
              <a:gd name="connsiteY20" fmla="*/ 202457 h 252017"/>
              <a:gd name="connsiteX21" fmla="*/ 1593968 w 2083383"/>
              <a:gd name="connsiteY21" fmla="*/ 214847 h 252017"/>
              <a:gd name="connsiteX22" fmla="*/ 1686895 w 2083383"/>
              <a:gd name="connsiteY22" fmla="*/ 221042 h 252017"/>
              <a:gd name="connsiteX23" fmla="*/ 1792212 w 2083383"/>
              <a:gd name="connsiteY23" fmla="*/ 214847 h 252017"/>
              <a:gd name="connsiteX24" fmla="*/ 1860358 w 2083383"/>
              <a:gd name="connsiteY24" fmla="*/ 190066 h 252017"/>
              <a:gd name="connsiteX25" fmla="*/ 1947090 w 2083383"/>
              <a:gd name="connsiteY25" fmla="*/ 165286 h 252017"/>
              <a:gd name="connsiteX26" fmla="*/ 1947090 w 2083383"/>
              <a:gd name="connsiteY26" fmla="*/ 165286 h 252017"/>
              <a:gd name="connsiteX27" fmla="*/ 2046212 w 2083383"/>
              <a:gd name="connsiteY27" fmla="*/ 115725 h 252017"/>
              <a:gd name="connsiteX28" fmla="*/ 2083383 w 2083383"/>
              <a:gd name="connsiteY28" fmla="*/ 72359 h 252017"/>
              <a:gd name="connsiteX29" fmla="*/ 2083383 w 2083383"/>
              <a:gd name="connsiteY29" fmla="*/ 72359 h 252017"/>
              <a:gd name="connsiteX0" fmla="*/ 5557 w 2083383"/>
              <a:gd name="connsiteY0" fmla="*/ 0 h 252017"/>
              <a:gd name="connsiteX1" fmla="*/ 12627 w 2083383"/>
              <a:gd name="connsiteY1" fmla="*/ 72524 h 252017"/>
              <a:gd name="connsiteX2" fmla="*/ 70841 w 2083383"/>
              <a:gd name="connsiteY2" fmla="*/ 108891 h 252017"/>
              <a:gd name="connsiteX3" fmla="*/ 131425 w 2083383"/>
              <a:gd name="connsiteY3" fmla="*/ 129854 h 252017"/>
              <a:gd name="connsiteX4" fmla="*/ 256503 w 2083383"/>
              <a:gd name="connsiteY4" fmla="*/ 134965 h 252017"/>
              <a:gd name="connsiteX5" fmla="*/ 367334 w 2083383"/>
              <a:gd name="connsiteY5" fmla="*/ 121920 h 252017"/>
              <a:gd name="connsiteX6" fmla="*/ 472651 w 2083383"/>
              <a:gd name="connsiteY6" fmla="*/ 109530 h 252017"/>
              <a:gd name="connsiteX7" fmla="*/ 584163 w 2083383"/>
              <a:gd name="connsiteY7" fmla="*/ 103335 h 252017"/>
              <a:gd name="connsiteX8" fmla="*/ 670895 w 2083383"/>
              <a:gd name="connsiteY8" fmla="*/ 109530 h 252017"/>
              <a:gd name="connsiteX9" fmla="*/ 757627 w 2083383"/>
              <a:gd name="connsiteY9" fmla="*/ 140505 h 252017"/>
              <a:gd name="connsiteX10" fmla="*/ 782407 w 2083383"/>
              <a:gd name="connsiteY10" fmla="*/ 190066 h 252017"/>
              <a:gd name="connsiteX11" fmla="*/ 782407 w 2083383"/>
              <a:gd name="connsiteY11" fmla="*/ 190066 h 252017"/>
              <a:gd name="connsiteX12" fmla="*/ 788602 w 2083383"/>
              <a:gd name="connsiteY12" fmla="*/ 252017 h 252017"/>
              <a:gd name="connsiteX13" fmla="*/ 831968 w 2083383"/>
              <a:gd name="connsiteY13" fmla="*/ 208652 h 252017"/>
              <a:gd name="connsiteX14" fmla="*/ 893919 w 2083383"/>
              <a:gd name="connsiteY14" fmla="*/ 159091 h 252017"/>
              <a:gd name="connsiteX15" fmla="*/ 962066 w 2083383"/>
              <a:gd name="connsiteY15" fmla="*/ 121920 h 252017"/>
              <a:gd name="connsiteX16" fmla="*/ 1073578 w 2083383"/>
              <a:gd name="connsiteY16" fmla="*/ 103335 h 252017"/>
              <a:gd name="connsiteX17" fmla="*/ 1191285 w 2083383"/>
              <a:gd name="connsiteY17" fmla="*/ 115725 h 252017"/>
              <a:gd name="connsiteX18" fmla="*/ 1278017 w 2083383"/>
              <a:gd name="connsiteY18" fmla="*/ 146700 h 252017"/>
              <a:gd name="connsiteX19" fmla="*/ 1358554 w 2083383"/>
              <a:gd name="connsiteY19" fmla="*/ 171481 h 252017"/>
              <a:gd name="connsiteX20" fmla="*/ 1513432 w 2083383"/>
              <a:gd name="connsiteY20" fmla="*/ 202457 h 252017"/>
              <a:gd name="connsiteX21" fmla="*/ 1593968 w 2083383"/>
              <a:gd name="connsiteY21" fmla="*/ 214847 h 252017"/>
              <a:gd name="connsiteX22" fmla="*/ 1686895 w 2083383"/>
              <a:gd name="connsiteY22" fmla="*/ 221042 h 252017"/>
              <a:gd name="connsiteX23" fmla="*/ 1792212 w 2083383"/>
              <a:gd name="connsiteY23" fmla="*/ 214847 h 252017"/>
              <a:gd name="connsiteX24" fmla="*/ 1860358 w 2083383"/>
              <a:gd name="connsiteY24" fmla="*/ 190066 h 252017"/>
              <a:gd name="connsiteX25" fmla="*/ 1947090 w 2083383"/>
              <a:gd name="connsiteY25" fmla="*/ 165286 h 252017"/>
              <a:gd name="connsiteX26" fmla="*/ 1947090 w 2083383"/>
              <a:gd name="connsiteY26" fmla="*/ 165286 h 252017"/>
              <a:gd name="connsiteX27" fmla="*/ 2046212 w 2083383"/>
              <a:gd name="connsiteY27" fmla="*/ 115725 h 252017"/>
              <a:gd name="connsiteX28" fmla="*/ 2083383 w 2083383"/>
              <a:gd name="connsiteY28" fmla="*/ 72359 h 252017"/>
              <a:gd name="connsiteX29" fmla="*/ 2083383 w 2083383"/>
              <a:gd name="connsiteY29" fmla="*/ 72359 h 252017"/>
              <a:gd name="connsiteX0" fmla="*/ 5557 w 2083383"/>
              <a:gd name="connsiteY0" fmla="*/ 0 h 252017"/>
              <a:gd name="connsiteX1" fmla="*/ 12627 w 2083383"/>
              <a:gd name="connsiteY1" fmla="*/ 72524 h 252017"/>
              <a:gd name="connsiteX2" fmla="*/ 70841 w 2083383"/>
              <a:gd name="connsiteY2" fmla="*/ 108891 h 252017"/>
              <a:gd name="connsiteX3" fmla="*/ 131425 w 2083383"/>
              <a:gd name="connsiteY3" fmla="*/ 129854 h 252017"/>
              <a:gd name="connsiteX4" fmla="*/ 256503 w 2083383"/>
              <a:gd name="connsiteY4" fmla="*/ 134965 h 252017"/>
              <a:gd name="connsiteX5" fmla="*/ 367334 w 2083383"/>
              <a:gd name="connsiteY5" fmla="*/ 121920 h 252017"/>
              <a:gd name="connsiteX6" fmla="*/ 472651 w 2083383"/>
              <a:gd name="connsiteY6" fmla="*/ 109530 h 252017"/>
              <a:gd name="connsiteX7" fmla="*/ 584163 w 2083383"/>
              <a:gd name="connsiteY7" fmla="*/ 103335 h 252017"/>
              <a:gd name="connsiteX8" fmla="*/ 670895 w 2083383"/>
              <a:gd name="connsiteY8" fmla="*/ 109530 h 252017"/>
              <a:gd name="connsiteX9" fmla="*/ 757627 w 2083383"/>
              <a:gd name="connsiteY9" fmla="*/ 140505 h 252017"/>
              <a:gd name="connsiteX10" fmla="*/ 782407 w 2083383"/>
              <a:gd name="connsiteY10" fmla="*/ 190066 h 252017"/>
              <a:gd name="connsiteX11" fmla="*/ 782407 w 2083383"/>
              <a:gd name="connsiteY11" fmla="*/ 190066 h 252017"/>
              <a:gd name="connsiteX12" fmla="*/ 788602 w 2083383"/>
              <a:gd name="connsiteY12" fmla="*/ 252017 h 252017"/>
              <a:gd name="connsiteX13" fmla="*/ 831968 w 2083383"/>
              <a:gd name="connsiteY13" fmla="*/ 208652 h 252017"/>
              <a:gd name="connsiteX14" fmla="*/ 893919 w 2083383"/>
              <a:gd name="connsiteY14" fmla="*/ 159091 h 252017"/>
              <a:gd name="connsiteX15" fmla="*/ 962066 w 2083383"/>
              <a:gd name="connsiteY15" fmla="*/ 121920 h 252017"/>
              <a:gd name="connsiteX16" fmla="*/ 1073578 w 2083383"/>
              <a:gd name="connsiteY16" fmla="*/ 103335 h 252017"/>
              <a:gd name="connsiteX17" fmla="*/ 1191285 w 2083383"/>
              <a:gd name="connsiteY17" fmla="*/ 115725 h 252017"/>
              <a:gd name="connsiteX18" fmla="*/ 1278017 w 2083383"/>
              <a:gd name="connsiteY18" fmla="*/ 146700 h 252017"/>
              <a:gd name="connsiteX19" fmla="*/ 1358554 w 2083383"/>
              <a:gd name="connsiteY19" fmla="*/ 171481 h 252017"/>
              <a:gd name="connsiteX20" fmla="*/ 1513432 w 2083383"/>
              <a:gd name="connsiteY20" fmla="*/ 202457 h 252017"/>
              <a:gd name="connsiteX21" fmla="*/ 1593968 w 2083383"/>
              <a:gd name="connsiteY21" fmla="*/ 214847 h 252017"/>
              <a:gd name="connsiteX22" fmla="*/ 1686895 w 2083383"/>
              <a:gd name="connsiteY22" fmla="*/ 221042 h 252017"/>
              <a:gd name="connsiteX23" fmla="*/ 1792212 w 2083383"/>
              <a:gd name="connsiteY23" fmla="*/ 214847 h 252017"/>
              <a:gd name="connsiteX24" fmla="*/ 1860358 w 2083383"/>
              <a:gd name="connsiteY24" fmla="*/ 190066 h 252017"/>
              <a:gd name="connsiteX25" fmla="*/ 1947090 w 2083383"/>
              <a:gd name="connsiteY25" fmla="*/ 165286 h 252017"/>
              <a:gd name="connsiteX26" fmla="*/ 1947090 w 2083383"/>
              <a:gd name="connsiteY26" fmla="*/ 165286 h 252017"/>
              <a:gd name="connsiteX27" fmla="*/ 2046212 w 2083383"/>
              <a:gd name="connsiteY27" fmla="*/ 115725 h 252017"/>
              <a:gd name="connsiteX28" fmla="*/ 2083383 w 2083383"/>
              <a:gd name="connsiteY28" fmla="*/ 72359 h 252017"/>
              <a:gd name="connsiteX29" fmla="*/ 2083383 w 2083383"/>
              <a:gd name="connsiteY29" fmla="*/ 72359 h 252017"/>
              <a:gd name="connsiteX0" fmla="*/ 5557 w 2083383"/>
              <a:gd name="connsiteY0" fmla="*/ 0 h 252017"/>
              <a:gd name="connsiteX1" fmla="*/ 12627 w 2083383"/>
              <a:gd name="connsiteY1" fmla="*/ 72524 h 252017"/>
              <a:gd name="connsiteX2" fmla="*/ 63754 w 2083383"/>
              <a:gd name="connsiteY2" fmla="*/ 108893 h 252017"/>
              <a:gd name="connsiteX3" fmla="*/ 131425 w 2083383"/>
              <a:gd name="connsiteY3" fmla="*/ 129854 h 252017"/>
              <a:gd name="connsiteX4" fmla="*/ 256503 w 2083383"/>
              <a:gd name="connsiteY4" fmla="*/ 134965 h 252017"/>
              <a:gd name="connsiteX5" fmla="*/ 367334 w 2083383"/>
              <a:gd name="connsiteY5" fmla="*/ 121920 h 252017"/>
              <a:gd name="connsiteX6" fmla="*/ 472651 w 2083383"/>
              <a:gd name="connsiteY6" fmla="*/ 109530 h 252017"/>
              <a:gd name="connsiteX7" fmla="*/ 584163 w 2083383"/>
              <a:gd name="connsiteY7" fmla="*/ 103335 h 252017"/>
              <a:gd name="connsiteX8" fmla="*/ 670895 w 2083383"/>
              <a:gd name="connsiteY8" fmla="*/ 109530 h 252017"/>
              <a:gd name="connsiteX9" fmla="*/ 757627 w 2083383"/>
              <a:gd name="connsiteY9" fmla="*/ 140505 h 252017"/>
              <a:gd name="connsiteX10" fmla="*/ 782407 w 2083383"/>
              <a:gd name="connsiteY10" fmla="*/ 190066 h 252017"/>
              <a:gd name="connsiteX11" fmla="*/ 782407 w 2083383"/>
              <a:gd name="connsiteY11" fmla="*/ 190066 h 252017"/>
              <a:gd name="connsiteX12" fmla="*/ 788602 w 2083383"/>
              <a:gd name="connsiteY12" fmla="*/ 252017 h 252017"/>
              <a:gd name="connsiteX13" fmla="*/ 831968 w 2083383"/>
              <a:gd name="connsiteY13" fmla="*/ 208652 h 252017"/>
              <a:gd name="connsiteX14" fmla="*/ 893919 w 2083383"/>
              <a:gd name="connsiteY14" fmla="*/ 159091 h 252017"/>
              <a:gd name="connsiteX15" fmla="*/ 962066 w 2083383"/>
              <a:gd name="connsiteY15" fmla="*/ 121920 h 252017"/>
              <a:gd name="connsiteX16" fmla="*/ 1073578 w 2083383"/>
              <a:gd name="connsiteY16" fmla="*/ 103335 h 252017"/>
              <a:gd name="connsiteX17" fmla="*/ 1191285 w 2083383"/>
              <a:gd name="connsiteY17" fmla="*/ 115725 h 252017"/>
              <a:gd name="connsiteX18" fmla="*/ 1278017 w 2083383"/>
              <a:gd name="connsiteY18" fmla="*/ 146700 h 252017"/>
              <a:gd name="connsiteX19" fmla="*/ 1358554 w 2083383"/>
              <a:gd name="connsiteY19" fmla="*/ 171481 h 252017"/>
              <a:gd name="connsiteX20" fmla="*/ 1513432 w 2083383"/>
              <a:gd name="connsiteY20" fmla="*/ 202457 h 252017"/>
              <a:gd name="connsiteX21" fmla="*/ 1593968 w 2083383"/>
              <a:gd name="connsiteY21" fmla="*/ 214847 h 252017"/>
              <a:gd name="connsiteX22" fmla="*/ 1686895 w 2083383"/>
              <a:gd name="connsiteY22" fmla="*/ 221042 h 252017"/>
              <a:gd name="connsiteX23" fmla="*/ 1792212 w 2083383"/>
              <a:gd name="connsiteY23" fmla="*/ 214847 h 252017"/>
              <a:gd name="connsiteX24" fmla="*/ 1860358 w 2083383"/>
              <a:gd name="connsiteY24" fmla="*/ 190066 h 252017"/>
              <a:gd name="connsiteX25" fmla="*/ 1947090 w 2083383"/>
              <a:gd name="connsiteY25" fmla="*/ 165286 h 252017"/>
              <a:gd name="connsiteX26" fmla="*/ 1947090 w 2083383"/>
              <a:gd name="connsiteY26" fmla="*/ 165286 h 252017"/>
              <a:gd name="connsiteX27" fmla="*/ 2046212 w 2083383"/>
              <a:gd name="connsiteY27" fmla="*/ 115725 h 252017"/>
              <a:gd name="connsiteX28" fmla="*/ 2083383 w 2083383"/>
              <a:gd name="connsiteY28" fmla="*/ 72359 h 252017"/>
              <a:gd name="connsiteX29" fmla="*/ 2083383 w 2083383"/>
              <a:gd name="connsiteY29" fmla="*/ 72359 h 252017"/>
              <a:gd name="connsiteX0" fmla="*/ 5557 w 2083383"/>
              <a:gd name="connsiteY0" fmla="*/ 0 h 252017"/>
              <a:gd name="connsiteX1" fmla="*/ 12627 w 2083383"/>
              <a:gd name="connsiteY1" fmla="*/ 72524 h 252017"/>
              <a:gd name="connsiteX2" fmla="*/ 63754 w 2083383"/>
              <a:gd name="connsiteY2" fmla="*/ 108893 h 252017"/>
              <a:gd name="connsiteX3" fmla="*/ 131425 w 2083383"/>
              <a:gd name="connsiteY3" fmla="*/ 129854 h 252017"/>
              <a:gd name="connsiteX4" fmla="*/ 256503 w 2083383"/>
              <a:gd name="connsiteY4" fmla="*/ 134965 h 252017"/>
              <a:gd name="connsiteX5" fmla="*/ 367334 w 2083383"/>
              <a:gd name="connsiteY5" fmla="*/ 121920 h 252017"/>
              <a:gd name="connsiteX6" fmla="*/ 472651 w 2083383"/>
              <a:gd name="connsiteY6" fmla="*/ 109530 h 252017"/>
              <a:gd name="connsiteX7" fmla="*/ 584163 w 2083383"/>
              <a:gd name="connsiteY7" fmla="*/ 103335 h 252017"/>
              <a:gd name="connsiteX8" fmla="*/ 670895 w 2083383"/>
              <a:gd name="connsiteY8" fmla="*/ 109530 h 252017"/>
              <a:gd name="connsiteX9" fmla="*/ 757627 w 2083383"/>
              <a:gd name="connsiteY9" fmla="*/ 140505 h 252017"/>
              <a:gd name="connsiteX10" fmla="*/ 782407 w 2083383"/>
              <a:gd name="connsiteY10" fmla="*/ 190066 h 252017"/>
              <a:gd name="connsiteX11" fmla="*/ 782407 w 2083383"/>
              <a:gd name="connsiteY11" fmla="*/ 190066 h 252017"/>
              <a:gd name="connsiteX12" fmla="*/ 788602 w 2083383"/>
              <a:gd name="connsiteY12" fmla="*/ 252017 h 252017"/>
              <a:gd name="connsiteX13" fmla="*/ 831968 w 2083383"/>
              <a:gd name="connsiteY13" fmla="*/ 208652 h 252017"/>
              <a:gd name="connsiteX14" fmla="*/ 893919 w 2083383"/>
              <a:gd name="connsiteY14" fmla="*/ 159091 h 252017"/>
              <a:gd name="connsiteX15" fmla="*/ 962066 w 2083383"/>
              <a:gd name="connsiteY15" fmla="*/ 121920 h 252017"/>
              <a:gd name="connsiteX16" fmla="*/ 1073578 w 2083383"/>
              <a:gd name="connsiteY16" fmla="*/ 103335 h 252017"/>
              <a:gd name="connsiteX17" fmla="*/ 1191285 w 2083383"/>
              <a:gd name="connsiteY17" fmla="*/ 115725 h 252017"/>
              <a:gd name="connsiteX18" fmla="*/ 1278017 w 2083383"/>
              <a:gd name="connsiteY18" fmla="*/ 146700 h 252017"/>
              <a:gd name="connsiteX19" fmla="*/ 1358554 w 2083383"/>
              <a:gd name="connsiteY19" fmla="*/ 171481 h 252017"/>
              <a:gd name="connsiteX20" fmla="*/ 1513432 w 2083383"/>
              <a:gd name="connsiteY20" fmla="*/ 202457 h 252017"/>
              <a:gd name="connsiteX21" fmla="*/ 1593968 w 2083383"/>
              <a:gd name="connsiteY21" fmla="*/ 214847 h 252017"/>
              <a:gd name="connsiteX22" fmla="*/ 1686895 w 2083383"/>
              <a:gd name="connsiteY22" fmla="*/ 221042 h 252017"/>
              <a:gd name="connsiteX23" fmla="*/ 1792212 w 2083383"/>
              <a:gd name="connsiteY23" fmla="*/ 214847 h 252017"/>
              <a:gd name="connsiteX24" fmla="*/ 1860358 w 2083383"/>
              <a:gd name="connsiteY24" fmla="*/ 190066 h 252017"/>
              <a:gd name="connsiteX25" fmla="*/ 1947090 w 2083383"/>
              <a:gd name="connsiteY25" fmla="*/ 165286 h 252017"/>
              <a:gd name="connsiteX26" fmla="*/ 1947090 w 2083383"/>
              <a:gd name="connsiteY26" fmla="*/ 165286 h 252017"/>
              <a:gd name="connsiteX27" fmla="*/ 2046212 w 2083383"/>
              <a:gd name="connsiteY27" fmla="*/ 115725 h 252017"/>
              <a:gd name="connsiteX28" fmla="*/ 2083383 w 2083383"/>
              <a:gd name="connsiteY28" fmla="*/ 72359 h 252017"/>
              <a:gd name="connsiteX29" fmla="*/ 2083383 w 2083383"/>
              <a:gd name="connsiteY29" fmla="*/ 72359 h 252017"/>
              <a:gd name="connsiteX0" fmla="*/ 5557 w 2083383"/>
              <a:gd name="connsiteY0" fmla="*/ 0 h 252017"/>
              <a:gd name="connsiteX1" fmla="*/ 12627 w 2083383"/>
              <a:gd name="connsiteY1" fmla="*/ 72524 h 252017"/>
              <a:gd name="connsiteX2" fmla="*/ 63754 w 2083383"/>
              <a:gd name="connsiteY2" fmla="*/ 108893 h 252017"/>
              <a:gd name="connsiteX3" fmla="*/ 131425 w 2083383"/>
              <a:gd name="connsiteY3" fmla="*/ 129854 h 252017"/>
              <a:gd name="connsiteX4" fmla="*/ 256503 w 2083383"/>
              <a:gd name="connsiteY4" fmla="*/ 134965 h 252017"/>
              <a:gd name="connsiteX5" fmla="*/ 367334 w 2083383"/>
              <a:gd name="connsiteY5" fmla="*/ 121920 h 252017"/>
              <a:gd name="connsiteX6" fmla="*/ 472651 w 2083383"/>
              <a:gd name="connsiteY6" fmla="*/ 109530 h 252017"/>
              <a:gd name="connsiteX7" fmla="*/ 584163 w 2083383"/>
              <a:gd name="connsiteY7" fmla="*/ 103335 h 252017"/>
              <a:gd name="connsiteX8" fmla="*/ 670895 w 2083383"/>
              <a:gd name="connsiteY8" fmla="*/ 109530 h 252017"/>
              <a:gd name="connsiteX9" fmla="*/ 757627 w 2083383"/>
              <a:gd name="connsiteY9" fmla="*/ 140505 h 252017"/>
              <a:gd name="connsiteX10" fmla="*/ 782407 w 2083383"/>
              <a:gd name="connsiteY10" fmla="*/ 190066 h 252017"/>
              <a:gd name="connsiteX11" fmla="*/ 782407 w 2083383"/>
              <a:gd name="connsiteY11" fmla="*/ 190066 h 252017"/>
              <a:gd name="connsiteX12" fmla="*/ 788602 w 2083383"/>
              <a:gd name="connsiteY12" fmla="*/ 252017 h 252017"/>
              <a:gd name="connsiteX13" fmla="*/ 831968 w 2083383"/>
              <a:gd name="connsiteY13" fmla="*/ 208652 h 252017"/>
              <a:gd name="connsiteX14" fmla="*/ 893919 w 2083383"/>
              <a:gd name="connsiteY14" fmla="*/ 159091 h 252017"/>
              <a:gd name="connsiteX15" fmla="*/ 962066 w 2083383"/>
              <a:gd name="connsiteY15" fmla="*/ 121920 h 252017"/>
              <a:gd name="connsiteX16" fmla="*/ 1073578 w 2083383"/>
              <a:gd name="connsiteY16" fmla="*/ 103335 h 252017"/>
              <a:gd name="connsiteX17" fmla="*/ 1191285 w 2083383"/>
              <a:gd name="connsiteY17" fmla="*/ 115725 h 252017"/>
              <a:gd name="connsiteX18" fmla="*/ 1278017 w 2083383"/>
              <a:gd name="connsiteY18" fmla="*/ 146700 h 252017"/>
              <a:gd name="connsiteX19" fmla="*/ 1358554 w 2083383"/>
              <a:gd name="connsiteY19" fmla="*/ 171481 h 252017"/>
              <a:gd name="connsiteX20" fmla="*/ 1513432 w 2083383"/>
              <a:gd name="connsiteY20" fmla="*/ 202457 h 252017"/>
              <a:gd name="connsiteX21" fmla="*/ 1593968 w 2083383"/>
              <a:gd name="connsiteY21" fmla="*/ 214847 h 252017"/>
              <a:gd name="connsiteX22" fmla="*/ 1686895 w 2083383"/>
              <a:gd name="connsiteY22" fmla="*/ 221042 h 252017"/>
              <a:gd name="connsiteX23" fmla="*/ 1792212 w 2083383"/>
              <a:gd name="connsiteY23" fmla="*/ 214847 h 252017"/>
              <a:gd name="connsiteX24" fmla="*/ 1860358 w 2083383"/>
              <a:gd name="connsiteY24" fmla="*/ 190066 h 252017"/>
              <a:gd name="connsiteX25" fmla="*/ 1947090 w 2083383"/>
              <a:gd name="connsiteY25" fmla="*/ 165286 h 252017"/>
              <a:gd name="connsiteX26" fmla="*/ 1947090 w 2083383"/>
              <a:gd name="connsiteY26" fmla="*/ 165286 h 252017"/>
              <a:gd name="connsiteX27" fmla="*/ 2046212 w 2083383"/>
              <a:gd name="connsiteY27" fmla="*/ 115725 h 252017"/>
              <a:gd name="connsiteX28" fmla="*/ 2083383 w 2083383"/>
              <a:gd name="connsiteY28" fmla="*/ 72359 h 252017"/>
              <a:gd name="connsiteX29" fmla="*/ 2083383 w 2083383"/>
              <a:gd name="connsiteY29" fmla="*/ 72359 h 252017"/>
              <a:gd name="connsiteX0" fmla="*/ 5557 w 2140074"/>
              <a:gd name="connsiteY0" fmla="*/ 2086 h 254103"/>
              <a:gd name="connsiteX1" fmla="*/ 12627 w 2140074"/>
              <a:gd name="connsiteY1" fmla="*/ 74610 h 254103"/>
              <a:gd name="connsiteX2" fmla="*/ 63754 w 2140074"/>
              <a:gd name="connsiteY2" fmla="*/ 110979 h 254103"/>
              <a:gd name="connsiteX3" fmla="*/ 131425 w 2140074"/>
              <a:gd name="connsiteY3" fmla="*/ 131940 h 254103"/>
              <a:gd name="connsiteX4" fmla="*/ 256503 w 2140074"/>
              <a:gd name="connsiteY4" fmla="*/ 137051 h 254103"/>
              <a:gd name="connsiteX5" fmla="*/ 367334 w 2140074"/>
              <a:gd name="connsiteY5" fmla="*/ 124006 h 254103"/>
              <a:gd name="connsiteX6" fmla="*/ 472651 w 2140074"/>
              <a:gd name="connsiteY6" fmla="*/ 111616 h 254103"/>
              <a:gd name="connsiteX7" fmla="*/ 584163 w 2140074"/>
              <a:gd name="connsiteY7" fmla="*/ 105421 h 254103"/>
              <a:gd name="connsiteX8" fmla="*/ 670895 w 2140074"/>
              <a:gd name="connsiteY8" fmla="*/ 111616 h 254103"/>
              <a:gd name="connsiteX9" fmla="*/ 757627 w 2140074"/>
              <a:gd name="connsiteY9" fmla="*/ 142591 h 254103"/>
              <a:gd name="connsiteX10" fmla="*/ 782407 w 2140074"/>
              <a:gd name="connsiteY10" fmla="*/ 192152 h 254103"/>
              <a:gd name="connsiteX11" fmla="*/ 782407 w 2140074"/>
              <a:gd name="connsiteY11" fmla="*/ 192152 h 254103"/>
              <a:gd name="connsiteX12" fmla="*/ 788602 w 2140074"/>
              <a:gd name="connsiteY12" fmla="*/ 254103 h 254103"/>
              <a:gd name="connsiteX13" fmla="*/ 831968 w 2140074"/>
              <a:gd name="connsiteY13" fmla="*/ 210738 h 254103"/>
              <a:gd name="connsiteX14" fmla="*/ 893919 w 2140074"/>
              <a:gd name="connsiteY14" fmla="*/ 161177 h 254103"/>
              <a:gd name="connsiteX15" fmla="*/ 962066 w 2140074"/>
              <a:gd name="connsiteY15" fmla="*/ 124006 h 254103"/>
              <a:gd name="connsiteX16" fmla="*/ 1073578 w 2140074"/>
              <a:gd name="connsiteY16" fmla="*/ 105421 h 254103"/>
              <a:gd name="connsiteX17" fmla="*/ 1191285 w 2140074"/>
              <a:gd name="connsiteY17" fmla="*/ 117811 h 254103"/>
              <a:gd name="connsiteX18" fmla="*/ 1278017 w 2140074"/>
              <a:gd name="connsiteY18" fmla="*/ 148786 h 254103"/>
              <a:gd name="connsiteX19" fmla="*/ 1358554 w 2140074"/>
              <a:gd name="connsiteY19" fmla="*/ 173567 h 254103"/>
              <a:gd name="connsiteX20" fmla="*/ 1513432 w 2140074"/>
              <a:gd name="connsiteY20" fmla="*/ 204543 h 254103"/>
              <a:gd name="connsiteX21" fmla="*/ 1593968 w 2140074"/>
              <a:gd name="connsiteY21" fmla="*/ 216933 h 254103"/>
              <a:gd name="connsiteX22" fmla="*/ 1686895 w 2140074"/>
              <a:gd name="connsiteY22" fmla="*/ 223128 h 254103"/>
              <a:gd name="connsiteX23" fmla="*/ 1792212 w 2140074"/>
              <a:gd name="connsiteY23" fmla="*/ 216933 h 254103"/>
              <a:gd name="connsiteX24" fmla="*/ 1860358 w 2140074"/>
              <a:gd name="connsiteY24" fmla="*/ 192152 h 254103"/>
              <a:gd name="connsiteX25" fmla="*/ 1947090 w 2140074"/>
              <a:gd name="connsiteY25" fmla="*/ 167372 h 254103"/>
              <a:gd name="connsiteX26" fmla="*/ 1947090 w 2140074"/>
              <a:gd name="connsiteY26" fmla="*/ 167372 h 254103"/>
              <a:gd name="connsiteX27" fmla="*/ 2046212 w 2140074"/>
              <a:gd name="connsiteY27" fmla="*/ 117811 h 254103"/>
              <a:gd name="connsiteX28" fmla="*/ 2083383 w 2140074"/>
              <a:gd name="connsiteY28" fmla="*/ 74445 h 254103"/>
              <a:gd name="connsiteX29" fmla="*/ 2140074 w 2140074"/>
              <a:gd name="connsiteY29" fmla="*/ 0 h 254103"/>
              <a:gd name="connsiteX0" fmla="*/ 5557 w 2140074"/>
              <a:gd name="connsiteY0" fmla="*/ 2086 h 254103"/>
              <a:gd name="connsiteX1" fmla="*/ 12627 w 2140074"/>
              <a:gd name="connsiteY1" fmla="*/ 74610 h 254103"/>
              <a:gd name="connsiteX2" fmla="*/ 63754 w 2140074"/>
              <a:gd name="connsiteY2" fmla="*/ 110979 h 254103"/>
              <a:gd name="connsiteX3" fmla="*/ 131425 w 2140074"/>
              <a:gd name="connsiteY3" fmla="*/ 131940 h 254103"/>
              <a:gd name="connsiteX4" fmla="*/ 256503 w 2140074"/>
              <a:gd name="connsiteY4" fmla="*/ 137051 h 254103"/>
              <a:gd name="connsiteX5" fmla="*/ 367334 w 2140074"/>
              <a:gd name="connsiteY5" fmla="*/ 124006 h 254103"/>
              <a:gd name="connsiteX6" fmla="*/ 472651 w 2140074"/>
              <a:gd name="connsiteY6" fmla="*/ 111616 h 254103"/>
              <a:gd name="connsiteX7" fmla="*/ 584163 w 2140074"/>
              <a:gd name="connsiteY7" fmla="*/ 105421 h 254103"/>
              <a:gd name="connsiteX8" fmla="*/ 670895 w 2140074"/>
              <a:gd name="connsiteY8" fmla="*/ 111616 h 254103"/>
              <a:gd name="connsiteX9" fmla="*/ 757627 w 2140074"/>
              <a:gd name="connsiteY9" fmla="*/ 142591 h 254103"/>
              <a:gd name="connsiteX10" fmla="*/ 782407 w 2140074"/>
              <a:gd name="connsiteY10" fmla="*/ 192152 h 254103"/>
              <a:gd name="connsiteX11" fmla="*/ 782407 w 2140074"/>
              <a:gd name="connsiteY11" fmla="*/ 192152 h 254103"/>
              <a:gd name="connsiteX12" fmla="*/ 788602 w 2140074"/>
              <a:gd name="connsiteY12" fmla="*/ 254103 h 254103"/>
              <a:gd name="connsiteX13" fmla="*/ 831968 w 2140074"/>
              <a:gd name="connsiteY13" fmla="*/ 210738 h 254103"/>
              <a:gd name="connsiteX14" fmla="*/ 893919 w 2140074"/>
              <a:gd name="connsiteY14" fmla="*/ 161177 h 254103"/>
              <a:gd name="connsiteX15" fmla="*/ 962066 w 2140074"/>
              <a:gd name="connsiteY15" fmla="*/ 124006 h 254103"/>
              <a:gd name="connsiteX16" fmla="*/ 1342296 w 2140074"/>
              <a:gd name="connsiteY16" fmla="*/ 102527 h 254103"/>
              <a:gd name="connsiteX17" fmla="*/ 1191285 w 2140074"/>
              <a:gd name="connsiteY17" fmla="*/ 117811 h 254103"/>
              <a:gd name="connsiteX18" fmla="*/ 1278017 w 2140074"/>
              <a:gd name="connsiteY18" fmla="*/ 148786 h 254103"/>
              <a:gd name="connsiteX19" fmla="*/ 1358554 w 2140074"/>
              <a:gd name="connsiteY19" fmla="*/ 173567 h 254103"/>
              <a:gd name="connsiteX20" fmla="*/ 1513432 w 2140074"/>
              <a:gd name="connsiteY20" fmla="*/ 204543 h 254103"/>
              <a:gd name="connsiteX21" fmla="*/ 1593968 w 2140074"/>
              <a:gd name="connsiteY21" fmla="*/ 216933 h 254103"/>
              <a:gd name="connsiteX22" fmla="*/ 1686895 w 2140074"/>
              <a:gd name="connsiteY22" fmla="*/ 223128 h 254103"/>
              <a:gd name="connsiteX23" fmla="*/ 1792212 w 2140074"/>
              <a:gd name="connsiteY23" fmla="*/ 216933 h 254103"/>
              <a:gd name="connsiteX24" fmla="*/ 1860358 w 2140074"/>
              <a:gd name="connsiteY24" fmla="*/ 192152 h 254103"/>
              <a:gd name="connsiteX25" fmla="*/ 1947090 w 2140074"/>
              <a:gd name="connsiteY25" fmla="*/ 167372 h 254103"/>
              <a:gd name="connsiteX26" fmla="*/ 1947090 w 2140074"/>
              <a:gd name="connsiteY26" fmla="*/ 167372 h 254103"/>
              <a:gd name="connsiteX27" fmla="*/ 2046212 w 2140074"/>
              <a:gd name="connsiteY27" fmla="*/ 117811 h 254103"/>
              <a:gd name="connsiteX28" fmla="*/ 2083383 w 2140074"/>
              <a:gd name="connsiteY28" fmla="*/ 74445 h 254103"/>
              <a:gd name="connsiteX29" fmla="*/ 2140074 w 2140074"/>
              <a:gd name="connsiteY29" fmla="*/ 0 h 254103"/>
              <a:gd name="connsiteX0" fmla="*/ 5557 w 2140074"/>
              <a:gd name="connsiteY0" fmla="*/ 2086 h 254103"/>
              <a:gd name="connsiteX1" fmla="*/ 12627 w 2140074"/>
              <a:gd name="connsiteY1" fmla="*/ 74610 h 254103"/>
              <a:gd name="connsiteX2" fmla="*/ 63754 w 2140074"/>
              <a:gd name="connsiteY2" fmla="*/ 110979 h 254103"/>
              <a:gd name="connsiteX3" fmla="*/ 131425 w 2140074"/>
              <a:gd name="connsiteY3" fmla="*/ 131940 h 254103"/>
              <a:gd name="connsiteX4" fmla="*/ 256503 w 2140074"/>
              <a:gd name="connsiteY4" fmla="*/ 137051 h 254103"/>
              <a:gd name="connsiteX5" fmla="*/ 367334 w 2140074"/>
              <a:gd name="connsiteY5" fmla="*/ 124006 h 254103"/>
              <a:gd name="connsiteX6" fmla="*/ 472651 w 2140074"/>
              <a:gd name="connsiteY6" fmla="*/ 111616 h 254103"/>
              <a:gd name="connsiteX7" fmla="*/ 584163 w 2140074"/>
              <a:gd name="connsiteY7" fmla="*/ 105421 h 254103"/>
              <a:gd name="connsiteX8" fmla="*/ 670895 w 2140074"/>
              <a:gd name="connsiteY8" fmla="*/ 111616 h 254103"/>
              <a:gd name="connsiteX9" fmla="*/ 757627 w 2140074"/>
              <a:gd name="connsiteY9" fmla="*/ 142591 h 254103"/>
              <a:gd name="connsiteX10" fmla="*/ 782407 w 2140074"/>
              <a:gd name="connsiteY10" fmla="*/ 192152 h 254103"/>
              <a:gd name="connsiteX11" fmla="*/ 782407 w 2140074"/>
              <a:gd name="connsiteY11" fmla="*/ 192152 h 254103"/>
              <a:gd name="connsiteX12" fmla="*/ 788602 w 2140074"/>
              <a:gd name="connsiteY12" fmla="*/ 254103 h 254103"/>
              <a:gd name="connsiteX13" fmla="*/ 831968 w 2140074"/>
              <a:gd name="connsiteY13" fmla="*/ 210738 h 254103"/>
              <a:gd name="connsiteX14" fmla="*/ 893919 w 2140074"/>
              <a:gd name="connsiteY14" fmla="*/ 161177 h 254103"/>
              <a:gd name="connsiteX15" fmla="*/ 1244565 w 2140074"/>
              <a:gd name="connsiteY15" fmla="*/ 121112 h 254103"/>
              <a:gd name="connsiteX16" fmla="*/ 1342296 w 2140074"/>
              <a:gd name="connsiteY16" fmla="*/ 102527 h 254103"/>
              <a:gd name="connsiteX17" fmla="*/ 1191285 w 2140074"/>
              <a:gd name="connsiteY17" fmla="*/ 117811 h 254103"/>
              <a:gd name="connsiteX18" fmla="*/ 1278017 w 2140074"/>
              <a:gd name="connsiteY18" fmla="*/ 148786 h 254103"/>
              <a:gd name="connsiteX19" fmla="*/ 1358554 w 2140074"/>
              <a:gd name="connsiteY19" fmla="*/ 173567 h 254103"/>
              <a:gd name="connsiteX20" fmla="*/ 1513432 w 2140074"/>
              <a:gd name="connsiteY20" fmla="*/ 204543 h 254103"/>
              <a:gd name="connsiteX21" fmla="*/ 1593968 w 2140074"/>
              <a:gd name="connsiteY21" fmla="*/ 216933 h 254103"/>
              <a:gd name="connsiteX22" fmla="*/ 1686895 w 2140074"/>
              <a:gd name="connsiteY22" fmla="*/ 223128 h 254103"/>
              <a:gd name="connsiteX23" fmla="*/ 1792212 w 2140074"/>
              <a:gd name="connsiteY23" fmla="*/ 216933 h 254103"/>
              <a:gd name="connsiteX24" fmla="*/ 1860358 w 2140074"/>
              <a:gd name="connsiteY24" fmla="*/ 192152 h 254103"/>
              <a:gd name="connsiteX25" fmla="*/ 1947090 w 2140074"/>
              <a:gd name="connsiteY25" fmla="*/ 167372 h 254103"/>
              <a:gd name="connsiteX26" fmla="*/ 1947090 w 2140074"/>
              <a:gd name="connsiteY26" fmla="*/ 167372 h 254103"/>
              <a:gd name="connsiteX27" fmla="*/ 2046212 w 2140074"/>
              <a:gd name="connsiteY27" fmla="*/ 117811 h 254103"/>
              <a:gd name="connsiteX28" fmla="*/ 2083383 w 2140074"/>
              <a:gd name="connsiteY28" fmla="*/ 74445 h 254103"/>
              <a:gd name="connsiteX29" fmla="*/ 2140074 w 2140074"/>
              <a:gd name="connsiteY29" fmla="*/ 0 h 254103"/>
              <a:gd name="connsiteX0" fmla="*/ 5557 w 2140074"/>
              <a:gd name="connsiteY0" fmla="*/ 2086 h 254103"/>
              <a:gd name="connsiteX1" fmla="*/ 12627 w 2140074"/>
              <a:gd name="connsiteY1" fmla="*/ 74610 h 254103"/>
              <a:gd name="connsiteX2" fmla="*/ 63754 w 2140074"/>
              <a:gd name="connsiteY2" fmla="*/ 110979 h 254103"/>
              <a:gd name="connsiteX3" fmla="*/ 131425 w 2140074"/>
              <a:gd name="connsiteY3" fmla="*/ 131940 h 254103"/>
              <a:gd name="connsiteX4" fmla="*/ 256503 w 2140074"/>
              <a:gd name="connsiteY4" fmla="*/ 137051 h 254103"/>
              <a:gd name="connsiteX5" fmla="*/ 367334 w 2140074"/>
              <a:gd name="connsiteY5" fmla="*/ 124006 h 254103"/>
              <a:gd name="connsiteX6" fmla="*/ 472651 w 2140074"/>
              <a:gd name="connsiteY6" fmla="*/ 111616 h 254103"/>
              <a:gd name="connsiteX7" fmla="*/ 584163 w 2140074"/>
              <a:gd name="connsiteY7" fmla="*/ 105421 h 254103"/>
              <a:gd name="connsiteX8" fmla="*/ 670895 w 2140074"/>
              <a:gd name="connsiteY8" fmla="*/ 111616 h 254103"/>
              <a:gd name="connsiteX9" fmla="*/ 757627 w 2140074"/>
              <a:gd name="connsiteY9" fmla="*/ 142591 h 254103"/>
              <a:gd name="connsiteX10" fmla="*/ 782407 w 2140074"/>
              <a:gd name="connsiteY10" fmla="*/ 192152 h 254103"/>
              <a:gd name="connsiteX11" fmla="*/ 782407 w 2140074"/>
              <a:gd name="connsiteY11" fmla="*/ 192152 h 254103"/>
              <a:gd name="connsiteX12" fmla="*/ 788602 w 2140074"/>
              <a:gd name="connsiteY12" fmla="*/ 254103 h 254103"/>
              <a:gd name="connsiteX13" fmla="*/ 831968 w 2140074"/>
              <a:gd name="connsiteY13" fmla="*/ 210738 h 254103"/>
              <a:gd name="connsiteX14" fmla="*/ 1200533 w 2140074"/>
              <a:gd name="connsiteY14" fmla="*/ 155387 h 254103"/>
              <a:gd name="connsiteX15" fmla="*/ 1244565 w 2140074"/>
              <a:gd name="connsiteY15" fmla="*/ 121112 h 254103"/>
              <a:gd name="connsiteX16" fmla="*/ 1342296 w 2140074"/>
              <a:gd name="connsiteY16" fmla="*/ 102527 h 254103"/>
              <a:gd name="connsiteX17" fmla="*/ 1191285 w 2140074"/>
              <a:gd name="connsiteY17" fmla="*/ 117811 h 254103"/>
              <a:gd name="connsiteX18" fmla="*/ 1278017 w 2140074"/>
              <a:gd name="connsiteY18" fmla="*/ 148786 h 254103"/>
              <a:gd name="connsiteX19" fmla="*/ 1358554 w 2140074"/>
              <a:gd name="connsiteY19" fmla="*/ 173567 h 254103"/>
              <a:gd name="connsiteX20" fmla="*/ 1513432 w 2140074"/>
              <a:gd name="connsiteY20" fmla="*/ 204543 h 254103"/>
              <a:gd name="connsiteX21" fmla="*/ 1593968 w 2140074"/>
              <a:gd name="connsiteY21" fmla="*/ 216933 h 254103"/>
              <a:gd name="connsiteX22" fmla="*/ 1686895 w 2140074"/>
              <a:gd name="connsiteY22" fmla="*/ 223128 h 254103"/>
              <a:gd name="connsiteX23" fmla="*/ 1792212 w 2140074"/>
              <a:gd name="connsiteY23" fmla="*/ 216933 h 254103"/>
              <a:gd name="connsiteX24" fmla="*/ 1860358 w 2140074"/>
              <a:gd name="connsiteY24" fmla="*/ 192152 h 254103"/>
              <a:gd name="connsiteX25" fmla="*/ 1947090 w 2140074"/>
              <a:gd name="connsiteY25" fmla="*/ 167372 h 254103"/>
              <a:gd name="connsiteX26" fmla="*/ 1947090 w 2140074"/>
              <a:gd name="connsiteY26" fmla="*/ 167372 h 254103"/>
              <a:gd name="connsiteX27" fmla="*/ 2046212 w 2140074"/>
              <a:gd name="connsiteY27" fmla="*/ 117811 h 254103"/>
              <a:gd name="connsiteX28" fmla="*/ 2083383 w 2140074"/>
              <a:gd name="connsiteY28" fmla="*/ 74445 h 254103"/>
              <a:gd name="connsiteX29" fmla="*/ 2140074 w 2140074"/>
              <a:gd name="connsiteY29" fmla="*/ 0 h 254103"/>
              <a:gd name="connsiteX0" fmla="*/ 5557 w 2140074"/>
              <a:gd name="connsiteY0" fmla="*/ 2086 h 254103"/>
              <a:gd name="connsiteX1" fmla="*/ 12627 w 2140074"/>
              <a:gd name="connsiteY1" fmla="*/ 74610 h 254103"/>
              <a:gd name="connsiteX2" fmla="*/ 63754 w 2140074"/>
              <a:gd name="connsiteY2" fmla="*/ 110979 h 254103"/>
              <a:gd name="connsiteX3" fmla="*/ 131425 w 2140074"/>
              <a:gd name="connsiteY3" fmla="*/ 131940 h 254103"/>
              <a:gd name="connsiteX4" fmla="*/ 256503 w 2140074"/>
              <a:gd name="connsiteY4" fmla="*/ 137051 h 254103"/>
              <a:gd name="connsiteX5" fmla="*/ 367334 w 2140074"/>
              <a:gd name="connsiteY5" fmla="*/ 124006 h 254103"/>
              <a:gd name="connsiteX6" fmla="*/ 472651 w 2140074"/>
              <a:gd name="connsiteY6" fmla="*/ 111616 h 254103"/>
              <a:gd name="connsiteX7" fmla="*/ 584163 w 2140074"/>
              <a:gd name="connsiteY7" fmla="*/ 105421 h 254103"/>
              <a:gd name="connsiteX8" fmla="*/ 670895 w 2140074"/>
              <a:gd name="connsiteY8" fmla="*/ 111616 h 254103"/>
              <a:gd name="connsiteX9" fmla="*/ 757627 w 2140074"/>
              <a:gd name="connsiteY9" fmla="*/ 142591 h 254103"/>
              <a:gd name="connsiteX10" fmla="*/ 782407 w 2140074"/>
              <a:gd name="connsiteY10" fmla="*/ 192152 h 254103"/>
              <a:gd name="connsiteX11" fmla="*/ 782407 w 2140074"/>
              <a:gd name="connsiteY11" fmla="*/ 192152 h 254103"/>
              <a:gd name="connsiteX12" fmla="*/ 788602 w 2140074"/>
              <a:gd name="connsiteY12" fmla="*/ 254103 h 254103"/>
              <a:gd name="connsiteX13" fmla="*/ 1159253 w 2140074"/>
              <a:gd name="connsiteY13" fmla="*/ 193366 h 254103"/>
              <a:gd name="connsiteX14" fmla="*/ 1200533 w 2140074"/>
              <a:gd name="connsiteY14" fmla="*/ 155387 h 254103"/>
              <a:gd name="connsiteX15" fmla="*/ 1244565 w 2140074"/>
              <a:gd name="connsiteY15" fmla="*/ 121112 h 254103"/>
              <a:gd name="connsiteX16" fmla="*/ 1342296 w 2140074"/>
              <a:gd name="connsiteY16" fmla="*/ 102527 h 254103"/>
              <a:gd name="connsiteX17" fmla="*/ 1191285 w 2140074"/>
              <a:gd name="connsiteY17" fmla="*/ 117811 h 254103"/>
              <a:gd name="connsiteX18" fmla="*/ 1278017 w 2140074"/>
              <a:gd name="connsiteY18" fmla="*/ 148786 h 254103"/>
              <a:gd name="connsiteX19" fmla="*/ 1358554 w 2140074"/>
              <a:gd name="connsiteY19" fmla="*/ 173567 h 254103"/>
              <a:gd name="connsiteX20" fmla="*/ 1513432 w 2140074"/>
              <a:gd name="connsiteY20" fmla="*/ 204543 h 254103"/>
              <a:gd name="connsiteX21" fmla="*/ 1593968 w 2140074"/>
              <a:gd name="connsiteY21" fmla="*/ 216933 h 254103"/>
              <a:gd name="connsiteX22" fmla="*/ 1686895 w 2140074"/>
              <a:gd name="connsiteY22" fmla="*/ 223128 h 254103"/>
              <a:gd name="connsiteX23" fmla="*/ 1792212 w 2140074"/>
              <a:gd name="connsiteY23" fmla="*/ 216933 h 254103"/>
              <a:gd name="connsiteX24" fmla="*/ 1860358 w 2140074"/>
              <a:gd name="connsiteY24" fmla="*/ 192152 h 254103"/>
              <a:gd name="connsiteX25" fmla="*/ 1947090 w 2140074"/>
              <a:gd name="connsiteY25" fmla="*/ 167372 h 254103"/>
              <a:gd name="connsiteX26" fmla="*/ 1947090 w 2140074"/>
              <a:gd name="connsiteY26" fmla="*/ 167372 h 254103"/>
              <a:gd name="connsiteX27" fmla="*/ 2046212 w 2140074"/>
              <a:gd name="connsiteY27" fmla="*/ 117811 h 254103"/>
              <a:gd name="connsiteX28" fmla="*/ 2083383 w 2140074"/>
              <a:gd name="connsiteY28" fmla="*/ 74445 h 254103"/>
              <a:gd name="connsiteX29" fmla="*/ 2140074 w 2140074"/>
              <a:gd name="connsiteY29" fmla="*/ 0 h 254103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367334 w 2140074"/>
              <a:gd name="connsiteY5" fmla="*/ 124006 h 251209"/>
              <a:gd name="connsiteX6" fmla="*/ 472651 w 2140074"/>
              <a:gd name="connsiteY6" fmla="*/ 111616 h 251209"/>
              <a:gd name="connsiteX7" fmla="*/ 584163 w 2140074"/>
              <a:gd name="connsiteY7" fmla="*/ 105421 h 251209"/>
              <a:gd name="connsiteX8" fmla="*/ 670895 w 2140074"/>
              <a:gd name="connsiteY8" fmla="*/ 111616 h 251209"/>
              <a:gd name="connsiteX9" fmla="*/ 757627 w 2140074"/>
              <a:gd name="connsiteY9" fmla="*/ 142591 h 251209"/>
              <a:gd name="connsiteX10" fmla="*/ 782407 w 2140074"/>
              <a:gd name="connsiteY10" fmla="*/ 192152 h 251209"/>
              <a:gd name="connsiteX11" fmla="*/ 782407 w 2140074"/>
              <a:gd name="connsiteY11" fmla="*/ 192152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191285 w 2140074"/>
              <a:gd name="connsiteY17" fmla="*/ 117811 h 251209"/>
              <a:gd name="connsiteX18" fmla="*/ 1278017 w 2140074"/>
              <a:gd name="connsiteY18" fmla="*/ 148786 h 251209"/>
              <a:gd name="connsiteX19" fmla="*/ 1358554 w 2140074"/>
              <a:gd name="connsiteY19" fmla="*/ 173567 h 251209"/>
              <a:gd name="connsiteX20" fmla="*/ 1513432 w 2140074"/>
              <a:gd name="connsiteY20" fmla="*/ 204543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367334 w 2140074"/>
              <a:gd name="connsiteY5" fmla="*/ 124006 h 251209"/>
              <a:gd name="connsiteX6" fmla="*/ 472651 w 2140074"/>
              <a:gd name="connsiteY6" fmla="*/ 111616 h 251209"/>
              <a:gd name="connsiteX7" fmla="*/ 584163 w 2140074"/>
              <a:gd name="connsiteY7" fmla="*/ 105421 h 251209"/>
              <a:gd name="connsiteX8" fmla="*/ 670895 w 2140074"/>
              <a:gd name="connsiteY8" fmla="*/ 111616 h 251209"/>
              <a:gd name="connsiteX9" fmla="*/ 757627 w 2140074"/>
              <a:gd name="connsiteY9" fmla="*/ 142591 h 251209"/>
              <a:gd name="connsiteX10" fmla="*/ 782407 w 2140074"/>
              <a:gd name="connsiteY10" fmla="*/ 192152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191285 w 2140074"/>
              <a:gd name="connsiteY17" fmla="*/ 117811 h 251209"/>
              <a:gd name="connsiteX18" fmla="*/ 1278017 w 2140074"/>
              <a:gd name="connsiteY18" fmla="*/ 148786 h 251209"/>
              <a:gd name="connsiteX19" fmla="*/ 1358554 w 2140074"/>
              <a:gd name="connsiteY19" fmla="*/ 173567 h 251209"/>
              <a:gd name="connsiteX20" fmla="*/ 1513432 w 2140074"/>
              <a:gd name="connsiteY20" fmla="*/ 204543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367334 w 2140074"/>
              <a:gd name="connsiteY5" fmla="*/ 124006 h 251209"/>
              <a:gd name="connsiteX6" fmla="*/ 472651 w 2140074"/>
              <a:gd name="connsiteY6" fmla="*/ 111616 h 251209"/>
              <a:gd name="connsiteX7" fmla="*/ 584163 w 2140074"/>
              <a:gd name="connsiteY7" fmla="*/ 105421 h 251209"/>
              <a:gd name="connsiteX8" fmla="*/ 670895 w 2140074"/>
              <a:gd name="connsiteY8" fmla="*/ 111616 h 251209"/>
              <a:gd name="connsiteX9" fmla="*/ 757627 w 2140074"/>
              <a:gd name="connsiteY9" fmla="*/ 142591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191285 w 2140074"/>
              <a:gd name="connsiteY17" fmla="*/ 117811 h 251209"/>
              <a:gd name="connsiteX18" fmla="*/ 1278017 w 2140074"/>
              <a:gd name="connsiteY18" fmla="*/ 148786 h 251209"/>
              <a:gd name="connsiteX19" fmla="*/ 1358554 w 2140074"/>
              <a:gd name="connsiteY19" fmla="*/ 173567 h 251209"/>
              <a:gd name="connsiteX20" fmla="*/ 1513432 w 2140074"/>
              <a:gd name="connsiteY20" fmla="*/ 204543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367334 w 2140074"/>
              <a:gd name="connsiteY5" fmla="*/ 124006 h 251209"/>
              <a:gd name="connsiteX6" fmla="*/ 472651 w 2140074"/>
              <a:gd name="connsiteY6" fmla="*/ 111616 h 251209"/>
              <a:gd name="connsiteX7" fmla="*/ 584163 w 2140074"/>
              <a:gd name="connsiteY7" fmla="*/ 105421 h 251209"/>
              <a:gd name="connsiteX8" fmla="*/ 670895 w 2140074"/>
              <a:gd name="connsiteY8" fmla="*/ 111616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191285 w 2140074"/>
              <a:gd name="connsiteY17" fmla="*/ 117811 h 251209"/>
              <a:gd name="connsiteX18" fmla="*/ 1278017 w 2140074"/>
              <a:gd name="connsiteY18" fmla="*/ 148786 h 251209"/>
              <a:gd name="connsiteX19" fmla="*/ 1358554 w 2140074"/>
              <a:gd name="connsiteY19" fmla="*/ 173567 h 251209"/>
              <a:gd name="connsiteX20" fmla="*/ 1513432 w 2140074"/>
              <a:gd name="connsiteY20" fmla="*/ 204543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367334 w 2140074"/>
              <a:gd name="connsiteY5" fmla="*/ 124006 h 251209"/>
              <a:gd name="connsiteX6" fmla="*/ 472651 w 2140074"/>
              <a:gd name="connsiteY6" fmla="*/ 111616 h 251209"/>
              <a:gd name="connsiteX7" fmla="*/ 584163 w 2140074"/>
              <a:gd name="connsiteY7" fmla="*/ 105421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191285 w 2140074"/>
              <a:gd name="connsiteY17" fmla="*/ 117811 h 251209"/>
              <a:gd name="connsiteX18" fmla="*/ 1278017 w 2140074"/>
              <a:gd name="connsiteY18" fmla="*/ 148786 h 251209"/>
              <a:gd name="connsiteX19" fmla="*/ 1358554 w 2140074"/>
              <a:gd name="connsiteY19" fmla="*/ 173567 h 251209"/>
              <a:gd name="connsiteX20" fmla="*/ 1513432 w 2140074"/>
              <a:gd name="connsiteY20" fmla="*/ 204543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367334 w 2140074"/>
              <a:gd name="connsiteY5" fmla="*/ 124006 h 251209"/>
              <a:gd name="connsiteX6" fmla="*/ 472651 w 2140074"/>
              <a:gd name="connsiteY6" fmla="*/ 111616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191285 w 2140074"/>
              <a:gd name="connsiteY17" fmla="*/ 117811 h 251209"/>
              <a:gd name="connsiteX18" fmla="*/ 1278017 w 2140074"/>
              <a:gd name="connsiteY18" fmla="*/ 148786 h 251209"/>
              <a:gd name="connsiteX19" fmla="*/ 1358554 w 2140074"/>
              <a:gd name="connsiteY19" fmla="*/ 173567 h 251209"/>
              <a:gd name="connsiteX20" fmla="*/ 1513432 w 2140074"/>
              <a:gd name="connsiteY20" fmla="*/ 204543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367334 w 2140074"/>
              <a:gd name="connsiteY5" fmla="*/ 124006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191285 w 2140074"/>
              <a:gd name="connsiteY17" fmla="*/ 117811 h 251209"/>
              <a:gd name="connsiteX18" fmla="*/ 1278017 w 2140074"/>
              <a:gd name="connsiteY18" fmla="*/ 148786 h 251209"/>
              <a:gd name="connsiteX19" fmla="*/ 1358554 w 2140074"/>
              <a:gd name="connsiteY19" fmla="*/ 173567 h 251209"/>
              <a:gd name="connsiteX20" fmla="*/ 1513432 w 2140074"/>
              <a:gd name="connsiteY20" fmla="*/ 204543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191285 w 2140074"/>
              <a:gd name="connsiteY17" fmla="*/ 117811 h 251209"/>
              <a:gd name="connsiteX18" fmla="*/ 1278017 w 2140074"/>
              <a:gd name="connsiteY18" fmla="*/ 148786 h 251209"/>
              <a:gd name="connsiteX19" fmla="*/ 1358554 w 2140074"/>
              <a:gd name="connsiteY19" fmla="*/ 173567 h 251209"/>
              <a:gd name="connsiteX20" fmla="*/ 1513432 w 2140074"/>
              <a:gd name="connsiteY20" fmla="*/ 204543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278017 w 2140074"/>
              <a:gd name="connsiteY18" fmla="*/ 148786 h 251209"/>
              <a:gd name="connsiteX19" fmla="*/ 1358554 w 2140074"/>
              <a:gd name="connsiteY19" fmla="*/ 173567 h 251209"/>
              <a:gd name="connsiteX20" fmla="*/ 1513432 w 2140074"/>
              <a:gd name="connsiteY20" fmla="*/ 204543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358554 w 2140074"/>
              <a:gd name="connsiteY19" fmla="*/ 173567 h 251209"/>
              <a:gd name="connsiteX20" fmla="*/ 1513432 w 2140074"/>
              <a:gd name="connsiteY20" fmla="*/ 204543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13432 w 2140074"/>
              <a:gd name="connsiteY20" fmla="*/ 204543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14456 w 2140074"/>
              <a:gd name="connsiteY22" fmla="*/ 176802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14456 w 2140074"/>
              <a:gd name="connsiteY22" fmla="*/ 176802 h 251209"/>
              <a:gd name="connsiteX23" fmla="*/ 1799102 w 2140074"/>
              <a:gd name="connsiteY23" fmla="*/ 190876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14456 w 2140074"/>
              <a:gd name="connsiteY22" fmla="*/ 176802 h 251209"/>
              <a:gd name="connsiteX23" fmla="*/ 1799102 w 2140074"/>
              <a:gd name="connsiteY23" fmla="*/ 190876 h 251209"/>
              <a:gd name="connsiteX24" fmla="*/ 1884474 w 2140074"/>
              <a:gd name="connsiteY24" fmla="*/ 171886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14456 w 2140074"/>
              <a:gd name="connsiteY22" fmla="*/ 176802 h 251209"/>
              <a:gd name="connsiteX23" fmla="*/ 1799102 w 2140074"/>
              <a:gd name="connsiteY23" fmla="*/ 190876 h 251209"/>
              <a:gd name="connsiteX24" fmla="*/ 1884474 w 2140074"/>
              <a:gd name="connsiteY24" fmla="*/ 171886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14456 w 2140074"/>
              <a:gd name="connsiteY22" fmla="*/ 176802 h 251209"/>
              <a:gd name="connsiteX23" fmla="*/ 1799102 w 2140074"/>
              <a:gd name="connsiteY23" fmla="*/ 190876 h 251209"/>
              <a:gd name="connsiteX24" fmla="*/ 1884474 w 2140074"/>
              <a:gd name="connsiteY24" fmla="*/ 171886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14456 w 2140074"/>
              <a:gd name="connsiteY22" fmla="*/ 176802 h 251209"/>
              <a:gd name="connsiteX23" fmla="*/ 1799102 w 2140074"/>
              <a:gd name="connsiteY23" fmla="*/ 190876 h 251209"/>
              <a:gd name="connsiteX24" fmla="*/ 1884474 w 2140074"/>
              <a:gd name="connsiteY24" fmla="*/ 171886 h 251209"/>
              <a:gd name="connsiteX25" fmla="*/ 1947090 w 2140074"/>
              <a:gd name="connsiteY25" fmla="*/ 167372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14456 w 2140074"/>
              <a:gd name="connsiteY22" fmla="*/ 176802 h 251209"/>
              <a:gd name="connsiteX23" fmla="*/ 1799102 w 2140074"/>
              <a:gd name="connsiteY23" fmla="*/ 190876 h 251209"/>
              <a:gd name="connsiteX24" fmla="*/ 1884474 w 2140074"/>
              <a:gd name="connsiteY24" fmla="*/ 171886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14456 w 2140074"/>
              <a:gd name="connsiteY22" fmla="*/ 176802 h 251209"/>
              <a:gd name="connsiteX23" fmla="*/ 1799102 w 2140074"/>
              <a:gd name="connsiteY23" fmla="*/ 190876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14456 w 2140074"/>
              <a:gd name="connsiteY22" fmla="*/ 17680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9948 w 2140074"/>
              <a:gd name="connsiteY4" fmla="*/ 157321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62430 w 2140074"/>
              <a:gd name="connsiteY3" fmla="*/ 149314 h 251209"/>
              <a:gd name="connsiteX4" fmla="*/ 259948 w 2140074"/>
              <a:gd name="connsiteY4" fmla="*/ 157321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62430 w 2140074"/>
              <a:gd name="connsiteY3" fmla="*/ 149314 h 251209"/>
              <a:gd name="connsiteX4" fmla="*/ 287508 w 2140074"/>
              <a:gd name="connsiteY4" fmla="*/ 166009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287508 w 2140074"/>
              <a:gd name="connsiteY4" fmla="*/ 166009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287508 w 2140074"/>
              <a:gd name="connsiteY4" fmla="*/ 166009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287508 w 2140074"/>
              <a:gd name="connsiteY4" fmla="*/ 166009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642199 w 2140074"/>
              <a:gd name="connsiteY20" fmla="*/ 159026 h 251209"/>
              <a:gd name="connsiteX21" fmla="*/ 1724791 w 2140074"/>
              <a:gd name="connsiteY21" fmla="*/ 171012 h 251209"/>
              <a:gd name="connsiteX22" fmla="*/ 1799102 w 2140074"/>
              <a:gd name="connsiteY22" fmla="*/ 173504 h 251209"/>
              <a:gd name="connsiteX23" fmla="*/ 1881028 w 2140074"/>
              <a:gd name="connsiteY23" fmla="*/ 157411 h 251209"/>
              <a:gd name="connsiteX24" fmla="*/ 1933309 w 2140074"/>
              <a:gd name="connsiteY24" fmla="*/ 141315 h 251209"/>
              <a:gd name="connsiteX25" fmla="*/ 1950535 w 2140074"/>
              <a:gd name="connsiteY25" fmla="*/ 138420 h 251209"/>
              <a:gd name="connsiteX26" fmla="*/ 2032431 w 2140074"/>
              <a:gd name="connsiteY26" fmla="*/ 100440 h 251209"/>
              <a:gd name="connsiteX27" fmla="*/ 2083383 w 2140074"/>
              <a:gd name="connsiteY27" fmla="*/ 59970 h 251209"/>
              <a:gd name="connsiteX28" fmla="*/ 2140074 w 2140074"/>
              <a:gd name="connsiteY28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642199 w 2140074"/>
              <a:gd name="connsiteY20" fmla="*/ 159026 h 251209"/>
              <a:gd name="connsiteX21" fmla="*/ 1724791 w 2140074"/>
              <a:gd name="connsiteY21" fmla="*/ 171012 h 251209"/>
              <a:gd name="connsiteX22" fmla="*/ 1799102 w 2140074"/>
              <a:gd name="connsiteY22" fmla="*/ 173504 h 251209"/>
              <a:gd name="connsiteX23" fmla="*/ 1881028 w 2140074"/>
              <a:gd name="connsiteY23" fmla="*/ 157411 h 251209"/>
              <a:gd name="connsiteX24" fmla="*/ 1950535 w 2140074"/>
              <a:gd name="connsiteY24" fmla="*/ 138420 h 251209"/>
              <a:gd name="connsiteX25" fmla="*/ 2032431 w 2140074"/>
              <a:gd name="connsiteY25" fmla="*/ 100440 h 251209"/>
              <a:gd name="connsiteX26" fmla="*/ 2083383 w 2140074"/>
              <a:gd name="connsiteY26" fmla="*/ 59970 h 251209"/>
              <a:gd name="connsiteX27" fmla="*/ 2140074 w 2140074"/>
              <a:gd name="connsiteY27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642199 w 2140074"/>
              <a:gd name="connsiteY20" fmla="*/ 159026 h 251209"/>
              <a:gd name="connsiteX21" fmla="*/ 1724791 w 2140074"/>
              <a:gd name="connsiteY21" fmla="*/ 171012 h 251209"/>
              <a:gd name="connsiteX22" fmla="*/ 1799102 w 2140074"/>
              <a:gd name="connsiteY22" fmla="*/ 173504 h 251209"/>
              <a:gd name="connsiteX23" fmla="*/ 1881028 w 2140074"/>
              <a:gd name="connsiteY23" fmla="*/ 157411 h 251209"/>
              <a:gd name="connsiteX24" fmla="*/ 1953724 w 2140074"/>
              <a:gd name="connsiteY24" fmla="*/ 125018 h 251209"/>
              <a:gd name="connsiteX25" fmla="*/ 2032431 w 2140074"/>
              <a:gd name="connsiteY25" fmla="*/ 100440 h 251209"/>
              <a:gd name="connsiteX26" fmla="*/ 2083383 w 2140074"/>
              <a:gd name="connsiteY26" fmla="*/ 59970 h 251209"/>
              <a:gd name="connsiteX27" fmla="*/ 2140074 w 2140074"/>
              <a:gd name="connsiteY27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642199 w 2140074"/>
              <a:gd name="connsiteY20" fmla="*/ 159026 h 251209"/>
              <a:gd name="connsiteX21" fmla="*/ 1724791 w 2140074"/>
              <a:gd name="connsiteY21" fmla="*/ 171012 h 251209"/>
              <a:gd name="connsiteX22" fmla="*/ 1799102 w 2140074"/>
              <a:gd name="connsiteY22" fmla="*/ 173504 h 251209"/>
              <a:gd name="connsiteX23" fmla="*/ 1881028 w 2140074"/>
              <a:gd name="connsiteY23" fmla="*/ 138647 h 251209"/>
              <a:gd name="connsiteX24" fmla="*/ 1953724 w 2140074"/>
              <a:gd name="connsiteY24" fmla="*/ 125018 h 251209"/>
              <a:gd name="connsiteX25" fmla="*/ 2032431 w 2140074"/>
              <a:gd name="connsiteY25" fmla="*/ 100440 h 251209"/>
              <a:gd name="connsiteX26" fmla="*/ 2083383 w 2140074"/>
              <a:gd name="connsiteY26" fmla="*/ 59970 h 251209"/>
              <a:gd name="connsiteX27" fmla="*/ 2140074 w 2140074"/>
              <a:gd name="connsiteY27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642199 w 2140074"/>
              <a:gd name="connsiteY20" fmla="*/ 159026 h 251209"/>
              <a:gd name="connsiteX21" fmla="*/ 1724791 w 2140074"/>
              <a:gd name="connsiteY21" fmla="*/ 171012 h 251209"/>
              <a:gd name="connsiteX22" fmla="*/ 1792723 w 2140074"/>
              <a:gd name="connsiteY22" fmla="*/ 154739 h 251209"/>
              <a:gd name="connsiteX23" fmla="*/ 1881028 w 2140074"/>
              <a:gd name="connsiteY23" fmla="*/ 138647 h 251209"/>
              <a:gd name="connsiteX24" fmla="*/ 1953724 w 2140074"/>
              <a:gd name="connsiteY24" fmla="*/ 125018 h 251209"/>
              <a:gd name="connsiteX25" fmla="*/ 2032431 w 2140074"/>
              <a:gd name="connsiteY25" fmla="*/ 100440 h 251209"/>
              <a:gd name="connsiteX26" fmla="*/ 2083383 w 2140074"/>
              <a:gd name="connsiteY26" fmla="*/ 59970 h 251209"/>
              <a:gd name="connsiteX27" fmla="*/ 2140074 w 2140074"/>
              <a:gd name="connsiteY27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642199 w 2140074"/>
              <a:gd name="connsiteY20" fmla="*/ 159026 h 251209"/>
              <a:gd name="connsiteX21" fmla="*/ 1724791 w 2140074"/>
              <a:gd name="connsiteY21" fmla="*/ 146885 h 251209"/>
              <a:gd name="connsiteX22" fmla="*/ 1792723 w 2140074"/>
              <a:gd name="connsiteY22" fmla="*/ 154739 h 251209"/>
              <a:gd name="connsiteX23" fmla="*/ 1881028 w 2140074"/>
              <a:gd name="connsiteY23" fmla="*/ 138647 h 251209"/>
              <a:gd name="connsiteX24" fmla="*/ 1953724 w 2140074"/>
              <a:gd name="connsiteY24" fmla="*/ 125018 h 251209"/>
              <a:gd name="connsiteX25" fmla="*/ 2032431 w 2140074"/>
              <a:gd name="connsiteY25" fmla="*/ 100440 h 251209"/>
              <a:gd name="connsiteX26" fmla="*/ 2083383 w 2140074"/>
              <a:gd name="connsiteY26" fmla="*/ 59970 h 251209"/>
              <a:gd name="connsiteX27" fmla="*/ 2140074 w 2140074"/>
              <a:gd name="connsiteY27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642199 w 2140074"/>
              <a:gd name="connsiteY20" fmla="*/ 145623 h 251209"/>
              <a:gd name="connsiteX21" fmla="*/ 1724791 w 2140074"/>
              <a:gd name="connsiteY21" fmla="*/ 146885 h 251209"/>
              <a:gd name="connsiteX22" fmla="*/ 1792723 w 2140074"/>
              <a:gd name="connsiteY22" fmla="*/ 154739 h 251209"/>
              <a:gd name="connsiteX23" fmla="*/ 1881028 w 2140074"/>
              <a:gd name="connsiteY23" fmla="*/ 138647 h 251209"/>
              <a:gd name="connsiteX24" fmla="*/ 1953724 w 2140074"/>
              <a:gd name="connsiteY24" fmla="*/ 125018 h 251209"/>
              <a:gd name="connsiteX25" fmla="*/ 2032431 w 2140074"/>
              <a:gd name="connsiteY25" fmla="*/ 100440 h 251209"/>
              <a:gd name="connsiteX26" fmla="*/ 2083383 w 2140074"/>
              <a:gd name="connsiteY26" fmla="*/ 59970 h 251209"/>
              <a:gd name="connsiteX27" fmla="*/ 2140074 w 2140074"/>
              <a:gd name="connsiteY27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642199 w 2140074"/>
              <a:gd name="connsiteY20" fmla="*/ 132220 h 251209"/>
              <a:gd name="connsiteX21" fmla="*/ 1724791 w 2140074"/>
              <a:gd name="connsiteY21" fmla="*/ 146885 h 251209"/>
              <a:gd name="connsiteX22" fmla="*/ 1792723 w 2140074"/>
              <a:gd name="connsiteY22" fmla="*/ 154739 h 251209"/>
              <a:gd name="connsiteX23" fmla="*/ 1881028 w 2140074"/>
              <a:gd name="connsiteY23" fmla="*/ 138647 h 251209"/>
              <a:gd name="connsiteX24" fmla="*/ 1953724 w 2140074"/>
              <a:gd name="connsiteY24" fmla="*/ 125018 h 251209"/>
              <a:gd name="connsiteX25" fmla="*/ 2032431 w 2140074"/>
              <a:gd name="connsiteY25" fmla="*/ 100440 h 251209"/>
              <a:gd name="connsiteX26" fmla="*/ 2083383 w 2140074"/>
              <a:gd name="connsiteY26" fmla="*/ 59970 h 251209"/>
              <a:gd name="connsiteX27" fmla="*/ 2140074 w 2140074"/>
              <a:gd name="connsiteY27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3329 w 2140074"/>
              <a:gd name="connsiteY19" fmla="*/ 113838 h 251209"/>
              <a:gd name="connsiteX20" fmla="*/ 1642199 w 2140074"/>
              <a:gd name="connsiteY20" fmla="*/ 132220 h 251209"/>
              <a:gd name="connsiteX21" fmla="*/ 1724791 w 2140074"/>
              <a:gd name="connsiteY21" fmla="*/ 146885 h 251209"/>
              <a:gd name="connsiteX22" fmla="*/ 1792723 w 2140074"/>
              <a:gd name="connsiteY22" fmla="*/ 154739 h 251209"/>
              <a:gd name="connsiteX23" fmla="*/ 1881028 w 2140074"/>
              <a:gd name="connsiteY23" fmla="*/ 138647 h 251209"/>
              <a:gd name="connsiteX24" fmla="*/ 1953724 w 2140074"/>
              <a:gd name="connsiteY24" fmla="*/ 125018 h 251209"/>
              <a:gd name="connsiteX25" fmla="*/ 2032431 w 2140074"/>
              <a:gd name="connsiteY25" fmla="*/ 100440 h 251209"/>
              <a:gd name="connsiteX26" fmla="*/ 2083383 w 2140074"/>
              <a:gd name="connsiteY26" fmla="*/ 59970 h 251209"/>
              <a:gd name="connsiteX27" fmla="*/ 2140074 w 2140074"/>
              <a:gd name="connsiteY27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38647 h 251209"/>
              <a:gd name="connsiteX23" fmla="*/ 1953724 w 2140074"/>
              <a:gd name="connsiteY23" fmla="*/ 125018 h 251209"/>
              <a:gd name="connsiteX24" fmla="*/ 2032431 w 2140074"/>
              <a:gd name="connsiteY24" fmla="*/ 100440 h 251209"/>
              <a:gd name="connsiteX25" fmla="*/ 2083383 w 2140074"/>
              <a:gd name="connsiteY25" fmla="*/ 59970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4 w 2140074"/>
              <a:gd name="connsiteY23" fmla="*/ 125018 h 251209"/>
              <a:gd name="connsiteX24" fmla="*/ 2032431 w 2140074"/>
              <a:gd name="connsiteY24" fmla="*/ 100440 h 251209"/>
              <a:gd name="connsiteX25" fmla="*/ 2083383 w 2140074"/>
              <a:gd name="connsiteY25" fmla="*/ 59970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4 w 2140074"/>
              <a:gd name="connsiteY23" fmla="*/ 125018 h 251209"/>
              <a:gd name="connsiteX24" fmla="*/ 2032431 w 2140074"/>
              <a:gd name="connsiteY24" fmla="*/ 100440 h 251209"/>
              <a:gd name="connsiteX25" fmla="*/ 2083383 w 2140074"/>
              <a:gd name="connsiteY25" fmla="*/ 59970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4 w 2140074"/>
              <a:gd name="connsiteY23" fmla="*/ 125018 h 251209"/>
              <a:gd name="connsiteX24" fmla="*/ 2032431 w 2140074"/>
              <a:gd name="connsiteY24" fmla="*/ 100440 h 251209"/>
              <a:gd name="connsiteX25" fmla="*/ 2083383 w 2140074"/>
              <a:gd name="connsiteY25" fmla="*/ 59970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3 w 2140074"/>
              <a:gd name="connsiteY23" fmla="*/ 135744 h 251209"/>
              <a:gd name="connsiteX24" fmla="*/ 2032431 w 2140074"/>
              <a:gd name="connsiteY24" fmla="*/ 100440 h 251209"/>
              <a:gd name="connsiteX25" fmla="*/ 2083383 w 2140074"/>
              <a:gd name="connsiteY25" fmla="*/ 59970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3 w 2140074"/>
              <a:gd name="connsiteY23" fmla="*/ 135744 h 251209"/>
              <a:gd name="connsiteX24" fmla="*/ 2032431 w 2140074"/>
              <a:gd name="connsiteY24" fmla="*/ 100440 h 251209"/>
              <a:gd name="connsiteX25" fmla="*/ 2083383 w 2140074"/>
              <a:gd name="connsiteY25" fmla="*/ 59970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3 w 2140074"/>
              <a:gd name="connsiteY23" fmla="*/ 135744 h 251209"/>
              <a:gd name="connsiteX24" fmla="*/ 2032431 w 2140074"/>
              <a:gd name="connsiteY24" fmla="*/ 100440 h 251209"/>
              <a:gd name="connsiteX25" fmla="*/ 2083383 w 2140074"/>
              <a:gd name="connsiteY25" fmla="*/ 59970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3 w 2140074"/>
              <a:gd name="connsiteY23" fmla="*/ 135744 h 251209"/>
              <a:gd name="connsiteX24" fmla="*/ 2032431 w 2140074"/>
              <a:gd name="connsiteY24" fmla="*/ 100440 h 251209"/>
              <a:gd name="connsiteX25" fmla="*/ 2083383 w 2140074"/>
              <a:gd name="connsiteY25" fmla="*/ 59970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3 w 2140074"/>
              <a:gd name="connsiteY23" fmla="*/ 135744 h 251209"/>
              <a:gd name="connsiteX24" fmla="*/ 2032431 w 2140074"/>
              <a:gd name="connsiteY24" fmla="*/ 100440 h 251209"/>
              <a:gd name="connsiteX25" fmla="*/ 2083383 w 2140074"/>
              <a:gd name="connsiteY25" fmla="*/ 59970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3 w 2140074"/>
              <a:gd name="connsiteY23" fmla="*/ 135744 h 251209"/>
              <a:gd name="connsiteX24" fmla="*/ 2032431 w 2140074"/>
              <a:gd name="connsiteY24" fmla="*/ 100440 h 251209"/>
              <a:gd name="connsiteX25" fmla="*/ 2083383 w 2140074"/>
              <a:gd name="connsiteY25" fmla="*/ 59970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3 w 2140074"/>
              <a:gd name="connsiteY23" fmla="*/ 135744 h 251209"/>
              <a:gd name="connsiteX24" fmla="*/ 2032431 w 2140074"/>
              <a:gd name="connsiteY24" fmla="*/ 100440 h 251209"/>
              <a:gd name="connsiteX25" fmla="*/ 2112943 w 2140074"/>
              <a:gd name="connsiteY25" fmla="*/ 69289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3 w 2140074"/>
              <a:gd name="connsiteY23" fmla="*/ 135744 h 251209"/>
              <a:gd name="connsiteX24" fmla="*/ 2032431 w 2140074"/>
              <a:gd name="connsiteY24" fmla="*/ 100440 h 251209"/>
              <a:gd name="connsiteX25" fmla="*/ 2112943 w 2140074"/>
              <a:gd name="connsiteY25" fmla="*/ 69289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3 w 2140074"/>
              <a:gd name="connsiteY23" fmla="*/ 135744 h 251209"/>
              <a:gd name="connsiteX24" fmla="*/ 2073077 w 2140074"/>
              <a:gd name="connsiteY24" fmla="*/ 100442 h 251209"/>
              <a:gd name="connsiteX25" fmla="*/ 2112943 w 2140074"/>
              <a:gd name="connsiteY25" fmla="*/ 69289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4369 w 2140074"/>
              <a:gd name="connsiteY23" fmla="*/ 148168 h 251209"/>
              <a:gd name="connsiteX24" fmla="*/ 2073077 w 2140074"/>
              <a:gd name="connsiteY24" fmla="*/ 100442 h 251209"/>
              <a:gd name="connsiteX25" fmla="*/ 2112943 w 2140074"/>
              <a:gd name="connsiteY25" fmla="*/ 69289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4369 w 2140074"/>
              <a:gd name="connsiteY23" fmla="*/ 148168 h 251209"/>
              <a:gd name="connsiteX24" fmla="*/ 2073077 w 2140074"/>
              <a:gd name="connsiteY24" fmla="*/ 100442 h 251209"/>
              <a:gd name="connsiteX25" fmla="*/ 2112943 w 2140074"/>
              <a:gd name="connsiteY25" fmla="*/ 69289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4369 w 2140074"/>
              <a:gd name="connsiteY23" fmla="*/ 135747 h 251209"/>
              <a:gd name="connsiteX24" fmla="*/ 2073077 w 2140074"/>
              <a:gd name="connsiteY24" fmla="*/ 100442 h 251209"/>
              <a:gd name="connsiteX25" fmla="*/ 2112943 w 2140074"/>
              <a:gd name="connsiteY25" fmla="*/ 69289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4369 w 2140074"/>
              <a:gd name="connsiteY23" fmla="*/ 135747 h 251209"/>
              <a:gd name="connsiteX24" fmla="*/ 2073077 w 2140074"/>
              <a:gd name="connsiteY24" fmla="*/ 10044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4369 w 2140074"/>
              <a:gd name="connsiteY23" fmla="*/ 135747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4369 w 2140074"/>
              <a:gd name="connsiteY23" fmla="*/ 135747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4369 w 2140074"/>
              <a:gd name="connsiteY23" fmla="*/ 135747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89028 w 2140074"/>
              <a:gd name="connsiteY21" fmla="*/ 148530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513329 w 2140074"/>
              <a:gd name="connsiteY17" fmla="*/ 113838 h 251209"/>
              <a:gd name="connsiteX18" fmla="*/ 1642199 w 2140074"/>
              <a:gd name="connsiteY18" fmla="*/ 132220 h 251209"/>
              <a:gd name="connsiteX19" fmla="*/ 1724791 w 2140074"/>
              <a:gd name="connsiteY19" fmla="*/ 146885 h 251209"/>
              <a:gd name="connsiteX20" fmla="*/ 1789028 w 2140074"/>
              <a:gd name="connsiteY20" fmla="*/ 148530 h 251209"/>
              <a:gd name="connsiteX21" fmla="*/ 1881028 w 2140074"/>
              <a:gd name="connsiteY21" fmla="*/ 149373 h 251209"/>
              <a:gd name="connsiteX22" fmla="*/ 1998064 w 2140074"/>
              <a:gd name="connsiteY22" fmla="*/ 148171 h 251209"/>
              <a:gd name="connsiteX23" fmla="*/ 2087857 w 2140074"/>
              <a:gd name="connsiteY23" fmla="*/ 115972 h 251209"/>
              <a:gd name="connsiteX24" fmla="*/ 2127723 w 2140074"/>
              <a:gd name="connsiteY24" fmla="*/ 69291 h 251209"/>
              <a:gd name="connsiteX25" fmla="*/ 2140074 w 2140074"/>
              <a:gd name="connsiteY25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513329 w 2140074"/>
              <a:gd name="connsiteY17" fmla="*/ 113838 h 251209"/>
              <a:gd name="connsiteX18" fmla="*/ 1642199 w 2140074"/>
              <a:gd name="connsiteY18" fmla="*/ 132220 h 251209"/>
              <a:gd name="connsiteX19" fmla="*/ 1789028 w 2140074"/>
              <a:gd name="connsiteY19" fmla="*/ 148530 h 251209"/>
              <a:gd name="connsiteX20" fmla="*/ 1881028 w 2140074"/>
              <a:gd name="connsiteY20" fmla="*/ 149373 h 251209"/>
              <a:gd name="connsiteX21" fmla="*/ 1998064 w 2140074"/>
              <a:gd name="connsiteY21" fmla="*/ 148171 h 251209"/>
              <a:gd name="connsiteX22" fmla="*/ 2087857 w 2140074"/>
              <a:gd name="connsiteY22" fmla="*/ 115972 h 251209"/>
              <a:gd name="connsiteX23" fmla="*/ 2127723 w 2140074"/>
              <a:gd name="connsiteY23" fmla="*/ 69291 h 251209"/>
              <a:gd name="connsiteX24" fmla="*/ 2140074 w 2140074"/>
              <a:gd name="connsiteY24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196528 w 2140074"/>
              <a:gd name="connsiteY15" fmla="*/ 121114 h 251209"/>
              <a:gd name="connsiteX16" fmla="*/ 1342296 w 2140074"/>
              <a:gd name="connsiteY16" fmla="*/ 102527 h 251209"/>
              <a:gd name="connsiteX17" fmla="*/ 1513329 w 2140074"/>
              <a:gd name="connsiteY17" fmla="*/ 113838 h 251209"/>
              <a:gd name="connsiteX18" fmla="*/ 1642199 w 2140074"/>
              <a:gd name="connsiteY18" fmla="*/ 132220 h 251209"/>
              <a:gd name="connsiteX19" fmla="*/ 1789028 w 2140074"/>
              <a:gd name="connsiteY19" fmla="*/ 148530 h 251209"/>
              <a:gd name="connsiteX20" fmla="*/ 1881028 w 2140074"/>
              <a:gd name="connsiteY20" fmla="*/ 149373 h 251209"/>
              <a:gd name="connsiteX21" fmla="*/ 1998064 w 2140074"/>
              <a:gd name="connsiteY21" fmla="*/ 148171 h 251209"/>
              <a:gd name="connsiteX22" fmla="*/ 2087857 w 2140074"/>
              <a:gd name="connsiteY22" fmla="*/ 115972 h 251209"/>
              <a:gd name="connsiteX23" fmla="*/ 2127723 w 2140074"/>
              <a:gd name="connsiteY23" fmla="*/ 69291 h 251209"/>
              <a:gd name="connsiteX24" fmla="*/ 2140074 w 2140074"/>
              <a:gd name="connsiteY24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159887 w 2140074"/>
              <a:gd name="connsiteY14" fmla="*/ 155389 h 251209"/>
              <a:gd name="connsiteX15" fmla="*/ 1196528 w 2140074"/>
              <a:gd name="connsiteY15" fmla="*/ 121114 h 251209"/>
              <a:gd name="connsiteX16" fmla="*/ 1342296 w 2140074"/>
              <a:gd name="connsiteY16" fmla="*/ 102527 h 251209"/>
              <a:gd name="connsiteX17" fmla="*/ 1513329 w 2140074"/>
              <a:gd name="connsiteY17" fmla="*/ 113838 h 251209"/>
              <a:gd name="connsiteX18" fmla="*/ 1642199 w 2140074"/>
              <a:gd name="connsiteY18" fmla="*/ 132220 h 251209"/>
              <a:gd name="connsiteX19" fmla="*/ 1789028 w 2140074"/>
              <a:gd name="connsiteY19" fmla="*/ 148530 h 251209"/>
              <a:gd name="connsiteX20" fmla="*/ 1881028 w 2140074"/>
              <a:gd name="connsiteY20" fmla="*/ 149373 h 251209"/>
              <a:gd name="connsiteX21" fmla="*/ 1998064 w 2140074"/>
              <a:gd name="connsiteY21" fmla="*/ 148171 h 251209"/>
              <a:gd name="connsiteX22" fmla="*/ 2087857 w 2140074"/>
              <a:gd name="connsiteY22" fmla="*/ 115972 h 251209"/>
              <a:gd name="connsiteX23" fmla="*/ 2127723 w 2140074"/>
              <a:gd name="connsiteY23" fmla="*/ 69291 h 251209"/>
              <a:gd name="connsiteX24" fmla="*/ 2140074 w 2140074"/>
              <a:gd name="connsiteY24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33387 w 2140074"/>
              <a:gd name="connsiteY13" fmla="*/ 193368 h 251209"/>
              <a:gd name="connsiteX14" fmla="*/ 1159887 w 2140074"/>
              <a:gd name="connsiteY14" fmla="*/ 155389 h 251209"/>
              <a:gd name="connsiteX15" fmla="*/ 1196528 w 2140074"/>
              <a:gd name="connsiteY15" fmla="*/ 121114 h 251209"/>
              <a:gd name="connsiteX16" fmla="*/ 1342296 w 2140074"/>
              <a:gd name="connsiteY16" fmla="*/ 102527 h 251209"/>
              <a:gd name="connsiteX17" fmla="*/ 1513329 w 2140074"/>
              <a:gd name="connsiteY17" fmla="*/ 113838 h 251209"/>
              <a:gd name="connsiteX18" fmla="*/ 1642199 w 2140074"/>
              <a:gd name="connsiteY18" fmla="*/ 132220 h 251209"/>
              <a:gd name="connsiteX19" fmla="*/ 1789028 w 2140074"/>
              <a:gd name="connsiteY19" fmla="*/ 148530 h 251209"/>
              <a:gd name="connsiteX20" fmla="*/ 1881028 w 2140074"/>
              <a:gd name="connsiteY20" fmla="*/ 149373 h 251209"/>
              <a:gd name="connsiteX21" fmla="*/ 1998064 w 2140074"/>
              <a:gd name="connsiteY21" fmla="*/ 148171 h 251209"/>
              <a:gd name="connsiteX22" fmla="*/ 2087857 w 2140074"/>
              <a:gd name="connsiteY22" fmla="*/ 115972 h 251209"/>
              <a:gd name="connsiteX23" fmla="*/ 2127723 w 2140074"/>
              <a:gd name="connsiteY23" fmla="*/ 69291 h 251209"/>
              <a:gd name="connsiteX24" fmla="*/ 2140074 w 2140074"/>
              <a:gd name="connsiteY24" fmla="*/ 0 h 251209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67174 w 2140074"/>
              <a:gd name="connsiteY8" fmla="*/ 114513 h 254316"/>
              <a:gd name="connsiteX9" fmla="*/ 1016009 w 2140074"/>
              <a:gd name="connsiteY9" fmla="*/ 139697 h 254316"/>
              <a:gd name="connsiteX10" fmla="*/ 1054570 w 2140074"/>
              <a:gd name="connsiteY10" fmla="*/ 171886 h 254316"/>
              <a:gd name="connsiteX11" fmla="*/ 1085576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102527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81028 w 2140074"/>
              <a:gd name="connsiteY20" fmla="*/ 149373 h 254316"/>
              <a:gd name="connsiteX21" fmla="*/ 1998064 w 2140074"/>
              <a:gd name="connsiteY21" fmla="*/ 148171 h 254316"/>
              <a:gd name="connsiteX22" fmla="*/ 2087857 w 2140074"/>
              <a:gd name="connsiteY22" fmla="*/ 115972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67174 w 2140074"/>
              <a:gd name="connsiteY8" fmla="*/ 114513 h 254316"/>
              <a:gd name="connsiteX9" fmla="*/ 1016009 w 2140074"/>
              <a:gd name="connsiteY9" fmla="*/ 139697 h 254316"/>
              <a:gd name="connsiteX10" fmla="*/ 1054570 w 2140074"/>
              <a:gd name="connsiteY10" fmla="*/ 171886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102527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81028 w 2140074"/>
              <a:gd name="connsiteY20" fmla="*/ 149373 h 254316"/>
              <a:gd name="connsiteX21" fmla="*/ 1998064 w 2140074"/>
              <a:gd name="connsiteY21" fmla="*/ 148171 h 254316"/>
              <a:gd name="connsiteX22" fmla="*/ 2087857 w 2140074"/>
              <a:gd name="connsiteY22" fmla="*/ 115972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67174 w 2140074"/>
              <a:gd name="connsiteY8" fmla="*/ 114513 h 254316"/>
              <a:gd name="connsiteX9" fmla="*/ 1016009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102527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81028 w 2140074"/>
              <a:gd name="connsiteY20" fmla="*/ 149373 h 254316"/>
              <a:gd name="connsiteX21" fmla="*/ 1998064 w 2140074"/>
              <a:gd name="connsiteY21" fmla="*/ 148171 h 254316"/>
              <a:gd name="connsiteX22" fmla="*/ 2087857 w 2140074"/>
              <a:gd name="connsiteY22" fmla="*/ 115972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67174 w 2140074"/>
              <a:gd name="connsiteY8" fmla="*/ 114513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102527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81028 w 2140074"/>
              <a:gd name="connsiteY20" fmla="*/ 149373 h 254316"/>
              <a:gd name="connsiteX21" fmla="*/ 1998064 w 2140074"/>
              <a:gd name="connsiteY21" fmla="*/ 148171 h 254316"/>
              <a:gd name="connsiteX22" fmla="*/ 2087857 w 2140074"/>
              <a:gd name="connsiteY22" fmla="*/ 115972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102527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81028 w 2140074"/>
              <a:gd name="connsiteY20" fmla="*/ 149373 h 254316"/>
              <a:gd name="connsiteX21" fmla="*/ 1998064 w 2140074"/>
              <a:gd name="connsiteY21" fmla="*/ 148171 h 254316"/>
              <a:gd name="connsiteX22" fmla="*/ 2087857 w 2140074"/>
              <a:gd name="connsiteY22" fmla="*/ 115972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81028 w 2140074"/>
              <a:gd name="connsiteY20" fmla="*/ 149373 h 254316"/>
              <a:gd name="connsiteX21" fmla="*/ 1998064 w 2140074"/>
              <a:gd name="connsiteY21" fmla="*/ 148171 h 254316"/>
              <a:gd name="connsiteX22" fmla="*/ 2087857 w 2140074"/>
              <a:gd name="connsiteY22" fmla="*/ 115972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81028 w 2140074"/>
              <a:gd name="connsiteY20" fmla="*/ 149373 h 254316"/>
              <a:gd name="connsiteX21" fmla="*/ 1998064 w 2140074"/>
              <a:gd name="connsiteY21" fmla="*/ 148171 h 254316"/>
              <a:gd name="connsiteX22" fmla="*/ 2087857 w 2140074"/>
              <a:gd name="connsiteY22" fmla="*/ 115972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81028 w 2140074"/>
              <a:gd name="connsiteY20" fmla="*/ 149373 h 254316"/>
              <a:gd name="connsiteX21" fmla="*/ 1998064 w 2140074"/>
              <a:gd name="connsiteY21" fmla="*/ 148171 h 254316"/>
              <a:gd name="connsiteX22" fmla="*/ 2087857 w 2140074"/>
              <a:gd name="connsiteY22" fmla="*/ 115972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81028 w 2140074"/>
              <a:gd name="connsiteY20" fmla="*/ 149373 h 254316"/>
              <a:gd name="connsiteX21" fmla="*/ 1998064 w 2140074"/>
              <a:gd name="connsiteY21" fmla="*/ 148171 h 254316"/>
              <a:gd name="connsiteX22" fmla="*/ 2087857 w 2140074"/>
              <a:gd name="connsiteY22" fmla="*/ 115972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81028 w 2140074"/>
              <a:gd name="connsiteY20" fmla="*/ 149373 h 254316"/>
              <a:gd name="connsiteX21" fmla="*/ 1998064 w 2140074"/>
              <a:gd name="connsiteY21" fmla="*/ 148171 h 254316"/>
              <a:gd name="connsiteX22" fmla="*/ 2065686 w 2140074"/>
              <a:gd name="connsiteY22" fmla="*/ 112867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81028 w 2140074"/>
              <a:gd name="connsiteY20" fmla="*/ 149373 h 254316"/>
              <a:gd name="connsiteX21" fmla="*/ 1975893 w 2140074"/>
              <a:gd name="connsiteY21" fmla="*/ 138854 h 254316"/>
              <a:gd name="connsiteX22" fmla="*/ 2065686 w 2140074"/>
              <a:gd name="connsiteY22" fmla="*/ 112867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73637 w 2140074"/>
              <a:gd name="connsiteY20" fmla="*/ 136951 h 254316"/>
              <a:gd name="connsiteX21" fmla="*/ 1975893 w 2140074"/>
              <a:gd name="connsiteY21" fmla="*/ 138854 h 254316"/>
              <a:gd name="connsiteX22" fmla="*/ 2065686 w 2140074"/>
              <a:gd name="connsiteY22" fmla="*/ 112867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975893 w 2140074"/>
              <a:gd name="connsiteY20" fmla="*/ 138854 h 254316"/>
              <a:gd name="connsiteX21" fmla="*/ 2065686 w 2140074"/>
              <a:gd name="connsiteY21" fmla="*/ 112867 h 254316"/>
              <a:gd name="connsiteX22" fmla="*/ 2127723 w 2140074"/>
              <a:gd name="connsiteY22" fmla="*/ 69291 h 254316"/>
              <a:gd name="connsiteX23" fmla="*/ 2140074 w 2140074"/>
              <a:gd name="connsiteY23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975893 w 2140074"/>
              <a:gd name="connsiteY20" fmla="*/ 138854 h 254316"/>
              <a:gd name="connsiteX21" fmla="*/ 2065686 w 2140074"/>
              <a:gd name="connsiteY21" fmla="*/ 112867 h 254316"/>
              <a:gd name="connsiteX22" fmla="*/ 2127723 w 2140074"/>
              <a:gd name="connsiteY22" fmla="*/ 69291 h 254316"/>
              <a:gd name="connsiteX23" fmla="*/ 2140074 w 2140074"/>
              <a:gd name="connsiteY23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20624 w 2140074"/>
              <a:gd name="connsiteY17" fmla="*/ 101577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975893 w 2140074"/>
              <a:gd name="connsiteY20" fmla="*/ 138854 h 254316"/>
              <a:gd name="connsiteX21" fmla="*/ 2065686 w 2140074"/>
              <a:gd name="connsiteY21" fmla="*/ 112867 h 254316"/>
              <a:gd name="connsiteX22" fmla="*/ 2127723 w 2140074"/>
              <a:gd name="connsiteY22" fmla="*/ 69291 h 254316"/>
              <a:gd name="connsiteX23" fmla="*/ 2140074 w 2140074"/>
              <a:gd name="connsiteY23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20624 w 2140074"/>
              <a:gd name="connsiteY17" fmla="*/ 101577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975893 w 2140074"/>
              <a:gd name="connsiteY20" fmla="*/ 138854 h 254316"/>
              <a:gd name="connsiteX21" fmla="*/ 2065686 w 2140074"/>
              <a:gd name="connsiteY21" fmla="*/ 112867 h 254316"/>
              <a:gd name="connsiteX22" fmla="*/ 2127723 w 2140074"/>
              <a:gd name="connsiteY22" fmla="*/ 69291 h 254316"/>
              <a:gd name="connsiteX23" fmla="*/ 2140074 w 2140074"/>
              <a:gd name="connsiteY23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20624 w 2140074"/>
              <a:gd name="connsiteY17" fmla="*/ 101577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975893 w 2140074"/>
              <a:gd name="connsiteY20" fmla="*/ 138854 h 254316"/>
              <a:gd name="connsiteX21" fmla="*/ 2065686 w 2140074"/>
              <a:gd name="connsiteY21" fmla="*/ 112867 h 254316"/>
              <a:gd name="connsiteX22" fmla="*/ 2127723 w 2140074"/>
              <a:gd name="connsiteY22" fmla="*/ 69291 h 254316"/>
              <a:gd name="connsiteX23" fmla="*/ 2140074 w 2140074"/>
              <a:gd name="connsiteY23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56885 w 2140074"/>
              <a:gd name="connsiteY16" fmla="*/ 86958 h 254316"/>
              <a:gd name="connsiteX17" fmla="*/ 1520624 w 2140074"/>
              <a:gd name="connsiteY17" fmla="*/ 101577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975893 w 2140074"/>
              <a:gd name="connsiteY20" fmla="*/ 138854 h 254316"/>
              <a:gd name="connsiteX21" fmla="*/ 2065686 w 2140074"/>
              <a:gd name="connsiteY21" fmla="*/ 112867 h 254316"/>
              <a:gd name="connsiteX22" fmla="*/ 2127723 w 2140074"/>
              <a:gd name="connsiteY22" fmla="*/ 69291 h 254316"/>
              <a:gd name="connsiteX23" fmla="*/ 2140074 w 2140074"/>
              <a:gd name="connsiteY23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56885 w 2140074"/>
              <a:gd name="connsiteY16" fmla="*/ 86958 h 254316"/>
              <a:gd name="connsiteX17" fmla="*/ 1520624 w 2140074"/>
              <a:gd name="connsiteY17" fmla="*/ 101577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975893 w 2140074"/>
              <a:gd name="connsiteY20" fmla="*/ 138854 h 254316"/>
              <a:gd name="connsiteX21" fmla="*/ 2065686 w 2140074"/>
              <a:gd name="connsiteY21" fmla="*/ 112867 h 254316"/>
              <a:gd name="connsiteX22" fmla="*/ 2127723 w 2140074"/>
              <a:gd name="connsiteY22" fmla="*/ 69291 h 254316"/>
              <a:gd name="connsiteX23" fmla="*/ 2140074 w 2140074"/>
              <a:gd name="connsiteY23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56885 w 2140074"/>
              <a:gd name="connsiteY16" fmla="*/ 86958 h 254316"/>
              <a:gd name="connsiteX17" fmla="*/ 1520624 w 2140074"/>
              <a:gd name="connsiteY17" fmla="*/ 101577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975893 w 2140074"/>
              <a:gd name="connsiteY20" fmla="*/ 138854 h 254316"/>
              <a:gd name="connsiteX21" fmla="*/ 2065686 w 2140074"/>
              <a:gd name="connsiteY21" fmla="*/ 112867 h 254316"/>
              <a:gd name="connsiteX22" fmla="*/ 2127723 w 2140074"/>
              <a:gd name="connsiteY22" fmla="*/ 69291 h 254316"/>
              <a:gd name="connsiteX23" fmla="*/ 2140074 w 2140074"/>
              <a:gd name="connsiteY23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866662 w 2140074"/>
              <a:gd name="connsiteY6" fmla="*/ 102528 h 254316"/>
              <a:gd name="connsiteX7" fmla="*/ 930223 w 2140074"/>
              <a:gd name="connsiteY7" fmla="*/ 117619 h 254316"/>
              <a:gd name="connsiteX8" fmla="*/ 971668 w 2140074"/>
              <a:gd name="connsiteY8" fmla="*/ 139697 h 254316"/>
              <a:gd name="connsiteX9" fmla="*/ 1021314 w 2140074"/>
              <a:gd name="connsiteY9" fmla="*/ 168781 h 254316"/>
              <a:gd name="connsiteX10" fmla="*/ 1056015 w 2140074"/>
              <a:gd name="connsiteY10" fmla="*/ 203736 h 254316"/>
              <a:gd name="connsiteX11" fmla="*/ 1100857 w 2140074"/>
              <a:gd name="connsiteY11" fmla="*/ 254316 h 254316"/>
              <a:gd name="connsiteX12" fmla="*/ 1133387 w 2140074"/>
              <a:gd name="connsiteY12" fmla="*/ 193368 h 254316"/>
              <a:gd name="connsiteX13" fmla="*/ 1159887 w 2140074"/>
              <a:gd name="connsiteY13" fmla="*/ 155389 h 254316"/>
              <a:gd name="connsiteX14" fmla="*/ 1196528 w 2140074"/>
              <a:gd name="connsiteY14" fmla="*/ 121114 h 254316"/>
              <a:gd name="connsiteX15" fmla="*/ 1356885 w 2140074"/>
              <a:gd name="connsiteY15" fmla="*/ 86958 h 254316"/>
              <a:gd name="connsiteX16" fmla="*/ 1520624 w 2140074"/>
              <a:gd name="connsiteY16" fmla="*/ 101577 h 254316"/>
              <a:gd name="connsiteX17" fmla="*/ 1642199 w 2140074"/>
              <a:gd name="connsiteY17" fmla="*/ 132220 h 254316"/>
              <a:gd name="connsiteX18" fmla="*/ 1789028 w 2140074"/>
              <a:gd name="connsiteY18" fmla="*/ 148530 h 254316"/>
              <a:gd name="connsiteX19" fmla="*/ 1975893 w 2140074"/>
              <a:gd name="connsiteY19" fmla="*/ 138854 h 254316"/>
              <a:gd name="connsiteX20" fmla="*/ 2065686 w 2140074"/>
              <a:gd name="connsiteY20" fmla="*/ 112867 h 254316"/>
              <a:gd name="connsiteX21" fmla="*/ 2127723 w 2140074"/>
              <a:gd name="connsiteY21" fmla="*/ 69291 h 254316"/>
              <a:gd name="connsiteX22" fmla="*/ 2140074 w 2140074"/>
              <a:gd name="connsiteY22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866662 w 2140074"/>
              <a:gd name="connsiteY5" fmla="*/ 102528 h 254316"/>
              <a:gd name="connsiteX6" fmla="*/ 930223 w 2140074"/>
              <a:gd name="connsiteY6" fmla="*/ 117619 h 254316"/>
              <a:gd name="connsiteX7" fmla="*/ 971668 w 2140074"/>
              <a:gd name="connsiteY7" fmla="*/ 139697 h 254316"/>
              <a:gd name="connsiteX8" fmla="*/ 1021314 w 2140074"/>
              <a:gd name="connsiteY8" fmla="*/ 168781 h 254316"/>
              <a:gd name="connsiteX9" fmla="*/ 1056015 w 2140074"/>
              <a:gd name="connsiteY9" fmla="*/ 203736 h 254316"/>
              <a:gd name="connsiteX10" fmla="*/ 1100857 w 2140074"/>
              <a:gd name="connsiteY10" fmla="*/ 254316 h 254316"/>
              <a:gd name="connsiteX11" fmla="*/ 1133387 w 2140074"/>
              <a:gd name="connsiteY11" fmla="*/ 193368 h 254316"/>
              <a:gd name="connsiteX12" fmla="*/ 1159887 w 2140074"/>
              <a:gd name="connsiteY12" fmla="*/ 155389 h 254316"/>
              <a:gd name="connsiteX13" fmla="*/ 1196528 w 2140074"/>
              <a:gd name="connsiteY13" fmla="*/ 121114 h 254316"/>
              <a:gd name="connsiteX14" fmla="*/ 1356885 w 2140074"/>
              <a:gd name="connsiteY14" fmla="*/ 86958 h 254316"/>
              <a:gd name="connsiteX15" fmla="*/ 1520624 w 2140074"/>
              <a:gd name="connsiteY15" fmla="*/ 101577 h 254316"/>
              <a:gd name="connsiteX16" fmla="*/ 1642199 w 2140074"/>
              <a:gd name="connsiteY16" fmla="*/ 132220 h 254316"/>
              <a:gd name="connsiteX17" fmla="*/ 1789028 w 2140074"/>
              <a:gd name="connsiteY17" fmla="*/ 148530 h 254316"/>
              <a:gd name="connsiteX18" fmla="*/ 1975893 w 2140074"/>
              <a:gd name="connsiteY18" fmla="*/ 138854 h 254316"/>
              <a:gd name="connsiteX19" fmla="*/ 2065686 w 2140074"/>
              <a:gd name="connsiteY19" fmla="*/ 112867 h 254316"/>
              <a:gd name="connsiteX20" fmla="*/ 2127723 w 2140074"/>
              <a:gd name="connsiteY20" fmla="*/ 69291 h 254316"/>
              <a:gd name="connsiteX21" fmla="*/ 2140074 w 2140074"/>
              <a:gd name="connsiteY21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435269 w 2140074"/>
              <a:gd name="connsiteY5" fmla="*/ 102528 h 254316"/>
              <a:gd name="connsiteX6" fmla="*/ 930223 w 2140074"/>
              <a:gd name="connsiteY6" fmla="*/ 117619 h 254316"/>
              <a:gd name="connsiteX7" fmla="*/ 971668 w 2140074"/>
              <a:gd name="connsiteY7" fmla="*/ 139697 h 254316"/>
              <a:gd name="connsiteX8" fmla="*/ 1021314 w 2140074"/>
              <a:gd name="connsiteY8" fmla="*/ 168781 h 254316"/>
              <a:gd name="connsiteX9" fmla="*/ 1056015 w 2140074"/>
              <a:gd name="connsiteY9" fmla="*/ 203736 h 254316"/>
              <a:gd name="connsiteX10" fmla="*/ 1100857 w 2140074"/>
              <a:gd name="connsiteY10" fmla="*/ 254316 h 254316"/>
              <a:gd name="connsiteX11" fmla="*/ 1133387 w 2140074"/>
              <a:gd name="connsiteY11" fmla="*/ 193368 h 254316"/>
              <a:gd name="connsiteX12" fmla="*/ 1159887 w 2140074"/>
              <a:gd name="connsiteY12" fmla="*/ 155389 h 254316"/>
              <a:gd name="connsiteX13" fmla="*/ 1196528 w 2140074"/>
              <a:gd name="connsiteY13" fmla="*/ 121114 h 254316"/>
              <a:gd name="connsiteX14" fmla="*/ 1356885 w 2140074"/>
              <a:gd name="connsiteY14" fmla="*/ 86958 h 254316"/>
              <a:gd name="connsiteX15" fmla="*/ 1520624 w 2140074"/>
              <a:gd name="connsiteY15" fmla="*/ 101577 h 254316"/>
              <a:gd name="connsiteX16" fmla="*/ 1642199 w 2140074"/>
              <a:gd name="connsiteY16" fmla="*/ 132220 h 254316"/>
              <a:gd name="connsiteX17" fmla="*/ 1789028 w 2140074"/>
              <a:gd name="connsiteY17" fmla="*/ 148530 h 254316"/>
              <a:gd name="connsiteX18" fmla="*/ 1975893 w 2140074"/>
              <a:gd name="connsiteY18" fmla="*/ 138854 h 254316"/>
              <a:gd name="connsiteX19" fmla="*/ 2065686 w 2140074"/>
              <a:gd name="connsiteY19" fmla="*/ 112867 h 254316"/>
              <a:gd name="connsiteX20" fmla="*/ 2127723 w 2140074"/>
              <a:gd name="connsiteY20" fmla="*/ 69291 h 254316"/>
              <a:gd name="connsiteX21" fmla="*/ 2140074 w 2140074"/>
              <a:gd name="connsiteY21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435269 w 2140074"/>
              <a:gd name="connsiteY5" fmla="*/ 102528 h 254316"/>
              <a:gd name="connsiteX6" fmla="*/ 498829 w 2140074"/>
              <a:gd name="connsiteY6" fmla="*/ 108093 h 254316"/>
              <a:gd name="connsiteX7" fmla="*/ 971668 w 2140074"/>
              <a:gd name="connsiteY7" fmla="*/ 139697 h 254316"/>
              <a:gd name="connsiteX8" fmla="*/ 1021314 w 2140074"/>
              <a:gd name="connsiteY8" fmla="*/ 168781 h 254316"/>
              <a:gd name="connsiteX9" fmla="*/ 1056015 w 2140074"/>
              <a:gd name="connsiteY9" fmla="*/ 203736 h 254316"/>
              <a:gd name="connsiteX10" fmla="*/ 1100857 w 2140074"/>
              <a:gd name="connsiteY10" fmla="*/ 254316 h 254316"/>
              <a:gd name="connsiteX11" fmla="*/ 1133387 w 2140074"/>
              <a:gd name="connsiteY11" fmla="*/ 193368 h 254316"/>
              <a:gd name="connsiteX12" fmla="*/ 1159887 w 2140074"/>
              <a:gd name="connsiteY12" fmla="*/ 155389 h 254316"/>
              <a:gd name="connsiteX13" fmla="*/ 1196528 w 2140074"/>
              <a:gd name="connsiteY13" fmla="*/ 121114 h 254316"/>
              <a:gd name="connsiteX14" fmla="*/ 1356885 w 2140074"/>
              <a:gd name="connsiteY14" fmla="*/ 86958 h 254316"/>
              <a:gd name="connsiteX15" fmla="*/ 1520624 w 2140074"/>
              <a:gd name="connsiteY15" fmla="*/ 101577 h 254316"/>
              <a:gd name="connsiteX16" fmla="*/ 1642199 w 2140074"/>
              <a:gd name="connsiteY16" fmla="*/ 132220 h 254316"/>
              <a:gd name="connsiteX17" fmla="*/ 1789028 w 2140074"/>
              <a:gd name="connsiteY17" fmla="*/ 148530 h 254316"/>
              <a:gd name="connsiteX18" fmla="*/ 1975893 w 2140074"/>
              <a:gd name="connsiteY18" fmla="*/ 138854 h 254316"/>
              <a:gd name="connsiteX19" fmla="*/ 2065686 w 2140074"/>
              <a:gd name="connsiteY19" fmla="*/ 112867 h 254316"/>
              <a:gd name="connsiteX20" fmla="*/ 2127723 w 2140074"/>
              <a:gd name="connsiteY20" fmla="*/ 69291 h 254316"/>
              <a:gd name="connsiteX21" fmla="*/ 2140074 w 2140074"/>
              <a:gd name="connsiteY21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435269 w 2140074"/>
              <a:gd name="connsiteY5" fmla="*/ 102528 h 254316"/>
              <a:gd name="connsiteX6" fmla="*/ 498829 w 2140074"/>
              <a:gd name="connsiteY6" fmla="*/ 108093 h 254316"/>
              <a:gd name="connsiteX7" fmla="*/ 554417 w 2140074"/>
              <a:gd name="connsiteY7" fmla="*/ 139697 h 254316"/>
              <a:gd name="connsiteX8" fmla="*/ 1021314 w 2140074"/>
              <a:gd name="connsiteY8" fmla="*/ 168781 h 254316"/>
              <a:gd name="connsiteX9" fmla="*/ 1056015 w 2140074"/>
              <a:gd name="connsiteY9" fmla="*/ 203736 h 254316"/>
              <a:gd name="connsiteX10" fmla="*/ 1100857 w 2140074"/>
              <a:gd name="connsiteY10" fmla="*/ 254316 h 254316"/>
              <a:gd name="connsiteX11" fmla="*/ 1133387 w 2140074"/>
              <a:gd name="connsiteY11" fmla="*/ 193368 h 254316"/>
              <a:gd name="connsiteX12" fmla="*/ 1159887 w 2140074"/>
              <a:gd name="connsiteY12" fmla="*/ 155389 h 254316"/>
              <a:gd name="connsiteX13" fmla="*/ 1196528 w 2140074"/>
              <a:gd name="connsiteY13" fmla="*/ 121114 h 254316"/>
              <a:gd name="connsiteX14" fmla="*/ 1356885 w 2140074"/>
              <a:gd name="connsiteY14" fmla="*/ 86958 h 254316"/>
              <a:gd name="connsiteX15" fmla="*/ 1520624 w 2140074"/>
              <a:gd name="connsiteY15" fmla="*/ 101577 h 254316"/>
              <a:gd name="connsiteX16" fmla="*/ 1642199 w 2140074"/>
              <a:gd name="connsiteY16" fmla="*/ 132220 h 254316"/>
              <a:gd name="connsiteX17" fmla="*/ 1789028 w 2140074"/>
              <a:gd name="connsiteY17" fmla="*/ 148530 h 254316"/>
              <a:gd name="connsiteX18" fmla="*/ 1975893 w 2140074"/>
              <a:gd name="connsiteY18" fmla="*/ 138854 h 254316"/>
              <a:gd name="connsiteX19" fmla="*/ 2065686 w 2140074"/>
              <a:gd name="connsiteY19" fmla="*/ 112867 h 254316"/>
              <a:gd name="connsiteX20" fmla="*/ 2127723 w 2140074"/>
              <a:gd name="connsiteY20" fmla="*/ 69291 h 254316"/>
              <a:gd name="connsiteX21" fmla="*/ 2140074 w 2140074"/>
              <a:gd name="connsiteY21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435269 w 2140074"/>
              <a:gd name="connsiteY5" fmla="*/ 102528 h 254316"/>
              <a:gd name="connsiteX6" fmla="*/ 498829 w 2140074"/>
              <a:gd name="connsiteY6" fmla="*/ 108093 h 254316"/>
              <a:gd name="connsiteX7" fmla="*/ 554417 w 2140074"/>
              <a:gd name="connsiteY7" fmla="*/ 139697 h 254316"/>
              <a:gd name="connsiteX8" fmla="*/ 604065 w 2140074"/>
              <a:gd name="connsiteY8" fmla="*/ 173543 h 254316"/>
              <a:gd name="connsiteX9" fmla="*/ 1056015 w 2140074"/>
              <a:gd name="connsiteY9" fmla="*/ 203736 h 254316"/>
              <a:gd name="connsiteX10" fmla="*/ 1100857 w 2140074"/>
              <a:gd name="connsiteY10" fmla="*/ 254316 h 254316"/>
              <a:gd name="connsiteX11" fmla="*/ 1133387 w 2140074"/>
              <a:gd name="connsiteY11" fmla="*/ 193368 h 254316"/>
              <a:gd name="connsiteX12" fmla="*/ 1159887 w 2140074"/>
              <a:gd name="connsiteY12" fmla="*/ 155389 h 254316"/>
              <a:gd name="connsiteX13" fmla="*/ 1196528 w 2140074"/>
              <a:gd name="connsiteY13" fmla="*/ 121114 h 254316"/>
              <a:gd name="connsiteX14" fmla="*/ 1356885 w 2140074"/>
              <a:gd name="connsiteY14" fmla="*/ 86958 h 254316"/>
              <a:gd name="connsiteX15" fmla="*/ 1520624 w 2140074"/>
              <a:gd name="connsiteY15" fmla="*/ 101577 h 254316"/>
              <a:gd name="connsiteX16" fmla="*/ 1642199 w 2140074"/>
              <a:gd name="connsiteY16" fmla="*/ 132220 h 254316"/>
              <a:gd name="connsiteX17" fmla="*/ 1789028 w 2140074"/>
              <a:gd name="connsiteY17" fmla="*/ 148530 h 254316"/>
              <a:gd name="connsiteX18" fmla="*/ 1975893 w 2140074"/>
              <a:gd name="connsiteY18" fmla="*/ 138854 h 254316"/>
              <a:gd name="connsiteX19" fmla="*/ 2065686 w 2140074"/>
              <a:gd name="connsiteY19" fmla="*/ 112867 h 254316"/>
              <a:gd name="connsiteX20" fmla="*/ 2127723 w 2140074"/>
              <a:gd name="connsiteY20" fmla="*/ 69291 h 254316"/>
              <a:gd name="connsiteX21" fmla="*/ 2140074 w 2140074"/>
              <a:gd name="connsiteY21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435269 w 2140074"/>
              <a:gd name="connsiteY5" fmla="*/ 102528 h 254316"/>
              <a:gd name="connsiteX6" fmla="*/ 498829 w 2140074"/>
              <a:gd name="connsiteY6" fmla="*/ 108093 h 254316"/>
              <a:gd name="connsiteX7" fmla="*/ 554417 w 2140074"/>
              <a:gd name="connsiteY7" fmla="*/ 139697 h 254316"/>
              <a:gd name="connsiteX8" fmla="*/ 604065 w 2140074"/>
              <a:gd name="connsiteY8" fmla="*/ 173543 h 254316"/>
              <a:gd name="connsiteX9" fmla="*/ 652910 w 2140074"/>
              <a:gd name="connsiteY9" fmla="*/ 213260 h 254316"/>
              <a:gd name="connsiteX10" fmla="*/ 1100857 w 2140074"/>
              <a:gd name="connsiteY10" fmla="*/ 254316 h 254316"/>
              <a:gd name="connsiteX11" fmla="*/ 1133387 w 2140074"/>
              <a:gd name="connsiteY11" fmla="*/ 193368 h 254316"/>
              <a:gd name="connsiteX12" fmla="*/ 1159887 w 2140074"/>
              <a:gd name="connsiteY12" fmla="*/ 155389 h 254316"/>
              <a:gd name="connsiteX13" fmla="*/ 1196528 w 2140074"/>
              <a:gd name="connsiteY13" fmla="*/ 121114 h 254316"/>
              <a:gd name="connsiteX14" fmla="*/ 1356885 w 2140074"/>
              <a:gd name="connsiteY14" fmla="*/ 86958 h 254316"/>
              <a:gd name="connsiteX15" fmla="*/ 1520624 w 2140074"/>
              <a:gd name="connsiteY15" fmla="*/ 101577 h 254316"/>
              <a:gd name="connsiteX16" fmla="*/ 1642199 w 2140074"/>
              <a:gd name="connsiteY16" fmla="*/ 132220 h 254316"/>
              <a:gd name="connsiteX17" fmla="*/ 1789028 w 2140074"/>
              <a:gd name="connsiteY17" fmla="*/ 148530 h 254316"/>
              <a:gd name="connsiteX18" fmla="*/ 1975893 w 2140074"/>
              <a:gd name="connsiteY18" fmla="*/ 138854 h 254316"/>
              <a:gd name="connsiteX19" fmla="*/ 2065686 w 2140074"/>
              <a:gd name="connsiteY19" fmla="*/ 112867 h 254316"/>
              <a:gd name="connsiteX20" fmla="*/ 2127723 w 2140074"/>
              <a:gd name="connsiteY20" fmla="*/ 69291 h 254316"/>
              <a:gd name="connsiteX21" fmla="*/ 2140074 w 2140074"/>
              <a:gd name="connsiteY21" fmla="*/ 0 h 254316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04734 w 2140074"/>
              <a:gd name="connsiteY4" fmla="*/ 157324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1133387 w 2140074"/>
              <a:gd name="connsiteY11" fmla="*/ 193368 h 249553"/>
              <a:gd name="connsiteX12" fmla="*/ 1159887 w 2140074"/>
              <a:gd name="connsiteY12" fmla="*/ 155389 h 249553"/>
              <a:gd name="connsiteX13" fmla="*/ 1196528 w 2140074"/>
              <a:gd name="connsiteY13" fmla="*/ 121114 h 249553"/>
              <a:gd name="connsiteX14" fmla="*/ 1356885 w 2140074"/>
              <a:gd name="connsiteY14" fmla="*/ 86958 h 249553"/>
              <a:gd name="connsiteX15" fmla="*/ 1520624 w 2140074"/>
              <a:gd name="connsiteY15" fmla="*/ 101577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04734 w 2140074"/>
              <a:gd name="connsiteY4" fmla="*/ 157324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1159887 w 2140074"/>
              <a:gd name="connsiteY12" fmla="*/ 155389 h 249553"/>
              <a:gd name="connsiteX13" fmla="*/ 1196528 w 2140074"/>
              <a:gd name="connsiteY13" fmla="*/ 121114 h 249553"/>
              <a:gd name="connsiteX14" fmla="*/ 1356885 w 2140074"/>
              <a:gd name="connsiteY14" fmla="*/ 86958 h 249553"/>
              <a:gd name="connsiteX15" fmla="*/ 1520624 w 2140074"/>
              <a:gd name="connsiteY15" fmla="*/ 101577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04734 w 2140074"/>
              <a:gd name="connsiteY4" fmla="*/ 157324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1196528 w 2140074"/>
              <a:gd name="connsiteY13" fmla="*/ 121114 h 249553"/>
              <a:gd name="connsiteX14" fmla="*/ 1356885 w 2140074"/>
              <a:gd name="connsiteY14" fmla="*/ 86958 h 249553"/>
              <a:gd name="connsiteX15" fmla="*/ 1520624 w 2140074"/>
              <a:gd name="connsiteY15" fmla="*/ 101577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04734 w 2140074"/>
              <a:gd name="connsiteY4" fmla="*/ 157324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1356885 w 2140074"/>
              <a:gd name="connsiteY14" fmla="*/ 86958 h 249553"/>
              <a:gd name="connsiteX15" fmla="*/ 1520624 w 2140074"/>
              <a:gd name="connsiteY15" fmla="*/ 101577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04734 w 2140074"/>
              <a:gd name="connsiteY4" fmla="*/ 157324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520624 w 2140074"/>
              <a:gd name="connsiteY15" fmla="*/ 101577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04734 w 2140074"/>
              <a:gd name="connsiteY4" fmla="*/ 157324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04734 w 2140074"/>
              <a:gd name="connsiteY4" fmla="*/ 157324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04734 w 2140074"/>
              <a:gd name="connsiteY4" fmla="*/ 157324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04734 w 2140074"/>
              <a:gd name="connsiteY4" fmla="*/ 157324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04734 w 2140074"/>
              <a:gd name="connsiteY4" fmla="*/ 157324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276444 w 2140074"/>
              <a:gd name="connsiteY4" fmla="*/ 128753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276444 w 2140074"/>
              <a:gd name="connsiteY4" fmla="*/ 128753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276444 w 2140074"/>
              <a:gd name="connsiteY4" fmla="*/ 128753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435269 w 2140074"/>
              <a:gd name="connsiteY4" fmla="*/ 102528 h 249553"/>
              <a:gd name="connsiteX5" fmla="*/ 498829 w 2140074"/>
              <a:gd name="connsiteY5" fmla="*/ 108093 h 249553"/>
              <a:gd name="connsiteX6" fmla="*/ 554417 w 2140074"/>
              <a:gd name="connsiteY6" fmla="*/ 139697 h 249553"/>
              <a:gd name="connsiteX7" fmla="*/ 604065 w 2140074"/>
              <a:gd name="connsiteY7" fmla="*/ 173543 h 249553"/>
              <a:gd name="connsiteX8" fmla="*/ 652910 w 2140074"/>
              <a:gd name="connsiteY8" fmla="*/ 213260 h 249553"/>
              <a:gd name="connsiteX9" fmla="*/ 704824 w 2140074"/>
              <a:gd name="connsiteY9" fmla="*/ 249553 h 249553"/>
              <a:gd name="connsiteX10" fmla="*/ 751496 w 2140074"/>
              <a:gd name="connsiteY10" fmla="*/ 212418 h 249553"/>
              <a:gd name="connsiteX11" fmla="*/ 785068 w 2140074"/>
              <a:gd name="connsiteY11" fmla="*/ 164915 h 249553"/>
              <a:gd name="connsiteX12" fmla="*/ 828782 w 2140074"/>
              <a:gd name="connsiteY12" fmla="*/ 125878 h 249553"/>
              <a:gd name="connsiteX13" fmla="*/ 974995 w 2140074"/>
              <a:gd name="connsiteY13" fmla="*/ 82198 h 249553"/>
              <a:gd name="connsiteX14" fmla="*/ 1258958 w 2140074"/>
              <a:gd name="connsiteY14" fmla="*/ 87293 h 249553"/>
              <a:gd name="connsiteX15" fmla="*/ 1642199 w 2140074"/>
              <a:gd name="connsiteY15" fmla="*/ 132220 h 249553"/>
              <a:gd name="connsiteX16" fmla="*/ 1789028 w 2140074"/>
              <a:gd name="connsiteY16" fmla="*/ 148530 h 249553"/>
              <a:gd name="connsiteX17" fmla="*/ 1975893 w 2140074"/>
              <a:gd name="connsiteY17" fmla="*/ 138854 h 249553"/>
              <a:gd name="connsiteX18" fmla="*/ 2065686 w 2140074"/>
              <a:gd name="connsiteY18" fmla="*/ 112867 h 249553"/>
              <a:gd name="connsiteX19" fmla="*/ 2127723 w 2140074"/>
              <a:gd name="connsiteY19" fmla="*/ 69291 h 249553"/>
              <a:gd name="connsiteX20" fmla="*/ 2140074 w 2140074"/>
              <a:gd name="connsiteY20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99907 w 2140074"/>
              <a:gd name="connsiteY4" fmla="*/ 88244 h 249553"/>
              <a:gd name="connsiteX5" fmla="*/ 498829 w 2140074"/>
              <a:gd name="connsiteY5" fmla="*/ 108093 h 249553"/>
              <a:gd name="connsiteX6" fmla="*/ 554417 w 2140074"/>
              <a:gd name="connsiteY6" fmla="*/ 139697 h 249553"/>
              <a:gd name="connsiteX7" fmla="*/ 604065 w 2140074"/>
              <a:gd name="connsiteY7" fmla="*/ 173543 h 249553"/>
              <a:gd name="connsiteX8" fmla="*/ 652910 w 2140074"/>
              <a:gd name="connsiteY8" fmla="*/ 213260 h 249553"/>
              <a:gd name="connsiteX9" fmla="*/ 704824 w 2140074"/>
              <a:gd name="connsiteY9" fmla="*/ 249553 h 249553"/>
              <a:gd name="connsiteX10" fmla="*/ 751496 w 2140074"/>
              <a:gd name="connsiteY10" fmla="*/ 212418 h 249553"/>
              <a:gd name="connsiteX11" fmla="*/ 785068 w 2140074"/>
              <a:gd name="connsiteY11" fmla="*/ 164915 h 249553"/>
              <a:gd name="connsiteX12" fmla="*/ 828782 w 2140074"/>
              <a:gd name="connsiteY12" fmla="*/ 125878 h 249553"/>
              <a:gd name="connsiteX13" fmla="*/ 974995 w 2140074"/>
              <a:gd name="connsiteY13" fmla="*/ 82198 h 249553"/>
              <a:gd name="connsiteX14" fmla="*/ 1258958 w 2140074"/>
              <a:gd name="connsiteY14" fmla="*/ 87293 h 249553"/>
              <a:gd name="connsiteX15" fmla="*/ 1642199 w 2140074"/>
              <a:gd name="connsiteY15" fmla="*/ 132220 h 249553"/>
              <a:gd name="connsiteX16" fmla="*/ 1789028 w 2140074"/>
              <a:gd name="connsiteY16" fmla="*/ 148530 h 249553"/>
              <a:gd name="connsiteX17" fmla="*/ 1975893 w 2140074"/>
              <a:gd name="connsiteY17" fmla="*/ 138854 h 249553"/>
              <a:gd name="connsiteX18" fmla="*/ 2065686 w 2140074"/>
              <a:gd name="connsiteY18" fmla="*/ 112867 h 249553"/>
              <a:gd name="connsiteX19" fmla="*/ 2127723 w 2140074"/>
              <a:gd name="connsiteY19" fmla="*/ 69291 h 249553"/>
              <a:gd name="connsiteX20" fmla="*/ 2140074 w 2140074"/>
              <a:gd name="connsiteY20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99907 w 2140074"/>
              <a:gd name="connsiteY4" fmla="*/ 88244 h 249553"/>
              <a:gd name="connsiteX5" fmla="*/ 498829 w 2140074"/>
              <a:gd name="connsiteY5" fmla="*/ 108093 h 249553"/>
              <a:gd name="connsiteX6" fmla="*/ 554417 w 2140074"/>
              <a:gd name="connsiteY6" fmla="*/ 139697 h 249553"/>
              <a:gd name="connsiteX7" fmla="*/ 604065 w 2140074"/>
              <a:gd name="connsiteY7" fmla="*/ 173543 h 249553"/>
              <a:gd name="connsiteX8" fmla="*/ 652910 w 2140074"/>
              <a:gd name="connsiteY8" fmla="*/ 213260 h 249553"/>
              <a:gd name="connsiteX9" fmla="*/ 704824 w 2140074"/>
              <a:gd name="connsiteY9" fmla="*/ 249553 h 249553"/>
              <a:gd name="connsiteX10" fmla="*/ 751496 w 2140074"/>
              <a:gd name="connsiteY10" fmla="*/ 212418 h 249553"/>
              <a:gd name="connsiteX11" fmla="*/ 785068 w 2140074"/>
              <a:gd name="connsiteY11" fmla="*/ 164915 h 249553"/>
              <a:gd name="connsiteX12" fmla="*/ 828782 w 2140074"/>
              <a:gd name="connsiteY12" fmla="*/ 125878 h 249553"/>
              <a:gd name="connsiteX13" fmla="*/ 974995 w 2140074"/>
              <a:gd name="connsiteY13" fmla="*/ 82198 h 249553"/>
              <a:gd name="connsiteX14" fmla="*/ 1258958 w 2140074"/>
              <a:gd name="connsiteY14" fmla="*/ 87293 h 249553"/>
              <a:gd name="connsiteX15" fmla="*/ 1642199 w 2140074"/>
              <a:gd name="connsiteY15" fmla="*/ 132220 h 249553"/>
              <a:gd name="connsiteX16" fmla="*/ 1789028 w 2140074"/>
              <a:gd name="connsiteY16" fmla="*/ 148530 h 249553"/>
              <a:gd name="connsiteX17" fmla="*/ 1975893 w 2140074"/>
              <a:gd name="connsiteY17" fmla="*/ 138854 h 249553"/>
              <a:gd name="connsiteX18" fmla="*/ 2065686 w 2140074"/>
              <a:gd name="connsiteY18" fmla="*/ 112867 h 249553"/>
              <a:gd name="connsiteX19" fmla="*/ 2127723 w 2140074"/>
              <a:gd name="connsiteY19" fmla="*/ 69291 h 249553"/>
              <a:gd name="connsiteX20" fmla="*/ 2140074 w 2140074"/>
              <a:gd name="connsiteY20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99907 w 2140074"/>
              <a:gd name="connsiteY4" fmla="*/ 88244 h 249553"/>
              <a:gd name="connsiteX5" fmla="*/ 498829 w 2140074"/>
              <a:gd name="connsiteY5" fmla="*/ 108093 h 249553"/>
              <a:gd name="connsiteX6" fmla="*/ 554417 w 2140074"/>
              <a:gd name="connsiteY6" fmla="*/ 139697 h 249553"/>
              <a:gd name="connsiteX7" fmla="*/ 653568 w 2140074"/>
              <a:gd name="connsiteY7" fmla="*/ 164021 h 249553"/>
              <a:gd name="connsiteX8" fmla="*/ 652910 w 2140074"/>
              <a:gd name="connsiteY8" fmla="*/ 213260 h 249553"/>
              <a:gd name="connsiteX9" fmla="*/ 704824 w 2140074"/>
              <a:gd name="connsiteY9" fmla="*/ 249553 h 249553"/>
              <a:gd name="connsiteX10" fmla="*/ 751496 w 2140074"/>
              <a:gd name="connsiteY10" fmla="*/ 212418 h 249553"/>
              <a:gd name="connsiteX11" fmla="*/ 785068 w 2140074"/>
              <a:gd name="connsiteY11" fmla="*/ 164915 h 249553"/>
              <a:gd name="connsiteX12" fmla="*/ 828782 w 2140074"/>
              <a:gd name="connsiteY12" fmla="*/ 125878 h 249553"/>
              <a:gd name="connsiteX13" fmla="*/ 974995 w 2140074"/>
              <a:gd name="connsiteY13" fmla="*/ 82198 h 249553"/>
              <a:gd name="connsiteX14" fmla="*/ 1258958 w 2140074"/>
              <a:gd name="connsiteY14" fmla="*/ 87293 h 249553"/>
              <a:gd name="connsiteX15" fmla="*/ 1642199 w 2140074"/>
              <a:gd name="connsiteY15" fmla="*/ 132220 h 249553"/>
              <a:gd name="connsiteX16" fmla="*/ 1789028 w 2140074"/>
              <a:gd name="connsiteY16" fmla="*/ 148530 h 249553"/>
              <a:gd name="connsiteX17" fmla="*/ 1975893 w 2140074"/>
              <a:gd name="connsiteY17" fmla="*/ 138854 h 249553"/>
              <a:gd name="connsiteX18" fmla="*/ 2065686 w 2140074"/>
              <a:gd name="connsiteY18" fmla="*/ 112867 h 249553"/>
              <a:gd name="connsiteX19" fmla="*/ 2127723 w 2140074"/>
              <a:gd name="connsiteY19" fmla="*/ 69291 h 249553"/>
              <a:gd name="connsiteX20" fmla="*/ 2140074 w 2140074"/>
              <a:gd name="connsiteY20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99907 w 2140074"/>
              <a:gd name="connsiteY4" fmla="*/ 88244 h 249553"/>
              <a:gd name="connsiteX5" fmla="*/ 498829 w 2140074"/>
              <a:gd name="connsiteY5" fmla="*/ 108093 h 249553"/>
              <a:gd name="connsiteX6" fmla="*/ 596850 w 2140074"/>
              <a:gd name="connsiteY6" fmla="*/ 130175 h 249553"/>
              <a:gd name="connsiteX7" fmla="*/ 653568 w 2140074"/>
              <a:gd name="connsiteY7" fmla="*/ 164021 h 249553"/>
              <a:gd name="connsiteX8" fmla="*/ 652910 w 2140074"/>
              <a:gd name="connsiteY8" fmla="*/ 213260 h 249553"/>
              <a:gd name="connsiteX9" fmla="*/ 704824 w 2140074"/>
              <a:gd name="connsiteY9" fmla="*/ 249553 h 249553"/>
              <a:gd name="connsiteX10" fmla="*/ 751496 w 2140074"/>
              <a:gd name="connsiteY10" fmla="*/ 212418 h 249553"/>
              <a:gd name="connsiteX11" fmla="*/ 785068 w 2140074"/>
              <a:gd name="connsiteY11" fmla="*/ 164915 h 249553"/>
              <a:gd name="connsiteX12" fmla="*/ 828782 w 2140074"/>
              <a:gd name="connsiteY12" fmla="*/ 125878 h 249553"/>
              <a:gd name="connsiteX13" fmla="*/ 974995 w 2140074"/>
              <a:gd name="connsiteY13" fmla="*/ 82198 h 249553"/>
              <a:gd name="connsiteX14" fmla="*/ 1258958 w 2140074"/>
              <a:gd name="connsiteY14" fmla="*/ 87293 h 249553"/>
              <a:gd name="connsiteX15" fmla="*/ 1642199 w 2140074"/>
              <a:gd name="connsiteY15" fmla="*/ 132220 h 249553"/>
              <a:gd name="connsiteX16" fmla="*/ 1789028 w 2140074"/>
              <a:gd name="connsiteY16" fmla="*/ 148530 h 249553"/>
              <a:gd name="connsiteX17" fmla="*/ 1975893 w 2140074"/>
              <a:gd name="connsiteY17" fmla="*/ 138854 h 249553"/>
              <a:gd name="connsiteX18" fmla="*/ 2065686 w 2140074"/>
              <a:gd name="connsiteY18" fmla="*/ 112867 h 249553"/>
              <a:gd name="connsiteX19" fmla="*/ 2127723 w 2140074"/>
              <a:gd name="connsiteY19" fmla="*/ 69291 h 249553"/>
              <a:gd name="connsiteX20" fmla="*/ 2140074 w 2140074"/>
              <a:gd name="connsiteY20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99907 w 2140074"/>
              <a:gd name="connsiteY4" fmla="*/ 88244 h 249553"/>
              <a:gd name="connsiteX5" fmla="*/ 498829 w 2140074"/>
              <a:gd name="connsiteY5" fmla="*/ 108093 h 249553"/>
              <a:gd name="connsiteX6" fmla="*/ 596850 w 2140074"/>
              <a:gd name="connsiteY6" fmla="*/ 130175 h 249553"/>
              <a:gd name="connsiteX7" fmla="*/ 653568 w 2140074"/>
              <a:gd name="connsiteY7" fmla="*/ 164021 h 249553"/>
              <a:gd name="connsiteX8" fmla="*/ 688270 w 2140074"/>
              <a:gd name="connsiteY8" fmla="*/ 208500 h 249553"/>
              <a:gd name="connsiteX9" fmla="*/ 704824 w 2140074"/>
              <a:gd name="connsiteY9" fmla="*/ 249553 h 249553"/>
              <a:gd name="connsiteX10" fmla="*/ 751496 w 2140074"/>
              <a:gd name="connsiteY10" fmla="*/ 212418 h 249553"/>
              <a:gd name="connsiteX11" fmla="*/ 785068 w 2140074"/>
              <a:gd name="connsiteY11" fmla="*/ 164915 h 249553"/>
              <a:gd name="connsiteX12" fmla="*/ 828782 w 2140074"/>
              <a:gd name="connsiteY12" fmla="*/ 125878 h 249553"/>
              <a:gd name="connsiteX13" fmla="*/ 974995 w 2140074"/>
              <a:gd name="connsiteY13" fmla="*/ 82198 h 249553"/>
              <a:gd name="connsiteX14" fmla="*/ 1258958 w 2140074"/>
              <a:gd name="connsiteY14" fmla="*/ 87293 h 249553"/>
              <a:gd name="connsiteX15" fmla="*/ 1642199 w 2140074"/>
              <a:gd name="connsiteY15" fmla="*/ 132220 h 249553"/>
              <a:gd name="connsiteX16" fmla="*/ 1789028 w 2140074"/>
              <a:gd name="connsiteY16" fmla="*/ 148530 h 249553"/>
              <a:gd name="connsiteX17" fmla="*/ 1975893 w 2140074"/>
              <a:gd name="connsiteY17" fmla="*/ 138854 h 249553"/>
              <a:gd name="connsiteX18" fmla="*/ 2065686 w 2140074"/>
              <a:gd name="connsiteY18" fmla="*/ 112867 h 249553"/>
              <a:gd name="connsiteX19" fmla="*/ 2127723 w 2140074"/>
              <a:gd name="connsiteY19" fmla="*/ 69291 h 249553"/>
              <a:gd name="connsiteX20" fmla="*/ 2140074 w 2140074"/>
              <a:gd name="connsiteY20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99907 w 2140074"/>
              <a:gd name="connsiteY4" fmla="*/ 88244 h 249553"/>
              <a:gd name="connsiteX5" fmla="*/ 498829 w 2140074"/>
              <a:gd name="connsiteY5" fmla="*/ 108093 h 249553"/>
              <a:gd name="connsiteX6" fmla="*/ 625138 w 2140074"/>
              <a:gd name="connsiteY6" fmla="*/ 130178 h 249553"/>
              <a:gd name="connsiteX7" fmla="*/ 653568 w 2140074"/>
              <a:gd name="connsiteY7" fmla="*/ 164021 h 249553"/>
              <a:gd name="connsiteX8" fmla="*/ 688270 w 2140074"/>
              <a:gd name="connsiteY8" fmla="*/ 208500 h 249553"/>
              <a:gd name="connsiteX9" fmla="*/ 704824 w 2140074"/>
              <a:gd name="connsiteY9" fmla="*/ 249553 h 249553"/>
              <a:gd name="connsiteX10" fmla="*/ 751496 w 2140074"/>
              <a:gd name="connsiteY10" fmla="*/ 212418 h 249553"/>
              <a:gd name="connsiteX11" fmla="*/ 785068 w 2140074"/>
              <a:gd name="connsiteY11" fmla="*/ 164915 h 249553"/>
              <a:gd name="connsiteX12" fmla="*/ 828782 w 2140074"/>
              <a:gd name="connsiteY12" fmla="*/ 125878 h 249553"/>
              <a:gd name="connsiteX13" fmla="*/ 974995 w 2140074"/>
              <a:gd name="connsiteY13" fmla="*/ 82198 h 249553"/>
              <a:gd name="connsiteX14" fmla="*/ 1258958 w 2140074"/>
              <a:gd name="connsiteY14" fmla="*/ 87293 h 249553"/>
              <a:gd name="connsiteX15" fmla="*/ 1642199 w 2140074"/>
              <a:gd name="connsiteY15" fmla="*/ 132220 h 249553"/>
              <a:gd name="connsiteX16" fmla="*/ 1789028 w 2140074"/>
              <a:gd name="connsiteY16" fmla="*/ 148530 h 249553"/>
              <a:gd name="connsiteX17" fmla="*/ 1975893 w 2140074"/>
              <a:gd name="connsiteY17" fmla="*/ 138854 h 249553"/>
              <a:gd name="connsiteX18" fmla="*/ 2065686 w 2140074"/>
              <a:gd name="connsiteY18" fmla="*/ 112867 h 249553"/>
              <a:gd name="connsiteX19" fmla="*/ 2127723 w 2140074"/>
              <a:gd name="connsiteY19" fmla="*/ 69291 h 249553"/>
              <a:gd name="connsiteX20" fmla="*/ 2140074 w 2140074"/>
              <a:gd name="connsiteY20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99907 w 2140074"/>
              <a:gd name="connsiteY4" fmla="*/ 88244 h 249553"/>
              <a:gd name="connsiteX5" fmla="*/ 576620 w 2140074"/>
              <a:gd name="connsiteY5" fmla="*/ 108096 h 249553"/>
              <a:gd name="connsiteX6" fmla="*/ 625138 w 2140074"/>
              <a:gd name="connsiteY6" fmla="*/ 130178 h 249553"/>
              <a:gd name="connsiteX7" fmla="*/ 653568 w 2140074"/>
              <a:gd name="connsiteY7" fmla="*/ 164021 h 249553"/>
              <a:gd name="connsiteX8" fmla="*/ 688270 w 2140074"/>
              <a:gd name="connsiteY8" fmla="*/ 208500 h 249553"/>
              <a:gd name="connsiteX9" fmla="*/ 704824 w 2140074"/>
              <a:gd name="connsiteY9" fmla="*/ 249553 h 249553"/>
              <a:gd name="connsiteX10" fmla="*/ 751496 w 2140074"/>
              <a:gd name="connsiteY10" fmla="*/ 212418 h 249553"/>
              <a:gd name="connsiteX11" fmla="*/ 785068 w 2140074"/>
              <a:gd name="connsiteY11" fmla="*/ 164915 h 249553"/>
              <a:gd name="connsiteX12" fmla="*/ 828782 w 2140074"/>
              <a:gd name="connsiteY12" fmla="*/ 125878 h 249553"/>
              <a:gd name="connsiteX13" fmla="*/ 974995 w 2140074"/>
              <a:gd name="connsiteY13" fmla="*/ 82198 h 249553"/>
              <a:gd name="connsiteX14" fmla="*/ 1258958 w 2140074"/>
              <a:gd name="connsiteY14" fmla="*/ 87293 h 249553"/>
              <a:gd name="connsiteX15" fmla="*/ 1642199 w 2140074"/>
              <a:gd name="connsiteY15" fmla="*/ 132220 h 249553"/>
              <a:gd name="connsiteX16" fmla="*/ 1789028 w 2140074"/>
              <a:gd name="connsiteY16" fmla="*/ 148530 h 249553"/>
              <a:gd name="connsiteX17" fmla="*/ 1975893 w 2140074"/>
              <a:gd name="connsiteY17" fmla="*/ 138854 h 249553"/>
              <a:gd name="connsiteX18" fmla="*/ 2065686 w 2140074"/>
              <a:gd name="connsiteY18" fmla="*/ 112867 h 249553"/>
              <a:gd name="connsiteX19" fmla="*/ 2127723 w 2140074"/>
              <a:gd name="connsiteY19" fmla="*/ 69291 h 249553"/>
              <a:gd name="connsiteX20" fmla="*/ 2140074 w 2140074"/>
              <a:gd name="connsiteY20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513059 w 2140074"/>
              <a:gd name="connsiteY4" fmla="*/ 88246 h 249553"/>
              <a:gd name="connsiteX5" fmla="*/ 576620 w 2140074"/>
              <a:gd name="connsiteY5" fmla="*/ 108096 h 249553"/>
              <a:gd name="connsiteX6" fmla="*/ 625138 w 2140074"/>
              <a:gd name="connsiteY6" fmla="*/ 130178 h 249553"/>
              <a:gd name="connsiteX7" fmla="*/ 653568 w 2140074"/>
              <a:gd name="connsiteY7" fmla="*/ 164021 h 249553"/>
              <a:gd name="connsiteX8" fmla="*/ 688270 w 2140074"/>
              <a:gd name="connsiteY8" fmla="*/ 208500 h 249553"/>
              <a:gd name="connsiteX9" fmla="*/ 704824 w 2140074"/>
              <a:gd name="connsiteY9" fmla="*/ 249553 h 249553"/>
              <a:gd name="connsiteX10" fmla="*/ 751496 w 2140074"/>
              <a:gd name="connsiteY10" fmla="*/ 212418 h 249553"/>
              <a:gd name="connsiteX11" fmla="*/ 785068 w 2140074"/>
              <a:gd name="connsiteY11" fmla="*/ 164915 h 249553"/>
              <a:gd name="connsiteX12" fmla="*/ 828782 w 2140074"/>
              <a:gd name="connsiteY12" fmla="*/ 125878 h 249553"/>
              <a:gd name="connsiteX13" fmla="*/ 974995 w 2140074"/>
              <a:gd name="connsiteY13" fmla="*/ 82198 h 249553"/>
              <a:gd name="connsiteX14" fmla="*/ 1258958 w 2140074"/>
              <a:gd name="connsiteY14" fmla="*/ 87293 h 249553"/>
              <a:gd name="connsiteX15" fmla="*/ 1642199 w 2140074"/>
              <a:gd name="connsiteY15" fmla="*/ 132220 h 249553"/>
              <a:gd name="connsiteX16" fmla="*/ 1789028 w 2140074"/>
              <a:gd name="connsiteY16" fmla="*/ 148530 h 249553"/>
              <a:gd name="connsiteX17" fmla="*/ 1975893 w 2140074"/>
              <a:gd name="connsiteY17" fmla="*/ 138854 h 249553"/>
              <a:gd name="connsiteX18" fmla="*/ 2065686 w 2140074"/>
              <a:gd name="connsiteY18" fmla="*/ 112867 h 249553"/>
              <a:gd name="connsiteX19" fmla="*/ 2127723 w 2140074"/>
              <a:gd name="connsiteY19" fmla="*/ 69291 h 249553"/>
              <a:gd name="connsiteX20" fmla="*/ 2140074 w 2140074"/>
              <a:gd name="connsiteY20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211935 w 2140074"/>
              <a:gd name="connsiteY3" fmla="*/ 149317 h 249553"/>
              <a:gd name="connsiteX4" fmla="*/ 513059 w 2140074"/>
              <a:gd name="connsiteY4" fmla="*/ 88246 h 249553"/>
              <a:gd name="connsiteX5" fmla="*/ 576620 w 2140074"/>
              <a:gd name="connsiteY5" fmla="*/ 108096 h 249553"/>
              <a:gd name="connsiteX6" fmla="*/ 625138 w 2140074"/>
              <a:gd name="connsiteY6" fmla="*/ 130178 h 249553"/>
              <a:gd name="connsiteX7" fmla="*/ 653568 w 2140074"/>
              <a:gd name="connsiteY7" fmla="*/ 164021 h 249553"/>
              <a:gd name="connsiteX8" fmla="*/ 688270 w 2140074"/>
              <a:gd name="connsiteY8" fmla="*/ 208500 h 249553"/>
              <a:gd name="connsiteX9" fmla="*/ 704824 w 2140074"/>
              <a:gd name="connsiteY9" fmla="*/ 249553 h 249553"/>
              <a:gd name="connsiteX10" fmla="*/ 751496 w 2140074"/>
              <a:gd name="connsiteY10" fmla="*/ 212418 h 249553"/>
              <a:gd name="connsiteX11" fmla="*/ 785068 w 2140074"/>
              <a:gd name="connsiteY11" fmla="*/ 164915 h 249553"/>
              <a:gd name="connsiteX12" fmla="*/ 828782 w 2140074"/>
              <a:gd name="connsiteY12" fmla="*/ 125878 h 249553"/>
              <a:gd name="connsiteX13" fmla="*/ 974995 w 2140074"/>
              <a:gd name="connsiteY13" fmla="*/ 82198 h 249553"/>
              <a:gd name="connsiteX14" fmla="*/ 1258958 w 2140074"/>
              <a:gd name="connsiteY14" fmla="*/ 87293 h 249553"/>
              <a:gd name="connsiteX15" fmla="*/ 1642199 w 2140074"/>
              <a:gd name="connsiteY15" fmla="*/ 132220 h 249553"/>
              <a:gd name="connsiteX16" fmla="*/ 1789028 w 2140074"/>
              <a:gd name="connsiteY16" fmla="*/ 148530 h 249553"/>
              <a:gd name="connsiteX17" fmla="*/ 1975893 w 2140074"/>
              <a:gd name="connsiteY17" fmla="*/ 138854 h 249553"/>
              <a:gd name="connsiteX18" fmla="*/ 2065686 w 2140074"/>
              <a:gd name="connsiteY18" fmla="*/ 112867 h 249553"/>
              <a:gd name="connsiteX19" fmla="*/ 2127723 w 2140074"/>
              <a:gd name="connsiteY19" fmla="*/ 69291 h 249553"/>
              <a:gd name="connsiteX20" fmla="*/ 2140074 w 2140074"/>
              <a:gd name="connsiteY20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211935 w 2140074"/>
              <a:gd name="connsiteY3" fmla="*/ 149317 h 249553"/>
              <a:gd name="connsiteX4" fmla="*/ 397879 w 2140074"/>
              <a:gd name="connsiteY4" fmla="*/ 115039 h 249553"/>
              <a:gd name="connsiteX5" fmla="*/ 513059 w 2140074"/>
              <a:gd name="connsiteY5" fmla="*/ 88246 h 249553"/>
              <a:gd name="connsiteX6" fmla="*/ 576620 w 2140074"/>
              <a:gd name="connsiteY6" fmla="*/ 108096 h 249553"/>
              <a:gd name="connsiteX7" fmla="*/ 625138 w 2140074"/>
              <a:gd name="connsiteY7" fmla="*/ 130178 h 249553"/>
              <a:gd name="connsiteX8" fmla="*/ 653568 w 2140074"/>
              <a:gd name="connsiteY8" fmla="*/ 164021 h 249553"/>
              <a:gd name="connsiteX9" fmla="*/ 688270 w 2140074"/>
              <a:gd name="connsiteY9" fmla="*/ 20850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211935 w 2140074"/>
              <a:gd name="connsiteY3" fmla="*/ 149317 h 249553"/>
              <a:gd name="connsiteX4" fmla="*/ 362519 w 2140074"/>
              <a:gd name="connsiteY4" fmla="*/ 95992 h 249553"/>
              <a:gd name="connsiteX5" fmla="*/ 513059 w 2140074"/>
              <a:gd name="connsiteY5" fmla="*/ 88246 h 249553"/>
              <a:gd name="connsiteX6" fmla="*/ 576620 w 2140074"/>
              <a:gd name="connsiteY6" fmla="*/ 108096 h 249553"/>
              <a:gd name="connsiteX7" fmla="*/ 625138 w 2140074"/>
              <a:gd name="connsiteY7" fmla="*/ 130178 h 249553"/>
              <a:gd name="connsiteX8" fmla="*/ 653568 w 2140074"/>
              <a:gd name="connsiteY8" fmla="*/ 164021 h 249553"/>
              <a:gd name="connsiteX9" fmla="*/ 688270 w 2140074"/>
              <a:gd name="connsiteY9" fmla="*/ 20850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211935 w 2140074"/>
              <a:gd name="connsiteY3" fmla="*/ 149317 h 249553"/>
              <a:gd name="connsiteX4" fmla="*/ 362519 w 2140074"/>
              <a:gd name="connsiteY4" fmla="*/ 95992 h 249553"/>
              <a:gd name="connsiteX5" fmla="*/ 513059 w 2140074"/>
              <a:gd name="connsiteY5" fmla="*/ 88246 h 249553"/>
              <a:gd name="connsiteX6" fmla="*/ 576620 w 2140074"/>
              <a:gd name="connsiteY6" fmla="*/ 108096 h 249553"/>
              <a:gd name="connsiteX7" fmla="*/ 625138 w 2140074"/>
              <a:gd name="connsiteY7" fmla="*/ 130178 h 249553"/>
              <a:gd name="connsiteX8" fmla="*/ 653568 w 2140074"/>
              <a:gd name="connsiteY8" fmla="*/ 164021 h 249553"/>
              <a:gd name="connsiteX9" fmla="*/ 688270 w 2140074"/>
              <a:gd name="connsiteY9" fmla="*/ 20850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211935 w 2140074"/>
              <a:gd name="connsiteY3" fmla="*/ 135033 h 249553"/>
              <a:gd name="connsiteX4" fmla="*/ 362519 w 2140074"/>
              <a:gd name="connsiteY4" fmla="*/ 95992 h 249553"/>
              <a:gd name="connsiteX5" fmla="*/ 513059 w 2140074"/>
              <a:gd name="connsiteY5" fmla="*/ 88246 h 249553"/>
              <a:gd name="connsiteX6" fmla="*/ 576620 w 2140074"/>
              <a:gd name="connsiteY6" fmla="*/ 108096 h 249553"/>
              <a:gd name="connsiteX7" fmla="*/ 625138 w 2140074"/>
              <a:gd name="connsiteY7" fmla="*/ 130178 h 249553"/>
              <a:gd name="connsiteX8" fmla="*/ 653568 w 2140074"/>
              <a:gd name="connsiteY8" fmla="*/ 164021 h 249553"/>
              <a:gd name="connsiteX9" fmla="*/ 688270 w 2140074"/>
              <a:gd name="connsiteY9" fmla="*/ 20850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211935 w 2140074"/>
              <a:gd name="connsiteY3" fmla="*/ 135033 h 249553"/>
              <a:gd name="connsiteX4" fmla="*/ 362519 w 2140074"/>
              <a:gd name="connsiteY4" fmla="*/ 95992 h 249553"/>
              <a:gd name="connsiteX5" fmla="*/ 513059 w 2140074"/>
              <a:gd name="connsiteY5" fmla="*/ 88246 h 249553"/>
              <a:gd name="connsiteX6" fmla="*/ 576620 w 2140074"/>
              <a:gd name="connsiteY6" fmla="*/ 108096 h 249553"/>
              <a:gd name="connsiteX7" fmla="*/ 625138 w 2140074"/>
              <a:gd name="connsiteY7" fmla="*/ 130178 h 249553"/>
              <a:gd name="connsiteX8" fmla="*/ 653568 w 2140074"/>
              <a:gd name="connsiteY8" fmla="*/ 164021 h 249553"/>
              <a:gd name="connsiteX9" fmla="*/ 688270 w 2140074"/>
              <a:gd name="connsiteY9" fmla="*/ 20850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54317"/>
              <a:gd name="connsiteX1" fmla="*/ 12627 w 2140074"/>
              <a:gd name="connsiteY1" fmla="*/ 74610 h 254317"/>
              <a:gd name="connsiteX2" fmla="*/ 77534 w 2140074"/>
              <a:gd name="connsiteY2" fmla="*/ 125459 h 254317"/>
              <a:gd name="connsiteX3" fmla="*/ 211935 w 2140074"/>
              <a:gd name="connsiteY3" fmla="*/ 135033 h 254317"/>
              <a:gd name="connsiteX4" fmla="*/ 362519 w 2140074"/>
              <a:gd name="connsiteY4" fmla="*/ 95992 h 254317"/>
              <a:gd name="connsiteX5" fmla="*/ 513059 w 2140074"/>
              <a:gd name="connsiteY5" fmla="*/ 88246 h 254317"/>
              <a:gd name="connsiteX6" fmla="*/ 576620 w 2140074"/>
              <a:gd name="connsiteY6" fmla="*/ 108096 h 254317"/>
              <a:gd name="connsiteX7" fmla="*/ 625138 w 2140074"/>
              <a:gd name="connsiteY7" fmla="*/ 130178 h 254317"/>
              <a:gd name="connsiteX8" fmla="*/ 653568 w 2140074"/>
              <a:gd name="connsiteY8" fmla="*/ 164021 h 254317"/>
              <a:gd name="connsiteX9" fmla="*/ 688270 w 2140074"/>
              <a:gd name="connsiteY9" fmla="*/ 208500 h 254317"/>
              <a:gd name="connsiteX10" fmla="*/ 733110 w 2140074"/>
              <a:gd name="connsiteY10" fmla="*/ 254317 h 254317"/>
              <a:gd name="connsiteX11" fmla="*/ 751496 w 2140074"/>
              <a:gd name="connsiteY11" fmla="*/ 212418 h 254317"/>
              <a:gd name="connsiteX12" fmla="*/ 785068 w 2140074"/>
              <a:gd name="connsiteY12" fmla="*/ 164915 h 254317"/>
              <a:gd name="connsiteX13" fmla="*/ 828782 w 2140074"/>
              <a:gd name="connsiteY13" fmla="*/ 125878 h 254317"/>
              <a:gd name="connsiteX14" fmla="*/ 974995 w 2140074"/>
              <a:gd name="connsiteY14" fmla="*/ 82198 h 254317"/>
              <a:gd name="connsiteX15" fmla="*/ 1258958 w 2140074"/>
              <a:gd name="connsiteY15" fmla="*/ 87293 h 254317"/>
              <a:gd name="connsiteX16" fmla="*/ 1642199 w 2140074"/>
              <a:gd name="connsiteY16" fmla="*/ 132220 h 254317"/>
              <a:gd name="connsiteX17" fmla="*/ 1789028 w 2140074"/>
              <a:gd name="connsiteY17" fmla="*/ 148530 h 254317"/>
              <a:gd name="connsiteX18" fmla="*/ 1975893 w 2140074"/>
              <a:gd name="connsiteY18" fmla="*/ 138854 h 254317"/>
              <a:gd name="connsiteX19" fmla="*/ 2065686 w 2140074"/>
              <a:gd name="connsiteY19" fmla="*/ 112867 h 254317"/>
              <a:gd name="connsiteX20" fmla="*/ 2127723 w 2140074"/>
              <a:gd name="connsiteY20" fmla="*/ 69291 h 254317"/>
              <a:gd name="connsiteX21" fmla="*/ 2140074 w 2140074"/>
              <a:gd name="connsiteY21" fmla="*/ 0 h 254317"/>
              <a:gd name="connsiteX0" fmla="*/ 5557 w 2140074"/>
              <a:gd name="connsiteY0" fmla="*/ 2086 h 254317"/>
              <a:gd name="connsiteX1" fmla="*/ 12627 w 2140074"/>
              <a:gd name="connsiteY1" fmla="*/ 74610 h 254317"/>
              <a:gd name="connsiteX2" fmla="*/ 77534 w 2140074"/>
              <a:gd name="connsiteY2" fmla="*/ 125459 h 254317"/>
              <a:gd name="connsiteX3" fmla="*/ 211935 w 2140074"/>
              <a:gd name="connsiteY3" fmla="*/ 135033 h 254317"/>
              <a:gd name="connsiteX4" fmla="*/ 362519 w 2140074"/>
              <a:gd name="connsiteY4" fmla="*/ 95992 h 254317"/>
              <a:gd name="connsiteX5" fmla="*/ 513059 w 2140074"/>
              <a:gd name="connsiteY5" fmla="*/ 88246 h 254317"/>
              <a:gd name="connsiteX6" fmla="*/ 576620 w 2140074"/>
              <a:gd name="connsiteY6" fmla="*/ 108096 h 254317"/>
              <a:gd name="connsiteX7" fmla="*/ 625138 w 2140074"/>
              <a:gd name="connsiteY7" fmla="*/ 130178 h 254317"/>
              <a:gd name="connsiteX8" fmla="*/ 653568 w 2140074"/>
              <a:gd name="connsiteY8" fmla="*/ 164021 h 254317"/>
              <a:gd name="connsiteX9" fmla="*/ 688270 w 2140074"/>
              <a:gd name="connsiteY9" fmla="*/ 208500 h 254317"/>
              <a:gd name="connsiteX10" fmla="*/ 733110 w 2140074"/>
              <a:gd name="connsiteY10" fmla="*/ 254317 h 254317"/>
              <a:gd name="connsiteX11" fmla="*/ 751496 w 2140074"/>
              <a:gd name="connsiteY11" fmla="*/ 212418 h 254317"/>
              <a:gd name="connsiteX12" fmla="*/ 785068 w 2140074"/>
              <a:gd name="connsiteY12" fmla="*/ 164915 h 254317"/>
              <a:gd name="connsiteX13" fmla="*/ 828782 w 2140074"/>
              <a:gd name="connsiteY13" fmla="*/ 125878 h 254317"/>
              <a:gd name="connsiteX14" fmla="*/ 974995 w 2140074"/>
              <a:gd name="connsiteY14" fmla="*/ 82198 h 254317"/>
              <a:gd name="connsiteX15" fmla="*/ 1258958 w 2140074"/>
              <a:gd name="connsiteY15" fmla="*/ 87293 h 254317"/>
              <a:gd name="connsiteX16" fmla="*/ 1642199 w 2140074"/>
              <a:gd name="connsiteY16" fmla="*/ 132220 h 254317"/>
              <a:gd name="connsiteX17" fmla="*/ 1789028 w 2140074"/>
              <a:gd name="connsiteY17" fmla="*/ 148530 h 254317"/>
              <a:gd name="connsiteX18" fmla="*/ 1975893 w 2140074"/>
              <a:gd name="connsiteY18" fmla="*/ 138854 h 254317"/>
              <a:gd name="connsiteX19" fmla="*/ 2065686 w 2140074"/>
              <a:gd name="connsiteY19" fmla="*/ 112867 h 254317"/>
              <a:gd name="connsiteX20" fmla="*/ 2127723 w 2140074"/>
              <a:gd name="connsiteY20" fmla="*/ 69291 h 254317"/>
              <a:gd name="connsiteX21" fmla="*/ 2140074 w 2140074"/>
              <a:gd name="connsiteY21" fmla="*/ 0 h 254317"/>
              <a:gd name="connsiteX0" fmla="*/ 5557 w 2140074"/>
              <a:gd name="connsiteY0" fmla="*/ 2086 h 254317"/>
              <a:gd name="connsiteX1" fmla="*/ 12627 w 2140074"/>
              <a:gd name="connsiteY1" fmla="*/ 74610 h 254317"/>
              <a:gd name="connsiteX2" fmla="*/ 77534 w 2140074"/>
              <a:gd name="connsiteY2" fmla="*/ 125459 h 254317"/>
              <a:gd name="connsiteX3" fmla="*/ 211935 w 2140074"/>
              <a:gd name="connsiteY3" fmla="*/ 135033 h 254317"/>
              <a:gd name="connsiteX4" fmla="*/ 362519 w 2140074"/>
              <a:gd name="connsiteY4" fmla="*/ 95992 h 254317"/>
              <a:gd name="connsiteX5" fmla="*/ 513059 w 2140074"/>
              <a:gd name="connsiteY5" fmla="*/ 88246 h 254317"/>
              <a:gd name="connsiteX6" fmla="*/ 576620 w 2140074"/>
              <a:gd name="connsiteY6" fmla="*/ 108096 h 254317"/>
              <a:gd name="connsiteX7" fmla="*/ 625138 w 2140074"/>
              <a:gd name="connsiteY7" fmla="*/ 130178 h 254317"/>
              <a:gd name="connsiteX8" fmla="*/ 653568 w 2140074"/>
              <a:gd name="connsiteY8" fmla="*/ 164021 h 254317"/>
              <a:gd name="connsiteX9" fmla="*/ 688270 w 2140074"/>
              <a:gd name="connsiteY9" fmla="*/ 208500 h 254317"/>
              <a:gd name="connsiteX10" fmla="*/ 733110 w 2140074"/>
              <a:gd name="connsiteY10" fmla="*/ 254317 h 254317"/>
              <a:gd name="connsiteX11" fmla="*/ 751496 w 2140074"/>
              <a:gd name="connsiteY11" fmla="*/ 212418 h 254317"/>
              <a:gd name="connsiteX12" fmla="*/ 785068 w 2140074"/>
              <a:gd name="connsiteY12" fmla="*/ 164915 h 254317"/>
              <a:gd name="connsiteX13" fmla="*/ 828782 w 2140074"/>
              <a:gd name="connsiteY13" fmla="*/ 125878 h 254317"/>
              <a:gd name="connsiteX14" fmla="*/ 974995 w 2140074"/>
              <a:gd name="connsiteY14" fmla="*/ 82198 h 254317"/>
              <a:gd name="connsiteX15" fmla="*/ 1258958 w 2140074"/>
              <a:gd name="connsiteY15" fmla="*/ 87293 h 254317"/>
              <a:gd name="connsiteX16" fmla="*/ 1642199 w 2140074"/>
              <a:gd name="connsiteY16" fmla="*/ 132220 h 254317"/>
              <a:gd name="connsiteX17" fmla="*/ 1789028 w 2140074"/>
              <a:gd name="connsiteY17" fmla="*/ 148530 h 254317"/>
              <a:gd name="connsiteX18" fmla="*/ 1975893 w 2140074"/>
              <a:gd name="connsiteY18" fmla="*/ 138854 h 254317"/>
              <a:gd name="connsiteX19" fmla="*/ 2065686 w 2140074"/>
              <a:gd name="connsiteY19" fmla="*/ 112867 h 254317"/>
              <a:gd name="connsiteX20" fmla="*/ 2127723 w 2140074"/>
              <a:gd name="connsiteY20" fmla="*/ 69291 h 254317"/>
              <a:gd name="connsiteX21" fmla="*/ 2140074 w 2140074"/>
              <a:gd name="connsiteY21" fmla="*/ 0 h 254317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576620 w 2140074"/>
              <a:gd name="connsiteY6" fmla="*/ 108096 h 244795"/>
              <a:gd name="connsiteX7" fmla="*/ 625138 w 2140074"/>
              <a:gd name="connsiteY7" fmla="*/ 130178 h 244795"/>
              <a:gd name="connsiteX8" fmla="*/ 653568 w 2140074"/>
              <a:gd name="connsiteY8" fmla="*/ 164021 h 244795"/>
              <a:gd name="connsiteX9" fmla="*/ 688270 w 2140074"/>
              <a:gd name="connsiteY9" fmla="*/ 208500 h 244795"/>
              <a:gd name="connsiteX10" fmla="*/ 704820 w 2140074"/>
              <a:gd name="connsiteY10" fmla="*/ 244795 h 244795"/>
              <a:gd name="connsiteX11" fmla="*/ 751496 w 2140074"/>
              <a:gd name="connsiteY11" fmla="*/ 212418 h 244795"/>
              <a:gd name="connsiteX12" fmla="*/ 785068 w 2140074"/>
              <a:gd name="connsiteY12" fmla="*/ 164915 h 244795"/>
              <a:gd name="connsiteX13" fmla="*/ 828782 w 2140074"/>
              <a:gd name="connsiteY13" fmla="*/ 125878 h 244795"/>
              <a:gd name="connsiteX14" fmla="*/ 974995 w 2140074"/>
              <a:gd name="connsiteY14" fmla="*/ 82198 h 244795"/>
              <a:gd name="connsiteX15" fmla="*/ 1258958 w 2140074"/>
              <a:gd name="connsiteY15" fmla="*/ 87293 h 244795"/>
              <a:gd name="connsiteX16" fmla="*/ 1642199 w 2140074"/>
              <a:gd name="connsiteY16" fmla="*/ 132220 h 244795"/>
              <a:gd name="connsiteX17" fmla="*/ 1789028 w 2140074"/>
              <a:gd name="connsiteY17" fmla="*/ 148530 h 244795"/>
              <a:gd name="connsiteX18" fmla="*/ 1975893 w 2140074"/>
              <a:gd name="connsiteY18" fmla="*/ 138854 h 244795"/>
              <a:gd name="connsiteX19" fmla="*/ 2065686 w 2140074"/>
              <a:gd name="connsiteY19" fmla="*/ 112867 h 244795"/>
              <a:gd name="connsiteX20" fmla="*/ 2127723 w 2140074"/>
              <a:gd name="connsiteY20" fmla="*/ 69291 h 244795"/>
              <a:gd name="connsiteX21" fmla="*/ 2140074 w 2140074"/>
              <a:gd name="connsiteY21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576620 w 2140074"/>
              <a:gd name="connsiteY6" fmla="*/ 108096 h 244795"/>
              <a:gd name="connsiteX7" fmla="*/ 625138 w 2140074"/>
              <a:gd name="connsiteY7" fmla="*/ 130178 h 244795"/>
              <a:gd name="connsiteX8" fmla="*/ 653568 w 2140074"/>
              <a:gd name="connsiteY8" fmla="*/ 164021 h 244795"/>
              <a:gd name="connsiteX9" fmla="*/ 688270 w 2140074"/>
              <a:gd name="connsiteY9" fmla="*/ 208500 h 244795"/>
              <a:gd name="connsiteX10" fmla="*/ 704820 w 2140074"/>
              <a:gd name="connsiteY10" fmla="*/ 244795 h 244795"/>
              <a:gd name="connsiteX11" fmla="*/ 751496 w 2140074"/>
              <a:gd name="connsiteY11" fmla="*/ 212418 h 244795"/>
              <a:gd name="connsiteX12" fmla="*/ 828782 w 2140074"/>
              <a:gd name="connsiteY12" fmla="*/ 125878 h 244795"/>
              <a:gd name="connsiteX13" fmla="*/ 974995 w 2140074"/>
              <a:gd name="connsiteY13" fmla="*/ 82198 h 244795"/>
              <a:gd name="connsiteX14" fmla="*/ 1258958 w 2140074"/>
              <a:gd name="connsiteY14" fmla="*/ 87293 h 244795"/>
              <a:gd name="connsiteX15" fmla="*/ 1642199 w 2140074"/>
              <a:gd name="connsiteY15" fmla="*/ 132220 h 244795"/>
              <a:gd name="connsiteX16" fmla="*/ 1789028 w 2140074"/>
              <a:gd name="connsiteY16" fmla="*/ 148530 h 244795"/>
              <a:gd name="connsiteX17" fmla="*/ 1975893 w 2140074"/>
              <a:gd name="connsiteY17" fmla="*/ 138854 h 244795"/>
              <a:gd name="connsiteX18" fmla="*/ 2065686 w 2140074"/>
              <a:gd name="connsiteY18" fmla="*/ 112867 h 244795"/>
              <a:gd name="connsiteX19" fmla="*/ 2127723 w 2140074"/>
              <a:gd name="connsiteY19" fmla="*/ 69291 h 244795"/>
              <a:gd name="connsiteX20" fmla="*/ 2140074 w 2140074"/>
              <a:gd name="connsiteY20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576620 w 2140074"/>
              <a:gd name="connsiteY6" fmla="*/ 108096 h 244795"/>
              <a:gd name="connsiteX7" fmla="*/ 625138 w 2140074"/>
              <a:gd name="connsiteY7" fmla="*/ 130178 h 244795"/>
              <a:gd name="connsiteX8" fmla="*/ 653568 w 2140074"/>
              <a:gd name="connsiteY8" fmla="*/ 164021 h 244795"/>
              <a:gd name="connsiteX9" fmla="*/ 688270 w 2140074"/>
              <a:gd name="connsiteY9" fmla="*/ 208500 h 244795"/>
              <a:gd name="connsiteX10" fmla="*/ 704820 w 2140074"/>
              <a:gd name="connsiteY10" fmla="*/ 244795 h 244795"/>
              <a:gd name="connsiteX11" fmla="*/ 828782 w 2140074"/>
              <a:gd name="connsiteY11" fmla="*/ 125878 h 244795"/>
              <a:gd name="connsiteX12" fmla="*/ 974995 w 2140074"/>
              <a:gd name="connsiteY12" fmla="*/ 82198 h 244795"/>
              <a:gd name="connsiteX13" fmla="*/ 1258958 w 2140074"/>
              <a:gd name="connsiteY13" fmla="*/ 87293 h 244795"/>
              <a:gd name="connsiteX14" fmla="*/ 1642199 w 2140074"/>
              <a:gd name="connsiteY14" fmla="*/ 132220 h 244795"/>
              <a:gd name="connsiteX15" fmla="*/ 1789028 w 2140074"/>
              <a:gd name="connsiteY15" fmla="*/ 148530 h 244795"/>
              <a:gd name="connsiteX16" fmla="*/ 1975893 w 2140074"/>
              <a:gd name="connsiteY16" fmla="*/ 138854 h 244795"/>
              <a:gd name="connsiteX17" fmla="*/ 2065686 w 2140074"/>
              <a:gd name="connsiteY17" fmla="*/ 112867 h 244795"/>
              <a:gd name="connsiteX18" fmla="*/ 2127723 w 2140074"/>
              <a:gd name="connsiteY18" fmla="*/ 69291 h 244795"/>
              <a:gd name="connsiteX19" fmla="*/ 2140074 w 2140074"/>
              <a:gd name="connsiteY19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576620 w 2140074"/>
              <a:gd name="connsiteY6" fmla="*/ 108096 h 244795"/>
              <a:gd name="connsiteX7" fmla="*/ 625138 w 2140074"/>
              <a:gd name="connsiteY7" fmla="*/ 130178 h 244795"/>
              <a:gd name="connsiteX8" fmla="*/ 688270 w 2140074"/>
              <a:gd name="connsiteY8" fmla="*/ 208500 h 244795"/>
              <a:gd name="connsiteX9" fmla="*/ 704820 w 2140074"/>
              <a:gd name="connsiteY9" fmla="*/ 244795 h 244795"/>
              <a:gd name="connsiteX10" fmla="*/ 828782 w 2140074"/>
              <a:gd name="connsiteY10" fmla="*/ 125878 h 244795"/>
              <a:gd name="connsiteX11" fmla="*/ 974995 w 2140074"/>
              <a:gd name="connsiteY11" fmla="*/ 82198 h 244795"/>
              <a:gd name="connsiteX12" fmla="*/ 1258958 w 2140074"/>
              <a:gd name="connsiteY12" fmla="*/ 87293 h 244795"/>
              <a:gd name="connsiteX13" fmla="*/ 1642199 w 2140074"/>
              <a:gd name="connsiteY13" fmla="*/ 132220 h 244795"/>
              <a:gd name="connsiteX14" fmla="*/ 1789028 w 2140074"/>
              <a:gd name="connsiteY14" fmla="*/ 148530 h 244795"/>
              <a:gd name="connsiteX15" fmla="*/ 1975893 w 2140074"/>
              <a:gd name="connsiteY15" fmla="*/ 138854 h 244795"/>
              <a:gd name="connsiteX16" fmla="*/ 2065686 w 2140074"/>
              <a:gd name="connsiteY16" fmla="*/ 112867 h 244795"/>
              <a:gd name="connsiteX17" fmla="*/ 2127723 w 2140074"/>
              <a:gd name="connsiteY17" fmla="*/ 69291 h 244795"/>
              <a:gd name="connsiteX18" fmla="*/ 2140074 w 2140074"/>
              <a:gd name="connsiteY18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576620 w 2140074"/>
              <a:gd name="connsiteY6" fmla="*/ 108096 h 244795"/>
              <a:gd name="connsiteX7" fmla="*/ 688270 w 2140074"/>
              <a:gd name="connsiteY7" fmla="*/ 208500 h 244795"/>
              <a:gd name="connsiteX8" fmla="*/ 704820 w 2140074"/>
              <a:gd name="connsiteY8" fmla="*/ 244795 h 244795"/>
              <a:gd name="connsiteX9" fmla="*/ 828782 w 2140074"/>
              <a:gd name="connsiteY9" fmla="*/ 125878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576620 w 2140074"/>
              <a:gd name="connsiteY6" fmla="*/ 108096 h 244795"/>
              <a:gd name="connsiteX7" fmla="*/ 704820 w 2140074"/>
              <a:gd name="connsiteY7" fmla="*/ 244795 h 244795"/>
              <a:gd name="connsiteX8" fmla="*/ 828782 w 2140074"/>
              <a:gd name="connsiteY8" fmla="*/ 125878 h 244795"/>
              <a:gd name="connsiteX9" fmla="*/ 974995 w 2140074"/>
              <a:gd name="connsiteY9" fmla="*/ 82198 h 244795"/>
              <a:gd name="connsiteX10" fmla="*/ 1258958 w 2140074"/>
              <a:gd name="connsiteY10" fmla="*/ 87293 h 244795"/>
              <a:gd name="connsiteX11" fmla="*/ 1642199 w 2140074"/>
              <a:gd name="connsiteY11" fmla="*/ 132220 h 244795"/>
              <a:gd name="connsiteX12" fmla="*/ 1789028 w 2140074"/>
              <a:gd name="connsiteY12" fmla="*/ 148530 h 244795"/>
              <a:gd name="connsiteX13" fmla="*/ 1975893 w 2140074"/>
              <a:gd name="connsiteY13" fmla="*/ 138854 h 244795"/>
              <a:gd name="connsiteX14" fmla="*/ 2065686 w 2140074"/>
              <a:gd name="connsiteY14" fmla="*/ 112867 h 244795"/>
              <a:gd name="connsiteX15" fmla="*/ 2127723 w 2140074"/>
              <a:gd name="connsiteY15" fmla="*/ 69291 h 244795"/>
              <a:gd name="connsiteX16" fmla="*/ 2140074 w 2140074"/>
              <a:gd name="connsiteY16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704820 w 2140074"/>
              <a:gd name="connsiteY6" fmla="*/ 244795 h 244795"/>
              <a:gd name="connsiteX7" fmla="*/ 828782 w 2140074"/>
              <a:gd name="connsiteY7" fmla="*/ 125878 h 244795"/>
              <a:gd name="connsiteX8" fmla="*/ 974995 w 2140074"/>
              <a:gd name="connsiteY8" fmla="*/ 82198 h 244795"/>
              <a:gd name="connsiteX9" fmla="*/ 1258958 w 2140074"/>
              <a:gd name="connsiteY9" fmla="*/ 87293 h 244795"/>
              <a:gd name="connsiteX10" fmla="*/ 1642199 w 2140074"/>
              <a:gd name="connsiteY10" fmla="*/ 132220 h 244795"/>
              <a:gd name="connsiteX11" fmla="*/ 1789028 w 2140074"/>
              <a:gd name="connsiteY11" fmla="*/ 148530 h 244795"/>
              <a:gd name="connsiteX12" fmla="*/ 1975893 w 2140074"/>
              <a:gd name="connsiteY12" fmla="*/ 138854 h 244795"/>
              <a:gd name="connsiteX13" fmla="*/ 2065686 w 2140074"/>
              <a:gd name="connsiteY13" fmla="*/ 112867 h 244795"/>
              <a:gd name="connsiteX14" fmla="*/ 2127723 w 2140074"/>
              <a:gd name="connsiteY14" fmla="*/ 69291 h 244795"/>
              <a:gd name="connsiteX15" fmla="*/ 2140074 w 2140074"/>
              <a:gd name="connsiteY15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17114 w 2140074"/>
              <a:gd name="connsiteY6" fmla="*/ 157900 h 244795"/>
              <a:gd name="connsiteX7" fmla="*/ 704820 w 2140074"/>
              <a:gd name="connsiteY7" fmla="*/ 244795 h 244795"/>
              <a:gd name="connsiteX8" fmla="*/ 828782 w 2140074"/>
              <a:gd name="connsiteY8" fmla="*/ 125878 h 244795"/>
              <a:gd name="connsiteX9" fmla="*/ 974995 w 2140074"/>
              <a:gd name="connsiteY9" fmla="*/ 82198 h 244795"/>
              <a:gd name="connsiteX10" fmla="*/ 1258958 w 2140074"/>
              <a:gd name="connsiteY10" fmla="*/ 87293 h 244795"/>
              <a:gd name="connsiteX11" fmla="*/ 1642199 w 2140074"/>
              <a:gd name="connsiteY11" fmla="*/ 132220 h 244795"/>
              <a:gd name="connsiteX12" fmla="*/ 1789028 w 2140074"/>
              <a:gd name="connsiteY12" fmla="*/ 148530 h 244795"/>
              <a:gd name="connsiteX13" fmla="*/ 1975893 w 2140074"/>
              <a:gd name="connsiteY13" fmla="*/ 138854 h 244795"/>
              <a:gd name="connsiteX14" fmla="*/ 2065686 w 2140074"/>
              <a:gd name="connsiteY14" fmla="*/ 112867 h 244795"/>
              <a:gd name="connsiteX15" fmla="*/ 2127723 w 2140074"/>
              <a:gd name="connsiteY15" fmla="*/ 69291 h 244795"/>
              <a:gd name="connsiteX16" fmla="*/ 2140074 w 2140074"/>
              <a:gd name="connsiteY16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828782 w 2140074"/>
              <a:gd name="connsiteY8" fmla="*/ 125878 h 244795"/>
              <a:gd name="connsiteX9" fmla="*/ 974995 w 2140074"/>
              <a:gd name="connsiteY9" fmla="*/ 82198 h 244795"/>
              <a:gd name="connsiteX10" fmla="*/ 1258958 w 2140074"/>
              <a:gd name="connsiteY10" fmla="*/ 87293 h 244795"/>
              <a:gd name="connsiteX11" fmla="*/ 1642199 w 2140074"/>
              <a:gd name="connsiteY11" fmla="*/ 132220 h 244795"/>
              <a:gd name="connsiteX12" fmla="*/ 1789028 w 2140074"/>
              <a:gd name="connsiteY12" fmla="*/ 148530 h 244795"/>
              <a:gd name="connsiteX13" fmla="*/ 1975893 w 2140074"/>
              <a:gd name="connsiteY13" fmla="*/ 138854 h 244795"/>
              <a:gd name="connsiteX14" fmla="*/ 2065686 w 2140074"/>
              <a:gd name="connsiteY14" fmla="*/ 112867 h 244795"/>
              <a:gd name="connsiteX15" fmla="*/ 2127723 w 2140074"/>
              <a:gd name="connsiteY15" fmla="*/ 69291 h 244795"/>
              <a:gd name="connsiteX16" fmla="*/ 2140074 w 2140074"/>
              <a:gd name="connsiteY16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828782 w 2140074"/>
              <a:gd name="connsiteY8" fmla="*/ 125878 h 244795"/>
              <a:gd name="connsiteX9" fmla="*/ 974995 w 2140074"/>
              <a:gd name="connsiteY9" fmla="*/ 82198 h 244795"/>
              <a:gd name="connsiteX10" fmla="*/ 1258958 w 2140074"/>
              <a:gd name="connsiteY10" fmla="*/ 87293 h 244795"/>
              <a:gd name="connsiteX11" fmla="*/ 1642199 w 2140074"/>
              <a:gd name="connsiteY11" fmla="*/ 132220 h 244795"/>
              <a:gd name="connsiteX12" fmla="*/ 1789028 w 2140074"/>
              <a:gd name="connsiteY12" fmla="*/ 148530 h 244795"/>
              <a:gd name="connsiteX13" fmla="*/ 1975893 w 2140074"/>
              <a:gd name="connsiteY13" fmla="*/ 138854 h 244795"/>
              <a:gd name="connsiteX14" fmla="*/ 2065686 w 2140074"/>
              <a:gd name="connsiteY14" fmla="*/ 112867 h 244795"/>
              <a:gd name="connsiteX15" fmla="*/ 2127723 w 2140074"/>
              <a:gd name="connsiteY15" fmla="*/ 69291 h 244795"/>
              <a:gd name="connsiteX16" fmla="*/ 2140074 w 2140074"/>
              <a:gd name="connsiteY16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828782 w 2140074"/>
              <a:gd name="connsiteY8" fmla="*/ 125878 h 244795"/>
              <a:gd name="connsiteX9" fmla="*/ 974995 w 2140074"/>
              <a:gd name="connsiteY9" fmla="*/ 82198 h 244795"/>
              <a:gd name="connsiteX10" fmla="*/ 1258958 w 2140074"/>
              <a:gd name="connsiteY10" fmla="*/ 87293 h 244795"/>
              <a:gd name="connsiteX11" fmla="*/ 1642199 w 2140074"/>
              <a:gd name="connsiteY11" fmla="*/ 132220 h 244795"/>
              <a:gd name="connsiteX12" fmla="*/ 1789028 w 2140074"/>
              <a:gd name="connsiteY12" fmla="*/ 148530 h 244795"/>
              <a:gd name="connsiteX13" fmla="*/ 1975893 w 2140074"/>
              <a:gd name="connsiteY13" fmla="*/ 138854 h 244795"/>
              <a:gd name="connsiteX14" fmla="*/ 2065686 w 2140074"/>
              <a:gd name="connsiteY14" fmla="*/ 112867 h 244795"/>
              <a:gd name="connsiteX15" fmla="*/ 2127723 w 2140074"/>
              <a:gd name="connsiteY15" fmla="*/ 69291 h 244795"/>
              <a:gd name="connsiteX16" fmla="*/ 2140074 w 2140074"/>
              <a:gd name="connsiteY16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28782 w 2140074"/>
              <a:gd name="connsiteY9" fmla="*/ 125878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28782 w 2140074"/>
              <a:gd name="connsiteY9" fmla="*/ 125878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14081 w 2140074"/>
              <a:gd name="connsiteY10" fmla="*/ 93601 h 244795"/>
              <a:gd name="connsiteX11" fmla="*/ 974995 w 2140074"/>
              <a:gd name="connsiteY11" fmla="*/ 82198 h 244795"/>
              <a:gd name="connsiteX12" fmla="*/ 1258958 w 2140074"/>
              <a:gd name="connsiteY12" fmla="*/ 87293 h 244795"/>
              <a:gd name="connsiteX13" fmla="*/ 1642199 w 2140074"/>
              <a:gd name="connsiteY13" fmla="*/ 132220 h 244795"/>
              <a:gd name="connsiteX14" fmla="*/ 1789028 w 2140074"/>
              <a:gd name="connsiteY14" fmla="*/ 148530 h 244795"/>
              <a:gd name="connsiteX15" fmla="*/ 1975893 w 2140074"/>
              <a:gd name="connsiteY15" fmla="*/ 138854 h 244795"/>
              <a:gd name="connsiteX16" fmla="*/ 2065686 w 2140074"/>
              <a:gd name="connsiteY16" fmla="*/ 112867 h 244795"/>
              <a:gd name="connsiteX17" fmla="*/ 2127723 w 2140074"/>
              <a:gd name="connsiteY17" fmla="*/ 69291 h 244795"/>
              <a:gd name="connsiteX18" fmla="*/ 2140074 w 2140074"/>
              <a:gd name="connsiteY18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152094 w 2140074"/>
              <a:gd name="connsiteY11" fmla="*/ 75455 h 244795"/>
              <a:gd name="connsiteX12" fmla="*/ 1258958 w 2140074"/>
              <a:gd name="connsiteY12" fmla="*/ 87293 h 244795"/>
              <a:gd name="connsiteX13" fmla="*/ 1642199 w 2140074"/>
              <a:gd name="connsiteY13" fmla="*/ 132220 h 244795"/>
              <a:gd name="connsiteX14" fmla="*/ 1789028 w 2140074"/>
              <a:gd name="connsiteY14" fmla="*/ 148530 h 244795"/>
              <a:gd name="connsiteX15" fmla="*/ 1975893 w 2140074"/>
              <a:gd name="connsiteY15" fmla="*/ 138854 h 244795"/>
              <a:gd name="connsiteX16" fmla="*/ 2065686 w 2140074"/>
              <a:gd name="connsiteY16" fmla="*/ 112867 h 244795"/>
              <a:gd name="connsiteX17" fmla="*/ 2127723 w 2140074"/>
              <a:gd name="connsiteY17" fmla="*/ 69291 h 244795"/>
              <a:gd name="connsiteX18" fmla="*/ 2140074 w 2140074"/>
              <a:gd name="connsiteY18" fmla="*/ 0 h 244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140074" h="244795">
                <a:moveTo>
                  <a:pt x="5557" y="2086"/>
                </a:moveTo>
                <a:cubicBezTo>
                  <a:pt x="-6441" y="30282"/>
                  <a:pt x="3365" y="40460"/>
                  <a:pt x="12627" y="74610"/>
                </a:cubicBezTo>
                <a:cubicBezTo>
                  <a:pt x="36573" y="97703"/>
                  <a:pt x="28366" y="86774"/>
                  <a:pt x="77534" y="125459"/>
                </a:cubicBezTo>
                <a:cubicBezTo>
                  <a:pt x="160846" y="147386"/>
                  <a:pt x="185054" y="127536"/>
                  <a:pt x="211935" y="135033"/>
                </a:cubicBezTo>
                <a:cubicBezTo>
                  <a:pt x="321901" y="104725"/>
                  <a:pt x="241611" y="129984"/>
                  <a:pt x="362519" y="95992"/>
                </a:cubicBezTo>
                <a:cubicBezTo>
                  <a:pt x="453122" y="85817"/>
                  <a:pt x="431853" y="84192"/>
                  <a:pt x="513059" y="88246"/>
                </a:cubicBezTo>
                <a:cubicBezTo>
                  <a:pt x="578046" y="96807"/>
                  <a:pt x="584232" y="102639"/>
                  <a:pt x="638329" y="143615"/>
                </a:cubicBezTo>
                <a:cubicBezTo>
                  <a:pt x="679799" y="196469"/>
                  <a:pt x="682656" y="211068"/>
                  <a:pt x="704820" y="244795"/>
                </a:cubicBezTo>
                <a:cubicBezTo>
                  <a:pt x="729803" y="219005"/>
                  <a:pt x="712354" y="236076"/>
                  <a:pt x="779770" y="167424"/>
                </a:cubicBezTo>
                <a:lnTo>
                  <a:pt x="857070" y="111594"/>
                </a:lnTo>
                <a:cubicBezTo>
                  <a:pt x="889607" y="97390"/>
                  <a:pt x="858614" y="104394"/>
                  <a:pt x="974995" y="82198"/>
                </a:cubicBezTo>
                <a:cubicBezTo>
                  <a:pt x="1024166" y="76175"/>
                  <a:pt x="1104767" y="74606"/>
                  <a:pt x="1152094" y="75455"/>
                </a:cubicBezTo>
                <a:cubicBezTo>
                  <a:pt x="1199421" y="76304"/>
                  <a:pt x="1177274" y="77832"/>
                  <a:pt x="1258958" y="87293"/>
                </a:cubicBezTo>
                <a:cubicBezTo>
                  <a:pt x="1520717" y="111137"/>
                  <a:pt x="1601674" y="122006"/>
                  <a:pt x="1642199" y="132220"/>
                </a:cubicBezTo>
                <a:lnTo>
                  <a:pt x="1789028" y="148530"/>
                </a:lnTo>
                <a:cubicBezTo>
                  <a:pt x="1844644" y="149636"/>
                  <a:pt x="1929783" y="144798"/>
                  <a:pt x="1975893" y="138854"/>
                </a:cubicBezTo>
                <a:cubicBezTo>
                  <a:pt x="2060557" y="122023"/>
                  <a:pt x="1972936" y="146381"/>
                  <a:pt x="2065686" y="112867"/>
                </a:cubicBezTo>
                <a:lnTo>
                  <a:pt x="2127723" y="69291"/>
                </a:lnTo>
                <a:cubicBezTo>
                  <a:pt x="2151547" y="8929"/>
                  <a:pt x="2131030" y="23096"/>
                  <a:pt x="2140074" y="0"/>
                </a:cubicBezTo>
              </a:path>
            </a:pathLst>
          </a:cu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44" name="Subtitle 2"/>
          <p:cNvSpPr txBox="1">
            <a:spLocks/>
          </p:cNvSpPr>
          <p:nvPr/>
        </p:nvSpPr>
        <p:spPr>
          <a:xfrm>
            <a:off x="6576649" y="3997207"/>
            <a:ext cx="2286000" cy="99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871538" algn="l"/>
                <a:tab pos="23904575" algn="l"/>
              </a:tabLst>
            </a:pPr>
            <a:r>
              <a:rPr lang="en-US" sz="1900" dirty="0" smtClean="0">
                <a:solidFill>
                  <a:schemeClr val="tx1"/>
                </a:solidFill>
                <a:effectLst>
                  <a:glow rad="317500">
                    <a:schemeClr val="bg1">
                      <a:alpha val="92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Midtropospheric</a:t>
            </a:r>
            <a:br>
              <a:rPr lang="en-US" sz="1900" dirty="0" smtClean="0">
                <a:solidFill>
                  <a:schemeClr val="tx1"/>
                </a:solidFill>
                <a:effectLst>
                  <a:glow rad="317500">
                    <a:schemeClr val="bg1">
                      <a:alpha val="92000"/>
                    </a:schemeClr>
                  </a:glow>
                </a:effectLst>
                <a:latin typeface="Arial" pitchFamily="34" charset="0"/>
                <a:cs typeface="Arial" pitchFamily="34" charset="0"/>
              </a:rPr>
            </a:br>
            <a:r>
              <a:rPr lang="en-US" sz="1900" dirty="0" smtClean="0">
                <a:solidFill>
                  <a:schemeClr val="tx1"/>
                </a:solidFill>
                <a:effectLst>
                  <a:glow rad="317500">
                    <a:schemeClr val="bg1">
                      <a:alpha val="92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latent heat release </a:t>
            </a:r>
            <a:br>
              <a:rPr lang="en-US" sz="1900" dirty="0" smtClean="0">
                <a:solidFill>
                  <a:schemeClr val="tx1"/>
                </a:solidFill>
                <a:effectLst>
                  <a:glow rad="317500">
                    <a:schemeClr val="bg1">
                      <a:alpha val="92000"/>
                    </a:schemeClr>
                  </a:glow>
                </a:effectLst>
                <a:latin typeface="Arial" pitchFamily="34" charset="0"/>
                <a:cs typeface="Arial" pitchFamily="34" charset="0"/>
              </a:rPr>
            </a:br>
            <a:r>
              <a:rPr lang="en-US" sz="1900" dirty="0" smtClean="0">
                <a:solidFill>
                  <a:schemeClr val="tx1"/>
                </a:solidFill>
                <a:effectLst>
                  <a:glow rad="317500">
                    <a:schemeClr val="bg1">
                      <a:alpha val="92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(PV2)</a:t>
            </a:r>
          </a:p>
        </p:txBody>
      </p:sp>
      <p:sp>
        <p:nvSpPr>
          <p:cNvPr id="36" name="Content Placeholder 2"/>
          <p:cNvSpPr txBox="1">
            <a:spLocks/>
          </p:cNvSpPr>
          <p:nvPr/>
        </p:nvSpPr>
        <p:spPr>
          <a:xfrm>
            <a:off x="121141" y="1033589"/>
            <a:ext cx="8686800" cy="5486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Upper-tropospheric</a:t>
            </a:r>
            <a:br>
              <a:rPr lang="en-US" sz="21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</a:br>
            <a:r>
              <a:rPr lang="en-US" sz="21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dynamical processes:</a:t>
            </a:r>
            <a:br>
              <a:rPr lang="en-US" sz="21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i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(upper-tropospheric </a:t>
            </a:r>
            <a:br>
              <a:rPr lang="en-US" sz="1600" i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i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PV anomaly)</a:t>
            </a:r>
            <a:endParaRPr lang="en-US" sz="16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13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100" dirty="0" smtClean="0">
                <a:latin typeface="Arial" pitchFamily="34" charset="0"/>
                <a:cs typeface="Arial" pitchFamily="34" charset="0"/>
              </a:rPr>
              <a:t>Midtropospheric</a:t>
            </a:r>
            <a:br>
              <a:rPr lang="en-US" sz="2100" dirty="0" smtClean="0">
                <a:latin typeface="Arial" pitchFamily="34" charset="0"/>
                <a:cs typeface="Arial" pitchFamily="34" charset="0"/>
              </a:rPr>
            </a:br>
            <a:r>
              <a:rPr lang="en-US" sz="2100" dirty="0" smtClean="0">
                <a:latin typeface="Arial" pitchFamily="34" charset="0"/>
                <a:cs typeface="Arial" pitchFamily="34" charset="0"/>
              </a:rPr>
              <a:t>latent </a:t>
            </a:r>
            <a:r>
              <a:rPr lang="en-US" sz="2100" dirty="0">
                <a:latin typeface="Arial" pitchFamily="34" charset="0"/>
                <a:cs typeface="Arial" pitchFamily="34" charset="0"/>
              </a:rPr>
              <a:t>heat </a:t>
            </a:r>
            <a:r>
              <a:rPr lang="en-US" sz="2100" dirty="0" smtClean="0">
                <a:latin typeface="Arial" pitchFamily="34" charset="0"/>
                <a:cs typeface="Arial" pitchFamily="34" charset="0"/>
              </a:rPr>
              <a:t>release</a:t>
            </a:r>
            <a:r>
              <a:rPr lang="en-US" sz="2100" dirty="0">
                <a:latin typeface="Arial" pitchFamily="34" charset="0"/>
                <a:cs typeface="Arial" pitchFamily="34" charset="0"/>
              </a:rPr>
              <a:t>:</a:t>
            </a:r>
            <a:br>
              <a:rPr lang="en-US" sz="2100" dirty="0">
                <a:latin typeface="Arial" pitchFamily="34" charset="0"/>
                <a:cs typeface="Arial" pitchFamily="34" charset="0"/>
              </a:rPr>
            </a:br>
            <a:r>
              <a:rPr lang="en-US" sz="1600" i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interior PV anomaly)</a:t>
            </a:r>
          </a:p>
          <a:p>
            <a:endParaRPr lang="en-US" sz="1300" i="1" dirty="0">
              <a:latin typeface="Arial" pitchFamily="34" charset="0"/>
              <a:cs typeface="Arial" pitchFamily="34" charset="0"/>
            </a:endParaRPr>
          </a:p>
          <a:p>
            <a:r>
              <a:rPr lang="en-US" sz="2100" dirty="0">
                <a:latin typeface="Arial" pitchFamily="34" charset="0"/>
                <a:cs typeface="Arial" pitchFamily="34" charset="0"/>
              </a:rPr>
              <a:t>Lower-tropospheric</a:t>
            </a:r>
            <a:br>
              <a:rPr lang="en-US" sz="2100" dirty="0">
                <a:latin typeface="Arial" pitchFamily="34" charset="0"/>
                <a:cs typeface="Arial" pitchFamily="34" charset="0"/>
              </a:rPr>
            </a:br>
            <a:r>
              <a:rPr lang="en-US" sz="2100" dirty="0">
                <a:latin typeface="Arial" pitchFamily="34" charset="0"/>
                <a:cs typeface="Arial" pitchFamily="34" charset="0"/>
              </a:rPr>
              <a:t>baroclinic processes:</a:t>
            </a:r>
            <a:br>
              <a:rPr lang="en-US" sz="2100" dirty="0">
                <a:latin typeface="Arial" pitchFamily="34" charset="0"/>
                <a:cs typeface="Arial" pitchFamily="34" charset="0"/>
              </a:rPr>
            </a:br>
            <a:r>
              <a:rPr lang="en-US" sz="1600" i="1" dirty="0">
                <a:latin typeface="Arial" pitchFamily="34" charset="0"/>
                <a:cs typeface="Arial" pitchFamily="34" charset="0"/>
              </a:rPr>
              <a:t>(near-surface potential</a:t>
            </a:r>
            <a:br>
              <a:rPr lang="en-US" sz="1600" i="1" dirty="0">
                <a:latin typeface="Arial" pitchFamily="34" charset="0"/>
                <a:cs typeface="Arial" pitchFamily="34" charset="0"/>
              </a:rPr>
            </a:br>
            <a:r>
              <a:rPr lang="en-US" sz="1600" i="1" dirty="0">
                <a:latin typeface="Arial" pitchFamily="34" charset="0"/>
                <a:cs typeface="Arial" pitchFamily="34" charset="0"/>
              </a:rPr>
              <a:t>temperature anomaly)</a:t>
            </a:r>
          </a:p>
        </p:txBody>
      </p:sp>
    </p:spTree>
    <p:extLst>
      <p:ext uri="{BB962C8B-B14F-4D97-AF65-F5344CB8AC3E}">
        <p14:creationId xmlns:p14="http://schemas.microsoft.com/office/powerpoint/2010/main" val="2394168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Freeform 81"/>
          <p:cNvSpPr/>
          <p:nvPr/>
        </p:nvSpPr>
        <p:spPr>
          <a:xfrm>
            <a:off x="4210973" y="2159407"/>
            <a:ext cx="3161602" cy="1074546"/>
          </a:xfrm>
          <a:custGeom>
            <a:avLst/>
            <a:gdLst>
              <a:gd name="connsiteX0" fmla="*/ 0 w 2122536"/>
              <a:gd name="connsiteY0" fmla="*/ 0 h 1625139"/>
              <a:gd name="connsiteX1" fmla="*/ 2113655 w 2122536"/>
              <a:gd name="connsiteY1" fmla="*/ 8880 h 1625139"/>
              <a:gd name="connsiteX2" fmla="*/ 2122536 w 2122536"/>
              <a:gd name="connsiteY2" fmla="*/ 1625139 h 1625139"/>
              <a:gd name="connsiteX3" fmla="*/ 0 w 2122536"/>
              <a:gd name="connsiteY3" fmla="*/ 1625139 h 1625139"/>
              <a:gd name="connsiteX4" fmla="*/ 0 w 2122536"/>
              <a:gd name="connsiteY4" fmla="*/ 0 h 1625139"/>
              <a:gd name="connsiteX0" fmla="*/ 1047947 w 2122536"/>
              <a:gd name="connsiteY0" fmla="*/ 559475 h 1616259"/>
              <a:gd name="connsiteX1" fmla="*/ 2113655 w 2122536"/>
              <a:gd name="connsiteY1" fmla="*/ 0 h 1616259"/>
              <a:gd name="connsiteX2" fmla="*/ 2122536 w 2122536"/>
              <a:gd name="connsiteY2" fmla="*/ 1616259 h 1616259"/>
              <a:gd name="connsiteX3" fmla="*/ 0 w 2122536"/>
              <a:gd name="connsiteY3" fmla="*/ 1616259 h 1616259"/>
              <a:gd name="connsiteX4" fmla="*/ 1047947 w 2122536"/>
              <a:gd name="connsiteY4" fmla="*/ 559475 h 1616259"/>
              <a:gd name="connsiteX0" fmla="*/ 1047947 w 3161608"/>
              <a:gd name="connsiteY0" fmla="*/ 17762 h 1074546"/>
              <a:gd name="connsiteX1" fmla="*/ 3161602 w 3161608"/>
              <a:gd name="connsiteY1" fmla="*/ 0 h 1074546"/>
              <a:gd name="connsiteX2" fmla="*/ 2122536 w 3161608"/>
              <a:gd name="connsiteY2" fmla="*/ 1074546 h 1074546"/>
              <a:gd name="connsiteX3" fmla="*/ 0 w 3161608"/>
              <a:gd name="connsiteY3" fmla="*/ 1074546 h 1074546"/>
              <a:gd name="connsiteX4" fmla="*/ 1047947 w 3161608"/>
              <a:gd name="connsiteY4" fmla="*/ 17762 h 1074546"/>
              <a:gd name="connsiteX0" fmla="*/ 1047947 w 3161602"/>
              <a:gd name="connsiteY0" fmla="*/ 17762 h 1074546"/>
              <a:gd name="connsiteX1" fmla="*/ 3161602 w 3161602"/>
              <a:gd name="connsiteY1" fmla="*/ 0 h 1074546"/>
              <a:gd name="connsiteX2" fmla="*/ 2122536 w 3161602"/>
              <a:gd name="connsiteY2" fmla="*/ 1074546 h 1074546"/>
              <a:gd name="connsiteX3" fmla="*/ 0 w 3161602"/>
              <a:gd name="connsiteY3" fmla="*/ 1074546 h 1074546"/>
              <a:gd name="connsiteX4" fmla="*/ 1047947 w 3161602"/>
              <a:gd name="connsiteY4" fmla="*/ 17762 h 1074546"/>
              <a:gd name="connsiteX0" fmla="*/ 1047947 w 3161602"/>
              <a:gd name="connsiteY0" fmla="*/ 17762 h 1074546"/>
              <a:gd name="connsiteX1" fmla="*/ 3161602 w 3161602"/>
              <a:gd name="connsiteY1" fmla="*/ 0 h 1074546"/>
              <a:gd name="connsiteX2" fmla="*/ 2122536 w 3161602"/>
              <a:gd name="connsiteY2" fmla="*/ 1074546 h 1074546"/>
              <a:gd name="connsiteX3" fmla="*/ 0 w 3161602"/>
              <a:gd name="connsiteY3" fmla="*/ 1074546 h 1074546"/>
              <a:gd name="connsiteX4" fmla="*/ 1047947 w 3161602"/>
              <a:gd name="connsiteY4" fmla="*/ 17762 h 1074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61602" h="1074546">
                <a:moveTo>
                  <a:pt x="1047947" y="17762"/>
                </a:moveTo>
                <a:lnTo>
                  <a:pt x="3161602" y="0"/>
                </a:lnTo>
                <a:cubicBezTo>
                  <a:pt x="2809326" y="370023"/>
                  <a:pt x="2554740" y="642359"/>
                  <a:pt x="2122536" y="1074546"/>
                </a:cubicBezTo>
                <a:lnTo>
                  <a:pt x="0" y="1074546"/>
                </a:lnTo>
                <a:lnTo>
                  <a:pt x="1047947" y="17762"/>
                </a:lnTo>
                <a:close/>
              </a:path>
            </a:pathLst>
          </a:custGeom>
          <a:solidFill>
            <a:srgbClr val="FF0000">
              <a:alpha val="32000"/>
            </a:srgbClr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Connector 53"/>
          <p:cNvCxnSpPr/>
          <p:nvPr/>
        </p:nvCxnSpPr>
        <p:spPr>
          <a:xfrm flipH="1">
            <a:off x="5259558" y="1024138"/>
            <a:ext cx="786" cy="270255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Parallelogram 92"/>
          <p:cNvSpPr/>
          <p:nvPr/>
        </p:nvSpPr>
        <p:spPr>
          <a:xfrm>
            <a:off x="4191000" y="3704931"/>
            <a:ext cx="3200400" cy="1066800"/>
          </a:xfrm>
          <a:prstGeom prst="parallelogram">
            <a:avLst>
              <a:gd name="adj" fmla="val 100637"/>
            </a:avLst>
          </a:prstGeom>
          <a:solidFill>
            <a:schemeClr val="tx2">
              <a:lumMod val="40000"/>
              <a:lumOff val="60000"/>
            </a:schemeClr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5715000" y="4162131"/>
            <a:ext cx="228600" cy="15240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Connector 51"/>
          <p:cNvCxnSpPr>
            <a:stCxn id="84" idx="2"/>
          </p:cNvCxnSpPr>
          <p:nvPr/>
        </p:nvCxnSpPr>
        <p:spPr>
          <a:xfrm flipH="1">
            <a:off x="5258281" y="3705730"/>
            <a:ext cx="2117240" cy="226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5" name="Freeform 94"/>
          <p:cNvSpPr/>
          <p:nvPr/>
        </p:nvSpPr>
        <p:spPr>
          <a:xfrm>
            <a:off x="5029200" y="3856711"/>
            <a:ext cx="1020362" cy="643160"/>
          </a:xfrm>
          <a:custGeom>
            <a:avLst/>
            <a:gdLst>
              <a:gd name="connsiteX0" fmla="*/ 586127 w 985020"/>
              <a:gd name="connsiteY0" fmla="*/ 0 h 635019"/>
              <a:gd name="connsiteX1" fmla="*/ 887332 w 985020"/>
              <a:gd name="connsiteY1" fmla="*/ 0 h 635019"/>
              <a:gd name="connsiteX2" fmla="*/ 724519 w 985020"/>
              <a:gd name="connsiteY2" fmla="*/ 65131 h 635019"/>
              <a:gd name="connsiteX3" fmla="*/ 219797 w 985020"/>
              <a:gd name="connsiteY3" fmla="*/ 561748 h 635019"/>
              <a:gd name="connsiteX4" fmla="*/ 854769 w 985020"/>
              <a:gd name="connsiteY4" fmla="*/ 569889 h 635019"/>
              <a:gd name="connsiteX5" fmla="*/ 985020 w 985020"/>
              <a:gd name="connsiteY5" fmla="*/ 488476 h 635019"/>
              <a:gd name="connsiteX6" fmla="*/ 822207 w 985020"/>
              <a:gd name="connsiteY6" fmla="*/ 635019 h 635019"/>
              <a:gd name="connsiteX7" fmla="*/ 0 w 985020"/>
              <a:gd name="connsiteY7" fmla="*/ 626878 h 635019"/>
              <a:gd name="connsiteX8" fmla="*/ 122110 w 985020"/>
              <a:gd name="connsiteY8" fmla="*/ 578030 h 635019"/>
              <a:gd name="connsiteX9" fmla="*/ 667534 w 985020"/>
              <a:gd name="connsiteY9" fmla="*/ 48848 h 635019"/>
              <a:gd name="connsiteX10" fmla="*/ 586127 w 985020"/>
              <a:gd name="connsiteY10" fmla="*/ 0 h 635019"/>
              <a:gd name="connsiteX0" fmla="*/ 586127 w 985020"/>
              <a:gd name="connsiteY0" fmla="*/ 0 h 635019"/>
              <a:gd name="connsiteX1" fmla="*/ 887332 w 985020"/>
              <a:gd name="connsiteY1" fmla="*/ 0 h 635019"/>
              <a:gd name="connsiteX2" fmla="*/ 773363 w 985020"/>
              <a:gd name="connsiteY2" fmla="*/ 56990 h 635019"/>
              <a:gd name="connsiteX3" fmla="*/ 219797 w 985020"/>
              <a:gd name="connsiteY3" fmla="*/ 561748 h 635019"/>
              <a:gd name="connsiteX4" fmla="*/ 854769 w 985020"/>
              <a:gd name="connsiteY4" fmla="*/ 569889 h 635019"/>
              <a:gd name="connsiteX5" fmla="*/ 985020 w 985020"/>
              <a:gd name="connsiteY5" fmla="*/ 488476 h 635019"/>
              <a:gd name="connsiteX6" fmla="*/ 822207 w 985020"/>
              <a:gd name="connsiteY6" fmla="*/ 635019 h 635019"/>
              <a:gd name="connsiteX7" fmla="*/ 0 w 985020"/>
              <a:gd name="connsiteY7" fmla="*/ 626878 h 635019"/>
              <a:gd name="connsiteX8" fmla="*/ 122110 w 985020"/>
              <a:gd name="connsiteY8" fmla="*/ 578030 h 635019"/>
              <a:gd name="connsiteX9" fmla="*/ 667534 w 985020"/>
              <a:gd name="connsiteY9" fmla="*/ 48848 h 635019"/>
              <a:gd name="connsiteX10" fmla="*/ 586127 w 985020"/>
              <a:gd name="connsiteY10" fmla="*/ 0 h 635019"/>
              <a:gd name="connsiteX0" fmla="*/ 586127 w 985020"/>
              <a:gd name="connsiteY0" fmla="*/ 0 h 635019"/>
              <a:gd name="connsiteX1" fmla="*/ 887332 w 985020"/>
              <a:gd name="connsiteY1" fmla="*/ 0 h 635019"/>
              <a:gd name="connsiteX2" fmla="*/ 773363 w 985020"/>
              <a:gd name="connsiteY2" fmla="*/ 56990 h 635019"/>
              <a:gd name="connsiteX3" fmla="*/ 252359 w 985020"/>
              <a:gd name="connsiteY3" fmla="*/ 561748 h 635019"/>
              <a:gd name="connsiteX4" fmla="*/ 854769 w 985020"/>
              <a:gd name="connsiteY4" fmla="*/ 569889 h 635019"/>
              <a:gd name="connsiteX5" fmla="*/ 985020 w 985020"/>
              <a:gd name="connsiteY5" fmla="*/ 488476 h 635019"/>
              <a:gd name="connsiteX6" fmla="*/ 822207 w 985020"/>
              <a:gd name="connsiteY6" fmla="*/ 635019 h 635019"/>
              <a:gd name="connsiteX7" fmla="*/ 0 w 985020"/>
              <a:gd name="connsiteY7" fmla="*/ 626878 h 635019"/>
              <a:gd name="connsiteX8" fmla="*/ 122110 w 985020"/>
              <a:gd name="connsiteY8" fmla="*/ 578030 h 635019"/>
              <a:gd name="connsiteX9" fmla="*/ 667534 w 985020"/>
              <a:gd name="connsiteY9" fmla="*/ 48848 h 635019"/>
              <a:gd name="connsiteX10" fmla="*/ 586127 w 985020"/>
              <a:gd name="connsiteY10" fmla="*/ 0 h 635019"/>
              <a:gd name="connsiteX0" fmla="*/ 586127 w 985020"/>
              <a:gd name="connsiteY0" fmla="*/ 8141 h 643160"/>
              <a:gd name="connsiteX1" fmla="*/ 936176 w 985020"/>
              <a:gd name="connsiteY1" fmla="*/ 0 h 643160"/>
              <a:gd name="connsiteX2" fmla="*/ 773363 w 985020"/>
              <a:gd name="connsiteY2" fmla="*/ 65131 h 643160"/>
              <a:gd name="connsiteX3" fmla="*/ 252359 w 985020"/>
              <a:gd name="connsiteY3" fmla="*/ 569889 h 643160"/>
              <a:gd name="connsiteX4" fmla="*/ 854769 w 985020"/>
              <a:gd name="connsiteY4" fmla="*/ 578030 h 643160"/>
              <a:gd name="connsiteX5" fmla="*/ 985020 w 985020"/>
              <a:gd name="connsiteY5" fmla="*/ 496617 h 643160"/>
              <a:gd name="connsiteX6" fmla="*/ 822207 w 985020"/>
              <a:gd name="connsiteY6" fmla="*/ 643160 h 643160"/>
              <a:gd name="connsiteX7" fmla="*/ 0 w 985020"/>
              <a:gd name="connsiteY7" fmla="*/ 635019 h 643160"/>
              <a:gd name="connsiteX8" fmla="*/ 122110 w 985020"/>
              <a:gd name="connsiteY8" fmla="*/ 586171 h 643160"/>
              <a:gd name="connsiteX9" fmla="*/ 667534 w 985020"/>
              <a:gd name="connsiteY9" fmla="*/ 56989 h 643160"/>
              <a:gd name="connsiteX10" fmla="*/ 586127 w 985020"/>
              <a:gd name="connsiteY10" fmla="*/ 8141 h 643160"/>
              <a:gd name="connsiteX0" fmla="*/ 586127 w 985020"/>
              <a:gd name="connsiteY0" fmla="*/ 8141 h 643160"/>
              <a:gd name="connsiteX1" fmla="*/ 936176 w 985020"/>
              <a:gd name="connsiteY1" fmla="*/ 0 h 643160"/>
              <a:gd name="connsiteX2" fmla="*/ 773363 w 985020"/>
              <a:gd name="connsiteY2" fmla="*/ 65131 h 643160"/>
              <a:gd name="connsiteX3" fmla="*/ 252359 w 985020"/>
              <a:gd name="connsiteY3" fmla="*/ 569889 h 643160"/>
              <a:gd name="connsiteX4" fmla="*/ 854769 w 985020"/>
              <a:gd name="connsiteY4" fmla="*/ 578030 h 643160"/>
              <a:gd name="connsiteX5" fmla="*/ 985020 w 985020"/>
              <a:gd name="connsiteY5" fmla="*/ 496617 h 643160"/>
              <a:gd name="connsiteX6" fmla="*/ 822207 w 985020"/>
              <a:gd name="connsiteY6" fmla="*/ 643160 h 643160"/>
              <a:gd name="connsiteX7" fmla="*/ 0 w 985020"/>
              <a:gd name="connsiteY7" fmla="*/ 635019 h 643160"/>
              <a:gd name="connsiteX8" fmla="*/ 106548 w 985020"/>
              <a:gd name="connsiteY8" fmla="*/ 573598 h 643160"/>
              <a:gd name="connsiteX9" fmla="*/ 667534 w 985020"/>
              <a:gd name="connsiteY9" fmla="*/ 56989 h 643160"/>
              <a:gd name="connsiteX10" fmla="*/ 586127 w 985020"/>
              <a:gd name="connsiteY10" fmla="*/ 8141 h 643160"/>
              <a:gd name="connsiteX0" fmla="*/ 586127 w 985020"/>
              <a:gd name="connsiteY0" fmla="*/ 8141 h 643160"/>
              <a:gd name="connsiteX1" fmla="*/ 936176 w 985020"/>
              <a:gd name="connsiteY1" fmla="*/ 0 h 643160"/>
              <a:gd name="connsiteX2" fmla="*/ 773363 w 985020"/>
              <a:gd name="connsiteY2" fmla="*/ 65131 h 643160"/>
              <a:gd name="connsiteX3" fmla="*/ 252359 w 985020"/>
              <a:gd name="connsiteY3" fmla="*/ 569889 h 643160"/>
              <a:gd name="connsiteX4" fmla="*/ 854769 w 985020"/>
              <a:gd name="connsiteY4" fmla="*/ 578030 h 643160"/>
              <a:gd name="connsiteX5" fmla="*/ 985020 w 985020"/>
              <a:gd name="connsiteY5" fmla="*/ 496617 h 643160"/>
              <a:gd name="connsiteX6" fmla="*/ 822207 w 985020"/>
              <a:gd name="connsiteY6" fmla="*/ 643160 h 643160"/>
              <a:gd name="connsiteX7" fmla="*/ 0 w 985020"/>
              <a:gd name="connsiteY7" fmla="*/ 635019 h 643160"/>
              <a:gd name="connsiteX8" fmla="*/ 106548 w 985020"/>
              <a:gd name="connsiteY8" fmla="*/ 573598 h 643160"/>
              <a:gd name="connsiteX9" fmla="*/ 648083 w 985020"/>
              <a:gd name="connsiteY9" fmla="*/ 48606 h 643160"/>
              <a:gd name="connsiteX10" fmla="*/ 586127 w 985020"/>
              <a:gd name="connsiteY10" fmla="*/ 8141 h 643160"/>
              <a:gd name="connsiteX0" fmla="*/ 586127 w 985020"/>
              <a:gd name="connsiteY0" fmla="*/ 8141 h 643160"/>
              <a:gd name="connsiteX1" fmla="*/ 936176 w 985020"/>
              <a:gd name="connsiteY1" fmla="*/ 0 h 643160"/>
              <a:gd name="connsiteX2" fmla="*/ 773363 w 985020"/>
              <a:gd name="connsiteY2" fmla="*/ 65131 h 643160"/>
              <a:gd name="connsiteX3" fmla="*/ 275701 w 985020"/>
              <a:gd name="connsiteY3" fmla="*/ 544741 h 643160"/>
              <a:gd name="connsiteX4" fmla="*/ 854769 w 985020"/>
              <a:gd name="connsiteY4" fmla="*/ 578030 h 643160"/>
              <a:gd name="connsiteX5" fmla="*/ 985020 w 985020"/>
              <a:gd name="connsiteY5" fmla="*/ 496617 h 643160"/>
              <a:gd name="connsiteX6" fmla="*/ 822207 w 985020"/>
              <a:gd name="connsiteY6" fmla="*/ 643160 h 643160"/>
              <a:gd name="connsiteX7" fmla="*/ 0 w 985020"/>
              <a:gd name="connsiteY7" fmla="*/ 635019 h 643160"/>
              <a:gd name="connsiteX8" fmla="*/ 106548 w 985020"/>
              <a:gd name="connsiteY8" fmla="*/ 573598 h 643160"/>
              <a:gd name="connsiteX9" fmla="*/ 648083 w 985020"/>
              <a:gd name="connsiteY9" fmla="*/ 48606 h 643160"/>
              <a:gd name="connsiteX10" fmla="*/ 586127 w 985020"/>
              <a:gd name="connsiteY10" fmla="*/ 8141 h 643160"/>
              <a:gd name="connsiteX0" fmla="*/ 586127 w 985020"/>
              <a:gd name="connsiteY0" fmla="*/ 8141 h 643160"/>
              <a:gd name="connsiteX1" fmla="*/ 936176 w 985020"/>
              <a:gd name="connsiteY1" fmla="*/ 0 h 643160"/>
              <a:gd name="connsiteX2" fmla="*/ 773363 w 985020"/>
              <a:gd name="connsiteY2" fmla="*/ 65131 h 643160"/>
              <a:gd name="connsiteX3" fmla="*/ 275701 w 985020"/>
              <a:gd name="connsiteY3" fmla="*/ 544741 h 643160"/>
              <a:gd name="connsiteX4" fmla="*/ 885892 w 985020"/>
              <a:gd name="connsiteY4" fmla="*/ 557074 h 643160"/>
              <a:gd name="connsiteX5" fmla="*/ 985020 w 985020"/>
              <a:gd name="connsiteY5" fmla="*/ 496617 h 643160"/>
              <a:gd name="connsiteX6" fmla="*/ 822207 w 985020"/>
              <a:gd name="connsiteY6" fmla="*/ 643160 h 643160"/>
              <a:gd name="connsiteX7" fmla="*/ 0 w 985020"/>
              <a:gd name="connsiteY7" fmla="*/ 635019 h 643160"/>
              <a:gd name="connsiteX8" fmla="*/ 106548 w 985020"/>
              <a:gd name="connsiteY8" fmla="*/ 573598 h 643160"/>
              <a:gd name="connsiteX9" fmla="*/ 648083 w 985020"/>
              <a:gd name="connsiteY9" fmla="*/ 48606 h 643160"/>
              <a:gd name="connsiteX10" fmla="*/ 586127 w 985020"/>
              <a:gd name="connsiteY10" fmla="*/ 8141 h 643160"/>
              <a:gd name="connsiteX0" fmla="*/ 586127 w 985020"/>
              <a:gd name="connsiteY0" fmla="*/ 8141 h 643160"/>
              <a:gd name="connsiteX1" fmla="*/ 936176 w 985020"/>
              <a:gd name="connsiteY1" fmla="*/ 0 h 643160"/>
              <a:gd name="connsiteX2" fmla="*/ 773363 w 985020"/>
              <a:gd name="connsiteY2" fmla="*/ 65131 h 643160"/>
              <a:gd name="connsiteX3" fmla="*/ 275701 w 985020"/>
              <a:gd name="connsiteY3" fmla="*/ 544741 h 643160"/>
              <a:gd name="connsiteX4" fmla="*/ 885892 w 985020"/>
              <a:gd name="connsiteY4" fmla="*/ 540309 h 643160"/>
              <a:gd name="connsiteX5" fmla="*/ 985020 w 985020"/>
              <a:gd name="connsiteY5" fmla="*/ 496617 h 643160"/>
              <a:gd name="connsiteX6" fmla="*/ 822207 w 985020"/>
              <a:gd name="connsiteY6" fmla="*/ 643160 h 643160"/>
              <a:gd name="connsiteX7" fmla="*/ 0 w 985020"/>
              <a:gd name="connsiteY7" fmla="*/ 635019 h 643160"/>
              <a:gd name="connsiteX8" fmla="*/ 106548 w 985020"/>
              <a:gd name="connsiteY8" fmla="*/ 573598 h 643160"/>
              <a:gd name="connsiteX9" fmla="*/ 648083 w 985020"/>
              <a:gd name="connsiteY9" fmla="*/ 48606 h 643160"/>
              <a:gd name="connsiteX10" fmla="*/ 586127 w 985020"/>
              <a:gd name="connsiteY10" fmla="*/ 8141 h 643160"/>
              <a:gd name="connsiteX0" fmla="*/ 586127 w 985020"/>
              <a:gd name="connsiteY0" fmla="*/ 8141 h 643160"/>
              <a:gd name="connsiteX1" fmla="*/ 936176 w 985020"/>
              <a:gd name="connsiteY1" fmla="*/ 0 h 643160"/>
              <a:gd name="connsiteX2" fmla="*/ 773363 w 985020"/>
              <a:gd name="connsiteY2" fmla="*/ 65131 h 643160"/>
              <a:gd name="connsiteX3" fmla="*/ 275701 w 985020"/>
              <a:gd name="connsiteY3" fmla="*/ 544741 h 643160"/>
              <a:gd name="connsiteX4" fmla="*/ 885892 w 985020"/>
              <a:gd name="connsiteY4" fmla="*/ 544500 h 643160"/>
              <a:gd name="connsiteX5" fmla="*/ 985020 w 985020"/>
              <a:gd name="connsiteY5" fmla="*/ 496617 h 643160"/>
              <a:gd name="connsiteX6" fmla="*/ 822207 w 985020"/>
              <a:gd name="connsiteY6" fmla="*/ 643160 h 643160"/>
              <a:gd name="connsiteX7" fmla="*/ 0 w 985020"/>
              <a:gd name="connsiteY7" fmla="*/ 635019 h 643160"/>
              <a:gd name="connsiteX8" fmla="*/ 106548 w 985020"/>
              <a:gd name="connsiteY8" fmla="*/ 573598 h 643160"/>
              <a:gd name="connsiteX9" fmla="*/ 648083 w 985020"/>
              <a:gd name="connsiteY9" fmla="*/ 48606 h 643160"/>
              <a:gd name="connsiteX10" fmla="*/ 586127 w 985020"/>
              <a:gd name="connsiteY10" fmla="*/ 8141 h 643160"/>
              <a:gd name="connsiteX0" fmla="*/ 586127 w 947096"/>
              <a:gd name="connsiteY0" fmla="*/ 8141 h 643160"/>
              <a:gd name="connsiteX1" fmla="*/ 936176 w 947096"/>
              <a:gd name="connsiteY1" fmla="*/ 0 h 643160"/>
              <a:gd name="connsiteX2" fmla="*/ 773363 w 947096"/>
              <a:gd name="connsiteY2" fmla="*/ 65131 h 643160"/>
              <a:gd name="connsiteX3" fmla="*/ 275701 w 947096"/>
              <a:gd name="connsiteY3" fmla="*/ 544741 h 643160"/>
              <a:gd name="connsiteX4" fmla="*/ 885892 w 947096"/>
              <a:gd name="connsiteY4" fmla="*/ 544500 h 643160"/>
              <a:gd name="connsiteX5" fmla="*/ 947096 w 947096"/>
              <a:gd name="connsiteY5" fmla="*/ 527260 h 643160"/>
              <a:gd name="connsiteX6" fmla="*/ 822207 w 947096"/>
              <a:gd name="connsiteY6" fmla="*/ 643160 h 643160"/>
              <a:gd name="connsiteX7" fmla="*/ 0 w 947096"/>
              <a:gd name="connsiteY7" fmla="*/ 635019 h 643160"/>
              <a:gd name="connsiteX8" fmla="*/ 106548 w 947096"/>
              <a:gd name="connsiteY8" fmla="*/ 573598 h 643160"/>
              <a:gd name="connsiteX9" fmla="*/ 648083 w 947096"/>
              <a:gd name="connsiteY9" fmla="*/ 48606 h 643160"/>
              <a:gd name="connsiteX10" fmla="*/ 586127 w 947096"/>
              <a:gd name="connsiteY10" fmla="*/ 8141 h 643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47096" h="643160">
                <a:moveTo>
                  <a:pt x="586127" y="8141"/>
                </a:moveTo>
                <a:lnTo>
                  <a:pt x="936176" y="0"/>
                </a:lnTo>
                <a:lnTo>
                  <a:pt x="773363" y="65131"/>
                </a:lnTo>
                <a:lnTo>
                  <a:pt x="275701" y="544741"/>
                </a:lnTo>
                <a:lnTo>
                  <a:pt x="885892" y="544500"/>
                </a:lnTo>
                <a:lnTo>
                  <a:pt x="947096" y="527260"/>
                </a:lnTo>
                <a:lnTo>
                  <a:pt x="822207" y="643160"/>
                </a:lnTo>
                <a:lnTo>
                  <a:pt x="0" y="635019"/>
                </a:lnTo>
                <a:lnTo>
                  <a:pt x="106548" y="573598"/>
                </a:lnTo>
                <a:lnTo>
                  <a:pt x="648083" y="48606"/>
                </a:lnTo>
                <a:lnTo>
                  <a:pt x="586127" y="8141"/>
                </a:lnTo>
                <a:close/>
              </a:path>
            </a:pathLst>
          </a:cu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27000" h="12065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relaxedInset"/>
            </a:sp3d>
          </a:bodyPr>
          <a:lstStyle/>
          <a:p>
            <a:pPr algn="ctr"/>
            <a:endParaRPr lang="en-US"/>
          </a:p>
        </p:txBody>
      </p:sp>
      <p:cxnSp>
        <p:nvCxnSpPr>
          <p:cNvPr id="90" name="Straight Connector 89"/>
          <p:cNvCxnSpPr/>
          <p:nvPr/>
        </p:nvCxnSpPr>
        <p:spPr>
          <a:xfrm flipH="1">
            <a:off x="5257800" y="2166278"/>
            <a:ext cx="2133600" cy="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flipH="1">
            <a:off x="4191000" y="2166278"/>
            <a:ext cx="1066800" cy="106680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" name="Content Placeholder 2"/>
          <p:cNvSpPr txBox="1">
            <a:spLocks/>
          </p:cNvSpPr>
          <p:nvPr/>
        </p:nvSpPr>
        <p:spPr>
          <a:xfrm>
            <a:off x="3124200" y="3011166"/>
            <a:ext cx="1143000" cy="381000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1800" b="1" dirty="0">
                <a:latin typeface="Arial" pitchFamily="34" charset="0"/>
                <a:cs typeface="Arial" pitchFamily="34" charset="0"/>
              </a:rPr>
              <a:t>5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00 hPa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-1" t="40552" r="24398" b="41581"/>
          <a:stretch/>
        </p:blipFill>
        <p:spPr>
          <a:xfrm>
            <a:off x="0" y="0"/>
            <a:ext cx="9144000" cy="701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cxnSp>
        <p:nvCxnSpPr>
          <p:cNvPr id="51" name="Straight Connector 50"/>
          <p:cNvCxnSpPr/>
          <p:nvPr/>
        </p:nvCxnSpPr>
        <p:spPr>
          <a:xfrm flipH="1">
            <a:off x="4191481" y="3705956"/>
            <a:ext cx="1066800" cy="106680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Freeform 57"/>
          <p:cNvSpPr/>
          <p:nvPr/>
        </p:nvSpPr>
        <p:spPr>
          <a:xfrm>
            <a:off x="4082793" y="4829535"/>
            <a:ext cx="2174488" cy="216829"/>
          </a:xfrm>
          <a:custGeom>
            <a:avLst/>
            <a:gdLst>
              <a:gd name="connsiteX0" fmla="*/ 92927 w 2174488"/>
              <a:gd name="connsiteY0" fmla="*/ 0 h 216829"/>
              <a:gd name="connsiteX1" fmla="*/ 24780 w 2174488"/>
              <a:gd name="connsiteY1" fmla="*/ 43366 h 216829"/>
              <a:gd name="connsiteX2" fmla="*/ 0 w 2174488"/>
              <a:gd name="connsiteY2" fmla="*/ 99122 h 216829"/>
              <a:gd name="connsiteX3" fmla="*/ 24780 w 2174488"/>
              <a:gd name="connsiteY3" fmla="*/ 154878 h 216829"/>
              <a:gd name="connsiteX4" fmla="*/ 86732 w 2174488"/>
              <a:gd name="connsiteY4" fmla="*/ 167269 h 216829"/>
              <a:gd name="connsiteX5" fmla="*/ 179659 w 2174488"/>
              <a:gd name="connsiteY5" fmla="*/ 148683 h 216829"/>
              <a:gd name="connsiteX6" fmla="*/ 297366 w 2174488"/>
              <a:gd name="connsiteY6" fmla="*/ 123903 h 216829"/>
              <a:gd name="connsiteX7" fmla="*/ 458439 w 2174488"/>
              <a:gd name="connsiteY7" fmla="*/ 86732 h 216829"/>
              <a:gd name="connsiteX8" fmla="*/ 563756 w 2174488"/>
              <a:gd name="connsiteY8" fmla="*/ 74342 h 216829"/>
              <a:gd name="connsiteX9" fmla="*/ 675268 w 2174488"/>
              <a:gd name="connsiteY9" fmla="*/ 68147 h 216829"/>
              <a:gd name="connsiteX10" fmla="*/ 762000 w 2174488"/>
              <a:gd name="connsiteY10" fmla="*/ 74342 h 216829"/>
              <a:gd name="connsiteX11" fmla="*/ 848732 w 2174488"/>
              <a:gd name="connsiteY11" fmla="*/ 105317 h 216829"/>
              <a:gd name="connsiteX12" fmla="*/ 873512 w 2174488"/>
              <a:gd name="connsiteY12" fmla="*/ 154878 h 216829"/>
              <a:gd name="connsiteX13" fmla="*/ 873512 w 2174488"/>
              <a:gd name="connsiteY13" fmla="*/ 154878 h 216829"/>
              <a:gd name="connsiteX14" fmla="*/ 879707 w 2174488"/>
              <a:gd name="connsiteY14" fmla="*/ 216829 h 216829"/>
              <a:gd name="connsiteX15" fmla="*/ 923073 w 2174488"/>
              <a:gd name="connsiteY15" fmla="*/ 173464 h 216829"/>
              <a:gd name="connsiteX16" fmla="*/ 985024 w 2174488"/>
              <a:gd name="connsiteY16" fmla="*/ 123903 h 216829"/>
              <a:gd name="connsiteX17" fmla="*/ 1053171 w 2174488"/>
              <a:gd name="connsiteY17" fmla="*/ 86732 h 216829"/>
              <a:gd name="connsiteX18" fmla="*/ 1164683 w 2174488"/>
              <a:gd name="connsiteY18" fmla="*/ 68147 h 216829"/>
              <a:gd name="connsiteX19" fmla="*/ 1282390 w 2174488"/>
              <a:gd name="connsiteY19" fmla="*/ 80537 h 216829"/>
              <a:gd name="connsiteX20" fmla="*/ 1369122 w 2174488"/>
              <a:gd name="connsiteY20" fmla="*/ 111512 h 216829"/>
              <a:gd name="connsiteX21" fmla="*/ 1449659 w 2174488"/>
              <a:gd name="connsiteY21" fmla="*/ 136293 h 216829"/>
              <a:gd name="connsiteX22" fmla="*/ 1604537 w 2174488"/>
              <a:gd name="connsiteY22" fmla="*/ 167269 h 216829"/>
              <a:gd name="connsiteX23" fmla="*/ 1685073 w 2174488"/>
              <a:gd name="connsiteY23" fmla="*/ 179659 h 216829"/>
              <a:gd name="connsiteX24" fmla="*/ 1778000 w 2174488"/>
              <a:gd name="connsiteY24" fmla="*/ 185854 h 216829"/>
              <a:gd name="connsiteX25" fmla="*/ 1883317 w 2174488"/>
              <a:gd name="connsiteY25" fmla="*/ 179659 h 216829"/>
              <a:gd name="connsiteX26" fmla="*/ 1951463 w 2174488"/>
              <a:gd name="connsiteY26" fmla="*/ 154878 h 216829"/>
              <a:gd name="connsiteX27" fmla="*/ 2038195 w 2174488"/>
              <a:gd name="connsiteY27" fmla="*/ 130098 h 216829"/>
              <a:gd name="connsiteX28" fmla="*/ 2038195 w 2174488"/>
              <a:gd name="connsiteY28" fmla="*/ 130098 h 216829"/>
              <a:gd name="connsiteX29" fmla="*/ 2137317 w 2174488"/>
              <a:gd name="connsiteY29" fmla="*/ 80537 h 216829"/>
              <a:gd name="connsiteX30" fmla="*/ 2174488 w 2174488"/>
              <a:gd name="connsiteY30" fmla="*/ 37171 h 216829"/>
              <a:gd name="connsiteX31" fmla="*/ 2174488 w 2174488"/>
              <a:gd name="connsiteY31" fmla="*/ 37171 h 216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174488" h="216829">
                <a:moveTo>
                  <a:pt x="92927" y="0"/>
                </a:moveTo>
                <a:lnTo>
                  <a:pt x="24780" y="43366"/>
                </a:lnTo>
                <a:lnTo>
                  <a:pt x="0" y="99122"/>
                </a:lnTo>
                <a:lnTo>
                  <a:pt x="24780" y="154878"/>
                </a:lnTo>
                <a:lnTo>
                  <a:pt x="86732" y="167269"/>
                </a:lnTo>
                <a:lnTo>
                  <a:pt x="179659" y="148683"/>
                </a:lnTo>
                <a:lnTo>
                  <a:pt x="297366" y="123903"/>
                </a:lnTo>
                <a:lnTo>
                  <a:pt x="458439" y="86732"/>
                </a:lnTo>
                <a:lnTo>
                  <a:pt x="563756" y="74342"/>
                </a:lnTo>
                <a:lnTo>
                  <a:pt x="675268" y="68147"/>
                </a:lnTo>
                <a:lnTo>
                  <a:pt x="762000" y="74342"/>
                </a:lnTo>
                <a:lnTo>
                  <a:pt x="848732" y="105317"/>
                </a:lnTo>
                <a:lnTo>
                  <a:pt x="873512" y="154878"/>
                </a:lnTo>
                <a:lnTo>
                  <a:pt x="873512" y="154878"/>
                </a:lnTo>
                <a:lnTo>
                  <a:pt x="879707" y="216829"/>
                </a:lnTo>
                <a:lnTo>
                  <a:pt x="923073" y="173464"/>
                </a:lnTo>
                <a:lnTo>
                  <a:pt x="985024" y="123903"/>
                </a:lnTo>
                <a:lnTo>
                  <a:pt x="1053171" y="86732"/>
                </a:lnTo>
                <a:lnTo>
                  <a:pt x="1164683" y="68147"/>
                </a:lnTo>
                <a:lnTo>
                  <a:pt x="1282390" y="80537"/>
                </a:lnTo>
                <a:lnTo>
                  <a:pt x="1369122" y="111512"/>
                </a:lnTo>
                <a:lnTo>
                  <a:pt x="1449659" y="136293"/>
                </a:lnTo>
                <a:lnTo>
                  <a:pt x="1604537" y="167269"/>
                </a:lnTo>
                <a:lnTo>
                  <a:pt x="1685073" y="179659"/>
                </a:lnTo>
                <a:lnTo>
                  <a:pt x="1778000" y="185854"/>
                </a:lnTo>
                <a:lnTo>
                  <a:pt x="1883317" y="179659"/>
                </a:lnTo>
                <a:lnTo>
                  <a:pt x="1951463" y="154878"/>
                </a:lnTo>
                <a:lnTo>
                  <a:pt x="2038195" y="130098"/>
                </a:lnTo>
                <a:lnTo>
                  <a:pt x="2038195" y="130098"/>
                </a:lnTo>
                <a:lnTo>
                  <a:pt x="2137317" y="80537"/>
                </a:lnTo>
                <a:lnTo>
                  <a:pt x="2174488" y="37171"/>
                </a:lnTo>
                <a:lnTo>
                  <a:pt x="2174488" y="37171"/>
                </a:lnTo>
              </a:path>
            </a:pathLst>
          </a:cu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68" name="Subtitle 2"/>
          <p:cNvSpPr txBox="1">
            <a:spLocks/>
          </p:cNvSpPr>
          <p:nvPr/>
        </p:nvSpPr>
        <p:spPr>
          <a:xfrm>
            <a:off x="3209281" y="4981935"/>
            <a:ext cx="3733800" cy="6428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871538" algn="l"/>
                <a:tab pos="23904575" algn="l"/>
              </a:tabLst>
            </a:pPr>
            <a:r>
              <a:rPr 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Lower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-tropospheric </a:t>
            </a:r>
            <a:b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baroclinic processes (PV1)</a:t>
            </a:r>
            <a:endParaRPr lang="en-US" sz="1800" b="1" dirty="0">
              <a:ln w="12700">
                <a:solidFill>
                  <a:srgbClr val="000000"/>
                </a:solidFill>
                <a:prstDash val="solid"/>
              </a:ln>
              <a:solidFill>
                <a:srgbClr val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0" name="Content Placeholder 2"/>
          <p:cNvSpPr txBox="1">
            <a:spLocks/>
          </p:cNvSpPr>
          <p:nvPr/>
        </p:nvSpPr>
        <p:spPr>
          <a:xfrm>
            <a:off x="3124200" y="1883509"/>
            <a:ext cx="1143000" cy="381000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200 hPa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2" name="Content Placeholder 2"/>
          <p:cNvSpPr txBox="1">
            <a:spLocks/>
          </p:cNvSpPr>
          <p:nvPr/>
        </p:nvSpPr>
        <p:spPr>
          <a:xfrm>
            <a:off x="3124200" y="4525369"/>
            <a:ext cx="1143000" cy="381000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925 hPa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9" name="Cloud 68"/>
          <p:cNvSpPr/>
          <p:nvPr/>
        </p:nvSpPr>
        <p:spPr>
          <a:xfrm>
            <a:off x="4858687" y="1853745"/>
            <a:ext cx="1851229" cy="2031403"/>
          </a:xfrm>
          <a:prstGeom prst="cloud">
            <a:avLst/>
          </a:prstGeom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Freeform 82"/>
          <p:cNvSpPr/>
          <p:nvPr/>
        </p:nvSpPr>
        <p:spPr>
          <a:xfrm>
            <a:off x="4191786" y="3232518"/>
            <a:ext cx="2122536" cy="1536334"/>
          </a:xfrm>
          <a:custGeom>
            <a:avLst/>
            <a:gdLst>
              <a:gd name="connsiteX0" fmla="*/ 0 w 2122536"/>
              <a:gd name="connsiteY0" fmla="*/ 0 h 1625139"/>
              <a:gd name="connsiteX1" fmla="*/ 2113655 w 2122536"/>
              <a:gd name="connsiteY1" fmla="*/ 8880 h 1625139"/>
              <a:gd name="connsiteX2" fmla="*/ 2122536 w 2122536"/>
              <a:gd name="connsiteY2" fmla="*/ 1625139 h 1625139"/>
              <a:gd name="connsiteX3" fmla="*/ 0 w 2122536"/>
              <a:gd name="connsiteY3" fmla="*/ 1625139 h 1625139"/>
              <a:gd name="connsiteX4" fmla="*/ 0 w 2122536"/>
              <a:gd name="connsiteY4" fmla="*/ 0 h 1625139"/>
              <a:gd name="connsiteX0" fmla="*/ 0 w 2122536"/>
              <a:gd name="connsiteY0" fmla="*/ 0 h 1625139"/>
              <a:gd name="connsiteX1" fmla="*/ 2113655 w 2122536"/>
              <a:gd name="connsiteY1" fmla="*/ 8880 h 1625139"/>
              <a:gd name="connsiteX2" fmla="*/ 2122536 w 2122536"/>
              <a:gd name="connsiteY2" fmla="*/ 1600029 h 1625139"/>
              <a:gd name="connsiteX3" fmla="*/ 0 w 2122536"/>
              <a:gd name="connsiteY3" fmla="*/ 1625139 h 1625139"/>
              <a:gd name="connsiteX4" fmla="*/ 0 w 2122536"/>
              <a:gd name="connsiteY4" fmla="*/ 0 h 1625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22536" h="1625139">
                <a:moveTo>
                  <a:pt x="0" y="0"/>
                </a:moveTo>
                <a:lnTo>
                  <a:pt x="2113655" y="8880"/>
                </a:lnTo>
                <a:cubicBezTo>
                  <a:pt x="2116615" y="547633"/>
                  <a:pt x="2119576" y="1061276"/>
                  <a:pt x="2122536" y="1600029"/>
                </a:cubicBezTo>
                <a:lnTo>
                  <a:pt x="0" y="1625139"/>
                </a:lnTo>
                <a:lnTo>
                  <a:pt x="0" y="0"/>
                </a:lnTo>
                <a:close/>
              </a:path>
            </a:pathLst>
          </a:custGeom>
          <a:solidFill>
            <a:srgbClr val="FF0000">
              <a:alpha val="32000"/>
            </a:srgbClr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reeform 83"/>
          <p:cNvSpPr/>
          <p:nvPr/>
        </p:nvSpPr>
        <p:spPr>
          <a:xfrm>
            <a:off x="6318692" y="2166853"/>
            <a:ext cx="1063240" cy="2594506"/>
          </a:xfrm>
          <a:custGeom>
            <a:avLst/>
            <a:gdLst>
              <a:gd name="connsiteX0" fmla="*/ 0 w 2122536"/>
              <a:gd name="connsiteY0" fmla="*/ 0 h 1625139"/>
              <a:gd name="connsiteX1" fmla="*/ 2113655 w 2122536"/>
              <a:gd name="connsiteY1" fmla="*/ 8880 h 1625139"/>
              <a:gd name="connsiteX2" fmla="*/ 2122536 w 2122536"/>
              <a:gd name="connsiteY2" fmla="*/ 1625139 h 1625139"/>
              <a:gd name="connsiteX3" fmla="*/ 0 w 2122536"/>
              <a:gd name="connsiteY3" fmla="*/ 1625139 h 1625139"/>
              <a:gd name="connsiteX4" fmla="*/ 0 w 2122536"/>
              <a:gd name="connsiteY4" fmla="*/ 0 h 1625139"/>
              <a:gd name="connsiteX0" fmla="*/ 0 w 2122536"/>
              <a:gd name="connsiteY0" fmla="*/ 1065666 h 2690805"/>
              <a:gd name="connsiteX1" fmla="*/ 1056827 w 2122536"/>
              <a:gd name="connsiteY1" fmla="*/ 0 h 2690805"/>
              <a:gd name="connsiteX2" fmla="*/ 2122536 w 2122536"/>
              <a:gd name="connsiteY2" fmla="*/ 2690805 h 2690805"/>
              <a:gd name="connsiteX3" fmla="*/ 0 w 2122536"/>
              <a:gd name="connsiteY3" fmla="*/ 2690805 h 2690805"/>
              <a:gd name="connsiteX4" fmla="*/ 0 w 2122536"/>
              <a:gd name="connsiteY4" fmla="*/ 1065666 h 2690805"/>
              <a:gd name="connsiteX0" fmla="*/ 0 w 1057681"/>
              <a:gd name="connsiteY0" fmla="*/ 1065666 h 2690805"/>
              <a:gd name="connsiteX1" fmla="*/ 1056827 w 1057681"/>
              <a:gd name="connsiteY1" fmla="*/ 0 h 2690805"/>
              <a:gd name="connsiteX2" fmla="*/ 1056828 w 1057681"/>
              <a:gd name="connsiteY2" fmla="*/ 1634020 h 2690805"/>
              <a:gd name="connsiteX3" fmla="*/ 0 w 1057681"/>
              <a:gd name="connsiteY3" fmla="*/ 2690805 h 2690805"/>
              <a:gd name="connsiteX4" fmla="*/ 0 w 1057681"/>
              <a:gd name="connsiteY4" fmla="*/ 1065666 h 2690805"/>
              <a:gd name="connsiteX0" fmla="*/ 0 w 1057305"/>
              <a:gd name="connsiteY0" fmla="*/ 1065666 h 2690805"/>
              <a:gd name="connsiteX1" fmla="*/ 1056827 w 1057305"/>
              <a:gd name="connsiteY1" fmla="*/ 0 h 2690805"/>
              <a:gd name="connsiteX2" fmla="*/ 1050894 w 1057305"/>
              <a:gd name="connsiteY2" fmla="*/ 1585117 h 2690805"/>
              <a:gd name="connsiteX3" fmla="*/ 0 w 1057305"/>
              <a:gd name="connsiteY3" fmla="*/ 2690805 h 2690805"/>
              <a:gd name="connsiteX4" fmla="*/ 0 w 1057305"/>
              <a:gd name="connsiteY4" fmla="*/ 1065666 h 2690805"/>
              <a:gd name="connsiteX0" fmla="*/ 5935 w 1063240"/>
              <a:gd name="connsiteY0" fmla="*/ 1065666 h 2672466"/>
              <a:gd name="connsiteX1" fmla="*/ 1062762 w 1063240"/>
              <a:gd name="connsiteY1" fmla="*/ 0 h 2672466"/>
              <a:gd name="connsiteX2" fmla="*/ 1056829 w 1063240"/>
              <a:gd name="connsiteY2" fmla="*/ 1585117 h 2672466"/>
              <a:gd name="connsiteX3" fmla="*/ 0 w 1063240"/>
              <a:gd name="connsiteY3" fmla="*/ 2672466 h 2672466"/>
              <a:gd name="connsiteX4" fmla="*/ 5935 w 1063240"/>
              <a:gd name="connsiteY4" fmla="*/ 1065666 h 2672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3240" h="2672466">
                <a:moveTo>
                  <a:pt x="5935" y="1065666"/>
                </a:moveTo>
                <a:lnTo>
                  <a:pt x="1062762" y="0"/>
                </a:lnTo>
                <a:cubicBezTo>
                  <a:pt x="1065722" y="538753"/>
                  <a:pt x="1053869" y="1046364"/>
                  <a:pt x="1056829" y="1585117"/>
                </a:cubicBezTo>
                <a:lnTo>
                  <a:pt x="0" y="2672466"/>
                </a:lnTo>
                <a:cubicBezTo>
                  <a:pt x="1978" y="2136866"/>
                  <a:pt x="3957" y="1601266"/>
                  <a:pt x="5935" y="1065666"/>
                </a:cubicBezTo>
                <a:close/>
              </a:path>
            </a:pathLst>
          </a:custGeom>
          <a:solidFill>
            <a:srgbClr val="FF0000">
              <a:alpha val="32000"/>
            </a:srgbClr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Freeform 86"/>
          <p:cNvSpPr/>
          <p:nvPr/>
        </p:nvSpPr>
        <p:spPr>
          <a:xfrm>
            <a:off x="4900017" y="2645104"/>
            <a:ext cx="1807858" cy="594096"/>
          </a:xfrm>
          <a:custGeom>
            <a:avLst/>
            <a:gdLst>
              <a:gd name="connsiteX0" fmla="*/ 77611 w 1830917"/>
              <a:gd name="connsiteY0" fmla="*/ 606778 h 606778"/>
              <a:gd name="connsiteX1" fmla="*/ 95250 w 1830917"/>
              <a:gd name="connsiteY1" fmla="*/ 582083 h 606778"/>
              <a:gd name="connsiteX2" fmla="*/ 45861 w 1830917"/>
              <a:gd name="connsiteY2" fmla="*/ 518583 h 606778"/>
              <a:gd name="connsiteX3" fmla="*/ 7056 w 1830917"/>
              <a:gd name="connsiteY3" fmla="*/ 437445 h 606778"/>
              <a:gd name="connsiteX4" fmla="*/ 0 w 1830917"/>
              <a:gd name="connsiteY4" fmla="*/ 328083 h 606778"/>
              <a:gd name="connsiteX5" fmla="*/ 1453444 w 1830917"/>
              <a:gd name="connsiteY5" fmla="*/ 328083 h 606778"/>
              <a:gd name="connsiteX6" fmla="*/ 1806222 w 1830917"/>
              <a:gd name="connsiteY6" fmla="*/ 0 h 606778"/>
              <a:gd name="connsiteX7" fmla="*/ 1799167 w 1830917"/>
              <a:gd name="connsiteY7" fmla="*/ 56445 h 606778"/>
              <a:gd name="connsiteX8" fmla="*/ 1792111 w 1830917"/>
              <a:gd name="connsiteY8" fmla="*/ 112889 h 606778"/>
              <a:gd name="connsiteX9" fmla="*/ 1813278 w 1830917"/>
              <a:gd name="connsiteY9" fmla="*/ 158750 h 606778"/>
              <a:gd name="connsiteX10" fmla="*/ 1830917 w 1830917"/>
              <a:gd name="connsiteY10" fmla="*/ 211667 h 606778"/>
              <a:gd name="connsiteX11" fmla="*/ 1830917 w 1830917"/>
              <a:gd name="connsiteY11" fmla="*/ 211667 h 606778"/>
              <a:gd name="connsiteX12" fmla="*/ 1816806 w 1830917"/>
              <a:gd name="connsiteY12" fmla="*/ 239889 h 606778"/>
              <a:gd name="connsiteX13" fmla="*/ 1449917 w 1830917"/>
              <a:gd name="connsiteY13" fmla="*/ 606778 h 606778"/>
              <a:gd name="connsiteX14" fmla="*/ 77611 w 1830917"/>
              <a:gd name="connsiteY14" fmla="*/ 606778 h 606778"/>
              <a:gd name="connsiteX0" fmla="*/ 77611 w 1834092"/>
              <a:gd name="connsiteY0" fmla="*/ 606778 h 606778"/>
              <a:gd name="connsiteX1" fmla="*/ 95250 w 1834092"/>
              <a:gd name="connsiteY1" fmla="*/ 582083 h 606778"/>
              <a:gd name="connsiteX2" fmla="*/ 45861 w 1834092"/>
              <a:gd name="connsiteY2" fmla="*/ 518583 h 606778"/>
              <a:gd name="connsiteX3" fmla="*/ 7056 w 1834092"/>
              <a:gd name="connsiteY3" fmla="*/ 437445 h 606778"/>
              <a:gd name="connsiteX4" fmla="*/ 0 w 1834092"/>
              <a:gd name="connsiteY4" fmla="*/ 328083 h 606778"/>
              <a:gd name="connsiteX5" fmla="*/ 1453444 w 1834092"/>
              <a:gd name="connsiteY5" fmla="*/ 328083 h 606778"/>
              <a:gd name="connsiteX6" fmla="*/ 1806222 w 1834092"/>
              <a:gd name="connsiteY6" fmla="*/ 0 h 606778"/>
              <a:gd name="connsiteX7" fmla="*/ 1799167 w 1834092"/>
              <a:gd name="connsiteY7" fmla="*/ 56445 h 606778"/>
              <a:gd name="connsiteX8" fmla="*/ 1792111 w 1834092"/>
              <a:gd name="connsiteY8" fmla="*/ 112889 h 606778"/>
              <a:gd name="connsiteX9" fmla="*/ 1813278 w 1834092"/>
              <a:gd name="connsiteY9" fmla="*/ 158750 h 606778"/>
              <a:gd name="connsiteX10" fmla="*/ 1830917 w 1834092"/>
              <a:gd name="connsiteY10" fmla="*/ 211667 h 606778"/>
              <a:gd name="connsiteX11" fmla="*/ 1834092 w 1834092"/>
              <a:gd name="connsiteY11" fmla="*/ 221192 h 606778"/>
              <a:gd name="connsiteX12" fmla="*/ 1816806 w 1834092"/>
              <a:gd name="connsiteY12" fmla="*/ 239889 h 606778"/>
              <a:gd name="connsiteX13" fmla="*/ 1449917 w 1834092"/>
              <a:gd name="connsiteY13" fmla="*/ 606778 h 606778"/>
              <a:gd name="connsiteX14" fmla="*/ 77611 w 1834092"/>
              <a:gd name="connsiteY14" fmla="*/ 606778 h 606778"/>
              <a:gd name="connsiteX0" fmla="*/ 77611 w 1834092"/>
              <a:gd name="connsiteY0" fmla="*/ 606778 h 606778"/>
              <a:gd name="connsiteX1" fmla="*/ 95250 w 1834092"/>
              <a:gd name="connsiteY1" fmla="*/ 582083 h 606778"/>
              <a:gd name="connsiteX2" fmla="*/ 45861 w 1834092"/>
              <a:gd name="connsiteY2" fmla="*/ 518583 h 606778"/>
              <a:gd name="connsiteX3" fmla="*/ 7056 w 1834092"/>
              <a:gd name="connsiteY3" fmla="*/ 437445 h 606778"/>
              <a:gd name="connsiteX4" fmla="*/ 0 w 1834092"/>
              <a:gd name="connsiteY4" fmla="*/ 328083 h 606778"/>
              <a:gd name="connsiteX5" fmla="*/ 1453444 w 1834092"/>
              <a:gd name="connsiteY5" fmla="*/ 328083 h 606778"/>
              <a:gd name="connsiteX6" fmla="*/ 1806222 w 1834092"/>
              <a:gd name="connsiteY6" fmla="*/ 0 h 606778"/>
              <a:gd name="connsiteX7" fmla="*/ 1799167 w 1834092"/>
              <a:gd name="connsiteY7" fmla="*/ 56445 h 606778"/>
              <a:gd name="connsiteX8" fmla="*/ 1792111 w 1834092"/>
              <a:gd name="connsiteY8" fmla="*/ 112889 h 606778"/>
              <a:gd name="connsiteX9" fmla="*/ 1813278 w 1834092"/>
              <a:gd name="connsiteY9" fmla="*/ 158750 h 606778"/>
              <a:gd name="connsiteX10" fmla="*/ 1830917 w 1834092"/>
              <a:gd name="connsiteY10" fmla="*/ 211667 h 606778"/>
              <a:gd name="connsiteX11" fmla="*/ 1834092 w 1834092"/>
              <a:gd name="connsiteY11" fmla="*/ 221192 h 606778"/>
              <a:gd name="connsiteX12" fmla="*/ 1449917 w 1834092"/>
              <a:gd name="connsiteY12" fmla="*/ 606778 h 606778"/>
              <a:gd name="connsiteX13" fmla="*/ 77611 w 1834092"/>
              <a:gd name="connsiteY13" fmla="*/ 606778 h 606778"/>
              <a:gd name="connsiteX0" fmla="*/ 77611 w 1837267"/>
              <a:gd name="connsiteY0" fmla="*/ 606778 h 606778"/>
              <a:gd name="connsiteX1" fmla="*/ 95250 w 1837267"/>
              <a:gd name="connsiteY1" fmla="*/ 582083 h 606778"/>
              <a:gd name="connsiteX2" fmla="*/ 45861 w 1837267"/>
              <a:gd name="connsiteY2" fmla="*/ 518583 h 606778"/>
              <a:gd name="connsiteX3" fmla="*/ 7056 w 1837267"/>
              <a:gd name="connsiteY3" fmla="*/ 437445 h 606778"/>
              <a:gd name="connsiteX4" fmla="*/ 0 w 1837267"/>
              <a:gd name="connsiteY4" fmla="*/ 328083 h 606778"/>
              <a:gd name="connsiteX5" fmla="*/ 1453444 w 1837267"/>
              <a:gd name="connsiteY5" fmla="*/ 328083 h 606778"/>
              <a:gd name="connsiteX6" fmla="*/ 1806222 w 1837267"/>
              <a:gd name="connsiteY6" fmla="*/ 0 h 606778"/>
              <a:gd name="connsiteX7" fmla="*/ 1799167 w 1837267"/>
              <a:gd name="connsiteY7" fmla="*/ 56445 h 606778"/>
              <a:gd name="connsiteX8" fmla="*/ 1792111 w 1837267"/>
              <a:gd name="connsiteY8" fmla="*/ 112889 h 606778"/>
              <a:gd name="connsiteX9" fmla="*/ 1813278 w 1837267"/>
              <a:gd name="connsiteY9" fmla="*/ 158750 h 606778"/>
              <a:gd name="connsiteX10" fmla="*/ 1830917 w 1837267"/>
              <a:gd name="connsiteY10" fmla="*/ 211667 h 606778"/>
              <a:gd name="connsiteX11" fmla="*/ 1837267 w 1837267"/>
              <a:gd name="connsiteY11" fmla="*/ 230717 h 606778"/>
              <a:gd name="connsiteX12" fmla="*/ 1449917 w 1837267"/>
              <a:gd name="connsiteY12" fmla="*/ 606778 h 606778"/>
              <a:gd name="connsiteX13" fmla="*/ 77611 w 1837267"/>
              <a:gd name="connsiteY13" fmla="*/ 606778 h 606778"/>
              <a:gd name="connsiteX0" fmla="*/ 90311 w 1849967"/>
              <a:gd name="connsiteY0" fmla="*/ 606778 h 606778"/>
              <a:gd name="connsiteX1" fmla="*/ 107950 w 1849967"/>
              <a:gd name="connsiteY1" fmla="*/ 582083 h 606778"/>
              <a:gd name="connsiteX2" fmla="*/ 58561 w 1849967"/>
              <a:gd name="connsiteY2" fmla="*/ 518583 h 606778"/>
              <a:gd name="connsiteX3" fmla="*/ 19756 w 1849967"/>
              <a:gd name="connsiteY3" fmla="*/ 437445 h 606778"/>
              <a:gd name="connsiteX4" fmla="*/ 0 w 1849967"/>
              <a:gd name="connsiteY4" fmla="*/ 324908 h 606778"/>
              <a:gd name="connsiteX5" fmla="*/ 1466144 w 1849967"/>
              <a:gd name="connsiteY5" fmla="*/ 328083 h 606778"/>
              <a:gd name="connsiteX6" fmla="*/ 1818922 w 1849967"/>
              <a:gd name="connsiteY6" fmla="*/ 0 h 606778"/>
              <a:gd name="connsiteX7" fmla="*/ 1811867 w 1849967"/>
              <a:gd name="connsiteY7" fmla="*/ 56445 h 606778"/>
              <a:gd name="connsiteX8" fmla="*/ 1804811 w 1849967"/>
              <a:gd name="connsiteY8" fmla="*/ 112889 h 606778"/>
              <a:gd name="connsiteX9" fmla="*/ 1825978 w 1849967"/>
              <a:gd name="connsiteY9" fmla="*/ 158750 h 606778"/>
              <a:gd name="connsiteX10" fmla="*/ 1843617 w 1849967"/>
              <a:gd name="connsiteY10" fmla="*/ 211667 h 606778"/>
              <a:gd name="connsiteX11" fmla="*/ 1849967 w 1849967"/>
              <a:gd name="connsiteY11" fmla="*/ 230717 h 606778"/>
              <a:gd name="connsiteX12" fmla="*/ 1462617 w 1849967"/>
              <a:gd name="connsiteY12" fmla="*/ 606778 h 606778"/>
              <a:gd name="connsiteX13" fmla="*/ 90311 w 1849967"/>
              <a:gd name="connsiteY13" fmla="*/ 606778 h 606778"/>
              <a:gd name="connsiteX0" fmla="*/ 90311 w 1849967"/>
              <a:gd name="connsiteY0" fmla="*/ 606778 h 606778"/>
              <a:gd name="connsiteX1" fmla="*/ 107950 w 1849967"/>
              <a:gd name="connsiteY1" fmla="*/ 582083 h 606778"/>
              <a:gd name="connsiteX2" fmla="*/ 58561 w 1849967"/>
              <a:gd name="connsiteY2" fmla="*/ 518583 h 606778"/>
              <a:gd name="connsiteX3" fmla="*/ 19756 w 1849967"/>
              <a:gd name="connsiteY3" fmla="*/ 437445 h 606778"/>
              <a:gd name="connsiteX4" fmla="*/ 0 w 1849967"/>
              <a:gd name="connsiteY4" fmla="*/ 324908 h 606778"/>
              <a:gd name="connsiteX5" fmla="*/ 1466144 w 1849967"/>
              <a:gd name="connsiteY5" fmla="*/ 328083 h 606778"/>
              <a:gd name="connsiteX6" fmla="*/ 1818922 w 1849967"/>
              <a:gd name="connsiteY6" fmla="*/ 0 h 606778"/>
              <a:gd name="connsiteX7" fmla="*/ 1811867 w 1849967"/>
              <a:gd name="connsiteY7" fmla="*/ 56445 h 606778"/>
              <a:gd name="connsiteX8" fmla="*/ 1817511 w 1849967"/>
              <a:gd name="connsiteY8" fmla="*/ 119239 h 606778"/>
              <a:gd name="connsiteX9" fmla="*/ 1825978 w 1849967"/>
              <a:gd name="connsiteY9" fmla="*/ 158750 h 606778"/>
              <a:gd name="connsiteX10" fmla="*/ 1843617 w 1849967"/>
              <a:gd name="connsiteY10" fmla="*/ 211667 h 606778"/>
              <a:gd name="connsiteX11" fmla="*/ 1849967 w 1849967"/>
              <a:gd name="connsiteY11" fmla="*/ 230717 h 606778"/>
              <a:gd name="connsiteX12" fmla="*/ 1462617 w 1849967"/>
              <a:gd name="connsiteY12" fmla="*/ 606778 h 606778"/>
              <a:gd name="connsiteX13" fmla="*/ 90311 w 1849967"/>
              <a:gd name="connsiteY13" fmla="*/ 606778 h 606778"/>
              <a:gd name="connsiteX0" fmla="*/ 90311 w 1849967"/>
              <a:gd name="connsiteY0" fmla="*/ 606778 h 606778"/>
              <a:gd name="connsiteX1" fmla="*/ 107950 w 1849967"/>
              <a:gd name="connsiteY1" fmla="*/ 582083 h 606778"/>
              <a:gd name="connsiteX2" fmla="*/ 58561 w 1849967"/>
              <a:gd name="connsiteY2" fmla="*/ 518583 h 606778"/>
              <a:gd name="connsiteX3" fmla="*/ 47127 w 1849967"/>
              <a:gd name="connsiteY3" fmla="*/ 431971 h 606778"/>
              <a:gd name="connsiteX4" fmla="*/ 0 w 1849967"/>
              <a:gd name="connsiteY4" fmla="*/ 324908 h 606778"/>
              <a:gd name="connsiteX5" fmla="*/ 1466144 w 1849967"/>
              <a:gd name="connsiteY5" fmla="*/ 328083 h 606778"/>
              <a:gd name="connsiteX6" fmla="*/ 1818922 w 1849967"/>
              <a:gd name="connsiteY6" fmla="*/ 0 h 606778"/>
              <a:gd name="connsiteX7" fmla="*/ 1811867 w 1849967"/>
              <a:gd name="connsiteY7" fmla="*/ 56445 h 606778"/>
              <a:gd name="connsiteX8" fmla="*/ 1817511 w 1849967"/>
              <a:gd name="connsiteY8" fmla="*/ 119239 h 606778"/>
              <a:gd name="connsiteX9" fmla="*/ 1825978 w 1849967"/>
              <a:gd name="connsiteY9" fmla="*/ 158750 h 606778"/>
              <a:gd name="connsiteX10" fmla="*/ 1843617 w 1849967"/>
              <a:gd name="connsiteY10" fmla="*/ 211667 h 606778"/>
              <a:gd name="connsiteX11" fmla="*/ 1849967 w 1849967"/>
              <a:gd name="connsiteY11" fmla="*/ 230717 h 606778"/>
              <a:gd name="connsiteX12" fmla="*/ 1462617 w 1849967"/>
              <a:gd name="connsiteY12" fmla="*/ 606778 h 606778"/>
              <a:gd name="connsiteX13" fmla="*/ 90311 w 1849967"/>
              <a:gd name="connsiteY13" fmla="*/ 606778 h 606778"/>
              <a:gd name="connsiteX0" fmla="*/ 23636 w 1849967"/>
              <a:gd name="connsiteY0" fmla="*/ 609953 h 609953"/>
              <a:gd name="connsiteX1" fmla="*/ 107950 w 1849967"/>
              <a:gd name="connsiteY1" fmla="*/ 582083 h 609953"/>
              <a:gd name="connsiteX2" fmla="*/ 58561 w 1849967"/>
              <a:gd name="connsiteY2" fmla="*/ 518583 h 609953"/>
              <a:gd name="connsiteX3" fmla="*/ 47127 w 1849967"/>
              <a:gd name="connsiteY3" fmla="*/ 431971 h 609953"/>
              <a:gd name="connsiteX4" fmla="*/ 0 w 1849967"/>
              <a:gd name="connsiteY4" fmla="*/ 324908 h 609953"/>
              <a:gd name="connsiteX5" fmla="*/ 1466144 w 1849967"/>
              <a:gd name="connsiteY5" fmla="*/ 328083 h 609953"/>
              <a:gd name="connsiteX6" fmla="*/ 1818922 w 1849967"/>
              <a:gd name="connsiteY6" fmla="*/ 0 h 609953"/>
              <a:gd name="connsiteX7" fmla="*/ 1811867 w 1849967"/>
              <a:gd name="connsiteY7" fmla="*/ 56445 h 609953"/>
              <a:gd name="connsiteX8" fmla="*/ 1817511 w 1849967"/>
              <a:gd name="connsiteY8" fmla="*/ 119239 h 609953"/>
              <a:gd name="connsiteX9" fmla="*/ 1825978 w 1849967"/>
              <a:gd name="connsiteY9" fmla="*/ 158750 h 609953"/>
              <a:gd name="connsiteX10" fmla="*/ 1843617 w 1849967"/>
              <a:gd name="connsiteY10" fmla="*/ 211667 h 609953"/>
              <a:gd name="connsiteX11" fmla="*/ 1849967 w 1849967"/>
              <a:gd name="connsiteY11" fmla="*/ 230717 h 609953"/>
              <a:gd name="connsiteX12" fmla="*/ 1462617 w 1849967"/>
              <a:gd name="connsiteY12" fmla="*/ 606778 h 609953"/>
              <a:gd name="connsiteX13" fmla="*/ 23636 w 1849967"/>
              <a:gd name="connsiteY13" fmla="*/ 609953 h 609953"/>
              <a:gd name="connsiteX0" fmla="*/ 23636 w 1849967"/>
              <a:gd name="connsiteY0" fmla="*/ 609953 h 609953"/>
              <a:gd name="connsiteX1" fmla="*/ 58561 w 1849967"/>
              <a:gd name="connsiteY1" fmla="*/ 518583 h 609953"/>
              <a:gd name="connsiteX2" fmla="*/ 47127 w 1849967"/>
              <a:gd name="connsiteY2" fmla="*/ 431971 h 609953"/>
              <a:gd name="connsiteX3" fmla="*/ 0 w 1849967"/>
              <a:gd name="connsiteY3" fmla="*/ 324908 h 609953"/>
              <a:gd name="connsiteX4" fmla="*/ 1466144 w 1849967"/>
              <a:gd name="connsiteY4" fmla="*/ 328083 h 609953"/>
              <a:gd name="connsiteX5" fmla="*/ 1818922 w 1849967"/>
              <a:gd name="connsiteY5" fmla="*/ 0 h 609953"/>
              <a:gd name="connsiteX6" fmla="*/ 1811867 w 1849967"/>
              <a:gd name="connsiteY6" fmla="*/ 56445 h 609953"/>
              <a:gd name="connsiteX7" fmla="*/ 1817511 w 1849967"/>
              <a:gd name="connsiteY7" fmla="*/ 119239 h 609953"/>
              <a:gd name="connsiteX8" fmla="*/ 1825978 w 1849967"/>
              <a:gd name="connsiteY8" fmla="*/ 158750 h 609953"/>
              <a:gd name="connsiteX9" fmla="*/ 1843617 w 1849967"/>
              <a:gd name="connsiteY9" fmla="*/ 211667 h 609953"/>
              <a:gd name="connsiteX10" fmla="*/ 1849967 w 1849967"/>
              <a:gd name="connsiteY10" fmla="*/ 230717 h 609953"/>
              <a:gd name="connsiteX11" fmla="*/ 1462617 w 1849967"/>
              <a:gd name="connsiteY11" fmla="*/ 606778 h 609953"/>
              <a:gd name="connsiteX12" fmla="*/ 23636 w 1849967"/>
              <a:gd name="connsiteY12" fmla="*/ 609953 h 609953"/>
              <a:gd name="connsiteX0" fmla="*/ 23636 w 1849967"/>
              <a:gd name="connsiteY0" fmla="*/ 609953 h 609953"/>
              <a:gd name="connsiteX1" fmla="*/ 58561 w 1849967"/>
              <a:gd name="connsiteY1" fmla="*/ 518583 h 609953"/>
              <a:gd name="connsiteX2" fmla="*/ 97789 w 1849967"/>
              <a:gd name="connsiteY2" fmla="*/ 474503 h 609953"/>
              <a:gd name="connsiteX3" fmla="*/ 47127 w 1849967"/>
              <a:gd name="connsiteY3" fmla="*/ 431971 h 609953"/>
              <a:gd name="connsiteX4" fmla="*/ 0 w 1849967"/>
              <a:gd name="connsiteY4" fmla="*/ 324908 h 609953"/>
              <a:gd name="connsiteX5" fmla="*/ 1466144 w 1849967"/>
              <a:gd name="connsiteY5" fmla="*/ 328083 h 609953"/>
              <a:gd name="connsiteX6" fmla="*/ 1818922 w 1849967"/>
              <a:gd name="connsiteY6" fmla="*/ 0 h 609953"/>
              <a:gd name="connsiteX7" fmla="*/ 1811867 w 1849967"/>
              <a:gd name="connsiteY7" fmla="*/ 56445 h 609953"/>
              <a:gd name="connsiteX8" fmla="*/ 1817511 w 1849967"/>
              <a:gd name="connsiteY8" fmla="*/ 119239 h 609953"/>
              <a:gd name="connsiteX9" fmla="*/ 1825978 w 1849967"/>
              <a:gd name="connsiteY9" fmla="*/ 158750 h 609953"/>
              <a:gd name="connsiteX10" fmla="*/ 1843617 w 1849967"/>
              <a:gd name="connsiteY10" fmla="*/ 211667 h 609953"/>
              <a:gd name="connsiteX11" fmla="*/ 1849967 w 1849967"/>
              <a:gd name="connsiteY11" fmla="*/ 230717 h 609953"/>
              <a:gd name="connsiteX12" fmla="*/ 1462617 w 1849967"/>
              <a:gd name="connsiteY12" fmla="*/ 606778 h 609953"/>
              <a:gd name="connsiteX13" fmla="*/ 23636 w 1849967"/>
              <a:gd name="connsiteY13" fmla="*/ 609953 h 609953"/>
              <a:gd name="connsiteX0" fmla="*/ 42686 w 1849967"/>
              <a:gd name="connsiteY0" fmla="*/ 606778 h 606778"/>
              <a:gd name="connsiteX1" fmla="*/ 58561 w 1849967"/>
              <a:gd name="connsiteY1" fmla="*/ 518583 h 606778"/>
              <a:gd name="connsiteX2" fmla="*/ 97789 w 1849967"/>
              <a:gd name="connsiteY2" fmla="*/ 474503 h 606778"/>
              <a:gd name="connsiteX3" fmla="*/ 47127 w 1849967"/>
              <a:gd name="connsiteY3" fmla="*/ 431971 h 606778"/>
              <a:gd name="connsiteX4" fmla="*/ 0 w 1849967"/>
              <a:gd name="connsiteY4" fmla="*/ 324908 h 606778"/>
              <a:gd name="connsiteX5" fmla="*/ 1466144 w 1849967"/>
              <a:gd name="connsiteY5" fmla="*/ 328083 h 606778"/>
              <a:gd name="connsiteX6" fmla="*/ 1818922 w 1849967"/>
              <a:gd name="connsiteY6" fmla="*/ 0 h 606778"/>
              <a:gd name="connsiteX7" fmla="*/ 1811867 w 1849967"/>
              <a:gd name="connsiteY7" fmla="*/ 56445 h 606778"/>
              <a:gd name="connsiteX8" fmla="*/ 1817511 w 1849967"/>
              <a:gd name="connsiteY8" fmla="*/ 119239 h 606778"/>
              <a:gd name="connsiteX9" fmla="*/ 1825978 w 1849967"/>
              <a:gd name="connsiteY9" fmla="*/ 158750 h 606778"/>
              <a:gd name="connsiteX10" fmla="*/ 1843617 w 1849967"/>
              <a:gd name="connsiteY10" fmla="*/ 211667 h 606778"/>
              <a:gd name="connsiteX11" fmla="*/ 1849967 w 1849967"/>
              <a:gd name="connsiteY11" fmla="*/ 230717 h 606778"/>
              <a:gd name="connsiteX12" fmla="*/ 1462617 w 1849967"/>
              <a:gd name="connsiteY12" fmla="*/ 606778 h 606778"/>
              <a:gd name="connsiteX13" fmla="*/ 42686 w 1849967"/>
              <a:gd name="connsiteY13" fmla="*/ 606778 h 606778"/>
              <a:gd name="connsiteX0" fmla="*/ 42686 w 1849967"/>
              <a:gd name="connsiteY0" fmla="*/ 606778 h 606778"/>
              <a:gd name="connsiteX1" fmla="*/ 68086 w 1849967"/>
              <a:gd name="connsiteY1" fmla="*/ 518583 h 606778"/>
              <a:gd name="connsiteX2" fmla="*/ 97789 w 1849967"/>
              <a:gd name="connsiteY2" fmla="*/ 474503 h 606778"/>
              <a:gd name="connsiteX3" fmla="*/ 47127 w 1849967"/>
              <a:gd name="connsiteY3" fmla="*/ 431971 h 606778"/>
              <a:gd name="connsiteX4" fmla="*/ 0 w 1849967"/>
              <a:gd name="connsiteY4" fmla="*/ 324908 h 606778"/>
              <a:gd name="connsiteX5" fmla="*/ 1466144 w 1849967"/>
              <a:gd name="connsiteY5" fmla="*/ 328083 h 606778"/>
              <a:gd name="connsiteX6" fmla="*/ 1818922 w 1849967"/>
              <a:gd name="connsiteY6" fmla="*/ 0 h 606778"/>
              <a:gd name="connsiteX7" fmla="*/ 1811867 w 1849967"/>
              <a:gd name="connsiteY7" fmla="*/ 56445 h 606778"/>
              <a:gd name="connsiteX8" fmla="*/ 1817511 w 1849967"/>
              <a:gd name="connsiteY8" fmla="*/ 119239 h 606778"/>
              <a:gd name="connsiteX9" fmla="*/ 1825978 w 1849967"/>
              <a:gd name="connsiteY9" fmla="*/ 158750 h 606778"/>
              <a:gd name="connsiteX10" fmla="*/ 1843617 w 1849967"/>
              <a:gd name="connsiteY10" fmla="*/ 211667 h 606778"/>
              <a:gd name="connsiteX11" fmla="*/ 1849967 w 1849967"/>
              <a:gd name="connsiteY11" fmla="*/ 230717 h 606778"/>
              <a:gd name="connsiteX12" fmla="*/ 1462617 w 1849967"/>
              <a:gd name="connsiteY12" fmla="*/ 606778 h 606778"/>
              <a:gd name="connsiteX13" fmla="*/ 42686 w 1849967"/>
              <a:gd name="connsiteY13" fmla="*/ 606778 h 606778"/>
              <a:gd name="connsiteX0" fmla="*/ 33161 w 1840442"/>
              <a:gd name="connsiteY0" fmla="*/ 606778 h 606778"/>
              <a:gd name="connsiteX1" fmla="*/ 58561 w 1840442"/>
              <a:gd name="connsiteY1" fmla="*/ 518583 h 606778"/>
              <a:gd name="connsiteX2" fmla="*/ 88264 w 1840442"/>
              <a:gd name="connsiteY2" fmla="*/ 474503 h 606778"/>
              <a:gd name="connsiteX3" fmla="*/ 37602 w 1840442"/>
              <a:gd name="connsiteY3" fmla="*/ 431971 h 606778"/>
              <a:gd name="connsiteX4" fmla="*/ 0 w 1840442"/>
              <a:gd name="connsiteY4" fmla="*/ 324908 h 606778"/>
              <a:gd name="connsiteX5" fmla="*/ 1456619 w 1840442"/>
              <a:gd name="connsiteY5" fmla="*/ 328083 h 606778"/>
              <a:gd name="connsiteX6" fmla="*/ 1809397 w 1840442"/>
              <a:gd name="connsiteY6" fmla="*/ 0 h 606778"/>
              <a:gd name="connsiteX7" fmla="*/ 1802342 w 1840442"/>
              <a:gd name="connsiteY7" fmla="*/ 56445 h 606778"/>
              <a:gd name="connsiteX8" fmla="*/ 1807986 w 1840442"/>
              <a:gd name="connsiteY8" fmla="*/ 119239 h 606778"/>
              <a:gd name="connsiteX9" fmla="*/ 1816453 w 1840442"/>
              <a:gd name="connsiteY9" fmla="*/ 158750 h 606778"/>
              <a:gd name="connsiteX10" fmla="*/ 1834092 w 1840442"/>
              <a:gd name="connsiteY10" fmla="*/ 211667 h 606778"/>
              <a:gd name="connsiteX11" fmla="*/ 1840442 w 1840442"/>
              <a:gd name="connsiteY11" fmla="*/ 230717 h 606778"/>
              <a:gd name="connsiteX12" fmla="*/ 1453092 w 1840442"/>
              <a:gd name="connsiteY12" fmla="*/ 606778 h 606778"/>
              <a:gd name="connsiteX13" fmla="*/ 33161 w 1840442"/>
              <a:gd name="connsiteY13" fmla="*/ 606778 h 606778"/>
              <a:gd name="connsiteX0" fmla="*/ 33161 w 1840442"/>
              <a:gd name="connsiteY0" fmla="*/ 606778 h 606778"/>
              <a:gd name="connsiteX1" fmla="*/ 58561 w 1840442"/>
              <a:gd name="connsiteY1" fmla="*/ 518583 h 606778"/>
              <a:gd name="connsiteX2" fmla="*/ 88264 w 1840442"/>
              <a:gd name="connsiteY2" fmla="*/ 474503 h 606778"/>
              <a:gd name="connsiteX3" fmla="*/ 37602 w 1840442"/>
              <a:gd name="connsiteY3" fmla="*/ 431971 h 606778"/>
              <a:gd name="connsiteX4" fmla="*/ 0 w 1840442"/>
              <a:gd name="connsiteY4" fmla="*/ 324908 h 606778"/>
              <a:gd name="connsiteX5" fmla="*/ 1456619 w 1840442"/>
              <a:gd name="connsiteY5" fmla="*/ 328083 h 606778"/>
              <a:gd name="connsiteX6" fmla="*/ 1809397 w 1840442"/>
              <a:gd name="connsiteY6" fmla="*/ 0 h 606778"/>
              <a:gd name="connsiteX7" fmla="*/ 1802342 w 1840442"/>
              <a:gd name="connsiteY7" fmla="*/ 56445 h 606778"/>
              <a:gd name="connsiteX8" fmla="*/ 1820686 w 1840442"/>
              <a:gd name="connsiteY8" fmla="*/ 106539 h 606778"/>
              <a:gd name="connsiteX9" fmla="*/ 1816453 w 1840442"/>
              <a:gd name="connsiteY9" fmla="*/ 158750 h 606778"/>
              <a:gd name="connsiteX10" fmla="*/ 1834092 w 1840442"/>
              <a:gd name="connsiteY10" fmla="*/ 211667 h 606778"/>
              <a:gd name="connsiteX11" fmla="*/ 1840442 w 1840442"/>
              <a:gd name="connsiteY11" fmla="*/ 230717 h 606778"/>
              <a:gd name="connsiteX12" fmla="*/ 1453092 w 1840442"/>
              <a:gd name="connsiteY12" fmla="*/ 606778 h 606778"/>
              <a:gd name="connsiteX13" fmla="*/ 33161 w 1840442"/>
              <a:gd name="connsiteY13" fmla="*/ 606778 h 606778"/>
              <a:gd name="connsiteX0" fmla="*/ 33161 w 1840442"/>
              <a:gd name="connsiteY0" fmla="*/ 628130 h 628130"/>
              <a:gd name="connsiteX1" fmla="*/ 58561 w 1840442"/>
              <a:gd name="connsiteY1" fmla="*/ 539935 h 628130"/>
              <a:gd name="connsiteX2" fmla="*/ 88264 w 1840442"/>
              <a:gd name="connsiteY2" fmla="*/ 495855 h 628130"/>
              <a:gd name="connsiteX3" fmla="*/ 37602 w 1840442"/>
              <a:gd name="connsiteY3" fmla="*/ 453323 h 628130"/>
              <a:gd name="connsiteX4" fmla="*/ 0 w 1840442"/>
              <a:gd name="connsiteY4" fmla="*/ 346260 h 628130"/>
              <a:gd name="connsiteX5" fmla="*/ 1456619 w 1840442"/>
              <a:gd name="connsiteY5" fmla="*/ 349435 h 628130"/>
              <a:gd name="connsiteX6" fmla="*/ 1809397 w 1840442"/>
              <a:gd name="connsiteY6" fmla="*/ 21352 h 628130"/>
              <a:gd name="connsiteX7" fmla="*/ 1774188 w 1840442"/>
              <a:gd name="connsiteY7" fmla="*/ 38655 h 628130"/>
              <a:gd name="connsiteX8" fmla="*/ 1802342 w 1840442"/>
              <a:gd name="connsiteY8" fmla="*/ 77797 h 628130"/>
              <a:gd name="connsiteX9" fmla="*/ 1820686 w 1840442"/>
              <a:gd name="connsiteY9" fmla="*/ 127891 h 628130"/>
              <a:gd name="connsiteX10" fmla="*/ 1816453 w 1840442"/>
              <a:gd name="connsiteY10" fmla="*/ 180102 h 628130"/>
              <a:gd name="connsiteX11" fmla="*/ 1834092 w 1840442"/>
              <a:gd name="connsiteY11" fmla="*/ 233019 h 628130"/>
              <a:gd name="connsiteX12" fmla="*/ 1840442 w 1840442"/>
              <a:gd name="connsiteY12" fmla="*/ 252069 h 628130"/>
              <a:gd name="connsiteX13" fmla="*/ 1453092 w 1840442"/>
              <a:gd name="connsiteY13" fmla="*/ 628130 h 628130"/>
              <a:gd name="connsiteX14" fmla="*/ 33161 w 1840442"/>
              <a:gd name="connsiteY14" fmla="*/ 628130 h 628130"/>
              <a:gd name="connsiteX0" fmla="*/ 33161 w 1840442"/>
              <a:gd name="connsiteY0" fmla="*/ 589475 h 589475"/>
              <a:gd name="connsiteX1" fmla="*/ 58561 w 1840442"/>
              <a:gd name="connsiteY1" fmla="*/ 501280 h 589475"/>
              <a:gd name="connsiteX2" fmla="*/ 88264 w 1840442"/>
              <a:gd name="connsiteY2" fmla="*/ 457200 h 589475"/>
              <a:gd name="connsiteX3" fmla="*/ 37602 w 1840442"/>
              <a:gd name="connsiteY3" fmla="*/ 414668 h 589475"/>
              <a:gd name="connsiteX4" fmla="*/ 0 w 1840442"/>
              <a:gd name="connsiteY4" fmla="*/ 307605 h 589475"/>
              <a:gd name="connsiteX5" fmla="*/ 1456619 w 1840442"/>
              <a:gd name="connsiteY5" fmla="*/ 310780 h 589475"/>
              <a:gd name="connsiteX6" fmla="*/ 1774188 w 1840442"/>
              <a:gd name="connsiteY6" fmla="*/ 0 h 589475"/>
              <a:gd name="connsiteX7" fmla="*/ 1802342 w 1840442"/>
              <a:gd name="connsiteY7" fmla="*/ 39142 h 589475"/>
              <a:gd name="connsiteX8" fmla="*/ 1820686 w 1840442"/>
              <a:gd name="connsiteY8" fmla="*/ 89236 h 589475"/>
              <a:gd name="connsiteX9" fmla="*/ 1816453 w 1840442"/>
              <a:gd name="connsiteY9" fmla="*/ 141447 h 589475"/>
              <a:gd name="connsiteX10" fmla="*/ 1834092 w 1840442"/>
              <a:gd name="connsiteY10" fmla="*/ 194364 h 589475"/>
              <a:gd name="connsiteX11" fmla="*/ 1840442 w 1840442"/>
              <a:gd name="connsiteY11" fmla="*/ 213414 h 589475"/>
              <a:gd name="connsiteX12" fmla="*/ 1453092 w 1840442"/>
              <a:gd name="connsiteY12" fmla="*/ 589475 h 589475"/>
              <a:gd name="connsiteX13" fmla="*/ 33161 w 1840442"/>
              <a:gd name="connsiteY13" fmla="*/ 589475 h 589475"/>
              <a:gd name="connsiteX0" fmla="*/ 33161 w 1840442"/>
              <a:gd name="connsiteY0" fmla="*/ 599000 h 599000"/>
              <a:gd name="connsiteX1" fmla="*/ 58561 w 1840442"/>
              <a:gd name="connsiteY1" fmla="*/ 510805 h 599000"/>
              <a:gd name="connsiteX2" fmla="*/ 88264 w 1840442"/>
              <a:gd name="connsiteY2" fmla="*/ 466725 h 599000"/>
              <a:gd name="connsiteX3" fmla="*/ 37602 w 1840442"/>
              <a:gd name="connsiteY3" fmla="*/ 424193 h 599000"/>
              <a:gd name="connsiteX4" fmla="*/ 0 w 1840442"/>
              <a:gd name="connsiteY4" fmla="*/ 317130 h 599000"/>
              <a:gd name="connsiteX5" fmla="*/ 1456619 w 1840442"/>
              <a:gd name="connsiteY5" fmla="*/ 320305 h 599000"/>
              <a:gd name="connsiteX6" fmla="*/ 1790063 w 1840442"/>
              <a:gd name="connsiteY6" fmla="*/ 0 h 599000"/>
              <a:gd name="connsiteX7" fmla="*/ 1802342 w 1840442"/>
              <a:gd name="connsiteY7" fmla="*/ 48667 h 599000"/>
              <a:gd name="connsiteX8" fmla="*/ 1820686 w 1840442"/>
              <a:gd name="connsiteY8" fmla="*/ 98761 h 599000"/>
              <a:gd name="connsiteX9" fmla="*/ 1816453 w 1840442"/>
              <a:gd name="connsiteY9" fmla="*/ 150972 h 599000"/>
              <a:gd name="connsiteX10" fmla="*/ 1834092 w 1840442"/>
              <a:gd name="connsiteY10" fmla="*/ 203889 h 599000"/>
              <a:gd name="connsiteX11" fmla="*/ 1840442 w 1840442"/>
              <a:gd name="connsiteY11" fmla="*/ 222939 h 599000"/>
              <a:gd name="connsiteX12" fmla="*/ 1453092 w 1840442"/>
              <a:gd name="connsiteY12" fmla="*/ 599000 h 599000"/>
              <a:gd name="connsiteX13" fmla="*/ 33161 w 1840442"/>
              <a:gd name="connsiteY13" fmla="*/ 599000 h 599000"/>
              <a:gd name="connsiteX0" fmla="*/ 33161 w 1841853"/>
              <a:gd name="connsiteY0" fmla="*/ 599000 h 599000"/>
              <a:gd name="connsiteX1" fmla="*/ 58561 w 1841853"/>
              <a:gd name="connsiteY1" fmla="*/ 510805 h 599000"/>
              <a:gd name="connsiteX2" fmla="*/ 88264 w 1841853"/>
              <a:gd name="connsiteY2" fmla="*/ 466725 h 599000"/>
              <a:gd name="connsiteX3" fmla="*/ 37602 w 1841853"/>
              <a:gd name="connsiteY3" fmla="*/ 424193 h 599000"/>
              <a:gd name="connsiteX4" fmla="*/ 0 w 1841853"/>
              <a:gd name="connsiteY4" fmla="*/ 317130 h 599000"/>
              <a:gd name="connsiteX5" fmla="*/ 1456619 w 1841853"/>
              <a:gd name="connsiteY5" fmla="*/ 320305 h 599000"/>
              <a:gd name="connsiteX6" fmla="*/ 1790063 w 1841853"/>
              <a:gd name="connsiteY6" fmla="*/ 0 h 599000"/>
              <a:gd name="connsiteX7" fmla="*/ 1802342 w 1841853"/>
              <a:gd name="connsiteY7" fmla="*/ 48667 h 599000"/>
              <a:gd name="connsiteX8" fmla="*/ 1820686 w 1841853"/>
              <a:gd name="connsiteY8" fmla="*/ 98761 h 599000"/>
              <a:gd name="connsiteX9" fmla="*/ 1841853 w 1841853"/>
              <a:gd name="connsiteY9" fmla="*/ 150972 h 599000"/>
              <a:gd name="connsiteX10" fmla="*/ 1834092 w 1841853"/>
              <a:gd name="connsiteY10" fmla="*/ 203889 h 599000"/>
              <a:gd name="connsiteX11" fmla="*/ 1840442 w 1841853"/>
              <a:gd name="connsiteY11" fmla="*/ 222939 h 599000"/>
              <a:gd name="connsiteX12" fmla="*/ 1453092 w 1841853"/>
              <a:gd name="connsiteY12" fmla="*/ 599000 h 599000"/>
              <a:gd name="connsiteX13" fmla="*/ 33161 w 1841853"/>
              <a:gd name="connsiteY13" fmla="*/ 599000 h 599000"/>
              <a:gd name="connsiteX0" fmla="*/ 33161 w 1870372"/>
              <a:gd name="connsiteY0" fmla="*/ 599000 h 599000"/>
              <a:gd name="connsiteX1" fmla="*/ 58561 w 1870372"/>
              <a:gd name="connsiteY1" fmla="*/ 510805 h 599000"/>
              <a:gd name="connsiteX2" fmla="*/ 88264 w 1870372"/>
              <a:gd name="connsiteY2" fmla="*/ 466725 h 599000"/>
              <a:gd name="connsiteX3" fmla="*/ 37602 w 1870372"/>
              <a:gd name="connsiteY3" fmla="*/ 424193 h 599000"/>
              <a:gd name="connsiteX4" fmla="*/ 0 w 1870372"/>
              <a:gd name="connsiteY4" fmla="*/ 317130 h 599000"/>
              <a:gd name="connsiteX5" fmla="*/ 1456619 w 1870372"/>
              <a:gd name="connsiteY5" fmla="*/ 320305 h 599000"/>
              <a:gd name="connsiteX6" fmla="*/ 1790063 w 1870372"/>
              <a:gd name="connsiteY6" fmla="*/ 0 h 599000"/>
              <a:gd name="connsiteX7" fmla="*/ 1802342 w 1870372"/>
              <a:gd name="connsiteY7" fmla="*/ 48667 h 599000"/>
              <a:gd name="connsiteX8" fmla="*/ 1820686 w 1870372"/>
              <a:gd name="connsiteY8" fmla="*/ 98761 h 599000"/>
              <a:gd name="connsiteX9" fmla="*/ 1841853 w 1870372"/>
              <a:gd name="connsiteY9" fmla="*/ 150972 h 599000"/>
              <a:gd name="connsiteX10" fmla="*/ 1840442 w 1870372"/>
              <a:gd name="connsiteY10" fmla="*/ 222939 h 599000"/>
              <a:gd name="connsiteX11" fmla="*/ 1453092 w 1870372"/>
              <a:gd name="connsiteY11" fmla="*/ 599000 h 599000"/>
              <a:gd name="connsiteX12" fmla="*/ 33161 w 1870372"/>
              <a:gd name="connsiteY12" fmla="*/ 599000 h 599000"/>
              <a:gd name="connsiteX0" fmla="*/ 33161 w 1868244"/>
              <a:gd name="connsiteY0" fmla="*/ 599000 h 599000"/>
              <a:gd name="connsiteX1" fmla="*/ 58561 w 1868244"/>
              <a:gd name="connsiteY1" fmla="*/ 510805 h 599000"/>
              <a:gd name="connsiteX2" fmla="*/ 88264 w 1868244"/>
              <a:gd name="connsiteY2" fmla="*/ 466725 h 599000"/>
              <a:gd name="connsiteX3" fmla="*/ 37602 w 1868244"/>
              <a:gd name="connsiteY3" fmla="*/ 424193 h 599000"/>
              <a:gd name="connsiteX4" fmla="*/ 0 w 1868244"/>
              <a:gd name="connsiteY4" fmla="*/ 317130 h 599000"/>
              <a:gd name="connsiteX5" fmla="*/ 1456619 w 1868244"/>
              <a:gd name="connsiteY5" fmla="*/ 320305 h 599000"/>
              <a:gd name="connsiteX6" fmla="*/ 1790063 w 1868244"/>
              <a:gd name="connsiteY6" fmla="*/ 0 h 599000"/>
              <a:gd name="connsiteX7" fmla="*/ 1802342 w 1868244"/>
              <a:gd name="connsiteY7" fmla="*/ 48667 h 599000"/>
              <a:gd name="connsiteX8" fmla="*/ 1820686 w 1868244"/>
              <a:gd name="connsiteY8" fmla="*/ 98761 h 599000"/>
              <a:gd name="connsiteX9" fmla="*/ 1841853 w 1868244"/>
              <a:gd name="connsiteY9" fmla="*/ 150972 h 599000"/>
              <a:gd name="connsiteX10" fmla="*/ 1840442 w 1868244"/>
              <a:gd name="connsiteY10" fmla="*/ 222939 h 599000"/>
              <a:gd name="connsiteX11" fmla="*/ 1453092 w 1868244"/>
              <a:gd name="connsiteY11" fmla="*/ 599000 h 599000"/>
              <a:gd name="connsiteX12" fmla="*/ 33161 w 1868244"/>
              <a:gd name="connsiteY12" fmla="*/ 599000 h 599000"/>
              <a:gd name="connsiteX0" fmla="*/ 33161 w 1841853"/>
              <a:gd name="connsiteY0" fmla="*/ 599000 h 599000"/>
              <a:gd name="connsiteX1" fmla="*/ 58561 w 1841853"/>
              <a:gd name="connsiteY1" fmla="*/ 510805 h 599000"/>
              <a:gd name="connsiteX2" fmla="*/ 88264 w 1841853"/>
              <a:gd name="connsiteY2" fmla="*/ 466725 h 599000"/>
              <a:gd name="connsiteX3" fmla="*/ 37602 w 1841853"/>
              <a:gd name="connsiteY3" fmla="*/ 424193 h 599000"/>
              <a:gd name="connsiteX4" fmla="*/ 0 w 1841853"/>
              <a:gd name="connsiteY4" fmla="*/ 317130 h 599000"/>
              <a:gd name="connsiteX5" fmla="*/ 1456619 w 1841853"/>
              <a:gd name="connsiteY5" fmla="*/ 320305 h 599000"/>
              <a:gd name="connsiteX6" fmla="*/ 1790063 w 1841853"/>
              <a:gd name="connsiteY6" fmla="*/ 0 h 599000"/>
              <a:gd name="connsiteX7" fmla="*/ 1802342 w 1841853"/>
              <a:gd name="connsiteY7" fmla="*/ 48667 h 599000"/>
              <a:gd name="connsiteX8" fmla="*/ 1820686 w 1841853"/>
              <a:gd name="connsiteY8" fmla="*/ 98761 h 599000"/>
              <a:gd name="connsiteX9" fmla="*/ 1841853 w 1841853"/>
              <a:gd name="connsiteY9" fmla="*/ 150972 h 599000"/>
              <a:gd name="connsiteX10" fmla="*/ 1840442 w 1841853"/>
              <a:gd name="connsiteY10" fmla="*/ 222939 h 599000"/>
              <a:gd name="connsiteX11" fmla="*/ 1453092 w 1841853"/>
              <a:gd name="connsiteY11" fmla="*/ 599000 h 599000"/>
              <a:gd name="connsiteX12" fmla="*/ 33161 w 1841853"/>
              <a:gd name="connsiteY12" fmla="*/ 599000 h 599000"/>
              <a:gd name="connsiteX0" fmla="*/ 33161 w 1878737"/>
              <a:gd name="connsiteY0" fmla="*/ 599000 h 599000"/>
              <a:gd name="connsiteX1" fmla="*/ 58561 w 1878737"/>
              <a:gd name="connsiteY1" fmla="*/ 510805 h 599000"/>
              <a:gd name="connsiteX2" fmla="*/ 88264 w 1878737"/>
              <a:gd name="connsiteY2" fmla="*/ 466725 h 599000"/>
              <a:gd name="connsiteX3" fmla="*/ 37602 w 1878737"/>
              <a:gd name="connsiteY3" fmla="*/ 424193 h 599000"/>
              <a:gd name="connsiteX4" fmla="*/ 0 w 1878737"/>
              <a:gd name="connsiteY4" fmla="*/ 317130 h 599000"/>
              <a:gd name="connsiteX5" fmla="*/ 1456619 w 1878737"/>
              <a:gd name="connsiteY5" fmla="*/ 320305 h 599000"/>
              <a:gd name="connsiteX6" fmla="*/ 1790063 w 1878737"/>
              <a:gd name="connsiteY6" fmla="*/ 0 h 599000"/>
              <a:gd name="connsiteX7" fmla="*/ 1802342 w 1878737"/>
              <a:gd name="connsiteY7" fmla="*/ 48667 h 599000"/>
              <a:gd name="connsiteX8" fmla="*/ 1820686 w 1878737"/>
              <a:gd name="connsiteY8" fmla="*/ 98761 h 599000"/>
              <a:gd name="connsiteX9" fmla="*/ 1841853 w 1878737"/>
              <a:gd name="connsiteY9" fmla="*/ 150972 h 599000"/>
              <a:gd name="connsiteX10" fmla="*/ 1840442 w 1878737"/>
              <a:gd name="connsiteY10" fmla="*/ 222939 h 599000"/>
              <a:gd name="connsiteX11" fmla="*/ 1453092 w 1878737"/>
              <a:gd name="connsiteY11" fmla="*/ 599000 h 599000"/>
              <a:gd name="connsiteX12" fmla="*/ 33161 w 1878737"/>
              <a:gd name="connsiteY12" fmla="*/ 599000 h 599000"/>
              <a:gd name="connsiteX0" fmla="*/ 33161 w 1841853"/>
              <a:gd name="connsiteY0" fmla="*/ 599000 h 599000"/>
              <a:gd name="connsiteX1" fmla="*/ 58561 w 1841853"/>
              <a:gd name="connsiteY1" fmla="*/ 510805 h 599000"/>
              <a:gd name="connsiteX2" fmla="*/ 88264 w 1841853"/>
              <a:gd name="connsiteY2" fmla="*/ 466725 h 599000"/>
              <a:gd name="connsiteX3" fmla="*/ 37602 w 1841853"/>
              <a:gd name="connsiteY3" fmla="*/ 424193 h 599000"/>
              <a:gd name="connsiteX4" fmla="*/ 0 w 1841853"/>
              <a:gd name="connsiteY4" fmla="*/ 317130 h 599000"/>
              <a:gd name="connsiteX5" fmla="*/ 1456619 w 1841853"/>
              <a:gd name="connsiteY5" fmla="*/ 320305 h 599000"/>
              <a:gd name="connsiteX6" fmla="*/ 1790063 w 1841853"/>
              <a:gd name="connsiteY6" fmla="*/ 0 h 599000"/>
              <a:gd name="connsiteX7" fmla="*/ 1802342 w 1841853"/>
              <a:gd name="connsiteY7" fmla="*/ 48667 h 599000"/>
              <a:gd name="connsiteX8" fmla="*/ 1820686 w 1841853"/>
              <a:gd name="connsiteY8" fmla="*/ 98761 h 599000"/>
              <a:gd name="connsiteX9" fmla="*/ 1841853 w 1841853"/>
              <a:gd name="connsiteY9" fmla="*/ 150972 h 599000"/>
              <a:gd name="connsiteX10" fmla="*/ 1840442 w 1841853"/>
              <a:gd name="connsiteY10" fmla="*/ 222939 h 599000"/>
              <a:gd name="connsiteX11" fmla="*/ 1453092 w 1841853"/>
              <a:gd name="connsiteY11" fmla="*/ 599000 h 599000"/>
              <a:gd name="connsiteX12" fmla="*/ 33161 w 1841853"/>
              <a:gd name="connsiteY12" fmla="*/ 599000 h 599000"/>
              <a:gd name="connsiteX0" fmla="*/ 33161 w 1854634"/>
              <a:gd name="connsiteY0" fmla="*/ 599000 h 599000"/>
              <a:gd name="connsiteX1" fmla="*/ 58561 w 1854634"/>
              <a:gd name="connsiteY1" fmla="*/ 510805 h 599000"/>
              <a:gd name="connsiteX2" fmla="*/ 88264 w 1854634"/>
              <a:gd name="connsiteY2" fmla="*/ 466725 h 599000"/>
              <a:gd name="connsiteX3" fmla="*/ 37602 w 1854634"/>
              <a:gd name="connsiteY3" fmla="*/ 424193 h 599000"/>
              <a:gd name="connsiteX4" fmla="*/ 0 w 1854634"/>
              <a:gd name="connsiteY4" fmla="*/ 317130 h 599000"/>
              <a:gd name="connsiteX5" fmla="*/ 1456619 w 1854634"/>
              <a:gd name="connsiteY5" fmla="*/ 320305 h 599000"/>
              <a:gd name="connsiteX6" fmla="*/ 1790063 w 1854634"/>
              <a:gd name="connsiteY6" fmla="*/ 0 h 599000"/>
              <a:gd name="connsiteX7" fmla="*/ 1802342 w 1854634"/>
              <a:gd name="connsiteY7" fmla="*/ 48667 h 599000"/>
              <a:gd name="connsiteX8" fmla="*/ 1820686 w 1854634"/>
              <a:gd name="connsiteY8" fmla="*/ 98761 h 599000"/>
              <a:gd name="connsiteX9" fmla="*/ 1841853 w 1854634"/>
              <a:gd name="connsiteY9" fmla="*/ 150972 h 599000"/>
              <a:gd name="connsiteX10" fmla="*/ 1840442 w 1854634"/>
              <a:gd name="connsiteY10" fmla="*/ 222939 h 599000"/>
              <a:gd name="connsiteX11" fmla="*/ 1453092 w 1854634"/>
              <a:gd name="connsiteY11" fmla="*/ 599000 h 599000"/>
              <a:gd name="connsiteX12" fmla="*/ 33161 w 1854634"/>
              <a:gd name="connsiteY12" fmla="*/ 599000 h 599000"/>
              <a:gd name="connsiteX0" fmla="*/ 33161 w 1841853"/>
              <a:gd name="connsiteY0" fmla="*/ 599000 h 599000"/>
              <a:gd name="connsiteX1" fmla="*/ 58561 w 1841853"/>
              <a:gd name="connsiteY1" fmla="*/ 510805 h 599000"/>
              <a:gd name="connsiteX2" fmla="*/ 88264 w 1841853"/>
              <a:gd name="connsiteY2" fmla="*/ 466725 h 599000"/>
              <a:gd name="connsiteX3" fmla="*/ 37602 w 1841853"/>
              <a:gd name="connsiteY3" fmla="*/ 424193 h 599000"/>
              <a:gd name="connsiteX4" fmla="*/ 0 w 1841853"/>
              <a:gd name="connsiteY4" fmla="*/ 317130 h 599000"/>
              <a:gd name="connsiteX5" fmla="*/ 1456619 w 1841853"/>
              <a:gd name="connsiteY5" fmla="*/ 320305 h 599000"/>
              <a:gd name="connsiteX6" fmla="*/ 1790063 w 1841853"/>
              <a:gd name="connsiteY6" fmla="*/ 0 h 599000"/>
              <a:gd name="connsiteX7" fmla="*/ 1802342 w 1841853"/>
              <a:gd name="connsiteY7" fmla="*/ 48667 h 599000"/>
              <a:gd name="connsiteX8" fmla="*/ 1820686 w 1841853"/>
              <a:gd name="connsiteY8" fmla="*/ 98761 h 599000"/>
              <a:gd name="connsiteX9" fmla="*/ 1841853 w 1841853"/>
              <a:gd name="connsiteY9" fmla="*/ 150972 h 599000"/>
              <a:gd name="connsiteX10" fmla="*/ 1840442 w 1841853"/>
              <a:gd name="connsiteY10" fmla="*/ 222939 h 599000"/>
              <a:gd name="connsiteX11" fmla="*/ 1453092 w 1841853"/>
              <a:gd name="connsiteY11" fmla="*/ 599000 h 599000"/>
              <a:gd name="connsiteX12" fmla="*/ 33161 w 1841853"/>
              <a:gd name="connsiteY12" fmla="*/ 599000 h 599000"/>
              <a:gd name="connsiteX0" fmla="*/ 33161 w 1857062"/>
              <a:gd name="connsiteY0" fmla="*/ 599000 h 599000"/>
              <a:gd name="connsiteX1" fmla="*/ 58561 w 1857062"/>
              <a:gd name="connsiteY1" fmla="*/ 510805 h 599000"/>
              <a:gd name="connsiteX2" fmla="*/ 88264 w 1857062"/>
              <a:gd name="connsiteY2" fmla="*/ 466725 h 599000"/>
              <a:gd name="connsiteX3" fmla="*/ 37602 w 1857062"/>
              <a:gd name="connsiteY3" fmla="*/ 424193 h 599000"/>
              <a:gd name="connsiteX4" fmla="*/ 0 w 1857062"/>
              <a:gd name="connsiteY4" fmla="*/ 317130 h 599000"/>
              <a:gd name="connsiteX5" fmla="*/ 1456619 w 1857062"/>
              <a:gd name="connsiteY5" fmla="*/ 320305 h 599000"/>
              <a:gd name="connsiteX6" fmla="*/ 1790063 w 1857062"/>
              <a:gd name="connsiteY6" fmla="*/ 0 h 599000"/>
              <a:gd name="connsiteX7" fmla="*/ 1802342 w 1857062"/>
              <a:gd name="connsiteY7" fmla="*/ 48667 h 599000"/>
              <a:gd name="connsiteX8" fmla="*/ 1820686 w 1857062"/>
              <a:gd name="connsiteY8" fmla="*/ 98761 h 599000"/>
              <a:gd name="connsiteX9" fmla="*/ 1841853 w 1857062"/>
              <a:gd name="connsiteY9" fmla="*/ 150972 h 599000"/>
              <a:gd name="connsiteX10" fmla="*/ 1840442 w 1857062"/>
              <a:gd name="connsiteY10" fmla="*/ 222939 h 599000"/>
              <a:gd name="connsiteX11" fmla="*/ 1453092 w 1857062"/>
              <a:gd name="connsiteY11" fmla="*/ 599000 h 599000"/>
              <a:gd name="connsiteX12" fmla="*/ 33161 w 1857062"/>
              <a:gd name="connsiteY12" fmla="*/ 599000 h 599000"/>
              <a:gd name="connsiteX0" fmla="*/ 33161 w 1848021"/>
              <a:gd name="connsiteY0" fmla="*/ 599000 h 599000"/>
              <a:gd name="connsiteX1" fmla="*/ 58561 w 1848021"/>
              <a:gd name="connsiteY1" fmla="*/ 510805 h 599000"/>
              <a:gd name="connsiteX2" fmla="*/ 88264 w 1848021"/>
              <a:gd name="connsiteY2" fmla="*/ 466725 h 599000"/>
              <a:gd name="connsiteX3" fmla="*/ 37602 w 1848021"/>
              <a:gd name="connsiteY3" fmla="*/ 424193 h 599000"/>
              <a:gd name="connsiteX4" fmla="*/ 0 w 1848021"/>
              <a:gd name="connsiteY4" fmla="*/ 317130 h 599000"/>
              <a:gd name="connsiteX5" fmla="*/ 1456619 w 1848021"/>
              <a:gd name="connsiteY5" fmla="*/ 320305 h 599000"/>
              <a:gd name="connsiteX6" fmla="*/ 1790063 w 1848021"/>
              <a:gd name="connsiteY6" fmla="*/ 0 h 599000"/>
              <a:gd name="connsiteX7" fmla="*/ 1802342 w 1848021"/>
              <a:gd name="connsiteY7" fmla="*/ 48667 h 599000"/>
              <a:gd name="connsiteX8" fmla="*/ 1820686 w 1848021"/>
              <a:gd name="connsiteY8" fmla="*/ 98761 h 599000"/>
              <a:gd name="connsiteX9" fmla="*/ 1841853 w 1848021"/>
              <a:gd name="connsiteY9" fmla="*/ 150972 h 599000"/>
              <a:gd name="connsiteX10" fmla="*/ 1827742 w 1848021"/>
              <a:gd name="connsiteY10" fmla="*/ 207064 h 599000"/>
              <a:gd name="connsiteX11" fmla="*/ 1453092 w 1848021"/>
              <a:gd name="connsiteY11" fmla="*/ 599000 h 599000"/>
              <a:gd name="connsiteX12" fmla="*/ 33161 w 1848021"/>
              <a:gd name="connsiteY12" fmla="*/ 599000 h 599000"/>
              <a:gd name="connsiteX0" fmla="*/ 33161 w 1848021"/>
              <a:gd name="connsiteY0" fmla="*/ 599000 h 599000"/>
              <a:gd name="connsiteX1" fmla="*/ 58561 w 1848021"/>
              <a:gd name="connsiteY1" fmla="*/ 510805 h 599000"/>
              <a:gd name="connsiteX2" fmla="*/ 88264 w 1848021"/>
              <a:gd name="connsiteY2" fmla="*/ 466725 h 599000"/>
              <a:gd name="connsiteX3" fmla="*/ 37602 w 1848021"/>
              <a:gd name="connsiteY3" fmla="*/ 424193 h 599000"/>
              <a:gd name="connsiteX4" fmla="*/ 0 w 1848021"/>
              <a:gd name="connsiteY4" fmla="*/ 317130 h 599000"/>
              <a:gd name="connsiteX5" fmla="*/ 1456619 w 1848021"/>
              <a:gd name="connsiteY5" fmla="*/ 320305 h 599000"/>
              <a:gd name="connsiteX6" fmla="*/ 1790063 w 1848021"/>
              <a:gd name="connsiteY6" fmla="*/ 0 h 599000"/>
              <a:gd name="connsiteX7" fmla="*/ 1811867 w 1848021"/>
              <a:gd name="connsiteY7" fmla="*/ 48667 h 599000"/>
              <a:gd name="connsiteX8" fmla="*/ 1820686 w 1848021"/>
              <a:gd name="connsiteY8" fmla="*/ 98761 h 599000"/>
              <a:gd name="connsiteX9" fmla="*/ 1841853 w 1848021"/>
              <a:gd name="connsiteY9" fmla="*/ 150972 h 599000"/>
              <a:gd name="connsiteX10" fmla="*/ 1827742 w 1848021"/>
              <a:gd name="connsiteY10" fmla="*/ 207064 h 599000"/>
              <a:gd name="connsiteX11" fmla="*/ 1453092 w 1848021"/>
              <a:gd name="connsiteY11" fmla="*/ 599000 h 599000"/>
              <a:gd name="connsiteX12" fmla="*/ 33161 w 1848021"/>
              <a:gd name="connsiteY12" fmla="*/ 599000 h 599000"/>
              <a:gd name="connsiteX0" fmla="*/ 40977 w 1848021"/>
              <a:gd name="connsiteY0" fmla="*/ 571646 h 599000"/>
              <a:gd name="connsiteX1" fmla="*/ 58561 w 1848021"/>
              <a:gd name="connsiteY1" fmla="*/ 510805 h 599000"/>
              <a:gd name="connsiteX2" fmla="*/ 88264 w 1848021"/>
              <a:gd name="connsiteY2" fmla="*/ 466725 h 599000"/>
              <a:gd name="connsiteX3" fmla="*/ 37602 w 1848021"/>
              <a:gd name="connsiteY3" fmla="*/ 424193 h 599000"/>
              <a:gd name="connsiteX4" fmla="*/ 0 w 1848021"/>
              <a:gd name="connsiteY4" fmla="*/ 317130 h 599000"/>
              <a:gd name="connsiteX5" fmla="*/ 1456619 w 1848021"/>
              <a:gd name="connsiteY5" fmla="*/ 320305 h 599000"/>
              <a:gd name="connsiteX6" fmla="*/ 1790063 w 1848021"/>
              <a:gd name="connsiteY6" fmla="*/ 0 h 599000"/>
              <a:gd name="connsiteX7" fmla="*/ 1811867 w 1848021"/>
              <a:gd name="connsiteY7" fmla="*/ 48667 h 599000"/>
              <a:gd name="connsiteX8" fmla="*/ 1820686 w 1848021"/>
              <a:gd name="connsiteY8" fmla="*/ 98761 h 599000"/>
              <a:gd name="connsiteX9" fmla="*/ 1841853 w 1848021"/>
              <a:gd name="connsiteY9" fmla="*/ 150972 h 599000"/>
              <a:gd name="connsiteX10" fmla="*/ 1827742 w 1848021"/>
              <a:gd name="connsiteY10" fmla="*/ 207064 h 599000"/>
              <a:gd name="connsiteX11" fmla="*/ 1453092 w 1848021"/>
              <a:gd name="connsiteY11" fmla="*/ 599000 h 599000"/>
              <a:gd name="connsiteX12" fmla="*/ 40977 w 1848021"/>
              <a:gd name="connsiteY12" fmla="*/ 571646 h 599000"/>
              <a:gd name="connsiteX0" fmla="*/ 40977 w 1859040"/>
              <a:gd name="connsiteY0" fmla="*/ 571646 h 571646"/>
              <a:gd name="connsiteX1" fmla="*/ 58561 w 1859040"/>
              <a:gd name="connsiteY1" fmla="*/ 510805 h 571646"/>
              <a:gd name="connsiteX2" fmla="*/ 88264 w 1859040"/>
              <a:gd name="connsiteY2" fmla="*/ 466725 h 571646"/>
              <a:gd name="connsiteX3" fmla="*/ 37602 w 1859040"/>
              <a:gd name="connsiteY3" fmla="*/ 424193 h 571646"/>
              <a:gd name="connsiteX4" fmla="*/ 0 w 1859040"/>
              <a:gd name="connsiteY4" fmla="*/ 317130 h 571646"/>
              <a:gd name="connsiteX5" fmla="*/ 1456619 w 1859040"/>
              <a:gd name="connsiteY5" fmla="*/ 320305 h 571646"/>
              <a:gd name="connsiteX6" fmla="*/ 1790063 w 1859040"/>
              <a:gd name="connsiteY6" fmla="*/ 0 h 571646"/>
              <a:gd name="connsiteX7" fmla="*/ 1811867 w 1859040"/>
              <a:gd name="connsiteY7" fmla="*/ 48667 h 571646"/>
              <a:gd name="connsiteX8" fmla="*/ 1820686 w 1859040"/>
              <a:gd name="connsiteY8" fmla="*/ 98761 h 571646"/>
              <a:gd name="connsiteX9" fmla="*/ 1841853 w 1859040"/>
              <a:gd name="connsiteY9" fmla="*/ 150972 h 571646"/>
              <a:gd name="connsiteX10" fmla="*/ 1827742 w 1859040"/>
              <a:gd name="connsiteY10" fmla="*/ 207064 h 571646"/>
              <a:gd name="connsiteX11" fmla="*/ 1453092 w 1859040"/>
              <a:gd name="connsiteY11" fmla="*/ 567739 h 571646"/>
              <a:gd name="connsiteX12" fmla="*/ 40977 w 1859040"/>
              <a:gd name="connsiteY12" fmla="*/ 571646 h 571646"/>
              <a:gd name="connsiteX0" fmla="*/ 40977 w 1827742"/>
              <a:gd name="connsiteY0" fmla="*/ 571646 h 571646"/>
              <a:gd name="connsiteX1" fmla="*/ 58561 w 1827742"/>
              <a:gd name="connsiteY1" fmla="*/ 510805 h 571646"/>
              <a:gd name="connsiteX2" fmla="*/ 88264 w 1827742"/>
              <a:gd name="connsiteY2" fmla="*/ 466725 h 571646"/>
              <a:gd name="connsiteX3" fmla="*/ 37602 w 1827742"/>
              <a:gd name="connsiteY3" fmla="*/ 424193 h 571646"/>
              <a:gd name="connsiteX4" fmla="*/ 0 w 1827742"/>
              <a:gd name="connsiteY4" fmla="*/ 317130 h 571646"/>
              <a:gd name="connsiteX5" fmla="*/ 1456619 w 1827742"/>
              <a:gd name="connsiteY5" fmla="*/ 320305 h 571646"/>
              <a:gd name="connsiteX6" fmla="*/ 1790063 w 1827742"/>
              <a:gd name="connsiteY6" fmla="*/ 0 h 571646"/>
              <a:gd name="connsiteX7" fmla="*/ 1811867 w 1827742"/>
              <a:gd name="connsiteY7" fmla="*/ 48667 h 571646"/>
              <a:gd name="connsiteX8" fmla="*/ 1820686 w 1827742"/>
              <a:gd name="connsiteY8" fmla="*/ 98761 h 571646"/>
              <a:gd name="connsiteX9" fmla="*/ 1827742 w 1827742"/>
              <a:gd name="connsiteY9" fmla="*/ 207064 h 571646"/>
              <a:gd name="connsiteX10" fmla="*/ 1453092 w 1827742"/>
              <a:gd name="connsiteY10" fmla="*/ 567739 h 571646"/>
              <a:gd name="connsiteX11" fmla="*/ 40977 w 1827742"/>
              <a:gd name="connsiteY11" fmla="*/ 571646 h 571646"/>
              <a:gd name="connsiteX0" fmla="*/ 40977 w 1839465"/>
              <a:gd name="connsiteY0" fmla="*/ 571646 h 571646"/>
              <a:gd name="connsiteX1" fmla="*/ 58561 w 1839465"/>
              <a:gd name="connsiteY1" fmla="*/ 510805 h 571646"/>
              <a:gd name="connsiteX2" fmla="*/ 88264 w 1839465"/>
              <a:gd name="connsiteY2" fmla="*/ 466725 h 571646"/>
              <a:gd name="connsiteX3" fmla="*/ 37602 w 1839465"/>
              <a:gd name="connsiteY3" fmla="*/ 424193 h 571646"/>
              <a:gd name="connsiteX4" fmla="*/ 0 w 1839465"/>
              <a:gd name="connsiteY4" fmla="*/ 317130 h 571646"/>
              <a:gd name="connsiteX5" fmla="*/ 1456619 w 1839465"/>
              <a:gd name="connsiteY5" fmla="*/ 320305 h 571646"/>
              <a:gd name="connsiteX6" fmla="*/ 1790063 w 1839465"/>
              <a:gd name="connsiteY6" fmla="*/ 0 h 571646"/>
              <a:gd name="connsiteX7" fmla="*/ 1811867 w 1839465"/>
              <a:gd name="connsiteY7" fmla="*/ 48667 h 571646"/>
              <a:gd name="connsiteX8" fmla="*/ 1820686 w 1839465"/>
              <a:gd name="connsiteY8" fmla="*/ 98761 h 571646"/>
              <a:gd name="connsiteX9" fmla="*/ 1839465 w 1839465"/>
              <a:gd name="connsiteY9" fmla="*/ 195341 h 571646"/>
              <a:gd name="connsiteX10" fmla="*/ 1453092 w 1839465"/>
              <a:gd name="connsiteY10" fmla="*/ 567739 h 571646"/>
              <a:gd name="connsiteX11" fmla="*/ 40977 w 1839465"/>
              <a:gd name="connsiteY11" fmla="*/ 571646 h 571646"/>
              <a:gd name="connsiteX0" fmla="*/ 40977 w 1839510"/>
              <a:gd name="connsiteY0" fmla="*/ 571646 h 571646"/>
              <a:gd name="connsiteX1" fmla="*/ 58561 w 1839510"/>
              <a:gd name="connsiteY1" fmla="*/ 510805 h 571646"/>
              <a:gd name="connsiteX2" fmla="*/ 88264 w 1839510"/>
              <a:gd name="connsiteY2" fmla="*/ 466725 h 571646"/>
              <a:gd name="connsiteX3" fmla="*/ 37602 w 1839510"/>
              <a:gd name="connsiteY3" fmla="*/ 424193 h 571646"/>
              <a:gd name="connsiteX4" fmla="*/ 0 w 1839510"/>
              <a:gd name="connsiteY4" fmla="*/ 317130 h 571646"/>
              <a:gd name="connsiteX5" fmla="*/ 1456619 w 1839510"/>
              <a:gd name="connsiteY5" fmla="*/ 320305 h 571646"/>
              <a:gd name="connsiteX6" fmla="*/ 1790063 w 1839510"/>
              <a:gd name="connsiteY6" fmla="*/ 0 h 571646"/>
              <a:gd name="connsiteX7" fmla="*/ 1811867 w 1839510"/>
              <a:gd name="connsiteY7" fmla="*/ 48667 h 571646"/>
              <a:gd name="connsiteX8" fmla="*/ 1820686 w 1839510"/>
              <a:gd name="connsiteY8" fmla="*/ 98761 h 571646"/>
              <a:gd name="connsiteX9" fmla="*/ 1839465 w 1839510"/>
              <a:gd name="connsiteY9" fmla="*/ 195341 h 571646"/>
              <a:gd name="connsiteX10" fmla="*/ 1453092 w 1839510"/>
              <a:gd name="connsiteY10" fmla="*/ 567739 h 571646"/>
              <a:gd name="connsiteX11" fmla="*/ 40977 w 1839510"/>
              <a:gd name="connsiteY11" fmla="*/ 571646 h 571646"/>
              <a:gd name="connsiteX0" fmla="*/ 40977 w 1857683"/>
              <a:gd name="connsiteY0" fmla="*/ 571646 h 571646"/>
              <a:gd name="connsiteX1" fmla="*/ 58561 w 1857683"/>
              <a:gd name="connsiteY1" fmla="*/ 510805 h 571646"/>
              <a:gd name="connsiteX2" fmla="*/ 88264 w 1857683"/>
              <a:gd name="connsiteY2" fmla="*/ 466725 h 571646"/>
              <a:gd name="connsiteX3" fmla="*/ 37602 w 1857683"/>
              <a:gd name="connsiteY3" fmla="*/ 424193 h 571646"/>
              <a:gd name="connsiteX4" fmla="*/ 0 w 1857683"/>
              <a:gd name="connsiteY4" fmla="*/ 317130 h 571646"/>
              <a:gd name="connsiteX5" fmla="*/ 1456619 w 1857683"/>
              <a:gd name="connsiteY5" fmla="*/ 320305 h 571646"/>
              <a:gd name="connsiteX6" fmla="*/ 1790063 w 1857683"/>
              <a:gd name="connsiteY6" fmla="*/ 0 h 571646"/>
              <a:gd name="connsiteX7" fmla="*/ 1811867 w 1857683"/>
              <a:gd name="connsiteY7" fmla="*/ 48667 h 571646"/>
              <a:gd name="connsiteX8" fmla="*/ 1820686 w 1857683"/>
              <a:gd name="connsiteY8" fmla="*/ 98761 h 571646"/>
              <a:gd name="connsiteX9" fmla="*/ 1839465 w 1857683"/>
              <a:gd name="connsiteY9" fmla="*/ 195341 h 571646"/>
              <a:gd name="connsiteX10" fmla="*/ 1453092 w 1857683"/>
              <a:gd name="connsiteY10" fmla="*/ 567739 h 571646"/>
              <a:gd name="connsiteX11" fmla="*/ 40977 w 1857683"/>
              <a:gd name="connsiteY11" fmla="*/ 571646 h 571646"/>
              <a:gd name="connsiteX0" fmla="*/ 40977 w 1839583"/>
              <a:gd name="connsiteY0" fmla="*/ 571646 h 571646"/>
              <a:gd name="connsiteX1" fmla="*/ 58561 w 1839583"/>
              <a:gd name="connsiteY1" fmla="*/ 510805 h 571646"/>
              <a:gd name="connsiteX2" fmla="*/ 88264 w 1839583"/>
              <a:gd name="connsiteY2" fmla="*/ 466725 h 571646"/>
              <a:gd name="connsiteX3" fmla="*/ 37602 w 1839583"/>
              <a:gd name="connsiteY3" fmla="*/ 424193 h 571646"/>
              <a:gd name="connsiteX4" fmla="*/ 0 w 1839583"/>
              <a:gd name="connsiteY4" fmla="*/ 317130 h 571646"/>
              <a:gd name="connsiteX5" fmla="*/ 1456619 w 1839583"/>
              <a:gd name="connsiteY5" fmla="*/ 320305 h 571646"/>
              <a:gd name="connsiteX6" fmla="*/ 1790063 w 1839583"/>
              <a:gd name="connsiteY6" fmla="*/ 0 h 571646"/>
              <a:gd name="connsiteX7" fmla="*/ 1811867 w 1839583"/>
              <a:gd name="connsiteY7" fmla="*/ 48667 h 571646"/>
              <a:gd name="connsiteX8" fmla="*/ 1820686 w 1839583"/>
              <a:gd name="connsiteY8" fmla="*/ 98761 h 571646"/>
              <a:gd name="connsiteX9" fmla="*/ 1839465 w 1839583"/>
              <a:gd name="connsiteY9" fmla="*/ 195341 h 571646"/>
              <a:gd name="connsiteX10" fmla="*/ 1453092 w 1839583"/>
              <a:gd name="connsiteY10" fmla="*/ 567739 h 571646"/>
              <a:gd name="connsiteX11" fmla="*/ 40977 w 1839583"/>
              <a:gd name="connsiteY11" fmla="*/ 571646 h 571646"/>
              <a:gd name="connsiteX0" fmla="*/ 40977 w 1831772"/>
              <a:gd name="connsiteY0" fmla="*/ 571646 h 571646"/>
              <a:gd name="connsiteX1" fmla="*/ 58561 w 1831772"/>
              <a:gd name="connsiteY1" fmla="*/ 510805 h 571646"/>
              <a:gd name="connsiteX2" fmla="*/ 88264 w 1831772"/>
              <a:gd name="connsiteY2" fmla="*/ 466725 h 571646"/>
              <a:gd name="connsiteX3" fmla="*/ 37602 w 1831772"/>
              <a:gd name="connsiteY3" fmla="*/ 424193 h 571646"/>
              <a:gd name="connsiteX4" fmla="*/ 0 w 1831772"/>
              <a:gd name="connsiteY4" fmla="*/ 317130 h 571646"/>
              <a:gd name="connsiteX5" fmla="*/ 1456619 w 1831772"/>
              <a:gd name="connsiteY5" fmla="*/ 320305 h 571646"/>
              <a:gd name="connsiteX6" fmla="*/ 1790063 w 1831772"/>
              <a:gd name="connsiteY6" fmla="*/ 0 h 571646"/>
              <a:gd name="connsiteX7" fmla="*/ 1811867 w 1831772"/>
              <a:gd name="connsiteY7" fmla="*/ 48667 h 571646"/>
              <a:gd name="connsiteX8" fmla="*/ 1820686 w 1831772"/>
              <a:gd name="connsiteY8" fmla="*/ 98761 h 571646"/>
              <a:gd name="connsiteX9" fmla="*/ 1831650 w 1831772"/>
              <a:gd name="connsiteY9" fmla="*/ 175803 h 571646"/>
              <a:gd name="connsiteX10" fmla="*/ 1453092 w 1831772"/>
              <a:gd name="connsiteY10" fmla="*/ 567739 h 571646"/>
              <a:gd name="connsiteX11" fmla="*/ 40977 w 1831772"/>
              <a:gd name="connsiteY11" fmla="*/ 571646 h 571646"/>
              <a:gd name="connsiteX0" fmla="*/ 40977 w 1842273"/>
              <a:gd name="connsiteY0" fmla="*/ 571646 h 571646"/>
              <a:gd name="connsiteX1" fmla="*/ 58561 w 1842273"/>
              <a:gd name="connsiteY1" fmla="*/ 510805 h 571646"/>
              <a:gd name="connsiteX2" fmla="*/ 88264 w 1842273"/>
              <a:gd name="connsiteY2" fmla="*/ 466725 h 571646"/>
              <a:gd name="connsiteX3" fmla="*/ 37602 w 1842273"/>
              <a:gd name="connsiteY3" fmla="*/ 424193 h 571646"/>
              <a:gd name="connsiteX4" fmla="*/ 0 w 1842273"/>
              <a:gd name="connsiteY4" fmla="*/ 317130 h 571646"/>
              <a:gd name="connsiteX5" fmla="*/ 1456619 w 1842273"/>
              <a:gd name="connsiteY5" fmla="*/ 320305 h 571646"/>
              <a:gd name="connsiteX6" fmla="*/ 1790063 w 1842273"/>
              <a:gd name="connsiteY6" fmla="*/ 0 h 571646"/>
              <a:gd name="connsiteX7" fmla="*/ 1811867 w 1842273"/>
              <a:gd name="connsiteY7" fmla="*/ 48667 h 571646"/>
              <a:gd name="connsiteX8" fmla="*/ 1820686 w 1842273"/>
              <a:gd name="connsiteY8" fmla="*/ 98761 h 571646"/>
              <a:gd name="connsiteX9" fmla="*/ 1831650 w 1842273"/>
              <a:gd name="connsiteY9" fmla="*/ 175803 h 571646"/>
              <a:gd name="connsiteX10" fmla="*/ 1453092 w 1842273"/>
              <a:gd name="connsiteY10" fmla="*/ 567739 h 571646"/>
              <a:gd name="connsiteX11" fmla="*/ 40977 w 1842273"/>
              <a:gd name="connsiteY11" fmla="*/ 571646 h 571646"/>
              <a:gd name="connsiteX0" fmla="*/ 40977 w 1835510"/>
              <a:gd name="connsiteY0" fmla="*/ 571646 h 571646"/>
              <a:gd name="connsiteX1" fmla="*/ 58561 w 1835510"/>
              <a:gd name="connsiteY1" fmla="*/ 510805 h 571646"/>
              <a:gd name="connsiteX2" fmla="*/ 88264 w 1835510"/>
              <a:gd name="connsiteY2" fmla="*/ 466725 h 571646"/>
              <a:gd name="connsiteX3" fmla="*/ 37602 w 1835510"/>
              <a:gd name="connsiteY3" fmla="*/ 424193 h 571646"/>
              <a:gd name="connsiteX4" fmla="*/ 0 w 1835510"/>
              <a:gd name="connsiteY4" fmla="*/ 317130 h 571646"/>
              <a:gd name="connsiteX5" fmla="*/ 1456619 w 1835510"/>
              <a:gd name="connsiteY5" fmla="*/ 320305 h 571646"/>
              <a:gd name="connsiteX6" fmla="*/ 1790063 w 1835510"/>
              <a:gd name="connsiteY6" fmla="*/ 0 h 571646"/>
              <a:gd name="connsiteX7" fmla="*/ 1811867 w 1835510"/>
              <a:gd name="connsiteY7" fmla="*/ 48667 h 571646"/>
              <a:gd name="connsiteX8" fmla="*/ 1820686 w 1835510"/>
              <a:gd name="connsiteY8" fmla="*/ 98761 h 571646"/>
              <a:gd name="connsiteX9" fmla="*/ 1831650 w 1835510"/>
              <a:gd name="connsiteY9" fmla="*/ 175803 h 571646"/>
              <a:gd name="connsiteX10" fmla="*/ 1453092 w 1835510"/>
              <a:gd name="connsiteY10" fmla="*/ 567739 h 571646"/>
              <a:gd name="connsiteX11" fmla="*/ 40977 w 1835510"/>
              <a:gd name="connsiteY11" fmla="*/ 571646 h 571646"/>
              <a:gd name="connsiteX0" fmla="*/ 40977 w 1835510"/>
              <a:gd name="connsiteY0" fmla="*/ 594096 h 594096"/>
              <a:gd name="connsiteX1" fmla="*/ 58561 w 1835510"/>
              <a:gd name="connsiteY1" fmla="*/ 533255 h 594096"/>
              <a:gd name="connsiteX2" fmla="*/ 88264 w 1835510"/>
              <a:gd name="connsiteY2" fmla="*/ 489175 h 594096"/>
              <a:gd name="connsiteX3" fmla="*/ 37602 w 1835510"/>
              <a:gd name="connsiteY3" fmla="*/ 446643 h 594096"/>
              <a:gd name="connsiteX4" fmla="*/ 0 w 1835510"/>
              <a:gd name="connsiteY4" fmla="*/ 339580 h 594096"/>
              <a:gd name="connsiteX5" fmla="*/ 1456619 w 1835510"/>
              <a:gd name="connsiteY5" fmla="*/ 342755 h 594096"/>
              <a:gd name="connsiteX6" fmla="*/ 1815719 w 1835510"/>
              <a:gd name="connsiteY6" fmla="*/ 0 h 594096"/>
              <a:gd name="connsiteX7" fmla="*/ 1811867 w 1835510"/>
              <a:gd name="connsiteY7" fmla="*/ 71117 h 594096"/>
              <a:gd name="connsiteX8" fmla="*/ 1820686 w 1835510"/>
              <a:gd name="connsiteY8" fmla="*/ 121211 h 594096"/>
              <a:gd name="connsiteX9" fmla="*/ 1831650 w 1835510"/>
              <a:gd name="connsiteY9" fmla="*/ 198253 h 594096"/>
              <a:gd name="connsiteX10" fmla="*/ 1453092 w 1835510"/>
              <a:gd name="connsiteY10" fmla="*/ 590189 h 594096"/>
              <a:gd name="connsiteX11" fmla="*/ 40977 w 1835510"/>
              <a:gd name="connsiteY11" fmla="*/ 594096 h 594096"/>
              <a:gd name="connsiteX0" fmla="*/ 40977 w 1837548"/>
              <a:gd name="connsiteY0" fmla="*/ 594096 h 594096"/>
              <a:gd name="connsiteX1" fmla="*/ 58561 w 1837548"/>
              <a:gd name="connsiteY1" fmla="*/ 533255 h 594096"/>
              <a:gd name="connsiteX2" fmla="*/ 88264 w 1837548"/>
              <a:gd name="connsiteY2" fmla="*/ 489175 h 594096"/>
              <a:gd name="connsiteX3" fmla="*/ 37602 w 1837548"/>
              <a:gd name="connsiteY3" fmla="*/ 446643 h 594096"/>
              <a:gd name="connsiteX4" fmla="*/ 0 w 1837548"/>
              <a:gd name="connsiteY4" fmla="*/ 339580 h 594096"/>
              <a:gd name="connsiteX5" fmla="*/ 1456619 w 1837548"/>
              <a:gd name="connsiteY5" fmla="*/ 342755 h 594096"/>
              <a:gd name="connsiteX6" fmla="*/ 1815719 w 1837548"/>
              <a:gd name="connsiteY6" fmla="*/ 0 h 594096"/>
              <a:gd name="connsiteX7" fmla="*/ 1837523 w 1837548"/>
              <a:gd name="connsiteY7" fmla="*/ 80738 h 594096"/>
              <a:gd name="connsiteX8" fmla="*/ 1820686 w 1837548"/>
              <a:gd name="connsiteY8" fmla="*/ 121211 h 594096"/>
              <a:gd name="connsiteX9" fmla="*/ 1831650 w 1837548"/>
              <a:gd name="connsiteY9" fmla="*/ 198253 h 594096"/>
              <a:gd name="connsiteX10" fmla="*/ 1453092 w 1837548"/>
              <a:gd name="connsiteY10" fmla="*/ 590189 h 594096"/>
              <a:gd name="connsiteX11" fmla="*/ 40977 w 1837548"/>
              <a:gd name="connsiteY11" fmla="*/ 594096 h 594096"/>
              <a:gd name="connsiteX0" fmla="*/ 40977 w 1845553"/>
              <a:gd name="connsiteY0" fmla="*/ 594096 h 594096"/>
              <a:gd name="connsiteX1" fmla="*/ 58561 w 1845553"/>
              <a:gd name="connsiteY1" fmla="*/ 533255 h 594096"/>
              <a:gd name="connsiteX2" fmla="*/ 88264 w 1845553"/>
              <a:gd name="connsiteY2" fmla="*/ 489175 h 594096"/>
              <a:gd name="connsiteX3" fmla="*/ 37602 w 1845553"/>
              <a:gd name="connsiteY3" fmla="*/ 446643 h 594096"/>
              <a:gd name="connsiteX4" fmla="*/ 0 w 1845553"/>
              <a:gd name="connsiteY4" fmla="*/ 339580 h 594096"/>
              <a:gd name="connsiteX5" fmla="*/ 1456619 w 1845553"/>
              <a:gd name="connsiteY5" fmla="*/ 342755 h 594096"/>
              <a:gd name="connsiteX6" fmla="*/ 1815719 w 1845553"/>
              <a:gd name="connsiteY6" fmla="*/ 0 h 594096"/>
              <a:gd name="connsiteX7" fmla="*/ 1837523 w 1845553"/>
              <a:gd name="connsiteY7" fmla="*/ 80738 h 594096"/>
              <a:gd name="connsiteX8" fmla="*/ 1843135 w 1845553"/>
              <a:gd name="connsiteY8" fmla="*/ 134040 h 594096"/>
              <a:gd name="connsiteX9" fmla="*/ 1831650 w 1845553"/>
              <a:gd name="connsiteY9" fmla="*/ 198253 h 594096"/>
              <a:gd name="connsiteX10" fmla="*/ 1453092 w 1845553"/>
              <a:gd name="connsiteY10" fmla="*/ 590189 h 594096"/>
              <a:gd name="connsiteX11" fmla="*/ 40977 w 1845553"/>
              <a:gd name="connsiteY11" fmla="*/ 594096 h 594096"/>
              <a:gd name="connsiteX0" fmla="*/ 40977 w 1843135"/>
              <a:gd name="connsiteY0" fmla="*/ 594096 h 594096"/>
              <a:gd name="connsiteX1" fmla="*/ 58561 w 1843135"/>
              <a:gd name="connsiteY1" fmla="*/ 533255 h 594096"/>
              <a:gd name="connsiteX2" fmla="*/ 88264 w 1843135"/>
              <a:gd name="connsiteY2" fmla="*/ 489175 h 594096"/>
              <a:gd name="connsiteX3" fmla="*/ 37602 w 1843135"/>
              <a:gd name="connsiteY3" fmla="*/ 446643 h 594096"/>
              <a:gd name="connsiteX4" fmla="*/ 0 w 1843135"/>
              <a:gd name="connsiteY4" fmla="*/ 339580 h 594096"/>
              <a:gd name="connsiteX5" fmla="*/ 1456619 w 1843135"/>
              <a:gd name="connsiteY5" fmla="*/ 342755 h 594096"/>
              <a:gd name="connsiteX6" fmla="*/ 1815719 w 1843135"/>
              <a:gd name="connsiteY6" fmla="*/ 0 h 594096"/>
              <a:gd name="connsiteX7" fmla="*/ 1837523 w 1843135"/>
              <a:gd name="connsiteY7" fmla="*/ 80738 h 594096"/>
              <a:gd name="connsiteX8" fmla="*/ 1843135 w 1843135"/>
              <a:gd name="connsiteY8" fmla="*/ 134040 h 594096"/>
              <a:gd name="connsiteX9" fmla="*/ 1831650 w 1843135"/>
              <a:gd name="connsiteY9" fmla="*/ 198253 h 594096"/>
              <a:gd name="connsiteX10" fmla="*/ 1453092 w 1843135"/>
              <a:gd name="connsiteY10" fmla="*/ 590189 h 594096"/>
              <a:gd name="connsiteX11" fmla="*/ 40977 w 1843135"/>
              <a:gd name="connsiteY11" fmla="*/ 594096 h 594096"/>
              <a:gd name="connsiteX0" fmla="*/ 40977 w 1843135"/>
              <a:gd name="connsiteY0" fmla="*/ 594096 h 594096"/>
              <a:gd name="connsiteX1" fmla="*/ 32905 w 1843135"/>
              <a:gd name="connsiteY1" fmla="*/ 520427 h 594096"/>
              <a:gd name="connsiteX2" fmla="*/ 88264 w 1843135"/>
              <a:gd name="connsiteY2" fmla="*/ 489175 h 594096"/>
              <a:gd name="connsiteX3" fmla="*/ 37602 w 1843135"/>
              <a:gd name="connsiteY3" fmla="*/ 446643 h 594096"/>
              <a:gd name="connsiteX4" fmla="*/ 0 w 1843135"/>
              <a:gd name="connsiteY4" fmla="*/ 339580 h 594096"/>
              <a:gd name="connsiteX5" fmla="*/ 1456619 w 1843135"/>
              <a:gd name="connsiteY5" fmla="*/ 342755 h 594096"/>
              <a:gd name="connsiteX6" fmla="*/ 1815719 w 1843135"/>
              <a:gd name="connsiteY6" fmla="*/ 0 h 594096"/>
              <a:gd name="connsiteX7" fmla="*/ 1837523 w 1843135"/>
              <a:gd name="connsiteY7" fmla="*/ 80738 h 594096"/>
              <a:gd name="connsiteX8" fmla="*/ 1843135 w 1843135"/>
              <a:gd name="connsiteY8" fmla="*/ 134040 h 594096"/>
              <a:gd name="connsiteX9" fmla="*/ 1831650 w 1843135"/>
              <a:gd name="connsiteY9" fmla="*/ 198253 h 594096"/>
              <a:gd name="connsiteX10" fmla="*/ 1453092 w 1843135"/>
              <a:gd name="connsiteY10" fmla="*/ 590189 h 594096"/>
              <a:gd name="connsiteX11" fmla="*/ 40977 w 1843135"/>
              <a:gd name="connsiteY11" fmla="*/ 594096 h 594096"/>
              <a:gd name="connsiteX0" fmla="*/ 40977 w 1843135"/>
              <a:gd name="connsiteY0" fmla="*/ 594096 h 594096"/>
              <a:gd name="connsiteX1" fmla="*/ 32905 w 1843135"/>
              <a:gd name="connsiteY1" fmla="*/ 520427 h 594096"/>
              <a:gd name="connsiteX2" fmla="*/ 56194 w 1843135"/>
              <a:gd name="connsiteY2" fmla="*/ 476346 h 594096"/>
              <a:gd name="connsiteX3" fmla="*/ 37602 w 1843135"/>
              <a:gd name="connsiteY3" fmla="*/ 446643 h 594096"/>
              <a:gd name="connsiteX4" fmla="*/ 0 w 1843135"/>
              <a:gd name="connsiteY4" fmla="*/ 339580 h 594096"/>
              <a:gd name="connsiteX5" fmla="*/ 1456619 w 1843135"/>
              <a:gd name="connsiteY5" fmla="*/ 342755 h 594096"/>
              <a:gd name="connsiteX6" fmla="*/ 1815719 w 1843135"/>
              <a:gd name="connsiteY6" fmla="*/ 0 h 594096"/>
              <a:gd name="connsiteX7" fmla="*/ 1837523 w 1843135"/>
              <a:gd name="connsiteY7" fmla="*/ 80738 h 594096"/>
              <a:gd name="connsiteX8" fmla="*/ 1843135 w 1843135"/>
              <a:gd name="connsiteY8" fmla="*/ 134040 h 594096"/>
              <a:gd name="connsiteX9" fmla="*/ 1831650 w 1843135"/>
              <a:gd name="connsiteY9" fmla="*/ 198253 h 594096"/>
              <a:gd name="connsiteX10" fmla="*/ 1453092 w 1843135"/>
              <a:gd name="connsiteY10" fmla="*/ 590189 h 594096"/>
              <a:gd name="connsiteX11" fmla="*/ 40977 w 1843135"/>
              <a:gd name="connsiteY11" fmla="*/ 594096 h 594096"/>
              <a:gd name="connsiteX0" fmla="*/ 40977 w 1843135"/>
              <a:gd name="connsiteY0" fmla="*/ 594096 h 594096"/>
              <a:gd name="connsiteX1" fmla="*/ 32905 w 1843135"/>
              <a:gd name="connsiteY1" fmla="*/ 520427 h 594096"/>
              <a:gd name="connsiteX2" fmla="*/ 56194 w 1843135"/>
              <a:gd name="connsiteY2" fmla="*/ 476346 h 594096"/>
              <a:gd name="connsiteX3" fmla="*/ 88914 w 1843135"/>
              <a:gd name="connsiteY3" fmla="*/ 398537 h 594096"/>
              <a:gd name="connsiteX4" fmla="*/ 0 w 1843135"/>
              <a:gd name="connsiteY4" fmla="*/ 339580 h 594096"/>
              <a:gd name="connsiteX5" fmla="*/ 1456619 w 1843135"/>
              <a:gd name="connsiteY5" fmla="*/ 342755 h 594096"/>
              <a:gd name="connsiteX6" fmla="*/ 1815719 w 1843135"/>
              <a:gd name="connsiteY6" fmla="*/ 0 h 594096"/>
              <a:gd name="connsiteX7" fmla="*/ 1837523 w 1843135"/>
              <a:gd name="connsiteY7" fmla="*/ 80738 h 594096"/>
              <a:gd name="connsiteX8" fmla="*/ 1843135 w 1843135"/>
              <a:gd name="connsiteY8" fmla="*/ 134040 h 594096"/>
              <a:gd name="connsiteX9" fmla="*/ 1831650 w 1843135"/>
              <a:gd name="connsiteY9" fmla="*/ 198253 h 594096"/>
              <a:gd name="connsiteX10" fmla="*/ 1453092 w 1843135"/>
              <a:gd name="connsiteY10" fmla="*/ 590189 h 594096"/>
              <a:gd name="connsiteX11" fmla="*/ 40977 w 1843135"/>
              <a:gd name="connsiteY11" fmla="*/ 594096 h 594096"/>
              <a:gd name="connsiteX0" fmla="*/ 8264 w 1810422"/>
              <a:gd name="connsiteY0" fmla="*/ 594096 h 594096"/>
              <a:gd name="connsiteX1" fmla="*/ 192 w 1810422"/>
              <a:gd name="connsiteY1" fmla="*/ 520427 h 594096"/>
              <a:gd name="connsiteX2" fmla="*/ 23481 w 1810422"/>
              <a:gd name="connsiteY2" fmla="*/ 476346 h 594096"/>
              <a:gd name="connsiteX3" fmla="*/ 56201 w 1810422"/>
              <a:gd name="connsiteY3" fmla="*/ 398537 h 594096"/>
              <a:gd name="connsiteX4" fmla="*/ 2564 w 1810422"/>
              <a:gd name="connsiteY4" fmla="*/ 339580 h 594096"/>
              <a:gd name="connsiteX5" fmla="*/ 1423906 w 1810422"/>
              <a:gd name="connsiteY5" fmla="*/ 342755 h 594096"/>
              <a:gd name="connsiteX6" fmla="*/ 1783006 w 1810422"/>
              <a:gd name="connsiteY6" fmla="*/ 0 h 594096"/>
              <a:gd name="connsiteX7" fmla="*/ 1804810 w 1810422"/>
              <a:gd name="connsiteY7" fmla="*/ 80738 h 594096"/>
              <a:gd name="connsiteX8" fmla="*/ 1810422 w 1810422"/>
              <a:gd name="connsiteY8" fmla="*/ 134040 h 594096"/>
              <a:gd name="connsiteX9" fmla="*/ 1798937 w 1810422"/>
              <a:gd name="connsiteY9" fmla="*/ 198253 h 594096"/>
              <a:gd name="connsiteX10" fmla="*/ 1420379 w 1810422"/>
              <a:gd name="connsiteY10" fmla="*/ 590189 h 594096"/>
              <a:gd name="connsiteX11" fmla="*/ 8264 w 1810422"/>
              <a:gd name="connsiteY11" fmla="*/ 594096 h 594096"/>
              <a:gd name="connsiteX0" fmla="*/ 8264 w 1810422"/>
              <a:gd name="connsiteY0" fmla="*/ 594096 h 594096"/>
              <a:gd name="connsiteX1" fmla="*/ 192 w 1810422"/>
              <a:gd name="connsiteY1" fmla="*/ 520427 h 594096"/>
              <a:gd name="connsiteX2" fmla="*/ 23481 w 1810422"/>
              <a:gd name="connsiteY2" fmla="*/ 476346 h 594096"/>
              <a:gd name="connsiteX3" fmla="*/ 43373 w 1810422"/>
              <a:gd name="connsiteY3" fmla="*/ 401744 h 594096"/>
              <a:gd name="connsiteX4" fmla="*/ 2564 w 1810422"/>
              <a:gd name="connsiteY4" fmla="*/ 339580 h 594096"/>
              <a:gd name="connsiteX5" fmla="*/ 1423906 w 1810422"/>
              <a:gd name="connsiteY5" fmla="*/ 342755 h 594096"/>
              <a:gd name="connsiteX6" fmla="*/ 1783006 w 1810422"/>
              <a:gd name="connsiteY6" fmla="*/ 0 h 594096"/>
              <a:gd name="connsiteX7" fmla="*/ 1804810 w 1810422"/>
              <a:gd name="connsiteY7" fmla="*/ 80738 h 594096"/>
              <a:gd name="connsiteX8" fmla="*/ 1810422 w 1810422"/>
              <a:gd name="connsiteY8" fmla="*/ 134040 h 594096"/>
              <a:gd name="connsiteX9" fmla="*/ 1798937 w 1810422"/>
              <a:gd name="connsiteY9" fmla="*/ 198253 h 594096"/>
              <a:gd name="connsiteX10" fmla="*/ 1420379 w 1810422"/>
              <a:gd name="connsiteY10" fmla="*/ 590189 h 594096"/>
              <a:gd name="connsiteX11" fmla="*/ 8264 w 1810422"/>
              <a:gd name="connsiteY11" fmla="*/ 594096 h 594096"/>
              <a:gd name="connsiteX0" fmla="*/ 8264 w 1810422"/>
              <a:gd name="connsiteY0" fmla="*/ 594096 h 594096"/>
              <a:gd name="connsiteX1" fmla="*/ 192 w 1810422"/>
              <a:gd name="connsiteY1" fmla="*/ 520427 h 594096"/>
              <a:gd name="connsiteX2" fmla="*/ 23481 w 1810422"/>
              <a:gd name="connsiteY2" fmla="*/ 476346 h 594096"/>
              <a:gd name="connsiteX3" fmla="*/ 43373 w 1810422"/>
              <a:gd name="connsiteY3" fmla="*/ 401744 h 594096"/>
              <a:gd name="connsiteX4" fmla="*/ 2564 w 1810422"/>
              <a:gd name="connsiteY4" fmla="*/ 339580 h 594096"/>
              <a:gd name="connsiteX5" fmla="*/ 1423906 w 1810422"/>
              <a:gd name="connsiteY5" fmla="*/ 342755 h 594096"/>
              <a:gd name="connsiteX6" fmla="*/ 1783006 w 1810422"/>
              <a:gd name="connsiteY6" fmla="*/ 0 h 594096"/>
              <a:gd name="connsiteX7" fmla="*/ 1804810 w 1810422"/>
              <a:gd name="connsiteY7" fmla="*/ 80738 h 594096"/>
              <a:gd name="connsiteX8" fmla="*/ 1810422 w 1810422"/>
              <a:gd name="connsiteY8" fmla="*/ 134040 h 594096"/>
              <a:gd name="connsiteX9" fmla="*/ 1798937 w 1810422"/>
              <a:gd name="connsiteY9" fmla="*/ 198253 h 594096"/>
              <a:gd name="connsiteX10" fmla="*/ 1420379 w 1810422"/>
              <a:gd name="connsiteY10" fmla="*/ 590189 h 594096"/>
              <a:gd name="connsiteX11" fmla="*/ 8264 w 1810422"/>
              <a:gd name="connsiteY11" fmla="*/ 594096 h 594096"/>
              <a:gd name="connsiteX0" fmla="*/ 5700 w 1807858"/>
              <a:gd name="connsiteY0" fmla="*/ 594096 h 594096"/>
              <a:gd name="connsiteX1" fmla="*/ 4042 w 1807858"/>
              <a:gd name="connsiteY1" fmla="*/ 530048 h 594096"/>
              <a:gd name="connsiteX2" fmla="*/ 20917 w 1807858"/>
              <a:gd name="connsiteY2" fmla="*/ 476346 h 594096"/>
              <a:gd name="connsiteX3" fmla="*/ 40809 w 1807858"/>
              <a:gd name="connsiteY3" fmla="*/ 401744 h 594096"/>
              <a:gd name="connsiteX4" fmla="*/ 0 w 1807858"/>
              <a:gd name="connsiteY4" fmla="*/ 339580 h 594096"/>
              <a:gd name="connsiteX5" fmla="*/ 1421342 w 1807858"/>
              <a:gd name="connsiteY5" fmla="*/ 342755 h 594096"/>
              <a:gd name="connsiteX6" fmla="*/ 1780442 w 1807858"/>
              <a:gd name="connsiteY6" fmla="*/ 0 h 594096"/>
              <a:gd name="connsiteX7" fmla="*/ 1802246 w 1807858"/>
              <a:gd name="connsiteY7" fmla="*/ 80738 h 594096"/>
              <a:gd name="connsiteX8" fmla="*/ 1807858 w 1807858"/>
              <a:gd name="connsiteY8" fmla="*/ 134040 h 594096"/>
              <a:gd name="connsiteX9" fmla="*/ 1796373 w 1807858"/>
              <a:gd name="connsiteY9" fmla="*/ 198253 h 594096"/>
              <a:gd name="connsiteX10" fmla="*/ 1417815 w 1807858"/>
              <a:gd name="connsiteY10" fmla="*/ 590189 h 594096"/>
              <a:gd name="connsiteX11" fmla="*/ 5700 w 1807858"/>
              <a:gd name="connsiteY11" fmla="*/ 594096 h 594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7858" h="594096">
                <a:moveTo>
                  <a:pt x="5700" y="594096"/>
                </a:moveTo>
                <a:cubicBezTo>
                  <a:pt x="5147" y="572747"/>
                  <a:pt x="4595" y="551397"/>
                  <a:pt x="4042" y="530048"/>
                </a:cubicBezTo>
                <a:cubicBezTo>
                  <a:pt x="1243" y="507946"/>
                  <a:pt x="23716" y="498448"/>
                  <a:pt x="20917" y="476346"/>
                </a:cubicBezTo>
                <a:lnTo>
                  <a:pt x="40809" y="401744"/>
                </a:lnTo>
                <a:cubicBezTo>
                  <a:pt x="27206" y="381023"/>
                  <a:pt x="10396" y="369923"/>
                  <a:pt x="0" y="339580"/>
                </a:cubicBezTo>
                <a:lnTo>
                  <a:pt x="1421342" y="342755"/>
                </a:lnTo>
                <a:lnTo>
                  <a:pt x="1780442" y="0"/>
                </a:lnTo>
                <a:cubicBezTo>
                  <a:pt x="1779266" y="9407"/>
                  <a:pt x="1797677" y="58398"/>
                  <a:pt x="1802246" y="80738"/>
                </a:cubicBezTo>
                <a:cubicBezTo>
                  <a:pt x="1806815" y="103078"/>
                  <a:pt x="1805977" y="113109"/>
                  <a:pt x="1807858" y="134040"/>
                </a:cubicBezTo>
                <a:cubicBezTo>
                  <a:pt x="1807704" y="179062"/>
                  <a:pt x="1807497" y="181299"/>
                  <a:pt x="1796373" y="198253"/>
                </a:cubicBezTo>
                <a:cubicBezTo>
                  <a:pt x="1748490" y="271231"/>
                  <a:pt x="1546932" y="464835"/>
                  <a:pt x="1417815" y="590189"/>
                </a:cubicBezTo>
                <a:lnTo>
                  <a:pt x="5700" y="594096"/>
                </a:lnTo>
                <a:close/>
              </a:path>
            </a:pathLst>
          </a:custGeom>
          <a:solidFill>
            <a:srgbClr val="FF0000">
              <a:alpha val="4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0" name="Straight Connector 79"/>
          <p:cNvCxnSpPr/>
          <p:nvPr/>
        </p:nvCxnSpPr>
        <p:spPr>
          <a:xfrm flipH="1">
            <a:off x="4181595" y="4760640"/>
            <a:ext cx="2151276" cy="864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H="1">
            <a:off x="6319146" y="3697316"/>
            <a:ext cx="1066800" cy="106680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4191001" y="2095807"/>
            <a:ext cx="2114440" cy="1118269"/>
          </a:xfrm>
          <a:prstGeom prst="rect">
            <a:avLst/>
          </a:prstGeom>
          <a:solidFill>
            <a:srgbClr val="008000">
              <a:alpha val="41000"/>
            </a:srgbClr>
          </a:solidFill>
          <a:ln>
            <a:noFill/>
          </a:ln>
          <a:effectLst/>
          <a:scene3d>
            <a:camera prst="obliqueBottomRight"/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41" name="Freeform 40"/>
          <p:cNvSpPr/>
          <p:nvPr/>
        </p:nvSpPr>
        <p:spPr>
          <a:xfrm>
            <a:off x="6314322" y="1030144"/>
            <a:ext cx="1070893" cy="2196078"/>
          </a:xfrm>
          <a:custGeom>
            <a:avLst/>
            <a:gdLst>
              <a:gd name="connsiteX0" fmla="*/ 0 w 1065709"/>
              <a:gd name="connsiteY0" fmla="*/ 1456409 h 1456409"/>
              <a:gd name="connsiteX1" fmla="*/ 0 w 1065709"/>
              <a:gd name="connsiteY1" fmla="*/ 1047904 h 1456409"/>
              <a:gd name="connsiteX2" fmla="*/ 1065709 w 1065709"/>
              <a:gd name="connsiteY2" fmla="*/ 0 h 1456409"/>
              <a:gd name="connsiteX3" fmla="*/ 1065709 w 1065709"/>
              <a:gd name="connsiteY3" fmla="*/ 408505 h 1456409"/>
              <a:gd name="connsiteX4" fmla="*/ 0 w 1065709"/>
              <a:gd name="connsiteY4" fmla="*/ 1456409 h 1456409"/>
              <a:gd name="connsiteX0" fmla="*/ 29307 w 1065709"/>
              <a:gd name="connsiteY0" fmla="*/ 2159793 h 2159793"/>
              <a:gd name="connsiteX1" fmla="*/ 0 w 1065709"/>
              <a:gd name="connsiteY1" fmla="*/ 1047904 h 2159793"/>
              <a:gd name="connsiteX2" fmla="*/ 1065709 w 1065709"/>
              <a:gd name="connsiteY2" fmla="*/ 0 h 2159793"/>
              <a:gd name="connsiteX3" fmla="*/ 1065709 w 1065709"/>
              <a:gd name="connsiteY3" fmla="*/ 408505 h 2159793"/>
              <a:gd name="connsiteX4" fmla="*/ 29307 w 1065709"/>
              <a:gd name="connsiteY4" fmla="*/ 2159793 h 2159793"/>
              <a:gd name="connsiteX0" fmla="*/ 29307 w 1065709"/>
              <a:gd name="connsiteY0" fmla="*/ 2159793 h 2159793"/>
              <a:gd name="connsiteX1" fmla="*/ 0 w 1065709"/>
              <a:gd name="connsiteY1" fmla="*/ 1047904 h 2159793"/>
              <a:gd name="connsiteX2" fmla="*/ 1065709 w 1065709"/>
              <a:gd name="connsiteY2" fmla="*/ 0 h 2159793"/>
              <a:gd name="connsiteX3" fmla="*/ 1065709 w 1065709"/>
              <a:gd name="connsiteY3" fmla="*/ 1150966 h 2159793"/>
              <a:gd name="connsiteX4" fmla="*/ 29307 w 1065709"/>
              <a:gd name="connsiteY4" fmla="*/ 2159793 h 2159793"/>
              <a:gd name="connsiteX0" fmla="*/ 29307 w 1065709"/>
              <a:gd name="connsiteY0" fmla="*/ 2159793 h 2159793"/>
              <a:gd name="connsiteX1" fmla="*/ 0 w 1065709"/>
              <a:gd name="connsiteY1" fmla="*/ 1047904 h 2159793"/>
              <a:gd name="connsiteX2" fmla="*/ 1065709 w 1065709"/>
              <a:gd name="connsiteY2" fmla="*/ 0 h 2159793"/>
              <a:gd name="connsiteX3" fmla="*/ 1065709 w 1065709"/>
              <a:gd name="connsiteY3" fmla="*/ 1121659 h 2159793"/>
              <a:gd name="connsiteX4" fmla="*/ 29307 w 1065709"/>
              <a:gd name="connsiteY4" fmla="*/ 2159793 h 2159793"/>
              <a:gd name="connsiteX0" fmla="*/ 8572 w 1065709"/>
              <a:gd name="connsiteY0" fmla="*/ 2196078 h 2196078"/>
              <a:gd name="connsiteX1" fmla="*/ 0 w 1065709"/>
              <a:gd name="connsiteY1" fmla="*/ 1047904 h 2196078"/>
              <a:gd name="connsiteX2" fmla="*/ 1065709 w 1065709"/>
              <a:gd name="connsiteY2" fmla="*/ 0 h 2196078"/>
              <a:gd name="connsiteX3" fmla="*/ 1065709 w 1065709"/>
              <a:gd name="connsiteY3" fmla="*/ 1121659 h 2196078"/>
              <a:gd name="connsiteX4" fmla="*/ 8572 w 1065709"/>
              <a:gd name="connsiteY4" fmla="*/ 2196078 h 2196078"/>
              <a:gd name="connsiteX0" fmla="*/ 8572 w 1070893"/>
              <a:gd name="connsiteY0" fmla="*/ 2196078 h 2196078"/>
              <a:gd name="connsiteX1" fmla="*/ 0 w 1070893"/>
              <a:gd name="connsiteY1" fmla="*/ 1047904 h 2196078"/>
              <a:gd name="connsiteX2" fmla="*/ 1065709 w 1070893"/>
              <a:gd name="connsiteY2" fmla="*/ 0 h 2196078"/>
              <a:gd name="connsiteX3" fmla="*/ 1070893 w 1070893"/>
              <a:gd name="connsiteY3" fmla="*/ 1142393 h 2196078"/>
              <a:gd name="connsiteX4" fmla="*/ 8572 w 1070893"/>
              <a:gd name="connsiteY4" fmla="*/ 2196078 h 2196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0893" h="2196078">
                <a:moveTo>
                  <a:pt x="8572" y="2196078"/>
                </a:moveTo>
                <a:cubicBezTo>
                  <a:pt x="5715" y="1813353"/>
                  <a:pt x="2857" y="1430629"/>
                  <a:pt x="0" y="1047904"/>
                </a:cubicBezTo>
                <a:lnTo>
                  <a:pt x="1065709" y="0"/>
                </a:lnTo>
                <a:lnTo>
                  <a:pt x="1070893" y="1142393"/>
                </a:lnTo>
                <a:lnTo>
                  <a:pt x="8572" y="2196078"/>
                </a:lnTo>
                <a:close/>
              </a:path>
            </a:pathLst>
          </a:custGeom>
          <a:solidFill>
            <a:srgbClr val="008000">
              <a:alpha val="41000"/>
            </a:srgbClr>
          </a:solidFill>
          <a:ln>
            <a:noFill/>
          </a:ln>
          <a:effectLst/>
          <a:scene3d>
            <a:camera prst="obliqueBottomRight"/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57" name="Freeform 56"/>
          <p:cNvSpPr/>
          <p:nvPr/>
        </p:nvSpPr>
        <p:spPr>
          <a:xfrm>
            <a:off x="4182905" y="1055077"/>
            <a:ext cx="3197126" cy="1031850"/>
          </a:xfrm>
          <a:custGeom>
            <a:avLst/>
            <a:gdLst>
              <a:gd name="connsiteX0" fmla="*/ 0 w 3197126"/>
              <a:gd name="connsiteY0" fmla="*/ 1047904 h 1074546"/>
              <a:gd name="connsiteX1" fmla="*/ 1074590 w 3197126"/>
              <a:gd name="connsiteY1" fmla="*/ 0 h 1074546"/>
              <a:gd name="connsiteX2" fmla="*/ 3197126 w 3197126"/>
              <a:gd name="connsiteY2" fmla="*/ 0 h 1074546"/>
              <a:gd name="connsiteX3" fmla="*/ 2131417 w 3197126"/>
              <a:gd name="connsiteY3" fmla="*/ 1074546 h 1074546"/>
              <a:gd name="connsiteX4" fmla="*/ 0 w 3197126"/>
              <a:gd name="connsiteY4" fmla="*/ 1047904 h 1074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7126" h="1074546">
                <a:moveTo>
                  <a:pt x="0" y="1047904"/>
                </a:moveTo>
                <a:lnTo>
                  <a:pt x="1074590" y="0"/>
                </a:lnTo>
                <a:lnTo>
                  <a:pt x="3197126" y="0"/>
                </a:lnTo>
                <a:lnTo>
                  <a:pt x="2131417" y="1074546"/>
                </a:lnTo>
                <a:lnTo>
                  <a:pt x="0" y="1047904"/>
                </a:lnTo>
                <a:close/>
              </a:path>
            </a:pathLst>
          </a:custGeom>
          <a:solidFill>
            <a:srgbClr val="008000">
              <a:alpha val="41000"/>
            </a:srgbClr>
          </a:solidFill>
          <a:ln>
            <a:noFill/>
          </a:ln>
          <a:effectLst/>
          <a:scene3d>
            <a:camera prst="obliqueBottomRight"/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cxnSp>
        <p:nvCxnSpPr>
          <p:cNvPr id="75" name="Straight Connector 74"/>
          <p:cNvCxnSpPr/>
          <p:nvPr/>
        </p:nvCxnSpPr>
        <p:spPr>
          <a:xfrm flipH="1">
            <a:off x="4202870" y="2086928"/>
            <a:ext cx="2105560" cy="555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H="1">
            <a:off x="6314961" y="2070612"/>
            <a:ext cx="786" cy="270255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7376509" y="1031960"/>
            <a:ext cx="1415" cy="268728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H="1">
            <a:off x="4191000" y="1020683"/>
            <a:ext cx="1066800" cy="106680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H="1">
            <a:off x="4196935" y="2069181"/>
            <a:ext cx="786" cy="270255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>
            <a:off x="6316450" y="2183364"/>
            <a:ext cx="1058836" cy="1060035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304800" y="-208240"/>
            <a:ext cx="8574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/>
            </a:r>
            <a:br>
              <a:rPr lang="en-US" sz="1500" b="1" dirty="0" smtClean="0"/>
            </a:br>
            <a:r>
              <a:rPr lang="en-US" sz="3300" b="1" dirty="0" smtClean="0">
                <a:latin typeface="Arial" pitchFamily="34" charset="0"/>
                <a:cs typeface="Arial" pitchFamily="34" charset="0"/>
              </a:rPr>
              <a:t>Adapt Davis (2010) Methodology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6" name="Straight Connector 75"/>
          <p:cNvCxnSpPr>
            <a:stCxn id="41" idx="2"/>
          </p:cNvCxnSpPr>
          <p:nvPr/>
        </p:nvCxnSpPr>
        <p:spPr>
          <a:xfrm flipH="1">
            <a:off x="6318665" y="1030144"/>
            <a:ext cx="1061366" cy="1057339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H="1" flipV="1">
            <a:off x="5249161" y="1029324"/>
            <a:ext cx="2141569" cy="574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Freeform 61"/>
          <p:cNvSpPr/>
          <p:nvPr/>
        </p:nvSpPr>
        <p:spPr>
          <a:xfrm rot="16200000">
            <a:off x="5855744" y="3785060"/>
            <a:ext cx="1513028" cy="257023"/>
          </a:xfrm>
          <a:custGeom>
            <a:avLst/>
            <a:gdLst>
              <a:gd name="connsiteX0" fmla="*/ 92927 w 2174488"/>
              <a:gd name="connsiteY0" fmla="*/ 0 h 216829"/>
              <a:gd name="connsiteX1" fmla="*/ 24780 w 2174488"/>
              <a:gd name="connsiteY1" fmla="*/ 43366 h 216829"/>
              <a:gd name="connsiteX2" fmla="*/ 0 w 2174488"/>
              <a:gd name="connsiteY2" fmla="*/ 99122 h 216829"/>
              <a:gd name="connsiteX3" fmla="*/ 24780 w 2174488"/>
              <a:gd name="connsiteY3" fmla="*/ 154878 h 216829"/>
              <a:gd name="connsiteX4" fmla="*/ 86732 w 2174488"/>
              <a:gd name="connsiteY4" fmla="*/ 167269 h 216829"/>
              <a:gd name="connsiteX5" fmla="*/ 179659 w 2174488"/>
              <a:gd name="connsiteY5" fmla="*/ 148683 h 216829"/>
              <a:gd name="connsiteX6" fmla="*/ 297366 w 2174488"/>
              <a:gd name="connsiteY6" fmla="*/ 123903 h 216829"/>
              <a:gd name="connsiteX7" fmla="*/ 458439 w 2174488"/>
              <a:gd name="connsiteY7" fmla="*/ 86732 h 216829"/>
              <a:gd name="connsiteX8" fmla="*/ 563756 w 2174488"/>
              <a:gd name="connsiteY8" fmla="*/ 74342 h 216829"/>
              <a:gd name="connsiteX9" fmla="*/ 675268 w 2174488"/>
              <a:gd name="connsiteY9" fmla="*/ 68147 h 216829"/>
              <a:gd name="connsiteX10" fmla="*/ 762000 w 2174488"/>
              <a:gd name="connsiteY10" fmla="*/ 74342 h 216829"/>
              <a:gd name="connsiteX11" fmla="*/ 848732 w 2174488"/>
              <a:gd name="connsiteY11" fmla="*/ 105317 h 216829"/>
              <a:gd name="connsiteX12" fmla="*/ 873512 w 2174488"/>
              <a:gd name="connsiteY12" fmla="*/ 154878 h 216829"/>
              <a:gd name="connsiteX13" fmla="*/ 873512 w 2174488"/>
              <a:gd name="connsiteY13" fmla="*/ 154878 h 216829"/>
              <a:gd name="connsiteX14" fmla="*/ 879707 w 2174488"/>
              <a:gd name="connsiteY14" fmla="*/ 216829 h 216829"/>
              <a:gd name="connsiteX15" fmla="*/ 923073 w 2174488"/>
              <a:gd name="connsiteY15" fmla="*/ 173464 h 216829"/>
              <a:gd name="connsiteX16" fmla="*/ 985024 w 2174488"/>
              <a:gd name="connsiteY16" fmla="*/ 123903 h 216829"/>
              <a:gd name="connsiteX17" fmla="*/ 1053171 w 2174488"/>
              <a:gd name="connsiteY17" fmla="*/ 86732 h 216829"/>
              <a:gd name="connsiteX18" fmla="*/ 1164683 w 2174488"/>
              <a:gd name="connsiteY18" fmla="*/ 68147 h 216829"/>
              <a:gd name="connsiteX19" fmla="*/ 1282390 w 2174488"/>
              <a:gd name="connsiteY19" fmla="*/ 80537 h 216829"/>
              <a:gd name="connsiteX20" fmla="*/ 1369122 w 2174488"/>
              <a:gd name="connsiteY20" fmla="*/ 111512 h 216829"/>
              <a:gd name="connsiteX21" fmla="*/ 1449659 w 2174488"/>
              <a:gd name="connsiteY21" fmla="*/ 136293 h 216829"/>
              <a:gd name="connsiteX22" fmla="*/ 1604537 w 2174488"/>
              <a:gd name="connsiteY22" fmla="*/ 167269 h 216829"/>
              <a:gd name="connsiteX23" fmla="*/ 1685073 w 2174488"/>
              <a:gd name="connsiteY23" fmla="*/ 179659 h 216829"/>
              <a:gd name="connsiteX24" fmla="*/ 1778000 w 2174488"/>
              <a:gd name="connsiteY24" fmla="*/ 185854 h 216829"/>
              <a:gd name="connsiteX25" fmla="*/ 1883317 w 2174488"/>
              <a:gd name="connsiteY25" fmla="*/ 179659 h 216829"/>
              <a:gd name="connsiteX26" fmla="*/ 1951463 w 2174488"/>
              <a:gd name="connsiteY26" fmla="*/ 154878 h 216829"/>
              <a:gd name="connsiteX27" fmla="*/ 2038195 w 2174488"/>
              <a:gd name="connsiteY27" fmla="*/ 130098 h 216829"/>
              <a:gd name="connsiteX28" fmla="*/ 2038195 w 2174488"/>
              <a:gd name="connsiteY28" fmla="*/ 130098 h 216829"/>
              <a:gd name="connsiteX29" fmla="*/ 2137317 w 2174488"/>
              <a:gd name="connsiteY29" fmla="*/ 80537 h 216829"/>
              <a:gd name="connsiteX30" fmla="*/ 2174488 w 2174488"/>
              <a:gd name="connsiteY30" fmla="*/ 37171 h 216829"/>
              <a:gd name="connsiteX31" fmla="*/ 2174488 w 2174488"/>
              <a:gd name="connsiteY31" fmla="*/ 37171 h 216829"/>
              <a:gd name="connsiteX0" fmla="*/ 60774 w 2174488"/>
              <a:gd name="connsiteY0" fmla="*/ 0 h 258051"/>
              <a:gd name="connsiteX1" fmla="*/ 24780 w 2174488"/>
              <a:gd name="connsiteY1" fmla="*/ 84588 h 258051"/>
              <a:gd name="connsiteX2" fmla="*/ 0 w 2174488"/>
              <a:gd name="connsiteY2" fmla="*/ 140344 h 258051"/>
              <a:gd name="connsiteX3" fmla="*/ 24780 w 2174488"/>
              <a:gd name="connsiteY3" fmla="*/ 196100 h 258051"/>
              <a:gd name="connsiteX4" fmla="*/ 86732 w 2174488"/>
              <a:gd name="connsiteY4" fmla="*/ 208491 h 258051"/>
              <a:gd name="connsiteX5" fmla="*/ 179659 w 2174488"/>
              <a:gd name="connsiteY5" fmla="*/ 189905 h 258051"/>
              <a:gd name="connsiteX6" fmla="*/ 297366 w 2174488"/>
              <a:gd name="connsiteY6" fmla="*/ 165125 h 258051"/>
              <a:gd name="connsiteX7" fmla="*/ 458439 w 2174488"/>
              <a:gd name="connsiteY7" fmla="*/ 127954 h 258051"/>
              <a:gd name="connsiteX8" fmla="*/ 563756 w 2174488"/>
              <a:gd name="connsiteY8" fmla="*/ 115564 h 258051"/>
              <a:gd name="connsiteX9" fmla="*/ 675268 w 2174488"/>
              <a:gd name="connsiteY9" fmla="*/ 109369 h 258051"/>
              <a:gd name="connsiteX10" fmla="*/ 762000 w 2174488"/>
              <a:gd name="connsiteY10" fmla="*/ 115564 h 258051"/>
              <a:gd name="connsiteX11" fmla="*/ 848732 w 2174488"/>
              <a:gd name="connsiteY11" fmla="*/ 146539 h 258051"/>
              <a:gd name="connsiteX12" fmla="*/ 873512 w 2174488"/>
              <a:gd name="connsiteY12" fmla="*/ 196100 h 258051"/>
              <a:gd name="connsiteX13" fmla="*/ 873512 w 2174488"/>
              <a:gd name="connsiteY13" fmla="*/ 196100 h 258051"/>
              <a:gd name="connsiteX14" fmla="*/ 879707 w 2174488"/>
              <a:gd name="connsiteY14" fmla="*/ 258051 h 258051"/>
              <a:gd name="connsiteX15" fmla="*/ 923073 w 2174488"/>
              <a:gd name="connsiteY15" fmla="*/ 214686 h 258051"/>
              <a:gd name="connsiteX16" fmla="*/ 985024 w 2174488"/>
              <a:gd name="connsiteY16" fmla="*/ 165125 h 258051"/>
              <a:gd name="connsiteX17" fmla="*/ 1053171 w 2174488"/>
              <a:gd name="connsiteY17" fmla="*/ 127954 h 258051"/>
              <a:gd name="connsiteX18" fmla="*/ 1164683 w 2174488"/>
              <a:gd name="connsiteY18" fmla="*/ 109369 h 258051"/>
              <a:gd name="connsiteX19" fmla="*/ 1282390 w 2174488"/>
              <a:gd name="connsiteY19" fmla="*/ 121759 h 258051"/>
              <a:gd name="connsiteX20" fmla="*/ 1369122 w 2174488"/>
              <a:gd name="connsiteY20" fmla="*/ 152734 h 258051"/>
              <a:gd name="connsiteX21" fmla="*/ 1449659 w 2174488"/>
              <a:gd name="connsiteY21" fmla="*/ 177515 h 258051"/>
              <a:gd name="connsiteX22" fmla="*/ 1604537 w 2174488"/>
              <a:gd name="connsiteY22" fmla="*/ 208491 h 258051"/>
              <a:gd name="connsiteX23" fmla="*/ 1685073 w 2174488"/>
              <a:gd name="connsiteY23" fmla="*/ 220881 h 258051"/>
              <a:gd name="connsiteX24" fmla="*/ 1778000 w 2174488"/>
              <a:gd name="connsiteY24" fmla="*/ 227076 h 258051"/>
              <a:gd name="connsiteX25" fmla="*/ 1883317 w 2174488"/>
              <a:gd name="connsiteY25" fmla="*/ 220881 h 258051"/>
              <a:gd name="connsiteX26" fmla="*/ 1951463 w 2174488"/>
              <a:gd name="connsiteY26" fmla="*/ 196100 h 258051"/>
              <a:gd name="connsiteX27" fmla="*/ 2038195 w 2174488"/>
              <a:gd name="connsiteY27" fmla="*/ 171320 h 258051"/>
              <a:gd name="connsiteX28" fmla="*/ 2038195 w 2174488"/>
              <a:gd name="connsiteY28" fmla="*/ 171320 h 258051"/>
              <a:gd name="connsiteX29" fmla="*/ 2137317 w 2174488"/>
              <a:gd name="connsiteY29" fmla="*/ 121759 h 258051"/>
              <a:gd name="connsiteX30" fmla="*/ 2174488 w 2174488"/>
              <a:gd name="connsiteY30" fmla="*/ 78393 h 258051"/>
              <a:gd name="connsiteX31" fmla="*/ 2174488 w 2174488"/>
              <a:gd name="connsiteY31" fmla="*/ 78393 h 258051"/>
              <a:gd name="connsiteX0" fmla="*/ 42401 w 2156115"/>
              <a:gd name="connsiteY0" fmla="*/ 0 h 258051"/>
              <a:gd name="connsiteX1" fmla="*/ 6407 w 2156115"/>
              <a:gd name="connsiteY1" fmla="*/ 84588 h 258051"/>
              <a:gd name="connsiteX2" fmla="*/ 0 w 2156115"/>
              <a:gd name="connsiteY2" fmla="*/ 144924 h 258051"/>
              <a:gd name="connsiteX3" fmla="*/ 6407 w 2156115"/>
              <a:gd name="connsiteY3" fmla="*/ 196100 h 258051"/>
              <a:gd name="connsiteX4" fmla="*/ 68359 w 2156115"/>
              <a:gd name="connsiteY4" fmla="*/ 208491 h 258051"/>
              <a:gd name="connsiteX5" fmla="*/ 161286 w 2156115"/>
              <a:gd name="connsiteY5" fmla="*/ 189905 h 258051"/>
              <a:gd name="connsiteX6" fmla="*/ 278993 w 2156115"/>
              <a:gd name="connsiteY6" fmla="*/ 165125 h 258051"/>
              <a:gd name="connsiteX7" fmla="*/ 440066 w 2156115"/>
              <a:gd name="connsiteY7" fmla="*/ 127954 h 258051"/>
              <a:gd name="connsiteX8" fmla="*/ 545383 w 2156115"/>
              <a:gd name="connsiteY8" fmla="*/ 115564 h 258051"/>
              <a:gd name="connsiteX9" fmla="*/ 656895 w 2156115"/>
              <a:gd name="connsiteY9" fmla="*/ 109369 h 258051"/>
              <a:gd name="connsiteX10" fmla="*/ 743627 w 2156115"/>
              <a:gd name="connsiteY10" fmla="*/ 115564 h 258051"/>
              <a:gd name="connsiteX11" fmla="*/ 830359 w 2156115"/>
              <a:gd name="connsiteY11" fmla="*/ 146539 h 258051"/>
              <a:gd name="connsiteX12" fmla="*/ 855139 w 2156115"/>
              <a:gd name="connsiteY12" fmla="*/ 196100 h 258051"/>
              <a:gd name="connsiteX13" fmla="*/ 855139 w 2156115"/>
              <a:gd name="connsiteY13" fmla="*/ 196100 h 258051"/>
              <a:gd name="connsiteX14" fmla="*/ 861334 w 2156115"/>
              <a:gd name="connsiteY14" fmla="*/ 258051 h 258051"/>
              <a:gd name="connsiteX15" fmla="*/ 904700 w 2156115"/>
              <a:gd name="connsiteY15" fmla="*/ 214686 h 258051"/>
              <a:gd name="connsiteX16" fmla="*/ 966651 w 2156115"/>
              <a:gd name="connsiteY16" fmla="*/ 165125 h 258051"/>
              <a:gd name="connsiteX17" fmla="*/ 1034798 w 2156115"/>
              <a:gd name="connsiteY17" fmla="*/ 127954 h 258051"/>
              <a:gd name="connsiteX18" fmla="*/ 1146310 w 2156115"/>
              <a:gd name="connsiteY18" fmla="*/ 109369 h 258051"/>
              <a:gd name="connsiteX19" fmla="*/ 1264017 w 2156115"/>
              <a:gd name="connsiteY19" fmla="*/ 121759 h 258051"/>
              <a:gd name="connsiteX20" fmla="*/ 1350749 w 2156115"/>
              <a:gd name="connsiteY20" fmla="*/ 152734 h 258051"/>
              <a:gd name="connsiteX21" fmla="*/ 1431286 w 2156115"/>
              <a:gd name="connsiteY21" fmla="*/ 177515 h 258051"/>
              <a:gd name="connsiteX22" fmla="*/ 1586164 w 2156115"/>
              <a:gd name="connsiteY22" fmla="*/ 208491 h 258051"/>
              <a:gd name="connsiteX23" fmla="*/ 1666700 w 2156115"/>
              <a:gd name="connsiteY23" fmla="*/ 220881 h 258051"/>
              <a:gd name="connsiteX24" fmla="*/ 1759627 w 2156115"/>
              <a:gd name="connsiteY24" fmla="*/ 227076 h 258051"/>
              <a:gd name="connsiteX25" fmla="*/ 1864944 w 2156115"/>
              <a:gd name="connsiteY25" fmla="*/ 220881 h 258051"/>
              <a:gd name="connsiteX26" fmla="*/ 1933090 w 2156115"/>
              <a:gd name="connsiteY26" fmla="*/ 196100 h 258051"/>
              <a:gd name="connsiteX27" fmla="*/ 2019822 w 2156115"/>
              <a:gd name="connsiteY27" fmla="*/ 171320 h 258051"/>
              <a:gd name="connsiteX28" fmla="*/ 2019822 w 2156115"/>
              <a:gd name="connsiteY28" fmla="*/ 171320 h 258051"/>
              <a:gd name="connsiteX29" fmla="*/ 2118944 w 2156115"/>
              <a:gd name="connsiteY29" fmla="*/ 121759 h 258051"/>
              <a:gd name="connsiteX30" fmla="*/ 2156115 w 2156115"/>
              <a:gd name="connsiteY30" fmla="*/ 78393 h 258051"/>
              <a:gd name="connsiteX31" fmla="*/ 2156115 w 2156115"/>
              <a:gd name="connsiteY31" fmla="*/ 78393 h 258051"/>
              <a:gd name="connsiteX0" fmla="*/ 42401 w 2156115"/>
              <a:gd name="connsiteY0" fmla="*/ 0 h 258051"/>
              <a:gd name="connsiteX1" fmla="*/ 6407 w 2156115"/>
              <a:gd name="connsiteY1" fmla="*/ 84588 h 258051"/>
              <a:gd name="connsiteX2" fmla="*/ 0 w 2156115"/>
              <a:gd name="connsiteY2" fmla="*/ 144924 h 258051"/>
              <a:gd name="connsiteX3" fmla="*/ 24780 w 2156115"/>
              <a:gd name="connsiteY3" fmla="*/ 191523 h 258051"/>
              <a:gd name="connsiteX4" fmla="*/ 68359 w 2156115"/>
              <a:gd name="connsiteY4" fmla="*/ 208491 h 258051"/>
              <a:gd name="connsiteX5" fmla="*/ 161286 w 2156115"/>
              <a:gd name="connsiteY5" fmla="*/ 189905 h 258051"/>
              <a:gd name="connsiteX6" fmla="*/ 278993 w 2156115"/>
              <a:gd name="connsiteY6" fmla="*/ 165125 h 258051"/>
              <a:gd name="connsiteX7" fmla="*/ 440066 w 2156115"/>
              <a:gd name="connsiteY7" fmla="*/ 127954 h 258051"/>
              <a:gd name="connsiteX8" fmla="*/ 545383 w 2156115"/>
              <a:gd name="connsiteY8" fmla="*/ 115564 h 258051"/>
              <a:gd name="connsiteX9" fmla="*/ 656895 w 2156115"/>
              <a:gd name="connsiteY9" fmla="*/ 109369 h 258051"/>
              <a:gd name="connsiteX10" fmla="*/ 743627 w 2156115"/>
              <a:gd name="connsiteY10" fmla="*/ 115564 h 258051"/>
              <a:gd name="connsiteX11" fmla="*/ 830359 w 2156115"/>
              <a:gd name="connsiteY11" fmla="*/ 146539 h 258051"/>
              <a:gd name="connsiteX12" fmla="*/ 855139 w 2156115"/>
              <a:gd name="connsiteY12" fmla="*/ 196100 h 258051"/>
              <a:gd name="connsiteX13" fmla="*/ 855139 w 2156115"/>
              <a:gd name="connsiteY13" fmla="*/ 196100 h 258051"/>
              <a:gd name="connsiteX14" fmla="*/ 861334 w 2156115"/>
              <a:gd name="connsiteY14" fmla="*/ 258051 h 258051"/>
              <a:gd name="connsiteX15" fmla="*/ 904700 w 2156115"/>
              <a:gd name="connsiteY15" fmla="*/ 214686 h 258051"/>
              <a:gd name="connsiteX16" fmla="*/ 966651 w 2156115"/>
              <a:gd name="connsiteY16" fmla="*/ 165125 h 258051"/>
              <a:gd name="connsiteX17" fmla="*/ 1034798 w 2156115"/>
              <a:gd name="connsiteY17" fmla="*/ 127954 h 258051"/>
              <a:gd name="connsiteX18" fmla="*/ 1146310 w 2156115"/>
              <a:gd name="connsiteY18" fmla="*/ 109369 h 258051"/>
              <a:gd name="connsiteX19" fmla="*/ 1264017 w 2156115"/>
              <a:gd name="connsiteY19" fmla="*/ 121759 h 258051"/>
              <a:gd name="connsiteX20" fmla="*/ 1350749 w 2156115"/>
              <a:gd name="connsiteY20" fmla="*/ 152734 h 258051"/>
              <a:gd name="connsiteX21" fmla="*/ 1431286 w 2156115"/>
              <a:gd name="connsiteY21" fmla="*/ 177515 h 258051"/>
              <a:gd name="connsiteX22" fmla="*/ 1586164 w 2156115"/>
              <a:gd name="connsiteY22" fmla="*/ 208491 h 258051"/>
              <a:gd name="connsiteX23" fmla="*/ 1666700 w 2156115"/>
              <a:gd name="connsiteY23" fmla="*/ 220881 h 258051"/>
              <a:gd name="connsiteX24" fmla="*/ 1759627 w 2156115"/>
              <a:gd name="connsiteY24" fmla="*/ 227076 h 258051"/>
              <a:gd name="connsiteX25" fmla="*/ 1864944 w 2156115"/>
              <a:gd name="connsiteY25" fmla="*/ 220881 h 258051"/>
              <a:gd name="connsiteX26" fmla="*/ 1933090 w 2156115"/>
              <a:gd name="connsiteY26" fmla="*/ 196100 h 258051"/>
              <a:gd name="connsiteX27" fmla="*/ 2019822 w 2156115"/>
              <a:gd name="connsiteY27" fmla="*/ 171320 h 258051"/>
              <a:gd name="connsiteX28" fmla="*/ 2019822 w 2156115"/>
              <a:gd name="connsiteY28" fmla="*/ 171320 h 258051"/>
              <a:gd name="connsiteX29" fmla="*/ 2118944 w 2156115"/>
              <a:gd name="connsiteY29" fmla="*/ 121759 h 258051"/>
              <a:gd name="connsiteX30" fmla="*/ 2156115 w 2156115"/>
              <a:gd name="connsiteY30" fmla="*/ 78393 h 258051"/>
              <a:gd name="connsiteX31" fmla="*/ 2156115 w 2156115"/>
              <a:gd name="connsiteY31" fmla="*/ 78393 h 258051"/>
              <a:gd name="connsiteX0" fmla="*/ 42401 w 2156115"/>
              <a:gd name="connsiteY0" fmla="*/ 0 h 258051"/>
              <a:gd name="connsiteX1" fmla="*/ 6407 w 2156115"/>
              <a:gd name="connsiteY1" fmla="*/ 84588 h 258051"/>
              <a:gd name="connsiteX2" fmla="*/ 0 w 2156115"/>
              <a:gd name="connsiteY2" fmla="*/ 144924 h 258051"/>
              <a:gd name="connsiteX3" fmla="*/ 24780 w 2156115"/>
              <a:gd name="connsiteY3" fmla="*/ 191523 h 258051"/>
              <a:gd name="connsiteX4" fmla="*/ 82139 w 2156115"/>
              <a:gd name="connsiteY4" fmla="*/ 190172 h 258051"/>
              <a:gd name="connsiteX5" fmla="*/ 161286 w 2156115"/>
              <a:gd name="connsiteY5" fmla="*/ 189905 h 258051"/>
              <a:gd name="connsiteX6" fmla="*/ 278993 w 2156115"/>
              <a:gd name="connsiteY6" fmla="*/ 165125 h 258051"/>
              <a:gd name="connsiteX7" fmla="*/ 440066 w 2156115"/>
              <a:gd name="connsiteY7" fmla="*/ 127954 h 258051"/>
              <a:gd name="connsiteX8" fmla="*/ 545383 w 2156115"/>
              <a:gd name="connsiteY8" fmla="*/ 115564 h 258051"/>
              <a:gd name="connsiteX9" fmla="*/ 656895 w 2156115"/>
              <a:gd name="connsiteY9" fmla="*/ 109369 h 258051"/>
              <a:gd name="connsiteX10" fmla="*/ 743627 w 2156115"/>
              <a:gd name="connsiteY10" fmla="*/ 115564 h 258051"/>
              <a:gd name="connsiteX11" fmla="*/ 830359 w 2156115"/>
              <a:gd name="connsiteY11" fmla="*/ 146539 h 258051"/>
              <a:gd name="connsiteX12" fmla="*/ 855139 w 2156115"/>
              <a:gd name="connsiteY12" fmla="*/ 196100 h 258051"/>
              <a:gd name="connsiteX13" fmla="*/ 855139 w 2156115"/>
              <a:gd name="connsiteY13" fmla="*/ 196100 h 258051"/>
              <a:gd name="connsiteX14" fmla="*/ 861334 w 2156115"/>
              <a:gd name="connsiteY14" fmla="*/ 258051 h 258051"/>
              <a:gd name="connsiteX15" fmla="*/ 904700 w 2156115"/>
              <a:gd name="connsiteY15" fmla="*/ 214686 h 258051"/>
              <a:gd name="connsiteX16" fmla="*/ 966651 w 2156115"/>
              <a:gd name="connsiteY16" fmla="*/ 165125 h 258051"/>
              <a:gd name="connsiteX17" fmla="*/ 1034798 w 2156115"/>
              <a:gd name="connsiteY17" fmla="*/ 127954 h 258051"/>
              <a:gd name="connsiteX18" fmla="*/ 1146310 w 2156115"/>
              <a:gd name="connsiteY18" fmla="*/ 109369 h 258051"/>
              <a:gd name="connsiteX19" fmla="*/ 1264017 w 2156115"/>
              <a:gd name="connsiteY19" fmla="*/ 121759 h 258051"/>
              <a:gd name="connsiteX20" fmla="*/ 1350749 w 2156115"/>
              <a:gd name="connsiteY20" fmla="*/ 152734 h 258051"/>
              <a:gd name="connsiteX21" fmla="*/ 1431286 w 2156115"/>
              <a:gd name="connsiteY21" fmla="*/ 177515 h 258051"/>
              <a:gd name="connsiteX22" fmla="*/ 1586164 w 2156115"/>
              <a:gd name="connsiteY22" fmla="*/ 208491 h 258051"/>
              <a:gd name="connsiteX23" fmla="*/ 1666700 w 2156115"/>
              <a:gd name="connsiteY23" fmla="*/ 220881 h 258051"/>
              <a:gd name="connsiteX24" fmla="*/ 1759627 w 2156115"/>
              <a:gd name="connsiteY24" fmla="*/ 227076 h 258051"/>
              <a:gd name="connsiteX25" fmla="*/ 1864944 w 2156115"/>
              <a:gd name="connsiteY25" fmla="*/ 220881 h 258051"/>
              <a:gd name="connsiteX26" fmla="*/ 1933090 w 2156115"/>
              <a:gd name="connsiteY26" fmla="*/ 196100 h 258051"/>
              <a:gd name="connsiteX27" fmla="*/ 2019822 w 2156115"/>
              <a:gd name="connsiteY27" fmla="*/ 171320 h 258051"/>
              <a:gd name="connsiteX28" fmla="*/ 2019822 w 2156115"/>
              <a:gd name="connsiteY28" fmla="*/ 171320 h 258051"/>
              <a:gd name="connsiteX29" fmla="*/ 2118944 w 2156115"/>
              <a:gd name="connsiteY29" fmla="*/ 121759 h 258051"/>
              <a:gd name="connsiteX30" fmla="*/ 2156115 w 2156115"/>
              <a:gd name="connsiteY30" fmla="*/ 78393 h 258051"/>
              <a:gd name="connsiteX31" fmla="*/ 2156115 w 2156115"/>
              <a:gd name="connsiteY31" fmla="*/ 78393 h 258051"/>
              <a:gd name="connsiteX0" fmla="*/ 42401 w 2156115"/>
              <a:gd name="connsiteY0" fmla="*/ 0 h 258051"/>
              <a:gd name="connsiteX1" fmla="*/ 6407 w 2156115"/>
              <a:gd name="connsiteY1" fmla="*/ 84588 h 258051"/>
              <a:gd name="connsiteX2" fmla="*/ 0 w 2156115"/>
              <a:gd name="connsiteY2" fmla="*/ 144924 h 258051"/>
              <a:gd name="connsiteX3" fmla="*/ 24780 w 2156115"/>
              <a:gd name="connsiteY3" fmla="*/ 191523 h 258051"/>
              <a:gd name="connsiteX4" fmla="*/ 82139 w 2156115"/>
              <a:gd name="connsiteY4" fmla="*/ 190172 h 258051"/>
              <a:gd name="connsiteX5" fmla="*/ 161286 w 2156115"/>
              <a:gd name="connsiteY5" fmla="*/ 189905 h 258051"/>
              <a:gd name="connsiteX6" fmla="*/ 278993 w 2156115"/>
              <a:gd name="connsiteY6" fmla="*/ 165125 h 258051"/>
              <a:gd name="connsiteX7" fmla="*/ 440066 w 2156115"/>
              <a:gd name="connsiteY7" fmla="*/ 127954 h 258051"/>
              <a:gd name="connsiteX8" fmla="*/ 545383 w 2156115"/>
              <a:gd name="connsiteY8" fmla="*/ 115564 h 258051"/>
              <a:gd name="connsiteX9" fmla="*/ 656895 w 2156115"/>
              <a:gd name="connsiteY9" fmla="*/ 109369 h 258051"/>
              <a:gd name="connsiteX10" fmla="*/ 743627 w 2156115"/>
              <a:gd name="connsiteY10" fmla="*/ 115564 h 258051"/>
              <a:gd name="connsiteX11" fmla="*/ 830359 w 2156115"/>
              <a:gd name="connsiteY11" fmla="*/ 146539 h 258051"/>
              <a:gd name="connsiteX12" fmla="*/ 855139 w 2156115"/>
              <a:gd name="connsiteY12" fmla="*/ 196100 h 258051"/>
              <a:gd name="connsiteX13" fmla="*/ 855139 w 2156115"/>
              <a:gd name="connsiteY13" fmla="*/ 196100 h 258051"/>
              <a:gd name="connsiteX14" fmla="*/ 861334 w 2156115"/>
              <a:gd name="connsiteY14" fmla="*/ 258051 h 258051"/>
              <a:gd name="connsiteX15" fmla="*/ 904700 w 2156115"/>
              <a:gd name="connsiteY15" fmla="*/ 214686 h 258051"/>
              <a:gd name="connsiteX16" fmla="*/ 966651 w 2156115"/>
              <a:gd name="connsiteY16" fmla="*/ 165125 h 258051"/>
              <a:gd name="connsiteX17" fmla="*/ 1034798 w 2156115"/>
              <a:gd name="connsiteY17" fmla="*/ 127954 h 258051"/>
              <a:gd name="connsiteX18" fmla="*/ 1146310 w 2156115"/>
              <a:gd name="connsiteY18" fmla="*/ 109369 h 258051"/>
              <a:gd name="connsiteX19" fmla="*/ 1264017 w 2156115"/>
              <a:gd name="connsiteY19" fmla="*/ 121759 h 258051"/>
              <a:gd name="connsiteX20" fmla="*/ 1350749 w 2156115"/>
              <a:gd name="connsiteY20" fmla="*/ 152734 h 258051"/>
              <a:gd name="connsiteX21" fmla="*/ 1431286 w 2156115"/>
              <a:gd name="connsiteY21" fmla="*/ 177515 h 258051"/>
              <a:gd name="connsiteX22" fmla="*/ 1586164 w 2156115"/>
              <a:gd name="connsiteY22" fmla="*/ 208491 h 258051"/>
              <a:gd name="connsiteX23" fmla="*/ 1666700 w 2156115"/>
              <a:gd name="connsiteY23" fmla="*/ 220881 h 258051"/>
              <a:gd name="connsiteX24" fmla="*/ 1759627 w 2156115"/>
              <a:gd name="connsiteY24" fmla="*/ 227076 h 258051"/>
              <a:gd name="connsiteX25" fmla="*/ 1864944 w 2156115"/>
              <a:gd name="connsiteY25" fmla="*/ 220881 h 258051"/>
              <a:gd name="connsiteX26" fmla="*/ 1933090 w 2156115"/>
              <a:gd name="connsiteY26" fmla="*/ 196100 h 258051"/>
              <a:gd name="connsiteX27" fmla="*/ 2019822 w 2156115"/>
              <a:gd name="connsiteY27" fmla="*/ 171320 h 258051"/>
              <a:gd name="connsiteX28" fmla="*/ 2019822 w 2156115"/>
              <a:gd name="connsiteY28" fmla="*/ 171320 h 258051"/>
              <a:gd name="connsiteX29" fmla="*/ 2118944 w 2156115"/>
              <a:gd name="connsiteY29" fmla="*/ 121759 h 258051"/>
              <a:gd name="connsiteX30" fmla="*/ 2156115 w 2156115"/>
              <a:gd name="connsiteY30" fmla="*/ 78393 h 258051"/>
              <a:gd name="connsiteX31" fmla="*/ 2156115 w 2156115"/>
              <a:gd name="connsiteY31" fmla="*/ 78393 h 258051"/>
              <a:gd name="connsiteX0" fmla="*/ 65082 w 2178796"/>
              <a:gd name="connsiteY0" fmla="*/ 0 h 258051"/>
              <a:gd name="connsiteX1" fmla="*/ 29088 w 2178796"/>
              <a:gd name="connsiteY1" fmla="*/ 84588 h 258051"/>
              <a:gd name="connsiteX2" fmla="*/ 22681 w 2178796"/>
              <a:gd name="connsiteY2" fmla="*/ 144924 h 258051"/>
              <a:gd name="connsiteX3" fmla="*/ 47461 w 2178796"/>
              <a:gd name="connsiteY3" fmla="*/ 191523 h 258051"/>
              <a:gd name="connsiteX4" fmla="*/ 104820 w 2178796"/>
              <a:gd name="connsiteY4" fmla="*/ 190172 h 258051"/>
              <a:gd name="connsiteX5" fmla="*/ 183967 w 2178796"/>
              <a:gd name="connsiteY5" fmla="*/ 189905 h 258051"/>
              <a:gd name="connsiteX6" fmla="*/ 301674 w 2178796"/>
              <a:gd name="connsiteY6" fmla="*/ 165125 h 258051"/>
              <a:gd name="connsiteX7" fmla="*/ 462747 w 2178796"/>
              <a:gd name="connsiteY7" fmla="*/ 127954 h 258051"/>
              <a:gd name="connsiteX8" fmla="*/ 568064 w 2178796"/>
              <a:gd name="connsiteY8" fmla="*/ 115564 h 258051"/>
              <a:gd name="connsiteX9" fmla="*/ 679576 w 2178796"/>
              <a:gd name="connsiteY9" fmla="*/ 109369 h 258051"/>
              <a:gd name="connsiteX10" fmla="*/ 766308 w 2178796"/>
              <a:gd name="connsiteY10" fmla="*/ 115564 h 258051"/>
              <a:gd name="connsiteX11" fmla="*/ 853040 w 2178796"/>
              <a:gd name="connsiteY11" fmla="*/ 146539 h 258051"/>
              <a:gd name="connsiteX12" fmla="*/ 877820 w 2178796"/>
              <a:gd name="connsiteY12" fmla="*/ 196100 h 258051"/>
              <a:gd name="connsiteX13" fmla="*/ 877820 w 2178796"/>
              <a:gd name="connsiteY13" fmla="*/ 196100 h 258051"/>
              <a:gd name="connsiteX14" fmla="*/ 884015 w 2178796"/>
              <a:gd name="connsiteY14" fmla="*/ 258051 h 258051"/>
              <a:gd name="connsiteX15" fmla="*/ 927381 w 2178796"/>
              <a:gd name="connsiteY15" fmla="*/ 214686 h 258051"/>
              <a:gd name="connsiteX16" fmla="*/ 989332 w 2178796"/>
              <a:gd name="connsiteY16" fmla="*/ 165125 h 258051"/>
              <a:gd name="connsiteX17" fmla="*/ 1057479 w 2178796"/>
              <a:gd name="connsiteY17" fmla="*/ 127954 h 258051"/>
              <a:gd name="connsiteX18" fmla="*/ 1168991 w 2178796"/>
              <a:gd name="connsiteY18" fmla="*/ 109369 h 258051"/>
              <a:gd name="connsiteX19" fmla="*/ 1286698 w 2178796"/>
              <a:gd name="connsiteY19" fmla="*/ 121759 h 258051"/>
              <a:gd name="connsiteX20" fmla="*/ 1373430 w 2178796"/>
              <a:gd name="connsiteY20" fmla="*/ 152734 h 258051"/>
              <a:gd name="connsiteX21" fmla="*/ 1453967 w 2178796"/>
              <a:gd name="connsiteY21" fmla="*/ 177515 h 258051"/>
              <a:gd name="connsiteX22" fmla="*/ 1608845 w 2178796"/>
              <a:gd name="connsiteY22" fmla="*/ 208491 h 258051"/>
              <a:gd name="connsiteX23" fmla="*/ 1689381 w 2178796"/>
              <a:gd name="connsiteY23" fmla="*/ 220881 h 258051"/>
              <a:gd name="connsiteX24" fmla="*/ 1782308 w 2178796"/>
              <a:gd name="connsiteY24" fmla="*/ 227076 h 258051"/>
              <a:gd name="connsiteX25" fmla="*/ 1887625 w 2178796"/>
              <a:gd name="connsiteY25" fmla="*/ 220881 h 258051"/>
              <a:gd name="connsiteX26" fmla="*/ 1955771 w 2178796"/>
              <a:gd name="connsiteY26" fmla="*/ 196100 h 258051"/>
              <a:gd name="connsiteX27" fmla="*/ 2042503 w 2178796"/>
              <a:gd name="connsiteY27" fmla="*/ 171320 h 258051"/>
              <a:gd name="connsiteX28" fmla="*/ 2042503 w 2178796"/>
              <a:gd name="connsiteY28" fmla="*/ 171320 h 258051"/>
              <a:gd name="connsiteX29" fmla="*/ 2141625 w 2178796"/>
              <a:gd name="connsiteY29" fmla="*/ 121759 h 258051"/>
              <a:gd name="connsiteX30" fmla="*/ 2178796 w 2178796"/>
              <a:gd name="connsiteY30" fmla="*/ 78393 h 258051"/>
              <a:gd name="connsiteX31" fmla="*/ 2178796 w 2178796"/>
              <a:gd name="connsiteY31" fmla="*/ 78393 h 258051"/>
              <a:gd name="connsiteX0" fmla="*/ 42401 w 2156115"/>
              <a:gd name="connsiteY0" fmla="*/ 0 h 258051"/>
              <a:gd name="connsiteX1" fmla="*/ 6407 w 2156115"/>
              <a:gd name="connsiteY1" fmla="*/ 84588 h 258051"/>
              <a:gd name="connsiteX2" fmla="*/ 0 w 2156115"/>
              <a:gd name="connsiteY2" fmla="*/ 144924 h 258051"/>
              <a:gd name="connsiteX3" fmla="*/ 24780 w 2156115"/>
              <a:gd name="connsiteY3" fmla="*/ 191523 h 258051"/>
              <a:gd name="connsiteX4" fmla="*/ 82139 w 2156115"/>
              <a:gd name="connsiteY4" fmla="*/ 190172 h 258051"/>
              <a:gd name="connsiteX5" fmla="*/ 161286 w 2156115"/>
              <a:gd name="connsiteY5" fmla="*/ 189905 h 258051"/>
              <a:gd name="connsiteX6" fmla="*/ 278993 w 2156115"/>
              <a:gd name="connsiteY6" fmla="*/ 165125 h 258051"/>
              <a:gd name="connsiteX7" fmla="*/ 440066 w 2156115"/>
              <a:gd name="connsiteY7" fmla="*/ 127954 h 258051"/>
              <a:gd name="connsiteX8" fmla="*/ 545383 w 2156115"/>
              <a:gd name="connsiteY8" fmla="*/ 115564 h 258051"/>
              <a:gd name="connsiteX9" fmla="*/ 656895 w 2156115"/>
              <a:gd name="connsiteY9" fmla="*/ 109369 h 258051"/>
              <a:gd name="connsiteX10" fmla="*/ 743627 w 2156115"/>
              <a:gd name="connsiteY10" fmla="*/ 115564 h 258051"/>
              <a:gd name="connsiteX11" fmla="*/ 830359 w 2156115"/>
              <a:gd name="connsiteY11" fmla="*/ 146539 h 258051"/>
              <a:gd name="connsiteX12" fmla="*/ 855139 w 2156115"/>
              <a:gd name="connsiteY12" fmla="*/ 196100 h 258051"/>
              <a:gd name="connsiteX13" fmla="*/ 855139 w 2156115"/>
              <a:gd name="connsiteY13" fmla="*/ 196100 h 258051"/>
              <a:gd name="connsiteX14" fmla="*/ 861334 w 2156115"/>
              <a:gd name="connsiteY14" fmla="*/ 258051 h 258051"/>
              <a:gd name="connsiteX15" fmla="*/ 904700 w 2156115"/>
              <a:gd name="connsiteY15" fmla="*/ 214686 h 258051"/>
              <a:gd name="connsiteX16" fmla="*/ 966651 w 2156115"/>
              <a:gd name="connsiteY16" fmla="*/ 165125 h 258051"/>
              <a:gd name="connsiteX17" fmla="*/ 1034798 w 2156115"/>
              <a:gd name="connsiteY17" fmla="*/ 127954 h 258051"/>
              <a:gd name="connsiteX18" fmla="*/ 1146310 w 2156115"/>
              <a:gd name="connsiteY18" fmla="*/ 109369 h 258051"/>
              <a:gd name="connsiteX19" fmla="*/ 1264017 w 2156115"/>
              <a:gd name="connsiteY19" fmla="*/ 121759 h 258051"/>
              <a:gd name="connsiteX20" fmla="*/ 1350749 w 2156115"/>
              <a:gd name="connsiteY20" fmla="*/ 152734 h 258051"/>
              <a:gd name="connsiteX21" fmla="*/ 1431286 w 2156115"/>
              <a:gd name="connsiteY21" fmla="*/ 177515 h 258051"/>
              <a:gd name="connsiteX22" fmla="*/ 1586164 w 2156115"/>
              <a:gd name="connsiteY22" fmla="*/ 208491 h 258051"/>
              <a:gd name="connsiteX23" fmla="*/ 1666700 w 2156115"/>
              <a:gd name="connsiteY23" fmla="*/ 220881 h 258051"/>
              <a:gd name="connsiteX24" fmla="*/ 1759627 w 2156115"/>
              <a:gd name="connsiteY24" fmla="*/ 227076 h 258051"/>
              <a:gd name="connsiteX25" fmla="*/ 1864944 w 2156115"/>
              <a:gd name="connsiteY25" fmla="*/ 220881 h 258051"/>
              <a:gd name="connsiteX26" fmla="*/ 1933090 w 2156115"/>
              <a:gd name="connsiteY26" fmla="*/ 196100 h 258051"/>
              <a:gd name="connsiteX27" fmla="*/ 2019822 w 2156115"/>
              <a:gd name="connsiteY27" fmla="*/ 171320 h 258051"/>
              <a:gd name="connsiteX28" fmla="*/ 2019822 w 2156115"/>
              <a:gd name="connsiteY28" fmla="*/ 171320 h 258051"/>
              <a:gd name="connsiteX29" fmla="*/ 2118944 w 2156115"/>
              <a:gd name="connsiteY29" fmla="*/ 121759 h 258051"/>
              <a:gd name="connsiteX30" fmla="*/ 2156115 w 2156115"/>
              <a:gd name="connsiteY30" fmla="*/ 78393 h 258051"/>
              <a:gd name="connsiteX31" fmla="*/ 2156115 w 2156115"/>
              <a:gd name="connsiteY31" fmla="*/ 78393 h 258051"/>
              <a:gd name="connsiteX0" fmla="*/ 42401 w 2156115"/>
              <a:gd name="connsiteY0" fmla="*/ 0 h 258051"/>
              <a:gd name="connsiteX1" fmla="*/ 6407 w 2156115"/>
              <a:gd name="connsiteY1" fmla="*/ 84588 h 258051"/>
              <a:gd name="connsiteX2" fmla="*/ 0 w 2156115"/>
              <a:gd name="connsiteY2" fmla="*/ 144924 h 258051"/>
              <a:gd name="connsiteX3" fmla="*/ 35630 w 2156115"/>
              <a:gd name="connsiteY3" fmla="*/ 180705 h 258051"/>
              <a:gd name="connsiteX4" fmla="*/ 82139 w 2156115"/>
              <a:gd name="connsiteY4" fmla="*/ 190172 h 258051"/>
              <a:gd name="connsiteX5" fmla="*/ 161286 w 2156115"/>
              <a:gd name="connsiteY5" fmla="*/ 189905 h 258051"/>
              <a:gd name="connsiteX6" fmla="*/ 278993 w 2156115"/>
              <a:gd name="connsiteY6" fmla="*/ 165125 h 258051"/>
              <a:gd name="connsiteX7" fmla="*/ 440066 w 2156115"/>
              <a:gd name="connsiteY7" fmla="*/ 127954 h 258051"/>
              <a:gd name="connsiteX8" fmla="*/ 545383 w 2156115"/>
              <a:gd name="connsiteY8" fmla="*/ 115564 h 258051"/>
              <a:gd name="connsiteX9" fmla="*/ 656895 w 2156115"/>
              <a:gd name="connsiteY9" fmla="*/ 109369 h 258051"/>
              <a:gd name="connsiteX10" fmla="*/ 743627 w 2156115"/>
              <a:gd name="connsiteY10" fmla="*/ 115564 h 258051"/>
              <a:gd name="connsiteX11" fmla="*/ 830359 w 2156115"/>
              <a:gd name="connsiteY11" fmla="*/ 146539 h 258051"/>
              <a:gd name="connsiteX12" fmla="*/ 855139 w 2156115"/>
              <a:gd name="connsiteY12" fmla="*/ 196100 h 258051"/>
              <a:gd name="connsiteX13" fmla="*/ 855139 w 2156115"/>
              <a:gd name="connsiteY13" fmla="*/ 196100 h 258051"/>
              <a:gd name="connsiteX14" fmla="*/ 861334 w 2156115"/>
              <a:gd name="connsiteY14" fmla="*/ 258051 h 258051"/>
              <a:gd name="connsiteX15" fmla="*/ 904700 w 2156115"/>
              <a:gd name="connsiteY15" fmla="*/ 214686 h 258051"/>
              <a:gd name="connsiteX16" fmla="*/ 966651 w 2156115"/>
              <a:gd name="connsiteY16" fmla="*/ 165125 h 258051"/>
              <a:gd name="connsiteX17" fmla="*/ 1034798 w 2156115"/>
              <a:gd name="connsiteY17" fmla="*/ 127954 h 258051"/>
              <a:gd name="connsiteX18" fmla="*/ 1146310 w 2156115"/>
              <a:gd name="connsiteY18" fmla="*/ 109369 h 258051"/>
              <a:gd name="connsiteX19" fmla="*/ 1264017 w 2156115"/>
              <a:gd name="connsiteY19" fmla="*/ 121759 h 258051"/>
              <a:gd name="connsiteX20" fmla="*/ 1350749 w 2156115"/>
              <a:gd name="connsiteY20" fmla="*/ 152734 h 258051"/>
              <a:gd name="connsiteX21" fmla="*/ 1431286 w 2156115"/>
              <a:gd name="connsiteY21" fmla="*/ 177515 h 258051"/>
              <a:gd name="connsiteX22" fmla="*/ 1586164 w 2156115"/>
              <a:gd name="connsiteY22" fmla="*/ 208491 h 258051"/>
              <a:gd name="connsiteX23" fmla="*/ 1666700 w 2156115"/>
              <a:gd name="connsiteY23" fmla="*/ 220881 h 258051"/>
              <a:gd name="connsiteX24" fmla="*/ 1759627 w 2156115"/>
              <a:gd name="connsiteY24" fmla="*/ 227076 h 258051"/>
              <a:gd name="connsiteX25" fmla="*/ 1864944 w 2156115"/>
              <a:gd name="connsiteY25" fmla="*/ 220881 h 258051"/>
              <a:gd name="connsiteX26" fmla="*/ 1933090 w 2156115"/>
              <a:gd name="connsiteY26" fmla="*/ 196100 h 258051"/>
              <a:gd name="connsiteX27" fmla="*/ 2019822 w 2156115"/>
              <a:gd name="connsiteY27" fmla="*/ 171320 h 258051"/>
              <a:gd name="connsiteX28" fmla="*/ 2019822 w 2156115"/>
              <a:gd name="connsiteY28" fmla="*/ 171320 h 258051"/>
              <a:gd name="connsiteX29" fmla="*/ 2118944 w 2156115"/>
              <a:gd name="connsiteY29" fmla="*/ 121759 h 258051"/>
              <a:gd name="connsiteX30" fmla="*/ 2156115 w 2156115"/>
              <a:gd name="connsiteY30" fmla="*/ 78393 h 258051"/>
              <a:gd name="connsiteX31" fmla="*/ 2156115 w 2156115"/>
              <a:gd name="connsiteY31" fmla="*/ 78393 h 258051"/>
              <a:gd name="connsiteX0" fmla="*/ 42401 w 2156115"/>
              <a:gd name="connsiteY0" fmla="*/ 0 h 258051"/>
              <a:gd name="connsiteX1" fmla="*/ 6407 w 2156115"/>
              <a:gd name="connsiteY1" fmla="*/ 84588 h 258051"/>
              <a:gd name="connsiteX2" fmla="*/ 0 w 2156115"/>
              <a:gd name="connsiteY2" fmla="*/ 144924 h 258051"/>
              <a:gd name="connsiteX3" fmla="*/ 35630 w 2156115"/>
              <a:gd name="connsiteY3" fmla="*/ 180705 h 258051"/>
              <a:gd name="connsiteX4" fmla="*/ 82139 w 2156115"/>
              <a:gd name="connsiteY4" fmla="*/ 190172 h 258051"/>
              <a:gd name="connsiteX5" fmla="*/ 161286 w 2156115"/>
              <a:gd name="connsiteY5" fmla="*/ 189905 h 258051"/>
              <a:gd name="connsiteX6" fmla="*/ 278993 w 2156115"/>
              <a:gd name="connsiteY6" fmla="*/ 165125 h 258051"/>
              <a:gd name="connsiteX7" fmla="*/ 440066 w 2156115"/>
              <a:gd name="connsiteY7" fmla="*/ 127954 h 258051"/>
              <a:gd name="connsiteX8" fmla="*/ 545383 w 2156115"/>
              <a:gd name="connsiteY8" fmla="*/ 115564 h 258051"/>
              <a:gd name="connsiteX9" fmla="*/ 656895 w 2156115"/>
              <a:gd name="connsiteY9" fmla="*/ 109369 h 258051"/>
              <a:gd name="connsiteX10" fmla="*/ 743627 w 2156115"/>
              <a:gd name="connsiteY10" fmla="*/ 115564 h 258051"/>
              <a:gd name="connsiteX11" fmla="*/ 830359 w 2156115"/>
              <a:gd name="connsiteY11" fmla="*/ 146539 h 258051"/>
              <a:gd name="connsiteX12" fmla="*/ 855139 w 2156115"/>
              <a:gd name="connsiteY12" fmla="*/ 196100 h 258051"/>
              <a:gd name="connsiteX13" fmla="*/ 855139 w 2156115"/>
              <a:gd name="connsiteY13" fmla="*/ 196100 h 258051"/>
              <a:gd name="connsiteX14" fmla="*/ 861334 w 2156115"/>
              <a:gd name="connsiteY14" fmla="*/ 258051 h 258051"/>
              <a:gd name="connsiteX15" fmla="*/ 904700 w 2156115"/>
              <a:gd name="connsiteY15" fmla="*/ 214686 h 258051"/>
              <a:gd name="connsiteX16" fmla="*/ 966651 w 2156115"/>
              <a:gd name="connsiteY16" fmla="*/ 165125 h 258051"/>
              <a:gd name="connsiteX17" fmla="*/ 1034798 w 2156115"/>
              <a:gd name="connsiteY17" fmla="*/ 127954 h 258051"/>
              <a:gd name="connsiteX18" fmla="*/ 1146310 w 2156115"/>
              <a:gd name="connsiteY18" fmla="*/ 109369 h 258051"/>
              <a:gd name="connsiteX19" fmla="*/ 1264017 w 2156115"/>
              <a:gd name="connsiteY19" fmla="*/ 121759 h 258051"/>
              <a:gd name="connsiteX20" fmla="*/ 1350749 w 2156115"/>
              <a:gd name="connsiteY20" fmla="*/ 152734 h 258051"/>
              <a:gd name="connsiteX21" fmla="*/ 1431286 w 2156115"/>
              <a:gd name="connsiteY21" fmla="*/ 177515 h 258051"/>
              <a:gd name="connsiteX22" fmla="*/ 1586164 w 2156115"/>
              <a:gd name="connsiteY22" fmla="*/ 208491 h 258051"/>
              <a:gd name="connsiteX23" fmla="*/ 1666700 w 2156115"/>
              <a:gd name="connsiteY23" fmla="*/ 220881 h 258051"/>
              <a:gd name="connsiteX24" fmla="*/ 1759627 w 2156115"/>
              <a:gd name="connsiteY24" fmla="*/ 227076 h 258051"/>
              <a:gd name="connsiteX25" fmla="*/ 1864944 w 2156115"/>
              <a:gd name="connsiteY25" fmla="*/ 220881 h 258051"/>
              <a:gd name="connsiteX26" fmla="*/ 1933090 w 2156115"/>
              <a:gd name="connsiteY26" fmla="*/ 196100 h 258051"/>
              <a:gd name="connsiteX27" fmla="*/ 2019822 w 2156115"/>
              <a:gd name="connsiteY27" fmla="*/ 171320 h 258051"/>
              <a:gd name="connsiteX28" fmla="*/ 2019822 w 2156115"/>
              <a:gd name="connsiteY28" fmla="*/ 171320 h 258051"/>
              <a:gd name="connsiteX29" fmla="*/ 2118944 w 2156115"/>
              <a:gd name="connsiteY29" fmla="*/ 121759 h 258051"/>
              <a:gd name="connsiteX30" fmla="*/ 2156115 w 2156115"/>
              <a:gd name="connsiteY30" fmla="*/ 78393 h 258051"/>
              <a:gd name="connsiteX31" fmla="*/ 2156115 w 2156115"/>
              <a:gd name="connsiteY31" fmla="*/ 78393 h 258051"/>
              <a:gd name="connsiteX0" fmla="*/ 42401 w 2156115"/>
              <a:gd name="connsiteY0" fmla="*/ 0 h 258051"/>
              <a:gd name="connsiteX1" fmla="*/ 6407 w 2156115"/>
              <a:gd name="connsiteY1" fmla="*/ 84588 h 258051"/>
              <a:gd name="connsiteX2" fmla="*/ 0 w 2156115"/>
              <a:gd name="connsiteY2" fmla="*/ 144924 h 258051"/>
              <a:gd name="connsiteX3" fmla="*/ 35630 w 2156115"/>
              <a:gd name="connsiteY3" fmla="*/ 180705 h 258051"/>
              <a:gd name="connsiteX4" fmla="*/ 82139 w 2156115"/>
              <a:gd name="connsiteY4" fmla="*/ 190172 h 258051"/>
              <a:gd name="connsiteX5" fmla="*/ 161286 w 2156115"/>
              <a:gd name="connsiteY5" fmla="*/ 189905 h 258051"/>
              <a:gd name="connsiteX6" fmla="*/ 278993 w 2156115"/>
              <a:gd name="connsiteY6" fmla="*/ 165125 h 258051"/>
              <a:gd name="connsiteX7" fmla="*/ 440066 w 2156115"/>
              <a:gd name="connsiteY7" fmla="*/ 127954 h 258051"/>
              <a:gd name="connsiteX8" fmla="*/ 545383 w 2156115"/>
              <a:gd name="connsiteY8" fmla="*/ 115564 h 258051"/>
              <a:gd name="connsiteX9" fmla="*/ 656895 w 2156115"/>
              <a:gd name="connsiteY9" fmla="*/ 109369 h 258051"/>
              <a:gd name="connsiteX10" fmla="*/ 743627 w 2156115"/>
              <a:gd name="connsiteY10" fmla="*/ 115564 h 258051"/>
              <a:gd name="connsiteX11" fmla="*/ 830359 w 2156115"/>
              <a:gd name="connsiteY11" fmla="*/ 146539 h 258051"/>
              <a:gd name="connsiteX12" fmla="*/ 855139 w 2156115"/>
              <a:gd name="connsiteY12" fmla="*/ 196100 h 258051"/>
              <a:gd name="connsiteX13" fmla="*/ 855139 w 2156115"/>
              <a:gd name="connsiteY13" fmla="*/ 196100 h 258051"/>
              <a:gd name="connsiteX14" fmla="*/ 861334 w 2156115"/>
              <a:gd name="connsiteY14" fmla="*/ 258051 h 258051"/>
              <a:gd name="connsiteX15" fmla="*/ 904700 w 2156115"/>
              <a:gd name="connsiteY15" fmla="*/ 214686 h 258051"/>
              <a:gd name="connsiteX16" fmla="*/ 966651 w 2156115"/>
              <a:gd name="connsiteY16" fmla="*/ 165125 h 258051"/>
              <a:gd name="connsiteX17" fmla="*/ 1034798 w 2156115"/>
              <a:gd name="connsiteY17" fmla="*/ 127954 h 258051"/>
              <a:gd name="connsiteX18" fmla="*/ 1146310 w 2156115"/>
              <a:gd name="connsiteY18" fmla="*/ 109369 h 258051"/>
              <a:gd name="connsiteX19" fmla="*/ 1264017 w 2156115"/>
              <a:gd name="connsiteY19" fmla="*/ 121759 h 258051"/>
              <a:gd name="connsiteX20" fmla="*/ 1350749 w 2156115"/>
              <a:gd name="connsiteY20" fmla="*/ 152734 h 258051"/>
              <a:gd name="connsiteX21" fmla="*/ 1431286 w 2156115"/>
              <a:gd name="connsiteY21" fmla="*/ 177515 h 258051"/>
              <a:gd name="connsiteX22" fmla="*/ 1586164 w 2156115"/>
              <a:gd name="connsiteY22" fmla="*/ 208491 h 258051"/>
              <a:gd name="connsiteX23" fmla="*/ 1666700 w 2156115"/>
              <a:gd name="connsiteY23" fmla="*/ 220881 h 258051"/>
              <a:gd name="connsiteX24" fmla="*/ 1759627 w 2156115"/>
              <a:gd name="connsiteY24" fmla="*/ 227076 h 258051"/>
              <a:gd name="connsiteX25" fmla="*/ 1864944 w 2156115"/>
              <a:gd name="connsiteY25" fmla="*/ 220881 h 258051"/>
              <a:gd name="connsiteX26" fmla="*/ 1933090 w 2156115"/>
              <a:gd name="connsiteY26" fmla="*/ 196100 h 258051"/>
              <a:gd name="connsiteX27" fmla="*/ 2019822 w 2156115"/>
              <a:gd name="connsiteY27" fmla="*/ 171320 h 258051"/>
              <a:gd name="connsiteX28" fmla="*/ 2019822 w 2156115"/>
              <a:gd name="connsiteY28" fmla="*/ 171320 h 258051"/>
              <a:gd name="connsiteX29" fmla="*/ 2118944 w 2156115"/>
              <a:gd name="connsiteY29" fmla="*/ 121759 h 258051"/>
              <a:gd name="connsiteX30" fmla="*/ 2156115 w 2156115"/>
              <a:gd name="connsiteY30" fmla="*/ 78393 h 258051"/>
              <a:gd name="connsiteX31" fmla="*/ 2156115 w 2156115"/>
              <a:gd name="connsiteY31" fmla="*/ 78393 h 258051"/>
              <a:gd name="connsiteX0" fmla="*/ 42401 w 2156115"/>
              <a:gd name="connsiteY0" fmla="*/ 0 h 258051"/>
              <a:gd name="connsiteX1" fmla="*/ 6407 w 2156115"/>
              <a:gd name="connsiteY1" fmla="*/ 84588 h 258051"/>
              <a:gd name="connsiteX2" fmla="*/ 0 w 2156115"/>
              <a:gd name="connsiteY2" fmla="*/ 144924 h 258051"/>
              <a:gd name="connsiteX3" fmla="*/ 82139 w 2156115"/>
              <a:gd name="connsiteY3" fmla="*/ 190172 h 258051"/>
              <a:gd name="connsiteX4" fmla="*/ 161286 w 2156115"/>
              <a:gd name="connsiteY4" fmla="*/ 189905 h 258051"/>
              <a:gd name="connsiteX5" fmla="*/ 278993 w 2156115"/>
              <a:gd name="connsiteY5" fmla="*/ 165125 h 258051"/>
              <a:gd name="connsiteX6" fmla="*/ 440066 w 2156115"/>
              <a:gd name="connsiteY6" fmla="*/ 127954 h 258051"/>
              <a:gd name="connsiteX7" fmla="*/ 545383 w 2156115"/>
              <a:gd name="connsiteY7" fmla="*/ 115564 h 258051"/>
              <a:gd name="connsiteX8" fmla="*/ 656895 w 2156115"/>
              <a:gd name="connsiteY8" fmla="*/ 109369 h 258051"/>
              <a:gd name="connsiteX9" fmla="*/ 743627 w 2156115"/>
              <a:gd name="connsiteY9" fmla="*/ 115564 h 258051"/>
              <a:gd name="connsiteX10" fmla="*/ 830359 w 2156115"/>
              <a:gd name="connsiteY10" fmla="*/ 146539 h 258051"/>
              <a:gd name="connsiteX11" fmla="*/ 855139 w 2156115"/>
              <a:gd name="connsiteY11" fmla="*/ 196100 h 258051"/>
              <a:gd name="connsiteX12" fmla="*/ 855139 w 2156115"/>
              <a:gd name="connsiteY12" fmla="*/ 196100 h 258051"/>
              <a:gd name="connsiteX13" fmla="*/ 861334 w 2156115"/>
              <a:gd name="connsiteY13" fmla="*/ 258051 h 258051"/>
              <a:gd name="connsiteX14" fmla="*/ 904700 w 2156115"/>
              <a:gd name="connsiteY14" fmla="*/ 214686 h 258051"/>
              <a:gd name="connsiteX15" fmla="*/ 966651 w 2156115"/>
              <a:gd name="connsiteY15" fmla="*/ 165125 h 258051"/>
              <a:gd name="connsiteX16" fmla="*/ 1034798 w 2156115"/>
              <a:gd name="connsiteY16" fmla="*/ 127954 h 258051"/>
              <a:gd name="connsiteX17" fmla="*/ 1146310 w 2156115"/>
              <a:gd name="connsiteY17" fmla="*/ 109369 h 258051"/>
              <a:gd name="connsiteX18" fmla="*/ 1264017 w 2156115"/>
              <a:gd name="connsiteY18" fmla="*/ 121759 h 258051"/>
              <a:gd name="connsiteX19" fmla="*/ 1350749 w 2156115"/>
              <a:gd name="connsiteY19" fmla="*/ 152734 h 258051"/>
              <a:gd name="connsiteX20" fmla="*/ 1431286 w 2156115"/>
              <a:gd name="connsiteY20" fmla="*/ 177515 h 258051"/>
              <a:gd name="connsiteX21" fmla="*/ 1586164 w 2156115"/>
              <a:gd name="connsiteY21" fmla="*/ 208491 h 258051"/>
              <a:gd name="connsiteX22" fmla="*/ 1666700 w 2156115"/>
              <a:gd name="connsiteY22" fmla="*/ 220881 h 258051"/>
              <a:gd name="connsiteX23" fmla="*/ 1759627 w 2156115"/>
              <a:gd name="connsiteY23" fmla="*/ 227076 h 258051"/>
              <a:gd name="connsiteX24" fmla="*/ 1864944 w 2156115"/>
              <a:gd name="connsiteY24" fmla="*/ 220881 h 258051"/>
              <a:gd name="connsiteX25" fmla="*/ 1933090 w 2156115"/>
              <a:gd name="connsiteY25" fmla="*/ 196100 h 258051"/>
              <a:gd name="connsiteX26" fmla="*/ 2019822 w 2156115"/>
              <a:gd name="connsiteY26" fmla="*/ 171320 h 258051"/>
              <a:gd name="connsiteX27" fmla="*/ 2019822 w 2156115"/>
              <a:gd name="connsiteY27" fmla="*/ 171320 h 258051"/>
              <a:gd name="connsiteX28" fmla="*/ 2118944 w 2156115"/>
              <a:gd name="connsiteY28" fmla="*/ 121759 h 258051"/>
              <a:gd name="connsiteX29" fmla="*/ 2156115 w 2156115"/>
              <a:gd name="connsiteY29" fmla="*/ 78393 h 258051"/>
              <a:gd name="connsiteX30" fmla="*/ 2156115 w 2156115"/>
              <a:gd name="connsiteY30" fmla="*/ 78393 h 258051"/>
              <a:gd name="connsiteX0" fmla="*/ 35994 w 2149708"/>
              <a:gd name="connsiteY0" fmla="*/ 0 h 258051"/>
              <a:gd name="connsiteX1" fmla="*/ 0 w 2149708"/>
              <a:gd name="connsiteY1" fmla="*/ 84588 h 258051"/>
              <a:gd name="connsiteX2" fmla="*/ 8061 w 2149708"/>
              <a:gd name="connsiteY2" fmla="*/ 144927 h 258051"/>
              <a:gd name="connsiteX3" fmla="*/ 75732 w 2149708"/>
              <a:gd name="connsiteY3" fmla="*/ 190172 h 258051"/>
              <a:gd name="connsiteX4" fmla="*/ 154879 w 2149708"/>
              <a:gd name="connsiteY4" fmla="*/ 189905 h 258051"/>
              <a:gd name="connsiteX5" fmla="*/ 272586 w 2149708"/>
              <a:gd name="connsiteY5" fmla="*/ 165125 h 258051"/>
              <a:gd name="connsiteX6" fmla="*/ 433659 w 2149708"/>
              <a:gd name="connsiteY6" fmla="*/ 127954 h 258051"/>
              <a:gd name="connsiteX7" fmla="*/ 538976 w 2149708"/>
              <a:gd name="connsiteY7" fmla="*/ 115564 h 258051"/>
              <a:gd name="connsiteX8" fmla="*/ 650488 w 2149708"/>
              <a:gd name="connsiteY8" fmla="*/ 109369 h 258051"/>
              <a:gd name="connsiteX9" fmla="*/ 737220 w 2149708"/>
              <a:gd name="connsiteY9" fmla="*/ 115564 h 258051"/>
              <a:gd name="connsiteX10" fmla="*/ 823952 w 2149708"/>
              <a:gd name="connsiteY10" fmla="*/ 146539 h 258051"/>
              <a:gd name="connsiteX11" fmla="*/ 848732 w 2149708"/>
              <a:gd name="connsiteY11" fmla="*/ 196100 h 258051"/>
              <a:gd name="connsiteX12" fmla="*/ 848732 w 2149708"/>
              <a:gd name="connsiteY12" fmla="*/ 196100 h 258051"/>
              <a:gd name="connsiteX13" fmla="*/ 854927 w 2149708"/>
              <a:gd name="connsiteY13" fmla="*/ 258051 h 258051"/>
              <a:gd name="connsiteX14" fmla="*/ 898293 w 2149708"/>
              <a:gd name="connsiteY14" fmla="*/ 214686 h 258051"/>
              <a:gd name="connsiteX15" fmla="*/ 960244 w 2149708"/>
              <a:gd name="connsiteY15" fmla="*/ 165125 h 258051"/>
              <a:gd name="connsiteX16" fmla="*/ 1028391 w 2149708"/>
              <a:gd name="connsiteY16" fmla="*/ 127954 h 258051"/>
              <a:gd name="connsiteX17" fmla="*/ 1139903 w 2149708"/>
              <a:gd name="connsiteY17" fmla="*/ 109369 h 258051"/>
              <a:gd name="connsiteX18" fmla="*/ 1257610 w 2149708"/>
              <a:gd name="connsiteY18" fmla="*/ 121759 h 258051"/>
              <a:gd name="connsiteX19" fmla="*/ 1344342 w 2149708"/>
              <a:gd name="connsiteY19" fmla="*/ 152734 h 258051"/>
              <a:gd name="connsiteX20" fmla="*/ 1424879 w 2149708"/>
              <a:gd name="connsiteY20" fmla="*/ 177515 h 258051"/>
              <a:gd name="connsiteX21" fmla="*/ 1579757 w 2149708"/>
              <a:gd name="connsiteY21" fmla="*/ 208491 h 258051"/>
              <a:gd name="connsiteX22" fmla="*/ 1660293 w 2149708"/>
              <a:gd name="connsiteY22" fmla="*/ 220881 h 258051"/>
              <a:gd name="connsiteX23" fmla="*/ 1753220 w 2149708"/>
              <a:gd name="connsiteY23" fmla="*/ 227076 h 258051"/>
              <a:gd name="connsiteX24" fmla="*/ 1858537 w 2149708"/>
              <a:gd name="connsiteY24" fmla="*/ 220881 h 258051"/>
              <a:gd name="connsiteX25" fmla="*/ 1926683 w 2149708"/>
              <a:gd name="connsiteY25" fmla="*/ 196100 h 258051"/>
              <a:gd name="connsiteX26" fmla="*/ 2013415 w 2149708"/>
              <a:gd name="connsiteY26" fmla="*/ 171320 h 258051"/>
              <a:gd name="connsiteX27" fmla="*/ 2013415 w 2149708"/>
              <a:gd name="connsiteY27" fmla="*/ 171320 h 258051"/>
              <a:gd name="connsiteX28" fmla="*/ 2112537 w 2149708"/>
              <a:gd name="connsiteY28" fmla="*/ 121759 h 258051"/>
              <a:gd name="connsiteX29" fmla="*/ 2149708 w 2149708"/>
              <a:gd name="connsiteY29" fmla="*/ 78393 h 258051"/>
              <a:gd name="connsiteX30" fmla="*/ 2149708 w 2149708"/>
              <a:gd name="connsiteY30" fmla="*/ 78393 h 258051"/>
              <a:gd name="connsiteX0" fmla="*/ 35994 w 2149708"/>
              <a:gd name="connsiteY0" fmla="*/ 0 h 258051"/>
              <a:gd name="connsiteX1" fmla="*/ 0 w 2149708"/>
              <a:gd name="connsiteY1" fmla="*/ 84588 h 258051"/>
              <a:gd name="connsiteX2" fmla="*/ 8061 w 2149708"/>
              <a:gd name="connsiteY2" fmla="*/ 144927 h 258051"/>
              <a:gd name="connsiteX3" fmla="*/ 75732 w 2149708"/>
              <a:gd name="connsiteY3" fmla="*/ 190172 h 258051"/>
              <a:gd name="connsiteX4" fmla="*/ 154879 w 2149708"/>
              <a:gd name="connsiteY4" fmla="*/ 189905 h 258051"/>
              <a:gd name="connsiteX5" fmla="*/ 272586 w 2149708"/>
              <a:gd name="connsiteY5" fmla="*/ 165125 h 258051"/>
              <a:gd name="connsiteX6" fmla="*/ 433659 w 2149708"/>
              <a:gd name="connsiteY6" fmla="*/ 127954 h 258051"/>
              <a:gd name="connsiteX7" fmla="*/ 538976 w 2149708"/>
              <a:gd name="connsiteY7" fmla="*/ 115564 h 258051"/>
              <a:gd name="connsiteX8" fmla="*/ 650488 w 2149708"/>
              <a:gd name="connsiteY8" fmla="*/ 109369 h 258051"/>
              <a:gd name="connsiteX9" fmla="*/ 737220 w 2149708"/>
              <a:gd name="connsiteY9" fmla="*/ 115564 h 258051"/>
              <a:gd name="connsiteX10" fmla="*/ 823952 w 2149708"/>
              <a:gd name="connsiteY10" fmla="*/ 146539 h 258051"/>
              <a:gd name="connsiteX11" fmla="*/ 848732 w 2149708"/>
              <a:gd name="connsiteY11" fmla="*/ 196100 h 258051"/>
              <a:gd name="connsiteX12" fmla="*/ 848732 w 2149708"/>
              <a:gd name="connsiteY12" fmla="*/ 196100 h 258051"/>
              <a:gd name="connsiteX13" fmla="*/ 854927 w 2149708"/>
              <a:gd name="connsiteY13" fmla="*/ 258051 h 258051"/>
              <a:gd name="connsiteX14" fmla="*/ 898293 w 2149708"/>
              <a:gd name="connsiteY14" fmla="*/ 214686 h 258051"/>
              <a:gd name="connsiteX15" fmla="*/ 960244 w 2149708"/>
              <a:gd name="connsiteY15" fmla="*/ 165125 h 258051"/>
              <a:gd name="connsiteX16" fmla="*/ 1028391 w 2149708"/>
              <a:gd name="connsiteY16" fmla="*/ 127954 h 258051"/>
              <a:gd name="connsiteX17" fmla="*/ 1139903 w 2149708"/>
              <a:gd name="connsiteY17" fmla="*/ 109369 h 258051"/>
              <a:gd name="connsiteX18" fmla="*/ 1257610 w 2149708"/>
              <a:gd name="connsiteY18" fmla="*/ 121759 h 258051"/>
              <a:gd name="connsiteX19" fmla="*/ 1344342 w 2149708"/>
              <a:gd name="connsiteY19" fmla="*/ 152734 h 258051"/>
              <a:gd name="connsiteX20" fmla="*/ 1424879 w 2149708"/>
              <a:gd name="connsiteY20" fmla="*/ 177515 h 258051"/>
              <a:gd name="connsiteX21" fmla="*/ 1579757 w 2149708"/>
              <a:gd name="connsiteY21" fmla="*/ 208491 h 258051"/>
              <a:gd name="connsiteX22" fmla="*/ 1660293 w 2149708"/>
              <a:gd name="connsiteY22" fmla="*/ 220881 h 258051"/>
              <a:gd name="connsiteX23" fmla="*/ 1753220 w 2149708"/>
              <a:gd name="connsiteY23" fmla="*/ 227076 h 258051"/>
              <a:gd name="connsiteX24" fmla="*/ 1858537 w 2149708"/>
              <a:gd name="connsiteY24" fmla="*/ 220881 h 258051"/>
              <a:gd name="connsiteX25" fmla="*/ 1926683 w 2149708"/>
              <a:gd name="connsiteY25" fmla="*/ 196100 h 258051"/>
              <a:gd name="connsiteX26" fmla="*/ 2013415 w 2149708"/>
              <a:gd name="connsiteY26" fmla="*/ 171320 h 258051"/>
              <a:gd name="connsiteX27" fmla="*/ 2013415 w 2149708"/>
              <a:gd name="connsiteY27" fmla="*/ 171320 h 258051"/>
              <a:gd name="connsiteX28" fmla="*/ 2112537 w 2149708"/>
              <a:gd name="connsiteY28" fmla="*/ 121759 h 258051"/>
              <a:gd name="connsiteX29" fmla="*/ 2149708 w 2149708"/>
              <a:gd name="connsiteY29" fmla="*/ 78393 h 258051"/>
              <a:gd name="connsiteX30" fmla="*/ 2149708 w 2149708"/>
              <a:gd name="connsiteY30" fmla="*/ 78393 h 258051"/>
              <a:gd name="connsiteX0" fmla="*/ 36032 w 2149746"/>
              <a:gd name="connsiteY0" fmla="*/ 0 h 258051"/>
              <a:gd name="connsiteX1" fmla="*/ 38 w 2149746"/>
              <a:gd name="connsiteY1" fmla="*/ 84588 h 258051"/>
              <a:gd name="connsiteX2" fmla="*/ 8099 w 2149746"/>
              <a:gd name="connsiteY2" fmla="*/ 144927 h 258051"/>
              <a:gd name="connsiteX3" fmla="*/ 75770 w 2149746"/>
              <a:gd name="connsiteY3" fmla="*/ 190172 h 258051"/>
              <a:gd name="connsiteX4" fmla="*/ 154917 w 2149746"/>
              <a:gd name="connsiteY4" fmla="*/ 189905 h 258051"/>
              <a:gd name="connsiteX5" fmla="*/ 272624 w 2149746"/>
              <a:gd name="connsiteY5" fmla="*/ 165125 h 258051"/>
              <a:gd name="connsiteX6" fmla="*/ 433697 w 2149746"/>
              <a:gd name="connsiteY6" fmla="*/ 127954 h 258051"/>
              <a:gd name="connsiteX7" fmla="*/ 539014 w 2149746"/>
              <a:gd name="connsiteY7" fmla="*/ 115564 h 258051"/>
              <a:gd name="connsiteX8" fmla="*/ 650526 w 2149746"/>
              <a:gd name="connsiteY8" fmla="*/ 109369 h 258051"/>
              <a:gd name="connsiteX9" fmla="*/ 737258 w 2149746"/>
              <a:gd name="connsiteY9" fmla="*/ 115564 h 258051"/>
              <a:gd name="connsiteX10" fmla="*/ 823990 w 2149746"/>
              <a:gd name="connsiteY10" fmla="*/ 146539 h 258051"/>
              <a:gd name="connsiteX11" fmla="*/ 848770 w 2149746"/>
              <a:gd name="connsiteY11" fmla="*/ 196100 h 258051"/>
              <a:gd name="connsiteX12" fmla="*/ 848770 w 2149746"/>
              <a:gd name="connsiteY12" fmla="*/ 196100 h 258051"/>
              <a:gd name="connsiteX13" fmla="*/ 854965 w 2149746"/>
              <a:gd name="connsiteY13" fmla="*/ 258051 h 258051"/>
              <a:gd name="connsiteX14" fmla="*/ 898331 w 2149746"/>
              <a:gd name="connsiteY14" fmla="*/ 214686 h 258051"/>
              <a:gd name="connsiteX15" fmla="*/ 960282 w 2149746"/>
              <a:gd name="connsiteY15" fmla="*/ 165125 h 258051"/>
              <a:gd name="connsiteX16" fmla="*/ 1028429 w 2149746"/>
              <a:gd name="connsiteY16" fmla="*/ 127954 h 258051"/>
              <a:gd name="connsiteX17" fmla="*/ 1139941 w 2149746"/>
              <a:gd name="connsiteY17" fmla="*/ 109369 h 258051"/>
              <a:gd name="connsiteX18" fmla="*/ 1257648 w 2149746"/>
              <a:gd name="connsiteY18" fmla="*/ 121759 h 258051"/>
              <a:gd name="connsiteX19" fmla="*/ 1344380 w 2149746"/>
              <a:gd name="connsiteY19" fmla="*/ 152734 h 258051"/>
              <a:gd name="connsiteX20" fmla="*/ 1424917 w 2149746"/>
              <a:gd name="connsiteY20" fmla="*/ 177515 h 258051"/>
              <a:gd name="connsiteX21" fmla="*/ 1579795 w 2149746"/>
              <a:gd name="connsiteY21" fmla="*/ 208491 h 258051"/>
              <a:gd name="connsiteX22" fmla="*/ 1660331 w 2149746"/>
              <a:gd name="connsiteY22" fmla="*/ 220881 h 258051"/>
              <a:gd name="connsiteX23" fmla="*/ 1753258 w 2149746"/>
              <a:gd name="connsiteY23" fmla="*/ 227076 h 258051"/>
              <a:gd name="connsiteX24" fmla="*/ 1858575 w 2149746"/>
              <a:gd name="connsiteY24" fmla="*/ 220881 h 258051"/>
              <a:gd name="connsiteX25" fmla="*/ 1926721 w 2149746"/>
              <a:gd name="connsiteY25" fmla="*/ 196100 h 258051"/>
              <a:gd name="connsiteX26" fmla="*/ 2013453 w 2149746"/>
              <a:gd name="connsiteY26" fmla="*/ 171320 h 258051"/>
              <a:gd name="connsiteX27" fmla="*/ 2013453 w 2149746"/>
              <a:gd name="connsiteY27" fmla="*/ 171320 h 258051"/>
              <a:gd name="connsiteX28" fmla="*/ 2112575 w 2149746"/>
              <a:gd name="connsiteY28" fmla="*/ 121759 h 258051"/>
              <a:gd name="connsiteX29" fmla="*/ 2149746 w 2149746"/>
              <a:gd name="connsiteY29" fmla="*/ 78393 h 258051"/>
              <a:gd name="connsiteX30" fmla="*/ 2149746 w 2149746"/>
              <a:gd name="connsiteY30" fmla="*/ 78393 h 258051"/>
              <a:gd name="connsiteX0" fmla="*/ 29973 w 2143687"/>
              <a:gd name="connsiteY0" fmla="*/ 0 h 258051"/>
              <a:gd name="connsiteX1" fmla="*/ 44221 w 2143687"/>
              <a:gd name="connsiteY1" fmla="*/ 90620 h 258051"/>
              <a:gd name="connsiteX2" fmla="*/ 2040 w 2143687"/>
              <a:gd name="connsiteY2" fmla="*/ 144927 h 258051"/>
              <a:gd name="connsiteX3" fmla="*/ 69711 w 2143687"/>
              <a:gd name="connsiteY3" fmla="*/ 190172 h 258051"/>
              <a:gd name="connsiteX4" fmla="*/ 148858 w 2143687"/>
              <a:gd name="connsiteY4" fmla="*/ 189905 h 258051"/>
              <a:gd name="connsiteX5" fmla="*/ 266565 w 2143687"/>
              <a:gd name="connsiteY5" fmla="*/ 165125 h 258051"/>
              <a:gd name="connsiteX6" fmla="*/ 427638 w 2143687"/>
              <a:gd name="connsiteY6" fmla="*/ 127954 h 258051"/>
              <a:gd name="connsiteX7" fmla="*/ 532955 w 2143687"/>
              <a:gd name="connsiteY7" fmla="*/ 115564 h 258051"/>
              <a:gd name="connsiteX8" fmla="*/ 644467 w 2143687"/>
              <a:gd name="connsiteY8" fmla="*/ 109369 h 258051"/>
              <a:gd name="connsiteX9" fmla="*/ 731199 w 2143687"/>
              <a:gd name="connsiteY9" fmla="*/ 115564 h 258051"/>
              <a:gd name="connsiteX10" fmla="*/ 817931 w 2143687"/>
              <a:gd name="connsiteY10" fmla="*/ 146539 h 258051"/>
              <a:gd name="connsiteX11" fmla="*/ 842711 w 2143687"/>
              <a:gd name="connsiteY11" fmla="*/ 196100 h 258051"/>
              <a:gd name="connsiteX12" fmla="*/ 842711 w 2143687"/>
              <a:gd name="connsiteY12" fmla="*/ 196100 h 258051"/>
              <a:gd name="connsiteX13" fmla="*/ 848906 w 2143687"/>
              <a:gd name="connsiteY13" fmla="*/ 258051 h 258051"/>
              <a:gd name="connsiteX14" fmla="*/ 892272 w 2143687"/>
              <a:gd name="connsiteY14" fmla="*/ 214686 h 258051"/>
              <a:gd name="connsiteX15" fmla="*/ 954223 w 2143687"/>
              <a:gd name="connsiteY15" fmla="*/ 165125 h 258051"/>
              <a:gd name="connsiteX16" fmla="*/ 1022370 w 2143687"/>
              <a:gd name="connsiteY16" fmla="*/ 127954 h 258051"/>
              <a:gd name="connsiteX17" fmla="*/ 1133882 w 2143687"/>
              <a:gd name="connsiteY17" fmla="*/ 109369 h 258051"/>
              <a:gd name="connsiteX18" fmla="*/ 1251589 w 2143687"/>
              <a:gd name="connsiteY18" fmla="*/ 121759 h 258051"/>
              <a:gd name="connsiteX19" fmla="*/ 1338321 w 2143687"/>
              <a:gd name="connsiteY19" fmla="*/ 152734 h 258051"/>
              <a:gd name="connsiteX20" fmla="*/ 1418858 w 2143687"/>
              <a:gd name="connsiteY20" fmla="*/ 177515 h 258051"/>
              <a:gd name="connsiteX21" fmla="*/ 1573736 w 2143687"/>
              <a:gd name="connsiteY21" fmla="*/ 208491 h 258051"/>
              <a:gd name="connsiteX22" fmla="*/ 1654272 w 2143687"/>
              <a:gd name="connsiteY22" fmla="*/ 220881 h 258051"/>
              <a:gd name="connsiteX23" fmla="*/ 1747199 w 2143687"/>
              <a:gd name="connsiteY23" fmla="*/ 227076 h 258051"/>
              <a:gd name="connsiteX24" fmla="*/ 1852516 w 2143687"/>
              <a:gd name="connsiteY24" fmla="*/ 220881 h 258051"/>
              <a:gd name="connsiteX25" fmla="*/ 1920662 w 2143687"/>
              <a:gd name="connsiteY25" fmla="*/ 196100 h 258051"/>
              <a:gd name="connsiteX26" fmla="*/ 2007394 w 2143687"/>
              <a:gd name="connsiteY26" fmla="*/ 171320 h 258051"/>
              <a:gd name="connsiteX27" fmla="*/ 2007394 w 2143687"/>
              <a:gd name="connsiteY27" fmla="*/ 171320 h 258051"/>
              <a:gd name="connsiteX28" fmla="*/ 2106516 w 2143687"/>
              <a:gd name="connsiteY28" fmla="*/ 121759 h 258051"/>
              <a:gd name="connsiteX29" fmla="*/ 2143687 w 2143687"/>
              <a:gd name="connsiteY29" fmla="*/ 78393 h 258051"/>
              <a:gd name="connsiteX30" fmla="*/ 2143687 w 2143687"/>
              <a:gd name="connsiteY30" fmla="*/ 78393 h 258051"/>
              <a:gd name="connsiteX0" fmla="*/ 2361 w 2116075"/>
              <a:gd name="connsiteY0" fmla="*/ 0 h 258051"/>
              <a:gd name="connsiteX1" fmla="*/ 16609 w 2116075"/>
              <a:gd name="connsiteY1" fmla="*/ 90620 h 258051"/>
              <a:gd name="connsiteX2" fmla="*/ 60559 w 2116075"/>
              <a:gd name="connsiteY2" fmla="*/ 144929 h 258051"/>
              <a:gd name="connsiteX3" fmla="*/ 42099 w 2116075"/>
              <a:gd name="connsiteY3" fmla="*/ 190172 h 258051"/>
              <a:gd name="connsiteX4" fmla="*/ 121246 w 2116075"/>
              <a:gd name="connsiteY4" fmla="*/ 189905 h 258051"/>
              <a:gd name="connsiteX5" fmla="*/ 238953 w 2116075"/>
              <a:gd name="connsiteY5" fmla="*/ 165125 h 258051"/>
              <a:gd name="connsiteX6" fmla="*/ 400026 w 2116075"/>
              <a:gd name="connsiteY6" fmla="*/ 127954 h 258051"/>
              <a:gd name="connsiteX7" fmla="*/ 505343 w 2116075"/>
              <a:gd name="connsiteY7" fmla="*/ 115564 h 258051"/>
              <a:gd name="connsiteX8" fmla="*/ 616855 w 2116075"/>
              <a:gd name="connsiteY8" fmla="*/ 109369 h 258051"/>
              <a:gd name="connsiteX9" fmla="*/ 703587 w 2116075"/>
              <a:gd name="connsiteY9" fmla="*/ 115564 h 258051"/>
              <a:gd name="connsiteX10" fmla="*/ 790319 w 2116075"/>
              <a:gd name="connsiteY10" fmla="*/ 146539 h 258051"/>
              <a:gd name="connsiteX11" fmla="*/ 815099 w 2116075"/>
              <a:gd name="connsiteY11" fmla="*/ 196100 h 258051"/>
              <a:gd name="connsiteX12" fmla="*/ 815099 w 2116075"/>
              <a:gd name="connsiteY12" fmla="*/ 196100 h 258051"/>
              <a:gd name="connsiteX13" fmla="*/ 821294 w 2116075"/>
              <a:gd name="connsiteY13" fmla="*/ 258051 h 258051"/>
              <a:gd name="connsiteX14" fmla="*/ 864660 w 2116075"/>
              <a:gd name="connsiteY14" fmla="*/ 214686 h 258051"/>
              <a:gd name="connsiteX15" fmla="*/ 926611 w 2116075"/>
              <a:gd name="connsiteY15" fmla="*/ 165125 h 258051"/>
              <a:gd name="connsiteX16" fmla="*/ 994758 w 2116075"/>
              <a:gd name="connsiteY16" fmla="*/ 127954 h 258051"/>
              <a:gd name="connsiteX17" fmla="*/ 1106270 w 2116075"/>
              <a:gd name="connsiteY17" fmla="*/ 109369 h 258051"/>
              <a:gd name="connsiteX18" fmla="*/ 1223977 w 2116075"/>
              <a:gd name="connsiteY18" fmla="*/ 121759 h 258051"/>
              <a:gd name="connsiteX19" fmla="*/ 1310709 w 2116075"/>
              <a:gd name="connsiteY19" fmla="*/ 152734 h 258051"/>
              <a:gd name="connsiteX20" fmla="*/ 1391246 w 2116075"/>
              <a:gd name="connsiteY20" fmla="*/ 177515 h 258051"/>
              <a:gd name="connsiteX21" fmla="*/ 1546124 w 2116075"/>
              <a:gd name="connsiteY21" fmla="*/ 208491 h 258051"/>
              <a:gd name="connsiteX22" fmla="*/ 1626660 w 2116075"/>
              <a:gd name="connsiteY22" fmla="*/ 220881 h 258051"/>
              <a:gd name="connsiteX23" fmla="*/ 1719587 w 2116075"/>
              <a:gd name="connsiteY23" fmla="*/ 227076 h 258051"/>
              <a:gd name="connsiteX24" fmla="*/ 1824904 w 2116075"/>
              <a:gd name="connsiteY24" fmla="*/ 220881 h 258051"/>
              <a:gd name="connsiteX25" fmla="*/ 1893050 w 2116075"/>
              <a:gd name="connsiteY25" fmla="*/ 196100 h 258051"/>
              <a:gd name="connsiteX26" fmla="*/ 1979782 w 2116075"/>
              <a:gd name="connsiteY26" fmla="*/ 171320 h 258051"/>
              <a:gd name="connsiteX27" fmla="*/ 1979782 w 2116075"/>
              <a:gd name="connsiteY27" fmla="*/ 171320 h 258051"/>
              <a:gd name="connsiteX28" fmla="*/ 2078904 w 2116075"/>
              <a:gd name="connsiteY28" fmla="*/ 121759 h 258051"/>
              <a:gd name="connsiteX29" fmla="*/ 2116075 w 2116075"/>
              <a:gd name="connsiteY29" fmla="*/ 78393 h 258051"/>
              <a:gd name="connsiteX30" fmla="*/ 2116075 w 2116075"/>
              <a:gd name="connsiteY30" fmla="*/ 78393 h 258051"/>
              <a:gd name="connsiteX0" fmla="*/ 2361 w 2116075"/>
              <a:gd name="connsiteY0" fmla="*/ 0 h 258051"/>
              <a:gd name="connsiteX1" fmla="*/ 16609 w 2116075"/>
              <a:gd name="connsiteY1" fmla="*/ 90620 h 258051"/>
              <a:gd name="connsiteX2" fmla="*/ 60559 w 2116075"/>
              <a:gd name="connsiteY2" fmla="*/ 144929 h 258051"/>
              <a:gd name="connsiteX3" fmla="*/ 128230 w 2116075"/>
              <a:gd name="connsiteY3" fmla="*/ 160014 h 258051"/>
              <a:gd name="connsiteX4" fmla="*/ 121246 w 2116075"/>
              <a:gd name="connsiteY4" fmla="*/ 189905 h 258051"/>
              <a:gd name="connsiteX5" fmla="*/ 238953 w 2116075"/>
              <a:gd name="connsiteY5" fmla="*/ 165125 h 258051"/>
              <a:gd name="connsiteX6" fmla="*/ 400026 w 2116075"/>
              <a:gd name="connsiteY6" fmla="*/ 127954 h 258051"/>
              <a:gd name="connsiteX7" fmla="*/ 505343 w 2116075"/>
              <a:gd name="connsiteY7" fmla="*/ 115564 h 258051"/>
              <a:gd name="connsiteX8" fmla="*/ 616855 w 2116075"/>
              <a:gd name="connsiteY8" fmla="*/ 109369 h 258051"/>
              <a:gd name="connsiteX9" fmla="*/ 703587 w 2116075"/>
              <a:gd name="connsiteY9" fmla="*/ 115564 h 258051"/>
              <a:gd name="connsiteX10" fmla="*/ 790319 w 2116075"/>
              <a:gd name="connsiteY10" fmla="*/ 146539 h 258051"/>
              <a:gd name="connsiteX11" fmla="*/ 815099 w 2116075"/>
              <a:gd name="connsiteY11" fmla="*/ 196100 h 258051"/>
              <a:gd name="connsiteX12" fmla="*/ 815099 w 2116075"/>
              <a:gd name="connsiteY12" fmla="*/ 196100 h 258051"/>
              <a:gd name="connsiteX13" fmla="*/ 821294 w 2116075"/>
              <a:gd name="connsiteY13" fmla="*/ 258051 h 258051"/>
              <a:gd name="connsiteX14" fmla="*/ 864660 w 2116075"/>
              <a:gd name="connsiteY14" fmla="*/ 214686 h 258051"/>
              <a:gd name="connsiteX15" fmla="*/ 926611 w 2116075"/>
              <a:gd name="connsiteY15" fmla="*/ 165125 h 258051"/>
              <a:gd name="connsiteX16" fmla="*/ 994758 w 2116075"/>
              <a:gd name="connsiteY16" fmla="*/ 127954 h 258051"/>
              <a:gd name="connsiteX17" fmla="*/ 1106270 w 2116075"/>
              <a:gd name="connsiteY17" fmla="*/ 109369 h 258051"/>
              <a:gd name="connsiteX18" fmla="*/ 1223977 w 2116075"/>
              <a:gd name="connsiteY18" fmla="*/ 121759 h 258051"/>
              <a:gd name="connsiteX19" fmla="*/ 1310709 w 2116075"/>
              <a:gd name="connsiteY19" fmla="*/ 152734 h 258051"/>
              <a:gd name="connsiteX20" fmla="*/ 1391246 w 2116075"/>
              <a:gd name="connsiteY20" fmla="*/ 177515 h 258051"/>
              <a:gd name="connsiteX21" fmla="*/ 1546124 w 2116075"/>
              <a:gd name="connsiteY21" fmla="*/ 208491 h 258051"/>
              <a:gd name="connsiteX22" fmla="*/ 1626660 w 2116075"/>
              <a:gd name="connsiteY22" fmla="*/ 220881 h 258051"/>
              <a:gd name="connsiteX23" fmla="*/ 1719587 w 2116075"/>
              <a:gd name="connsiteY23" fmla="*/ 227076 h 258051"/>
              <a:gd name="connsiteX24" fmla="*/ 1824904 w 2116075"/>
              <a:gd name="connsiteY24" fmla="*/ 220881 h 258051"/>
              <a:gd name="connsiteX25" fmla="*/ 1893050 w 2116075"/>
              <a:gd name="connsiteY25" fmla="*/ 196100 h 258051"/>
              <a:gd name="connsiteX26" fmla="*/ 1979782 w 2116075"/>
              <a:gd name="connsiteY26" fmla="*/ 171320 h 258051"/>
              <a:gd name="connsiteX27" fmla="*/ 1979782 w 2116075"/>
              <a:gd name="connsiteY27" fmla="*/ 171320 h 258051"/>
              <a:gd name="connsiteX28" fmla="*/ 2078904 w 2116075"/>
              <a:gd name="connsiteY28" fmla="*/ 121759 h 258051"/>
              <a:gd name="connsiteX29" fmla="*/ 2116075 w 2116075"/>
              <a:gd name="connsiteY29" fmla="*/ 78393 h 258051"/>
              <a:gd name="connsiteX30" fmla="*/ 2116075 w 2116075"/>
              <a:gd name="connsiteY30" fmla="*/ 78393 h 258051"/>
              <a:gd name="connsiteX0" fmla="*/ 2361 w 2116075"/>
              <a:gd name="connsiteY0" fmla="*/ 0 h 258051"/>
              <a:gd name="connsiteX1" fmla="*/ 16609 w 2116075"/>
              <a:gd name="connsiteY1" fmla="*/ 90620 h 258051"/>
              <a:gd name="connsiteX2" fmla="*/ 60559 w 2116075"/>
              <a:gd name="connsiteY2" fmla="*/ 144929 h 258051"/>
              <a:gd name="connsiteX3" fmla="*/ 128230 w 2116075"/>
              <a:gd name="connsiteY3" fmla="*/ 160014 h 258051"/>
              <a:gd name="connsiteX4" fmla="*/ 171488 w 2116075"/>
              <a:gd name="connsiteY4" fmla="*/ 165779 h 258051"/>
              <a:gd name="connsiteX5" fmla="*/ 238953 w 2116075"/>
              <a:gd name="connsiteY5" fmla="*/ 165125 h 258051"/>
              <a:gd name="connsiteX6" fmla="*/ 400026 w 2116075"/>
              <a:gd name="connsiteY6" fmla="*/ 127954 h 258051"/>
              <a:gd name="connsiteX7" fmla="*/ 505343 w 2116075"/>
              <a:gd name="connsiteY7" fmla="*/ 115564 h 258051"/>
              <a:gd name="connsiteX8" fmla="*/ 616855 w 2116075"/>
              <a:gd name="connsiteY8" fmla="*/ 109369 h 258051"/>
              <a:gd name="connsiteX9" fmla="*/ 703587 w 2116075"/>
              <a:gd name="connsiteY9" fmla="*/ 115564 h 258051"/>
              <a:gd name="connsiteX10" fmla="*/ 790319 w 2116075"/>
              <a:gd name="connsiteY10" fmla="*/ 146539 h 258051"/>
              <a:gd name="connsiteX11" fmla="*/ 815099 w 2116075"/>
              <a:gd name="connsiteY11" fmla="*/ 196100 h 258051"/>
              <a:gd name="connsiteX12" fmla="*/ 815099 w 2116075"/>
              <a:gd name="connsiteY12" fmla="*/ 196100 h 258051"/>
              <a:gd name="connsiteX13" fmla="*/ 821294 w 2116075"/>
              <a:gd name="connsiteY13" fmla="*/ 258051 h 258051"/>
              <a:gd name="connsiteX14" fmla="*/ 864660 w 2116075"/>
              <a:gd name="connsiteY14" fmla="*/ 214686 h 258051"/>
              <a:gd name="connsiteX15" fmla="*/ 926611 w 2116075"/>
              <a:gd name="connsiteY15" fmla="*/ 165125 h 258051"/>
              <a:gd name="connsiteX16" fmla="*/ 994758 w 2116075"/>
              <a:gd name="connsiteY16" fmla="*/ 127954 h 258051"/>
              <a:gd name="connsiteX17" fmla="*/ 1106270 w 2116075"/>
              <a:gd name="connsiteY17" fmla="*/ 109369 h 258051"/>
              <a:gd name="connsiteX18" fmla="*/ 1223977 w 2116075"/>
              <a:gd name="connsiteY18" fmla="*/ 121759 h 258051"/>
              <a:gd name="connsiteX19" fmla="*/ 1310709 w 2116075"/>
              <a:gd name="connsiteY19" fmla="*/ 152734 h 258051"/>
              <a:gd name="connsiteX20" fmla="*/ 1391246 w 2116075"/>
              <a:gd name="connsiteY20" fmla="*/ 177515 h 258051"/>
              <a:gd name="connsiteX21" fmla="*/ 1546124 w 2116075"/>
              <a:gd name="connsiteY21" fmla="*/ 208491 h 258051"/>
              <a:gd name="connsiteX22" fmla="*/ 1626660 w 2116075"/>
              <a:gd name="connsiteY22" fmla="*/ 220881 h 258051"/>
              <a:gd name="connsiteX23" fmla="*/ 1719587 w 2116075"/>
              <a:gd name="connsiteY23" fmla="*/ 227076 h 258051"/>
              <a:gd name="connsiteX24" fmla="*/ 1824904 w 2116075"/>
              <a:gd name="connsiteY24" fmla="*/ 220881 h 258051"/>
              <a:gd name="connsiteX25" fmla="*/ 1893050 w 2116075"/>
              <a:gd name="connsiteY25" fmla="*/ 196100 h 258051"/>
              <a:gd name="connsiteX26" fmla="*/ 1979782 w 2116075"/>
              <a:gd name="connsiteY26" fmla="*/ 171320 h 258051"/>
              <a:gd name="connsiteX27" fmla="*/ 1979782 w 2116075"/>
              <a:gd name="connsiteY27" fmla="*/ 171320 h 258051"/>
              <a:gd name="connsiteX28" fmla="*/ 2078904 w 2116075"/>
              <a:gd name="connsiteY28" fmla="*/ 121759 h 258051"/>
              <a:gd name="connsiteX29" fmla="*/ 2116075 w 2116075"/>
              <a:gd name="connsiteY29" fmla="*/ 78393 h 258051"/>
              <a:gd name="connsiteX30" fmla="*/ 2116075 w 2116075"/>
              <a:gd name="connsiteY30" fmla="*/ 78393 h 258051"/>
              <a:gd name="connsiteX0" fmla="*/ 2361 w 2116075"/>
              <a:gd name="connsiteY0" fmla="*/ 0 h 258051"/>
              <a:gd name="connsiteX1" fmla="*/ 16609 w 2116075"/>
              <a:gd name="connsiteY1" fmla="*/ 90620 h 258051"/>
              <a:gd name="connsiteX2" fmla="*/ 60559 w 2116075"/>
              <a:gd name="connsiteY2" fmla="*/ 144929 h 258051"/>
              <a:gd name="connsiteX3" fmla="*/ 128230 w 2116075"/>
              <a:gd name="connsiteY3" fmla="*/ 160014 h 258051"/>
              <a:gd name="connsiteX4" fmla="*/ 238953 w 2116075"/>
              <a:gd name="connsiteY4" fmla="*/ 165125 h 258051"/>
              <a:gd name="connsiteX5" fmla="*/ 400026 w 2116075"/>
              <a:gd name="connsiteY5" fmla="*/ 127954 h 258051"/>
              <a:gd name="connsiteX6" fmla="*/ 505343 w 2116075"/>
              <a:gd name="connsiteY6" fmla="*/ 115564 h 258051"/>
              <a:gd name="connsiteX7" fmla="*/ 616855 w 2116075"/>
              <a:gd name="connsiteY7" fmla="*/ 109369 h 258051"/>
              <a:gd name="connsiteX8" fmla="*/ 703587 w 2116075"/>
              <a:gd name="connsiteY8" fmla="*/ 115564 h 258051"/>
              <a:gd name="connsiteX9" fmla="*/ 790319 w 2116075"/>
              <a:gd name="connsiteY9" fmla="*/ 146539 h 258051"/>
              <a:gd name="connsiteX10" fmla="*/ 815099 w 2116075"/>
              <a:gd name="connsiteY10" fmla="*/ 196100 h 258051"/>
              <a:gd name="connsiteX11" fmla="*/ 815099 w 2116075"/>
              <a:gd name="connsiteY11" fmla="*/ 196100 h 258051"/>
              <a:gd name="connsiteX12" fmla="*/ 821294 w 2116075"/>
              <a:gd name="connsiteY12" fmla="*/ 258051 h 258051"/>
              <a:gd name="connsiteX13" fmla="*/ 864660 w 2116075"/>
              <a:gd name="connsiteY13" fmla="*/ 214686 h 258051"/>
              <a:gd name="connsiteX14" fmla="*/ 926611 w 2116075"/>
              <a:gd name="connsiteY14" fmla="*/ 165125 h 258051"/>
              <a:gd name="connsiteX15" fmla="*/ 994758 w 2116075"/>
              <a:gd name="connsiteY15" fmla="*/ 127954 h 258051"/>
              <a:gd name="connsiteX16" fmla="*/ 1106270 w 2116075"/>
              <a:gd name="connsiteY16" fmla="*/ 109369 h 258051"/>
              <a:gd name="connsiteX17" fmla="*/ 1223977 w 2116075"/>
              <a:gd name="connsiteY17" fmla="*/ 121759 h 258051"/>
              <a:gd name="connsiteX18" fmla="*/ 1310709 w 2116075"/>
              <a:gd name="connsiteY18" fmla="*/ 152734 h 258051"/>
              <a:gd name="connsiteX19" fmla="*/ 1391246 w 2116075"/>
              <a:gd name="connsiteY19" fmla="*/ 177515 h 258051"/>
              <a:gd name="connsiteX20" fmla="*/ 1546124 w 2116075"/>
              <a:gd name="connsiteY20" fmla="*/ 208491 h 258051"/>
              <a:gd name="connsiteX21" fmla="*/ 1626660 w 2116075"/>
              <a:gd name="connsiteY21" fmla="*/ 220881 h 258051"/>
              <a:gd name="connsiteX22" fmla="*/ 1719587 w 2116075"/>
              <a:gd name="connsiteY22" fmla="*/ 227076 h 258051"/>
              <a:gd name="connsiteX23" fmla="*/ 1824904 w 2116075"/>
              <a:gd name="connsiteY23" fmla="*/ 220881 h 258051"/>
              <a:gd name="connsiteX24" fmla="*/ 1893050 w 2116075"/>
              <a:gd name="connsiteY24" fmla="*/ 196100 h 258051"/>
              <a:gd name="connsiteX25" fmla="*/ 1979782 w 2116075"/>
              <a:gd name="connsiteY25" fmla="*/ 171320 h 258051"/>
              <a:gd name="connsiteX26" fmla="*/ 1979782 w 2116075"/>
              <a:gd name="connsiteY26" fmla="*/ 171320 h 258051"/>
              <a:gd name="connsiteX27" fmla="*/ 2078904 w 2116075"/>
              <a:gd name="connsiteY27" fmla="*/ 121759 h 258051"/>
              <a:gd name="connsiteX28" fmla="*/ 2116075 w 2116075"/>
              <a:gd name="connsiteY28" fmla="*/ 78393 h 258051"/>
              <a:gd name="connsiteX29" fmla="*/ 2116075 w 2116075"/>
              <a:gd name="connsiteY29" fmla="*/ 78393 h 258051"/>
              <a:gd name="connsiteX0" fmla="*/ 21640 w 2099466"/>
              <a:gd name="connsiteY0" fmla="*/ 0 h 252017"/>
              <a:gd name="connsiteX1" fmla="*/ 0 w 2099466"/>
              <a:gd name="connsiteY1" fmla="*/ 84586 h 252017"/>
              <a:gd name="connsiteX2" fmla="*/ 43950 w 2099466"/>
              <a:gd name="connsiteY2" fmla="*/ 138895 h 252017"/>
              <a:gd name="connsiteX3" fmla="*/ 111621 w 2099466"/>
              <a:gd name="connsiteY3" fmla="*/ 153980 h 252017"/>
              <a:gd name="connsiteX4" fmla="*/ 222344 w 2099466"/>
              <a:gd name="connsiteY4" fmla="*/ 159091 h 252017"/>
              <a:gd name="connsiteX5" fmla="*/ 383417 w 2099466"/>
              <a:gd name="connsiteY5" fmla="*/ 121920 h 252017"/>
              <a:gd name="connsiteX6" fmla="*/ 488734 w 2099466"/>
              <a:gd name="connsiteY6" fmla="*/ 109530 h 252017"/>
              <a:gd name="connsiteX7" fmla="*/ 600246 w 2099466"/>
              <a:gd name="connsiteY7" fmla="*/ 103335 h 252017"/>
              <a:gd name="connsiteX8" fmla="*/ 686978 w 2099466"/>
              <a:gd name="connsiteY8" fmla="*/ 109530 h 252017"/>
              <a:gd name="connsiteX9" fmla="*/ 773710 w 2099466"/>
              <a:gd name="connsiteY9" fmla="*/ 140505 h 252017"/>
              <a:gd name="connsiteX10" fmla="*/ 798490 w 2099466"/>
              <a:gd name="connsiteY10" fmla="*/ 190066 h 252017"/>
              <a:gd name="connsiteX11" fmla="*/ 798490 w 2099466"/>
              <a:gd name="connsiteY11" fmla="*/ 190066 h 252017"/>
              <a:gd name="connsiteX12" fmla="*/ 804685 w 2099466"/>
              <a:gd name="connsiteY12" fmla="*/ 252017 h 252017"/>
              <a:gd name="connsiteX13" fmla="*/ 848051 w 2099466"/>
              <a:gd name="connsiteY13" fmla="*/ 208652 h 252017"/>
              <a:gd name="connsiteX14" fmla="*/ 910002 w 2099466"/>
              <a:gd name="connsiteY14" fmla="*/ 159091 h 252017"/>
              <a:gd name="connsiteX15" fmla="*/ 978149 w 2099466"/>
              <a:gd name="connsiteY15" fmla="*/ 121920 h 252017"/>
              <a:gd name="connsiteX16" fmla="*/ 1089661 w 2099466"/>
              <a:gd name="connsiteY16" fmla="*/ 103335 h 252017"/>
              <a:gd name="connsiteX17" fmla="*/ 1207368 w 2099466"/>
              <a:gd name="connsiteY17" fmla="*/ 115725 h 252017"/>
              <a:gd name="connsiteX18" fmla="*/ 1294100 w 2099466"/>
              <a:gd name="connsiteY18" fmla="*/ 146700 h 252017"/>
              <a:gd name="connsiteX19" fmla="*/ 1374637 w 2099466"/>
              <a:gd name="connsiteY19" fmla="*/ 171481 h 252017"/>
              <a:gd name="connsiteX20" fmla="*/ 1529515 w 2099466"/>
              <a:gd name="connsiteY20" fmla="*/ 202457 h 252017"/>
              <a:gd name="connsiteX21" fmla="*/ 1610051 w 2099466"/>
              <a:gd name="connsiteY21" fmla="*/ 214847 h 252017"/>
              <a:gd name="connsiteX22" fmla="*/ 1702978 w 2099466"/>
              <a:gd name="connsiteY22" fmla="*/ 221042 h 252017"/>
              <a:gd name="connsiteX23" fmla="*/ 1808295 w 2099466"/>
              <a:gd name="connsiteY23" fmla="*/ 214847 h 252017"/>
              <a:gd name="connsiteX24" fmla="*/ 1876441 w 2099466"/>
              <a:gd name="connsiteY24" fmla="*/ 190066 h 252017"/>
              <a:gd name="connsiteX25" fmla="*/ 1963173 w 2099466"/>
              <a:gd name="connsiteY25" fmla="*/ 165286 h 252017"/>
              <a:gd name="connsiteX26" fmla="*/ 1963173 w 2099466"/>
              <a:gd name="connsiteY26" fmla="*/ 165286 h 252017"/>
              <a:gd name="connsiteX27" fmla="*/ 2062295 w 2099466"/>
              <a:gd name="connsiteY27" fmla="*/ 115725 h 252017"/>
              <a:gd name="connsiteX28" fmla="*/ 2099466 w 2099466"/>
              <a:gd name="connsiteY28" fmla="*/ 72359 h 252017"/>
              <a:gd name="connsiteX29" fmla="*/ 2099466 w 2099466"/>
              <a:gd name="connsiteY29" fmla="*/ 72359 h 252017"/>
              <a:gd name="connsiteX0" fmla="*/ 2810 w 2080636"/>
              <a:gd name="connsiteY0" fmla="*/ 0 h 252017"/>
              <a:gd name="connsiteX1" fmla="*/ 9880 w 2080636"/>
              <a:gd name="connsiteY1" fmla="*/ 72524 h 252017"/>
              <a:gd name="connsiteX2" fmla="*/ 25120 w 2080636"/>
              <a:gd name="connsiteY2" fmla="*/ 138895 h 252017"/>
              <a:gd name="connsiteX3" fmla="*/ 92791 w 2080636"/>
              <a:gd name="connsiteY3" fmla="*/ 153980 h 252017"/>
              <a:gd name="connsiteX4" fmla="*/ 203514 w 2080636"/>
              <a:gd name="connsiteY4" fmla="*/ 159091 h 252017"/>
              <a:gd name="connsiteX5" fmla="*/ 364587 w 2080636"/>
              <a:gd name="connsiteY5" fmla="*/ 121920 h 252017"/>
              <a:gd name="connsiteX6" fmla="*/ 469904 w 2080636"/>
              <a:gd name="connsiteY6" fmla="*/ 109530 h 252017"/>
              <a:gd name="connsiteX7" fmla="*/ 581416 w 2080636"/>
              <a:gd name="connsiteY7" fmla="*/ 103335 h 252017"/>
              <a:gd name="connsiteX8" fmla="*/ 668148 w 2080636"/>
              <a:gd name="connsiteY8" fmla="*/ 109530 h 252017"/>
              <a:gd name="connsiteX9" fmla="*/ 754880 w 2080636"/>
              <a:gd name="connsiteY9" fmla="*/ 140505 h 252017"/>
              <a:gd name="connsiteX10" fmla="*/ 779660 w 2080636"/>
              <a:gd name="connsiteY10" fmla="*/ 190066 h 252017"/>
              <a:gd name="connsiteX11" fmla="*/ 779660 w 2080636"/>
              <a:gd name="connsiteY11" fmla="*/ 190066 h 252017"/>
              <a:gd name="connsiteX12" fmla="*/ 785855 w 2080636"/>
              <a:gd name="connsiteY12" fmla="*/ 252017 h 252017"/>
              <a:gd name="connsiteX13" fmla="*/ 829221 w 2080636"/>
              <a:gd name="connsiteY13" fmla="*/ 208652 h 252017"/>
              <a:gd name="connsiteX14" fmla="*/ 891172 w 2080636"/>
              <a:gd name="connsiteY14" fmla="*/ 159091 h 252017"/>
              <a:gd name="connsiteX15" fmla="*/ 959319 w 2080636"/>
              <a:gd name="connsiteY15" fmla="*/ 121920 h 252017"/>
              <a:gd name="connsiteX16" fmla="*/ 1070831 w 2080636"/>
              <a:gd name="connsiteY16" fmla="*/ 103335 h 252017"/>
              <a:gd name="connsiteX17" fmla="*/ 1188538 w 2080636"/>
              <a:gd name="connsiteY17" fmla="*/ 115725 h 252017"/>
              <a:gd name="connsiteX18" fmla="*/ 1275270 w 2080636"/>
              <a:gd name="connsiteY18" fmla="*/ 146700 h 252017"/>
              <a:gd name="connsiteX19" fmla="*/ 1355807 w 2080636"/>
              <a:gd name="connsiteY19" fmla="*/ 171481 h 252017"/>
              <a:gd name="connsiteX20" fmla="*/ 1510685 w 2080636"/>
              <a:gd name="connsiteY20" fmla="*/ 202457 h 252017"/>
              <a:gd name="connsiteX21" fmla="*/ 1591221 w 2080636"/>
              <a:gd name="connsiteY21" fmla="*/ 214847 h 252017"/>
              <a:gd name="connsiteX22" fmla="*/ 1684148 w 2080636"/>
              <a:gd name="connsiteY22" fmla="*/ 221042 h 252017"/>
              <a:gd name="connsiteX23" fmla="*/ 1789465 w 2080636"/>
              <a:gd name="connsiteY23" fmla="*/ 214847 h 252017"/>
              <a:gd name="connsiteX24" fmla="*/ 1857611 w 2080636"/>
              <a:gd name="connsiteY24" fmla="*/ 190066 h 252017"/>
              <a:gd name="connsiteX25" fmla="*/ 1944343 w 2080636"/>
              <a:gd name="connsiteY25" fmla="*/ 165286 h 252017"/>
              <a:gd name="connsiteX26" fmla="*/ 1944343 w 2080636"/>
              <a:gd name="connsiteY26" fmla="*/ 165286 h 252017"/>
              <a:gd name="connsiteX27" fmla="*/ 2043465 w 2080636"/>
              <a:gd name="connsiteY27" fmla="*/ 115725 h 252017"/>
              <a:gd name="connsiteX28" fmla="*/ 2080636 w 2080636"/>
              <a:gd name="connsiteY28" fmla="*/ 72359 h 252017"/>
              <a:gd name="connsiteX29" fmla="*/ 2080636 w 2080636"/>
              <a:gd name="connsiteY29" fmla="*/ 72359 h 252017"/>
              <a:gd name="connsiteX0" fmla="*/ 2810 w 2080636"/>
              <a:gd name="connsiteY0" fmla="*/ 0 h 252017"/>
              <a:gd name="connsiteX1" fmla="*/ 9880 w 2080636"/>
              <a:gd name="connsiteY1" fmla="*/ 72524 h 252017"/>
              <a:gd name="connsiteX2" fmla="*/ 61008 w 2080636"/>
              <a:gd name="connsiteY2" fmla="*/ 120801 h 252017"/>
              <a:gd name="connsiteX3" fmla="*/ 92791 w 2080636"/>
              <a:gd name="connsiteY3" fmla="*/ 153980 h 252017"/>
              <a:gd name="connsiteX4" fmla="*/ 203514 w 2080636"/>
              <a:gd name="connsiteY4" fmla="*/ 159091 h 252017"/>
              <a:gd name="connsiteX5" fmla="*/ 364587 w 2080636"/>
              <a:gd name="connsiteY5" fmla="*/ 121920 h 252017"/>
              <a:gd name="connsiteX6" fmla="*/ 469904 w 2080636"/>
              <a:gd name="connsiteY6" fmla="*/ 109530 h 252017"/>
              <a:gd name="connsiteX7" fmla="*/ 581416 w 2080636"/>
              <a:gd name="connsiteY7" fmla="*/ 103335 h 252017"/>
              <a:gd name="connsiteX8" fmla="*/ 668148 w 2080636"/>
              <a:gd name="connsiteY8" fmla="*/ 109530 h 252017"/>
              <a:gd name="connsiteX9" fmla="*/ 754880 w 2080636"/>
              <a:gd name="connsiteY9" fmla="*/ 140505 h 252017"/>
              <a:gd name="connsiteX10" fmla="*/ 779660 w 2080636"/>
              <a:gd name="connsiteY10" fmla="*/ 190066 h 252017"/>
              <a:gd name="connsiteX11" fmla="*/ 779660 w 2080636"/>
              <a:gd name="connsiteY11" fmla="*/ 190066 h 252017"/>
              <a:gd name="connsiteX12" fmla="*/ 785855 w 2080636"/>
              <a:gd name="connsiteY12" fmla="*/ 252017 h 252017"/>
              <a:gd name="connsiteX13" fmla="*/ 829221 w 2080636"/>
              <a:gd name="connsiteY13" fmla="*/ 208652 h 252017"/>
              <a:gd name="connsiteX14" fmla="*/ 891172 w 2080636"/>
              <a:gd name="connsiteY14" fmla="*/ 159091 h 252017"/>
              <a:gd name="connsiteX15" fmla="*/ 959319 w 2080636"/>
              <a:gd name="connsiteY15" fmla="*/ 121920 h 252017"/>
              <a:gd name="connsiteX16" fmla="*/ 1070831 w 2080636"/>
              <a:gd name="connsiteY16" fmla="*/ 103335 h 252017"/>
              <a:gd name="connsiteX17" fmla="*/ 1188538 w 2080636"/>
              <a:gd name="connsiteY17" fmla="*/ 115725 h 252017"/>
              <a:gd name="connsiteX18" fmla="*/ 1275270 w 2080636"/>
              <a:gd name="connsiteY18" fmla="*/ 146700 h 252017"/>
              <a:gd name="connsiteX19" fmla="*/ 1355807 w 2080636"/>
              <a:gd name="connsiteY19" fmla="*/ 171481 h 252017"/>
              <a:gd name="connsiteX20" fmla="*/ 1510685 w 2080636"/>
              <a:gd name="connsiteY20" fmla="*/ 202457 h 252017"/>
              <a:gd name="connsiteX21" fmla="*/ 1591221 w 2080636"/>
              <a:gd name="connsiteY21" fmla="*/ 214847 h 252017"/>
              <a:gd name="connsiteX22" fmla="*/ 1684148 w 2080636"/>
              <a:gd name="connsiteY22" fmla="*/ 221042 h 252017"/>
              <a:gd name="connsiteX23" fmla="*/ 1789465 w 2080636"/>
              <a:gd name="connsiteY23" fmla="*/ 214847 h 252017"/>
              <a:gd name="connsiteX24" fmla="*/ 1857611 w 2080636"/>
              <a:gd name="connsiteY24" fmla="*/ 190066 h 252017"/>
              <a:gd name="connsiteX25" fmla="*/ 1944343 w 2080636"/>
              <a:gd name="connsiteY25" fmla="*/ 165286 h 252017"/>
              <a:gd name="connsiteX26" fmla="*/ 1944343 w 2080636"/>
              <a:gd name="connsiteY26" fmla="*/ 165286 h 252017"/>
              <a:gd name="connsiteX27" fmla="*/ 2043465 w 2080636"/>
              <a:gd name="connsiteY27" fmla="*/ 115725 h 252017"/>
              <a:gd name="connsiteX28" fmla="*/ 2080636 w 2080636"/>
              <a:gd name="connsiteY28" fmla="*/ 72359 h 252017"/>
              <a:gd name="connsiteX29" fmla="*/ 2080636 w 2080636"/>
              <a:gd name="connsiteY29" fmla="*/ 72359 h 252017"/>
              <a:gd name="connsiteX0" fmla="*/ 2810 w 2080636"/>
              <a:gd name="connsiteY0" fmla="*/ 0 h 252017"/>
              <a:gd name="connsiteX1" fmla="*/ 9880 w 2080636"/>
              <a:gd name="connsiteY1" fmla="*/ 72524 h 252017"/>
              <a:gd name="connsiteX2" fmla="*/ 61008 w 2080636"/>
              <a:gd name="connsiteY2" fmla="*/ 120801 h 252017"/>
              <a:gd name="connsiteX3" fmla="*/ 128678 w 2080636"/>
              <a:gd name="connsiteY3" fmla="*/ 129854 h 252017"/>
              <a:gd name="connsiteX4" fmla="*/ 203514 w 2080636"/>
              <a:gd name="connsiteY4" fmla="*/ 159091 h 252017"/>
              <a:gd name="connsiteX5" fmla="*/ 364587 w 2080636"/>
              <a:gd name="connsiteY5" fmla="*/ 121920 h 252017"/>
              <a:gd name="connsiteX6" fmla="*/ 469904 w 2080636"/>
              <a:gd name="connsiteY6" fmla="*/ 109530 h 252017"/>
              <a:gd name="connsiteX7" fmla="*/ 581416 w 2080636"/>
              <a:gd name="connsiteY7" fmla="*/ 103335 h 252017"/>
              <a:gd name="connsiteX8" fmla="*/ 668148 w 2080636"/>
              <a:gd name="connsiteY8" fmla="*/ 109530 h 252017"/>
              <a:gd name="connsiteX9" fmla="*/ 754880 w 2080636"/>
              <a:gd name="connsiteY9" fmla="*/ 140505 h 252017"/>
              <a:gd name="connsiteX10" fmla="*/ 779660 w 2080636"/>
              <a:gd name="connsiteY10" fmla="*/ 190066 h 252017"/>
              <a:gd name="connsiteX11" fmla="*/ 779660 w 2080636"/>
              <a:gd name="connsiteY11" fmla="*/ 190066 h 252017"/>
              <a:gd name="connsiteX12" fmla="*/ 785855 w 2080636"/>
              <a:gd name="connsiteY12" fmla="*/ 252017 h 252017"/>
              <a:gd name="connsiteX13" fmla="*/ 829221 w 2080636"/>
              <a:gd name="connsiteY13" fmla="*/ 208652 h 252017"/>
              <a:gd name="connsiteX14" fmla="*/ 891172 w 2080636"/>
              <a:gd name="connsiteY14" fmla="*/ 159091 h 252017"/>
              <a:gd name="connsiteX15" fmla="*/ 959319 w 2080636"/>
              <a:gd name="connsiteY15" fmla="*/ 121920 h 252017"/>
              <a:gd name="connsiteX16" fmla="*/ 1070831 w 2080636"/>
              <a:gd name="connsiteY16" fmla="*/ 103335 h 252017"/>
              <a:gd name="connsiteX17" fmla="*/ 1188538 w 2080636"/>
              <a:gd name="connsiteY17" fmla="*/ 115725 h 252017"/>
              <a:gd name="connsiteX18" fmla="*/ 1275270 w 2080636"/>
              <a:gd name="connsiteY18" fmla="*/ 146700 h 252017"/>
              <a:gd name="connsiteX19" fmla="*/ 1355807 w 2080636"/>
              <a:gd name="connsiteY19" fmla="*/ 171481 h 252017"/>
              <a:gd name="connsiteX20" fmla="*/ 1510685 w 2080636"/>
              <a:gd name="connsiteY20" fmla="*/ 202457 h 252017"/>
              <a:gd name="connsiteX21" fmla="*/ 1591221 w 2080636"/>
              <a:gd name="connsiteY21" fmla="*/ 214847 h 252017"/>
              <a:gd name="connsiteX22" fmla="*/ 1684148 w 2080636"/>
              <a:gd name="connsiteY22" fmla="*/ 221042 h 252017"/>
              <a:gd name="connsiteX23" fmla="*/ 1789465 w 2080636"/>
              <a:gd name="connsiteY23" fmla="*/ 214847 h 252017"/>
              <a:gd name="connsiteX24" fmla="*/ 1857611 w 2080636"/>
              <a:gd name="connsiteY24" fmla="*/ 190066 h 252017"/>
              <a:gd name="connsiteX25" fmla="*/ 1944343 w 2080636"/>
              <a:gd name="connsiteY25" fmla="*/ 165286 h 252017"/>
              <a:gd name="connsiteX26" fmla="*/ 1944343 w 2080636"/>
              <a:gd name="connsiteY26" fmla="*/ 165286 h 252017"/>
              <a:gd name="connsiteX27" fmla="*/ 2043465 w 2080636"/>
              <a:gd name="connsiteY27" fmla="*/ 115725 h 252017"/>
              <a:gd name="connsiteX28" fmla="*/ 2080636 w 2080636"/>
              <a:gd name="connsiteY28" fmla="*/ 72359 h 252017"/>
              <a:gd name="connsiteX29" fmla="*/ 2080636 w 2080636"/>
              <a:gd name="connsiteY29" fmla="*/ 72359 h 252017"/>
              <a:gd name="connsiteX0" fmla="*/ 2810 w 2080636"/>
              <a:gd name="connsiteY0" fmla="*/ 0 h 252017"/>
              <a:gd name="connsiteX1" fmla="*/ 9880 w 2080636"/>
              <a:gd name="connsiteY1" fmla="*/ 72524 h 252017"/>
              <a:gd name="connsiteX2" fmla="*/ 61008 w 2080636"/>
              <a:gd name="connsiteY2" fmla="*/ 120801 h 252017"/>
              <a:gd name="connsiteX3" fmla="*/ 128678 w 2080636"/>
              <a:gd name="connsiteY3" fmla="*/ 129854 h 252017"/>
              <a:gd name="connsiteX4" fmla="*/ 253756 w 2080636"/>
              <a:gd name="connsiteY4" fmla="*/ 134965 h 252017"/>
              <a:gd name="connsiteX5" fmla="*/ 364587 w 2080636"/>
              <a:gd name="connsiteY5" fmla="*/ 121920 h 252017"/>
              <a:gd name="connsiteX6" fmla="*/ 469904 w 2080636"/>
              <a:gd name="connsiteY6" fmla="*/ 109530 h 252017"/>
              <a:gd name="connsiteX7" fmla="*/ 581416 w 2080636"/>
              <a:gd name="connsiteY7" fmla="*/ 103335 h 252017"/>
              <a:gd name="connsiteX8" fmla="*/ 668148 w 2080636"/>
              <a:gd name="connsiteY8" fmla="*/ 109530 h 252017"/>
              <a:gd name="connsiteX9" fmla="*/ 754880 w 2080636"/>
              <a:gd name="connsiteY9" fmla="*/ 140505 h 252017"/>
              <a:gd name="connsiteX10" fmla="*/ 779660 w 2080636"/>
              <a:gd name="connsiteY10" fmla="*/ 190066 h 252017"/>
              <a:gd name="connsiteX11" fmla="*/ 779660 w 2080636"/>
              <a:gd name="connsiteY11" fmla="*/ 190066 h 252017"/>
              <a:gd name="connsiteX12" fmla="*/ 785855 w 2080636"/>
              <a:gd name="connsiteY12" fmla="*/ 252017 h 252017"/>
              <a:gd name="connsiteX13" fmla="*/ 829221 w 2080636"/>
              <a:gd name="connsiteY13" fmla="*/ 208652 h 252017"/>
              <a:gd name="connsiteX14" fmla="*/ 891172 w 2080636"/>
              <a:gd name="connsiteY14" fmla="*/ 159091 h 252017"/>
              <a:gd name="connsiteX15" fmla="*/ 959319 w 2080636"/>
              <a:gd name="connsiteY15" fmla="*/ 121920 h 252017"/>
              <a:gd name="connsiteX16" fmla="*/ 1070831 w 2080636"/>
              <a:gd name="connsiteY16" fmla="*/ 103335 h 252017"/>
              <a:gd name="connsiteX17" fmla="*/ 1188538 w 2080636"/>
              <a:gd name="connsiteY17" fmla="*/ 115725 h 252017"/>
              <a:gd name="connsiteX18" fmla="*/ 1275270 w 2080636"/>
              <a:gd name="connsiteY18" fmla="*/ 146700 h 252017"/>
              <a:gd name="connsiteX19" fmla="*/ 1355807 w 2080636"/>
              <a:gd name="connsiteY19" fmla="*/ 171481 h 252017"/>
              <a:gd name="connsiteX20" fmla="*/ 1510685 w 2080636"/>
              <a:gd name="connsiteY20" fmla="*/ 202457 h 252017"/>
              <a:gd name="connsiteX21" fmla="*/ 1591221 w 2080636"/>
              <a:gd name="connsiteY21" fmla="*/ 214847 h 252017"/>
              <a:gd name="connsiteX22" fmla="*/ 1684148 w 2080636"/>
              <a:gd name="connsiteY22" fmla="*/ 221042 h 252017"/>
              <a:gd name="connsiteX23" fmla="*/ 1789465 w 2080636"/>
              <a:gd name="connsiteY23" fmla="*/ 214847 h 252017"/>
              <a:gd name="connsiteX24" fmla="*/ 1857611 w 2080636"/>
              <a:gd name="connsiteY24" fmla="*/ 190066 h 252017"/>
              <a:gd name="connsiteX25" fmla="*/ 1944343 w 2080636"/>
              <a:gd name="connsiteY25" fmla="*/ 165286 h 252017"/>
              <a:gd name="connsiteX26" fmla="*/ 1944343 w 2080636"/>
              <a:gd name="connsiteY26" fmla="*/ 165286 h 252017"/>
              <a:gd name="connsiteX27" fmla="*/ 2043465 w 2080636"/>
              <a:gd name="connsiteY27" fmla="*/ 115725 h 252017"/>
              <a:gd name="connsiteX28" fmla="*/ 2080636 w 2080636"/>
              <a:gd name="connsiteY28" fmla="*/ 72359 h 252017"/>
              <a:gd name="connsiteX29" fmla="*/ 2080636 w 2080636"/>
              <a:gd name="connsiteY29" fmla="*/ 72359 h 252017"/>
              <a:gd name="connsiteX0" fmla="*/ 5557 w 2083383"/>
              <a:gd name="connsiteY0" fmla="*/ 0 h 252017"/>
              <a:gd name="connsiteX1" fmla="*/ 12627 w 2083383"/>
              <a:gd name="connsiteY1" fmla="*/ 72524 h 252017"/>
              <a:gd name="connsiteX2" fmla="*/ 63755 w 2083383"/>
              <a:gd name="connsiteY2" fmla="*/ 120801 h 252017"/>
              <a:gd name="connsiteX3" fmla="*/ 131425 w 2083383"/>
              <a:gd name="connsiteY3" fmla="*/ 129854 h 252017"/>
              <a:gd name="connsiteX4" fmla="*/ 256503 w 2083383"/>
              <a:gd name="connsiteY4" fmla="*/ 134965 h 252017"/>
              <a:gd name="connsiteX5" fmla="*/ 367334 w 2083383"/>
              <a:gd name="connsiteY5" fmla="*/ 121920 h 252017"/>
              <a:gd name="connsiteX6" fmla="*/ 472651 w 2083383"/>
              <a:gd name="connsiteY6" fmla="*/ 109530 h 252017"/>
              <a:gd name="connsiteX7" fmla="*/ 584163 w 2083383"/>
              <a:gd name="connsiteY7" fmla="*/ 103335 h 252017"/>
              <a:gd name="connsiteX8" fmla="*/ 670895 w 2083383"/>
              <a:gd name="connsiteY8" fmla="*/ 109530 h 252017"/>
              <a:gd name="connsiteX9" fmla="*/ 757627 w 2083383"/>
              <a:gd name="connsiteY9" fmla="*/ 140505 h 252017"/>
              <a:gd name="connsiteX10" fmla="*/ 782407 w 2083383"/>
              <a:gd name="connsiteY10" fmla="*/ 190066 h 252017"/>
              <a:gd name="connsiteX11" fmla="*/ 782407 w 2083383"/>
              <a:gd name="connsiteY11" fmla="*/ 190066 h 252017"/>
              <a:gd name="connsiteX12" fmla="*/ 788602 w 2083383"/>
              <a:gd name="connsiteY12" fmla="*/ 252017 h 252017"/>
              <a:gd name="connsiteX13" fmla="*/ 831968 w 2083383"/>
              <a:gd name="connsiteY13" fmla="*/ 208652 h 252017"/>
              <a:gd name="connsiteX14" fmla="*/ 893919 w 2083383"/>
              <a:gd name="connsiteY14" fmla="*/ 159091 h 252017"/>
              <a:gd name="connsiteX15" fmla="*/ 962066 w 2083383"/>
              <a:gd name="connsiteY15" fmla="*/ 121920 h 252017"/>
              <a:gd name="connsiteX16" fmla="*/ 1073578 w 2083383"/>
              <a:gd name="connsiteY16" fmla="*/ 103335 h 252017"/>
              <a:gd name="connsiteX17" fmla="*/ 1191285 w 2083383"/>
              <a:gd name="connsiteY17" fmla="*/ 115725 h 252017"/>
              <a:gd name="connsiteX18" fmla="*/ 1278017 w 2083383"/>
              <a:gd name="connsiteY18" fmla="*/ 146700 h 252017"/>
              <a:gd name="connsiteX19" fmla="*/ 1358554 w 2083383"/>
              <a:gd name="connsiteY19" fmla="*/ 171481 h 252017"/>
              <a:gd name="connsiteX20" fmla="*/ 1513432 w 2083383"/>
              <a:gd name="connsiteY20" fmla="*/ 202457 h 252017"/>
              <a:gd name="connsiteX21" fmla="*/ 1593968 w 2083383"/>
              <a:gd name="connsiteY21" fmla="*/ 214847 h 252017"/>
              <a:gd name="connsiteX22" fmla="*/ 1686895 w 2083383"/>
              <a:gd name="connsiteY22" fmla="*/ 221042 h 252017"/>
              <a:gd name="connsiteX23" fmla="*/ 1792212 w 2083383"/>
              <a:gd name="connsiteY23" fmla="*/ 214847 h 252017"/>
              <a:gd name="connsiteX24" fmla="*/ 1860358 w 2083383"/>
              <a:gd name="connsiteY24" fmla="*/ 190066 h 252017"/>
              <a:gd name="connsiteX25" fmla="*/ 1947090 w 2083383"/>
              <a:gd name="connsiteY25" fmla="*/ 165286 h 252017"/>
              <a:gd name="connsiteX26" fmla="*/ 1947090 w 2083383"/>
              <a:gd name="connsiteY26" fmla="*/ 165286 h 252017"/>
              <a:gd name="connsiteX27" fmla="*/ 2046212 w 2083383"/>
              <a:gd name="connsiteY27" fmla="*/ 115725 h 252017"/>
              <a:gd name="connsiteX28" fmla="*/ 2083383 w 2083383"/>
              <a:gd name="connsiteY28" fmla="*/ 72359 h 252017"/>
              <a:gd name="connsiteX29" fmla="*/ 2083383 w 2083383"/>
              <a:gd name="connsiteY29" fmla="*/ 72359 h 252017"/>
              <a:gd name="connsiteX0" fmla="*/ 5557 w 2083383"/>
              <a:gd name="connsiteY0" fmla="*/ 0 h 252017"/>
              <a:gd name="connsiteX1" fmla="*/ 12627 w 2083383"/>
              <a:gd name="connsiteY1" fmla="*/ 72524 h 252017"/>
              <a:gd name="connsiteX2" fmla="*/ 63755 w 2083383"/>
              <a:gd name="connsiteY2" fmla="*/ 120801 h 252017"/>
              <a:gd name="connsiteX3" fmla="*/ 131425 w 2083383"/>
              <a:gd name="connsiteY3" fmla="*/ 129854 h 252017"/>
              <a:gd name="connsiteX4" fmla="*/ 256503 w 2083383"/>
              <a:gd name="connsiteY4" fmla="*/ 134965 h 252017"/>
              <a:gd name="connsiteX5" fmla="*/ 367334 w 2083383"/>
              <a:gd name="connsiteY5" fmla="*/ 121920 h 252017"/>
              <a:gd name="connsiteX6" fmla="*/ 472651 w 2083383"/>
              <a:gd name="connsiteY6" fmla="*/ 109530 h 252017"/>
              <a:gd name="connsiteX7" fmla="*/ 584163 w 2083383"/>
              <a:gd name="connsiteY7" fmla="*/ 103335 h 252017"/>
              <a:gd name="connsiteX8" fmla="*/ 670895 w 2083383"/>
              <a:gd name="connsiteY8" fmla="*/ 109530 h 252017"/>
              <a:gd name="connsiteX9" fmla="*/ 757627 w 2083383"/>
              <a:gd name="connsiteY9" fmla="*/ 140505 h 252017"/>
              <a:gd name="connsiteX10" fmla="*/ 782407 w 2083383"/>
              <a:gd name="connsiteY10" fmla="*/ 190066 h 252017"/>
              <a:gd name="connsiteX11" fmla="*/ 782407 w 2083383"/>
              <a:gd name="connsiteY11" fmla="*/ 190066 h 252017"/>
              <a:gd name="connsiteX12" fmla="*/ 788602 w 2083383"/>
              <a:gd name="connsiteY12" fmla="*/ 252017 h 252017"/>
              <a:gd name="connsiteX13" fmla="*/ 831968 w 2083383"/>
              <a:gd name="connsiteY13" fmla="*/ 208652 h 252017"/>
              <a:gd name="connsiteX14" fmla="*/ 893919 w 2083383"/>
              <a:gd name="connsiteY14" fmla="*/ 159091 h 252017"/>
              <a:gd name="connsiteX15" fmla="*/ 962066 w 2083383"/>
              <a:gd name="connsiteY15" fmla="*/ 121920 h 252017"/>
              <a:gd name="connsiteX16" fmla="*/ 1073578 w 2083383"/>
              <a:gd name="connsiteY16" fmla="*/ 103335 h 252017"/>
              <a:gd name="connsiteX17" fmla="*/ 1191285 w 2083383"/>
              <a:gd name="connsiteY17" fmla="*/ 115725 h 252017"/>
              <a:gd name="connsiteX18" fmla="*/ 1278017 w 2083383"/>
              <a:gd name="connsiteY18" fmla="*/ 146700 h 252017"/>
              <a:gd name="connsiteX19" fmla="*/ 1358554 w 2083383"/>
              <a:gd name="connsiteY19" fmla="*/ 171481 h 252017"/>
              <a:gd name="connsiteX20" fmla="*/ 1513432 w 2083383"/>
              <a:gd name="connsiteY20" fmla="*/ 202457 h 252017"/>
              <a:gd name="connsiteX21" fmla="*/ 1593968 w 2083383"/>
              <a:gd name="connsiteY21" fmla="*/ 214847 h 252017"/>
              <a:gd name="connsiteX22" fmla="*/ 1686895 w 2083383"/>
              <a:gd name="connsiteY22" fmla="*/ 221042 h 252017"/>
              <a:gd name="connsiteX23" fmla="*/ 1792212 w 2083383"/>
              <a:gd name="connsiteY23" fmla="*/ 214847 h 252017"/>
              <a:gd name="connsiteX24" fmla="*/ 1860358 w 2083383"/>
              <a:gd name="connsiteY24" fmla="*/ 190066 h 252017"/>
              <a:gd name="connsiteX25" fmla="*/ 1947090 w 2083383"/>
              <a:gd name="connsiteY25" fmla="*/ 165286 h 252017"/>
              <a:gd name="connsiteX26" fmla="*/ 1947090 w 2083383"/>
              <a:gd name="connsiteY26" fmla="*/ 165286 h 252017"/>
              <a:gd name="connsiteX27" fmla="*/ 2046212 w 2083383"/>
              <a:gd name="connsiteY27" fmla="*/ 115725 h 252017"/>
              <a:gd name="connsiteX28" fmla="*/ 2083383 w 2083383"/>
              <a:gd name="connsiteY28" fmla="*/ 72359 h 252017"/>
              <a:gd name="connsiteX29" fmla="*/ 2083383 w 2083383"/>
              <a:gd name="connsiteY29" fmla="*/ 72359 h 252017"/>
              <a:gd name="connsiteX0" fmla="*/ 5557 w 2083383"/>
              <a:gd name="connsiteY0" fmla="*/ 0 h 252017"/>
              <a:gd name="connsiteX1" fmla="*/ 12627 w 2083383"/>
              <a:gd name="connsiteY1" fmla="*/ 72524 h 252017"/>
              <a:gd name="connsiteX2" fmla="*/ 63755 w 2083383"/>
              <a:gd name="connsiteY2" fmla="*/ 120801 h 252017"/>
              <a:gd name="connsiteX3" fmla="*/ 131425 w 2083383"/>
              <a:gd name="connsiteY3" fmla="*/ 129854 h 252017"/>
              <a:gd name="connsiteX4" fmla="*/ 256503 w 2083383"/>
              <a:gd name="connsiteY4" fmla="*/ 134965 h 252017"/>
              <a:gd name="connsiteX5" fmla="*/ 367334 w 2083383"/>
              <a:gd name="connsiteY5" fmla="*/ 121920 h 252017"/>
              <a:gd name="connsiteX6" fmla="*/ 472651 w 2083383"/>
              <a:gd name="connsiteY6" fmla="*/ 109530 h 252017"/>
              <a:gd name="connsiteX7" fmla="*/ 584163 w 2083383"/>
              <a:gd name="connsiteY7" fmla="*/ 103335 h 252017"/>
              <a:gd name="connsiteX8" fmla="*/ 670895 w 2083383"/>
              <a:gd name="connsiteY8" fmla="*/ 109530 h 252017"/>
              <a:gd name="connsiteX9" fmla="*/ 757627 w 2083383"/>
              <a:gd name="connsiteY9" fmla="*/ 140505 h 252017"/>
              <a:gd name="connsiteX10" fmla="*/ 782407 w 2083383"/>
              <a:gd name="connsiteY10" fmla="*/ 190066 h 252017"/>
              <a:gd name="connsiteX11" fmla="*/ 782407 w 2083383"/>
              <a:gd name="connsiteY11" fmla="*/ 190066 h 252017"/>
              <a:gd name="connsiteX12" fmla="*/ 788602 w 2083383"/>
              <a:gd name="connsiteY12" fmla="*/ 252017 h 252017"/>
              <a:gd name="connsiteX13" fmla="*/ 831968 w 2083383"/>
              <a:gd name="connsiteY13" fmla="*/ 208652 h 252017"/>
              <a:gd name="connsiteX14" fmla="*/ 893919 w 2083383"/>
              <a:gd name="connsiteY14" fmla="*/ 159091 h 252017"/>
              <a:gd name="connsiteX15" fmla="*/ 962066 w 2083383"/>
              <a:gd name="connsiteY15" fmla="*/ 121920 h 252017"/>
              <a:gd name="connsiteX16" fmla="*/ 1073578 w 2083383"/>
              <a:gd name="connsiteY16" fmla="*/ 103335 h 252017"/>
              <a:gd name="connsiteX17" fmla="*/ 1191285 w 2083383"/>
              <a:gd name="connsiteY17" fmla="*/ 115725 h 252017"/>
              <a:gd name="connsiteX18" fmla="*/ 1278017 w 2083383"/>
              <a:gd name="connsiteY18" fmla="*/ 146700 h 252017"/>
              <a:gd name="connsiteX19" fmla="*/ 1358554 w 2083383"/>
              <a:gd name="connsiteY19" fmla="*/ 171481 h 252017"/>
              <a:gd name="connsiteX20" fmla="*/ 1513432 w 2083383"/>
              <a:gd name="connsiteY20" fmla="*/ 202457 h 252017"/>
              <a:gd name="connsiteX21" fmla="*/ 1593968 w 2083383"/>
              <a:gd name="connsiteY21" fmla="*/ 214847 h 252017"/>
              <a:gd name="connsiteX22" fmla="*/ 1686895 w 2083383"/>
              <a:gd name="connsiteY22" fmla="*/ 221042 h 252017"/>
              <a:gd name="connsiteX23" fmla="*/ 1792212 w 2083383"/>
              <a:gd name="connsiteY23" fmla="*/ 214847 h 252017"/>
              <a:gd name="connsiteX24" fmla="*/ 1860358 w 2083383"/>
              <a:gd name="connsiteY24" fmla="*/ 190066 h 252017"/>
              <a:gd name="connsiteX25" fmla="*/ 1947090 w 2083383"/>
              <a:gd name="connsiteY25" fmla="*/ 165286 h 252017"/>
              <a:gd name="connsiteX26" fmla="*/ 1947090 w 2083383"/>
              <a:gd name="connsiteY26" fmla="*/ 165286 h 252017"/>
              <a:gd name="connsiteX27" fmla="*/ 2046212 w 2083383"/>
              <a:gd name="connsiteY27" fmla="*/ 115725 h 252017"/>
              <a:gd name="connsiteX28" fmla="*/ 2083383 w 2083383"/>
              <a:gd name="connsiteY28" fmla="*/ 72359 h 252017"/>
              <a:gd name="connsiteX29" fmla="*/ 2083383 w 2083383"/>
              <a:gd name="connsiteY29" fmla="*/ 72359 h 252017"/>
              <a:gd name="connsiteX0" fmla="*/ 5557 w 2083383"/>
              <a:gd name="connsiteY0" fmla="*/ 0 h 252017"/>
              <a:gd name="connsiteX1" fmla="*/ 12627 w 2083383"/>
              <a:gd name="connsiteY1" fmla="*/ 72524 h 252017"/>
              <a:gd name="connsiteX2" fmla="*/ 63755 w 2083383"/>
              <a:gd name="connsiteY2" fmla="*/ 120801 h 252017"/>
              <a:gd name="connsiteX3" fmla="*/ 131425 w 2083383"/>
              <a:gd name="connsiteY3" fmla="*/ 129854 h 252017"/>
              <a:gd name="connsiteX4" fmla="*/ 256503 w 2083383"/>
              <a:gd name="connsiteY4" fmla="*/ 134965 h 252017"/>
              <a:gd name="connsiteX5" fmla="*/ 367334 w 2083383"/>
              <a:gd name="connsiteY5" fmla="*/ 121920 h 252017"/>
              <a:gd name="connsiteX6" fmla="*/ 472651 w 2083383"/>
              <a:gd name="connsiteY6" fmla="*/ 109530 h 252017"/>
              <a:gd name="connsiteX7" fmla="*/ 584163 w 2083383"/>
              <a:gd name="connsiteY7" fmla="*/ 103335 h 252017"/>
              <a:gd name="connsiteX8" fmla="*/ 670895 w 2083383"/>
              <a:gd name="connsiteY8" fmla="*/ 109530 h 252017"/>
              <a:gd name="connsiteX9" fmla="*/ 757627 w 2083383"/>
              <a:gd name="connsiteY9" fmla="*/ 140505 h 252017"/>
              <a:gd name="connsiteX10" fmla="*/ 782407 w 2083383"/>
              <a:gd name="connsiteY10" fmla="*/ 190066 h 252017"/>
              <a:gd name="connsiteX11" fmla="*/ 782407 w 2083383"/>
              <a:gd name="connsiteY11" fmla="*/ 190066 h 252017"/>
              <a:gd name="connsiteX12" fmla="*/ 788602 w 2083383"/>
              <a:gd name="connsiteY12" fmla="*/ 252017 h 252017"/>
              <a:gd name="connsiteX13" fmla="*/ 831968 w 2083383"/>
              <a:gd name="connsiteY13" fmla="*/ 208652 h 252017"/>
              <a:gd name="connsiteX14" fmla="*/ 893919 w 2083383"/>
              <a:gd name="connsiteY14" fmla="*/ 159091 h 252017"/>
              <a:gd name="connsiteX15" fmla="*/ 962066 w 2083383"/>
              <a:gd name="connsiteY15" fmla="*/ 121920 h 252017"/>
              <a:gd name="connsiteX16" fmla="*/ 1073578 w 2083383"/>
              <a:gd name="connsiteY16" fmla="*/ 103335 h 252017"/>
              <a:gd name="connsiteX17" fmla="*/ 1191285 w 2083383"/>
              <a:gd name="connsiteY17" fmla="*/ 115725 h 252017"/>
              <a:gd name="connsiteX18" fmla="*/ 1278017 w 2083383"/>
              <a:gd name="connsiteY18" fmla="*/ 146700 h 252017"/>
              <a:gd name="connsiteX19" fmla="*/ 1358554 w 2083383"/>
              <a:gd name="connsiteY19" fmla="*/ 171481 h 252017"/>
              <a:gd name="connsiteX20" fmla="*/ 1513432 w 2083383"/>
              <a:gd name="connsiteY20" fmla="*/ 202457 h 252017"/>
              <a:gd name="connsiteX21" fmla="*/ 1593968 w 2083383"/>
              <a:gd name="connsiteY21" fmla="*/ 214847 h 252017"/>
              <a:gd name="connsiteX22" fmla="*/ 1686895 w 2083383"/>
              <a:gd name="connsiteY22" fmla="*/ 221042 h 252017"/>
              <a:gd name="connsiteX23" fmla="*/ 1792212 w 2083383"/>
              <a:gd name="connsiteY23" fmla="*/ 214847 h 252017"/>
              <a:gd name="connsiteX24" fmla="*/ 1860358 w 2083383"/>
              <a:gd name="connsiteY24" fmla="*/ 190066 h 252017"/>
              <a:gd name="connsiteX25" fmla="*/ 1947090 w 2083383"/>
              <a:gd name="connsiteY25" fmla="*/ 165286 h 252017"/>
              <a:gd name="connsiteX26" fmla="*/ 1947090 w 2083383"/>
              <a:gd name="connsiteY26" fmla="*/ 165286 h 252017"/>
              <a:gd name="connsiteX27" fmla="*/ 2046212 w 2083383"/>
              <a:gd name="connsiteY27" fmla="*/ 115725 h 252017"/>
              <a:gd name="connsiteX28" fmla="*/ 2083383 w 2083383"/>
              <a:gd name="connsiteY28" fmla="*/ 72359 h 252017"/>
              <a:gd name="connsiteX29" fmla="*/ 2083383 w 2083383"/>
              <a:gd name="connsiteY29" fmla="*/ 72359 h 252017"/>
              <a:gd name="connsiteX0" fmla="*/ 5557 w 2083383"/>
              <a:gd name="connsiteY0" fmla="*/ 0 h 252017"/>
              <a:gd name="connsiteX1" fmla="*/ 12627 w 2083383"/>
              <a:gd name="connsiteY1" fmla="*/ 72524 h 252017"/>
              <a:gd name="connsiteX2" fmla="*/ 70841 w 2083383"/>
              <a:gd name="connsiteY2" fmla="*/ 108891 h 252017"/>
              <a:gd name="connsiteX3" fmla="*/ 131425 w 2083383"/>
              <a:gd name="connsiteY3" fmla="*/ 129854 h 252017"/>
              <a:gd name="connsiteX4" fmla="*/ 256503 w 2083383"/>
              <a:gd name="connsiteY4" fmla="*/ 134965 h 252017"/>
              <a:gd name="connsiteX5" fmla="*/ 367334 w 2083383"/>
              <a:gd name="connsiteY5" fmla="*/ 121920 h 252017"/>
              <a:gd name="connsiteX6" fmla="*/ 472651 w 2083383"/>
              <a:gd name="connsiteY6" fmla="*/ 109530 h 252017"/>
              <a:gd name="connsiteX7" fmla="*/ 584163 w 2083383"/>
              <a:gd name="connsiteY7" fmla="*/ 103335 h 252017"/>
              <a:gd name="connsiteX8" fmla="*/ 670895 w 2083383"/>
              <a:gd name="connsiteY8" fmla="*/ 109530 h 252017"/>
              <a:gd name="connsiteX9" fmla="*/ 757627 w 2083383"/>
              <a:gd name="connsiteY9" fmla="*/ 140505 h 252017"/>
              <a:gd name="connsiteX10" fmla="*/ 782407 w 2083383"/>
              <a:gd name="connsiteY10" fmla="*/ 190066 h 252017"/>
              <a:gd name="connsiteX11" fmla="*/ 782407 w 2083383"/>
              <a:gd name="connsiteY11" fmla="*/ 190066 h 252017"/>
              <a:gd name="connsiteX12" fmla="*/ 788602 w 2083383"/>
              <a:gd name="connsiteY12" fmla="*/ 252017 h 252017"/>
              <a:gd name="connsiteX13" fmla="*/ 831968 w 2083383"/>
              <a:gd name="connsiteY13" fmla="*/ 208652 h 252017"/>
              <a:gd name="connsiteX14" fmla="*/ 893919 w 2083383"/>
              <a:gd name="connsiteY14" fmla="*/ 159091 h 252017"/>
              <a:gd name="connsiteX15" fmla="*/ 962066 w 2083383"/>
              <a:gd name="connsiteY15" fmla="*/ 121920 h 252017"/>
              <a:gd name="connsiteX16" fmla="*/ 1073578 w 2083383"/>
              <a:gd name="connsiteY16" fmla="*/ 103335 h 252017"/>
              <a:gd name="connsiteX17" fmla="*/ 1191285 w 2083383"/>
              <a:gd name="connsiteY17" fmla="*/ 115725 h 252017"/>
              <a:gd name="connsiteX18" fmla="*/ 1278017 w 2083383"/>
              <a:gd name="connsiteY18" fmla="*/ 146700 h 252017"/>
              <a:gd name="connsiteX19" fmla="*/ 1358554 w 2083383"/>
              <a:gd name="connsiteY19" fmla="*/ 171481 h 252017"/>
              <a:gd name="connsiteX20" fmla="*/ 1513432 w 2083383"/>
              <a:gd name="connsiteY20" fmla="*/ 202457 h 252017"/>
              <a:gd name="connsiteX21" fmla="*/ 1593968 w 2083383"/>
              <a:gd name="connsiteY21" fmla="*/ 214847 h 252017"/>
              <a:gd name="connsiteX22" fmla="*/ 1686895 w 2083383"/>
              <a:gd name="connsiteY22" fmla="*/ 221042 h 252017"/>
              <a:gd name="connsiteX23" fmla="*/ 1792212 w 2083383"/>
              <a:gd name="connsiteY23" fmla="*/ 214847 h 252017"/>
              <a:gd name="connsiteX24" fmla="*/ 1860358 w 2083383"/>
              <a:gd name="connsiteY24" fmla="*/ 190066 h 252017"/>
              <a:gd name="connsiteX25" fmla="*/ 1947090 w 2083383"/>
              <a:gd name="connsiteY25" fmla="*/ 165286 h 252017"/>
              <a:gd name="connsiteX26" fmla="*/ 1947090 w 2083383"/>
              <a:gd name="connsiteY26" fmla="*/ 165286 h 252017"/>
              <a:gd name="connsiteX27" fmla="*/ 2046212 w 2083383"/>
              <a:gd name="connsiteY27" fmla="*/ 115725 h 252017"/>
              <a:gd name="connsiteX28" fmla="*/ 2083383 w 2083383"/>
              <a:gd name="connsiteY28" fmla="*/ 72359 h 252017"/>
              <a:gd name="connsiteX29" fmla="*/ 2083383 w 2083383"/>
              <a:gd name="connsiteY29" fmla="*/ 72359 h 252017"/>
              <a:gd name="connsiteX0" fmla="*/ 5557 w 2083383"/>
              <a:gd name="connsiteY0" fmla="*/ 0 h 252017"/>
              <a:gd name="connsiteX1" fmla="*/ 12627 w 2083383"/>
              <a:gd name="connsiteY1" fmla="*/ 72524 h 252017"/>
              <a:gd name="connsiteX2" fmla="*/ 70841 w 2083383"/>
              <a:gd name="connsiteY2" fmla="*/ 108891 h 252017"/>
              <a:gd name="connsiteX3" fmla="*/ 131425 w 2083383"/>
              <a:gd name="connsiteY3" fmla="*/ 129854 h 252017"/>
              <a:gd name="connsiteX4" fmla="*/ 256503 w 2083383"/>
              <a:gd name="connsiteY4" fmla="*/ 134965 h 252017"/>
              <a:gd name="connsiteX5" fmla="*/ 367334 w 2083383"/>
              <a:gd name="connsiteY5" fmla="*/ 121920 h 252017"/>
              <a:gd name="connsiteX6" fmla="*/ 472651 w 2083383"/>
              <a:gd name="connsiteY6" fmla="*/ 109530 h 252017"/>
              <a:gd name="connsiteX7" fmla="*/ 584163 w 2083383"/>
              <a:gd name="connsiteY7" fmla="*/ 103335 h 252017"/>
              <a:gd name="connsiteX8" fmla="*/ 670895 w 2083383"/>
              <a:gd name="connsiteY8" fmla="*/ 109530 h 252017"/>
              <a:gd name="connsiteX9" fmla="*/ 757627 w 2083383"/>
              <a:gd name="connsiteY9" fmla="*/ 140505 h 252017"/>
              <a:gd name="connsiteX10" fmla="*/ 782407 w 2083383"/>
              <a:gd name="connsiteY10" fmla="*/ 190066 h 252017"/>
              <a:gd name="connsiteX11" fmla="*/ 782407 w 2083383"/>
              <a:gd name="connsiteY11" fmla="*/ 190066 h 252017"/>
              <a:gd name="connsiteX12" fmla="*/ 788602 w 2083383"/>
              <a:gd name="connsiteY12" fmla="*/ 252017 h 252017"/>
              <a:gd name="connsiteX13" fmla="*/ 831968 w 2083383"/>
              <a:gd name="connsiteY13" fmla="*/ 208652 h 252017"/>
              <a:gd name="connsiteX14" fmla="*/ 893919 w 2083383"/>
              <a:gd name="connsiteY14" fmla="*/ 159091 h 252017"/>
              <a:gd name="connsiteX15" fmla="*/ 962066 w 2083383"/>
              <a:gd name="connsiteY15" fmla="*/ 121920 h 252017"/>
              <a:gd name="connsiteX16" fmla="*/ 1073578 w 2083383"/>
              <a:gd name="connsiteY16" fmla="*/ 103335 h 252017"/>
              <a:gd name="connsiteX17" fmla="*/ 1191285 w 2083383"/>
              <a:gd name="connsiteY17" fmla="*/ 115725 h 252017"/>
              <a:gd name="connsiteX18" fmla="*/ 1278017 w 2083383"/>
              <a:gd name="connsiteY18" fmla="*/ 146700 h 252017"/>
              <a:gd name="connsiteX19" fmla="*/ 1358554 w 2083383"/>
              <a:gd name="connsiteY19" fmla="*/ 171481 h 252017"/>
              <a:gd name="connsiteX20" fmla="*/ 1513432 w 2083383"/>
              <a:gd name="connsiteY20" fmla="*/ 202457 h 252017"/>
              <a:gd name="connsiteX21" fmla="*/ 1593968 w 2083383"/>
              <a:gd name="connsiteY21" fmla="*/ 214847 h 252017"/>
              <a:gd name="connsiteX22" fmla="*/ 1686895 w 2083383"/>
              <a:gd name="connsiteY22" fmla="*/ 221042 h 252017"/>
              <a:gd name="connsiteX23" fmla="*/ 1792212 w 2083383"/>
              <a:gd name="connsiteY23" fmla="*/ 214847 h 252017"/>
              <a:gd name="connsiteX24" fmla="*/ 1860358 w 2083383"/>
              <a:gd name="connsiteY24" fmla="*/ 190066 h 252017"/>
              <a:gd name="connsiteX25" fmla="*/ 1947090 w 2083383"/>
              <a:gd name="connsiteY25" fmla="*/ 165286 h 252017"/>
              <a:gd name="connsiteX26" fmla="*/ 1947090 w 2083383"/>
              <a:gd name="connsiteY26" fmla="*/ 165286 h 252017"/>
              <a:gd name="connsiteX27" fmla="*/ 2046212 w 2083383"/>
              <a:gd name="connsiteY27" fmla="*/ 115725 h 252017"/>
              <a:gd name="connsiteX28" fmla="*/ 2083383 w 2083383"/>
              <a:gd name="connsiteY28" fmla="*/ 72359 h 252017"/>
              <a:gd name="connsiteX29" fmla="*/ 2083383 w 2083383"/>
              <a:gd name="connsiteY29" fmla="*/ 72359 h 252017"/>
              <a:gd name="connsiteX0" fmla="*/ 5557 w 2083383"/>
              <a:gd name="connsiteY0" fmla="*/ 0 h 252017"/>
              <a:gd name="connsiteX1" fmla="*/ 12627 w 2083383"/>
              <a:gd name="connsiteY1" fmla="*/ 72524 h 252017"/>
              <a:gd name="connsiteX2" fmla="*/ 70841 w 2083383"/>
              <a:gd name="connsiteY2" fmla="*/ 108891 h 252017"/>
              <a:gd name="connsiteX3" fmla="*/ 131425 w 2083383"/>
              <a:gd name="connsiteY3" fmla="*/ 129854 h 252017"/>
              <a:gd name="connsiteX4" fmla="*/ 256503 w 2083383"/>
              <a:gd name="connsiteY4" fmla="*/ 134965 h 252017"/>
              <a:gd name="connsiteX5" fmla="*/ 367334 w 2083383"/>
              <a:gd name="connsiteY5" fmla="*/ 121920 h 252017"/>
              <a:gd name="connsiteX6" fmla="*/ 472651 w 2083383"/>
              <a:gd name="connsiteY6" fmla="*/ 109530 h 252017"/>
              <a:gd name="connsiteX7" fmla="*/ 584163 w 2083383"/>
              <a:gd name="connsiteY7" fmla="*/ 103335 h 252017"/>
              <a:gd name="connsiteX8" fmla="*/ 670895 w 2083383"/>
              <a:gd name="connsiteY8" fmla="*/ 109530 h 252017"/>
              <a:gd name="connsiteX9" fmla="*/ 757627 w 2083383"/>
              <a:gd name="connsiteY9" fmla="*/ 140505 h 252017"/>
              <a:gd name="connsiteX10" fmla="*/ 782407 w 2083383"/>
              <a:gd name="connsiteY10" fmla="*/ 190066 h 252017"/>
              <a:gd name="connsiteX11" fmla="*/ 782407 w 2083383"/>
              <a:gd name="connsiteY11" fmla="*/ 190066 h 252017"/>
              <a:gd name="connsiteX12" fmla="*/ 788602 w 2083383"/>
              <a:gd name="connsiteY12" fmla="*/ 252017 h 252017"/>
              <a:gd name="connsiteX13" fmla="*/ 831968 w 2083383"/>
              <a:gd name="connsiteY13" fmla="*/ 208652 h 252017"/>
              <a:gd name="connsiteX14" fmla="*/ 893919 w 2083383"/>
              <a:gd name="connsiteY14" fmla="*/ 159091 h 252017"/>
              <a:gd name="connsiteX15" fmla="*/ 962066 w 2083383"/>
              <a:gd name="connsiteY15" fmla="*/ 121920 h 252017"/>
              <a:gd name="connsiteX16" fmla="*/ 1073578 w 2083383"/>
              <a:gd name="connsiteY16" fmla="*/ 103335 h 252017"/>
              <a:gd name="connsiteX17" fmla="*/ 1191285 w 2083383"/>
              <a:gd name="connsiteY17" fmla="*/ 115725 h 252017"/>
              <a:gd name="connsiteX18" fmla="*/ 1278017 w 2083383"/>
              <a:gd name="connsiteY18" fmla="*/ 146700 h 252017"/>
              <a:gd name="connsiteX19" fmla="*/ 1358554 w 2083383"/>
              <a:gd name="connsiteY19" fmla="*/ 171481 h 252017"/>
              <a:gd name="connsiteX20" fmla="*/ 1513432 w 2083383"/>
              <a:gd name="connsiteY20" fmla="*/ 202457 h 252017"/>
              <a:gd name="connsiteX21" fmla="*/ 1593968 w 2083383"/>
              <a:gd name="connsiteY21" fmla="*/ 214847 h 252017"/>
              <a:gd name="connsiteX22" fmla="*/ 1686895 w 2083383"/>
              <a:gd name="connsiteY22" fmla="*/ 221042 h 252017"/>
              <a:gd name="connsiteX23" fmla="*/ 1792212 w 2083383"/>
              <a:gd name="connsiteY23" fmla="*/ 214847 h 252017"/>
              <a:gd name="connsiteX24" fmla="*/ 1860358 w 2083383"/>
              <a:gd name="connsiteY24" fmla="*/ 190066 h 252017"/>
              <a:gd name="connsiteX25" fmla="*/ 1947090 w 2083383"/>
              <a:gd name="connsiteY25" fmla="*/ 165286 h 252017"/>
              <a:gd name="connsiteX26" fmla="*/ 1947090 w 2083383"/>
              <a:gd name="connsiteY26" fmla="*/ 165286 h 252017"/>
              <a:gd name="connsiteX27" fmla="*/ 2046212 w 2083383"/>
              <a:gd name="connsiteY27" fmla="*/ 115725 h 252017"/>
              <a:gd name="connsiteX28" fmla="*/ 2083383 w 2083383"/>
              <a:gd name="connsiteY28" fmla="*/ 72359 h 252017"/>
              <a:gd name="connsiteX29" fmla="*/ 2083383 w 2083383"/>
              <a:gd name="connsiteY29" fmla="*/ 72359 h 252017"/>
              <a:gd name="connsiteX0" fmla="*/ 5557 w 2083383"/>
              <a:gd name="connsiteY0" fmla="*/ 0 h 252017"/>
              <a:gd name="connsiteX1" fmla="*/ 12627 w 2083383"/>
              <a:gd name="connsiteY1" fmla="*/ 72524 h 252017"/>
              <a:gd name="connsiteX2" fmla="*/ 63754 w 2083383"/>
              <a:gd name="connsiteY2" fmla="*/ 108893 h 252017"/>
              <a:gd name="connsiteX3" fmla="*/ 131425 w 2083383"/>
              <a:gd name="connsiteY3" fmla="*/ 129854 h 252017"/>
              <a:gd name="connsiteX4" fmla="*/ 256503 w 2083383"/>
              <a:gd name="connsiteY4" fmla="*/ 134965 h 252017"/>
              <a:gd name="connsiteX5" fmla="*/ 367334 w 2083383"/>
              <a:gd name="connsiteY5" fmla="*/ 121920 h 252017"/>
              <a:gd name="connsiteX6" fmla="*/ 472651 w 2083383"/>
              <a:gd name="connsiteY6" fmla="*/ 109530 h 252017"/>
              <a:gd name="connsiteX7" fmla="*/ 584163 w 2083383"/>
              <a:gd name="connsiteY7" fmla="*/ 103335 h 252017"/>
              <a:gd name="connsiteX8" fmla="*/ 670895 w 2083383"/>
              <a:gd name="connsiteY8" fmla="*/ 109530 h 252017"/>
              <a:gd name="connsiteX9" fmla="*/ 757627 w 2083383"/>
              <a:gd name="connsiteY9" fmla="*/ 140505 h 252017"/>
              <a:gd name="connsiteX10" fmla="*/ 782407 w 2083383"/>
              <a:gd name="connsiteY10" fmla="*/ 190066 h 252017"/>
              <a:gd name="connsiteX11" fmla="*/ 782407 w 2083383"/>
              <a:gd name="connsiteY11" fmla="*/ 190066 h 252017"/>
              <a:gd name="connsiteX12" fmla="*/ 788602 w 2083383"/>
              <a:gd name="connsiteY12" fmla="*/ 252017 h 252017"/>
              <a:gd name="connsiteX13" fmla="*/ 831968 w 2083383"/>
              <a:gd name="connsiteY13" fmla="*/ 208652 h 252017"/>
              <a:gd name="connsiteX14" fmla="*/ 893919 w 2083383"/>
              <a:gd name="connsiteY14" fmla="*/ 159091 h 252017"/>
              <a:gd name="connsiteX15" fmla="*/ 962066 w 2083383"/>
              <a:gd name="connsiteY15" fmla="*/ 121920 h 252017"/>
              <a:gd name="connsiteX16" fmla="*/ 1073578 w 2083383"/>
              <a:gd name="connsiteY16" fmla="*/ 103335 h 252017"/>
              <a:gd name="connsiteX17" fmla="*/ 1191285 w 2083383"/>
              <a:gd name="connsiteY17" fmla="*/ 115725 h 252017"/>
              <a:gd name="connsiteX18" fmla="*/ 1278017 w 2083383"/>
              <a:gd name="connsiteY18" fmla="*/ 146700 h 252017"/>
              <a:gd name="connsiteX19" fmla="*/ 1358554 w 2083383"/>
              <a:gd name="connsiteY19" fmla="*/ 171481 h 252017"/>
              <a:gd name="connsiteX20" fmla="*/ 1513432 w 2083383"/>
              <a:gd name="connsiteY20" fmla="*/ 202457 h 252017"/>
              <a:gd name="connsiteX21" fmla="*/ 1593968 w 2083383"/>
              <a:gd name="connsiteY21" fmla="*/ 214847 h 252017"/>
              <a:gd name="connsiteX22" fmla="*/ 1686895 w 2083383"/>
              <a:gd name="connsiteY22" fmla="*/ 221042 h 252017"/>
              <a:gd name="connsiteX23" fmla="*/ 1792212 w 2083383"/>
              <a:gd name="connsiteY23" fmla="*/ 214847 h 252017"/>
              <a:gd name="connsiteX24" fmla="*/ 1860358 w 2083383"/>
              <a:gd name="connsiteY24" fmla="*/ 190066 h 252017"/>
              <a:gd name="connsiteX25" fmla="*/ 1947090 w 2083383"/>
              <a:gd name="connsiteY25" fmla="*/ 165286 h 252017"/>
              <a:gd name="connsiteX26" fmla="*/ 1947090 w 2083383"/>
              <a:gd name="connsiteY26" fmla="*/ 165286 h 252017"/>
              <a:gd name="connsiteX27" fmla="*/ 2046212 w 2083383"/>
              <a:gd name="connsiteY27" fmla="*/ 115725 h 252017"/>
              <a:gd name="connsiteX28" fmla="*/ 2083383 w 2083383"/>
              <a:gd name="connsiteY28" fmla="*/ 72359 h 252017"/>
              <a:gd name="connsiteX29" fmla="*/ 2083383 w 2083383"/>
              <a:gd name="connsiteY29" fmla="*/ 72359 h 252017"/>
              <a:gd name="connsiteX0" fmla="*/ 5557 w 2083383"/>
              <a:gd name="connsiteY0" fmla="*/ 0 h 252017"/>
              <a:gd name="connsiteX1" fmla="*/ 12627 w 2083383"/>
              <a:gd name="connsiteY1" fmla="*/ 72524 h 252017"/>
              <a:gd name="connsiteX2" fmla="*/ 63754 w 2083383"/>
              <a:gd name="connsiteY2" fmla="*/ 108893 h 252017"/>
              <a:gd name="connsiteX3" fmla="*/ 131425 w 2083383"/>
              <a:gd name="connsiteY3" fmla="*/ 129854 h 252017"/>
              <a:gd name="connsiteX4" fmla="*/ 256503 w 2083383"/>
              <a:gd name="connsiteY4" fmla="*/ 134965 h 252017"/>
              <a:gd name="connsiteX5" fmla="*/ 367334 w 2083383"/>
              <a:gd name="connsiteY5" fmla="*/ 121920 h 252017"/>
              <a:gd name="connsiteX6" fmla="*/ 472651 w 2083383"/>
              <a:gd name="connsiteY6" fmla="*/ 109530 h 252017"/>
              <a:gd name="connsiteX7" fmla="*/ 584163 w 2083383"/>
              <a:gd name="connsiteY7" fmla="*/ 103335 h 252017"/>
              <a:gd name="connsiteX8" fmla="*/ 670895 w 2083383"/>
              <a:gd name="connsiteY8" fmla="*/ 109530 h 252017"/>
              <a:gd name="connsiteX9" fmla="*/ 757627 w 2083383"/>
              <a:gd name="connsiteY9" fmla="*/ 140505 h 252017"/>
              <a:gd name="connsiteX10" fmla="*/ 782407 w 2083383"/>
              <a:gd name="connsiteY10" fmla="*/ 190066 h 252017"/>
              <a:gd name="connsiteX11" fmla="*/ 782407 w 2083383"/>
              <a:gd name="connsiteY11" fmla="*/ 190066 h 252017"/>
              <a:gd name="connsiteX12" fmla="*/ 788602 w 2083383"/>
              <a:gd name="connsiteY12" fmla="*/ 252017 h 252017"/>
              <a:gd name="connsiteX13" fmla="*/ 831968 w 2083383"/>
              <a:gd name="connsiteY13" fmla="*/ 208652 h 252017"/>
              <a:gd name="connsiteX14" fmla="*/ 893919 w 2083383"/>
              <a:gd name="connsiteY14" fmla="*/ 159091 h 252017"/>
              <a:gd name="connsiteX15" fmla="*/ 962066 w 2083383"/>
              <a:gd name="connsiteY15" fmla="*/ 121920 h 252017"/>
              <a:gd name="connsiteX16" fmla="*/ 1073578 w 2083383"/>
              <a:gd name="connsiteY16" fmla="*/ 103335 h 252017"/>
              <a:gd name="connsiteX17" fmla="*/ 1191285 w 2083383"/>
              <a:gd name="connsiteY17" fmla="*/ 115725 h 252017"/>
              <a:gd name="connsiteX18" fmla="*/ 1278017 w 2083383"/>
              <a:gd name="connsiteY18" fmla="*/ 146700 h 252017"/>
              <a:gd name="connsiteX19" fmla="*/ 1358554 w 2083383"/>
              <a:gd name="connsiteY19" fmla="*/ 171481 h 252017"/>
              <a:gd name="connsiteX20" fmla="*/ 1513432 w 2083383"/>
              <a:gd name="connsiteY20" fmla="*/ 202457 h 252017"/>
              <a:gd name="connsiteX21" fmla="*/ 1593968 w 2083383"/>
              <a:gd name="connsiteY21" fmla="*/ 214847 h 252017"/>
              <a:gd name="connsiteX22" fmla="*/ 1686895 w 2083383"/>
              <a:gd name="connsiteY22" fmla="*/ 221042 h 252017"/>
              <a:gd name="connsiteX23" fmla="*/ 1792212 w 2083383"/>
              <a:gd name="connsiteY23" fmla="*/ 214847 h 252017"/>
              <a:gd name="connsiteX24" fmla="*/ 1860358 w 2083383"/>
              <a:gd name="connsiteY24" fmla="*/ 190066 h 252017"/>
              <a:gd name="connsiteX25" fmla="*/ 1947090 w 2083383"/>
              <a:gd name="connsiteY25" fmla="*/ 165286 h 252017"/>
              <a:gd name="connsiteX26" fmla="*/ 1947090 w 2083383"/>
              <a:gd name="connsiteY26" fmla="*/ 165286 h 252017"/>
              <a:gd name="connsiteX27" fmla="*/ 2046212 w 2083383"/>
              <a:gd name="connsiteY27" fmla="*/ 115725 h 252017"/>
              <a:gd name="connsiteX28" fmla="*/ 2083383 w 2083383"/>
              <a:gd name="connsiteY28" fmla="*/ 72359 h 252017"/>
              <a:gd name="connsiteX29" fmla="*/ 2083383 w 2083383"/>
              <a:gd name="connsiteY29" fmla="*/ 72359 h 252017"/>
              <a:gd name="connsiteX0" fmla="*/ 5557 w 2083383"/>
              <a:gd name="connsiteY0" fmla="*/ 0 h 252017"/>
              <a:gd name="connsiteX1" fmla="*/ 12627 w 2083383"/>
              <a:gd name="connsiteY1" fmla="*/ 72524 h 252017"/>
              <a:gd name="connsiteX2" fmla="*/ 63754 w 2083383"/>
              <a:gd name="connsiteY2" fmla="*/ 108893 h 252017"/>
              <a:gd name="connsiteX3" fmla="*/ 131425 w 2083383"/>
              <a:gd name="connsiteY3" fmla="*/ 129854 h 252017"/>
              <a:gd name="connsiteX4" fmla="*/ 256503 w 2083383"/>
              <a:gd name="connsiteY4" fmla="*/ 134965 h 252017"/>
              <a:gd name="connsiteX5" fmla="*/ 367334 w 2083383"/>
              <a:gd name="connsiteY5" fmla="*/ 121920 h 252017"/>
              <a:gd name="connsiteX6" fmla="*/ 472651 w 2083383"/>
              <a:gd name="connsiteY6" fmla="*/ 109530 h 252017"/>
              <a:gd name="connsiteX7" fmla="*/ 584163 w 2083383"/>
              <a:gd name="connsiteY7" fmla="*/ 103335 h 252017"/>
              <a:gd name="connsiteX8" fmla="*/ 670895 w 2083383"/>
              <a:gd name="connsiteY8" fmla="*/ 109530 h 252017"/>
              <a:gd name="connsiteX9" fmla="*/ 757627 w 2083383"/>
              <a:gd name="connsiteY9" fmla="*/ 140505 h 252017"/>
              <a:gd name="connsiteX10" fmla="*/ 782407 w 2083383"/>
              <a:gd name="connsiteY10" fmla="*/ 190066 h 252017"/>
              <a:gd name="connsiteX11" fmla="*/ 782407 w 2083383"/>
              <a:gd name="connsiteY11" fmla="*/ 190066 h 252017"/>
              <a:gd name="connsiteX12" fmla="*/ 788602 w 2083383"/>
              <a:gd name="connsiteY12" fmla="*/ 252017 h 252017"/>
              <a:gd name="connsiteX13" fmla="*/ 831968 w 2083383"/>
              <a:gd name="connsiteY13" fmla="*/ 208652 h 252017"/>
              <a:gd name="connsiteX14" fmla="*/ 893919 w 2083383"/>
              <a:gd name="connsiteY14" fmla="*/ 159091 h 252017"/>
              <a:gd name="connsiteX15" fmla="*/ 962066 w 2083383"/>
              <a:gd name="connsiteY15" fmla="*/ 121920 h 252017"/>
              <a:gd name="connsiteX16" fmla="*/ 1073578 w 2083383"/>
              <a:gd name="connsiteY16" fmla="*/ 103335 h 252017"/>
              <a:gd name="connsiteX17" fmla="*/ 1191285 w 2083383"/>
              <a:gd name="connsiteY17" fmla="*/ 115725 h 252017"/>
              <a:gd name="connsiteX18" fmla="*/ 1278017 w 2083383"/>
              <a:gd name="connsiteY18" fmla="*/ 146700 h 252017"/>
              <a:gd name="connsiteX19" fmla="*/ 1358554 w 2083383"/>
              <a:gd name="connsiteY19" fmla="*/ 171481 h 252017"/>
              <a:gd name="connsiteX20" fmla="*/ 1513432 w 2083383"/>
              <a:gd name="connsiteY20" fmla="*/ 202457 h 252017"/>
              <a:gd name="connsiteX21" fmla="*/ 1593968 w 2083383"/>
              <a:gd name="connsiteY21" fmla="*/ 214847 h 252017"/>
              <a:gd name="connsiteX22" fmla="*/ 1686895 w 2083383"/>
              <a:gd name="connsiteY22" fmla="*/ 221042 h 252017"/>
              <a:gd name="connsiteX23" fmla="*/ 1792212 w 2083383"/>
              <a:gd name="connsiteY23" fmla="*/ 214847 h 252017"/>
              <a:gd name="connsiteX24" fmla="*/ 1860358 w 2083383"/>
              <a:gd name="connsiteY24" fmla="*/ 190066 h 252017"/>
              <a:gd name="connsiteX25" fmla="*/ 1947090 w 2083383"/>
              <a:gd name="connsiteY25" fmla="*/ 165286 h 252017"/>
              <a:gd name="connsiteX26" fmla="*/ 1947090 w 2083383"/>
              <a:gd name="connsiteY26" fmla="*/ 165286 h 252017"/>
              <a:gd name="connsiteX27" fmla="*/ 2046212 w 2083383"/>
              <a:gd name="connsiteY27" fmla="*/ 115725 h 252017"/>
              <a:gd name="connsiteX28" fmla="*/ 2083383 w 2083383"/>
              <a:gd name="connsiteY28" fmla="*/ 72359 h 252017"/>
              <a:gd name="connsiteX29" fmla="*/ 2083383 w 2083383"/>
              <a:gd name="connsiteY29" fmla="*/ 72359 h 252017"/>
              <a:gd name="connsiteX0" fmla="*/ 5557 w 2140074"/>
              <a:gd name="connsiteY0" fmla="*/ 2086 h 254103"/>
              <a:gd name="connsiteX1" fmla="*/ 12627 w 2140074"/>
              <a:gd name="connsiteY1" fmla="*/ 74610 h 254103"/>
              <a:gd name="connsiteX2" fmla="*/ 63754 w 2140074"/>
              <a:gd name="connsiteY2" fmla="*/ 110979 h 254103"/>
              <a:gd name="connsiteX3" fmla="*/ 131425 w 2140074"/>
              <a:gd name="connsiteY3" fmla="*/ 131940 h 254103"/>
              <a:gd name="connsiteX4" fmla="*/ 256503 w 2140074"/>
              <a:gd name="connsiteY4" fmla="*/ 137051 h 254103"/>
              <a:gd name="connsiteX5" fmla="*/ 367334 w 2140074"/>
              <a:gd name="connsiteY5" fmla="*/ 124006 h 254103"/>
              <a:gd name="connsiteX6" fmla="*/ 472651 w 2140074"/>
              <a:gd name="connsiteY6" fmla="*/ 111616 h 254103"/>
              <a:gd name="connsiteX7" fmla="*/ 584163 w 2140074"/>
              <a:gd name="connsiteY7" fmla="*/ 105421 h 254103"/>
              <a:gd name="connsiteX8" fmla="*/ 670895 w 2140074"/>
              <a:gd name="connsiteY8" fmla="*/ 111616 h 254103"/>
              <a:gd name="connsiteX9" fmla="*/ 757627 w 2140074"/>
              <a:gd name="connsiteY9" fmla="*/ 142591 h 254103"/>
              <a:gd name="connsiteX10" fmla="*/ 782407 w 2140074"/>
              <a:gd name="connsiteY10" fmla="*/ 192152 h 254103"/>
              <a:gd name="connsiteX11" fmla="*/ 782407 w 2140074"/>
              <a:gd name="connsiteY11" fmla="*/ 192152 h 254103"/>
              <a:gd name="connsiteX12" fmla="*/ 788602 w 2140074"/>
              <a:gd name="connsiteY12" fmla="*/ 254103 h 254103"/>
              <a:gd name="connsiteX13" fmla="*/ 831968 w 2140074"/>
              <a:gd name="connsiteY13" fmla="*/ 210738 h 254103"/>
              <a:gd name="connsiteX14" fmla="*/ 893919 w 2140074"/>
              <a:gd name="connsiteY14" fmla="*/ 161177 h 254103"/>
              <a:gd name="connsiteX15" fmla="*/ 962066 w 2140074"/>
              <a:gd name="connsiteY15" fmla="*/ 124006 h 254103"/>
              <a:gd name="connsiteX16" fmla="*/ 1073578 w 2140074"/>
              <a:gd name="connsiteY16" fmla="*/ 105421 h 254103"/>
              <a:gd name="connsiteX17" fmla="*/ 1191285 w 2140074"/>
              <a:gd name="connsiteY17" fmla="*/ 117811 h 254103"/>
              <a:gd name="connsiteX18" fmla="*/ 1278017 w 2140074"/>
              <a:gd name="connsiteY18" fmla="*/ 148786 h 254103"/>
              <a:gd name="connsiteX19" fmla="*/ 1358554 w 2140074"/>
              <a:gd name="connsiteY19" fmla="*/ 173567 h 254103"/>
              <a:gd name="connsiteX20" fmla="*/ 1513432 w 2140074"/>
              <a:gd name="connsiteY20" fmla="*/ 204543 h 254103"/>
              <a:gd name="connsiteX21" fmla="*/ 1593968 w 2140074"/>
              <a:gd name="connsiteY21" fmla="*/ 216933 h 254103"/>
              <a:gd name="connsiteX22" fmla="*/ 1686895 w 2140074"/>
              <a:gd name="connsiteY22" fmla="*/ 223128 h 254103"/>
              <a:gd name="connsiteX23" fmla="*/ 1792212 w 2140074"/>
              <a:gd name="connsiteY23" fmla="*/ 216933 h 254103"/>
              <a:gd name="connsiteX24" fmla="*/ 1860358 w 2140074"/>
              <a:gd name="connsiteY24" fmla="*/ 192152 h 254103"/>
              <a:gd name="connsiteX25" fmla="*/ 1947090 w 2140074"/>
              <a:gd name="connsiteY25" fmla="*/ 167372 h 254103"/>
              <a:gd name="connsiteX26" fmla="*/ 1947090 w 2140074"/>
              <a:gd name="connsiteY26" fmla="*/ 167372 h 254103"/>
              <a:gd name="connsiteX27" fmla="*/ 2046212 w 2140074"/>
              <a:gd name="connsiteY27" fmla="*/ 117811 h 254103"/>
              <a:gd name="connsiteX28" fmla="*/ 2083383 w 2140074"/>
              <a:gd name="connsiteY28" fmla="*/ 74445 h 254103"/>
              <a:gd name="connsiteX29" fmla="*/ 2140074 w 2140074"/>
              <a:gd name="connsiteY29" fmla="*/ 0 h 254103"/>
              <a:gd name="connsiteX0" fmla="*/ 5557 w 2140074"/>
              <a:gd name="connsiteY0" fmla="*/ 2086 h 254103"/>
              <a:gd name="connsiteX1" fmla="*/ 12627 w 2140074"/>
              <a:gd name="connsiteY1" fmla="*/ 74610 h 254103"/>
              <a:gd name="connsiteX2" fmla="*/ 63754 w 2140074"/>
              <a:gd name="connsiteY2" fmla="*/ 110979 h 254103"/>
              <a:gd name="connsiteX3" fmla="*/ 131425 w 2140074"/>
              <a:gd name="connsiteY3" fmla="*/ 131940 h 254103"/>
              <a:gd name="connsiteX4" fmla="*/ 256503 w 2140074"/>
              <a:gd name="connsiteY4" fmla="*/ 137051 h 254103"/>
              <a:gd name="connsiteX5" fmla="*/ 367334 w 2140074"/>
              <a:gd name="connsiteY5" fmla="*/ 124006 h 254103"/>
              <a:gd name="connsiteX6" fmla="*/ 472651 w 2140074"/>
              <a:gd name="connsiteY6" fmla="*/ 111616 h 254103"/>
              <a:gd name="connsiteX7" fmla="*/ 584163 w 2140074"/>
              <a:gd name="connsiteY7" fmla="*/ 105421 h 254103"/>
              <a:gd name="connsiteX8" fmla="*/ 670895 w 2140074"/>
              <a:gd name="connsiteY8" fmla="*/ 111616 h 254103"/>
              <a:gd name="connsiteX9" fmla="*/ 757627 w 2140074"/>
              <a:gd name="connsiteY9" fmla="*/ 142591 h 254103"/>
              <a:gd name="connsiteX10" fmla="*/ 782407 w 2140074"/>
              <a:gd name="connsiteY10" fmla="*/ 192152 h 254103"/>
              <a:gd name="connsiteX11" fmla="*/ 782407 w 2140074"/>
              <a:gd name="connsiteY11" fmla="*/ 192152 h 254103"/>
              <a:gd name="connsiteX12" fmla="*/ 788602 w 2140074"/>
              <a:gd name="connsiteY12" fmla="*/ 254103 h 254103"/>
              <a:gd name="connsiteX13" fmla="*/ 831968 w 2140074"/>
              <a:gd name="connsiteY13" fmla="*/ 210738 h 254103"/>
              <a:gd name="connsiteX14" fmla="*/ 893919 w 2140074"/>
              <a:gd name="connsiteY14" fmla="*/ 161177 h 254103"/>
              <a:gd name="connsiteX15" fmla="*/ 962066 w 2140074"/>
              <a:gd name="connsiteY15" fmla="*/ 124006 h 254103"/>
              <a:gd name="connsiteX16" fmla="*/ 1342296 w 2140074"/>
              <a:gd name="connsiteY16" fmla="*/ 102527 h 254103"/>
              <a:gd name="connsiteX17" fmla="*/ 1191285 w 2140074"/>
              <a:gd name="connsiteY17" fmla="*/ 117811 h 254103"/>
              <a:gd name="connsiteX18" fmla="*/ 1278017 w 2140074"/>
              <a:gd name="connsiteY18" fmla="*/ 148786 h 254103"/>
              <a:gd name="connsiteX19" fmla="*/ 1358554 w 2140074"/>
              <a:gd name="connsiteY19" fmla="*/ 173567 h 254103"/>
              <a:gd name="connsiteX20" fmla="*/ 1513432 w 2140074"/>
              <a:gd name="connsiteY20" fmla="*/ 204543 h 254103"/>
              <a:gd name="connsiteX21" fmla="*/ 1593968 w 2140074"/>
              <a:gd name="connsiteY21" fmla="*/ 216933 h 254103"/>
              <a:gd name="connsiteX22" fmla="*/ 1686895 w 2140074"/>
              <a:gd name="connsiteY22" fmla="*/ 223128 h 254103"/>
              <a:gd name="connsiteX23" fmla="*/ 1792212 w 2140074"/>
              <a:gd name="connsiteY23" fmla="*/ 216933 h 254103"/>
              <a:gd name="connsiteX24" fmla="*/ 1860358 w 2140074"/>
              <a:gd name="connsiteY24" fmla="*/ 192152 h 254103"/>
              <a:gd name="connsiteX25" fmla="*/ 1947090 w 2140074"/>
              <a:gd name="connsiteY25" fmla="*/ 167372 h 254103"/>
              <a:gd name="connsiteX26" fmla="*/ 1947090 w 2140074"/>
              <a:gd name="connsiteY26" fmla="*/ 167372 h 254103"/>
              <a:gd name="connsiteX27" fmla="*/ 2046212 w 2140074"/>
              <a:gd name="connsiteY27" fmla="*/ 117811 h 254103"/>
              <a:gd name="connsiteX28" fmla="*/ 2083383 w 2140074"/>
              <a:gd name="connsiteY28" fmla="*/ 74445 h 254103"/>
              <a:gd name="connsiteX29" fmla="*/ 2140074 w 2140074"/>
              <a:gd name="connsiteY29" fmla="*/ 0 h 254103"/>
              <a:gd name="connsiteX0" fmla="*/ 5557 w 2140074"/>
              <a:gd name="connsiteY0" fmla="*/ 2086 h 254103"/>
              <a:gd name="connsiteX1" fmla="*/ 12627 w 2140074"/>
              <a:gd name="connsiteY1" fmla="*/ 74610 h 254103"/>
              <a:gd name="connsiteX2" fmla="*/ 63754 w 2140074"/>
              <a:gd name="connsiteY2" fmla="*/ 110979 h 254103"/>
              <a:gd name="connsiteX3" fmla="*/ 131425 w 2140074"/>
              <a:gd name="connsiteY3" fmla="*/ 131940 h 254103"/>
              <a:gd name="connsiteX4" fmla="*/ 256503 w 2140074"/>
              <a:gd name="connsiteY4" fmla="*/ 137051 h 254103"/>
              <a:gd name="connsiteX5" fmla="*/ 367334 w 2140074"/>
              <a:gd name="connsiteY5" fmla="*/ 124006 h 254103"/>
              <a:gd name="connsiteX6" fmla="*/ 472651 w 2140074"/>
              <a:gd name="connsiteY6" fmla="*/ 111616 h 254103"/>
              <a:gd name="connsiteX7" fmla="*/ 584163 w 2140074"/>
              <a:gd name="connsiteY7" fmla="*/ 105421 h 254103"/>
              <a:gd name="connsiteX8" fmla="*/ 670895 w 2140074"/>
              <a:gd name="connsiteY8" fmla="*/ 111616 h 254103"/>
              <a:gd name="connsiteX9" fmla="*/ 757627 w 2140074"/>
              <a:gd name="connsiteY9" fmla="*/ 142591 h 254103"/>
              <a:gd name="connsiteX10" fmla="*/ 782407 w 2140074"/>
              <a:gd name="connsiteY10" fmla="*/ 192152 h 254103"/>
              <a:gd name="connsiteX11" fmla="*/ 782407 w 2140074"/>
              <a:gd name="connsiteY11" fmla="*/ 192152 h 254103"/>
              <a:gd name="connsiteX12" fmla="*/ 788602 w 2140074"/>
              <a:gd name="connsiteY12" fmla="*/ 254103 h 254103"/>
              <a:gd name="connsiteX13" fmla="*/ 831968 w 2140074"/>
              <a:gd name="connsiteY13" fmla="*/ 210738 h 254103"/>
              <a:gd name="connsiteX14" fmla="*/ 893919 w 2140074"/>
              <a:gd name="connsiteY14" fmla="*/ 161177 h 254103"/>
              <a:gd name="connsiteX15" fmla="*/ 1244565 w 2140074"/>
              <a:gd name="connsiteY15" fmla="*/ 121112 h 254103"/>
              <a:gd name="connsiteX16" fmla="*/ 1342296 w 2140074"/>
              <a:gd name="connsiteY16" fmla="*/ 102527 h 254103"/>
              <a:gd name="connsiteX17" fmla="*/ 1191285 w 2140074"/>
              <a:gd name="connsiteY17" fmla="*/ 117811 h 254103"/>
              <a:gd name="connsiteX18" fmla="*/ 1278017 w 2140074"/>
              <a:gd name="connsiteY18" fmla="*/ 148786 h 254103"/>
              <a:gd name="connsiteX19" fmla="*/ 1358554 w 2140074"/>
              <a:gd name="connsiteY19" fmla="*/ 173567 h 254103"/>
              <a:gd name="connsiteX20" fmla="*/ 1513432 w 2140074"/>
              <a:gd name="connsiteY20" fmla="*/ 204543 h 254103"/>
              <a:gd name="connsiteX21" fmla="*/ 1593968 w 2140074"/>
              <a:gd name="connsiteY21" fmla="*/ 216933 h 254103"/>
              <a:gd name="connsiteX22" fmla="*/ 1686895 w 2140074"/>
              <a:gd name="connsiteY22" fmla="*/ 223128 h 254103"/>
              <a:gd name="connsiteX23" fmla="*/ 1792212 w 2140074"/>
              <a:gd name="connsiteY23" fmla="*/ 216933 h 254103"/>
              <a:gd name="connsiteX24" fmla="*/ 1860358 w 2140074"/>
              <a:gd name="connsiteY24" fmla="*/ 192152 h 254103"/>
              <a:gd name="connsiteX25" fmla="*/ 1947090 w 2140074"/>
              <a:gd name="connsiteY25" fmla="*/ 167372 h 254103"/>
              <a:gd name="connsiteX26" fmla="*/ 1947090 w 2140074"/>
              <a:gd name="connsiteY26" fmla="*/ 167372 h 254103"/>
              <a:gd name="connsiteX27" fmla="*/ 2046212 w 2140074"/>
              <a:gd name="connsiteY27" fmla="*/ 117811 h 254103"/>
              <a:gd name="connsiteX28" fmla="*/ 2083383 w 2140074"/>
              <a:gd name="connsiteY28" fmla="*/ 74445 h 254103"/>
              <a:gd name="connsiteX29" fmla="*/ 2140074 w 2140074"/>
              <a:gd name="connsiteY29" fmla="*/ 0 h 254103"/>
              <a:gd name="connsiteX0" fmla="*/ 5557 w 2140074"/>
              <a:gd name="connsiteY0" fmla="*/ 2086 h 254103"/>
              <a:gd name="connsiteX1" fmla="*/ 12627 w 2140074"/>
              <a:gd name="connsiteY1" fmla="*/ 74610 h 254103"/>
              <a:gd name="connsiteX2" fmla="*/ 63754 w 2140074"/>
              <a:gd name="connsiteY2" fmla="*/ 110979 h 254103"/>
              <a:gd name="connsiteX3" fmla="*/ 131425 w 2140074"/>
              <a:gd name="connsiteY3" fmla="*/ 131940 h 254103"/>
              <a:gd name="connsiteX4" fmla="*/ 256503 w 2140074"/>
              <a:gd name="connsiteY4" fmla="*/ 137051 h 254103"/>
              <a:gd name="connsiteX5" fmla="*/ 367334 w 2140074"/>
              <a:gd name="connsiteY5" fmla="*/ 124006 h 254103"/>
              <a:gd name="connsiteX6" fmla="*/ 472651 w 2140074"/>
              <a:gd name="connsiteY6" fmla="*/ 111616 h 254103"/>
              <a:gd name="connsiteX7" fmla="*/ 584163 w 2140074"/>
              <a:gd name="connsiteY7" fmla="*/ 105421 h 254103"/>
              <a:gd name="connsiteX8" fmla="*/ 670895 w 2140074"/>
              <a:gd name="connsiteY8" fmla="*/ 111616 h 254103"/>
              <a:gd name="connsiteX9" fmla="*/ 757627 w 2140074"/>
              <a:gd name="connsiteY9" fmla="*/ 142591 h 254103"/>
              <a:gd name="connsiteX10" fmla="*/ 782407 w 2140074"/>
              <a:gd name="connsiteY10" fmla="*/ 192152 h 254103"/>
              <a:gd name="connsiteX11" fmla="*/ 782407 w 2140074"/>
              <a:gd name="connsiteY11" fmla="*/ 192152 h 254103"/>
              <a:gd name="connsiteX12" fmla="*/ 788602 w 2140074"/>
              <a:gd name="connsiteY12" fmla="*/ 254103 h 254103"/>
              <a:gd name="connsiteX13" fmla="*/ 831968 w 2140074"/>
              <a:gd name="connsiteY13" fmla="*/ 210738 h 254103"/>
              <a:gd name="connsiteX14" fmla="*/ 1200533 w 2140074"/>
              <a:gd name="connsiteY14" fmla="*/ 155387 h 254103"/>
              <a:gd name="connsiteX15" fmla="*/ 1244565 w 2140074"/>
              <a:gd name="connsiteY15" fmla="*/ 121112 h 254103"/>
              <a:gd name="connsiteX16" fmla="*/ 1342296 w 2140074"/>
              <a:gd name="connsiteY16" fmla="*/ 102527 h 254103"/>
              <a:gd name="connsiteX17" fmla="*/ 1191285 w 2140074"/>
              <a:gd name="connsiteY17" fmla="*/ 117811 h 254103"/>
              <a:gd name="connsiteX18" fmla="*/ 1278017 w 2140074"/>
              <a:gd name="connsiteY18" fmla="*/ 148786 h 254103"/>
              <a:gd name="connsiteX19" fmla="*/ 1358554 w 2140074"/>
              <a:gd name="connsiteY19" fmla="*/ 173567 h 254103"/>
              <a:gd name="connsiteX20" fmla="*/ 1513432 w 2140074"/>
              <a:gd name="connsiteY20" fmla="*/ 204543 h 254103"/>
              <a:gd name="connsiteX21" fmla="*/ 1593968 w 2140074"/>
              <a:gd name="connsiteY21" fmla="*/ 216933 h 254103"/>
              <a:gd name="connsiteX22" fmla="*/ 1686895 w 2140074"/>
              <a:gd name="connsiteY22" fmla="*/ 223128 h 254103"/>
              <a:gd name="connsiteX23" fmla="*/ 1792212 w 2140074"/>
              <a:gd name="connsiteY23" fmla="*/ 216933 h 254103"/>
              <a:gd name="connsiteX24" fmla="*/ 1860358 w 2140074"/>
              <a:gd name="connsiteY24" fmla="*/ 192152 h 254103"/>
              <a:gd name="connsiteX25" fmla="*/ 1947090 w 2140074"/>
              <a:gd name="connsiteY25" fmla="*/ 167372 h 254103"/>
              <a:gd name="connsiteX26" fmla="*/ 1947090 w 2140074"/>
              <a:gd name="connsiteY26" fmla="*/ 167372 h 254103"/>
              <a:gd name="connsiteX27" fmla="*/ 2046212 w 2140074"/>
              <a:gd name="connsiteY27" fmla="*/ 117811 h 254103"/>
              <a:gd name="connsiteX28" fmla="*/ 2083383 w 2140074"/>
              <a:gd name="connsiteY28" fmla="*/ 74445 h 254103"/>
              <a:gd name="connsiteX29" fmla="*/ 2140074 w 2140074"/>
              <a:gd name="connsiteY29" fmla="*/ 0 h 254103"/>
              <a:gd name="connsiteX0" fmla="*/ 5557 w 2140074"/>
              <a:gd name="connsiteY0" fmla="*/ 2086 h 254103"/>
              <a:gd name="connsiteX1" fmla="*/ 12627 w 2140074"/>
              <a:gd name="connsiteY1" fmla="*/ 74610 h 254103"/>
              <a:gd name="connsiteX2" fmla="*/ 63754 w 2140074"/>
              <a:gd name="connsiteY2" fmla="*/ 110979 h 254103"/>
              <a:gd name="connsiteX3" fmla="*/ 131425 w 2140074"/>
              <a:gd name="connsiteY3" fmla="*/ 131940 h 254103"/>
              <a:gd name="connsiteX4" fmla="*/ 256503 w 2140074"/>
              <a:gd name="connsiteY4" fmla="*/ 137051 h 254103"/>
              <a:gd name="connsiteX5" fmla="*/ 367334 w 2140074"/>
              <a:gd name="connsiteY5" fmla="*/ 124006 h 254103"/>
              <a:gd name="connsiteX6" fmla="*/ 472651 w 2140074"/>
              <a:gd name="connsiteY6" fmla="*/ 111616 h 254103"/>
              <a:gd name="connsiteX7" fmla="*/ 584163 w 2140074"/>
              <a:gd name="connsiteY7" fmla="*/ 105421 h 254103"/>
              <a:gd name="connsiteX8" fmla="*/ 670895 w 2140074"/>
              <a:gd name="connsiteY8" fmla="*/ 111616 h 254103"/>
              <a:gd name="connsiteX9" fmla="*/ 757627 w 2140074"/>
              <a:gd name="connsiteY9" fmla="*/ 142591 h 254103"/>
              <a:gd name="connsiteX10" fmla="*/ 782407 w 2140074"/>
              <a:gd name="connsiteY10" fmla="*/ 192152 h 254103"/>
              <a:gd name="connsiteX11" fmla="*/ 782407 w 2140074"/>
              <a:gd name="connsiteY11" fmla="*/ 192152 h 254103"/>
              <a:gd name="connsiteX12" fmla="*/ 788602 w 2140074"/>
              <a:gd name="connsiteY12" fmla="*/ 254103 h 254103"/>
              <a:gd name="connsiteX13" fmla="*/ 1159253 w 2140074"/>
              <a:gd name="connsiteY13" fmla="*/ 193366 h 254103"/>
              <a:gd name="connsiteX14" fmla="*/ 1200533 w 2140074"/>
              <a:gd name="connsiteY14" fmla="*/ 155387 h 254103"/>
              <a:gd name="connsiteX15" fmla="*/ 1244565 w 2140074"/>
              <a:gd name="connsiteY15" fmla="*/ 121112 h 254103"/>
              <a:gd name="connsiteX16" fmla="*/ 1342296 w 2140074"/>
              <a:gd name="connsiteY16" fmla="*/ 102527 h 254103"/>
              <a:gd name="connsiteX17" fmla="*/ 1191285 w 2140074"/>
              <a:gd name="connsiteY17" fmla="*/ 117811 h 254103"/>
              <a:gd name="connsiteX18" fmla="*/ 1278017 w 2140074"/>
              <a:gd name="connsiteY18" fmla="*/ 148786 h 254103"/>
              <a:gd name="connsiteX19" fmla="*/ 1358554 w 2140074"/>
              <a:gd name="connsiteY19" fmla="*/ 173567 h 254103"/>
              <a:gd name="connsiteX20" fmla="*/ 1513432 w 2140074"/>
              <a:gd name="connsiteY20" fmla="*/ 204543 h 254103"/>
              <a:gd name="connsiteX21" fmla="*/ 1593968 w 2140074"/>
              <a:gd name="connsiteY21" fmla="*/ 216933 h 254103"/>
              <a:gd name="connsiteX22" fmla="*/ 1686895 w 2140074"/>
              <a:gd name="connsiteY22" fmla="*/ 223128 h 254103"/>
              <a:gd name="connsiteX23" fmla="*/ 1792212 w 2140074"/>
              <a:gd name="connsiteY23" fmla="*/ 216933 h 254103"/>
              <a:gd name="connsiteX24" fmla="*/ 1860358 w 2140074"/>
              <a:gd name="connsiteY24" fmla="*/ 192152 h 254103"/>
              <a:gd name="connsiteX25" fmla="*/ 1947090 w 2140074"/>
              <a:gd name="connsiteY25" fmla="*/ 167372 h 254103"/>
              <a:gd name="connsiteX26" fmla="*/ 1947090 w 2140074"/>
              <a:gd name="connsiteY26" fmla="*/ 167372 h 254103"/>
              <a:gd name="connsiteX27" fmla="*/ 2046212 w 2140074"/>
              <a:gd name="connsiteY27" fmla="*/ 117811 h 254103"/>
              <a:gd name="connsiteX28" fmla="*/ 2083383 w 2140074"/>
              <a:gd name="connsiteY28" fmla="*/ 74445 h 254103"/>
              <a:gd name="connsiteX29" fmla="*/ 2140074 w 2140074"/>
              <a:gd name="connsiteY29" fmla="*/ 0 h 254103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367334 w 2140074"/>
              <a:gd name="connsiteY5" fmla="*/ 124006 h 251209"/>
              <a:gd name="connsiteX6" fmla="*/ 472651 w 2140074"/>
              <a:gd name="connsiteY6" fmla="*/ 111616 h 251209"/>
              <a:gd name="connsiteX7" fmla="*/ 584163 w 2140074"/>
              <a:gd name="connsiteY7" fmla="*/ 105421 h 251209"/>
              <a:gd name="connsiteX8" fmla="*/ 670895 w 2140074"/>
              <a:gd name="connsiteY8" fmla="*/ 111616 h 251209"/>
              <a:gd name="connsiteX9" fmla="*/ 757627 w 2140074"/>
              <a:gd name="connsiteY9" fmla="*/ 142591 h 251209"/>
              <a:gd name="connsiteX10" fmla="*/ 782407 w 2140074"/>
              <a:gd name="connsiteY10" fmla="*/ 192152 h 251209"/>
              <a:gd name="connsiteX11" fmla="*/ 782407 w 2140074"/>
              <a:gd name="connsiteY11" fmla="*/ 192152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191285 w 2140074"/>
              <a:gd name="connsiteY17" fmla="*/ 117811 h 251209"/>
              <a:gd name="connsiteX18" fmla="*/ 1278017 w 2140074"/>
              <a:gd name="connsiteY18" fmla="*/ 148786 h 251209"/>
              <a:gd name="connsiteX19" fmla="*/ 1358554 w 2140074"/>
              <a:gd name="connsiteY19" fmla="*/ 173567 h 251209"/>
              <a:gd name="connsiteX20" fmla="*/ 1513432 w 2140074"/>
              <a:gd name="connsiteY20" fmla="*/ 204543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367334 w 2140074"/>
              <a:gd name="connsiteY5" fmla="*/ 124006 h 251209"/>
              <a:gd name="connsiteX6" fmla="*/ 472651 w 2140074"/>
              <a:gd name="connsiteY6" fmla="*/ 111616 h 251209"/>
              <a:gd name="connsiteX7" fmla="*/ 584163 w 2140074"/>
              <a:gd name="connsiteY7" fmla="*/ 105421 h 251209"/>
              <a:gd name="connsiteX8" fmla="*/ 670895 w 2140074"/>
              <a:gd name="connsiteY8" fmla="*/ 111616 h 251209"/>
              <a:gd name="connsiteX9" fmla="*/ 757627 w 2140074"/>
              <a:gd name="connsiteY9" fmla="*/ 142591 h 251209"/>
              <a:gd name="connsiteX10" fmla="*/ 782407 w 2140074"/>
              <a:gd name="connsiteY10" fmla="*/ 192152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191285 w 2140074"/>
              <a:gd name="connsiteY17" fmla="*/ 117811 h 251209"/>
              <a:gd name="connsiteX18" fmla="*/ 1278017 w 2140074"/>
              <a:gd name="connsiteY18" fmla="*/ 148786 h 251209"/>
              <a:gd name="connsiteX19" fmla="*/ 1358554 w 2140074"/>
              <a:gd name="connsiteY19" fmla="*/ 173567 h 251209"/>
              <a:gd name="connsiteX20" fmla="*/ 1513432 w 2140074"/>
              <a:gd name="connsiteY20" fmla="*/ 204543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367334 w 2140074"/>
              <a:gd name="connsiteY5" fmla="*/ 124006 h 251209"/>
              <a:gd name="connsiteX6" fmla="*/ 472651 w 2140074"/>
              <a:gd name="connsiteY6" fmla="*/ 111616 h 251209"/>
              <a:gd name="connsiteX7" fmla="*/ 584163 w 2140074"/>
              <a:gd name="connsiteY7" fmla="*/ 105421 h 251209"/>
              <a:gd name="connsiteX8" fmla="*/ 670895 w 2140074"/>
              <a:gd name="connsiteY8" fmla="*/ 111616 h 251209"/>
              <a:gd name="connsiteX9" fmla="*/ 757627 w 2140074"/>
              <a:gd name="connsiteY9" fmla="*/ 142591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191285 w 2140074"/>
              <a:gd name="connsiteY17" fmla="*/ 117811 h 251209"/>
              <a:gd name="connsiteX18" fmla="*/ 1278017 w 2140074"/>
              <a:gd name="connsiteY18" fmla="*/ 148786 h 251209"/>
              <a:gd name="connsiteX19" fmla="*/ 1358554 w 2140074"/>
              <a:gd name="connsiteY19" fmla="*/ 173567 h 251209"/>
              <a:gd name="connsiteX20" fmla="*/ 1513432 w 2140074"/>
              <a:gd name="connsiteY20" fmla="*/ 204543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367334 w 2140074"/>
              <a:gd name="connsiteY5" fmla="*/ 124006 h 251209"/>
              <a:gd name="connsiteX6" fmla="*/ 472651 w 2140074"/>
              <a:gd name="connsiteY6" fmla="*/ 111616 h 251209"/>
              <a:gd name="connsiteX7" fmla="*/ 584163 w 2140074"/>
              <a:gd name="connsiteY7" fmla="*/ 105421 h 251209"/>
              <a:gd name="connsiteX8" fmla="*/ 670895 w 2140074"/>
              <a:gd name="connsiteY8" fmla="*/ 111616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191285 w 2140074"/>
              <a:gd name="connsiteY17" fmla="*/ 117811 h 251209"/>
              <a:gd name="connsiteX18" fmla="*/ 1278017 w 2140074"/>
              <a:gd name="connsiteY18" fmla="*/ 148786 h 251209"/>
              <a:gd name="connsiteX19" fmla="*/ 1358554 w 2140074"/>
              <a:gd name="connsiteY19" fmla="*/ 173567 h 251209"/>
              <a:gd name="connsiteX20" fmla="*/ 1513432 w 2140074"/>
              <a:gd name="connsiteY20" fmla="*/ 204543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367334 w 2140074"/>
              <a:gd name="connsiteY5" fmla="*/ 124006 h 251209"/>
              <a:gd name="connsiteX6" fmla="*/ 472651 w 2140074"/>
              <a:gd name="connsiteY6" fmla="*/ 111616 h 251209"/>
              <a:gd name="connsiteX7" fmla="*/ 584163 w 2140074"/>
              <a:gd name="connsiteY7" fmla="*/ 105421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191285 w 2140074"/>
              <a:gd name="connsiteY17" fmla="*/ 117811 h 251209"/>
              <a:gd name="connsiteX18" fmla="*/ 1278017 w 2140074"/>
              <a:gd name="connsiteY18" fmla="*/ 148786 h 251209"/>
              <a:gd name="connsiteX19" fmla="*/ 1358554 w 2140074"/>
              <a:gd name="connsiteY19" fmla="*/ 173567 h 251209"/>
              <a:gd name="connsiteX20" fmla="*/ 1513432 w 2140074"/>
              <a:gd name="connsiteY20" fmla="*/ 204543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367334 w 2140074"/>
              <a:gd name="connsiteY5" fmla="*/ 124006 h 251209"/>
              <a:gd name="connsiteX6" fmla="*/ 472651 w 2140074"/>
              <a:gd name="connsiteY6" fmla="*/ 111616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191285 w 2140074"/>
              <a:gd name="connsiteY17" fmla="*/ 117811 h 251209"/>
              <a:gd name="connsiteX18" fmla="*/ 1278017 w 2140074"/>
              <a:gd name="connsiteY18" fmla="*/ 148786 h 251209"/>
              <a:gd name="connsiteX19" fmla="*/ 1358554 w 2140074"/>
              <a:gd name="connsiteY19" fmla="*/ 173567 h 251209"/>
              <a:gd name="connsiteX20" fmla="*/ 1513432 w 2140074"/>
              <a:gd name="connsiteY20" fmla="*/ 204543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367334 w 2140074"/>
              <a:gd name="connsiteY5" fmla="*/ 124006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191285 w 2140074"/>
              <a:gd name="connsiteY17" fmla="*/ 117811 h 251209"/>
              <a:gd name="connsiteX18" fmla="*/ 1278017 w 2140074"/>
              <a:gd name="connsiteY18" fmla="*/ 148786 h 251209"/>
              <a:gd name="connsiteX19" fmla="*/ 1358554 w 2140074"/>
              <a:gd name="connsiteY19" fmla="*/ 173567 h 251209"/>
              <a:gd name="connsiteX20" fmla="*/ 1513432 w 2140074"/>
              <a:gd name="connsiteY20" fmla="*/ 204543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191285 w 2140074"/>
              <a:gd name="connsiteY17" fmla="*/ 117811 h 251209"/>
              <a:gd name="connsiteX18" fmla="*/ 1278017 w 2140074"/>
              <a:gd name="connsiteY18" fmla="*/ 148786 h 251209"/>
              <a:gd name="connsiteX19" fmla="*/ 1358554 w 2140074"/>
              <a:gd name="connsiteY19" fmla="*/ 173567 h 251209"/>
              <a:gd name="connsiteX20" fmla="*/ 1513432 w 2140074"/>
              <a:gd name="connsiteY20" fmla="*/ 204543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278017 w 2140074"/>
              <a:gd name="connsiteY18" fmla="*/ 148786 h 251209"/>
              <a:gd name="connsiteX19" fmla="*/ 1358554 w 2140074"/>
              <a:gd name="connsiteY19" fmla="*/ 173567 h 251209"/>
              <a:gd name="connsiteX20" fmla="*/ 1513432 w 2140074"/>
              <a:gd name="connsiteY20" fmla="*/ 204543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358554 w 2140074"/>
              <a:gd name="connsiteY19" fmla="*/ 173567 h 251209"/>
              <a:gd name="connsiteX20" fmla="*/ 1513432 w 2140074"/>
              <a:gd name="connsiteY20" fmla="*/ 204543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13432 w 2140074"/>
              <a:gd name="connsiteY20" fmla="*/ 204543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14456 w 2140074"/>
              <a:gd name="connsiteY22" fmla="*/ 176802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14456 w 2140074"/>
              <a:gd name="connsiteY22" fmla="*/ 176802 h 251209"/>
              <a:gd name="connsiteX23" fmla="*/ 1799102 w 2140074"/>
              <a:gd name="connsiteY23" fmla="*/ 190876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14456 w 2140074"/>
              <a:gd name="connsiteY22" fmla="*/ 176802 h 251209"/>
              <a:gd name="connsiteX23" fmla="*/ 1799102 w 2140074"/>
              <a:gd name="connsiteY23" fmla="*/ 190876 h 251209"/>
              <a:gd name="connsiteX24" fmla="*/ 1884474 w 2140074"/>
              <a:gd name="connsiteY24" fmla="*/ 171886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14456 w 2140074"/>
              <a:gd name="connsiteY22" fmla="*/ 176802 h 251209"/>
              <a:gd name="connsiteX23" fmla="*/ 1799102 w 2140074"/>
              <a:gd name="connsiteY23" fmla="*/ 190876 h 251209"/>
              <a:gd name="connsiteX24" fmla="*/ 1884474 w 2140074"/>
              <a:gd name="connsiteY24" fmla="*/ 171886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14456 w 2140074"/>
              <a:gd name="connsiteY22" fmla="*/ 176802 h 251209"/>
              <a:gd name="connsiteX23" fmla="*/ 1799102 w 2140074"/>
              <a:gd name="connsiteY23" fmla="*/ 190876 h 251209"/>
              <a:gd name="connsiteX24" fmla="*/ 1884474 w 2140074"/>
              <a:gd name="connsiteY24" fmla="*/ 171886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14456 w 2140074"/>
              <a:gd name="connsiteY22" fmla="*/ 176802 h 251209"/>
              <a:gd name="connsiteX23" fmla="*/ 1799102 w 2140074"/>
              <a:gd name="connsiteY23" fmla="*/ 190876 h 251209"/>
              <a:gd name="connsiteX24" fmla="*/ 1884474 w 2140074"/>
              <a:gd name="connsiteY24" fmla="*/ 171886 h 251209"/>
              <a:gd name="connsiteX25" fmla="*/ 1947090 w 2140074"/>
              <a:gd name="connsiteY25" fmla="*/ 167372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14456 w 2140074"/>
              <a:gd name="connsiteY22" fmla="*/ 176802 h 251209"/>
              <a:gd name="connsiteX23" fmla="*/ 1799102 w 2140074"/>
              <a:gd name="connsiteY23" fmla="*/ 190876 h 251209"/>
              <a:gd name="connsiteX24" fmla="*/ 1884474 w 2140074"/>
              <a:gd name="connsiteY24" fmla="*/ 171886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14456 w 2140074"/>
              <a:gd name="connsiteY22" fmla="*/ 176802 h 251209"/>
              <a:gd name="connsiteX23" fmla="*/ 1799102 w 2140074"/>
              <a:gd name="connsiteY23" fmla="*/ 190876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14456 w 2140074"/>
              <a:gd name="connsiteY22" fmla="*/ 17680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9948 w 2140074"/>
              <a:gd name="connsiteY4" fmla="*/ 157321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62430 w 2140074"/>
              <a:gd name="connsiteY3" fmla="*/ 149314 h 251209"/>
              <a:gd name="connsiteX4" fmla="*/ 259948 w 2140074"/>
              <a:gd name="connsiteY4" fmla="*/ 157321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62430 w 2140074"/>
              <a:gd name="connsiteY3" fmla="*/ 149314 h 251209"/>
              <a:gd name="connsiteX4" fmla="*/ 287508 w 2140074"/>
              <a:gd name="connsiteY4" fmla="*/ 166009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287508 w 2140074"/>
              <a:gd name="connsiteY4" fmla="*/ 166009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287508 w 2140074"/>
              <a:gd name="connsiteY4" fmla="*/ 166009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287508 w 2140074"/>
              <a:gd name="connsiteY4" fmla="*/ 166009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642199 w 2140074"/>
              <a:gd name="connsiteY20" fmla="*/ 159026 h 251209"/>
              <a:gd name="connsiteX21" fmla="*/ 1724791 w 2140074"/>
              <a:gd name="connsiteY21" fmla="*/ 171012 h 251209"/>
              <a:gd name="connsiteX22" fmla="*/ 1799102 w 2140074"/>
              <a:gd name="connsiteY22" fmla="*/ 173504 h 251209"/>
              <a:gd name="connsiteX23" fmla="*/ 1881028 w 2140074"/>
              <a:gd name="connsiteY23" fmla="*/ 157411 h 251209"/>
              <a:gd name="connsiteX24" fmla="*/ 1933309 w 2140074"/>
              <a:gd name="connsiteY24" fmla="*/ 141315 h 251209"/>
              <a:gd name="connsiteX25" fmla="*/ 1950535 w 2140074"/>
              <a:gd name="connsiteY25" fmla="*/ 138420 h 251209"/>
              <a:gd name="connsiteX26" fmla="*/ 2032431 w 2140074"/>
              <a:gd name="connsiteY26" fmla="*/ 100440 h 251209"/>
              <a:gd name="connsiteX27" fmla="*/ 2083383 w 2140074"/>
              <a:gd name="connsiteY27" fmla="*/ 59970 h 251209"/>
              <a:gd name="connsiteX28" fmla="*/ 2140074 w 2140074"/>
              <a:gd name="connsiteY28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642199 w 2140074"/>
              <a:gd name="connsiteY20" fmla="*/ 159026 h 251209"/>
              <a:gd name="connsiteX21" fmla="*/ 1724791 w 2140074"/>
              <a:gd name="connsiteY21" fmla="*/ 171012 h 251209"/>
              <a:gd name="connsiteX22" fmla="*/ 1799102 w 2140074"/>
              <a:gd name="connsiteY22" fmla="*/ 173504 h 251209"/>
              <a:gd name="connsiteX23" fmla="*/ 1881028 w 2140074"/>
              <a:gd name="connsiteY23" fmla="*/ 157411 h 251209"/>
              <a:gd name="connsiteX24" fmla="*/ 1950535 w 2140074"/>
              <a:gd name="connsiteY24" fmla="*/ 138420 h 251209"/>
              <a:gd name="connsiteX25" fmla="*/ 2032431 w 2140074"/>
              <a:gd name="connsiteY25" fmla="*/ 100440 h 251209"/>
              <a:gd name="connsiteX26" fmla="*/ 2083383 w 2140074"/>
              <a:gd name="connsiteY26" fmla="*/ 59970 h 251209"/>
              <a:gd name="connsiteX27" fmla="*/ 2140074 w 2140074"/>
              <a:gd name="connsiteY27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642199 w 2140074"/>
              <a:gd name="connsiteY20" fmla="*/ 159026 h 251209"/>
              <a:gd name="connsiteX21" fmla="*/ 1724791 w 2140074"/>
              <a:gd name="connsiteY21" fmla="*/ 171012 h 251209"/>
              <a:gd name="connsiteX22" fmla="*/ 1799102 w 2140074"/>
              <a:gd name="connsiteY22" fmla="*/ 173504 h 251209"/>
              <a:gd name="connsiteX23" fmla="*/ 1881028 w 2140074"/>
              <a:gd name="connsiteY23" fmla="*/ 157411 h 251209"/>
              <a:gd name="connsiteX24" fmla="*/ 1953724 w 2140074"/>
              <a:gd name="connsiteY24" fmla="*/ 125018 h 251209"/>
              <a:gd name="connsiteX25" fmla="*/ 2032431 w 2140074"/>
              <a:gd name="connsiteY25" fmla="*/ 100440 h 251209"/>
              <a:gd name="connsiteX26" fmla="*/ 2083383 w 2140074"/>
              <a:gd name="connsiteY26" fmla="*/ 59970 h 251209"/>
              <a:gd name="connsiteX27" fmla="*/ 2140074 w 2140074"/>
              <a:gd name="connsiteY27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642199 w 2140074"/>
              <a:gd name="connsiteY20" fmla="*/ 159026 h 251209"/>
              <a:gd name="connsiteX21" fmla="*/ 1724791 w 2140074"/>
              <a:gd name="connsiteY21" fmla="*/ 171012 h 251209"/>
              <a:gd name="connsiteX22" fmla="*/ 1799102 w 2140074"/>
              <a:gd name="connsiteY22" fmla="*/ 173504 h 251209"/>
              <a:gd name="connsiteX23" fmla="*/ 1881028 w 2140074"/>
              <a:gd name="connsiteY23" fmla="*/ 138647 h 251209"/>
              <a:gd name="connsiteX24" fmla="*/ 1953724 w 2140074"/>
              <a:gd name="connsiteY24" fmla="*/ 125018 h 251209"/>
              <a:gd name="connsiteX25" fmla="*/ 2032431 w 2140074"/>
              <a:gd name="connsiteY25" fmla="*/ 100440 h 251209"/>
              <a:gd name="connsiteX26" fmla="*/ 2083383 w 2140074"/>
              <a:gd name="connsiteY26" fmla="*/ 59970 h 251209"/>
              <a:gd name="connsiteX27" fmla="*/ 2140074 w 2140074"/>
              <a:gd name="connsiteY27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642199 w 2140074"/>
              <a:gd name="connsiteY20" fmla="*/ 159026 h 251209"/>
              <a:gd name="connsiteX21" fmla="*/ 1724791 w 2140074"/>
              <a:gd name="connsiteY21" fmla="*/ 171012 h 251209"/>
              <a:gd name="connsiteX22" fmla="*/ 1792723 w 2140074"/>
              <a:gd name="connsiteY22" fmla="*/ 154739 h 251209"/>
              <a:gd name="connsiteX23" fmla="*/ 1881028 w 2140074"/>
              <a:gd name="connsiteY23" fmla="*/ 138647 h 251209"/>
              <a:gd name="connsiteX24" fmla="*/ 1953724 w 2140074"/>
              <a:gd name="connsiteY24" fmla="*/ 125018 h 251209"/>
              <a:gd name="connsiteX25" fmla="*/ 2032431 w 2140074"/>
              <a:gd name="connsiteY25" fmla="*/ 100440 h 251209"/>
              <a:gd name="connsiteX26" fmla="*/ 2083383 w 2140074"/>
              <a:gd name="connsiteY26" fmla="*/ 59970 h 251209"/>
              <a:gd name="connsiteX27" fmla="*/ 2140074 w 2140074"/>
              <a:gd name="connsiteY27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642199 w 2140074"/>
              <a:gd name="connsiteY20" fmla="*/ 159026 h 251209"/>
              <a:gd name="connsiteX21" fmla="*/ 1724791 w 2140074"/>
              <a:gd name="connsiteY21" fmla="*/ 146885 h 251209"/>
              <a:gd name="connsiteX22" fmla="*/ 1792723 w 2140074"/>
              <a:gd name="connsiteY22" fmla="*/ 154739 h 251209"/>
              <a:gd name="connsiteX23" fmla="*/ 1881028 w 2140074"/>
              <a:gd name="connsiteY23" fmla="*/ 138647 h 251209"/>
              <a:gd name="connsiteX24" fmla="*/ 1953724 w 2140074"/>
              <a:gd name="connsiteY24" fmla="*/ 125018 h 251209"/>
              <a:gd name="connsiteX25" fmla="*/ 2032431 w 2140074"/>
              <a:gd name="connsiteY25" fmla="*/ 100440 h 251209"/>
              <a:gd name="connsiteX26" fmla="*/ 2083383 w 2140074"/>
              <a:gd name="connsiteY26" fmla="*/ 59970 h 251209"/>
              <a:gd name="connsiteX27" fmla="*/ 2140074 w 2140074"/>
              <a:gd name="connsiteY27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642199 w 2140074"/>
              <a:gd name="connsiteY20" fmla="*/ 145623 h 251209"/>
              <a:gd name="connsiteX21" fmla="*/ 1724791 w 2140074"/>
              <a:gd name="connsiteY21" fmla="*/ 146885 h 251209"/>
              <a:gd name="connsiteX22" fmla="*/ 1792723 w 2140074"/>
              <a:gd name="connsiteY22" fmla="*/ 154739 h 251209"/>
              <a:gd name="connsiteX23" fmla="*/ 1881028 w 2140074"/>
              <a:gd name="connsiteY23" fmla="*/ 138647 h 251209"/>
              <a:gd name="connsiteX24" fmla="*/ 1953724 w 2140074"/>
              <a:gd name="connsiteY24" fmla="*/ 125018 h 251209"/>
              <a:gd name="connsiteX25" fmla="*/ 2032431 w 2140074"/>
              <a:gd name="connsiteY25" fmla="*/ 100440 h 251209"/>
              <a:gd name="connsiteX26" fmla="*/ 2083383 w 2140074"/>
              <a:gd name="connsiteY26" fmla="*/ 59970 h 251209"/>
              <a:gd name="connsiteX27" fmla="*/ 2140074 w 2140074"/>
              <a:gd name="connsiteY27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642199 w 2140074"/>
              <a:gd name="connsiteY20" fmla="*/ 132220 h 251209"/>
              <a:gd name="connsiteX21" fmla="*/ 1724791 w 2140074"/>
              <a:gd name="connsiteY21" fmla="*/ 146885 h 251209"/>
              <a:gd name="connsiteX22" fmla="*/ 1792723 w 2140074"/>
              <a:gd name="connsiteY22" fmla="*/ 154739 h 251209"/>
              <a:gd name="connsiteX23" fmla="*/ 1881028 w 2140074"/>
              <a:gd name="connsiteY23" fmla="*/ 138647 h 251209"/>
              <a:gd name="connsiteX24" fmla="*/ 1953724 w 2140074"/>
              <a:gd name="connsiteY24" fmla="*/ 125018 h 251209"/>
              <a:gd name="connsiteX25" fmla="*/ 2032431 w 2140074"/>
              <a:gd name="connsiteY25" fmla="*/ 100440 h 251209"/>
              <a:gd name="connsiteX26" fmla="*/ 2083383 w 2140074"/>
              <a:gd name="connsiteY26" fmla="*/ 59970 h 251209"/>
              <a:gd name="connsiteX27" fmla="*/ 2140074 w 2140074"/>
              <a:gd name="connsiteY27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3329 w 2140074"/>
              <a:gd name="connsiteY19" fmla="*/ 113838 h 251209"/>
              <a:gd name="connsiteX20" fmla="*/ 1642199 w 2140074"/>
              <a:gd name="connsiteY20" fmla="*/ 132220 h 251209"/>
              <a:gd name="connsiteX21" fmla="*/ 1724791 w 2140074"/>
              <a:gd name="connsiteY21" fmla="*/ 146885 h 251209"/>
              <a:gd name="connsiteX22" fmla="*/ 1792723 w 2140074"/>
              <a:gd name="connsiteY22" fmla="*/ 154739 h 251209"/>
              <a:gd name="connsiteX23" fmla="*/ 1881028 w 2140074"/>
              <a:gd name="connsiteY23" fmla="*/ 138647 h 251209"/>
              <a:gd name="connsiteX24" fmla="*/ 1953724 w 2140074"/>
              <a:gd name="connsiteY24" fmla="*/ 125018 h 251209"/>
              <a:gd name="connsiteX25" fmla="*/ 2032431 w 2140074"/>
              <a:gd name="connsiteY25" fmla="*/ 100440 h 251209"/>
              <a:gd name="connsiteX26" fmla="*/ 2083383 w 2140074"/>
              <a:gd name="connsiteY26" fmla="*/ 59970 h 251209"/>
              <a:gd name="connsiteX27" fmla="*/ 2140074 w 2140074"/>
              <a:gd name="connsiteY27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38647 h 251209"/>
              <a:gd name="connsiteX23" fmla="*/ 1953724 w 2140074"/>
              <a:gd name="connsiteY23" fmla="*/ 125018 h 251209"/>
              <a:gd name="connsiteX24" fmla="*/ 2032431 w 2140074"/>
              <a:gd name="connsiteY24" fmla="*/ 100440 h 251209"/>
              <a:gd name="connsiteX25" fmla="*/ 2083383 w 2140074"/>
              <a:gd name="connsiteY25" fmla="*/ 59970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4 w 2140074"/>
              <a:gd name="connsiteY23" fmla="*/ 125018 h 251209"/>
              <a:gd name="connsiteX24" fmla="*/ 2032431 w 2140074"/>
              <a:gd name="connsiteY24" fmla="*/ 100440 h 251209"/>
              <a:gd name="connsiteX25" fmla="*/ 2083383 w 2140074"/>
              <a:gd name="connsiteY25" fmla="*/ 59970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4 w 2140074"/>
              <a:gd name="connsiteY23" fmla="*/ 125018 h 251209"/>
              <a:gd name="connsiteX24" fmla="*/ 2032431 w 2140074"/>
              <a:gd name="connsiteY24" fmla="*/ 100440 h 251209"/>
              <a:gd name="connsiteX25" fmla="*/ 2083383 w 2140074"/>
              <a:gd name="connsiteY25" fmla="*/ 59970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4 w 2140074"/>
              <a:gd name="connsiteY23" fmla="*/ 125018 h 251209"/>
              <a:gd name="connsiteX24" fmla="*/ 2032431 w 2140074"/>
              <a:gd name="connsiteY24" fmla="*/ 100440 h 251209"/>
              <a:gd name="connsiteX25" fmla="*/ 2083383 w 2140074"/>
              <a:gd name="connsiteY25" fmla="*/ 59970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3 w 2140074"/>
              <a:gd name="connsiteY23" fmla="*/ 135744 h 251209"/>
              <a:gd name="connsiteX24" fmla="*/ 2032431 w 2140074"/>
              <a:gd name="connsiteY24" fmla="*/ 100440 h 251209"/>
              <a:gd name="connsiteX25" fmla="*/ 2083383 w 2140074"/>
              <a:gd name="connsiteY25" fmla="*/ 59970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3 w 2140074"/>
              <a:gd name="connsiteY23" fmla="*/ 135744 h 251209"/>
              <a:gd name="connsiteX24" fmla="*/ 2032431 w 2140074"/>
              <a:gd name="connsiteY24" fmla="*/ 100440 h 251209"/>
              <a:gd name="connsiteX25" fmla="*/ 2083383 w 2140074"/>
              <a:gd name="connsiteY25" fmla="*/ 59970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3 w 2140074"/>
              <a:gd name="connsiteY23" fmla="*/ 135744 h 251209"/>
              <a:gd name="connsiteX24" fmla="*/ 2032431 w 2140074"/>
              <a:gd name="connsiteY24" fmla="*/ 100440 h 251209"/>
              <a:gd name="connsiteX25" fmla="*/ 2083383 w 2140074"/>
              <a:gd name="connsiteY25" fmla="*/ 59970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3 w 2140074"/>
              <a:gd name="connsiteY23" fmla="*/ 135744 h 251209"/>
              <a:gd name="connsiteX24" fmla="*/ 2032431 w 2140074"/>
              <a:gd name="connsiteY24" fmla="*/ 100440 h 251209"/>
              <a:gd name="connsiteX25" fmla="*/ 2083383 w 2140074"/>
              <a:gd name="connsiteY25" fmla="*/ 59970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3 w 2140074"/>
              <a:gd name="connsiteY23" fmla="*/ 135744 h 251209"/>
              <a:gd name="connsiteX24" fmla="*/ 2032431 w 2140074"/>
              <a:gd name="connsiteY24" fmla="*/ 100440 h 251209"/>
              <a:gd name="connsiteX25" fmla="*/ 2083383 w 2140074"/>
              <a:gd name="connsiteY25" fmla="*/ 59970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3 w 2140074"/>
              <a:gd name="connsiteY23" fmla="*/ 135744 h 251209"/>
              <a:gd name="connsiteX24" fmla="*/ 2032431 w 2140074"/>
              <a:gd name="connsiteY24" fmla="*/ 100440 h 251209"/>
              <a:gd name="connsiteX25" fmla="*/ 2083383 w 2140074"/>
              <a:gd name="connsiteY25" fmla="*/ 59970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3 w 2140074"/>
              <a:gd name="connsiteY23" fmla="*/ 135744 h 251209"/>
              <a:gd name="connsiteX24" fmla="*/ 2032431 w 2140074"/>
              <a:gd name="connsiteY24" fmla="*/ 100440 h 251209"/>
              <a:gd name="connsiteX25" fmla="*/ 2112943 w 2140074"/>
              <a:gd name="connsiteY25" fmla="*/ 69289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3 w 2140074"/>
              <a:gd name="connsiteY23" fmla="*/ 135744 h 251209"/>
              <a:gd name="connsiteX24" fmla="*/ 2032431 w 2140074"/>
              <a:gd name="connsiteY24" fmla="*/ 100440 h 251209"/>
              <a:gd name="connsiteX25" fmla="*/ 2112943 w 2140074"/>
              <a:gd name="connsiteY25" fmla="*/ 69289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3 w 2140074"/>
              <a:gd name="connsiteY23" fmla="*/ 135744 h 251209"/>
              <a:gd name="connsiteX24" fmla="*/ 2073077 w 2140074"/>
              <a:gd name="connsiteY24" fmla="*/ 100442 h 251209"/>
              <a:gd name="connsiteX25" fmla="*/ 2112943 w 2140074"/>
              <a:gd name="connsiteY25" fmla="*/ 69289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4369 w 2140074"/>
              <a:gd name="connsiteY23" fmla="*/ 148168 h 251209"/>
              <a:gd name="connsiteX24" fmla="*/ 2073077 w 2140074"/>
              <a:gd name="connsiteY24" fmla="*/ 100442 h 251209"/>
              <a:gd name="connsiteX25" fmla="*/ 2112943 w 2140074"/>
              <a:gd name="connsiteY25" fmla="*/ 69289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4369 w 2140074"/>
              <a:gd name="connsiteY23" fmla="*/ 148168 h 251209"/>
              <a:gd name="connsiteX24" fmla="*/ 2073077 w 2140074"/>
              <a:gd name="connsiteY24" fmla="*/ 100442 h 251209"/>
              <a:gd name="connsiteX25" fmla="*/ 2112943 w 2140074"/>
              <a:gd name="connsiteY25" fmla="*/ 69289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4369 w 2140074"/>
              <a:gd name="connsiteY23" fmla="*/ 135747 h 251209"/>
              <a:gd name="connsiteX24" fmla="*/ 2073077 w 2140074"/>
              <a:gd name="connsiteY24" fmla="*/ 100442 h 251209"/>
              <a:gd name="connsiteX25" fmla="*/ 2112943 w 2140074"/>
              <a:gd name="connsiteY25" fmla="*/ 69289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4369 w 2140074"/>
              <a:gd name="connsiteY23" fmla="*/ 135747 h 251209"/>
              <a:gd name="connsiteX24" fmla="*/ 2073077 w 2140074"/>
              <a:gd name="connsiteY24" fmla="*/ 10044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4369 w 2140074"/>
              <a:gd name="connsiteY23" fmla="*/ 135747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4369 w 2140074"/>
              <a:gd name="connsiteY23" fmla="*/ 135747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4369 w 2140074"/>
              <a:gd name="connsiteY23" fmla="*/ 135747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89028 w 2140074"/>
              <a:gd name="connsiteY21" fmla="*/ 148530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513329 w 2140074"/>
              <a:gd name="connsiteY17" fmla="*/ 113838 h 251209"/>
              <a:gd name="connsiteX18" fmla="*/ 1642199 w 2140074"/>
              <a:gd name="connsiteY18" fmla="*/ 132220 h 251209"/>
              <a:gd name="connsiteX19" fmla="*/ 1724791 w 2140074"/>
              <a:gd name="connsiteY19" fmla="*/ 146885 h 251209"/>
              <a:gd name="connsiteX20" fmla="*/ 1789028 w 2140074"/>
              <a:gd name="connsiteY20" fmla="*/ 148530 h 251209"/>
              <a:gd name="connsiteX21" fmla="*/ 1881028 w 2140074"/>
              <a:gd name="connsiteY21" fmla="*/ 149373 h 251209"/>
              <a:gd name="connsiteX22" fmla="*/ 1998064 w 2140074"/>
              <a:gd name="connsiteY22" fmla="*/ 148171 h 251209"/>
              <a:gd name="connsiteX23" fmla="*/ 2087857 w 2140074"/>
              <a:gd name="connsiteY23" fmla="*/ 115972 h 251209"/>
              <a:gd name="connsiteX24" fmla="*/ 2127723 w 2140074"/>
              <a:gd name="connsiteY24" fmla="*/ 69291 h 251209"/>
              <a:gd name="connsiteX25" fmla="*/ 2140074 w 2140074"/>
              <a:gd name="connsiteY25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513329 w 2140074"/>
              <a:gd name="connsiteY17" fmla="*/ 113838 h 251209"/>
              <a:gd name="connsiteX18" fmla="*/ 1642199 w 2140074"/>
              <a:gd name="connsiteY18" fmla="*/ 132220 h 251209"/>
              <a:gd name="connsiteX19" fmla="*/ 1789028 w 2140074"/>
              <a:gd name="connsiteY19" fmla="*/ 148530 h 251209"/>
              <a:gd name="connsiteX20" fmla="*/ 1881028 w 2140074"/>
              <a:gd name="connsiteY20" fmla="*/ 149373 h 251209"/>
              <a:gd name="connsiteX21" fmla="*/ 1998064 w 2140074"/>
              <a:gd name="connsiteY21" fmla="*/ 148171 h 251209"/>
              <a:gd name="connsiteX22" fmla="*/ 2087857 w 2140074"/>
              <a:gd name="connsiteY22" fmla="*/ 115972 h 251209"/>
              <a:gd name="connsiteX23" fmla="*/ 2127723 w 2140074"/>
              <a:gd name="connsiteY23" fmla="*/ 69291 h 251209"/>
              <a:gd name="connsiteX24" fmla="*/ 2140074 w 2140074"/>
              <a:gd name="connsiteY24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196528 w 2140074"/>
              <a:gd name="connsiteY15" fmla="*/ 121114 h 251209"/>
              <a:gd name="connsiteX16" fmla="*/ 1342296 w 2140074"/>
              <a:gd name="connsiteY16" fmla="*/ 102527 h 251209"/>
              <a:gd name="connsiteX17" fmla="*/ 1513329 w 2140074"/>
              <a:gd name="connsiteY17" fmla="*/ 113838 h 251209"/>
              <a:gd name="connsiteX18" fmla="*/ 1642199 w 2140074"/>
              <a:gd name="connsiteY18" fmla="*/ 132220 h 251209"/>
              <a:gd name="connsiteX19" fmla="*/ 1789028 w 2140074"/>
              <a:gd name="connsiteY19" fmla="*/ 148530 h 251209"/>
              <a:gd name="connsiteX20" fmla="*/ 1881028 w 2140074"/>
              <a:gd name="connsiteY20" fmla="*/ 149373 h 251209"/>
              <a:gd name="connsiteX21" fmla="*/ 1998064 w 2140074"/>
              <a:gd name="connsiteY21" fmla="*/ 148171 h 251209"/>
              <a:gd name="connsiteX22" fmla="*/ 2087857 w 2140074"/>
              <a:gd name="connsiteY22" fmla="*/ 115972 h 251209"/>
              <a:gd name="connsiteX23" fmla="*/ 2127723 w 2140074"/>
              <a:gd name="connsiteY23" fmla="*/ 69291 h 251209"/>
              <a:gd name="connsiteX24" fmla="*/ 2140074 w 2140074"/>
              <a:gd name="connsiteY24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159887 w 2140074"/>
              <a:gd name="connsiteY14" fmla="*/ 155389 h 251209"/>
              <a:gd name="connsiteX15" fmla="*/ 1196528 w 2140074"/>
              <a:gd name="connsiteY15" fmla="*/ 121114 h 251209"/>
              <a:gd name="connsiteX16" fmla="*/ 1342296 w 2140074"/>
              <a:gd name="connsiteY16" fmla="*/ 102527 h 251209"/>
              <a:gd name="connsiteX17" fmla="*/ 1513329 w 2140074"/>
              <a:gd name="connsiteY17" fmla="*/ 113838 h 251209"/>
              <a:gd name="connsiteX18" fmla="*/ 1642199 w 2140074"/>
              <a:gd name="connsiteY18" fmla="*/ 132220 h 251209"/>
              <a:gd name="connsiteX19" fmla="*/ 1789028 w 2140074"/>
              <a:gd name="connsiteY19" fmla="*/ 148530 h 251209"/>
              <a:gd name="connsiteX20" fmla="*/ 1881028 w 2140074"/>
              <a:gd name="connsiteY20" fmla="*/ 149373 h 251209"/>
              <a:gd name="connsiteX21" fmla="*/ 1998064 w 2140074"/>
              <a:gd name="connsiteY21" fmla="*/ 148171 h 251209"/>
              <a:gd name="connsiteX22" fmla="*/ 2087857 w 2140074"/>
              <a:gd name="connsiteY22" fmla="*/ 115972 h 251209"/>
              <a:gd name="connsiteX23" fmla="*/ 2127723 w 2140074"/>
              <a:gd name="connsiteY23" fmla="*/ 69291 h 251209"/>
              <a:gd name="connsiteX24" fmla="*/ 2140074 w 2140074"/>
              <a:gd name="connsiteY24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33387 w 2140074"/>
              <a:gd name="connsiteY13" fmla="*/ 193368 h 251209"/>
              <a:gd name="connsiteX14" fmla="*/ 1159887 w 2140074"/>
              <a:gd name="connsiteY14" fmla="*/ 155389 h 251209"/>
              <a:gd name="connsiteX15" fmla="*/ 1196528 w 2140074"/>
              <a:gd name="connsiteY15" fmla="*/ 121114 h 251209"/>
              <a:gd name="connsiteX16" fmla="*/ 1342296 w 2140074"/>
              <a:gd name="connsiteY16" fmla="*/ 102527 h 251209"/>
              <a:gd name="connsiteX17" fmla="*/ 1513329 w 2140074"/>
              <a:gd name="connsiteY17" fmla="*/ 113838 h 251209"/>
              <a:gd name="connsiteX18" fmla="*/ 1642199 w 2140074"/>
              <a:gd name="connsiteY18" fmla="*/ 132220 h 251209"/>
              <a:gd name="connsiteX19" fmla="*/ 1789028 w 2140074"/>
              <a:gd name="connsiteY19" fmla="*/ 148530 h 251209"/>
              <a:gd name="connsiteX20" fmla="*/ 1881028 w 2140074"/>
              <a:gd name="connsiteY20" fmla="*/ 149373 h 251209"/>
              <a:gd name="connsiteX21" fmla="*/ 1998064 w 2140074"/>
              <a:gd name="connsiteY21" fmla="*/ 148171 h 251209"/>
              <a:gd name="connsiteX22" fmla="*/ 2087857 w 2140074"/>
              <a:gd name="connsiteY22" fmla="*/ 115972 h 251209"/>
              <a:gd name="connsiteX23" fmla="*/ 2127723 w 2140074"/>
              <a:gd name="connsiteY23" fmla="*/ 69291 h 251209"/>
              <a:gd name="connsiteX24" fmla="*/ 2140074 w 2140074"/>
              <a:gd name="connsiteY24" fmla="*/ 0 h 251209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67174 w 2140074"/>
              <a:gd name="connsiteY8" fmla="*/ 114513 h 254316"/>
              <a:gd name="connsiteX9" fmla="*/ 1016009 w 2140074"/>
              <a:gd name="connsiteY9" fmla="*/ 139697 h 254316"/>
              <a:gd name="connsiteX10" fmla="*/ 1054570 w 2140074"/>
              <a:gd name="connsiteY10" fmla="*/ 171886 h 254316"/>
              <a:gd name="connsiteX11" fmla="*/ 1085576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102527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81028 w 2140074"/>
              <a:gd name="connsiteY20" fmla="*/ 149373 h 254316"/>
              <a:gd name="connsiteX21" fmla="*/ 1998064 w 2140074"/>
              <a:gd name="connsiteY21" fmla="*/ 148171 h 254316"/>
              <a:gd name="connsiteX22" fmla="*/ 2087857 w 2140074"/>
              <a:gd name="connsiteY22" fmla="*/ 115972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67174 w 2140074"/>
              <a:gd name="connsiteY8" fmla="*/ 114513 h 254316"/>
              <a:gd name="connsiteX9" fmla="*/ 1016009 w 2140074"/>
              <a:gd name="connsiteY9" fmla="*/ 139697 h 254316"/>
              <a:gd name="connsiteX10" fmla="*/ 1054570 w 2140074"/>
              <a:gd name="connsiteY10" fmla="*/ 171886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102527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81028 w 2140074"/>
              <a:gd name="connsiteY20" fmla="*/ 149373 h 254316"/>
              <a:gd name="connsiteX21" fmla="*/ 1998064 w 2140074"/>
              <a:gd name="connsiteY21" fmla="*/ 148171 h 254316"/>
              <a:gd name="connsiteX22" fmla="*/ 2087857 w 2140074"/>
              <a:gd name="connsiteY22" fmla="*/ 115972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67174 w 2140074"/>
              <a:gd name="connsiteY8" fmla="*/ 114513 h 254316"/>
              <a:gd name="connsiteX9" fmla="*/ 1016009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102527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81028 w 2140074"/>
              <a:gd name="connsiteY20" fmla="*/ 149373 h 254316"/>
              <a:gd name="connsiteX21" fmla="*/ 1998064 w 2140074"/>
              <a:gd name="connsiteY21" fmla="*/ 148171 h 254316"/>
              <a:gd name="connsiteX22" fmla="*/ 2087857 w 2140074"/>
              <a:gd name="connsiteY22" fmla="*/ 115972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67174 w 2140074"/>
              <a:gd name="connsiteY8" fmla="*/ 114513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102527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81028 w 2140074"/>
              <a:gd name="connsiteY20" fmla="*/ 149373 h 254316"/>
              <a:gd name="connsiteX21" fmla="*/ 1998064 w 2140074"/>
              <a:gd name="connsiteY21" fmla="*/ 148171 h 254316"/>
              <a:gd name="connsiteX22" fmla="*/ 2087857 w 2140074"/>
              <a:gd name="connsiteY22" fmla="*/ 115972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102527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81028 w 2140074"/>
              <a:gd name="connsiteY20" fmla="*/ 149373 h 254316"/>
              <a:gd name="connsiteX21" fmla="*/ 1998064 w 2140074"/>
              <a:gd name="connsiteY21" fmla="*/ 148171 h 254316"/>
              <a:gd name="connsiteX22" fmla="*/ 2087857 w 2140074"/>
              <a:gd name="connsiteY22" fmla="*/ 115972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81028 w 2140074"/>
              <a:gd name="connsiteY20" fmla="*/ 149373 h 254316"/>
              <a:gd name="connsiteX21" fmla="*/ 1998064 w 2140074"/>
              <a:gd name="connsiteY21" fmla="*/ 148171 h 254316"/>
              <a:gd name="connsiteX22" fmla="*/ 2087857 w 2140074"/>
              <a:gd name="connsiteY22" fmla="*/ 115972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81028 w 2140074"/>
              <a:gd name="connsiteY20" fmla="*/ 149373 h 254316"/>
              <a:gd name="connsiteX21" fmla="*/ 1998064 w 2140074"/>
              <a:gd name="connsiteY21" fmla="*/ 148171 h 254316"/>
              <a:gd name="connsiteX22" fmla="*/ 2087857 w 2140074"/>
              <a:gd name="connsiteY22" fmla="*/ 115972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81028 w 2140074"/>
              <a:gd name="connsiteY20" fmla="*/ 149373 h 254316"/>
              <a:gd name="connsiteX21" fmla="*/ 1998064 w 2140074"/>
              <a:gd name="connsiteY21" fmla="*/ 148171 h 254316"/>
              <a:gd name="connsiteX22" fmla="*/ 2087857 w 2140074"/>
              <a:gd name="connsiteY22" fmla="*/ 115972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81028 w 2140074"/>
              <a:gd name="connsiteY20" fmla="*/ 149373 h 254316"/>
              <a:gd name="connsiteX21" fmla="*/ 1998064 w 2140074"/>
              <a:gd name="connsiteY21" fmla="*/ 148171 h 254316"/>
              <a:gd name="connsiteX22" fmla="*/ 2087857 w 2140074"/>
              <a:gd name="connsiteY22" fmla="*/ 115972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81028 w 2140074"/>
              <a:gd name="connsiteY20" fmla="*/ 149373 h 254316"/>
              <a:gd name="connsiteX21" fmla="*/ 1998064 w 2140074"/>
              <a:gd name="connsiteY21" fmla="*/ 148171 h 254316"/>
              <a:gd name="connsiteX22" fmla="*/ 2065686 w 2140074"/>
              <a:gd name="connsiteY22" fmla="*/ 112867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81028 w 2140074"/>
              <a:gd name="connsiteY20" fmla="*/ 149373 h 254316"/>
              <a:gd name="connsiteX21" fmla="*/ 1975893 w 2140074"/>
              <a:gd name="connsiteY21" fmla="*/ 138854 h 254316"/>
              <a:gd name="connsiteX22" fmla="*/ 2065686 w 2140074"/>
              <a:gd name="connsiteY22" fmla="*/ 112867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73637 w 2140074"/>
              <a:gd name="connsiteY20" fmla="*/ 136951 h 254316"/>
              <a:gd name="connsiteX21" fmla="*/ 1975893 w 2140074"/>
              <a:gd name="connsiteY21" fmla="*/ 138854 h 254316"/>
              <a:gd name="connsiteX22" fmla="*/ 2065686 w 2140074"/>
              <a:gd name="connsiteY22" fmla="*/ 112867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975893 w 2140074"/>
              <a:gd name="connsiteY20" fmla="*/ 138854 h 254316"/>
              <a:gd name="connsiteX21" fmla="*/ 2065686 w 2140074"/>
              <a:gd name="connsiteY21" fmla="*/ 112867 h 254316"/>
              <a:gd name="connsiteX22" fmla="*/ 2127723 w 2140074"/>
              <a:gd name="connsiteY22" fmla="*/ 69291 h 254316"/>
              <a:gd name="connsiteX23" fmla="*/ 2140074 w 2140074"/>
              <a:gd name="connsiteY23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975893 w 2140074"/>
              <a:gd name="connsiteY20" fmla="*/ 138854 h 254316"/>
              <a:gd name="connsiteX21" fmla="*/ 2065686 w 2140074"/>
              <a:gd name="connsiteY21" fmla="*/ 112867 h 254316"/>
              <a:gd name="connsiteX22" fmla="*/ 2127723 w 2140074"/>
              <a:gd name="connsiteY22" fmla="*/ 69291 h 254316"/>
              <a:gd name="connsiteX23" fmla="*/ 2140074 w 2140074"/>
              <a:gd name="connsiteY23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20624 w 2140074"/>
              <a:gd name="connsiteY17" fmla="*/ 101577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975893 w 2140074"/>
              <a:gd name="connsiteY20" fmla="*/ 138854 h 254316"/>
              <a:gd name="connsiteX21" fmla="*/ 2065686 w 2140074"/>
              <a:gd name="connsiteY21" fmla="*/ 112867 h 254316"/>
              <a:gd name="connsiteX22" fmla="*/ 2127723 w 2140074"/>
              <a:gd name="connsiteY22" fmla="*/ 69291 h 254316"/>
              <a:gd name="connsiteX23" fmla="*/ 2140074 w 2140074"/>
              <a:gd name="connsiteY23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20624 w 2140074"/>
              <a:gd name="connsiteY17" fmla="*/ 101577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975893 w 2140074"/>
              <a:gd name="connsiteY20" fmla="*/ 138854 h 254316"/>
              <a:gd name="connsiteX21" fmla="*/ 2065686 w 2140074"/>
              <a:gd name="connsiteY21" fmla="*/ 112867 h 254316"/>
              <a:gd name="connsiteX22" fmla="*/ 2127723 w 2140074"/>
              <a:gd name="connsiteY22" fmla="*/ 69291 h 254316"/>
              <a:gd name="connsiteX23" fmla="*/ 2140074 w 2140074"/>
              <a:gd name="connsiteY23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20624 w 2140074"/>
              <a:gd name="connsiteY17" fmla="*/ 101577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975893 w 2140074"/>
              <a:gd name="connsiteY20" fmla="*/ 138854 h 254316"/>
              <a:gd name="connsiteX21" fmla="*/ 2065686 w 2140074"/>
              <a:gd name="connsiteY21" fmla="*/ 112867 h 254316"/>
              <a:gd name="connsiteX22" fmla="*/ 2127723 w 2140074"/>
              <a:gd name="connsiteY22" fmla="*/ 69291 h 254316"/>
              <a:gd name="connsiteX23" fmla="*/ 2140074 w 2140074"/>
              <a:gd name="connsiteY23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56885 w 2140074"/>
              <a:gd name="connsiteY16" fmla="*/ 86958 h 254316"/>
              <a:gd name="connsiteX17" fmla="*/ 1520624 w 2140074"/>
              <a:gd name="connsiteY17" fmla="*/ 101577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975893 w 2140074"/>
              <a:gd name="connsiteY20" fmla="*/ 138854 h 254316"/>
              <a:gd name="connsiteX21" fmla="*/ 2065686 w 2140074"/>
              <a:gd name="connsiteY21" fmla="*/ 112867 h 254316"/>
              <a:gd name="connsiteX22" fmla="*/ 2127723 w 2140074"/>
              <a:gd name="connsiteY22" fmla="*/ 69291 h 254316"/>
              <a:gd name="connsiteX23" fmla="*/ 2140074 w 2140074"/>
              <a:gd name="connsiteY23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56885 w 2140074"/>
              <a:gd name="connsiteY16" fmla="*/ 86958 h 254316"/>
              <a:gd name="connsiteX17" fmla="*/ 1520624 w 2140074"/>
              <a:gd name="connsiteY17" fmla="*/ 101577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975893 w 2140074"/>
              <a:gd name="connsiteY20" fmla="*/ 138854 h 254316"/>
              <a:gd name="connsiteX21" fmla="*/ 2065686 w 2140074"/>
              <a:gd name="connsiteY21" fmla="*/ 112867 h 254316"/>
              <a:gd name="connsiteX22" fmla="*/ 2127723 w 2140074"/>
              <a:gd name="connsiteY22" fmla="*/ 69291 h 254316"/>
              <a:gd name="connsiteX23" fmla="*/ 2140074 w 2140074"/>
              <a:gd name="connsiteY23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56885 w 2140074"/>
              <a:gd name="connsiteY16" fmla="*/ 86958 h 254316"/>
              <a:gd name="connsiteX17" fmla="*/ 1520624 w 2140074"/>
              <a:gd name="connsiteY17" fmla="*/ 101577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975893 w 2140074"/>
              <a:gd name="connsiteY20" fmla="*/ 138854 h 254316"/>
              <a:gd name="connsiteX21" fmla="*/ 2065686 w 2140074"/>
              <a:gd name="connsiteY21" fmla="*/ 112867 h 254316"/>
              <a:gd name="connsiteX22" fmla="*/ 2127723 w 2140074"/>
              <a:gd name="connsiteY22" fmla="*/ 69291 h 254316"/>
              <a:gd name="connsiteX23" fmla="*/ 2140074 w 2140074"/>
              <a:gd name="connsiteY23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866662 w 2140074"/>
              <a:gd name="connsiteY6" fmla="*/ 102528 h 254316"/>
              <a:gd name="connsiteX7" fmla="*/ 930223 w 2140074"/>
              <a:gd name="connsiteY7" fmla="*/ 117619 h 254316"/>
              <a:gd name="connsiteX8" fmla="*/ 971668 w 2140074"/>
              <a:gd name="connsiteY8" fmla="*/ 139697 h 254316"/>
              <a:gd name="connsiteX9" fmla="*/ 1021314 w 2140074"/>
              <a:gd name="connsiteY9" fmla="*/ 168781 h 254316"/>
              <a:gd name="connsiteX10" fmla="*/ 1056015 w 2140074"/>
              <a:gd name="connsiteY10" fmla="*/ 203736 h 254316"/>
              <a:gd name="connsiteX11" fmla="*/ 1100857 w 2140074"/>
              <a:gd name="connsiteY11" fmla="*/ 254316 h 254316"/>
              <a:gd name="connsiteX12" fmla="*/ 1133387 w 2140074"/>
              <a:gd name="connsiteY12" fmla="*/ 193368 h 254316"/>
              <a:gd name="connsiteX13" fmla="*/ 1159887 w 2140074"/>
              <a:gd name="connsiteY13" fmla="*/ 155389 h 254316"/>
              <a:gd name="connsiteX14" fmla="*/ 1196528 w 2140074"/>
              <a:gd name="connsiteY14" fmla="*/ 121114 h 254316"/>
              <a:gd name="connsiteX15" fmla="*/ 1356885 w 2140074"/>
              <a:gd name="connsiteY15" fmla="*/ 86958 h 254316"/>
              <a:gd name="connsiteX16" fmla="*/ 1520624 w 2140074"/>
              <a:gd name="connsiteY16" fmla="*/ 101577 h 254316"/>
              <a:gd name="connsiteX17" fmla="*/ 1642199 w 2140074"/>
              <a:gd name="connsiteY17" fmla="*/ 132220 h 254316"/>
              <a:gd name="connsiteX18" fmla="*/ 1789028 w 2140074"/>
              <a:gd name="connsiteY18" fmla="*/ 148530 h 254316"/>
              <a:gd name="connsiteX19" fmla="*/ 1975893 w 2140074"/>
              <a:gd name="connsiteY19" fmla="*/ 138854 h 254316"/>
              <a:gd name="connsiteX20" fmla="*/ 2065686 w 2140074"/>
              <a:gd name="connsiteY20" fmla="*/ 112867 h 254316"/>
              <a:gd name="connsiteX21" fmla="*/ 2127723 w 2140074"/>
              <a:gd name="connsiteY21" fmla="*/ 69291 h 254316"/>
              <a:gd name="connsiteX22" fmla="*/ 2140074 w 2140074"/>
              <a:gd name="connsiteY22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866662 w 2140074"/>
              <a:gd name="connsiteY5" fmla="*/ 102528 h 254316"/>
              <a:gd name="connsiteX6" fmla="*/ 930223 w 2140074"/>
              <a:gd name="connsiteY6" fmla="*/ 117619 h 254316"/>
              <a:gd name="connsiteX7" fmla="*/ 971668 w 2140074"/>
              <a:gd name="connsiteY7" fmla="*/ 139697 h 254316"/>
              <a:gd name="connsiteX8" fmla="*/ 1021314 w 2140074"/>
              <a:gd name="connsiteY8" fmla="*/ 168781 h 254316"/>
              <a:gd name="connsiteX9" fmla="*/ 1056015 w 2140074"/>
              <a:gd name="connsiteY9" fmla="*/ 203736 h 254316"/>
              <a:gd name="connsiteX10" fmla="*/ 1100857 w 2140074"/>
              <a:gd name="connsiteY10" fmla="*/ 254316 h 254316"/>
              <a:gd name="connsiteX11" fmla="*/ 1133387 w 2140074"/>
              <a:gd name="connsiteY11" fmla="*/ 193368 h 254316"/>
              <a:gd name="connsiteX12" fmla="*/ 1159887 w 2140074"/>
              <a:gd name="connsiteY12" fmla="*/ 155389 h 254316"/>
              <a:gd name="connsiteX13" fmla="*/ 1196528 w 2140074"/>
              <a:gd name="connsiteY13" fmla="*/ 121114 h 254316"/>
              <a:gd name="connsiteX14" fmla="*/ 1356885 w 2140074"/>
              <a:gd name="connsiteY14" fmla="*/ 86958 h 254316"/>
              <a:gd name="connsiteX15" fmla="*/ 1520624 w 2140074"/>
              <a:gd name="connsiteY15" fmla="*/ 101577 h 254316"/>
              <a:gd name="connsiteX16" fmla="*/ 1642199 w 2140074"/>
              <a:gd name="connsiteY16" fmla="*/ 132220 h 254316"/>
              <a:gd name="connsiteX17" fmla="*/ 1789028 w 2140074"/>
              <a:gd name="connsiteY17" fmla="*/ 148530 h 254316"/>
              <a:gd name="connsiteX18" fmla="*/ 1975893 w 2140074"/>
              <a:gd name="connsiteY18" fmla="*/ 138854 h 254316"/>
              <a:gd name="connsiteX19" fmla="*/ 2065686 w 2140074"/>
              <a:gd name="connsiteY19" fmla="*/ 112867 h 254316"/>
              <a:gd name="connsiteX20" fmla="*/ 2127723 w 2140074"/>
              <a:gd name="connsiteY20" fmla="*/ 69291 h 254316"/>
              <a:gd name="connsiteX21" fmla="*/ 2140074 w 2140074"/>
              <a:gd name="connsiteY21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435269 w 2140074"/>
              <a:gd name="connsiteY5" fmla="*/ 102528 h 254316"/>
              <a:gd name="connsiteX6" fmla="*/ 930223 w 2140074"/>
              <a:gd name="connsiteY6" fmla="*/ 117619 h 254316"/>
              <a:gd name="connsiteX7" fmla="*/ 971668 w 2140074"/>
              <a:gd name="connsiteY7" fmla="*/ 139697 h 254316"/>
              <a:gd name="connsiteX8" fmla="*/ 1021314 w 2140074"/>
              <a:gd name="connsiteY8" fmla="*/ 168781 h 254316"/>
              <a:gd name="connsiteX9" fmla="*/ 1056015 w 2140074"/>
              <a:gd name="connsiteY9" fmla="*/ 203736 h 254316"/>
              <a:gd name="connsiteX10" fmla="*/ 1100857 w 2140074"/>
              <a:gd name="connsiteY10" fmla="*/ 254316 h 254316"/>
              <a:gd name="connsiteX11" fmla="*/ 1133387 w 2140074"/>
              <a:gd name="connsiteY11" fmla="*/ 193368 h 254316"/>
              <a:gd name="connsiteX12" fmla="*/ 1159887 w 2140074"/>
              <a:gd name="connsiteY12" fmla="*/ 155389 h 254316"/>
              <a:gd name="connsiteX13" fmla="*/ 1196528 w 2140074"/>
              <a:gd name="connsiteY13" fmla="*/ 121114 h 254316"/>
              <a:gd name="connsiteX14" fmla="*/ 1356885 w 2140074"/>
              <a:gd name="connsiteY14" fmla="*/ 86958 h 254316"/>
              <a:gd name="connsiteX15" fmla="*/ 1520624 w 2140074"/>
              <a:gd name="connsiteY15" fmla="*/ 101577 h 254316"/>
              <a:gd name="connsiteX16" fmla="*/ 1642199 w 2140074"/>
              <a:gd name="connsiteY16" fmla="*/ 132220 h 254316"/>
              <a:gd name="connsiteX17" fmla="*/ 1789028 w 2140074"/>
              <a:gd name="connsiteY17" fmla="*/ 148530 h 254316"/>
              <a:gd name="connsiteX18" fmla="*/ 1975893 w 2140074"/>
              <a:gd name="connsiteY18" fmla="*/ 138854 h 254316"/>
              <a:gd name="connsiteX19" fmla="*/ 2065686 w 2140074"/>
              <a:gd name="connsiteY19" fmla="*/ 112867 h 254316"/>
              <a:gd name="connsiteX20" fmla="*/ 2127723 w 2140074"/>
              <a:gd name="connsiteY20" fmla="*/ 69291 h 254316"/>
              <a:gd name="connsiteX21" fmla="*/ 2140074 w 2140074"/>
              <a:gd name="connsiteY21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435269 w 2140074"/>
              <a:gd name="connsiteY5" fmla="*/ 102528 h 254316"/>
              <a:gd name="connsiteX6" fmla="*/ 498829 w 2140074"/>
              <a:gd name="connsiteY6" fmla="*/ 108093 h 254316"/>
              <a:gd name="connsiteX7" fmla="*/ 971668 w 2140074"/>
              <a:gd name="connsiteY7" fmla="*/ 139697 h 254316"/>
              <a:gd name="connsiteX8" fmla="*/ 1021314 w 2140074"/>
              <a:gd name="connsiteY8" fmla="*/ 168781 h 254316"/>
              <a:gd name="connsiteX9" fmla="*/ 1056015 w 2140074"/>
              <a:gd name="connsiteY9" fmla="*/ 203736 h 254316"/>
              <a:gd name="connsiteX10" fmla="*/ 1100857 w 2140074"/>
              <a:gd name="connsiteY10" fmla="*/ 254316 h 254316"/>
              <a:gd name="connsiteX11" fmla="*/ 1133387 w 2140074"/>
              <a:gd name="connsiteY11" fmla="*/ 193368 h 254316"/>
              <a:gd name="connsiteX12" fmla="*/ 1159887 w 2140074"/>
              <a:gd name="connsiteY12" fmla="*/ 155389 h 254316"/>
              <a:gd name="connsiteX13" fmla="*/ 1196528 w 2140074"/>
              <a:gd name="connsiteY13" fmla="*/ 121114 h 254316"/>
              <a:gd name="connsiteX14" fmla="*/ 1356885 w 2140074"/>
              <a:gd name="connsiteY14" fmla="*/ 86958 h 254316"/>
              <a:gd name="connsiteX15" fmla="*/ 1520624 w 2140074"/>
              <a:gd name="connsiteY15" fmla="*/ 101577 h 254316"/>
              <a:gd name="connsiteX16" fmla="*/ 1642199 w 2140074"/>
              <a:gd name="connsiteY16" fmla="*/ 132220 h 254316"/>
              <a:gd name="connsiteX17" fmla="*/ 1789028 w 2140074"/>
              <a:gd name="connsiteY17" fmla="*/ 148530 h 254316"/>
              <a:gd name="connsiteX18" fmla="*/ 1975893 w 2140074"/>
              <a:gd name="connsiteY18" fmla="*/ 138854 h 254316"/>
              <a:gd name="connsiteX19" fmla="*/ 2065686 w 2140074"/>
              <a:gd name="connsiteY19" fmla="*/ 112867 h 254316"/>
              <a:gd name="connsiteX20" fmla="*/ 2127723 w 2140074"/>
              <a:gd name="connsiteY20" fmla="*/ 69291 h 254316"/>
              <a:gd name="connsiteX21" fmla="*/ 2140074 w 2140074"/>
              <a:gd name="connsiteY21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435269 w 2140074"/>
              <a:gd name="connsiteY5" fmla="*/ 102528 h 254316"/>
              <a:gd name="connsiteX6" fmla="*/ 498829 w 2140074"/>
              <a:gd name="connsiteY6" fmla="*/ 108093 h 254316"/>
              <a:gd name="connsiteX7" fmla="*/ 554417 w 2140074"/>
              <a:gd name="connsiteY7" fmla="*/ 139697 h 254316"/>
              <a:gd name="connsiteX8" fmla="*/ 1021314 w 2140074"/>
              <a:gd name="connsiteY8" fmla="*/ 168781 h 254316"/>
              <a:gd name="connsiteX9" fmla="*/ 1056015 w 2140074"/>
              <a:gd name="connsiteY9" fmla="*/ 203736 h 254316"/>
              <a:gd name="connsiteX10" fmla="*/ 1100857 w 2140074"/>
              <a:gd name="connsiteY10" fmla="*/ 254316 h 254316"/>
              <a:gd name="connsiteX11" fmla="*/ 1133387 w 2140074"/>
              <a:gd name="connsiteY11" fmla="*/ 193368 h 254316"/>
              <a:gd name="connsiteX12" fmla="*/ 1159887 w 2140074"/>
              <a:gd name="connsiteY12" fmla="*/ 155389 h 254316"/>
              <a:gd name="connsiteX13" fmla="*/ 1196528 w 2140074"/>
              <a:gd name="connsiteY13" fmla="*/ 121114 h 254316"/>
              <a:gd name="connsiteX14" fmla="*/ 1356885 w 2140074"/>
              <a:gd name="connsiteY14" fmla="*/ 86958 h 254316"/>
              <a:gd name="connsiteX15" fmla="*/ 1520624 w 2140074"/>
              <a:gd name="connsiteY15" fmla="*/ 101577 h 254316"/>
              <a:gd name="connsiteX16" fmla="*/ 1642199 w 2140074"/>
              <a:gd name="connsiteY16" fmla="*/ 132220 h 254316"/>
              <a:gd name="connsiteX17" fmla="*/ 1789028 w 2140074"/>
              <a:gd name="connsiteY17" fmla="*/ 148530 h 254316"/>
              <a:gd name="connsiteX18" fmla="*/ 1975893 w 2140074"/>
              <a:gd name="connsiteY18" fmla="*/ 138854 h 254316"/>
              <a:gd name="connsiteX19" fmla="*/ 2065686 w 2140074"/>
              <a:gd name="connsiteY19" fmla="*/ 112867 h 254316"/>
              <a:gd name="connsiteX20" fmla="*/ 2127723 w 2140074"/>
              <a:gd name="connsiteY20" fmla="*/ 69291 h 254316"/>
              <a:gd name="connsiteX21" fmla="*/ 2140074 w 2140074"/>
              <a:gd name="connsiteY21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435269 w 2140074"/>
              <a:gd name="connsiteY5" fmla="*/ 102528 h 254316"/>
              <a:gd name="connsiteX6" fmla="*/ 498829 w 2140074"/>
              <a:gd name="connsiteY6" fmla="*/ 108093 h 254316"/>
              <a:gd name="connsiteX7" fmla="*/ 554417 w 2140074"/>
              <a:gd name="connsiteY7" fmla="*/ 139697 h 254316"/>
              <a:gd name="connsiteX8" fmla="*/ 604065 w 2140074"/>
              <a:gd name="connsiteY8" fmla="*/ 173543 h 254316"/>
              <a:gd name="connsiteX9" fmla="*/ 1056015 w 2140074"/>
              <a:gd name="connsiteY9" fmla="*/ 203736 h 254316"/>
              <a:gd name="connsiteX10" fmla="*/ 1100857 w 2140074"/>
              <a:gd name="connsiteY10" fmla="*/ 254316 h 254316"/>
              <a:gd name="connsiteX11" fmla="*/ 1133387 w 2140074"/>
              <a:gd name="connsiteY11" fmla="*/ 193368 h 254316"/>
              <a:gd name="connsiteX12" fmla="*/ 1159887 w 2140074"/>
              <a:gd name="connsiteY12" fmla="*/ 155389 h 254316"/>
              <a:gd name="connsiteX13" fmla="*/ 1196528 w 2140074"/>
              <a:gd name="connsiteY13" fmla="*/ 121114 h 254316"/>
              <a:gd name="connsiteX14" fmla="*/ 1356885 w 2140074"/>
              <a:gd name="connsiteY14" fmla="*/ 86958 h 254316"/>
              <a:gd name="connsiteX15" fmla="*/ 1520624 w 2140074"/>
              <a:gd name="connsiteY15" fmla="*/ 101577 h 254316"/>
              <a:gd name="connsiteX16" fmla="*/ 1642199 w 2140074"/>
              <a:gd name="connsiteY16" fmla="*/ 132220 h 254316"/>
              <a:gd name="connsiteX17" fmla="*/ 1789028 w 2140074"/>
              <a:gd name="connsiteY17" fmla="*/ 148530 h 254316"/>
              <a:gd name="connsiteX18" fmla="*/ 1975893 w 2140074"/>
              <a:gd name="connsiteY18" fmla="*/ 138854 h 254316"/>
              <a:gd name="connsiteX19" fmla="*/ 2065686 w 2140074"/>
              <a:gd name="connsiteY19" fmla="*/ 112867 h 254316"/>
              <a:gd name="connsiteX20" fmla="*/ 2127723 w 2140074"/>
              <a:gd name="connsiteY20" fmla="*/ 69291 h 254316"/>
              <a:gd name="connsiteX21" fmla="*/ 2140074 w 2140074"/>
              <a:gd name="connsiteY21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435269 w 2140074"/>
              <a:gd name="connsiteY5" fmla="*/ 102528 h 254316"/>
              <a:gd name="connsiteX6" fmla="*/ 498829 w 2140074"/>
              <a:gd name="connsiteY6" fmla="*/ 108093 h 254316"/>
              <a:gd name="connsiteX7" fmla="*/ 554417 w 2140074"/>
              <a:gd name="connsiteY7" fmla="*/ 139697 h 254316"/>
              <a:gd name="connsiteX8" fmla="*/ 604065 w 2140074"/>
              <a:gd name="connsiteY8" fmla="*/ 173543 h 254316"/>
              <a:gd name="connsiteX9" fmla="*/ 652910 w 2140074"/>
              <a:gd name="connsiteY9" fmla="*/ 213260 h 254316"/>
              <a:gd name="connsiteX10" fmla="*/ 1100857 w 2140074"/>
              <a:gd name="connsiteY10" fmla="*/ 254316 h 254316"/>
              <a:gd name="connsiteX11" fmla="*/ 1133387 w 2140074"/>
              <a:gd name="connsiteY11" fmla="*/ 193368 h 254316"/>
              <a:gd name="connsiteX12" fmla="*/ 1159887 w 2140074"/>
              <a:gd name="connsiteY12" fmla="*/ 155389 h 254316"/>
              <a:gd name="connsiteX13" fmla="*/ 1196528 w 2140074"/>
              <a:gd name="connsiteY13" fmla="*/ 121114 h 254316"/>
              <a:gd name="connsiteX14" fmla="*/ 1356885 w 2140074"/>
              <a:gd name="connsiteY14" fmla="*/ 86958 h 254316"/>
              <a:gd name="connsiteX15" fmla="*/ 1520624 w 2140074"/>
              <a:gd name="connsiteY15" fmla="*/ 101577 h 254316"/>
              <a:gd name="connsiteX16" fmla="*/ 1642199 w 2140074"/>
              <a:gd name="connsiteY16" fmla="*/ 132220 h 254316"/>
              <a:gd name="connsiteX17" fmla="*/ 1789028 w 2140074"/>
              <a:gd name="connsiteY17" fmla="*/ 148530 h 254316"/>
              <a:gd name="connsiteX18" fmla="*/ 1975893 w 2140074"/>
              <a:gd name="connsiteY18" fmla="*/ 138854 h 254316"/>
              <a:gd name="connsiteX19" fmla="*/ 2065686 w 2140074"/>
              <a:gd name="connsiteY19" fmla="*/ 112867 h 254316"/>
              <a:gd name="connsiteX20" fmla="*/ 2127723 w 2140074"/>
              <a:gd name="connsiteY20" fmla="*/ 69291 h 254316"/>
              <a:gd name="connsiteX21" fmla="*/ 2140074 w 2140074"/>
              <a:gd name="connsiteY21" fmla="*/ 0 h 254316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04734 w 2140074"/>
              <a:gd name="connsiteY4" fmla="*/ 157324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1133387 w 2140074"/>
              <a:gd name="connsiteY11" fmla="*/ 193368 h 249553"/>
              <a:gd name="connsiteX12" fmla="*/ 1159887 w 2140074"/>
              <a:gd name="connsiteY12" fmla="*/ 155389 h 249553"/>
              <a:gd name="connsiteX13" fmla="*/ 1196528 w 2140074"/>
              <a:gd name="connsiteY13" fmla="*/ 121114 h 249553"/>
              <a:gd name="connsiteX14" fmla="*/ 1356885 w 2140074"/>
              <a:gd name="connsiteY14" fmla="*/ 86958 h 249553"/>
              <a:gd name="connsiteX15" fmla="*/ 1520624 w 2140074"/>
              <a:gd name="connsiteY15" fmla="*/ 101577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04734 w 2140074"/>
              <a:gd name="connsiteY4" fmla="*/ 157324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1159887 w 2140074"/>
              <a:gd name="connsiteY12" fmla="*/ 155389 h 249553"/>
              <a:gd name="connsiteX13" fmla="*/ 1196528 w 2140074"/>
              <a:gd name="connsiteY13" fmla="*/ 121114 h 249553"/>
              <a:gd name="connsiteX14" fmla="*/ 1356885 w 2140074"/>
              <a:gd name="connsiteY14" fmla="*/ 86958 h 249553"/>
              <a:gd name="connsiteX15" fmla="*/ 1520624 w 2140074"/>
              <a:gd name="connsiteY15" fmla="*/ 101577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04734 w 2140074"/>
              <a:gd name="connsiteY4" fmla="*/ 157324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1196528 w 2140074"/>
              <a:gd name="connsiteY13" fmla="*/ 121114 h 249553"/>
              <a:gd name="connsiteX14" fmla="*/ 1356885 w 2140074"/>
              <a:gd name="connsiteY14" fmla="*/ 86958 h 249553"/>
              <a:gd name="connsiteX15" fmla="*/ 1520624 w 2140074"/>
              <a:gd name="connsiteY15" fmla="*/ 101577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04734 w 2140074"/>
              <a:gd name="connsiteY4" fmla="*/ 157324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1356885 w 2140074"/>
              <a:gd name="connsiteY14" fmla="*/ 86958 h 249553"/>
              <a:gd name="connsiteX15" fmla="*/ 1520624 w 2140074"/>
              <a:gd name="connsiteY15" fmla="*/ 101577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04734 w 2140074"/>
              <a:gd name="connsiteY4" fmla="*/ 157324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520624 w 2140074"/>
              <a:gd name="connsiteY15" fmla="*/ 101577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04734 w 2140074"/>
              <a:gd name="connsiteY4" fmla="*/ 157324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04734 w 2140074"/>
              <a:gd name="connsiteY4" fmla="*/ 157324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04734 w 2140074"/>
              <a:gd name="connsiteY4" fmla="*/ 157324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04734 w 2140074"/>
              <a:gd name="connsiteY4" fmla="*/ 157324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04734 w 2140074"/>
              <a:gd name="connsiteY4" fmla="*/ 157324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276444 w 2140074"/>
              <a:gd name="connsiteY4" fmla="*/ 128753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276444 w 2140074"/>
              <a:gd name="connsiteY4" fmla="*/ 128753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276444 w 2140074"/>
              <a:gd name="connsiteY4" fmla="*/ 128753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435269 w 2140074"/>
              <a:gd name="connsiteY4" fmla="*/ 102528 h 249553"/>
              <a:gd name="connsiteX5" fmla="*/ 498829 w 2140074"/>
              <a:gd name="connsiteY5" fmla="*/ 108093 h 249553"/>
              <a:gd name="connsiteX6" fmla="*/ 554417 w 2140074"/>
              <a:gd name="connsiteY6" fmla="*/ 139697 h 249553"/>
              <a:gd name="connsiteX7" fmla="*/ 604065 w 2140074"/>
              <a:gd name="connsiteY7" fmla="*/ 173543 h 249553"/>
              <a:gd name="connsiteX8" fmla="*/ 652910 w 2140074"/>
              <a:gd name="connsiteY8" fmla="*/ 213260 h 249553"/>
              <a:gd name="connsiteX9" fmla="*/ 704824 w 2140074"/>
              <a:gd name="connsiteY9" fmla="*/ 249553 h 249553"/>
              <a:gd name="connsiteX10" fmla="*/ 751496 w 2140074"/>
              <a:gd name="connsiteY10" fmla="*/ 212418 h 249553"/>
              <a:gd name="connsiteX11" fmla="*/ 785068 w 2140074"/>
              <a:gd name="connsiteY11" fmla="*/ 164915 h 249553"/>
              <a:gd name="connsiteX12" fmla="*/ 828782 w 2140074"/>
              <a:gd name="connsiteY12" fmla="*/ 125878 h 249553"/>
              <a:gd name="connsiteX13" fmla="*/ 974995 w 2140074"/>
              <a:gd name="connsiteY13" fmla="*/ 82198 h 249553"/>
              <a:gd name="connsiteX14" fmla="*/ 1258958 w 2140074"/>
              <a:gd name="connsiteY14" fmla="*/ 87293 h 249553"/>
              <a:gd name="connsiteX15" fmla="*/ 1642199 w 2140074"/>
              <a:gd name="connsiteY15" fmla="*/ 132220 h 249553"/>
              <a:gd name="connsiteX16" fmla="*/ 1789028 w 2140074"/>
              <a:gd name="connsiteY16" fmla="*/ 148530 h 249553"/>
              <a:gd name="connsiteX17" fmla="*/ 1975893 w 2140074"/>
              <a:gd name="connsiteY17" fmla="*/ 138854 h 249553"/>
              <a:gd name="connsiteX18" fmla="*/ 2065686 w 2140074"/>
              <a:gd name="connsiteY18" fmla="*/ 112867 h 249553"/>
              <a:gd name="connsiteX19" fmla="*/ 2127723 w 2140074"/>
              <a:gd name="connsiteY19" fmla="*/ 69291 h 249553"/>
              <a:gd name="connsiteX20" fmla="*/ 2140074 w 2140074"/>
              <a:gd name="connsiteY20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99907 w 2140074"/>
              <a:gd name="connsiteY4" fmla="*/ 88244 h 249553"/>
              <a:gd name="connsiteX5" fmla="*/ 498829 w 2140074"/>
              <a:gd name="connsiteY5" fmla="*/ 108093 h 249553"/>
              <a:gd name="connsiteX6" fmla="*/ 554417 w 2140074"/>
              <a:gd name="connsiteY6" fmla="*/ 139697 h 249553"/>
              <a:gd name="connsiteX7" fmla="*/ 604065 w 2140074"/>
              <a:gd name="connsiteY7" fmla="*/ 173543 h 249553"/>
              <a:gd name="connsiteX8" fmla="*/ 652910 w 2140074"/>
              <a:gd name="connsiteY8" fmla="*/ 213260 h 249553"/>
              <a:gd name="connsiteX9" fmla="*/ 704824 w 2140074"/>
              <a:gd name="connsiteY9" fmla="*/ 249553 h 249553"/>
              <a:gd name="connsiteX10" fmla="*/ 751496 w 2140074"/>
              <a:gd name="connsiteY10" fmla="*/ 212418 h 249553"/>
              <a:gd name="connsiteX11" fmla="*/ 785068 w 2140074"/>
              <a:gd name="connsiteY11" fmla="*/ 164915 h 249553"/>
              <a:gd name="connsiteX12" fmla="*/ 828782 w 2140074"/>
              <a:gd name="connsiteY12" fmla="*/ 125878 h 249553"/>
              <a:gd name="connsiteX13" fmla="*/ 974995 w 2140074"/>
              <a:gd name="connsiteY13" fmla="*/ 82198 h 249553"/>
              <a:gd name="connsiteX14" fmla="*/ 1258958 w 2140074"/>
              <a:gd name="connsiteY14" fmla="*/ 87293 h 249553"/>
              <a:gd name="connsiteX15" fmla="*/ 1642199 w 2140074"/>
              <a:gd name="connsiteY15" fmla="*/ 132220 h 249553"/>
              <a:gd name="connsiteX16" fmla="*/ 1789028 w 2140074"/>
              <a:gd name="connsiteY16" fmla="*/ 148530 h 249553"/>
              <a:gd name="connsiteX17" fmla="*/ 1975893 w 2140074"/>
              <a:gd name="connsiteY17" fmla="*/ 138854 h 249553"/>
              <a:gd name="connsiteX18" fmla="*/ 2065686 w 2140074"/>
              <a:gd name="connsiteY18" fmla="*/ 112867 h 249553"/>
              <a:gd name="connsiteX19" fmla="*/ 2127723 w 2140074"/>
              <a:gd name="connsiteY19" fmla="*/ 69291 h 249553"/>
              <a:gd name="connsiteX20" fmla="*/ 2140074 w 2140074"/>
              <a:gd name="connsiteY20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99907 w 2140074"/>
              <a:gd name="connsiteY4" fmla="*/ 88244 h 249553"/>
              <a:gd name="connsiteX5" fmla="*/ 498829 w 2140074"/>
              <a:gd name="connsiteY5" fmla="*/ 108093 h 249553"/>
              <a:gd name="connsiteX6" fmla="*/ 554417 w 2140074"/>
              <a:gd name="connsiteY6" fmla="*/ 139697 h 249553"/>
              <a:gd name="connsiteX7" fmla="*/ 604065 w 2140074"/>
              <a:gd name="connsiteY7" fmla="*/ 173543 h 249553"/>
              <a:gd name="connsiteX8" fmla="*/ 652910 w 2140074"/>
              <a:gd name="connsiteY8" fmla="*/ 213260 h 249553"/>
              <a:gd name="connsiteX9" fmla="*/ 704824 w 2140074"/>
              <a:gd name="connsiteY9" fmla="*/ 249553 h 249553"/>
              <a:gd name="connsiteX10" fmla="*/ 751496 w 2140074"/>
              <a:gd name="connsiteY10" fmla="*/ 212418 h 249553"/>
              <a:gd name="connsiteX11" fmla="*/ 785068 w 2140074"/>
              <a:gd name="connsiteY11" fmla="*/ 164915 h 249553"/>
              <a:gd name="connsiteX12" fmla="*/ 828782 w 2140074"/>
              <a:gd name="connsiteY12" fmla="*/ 125878 h 249553"/>
              <a:gd name="connsiteX13" fmla="*/ 974995 w 2140074"/>
              <a:gd name="connsiteY13" fmla="*/ 82198 h 249553"/>
              <a:gd name="connsiteX14" fmla="*/ 1258958 w 2140074"/>
              <a:gd name="connsiteY14" fmla="*/ 87293 h 249553"/>
              <a:gd name="connsiteX15" fmla="*/ 1642199 w 2140074"/>
              <a:gd name="connsiteY15" fmla="*/ 132220 h 249553"/>
              <a:gd name="connsiteX16" fmla="*/ 1789028 w 2140074"/>
              <a:gd name="connsiteY16" fmla="*/ 148530 h 249553"/>
              <a:gd name="connsiteX17" fmla="*/ 1975893 w 2140074"/>
              <a:gd name="connsiteY17" fmla="*/ 138854 h 249553"/>
              <a:gd name="connsiteX18" fmla="*/ 2065686 w 2140074"/>
              <a:gd name="connsiteY18" fmla="*/ 112867 h 249553"/>
              <a:gd name="connsiteX19" fmla="*/ 2127723 w 2140074"/>
              <a:gd name="connsiteY19" fmla="*/ 69291 h 249553"/>
              <a:gd name="connsiteX20" fmla="*/ 2140074 w 2140074"/>
              <a:gd name="connsiteY20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99907 w 2140074"/>
              <a:gd name="connsiteY4" fmla="*/ 88244 h 249553"/>
              <a:gd name="connsiteX5" fmla="*/ 498829 w 2140074"/>
              <a:gd name="connsiteY5" fmla="*/ 108093 h 249553"/>
              <a:gd name="connsiteX6" fmla="*/ 554417 w 2140074"/>
              <a:gd name="connsiteY6" fmla="*/ 139697 h 249553"/>
              <a:gd name="connsiteX7" fmla="*/ 653568 w 2140074"/>
              <a:gd name="connsiteY7" fmla="*/ 164021 h 249553"/>
              <a:gd name="connsiteX8" fmla="*/ 652910 w 2140074"/>
              <a:gd name="connsiteY8" fmla="*/ 213260 h 249553"/>
              <a:gd name="connsiteX9" fmla="*/ 704824 w 2140074"/>
              <a:gd name="connsiteY9" fmla="*/ 249553 h 249553"/>
              <a:gd name="connsiteX10" fmla="*/ 751496 w 2140074"/>
              <a:gd name="connsiteY10" fmla="*/ 212418 h 249553"/>
              <a:gd name="connsiteX11" fmla="*/ 785068 w 2140074"/>
              <a:gd name="connsiteY11" fmla="*/ 164915 h 249553"/>
              <a:gd name="connsiteX12" fmla="*/ 828782 w 2140074"/>
              <a:gd name="connsiteY12" fmla="*/ 125878 h 249553"/>
              <a:gd name="connsiteX13" fmla="*/ 974995 w 2140074"/>
              <a:gd name="connsiteY13" fmla="*/ 82198 h 249553"/>
              <a:gd name="connsiteX14" fmla="*/ 1258958 w 2140074"/>
              <a:gd name="connsiteY14" fmla="*/ 87293 h 249553"/>
              <a:gd name="connsiteX15" fmla="*/ 1642199 w 2140074"/>
              <a:gd name="connsiteY15" fmla="*/ 132220 h 249553"/>
              <a:gd name="connsiteX16" fmla="*/ 1789028 w 2140074"/>
              <a:gd name="connsiteY16" fmla="*/ 148530 h 249553"/>
              <a:gd name="connsiteX17" fmla="*/ 1975893 w 2140074"/>
              <a:gd name="connsiteY17" fmla="*/ 138854 h 249553"/>
              <a:gd name="connsiteX18" fmla="*/ 2065686 w 2140074"/>
              <a:gd name="connsiteY18" fmla="*/ 112867 h 249553"/>
              <a:gd name="connsiteX19" fmla="*/ 2127723 w 2140074"/>
              <a:gd name="connsiteY19" fmla="*/ 69291 h 249553"/>
              <a:gd name="connsiteX20" fmla="*/ 2140074 w 2140074"/>
              <a:gd name="connsiteY20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99907 w 2140074"/>
              <a:gd name="connsiteY4" fmla="*/ 88244 h 249553"/>
              <a:gd name="connsiteX5" fmla="*/ 498829 w 2140074"/>
              <a:gd name="connsiteY5" fmla="*/ 108093 h 249553"/>
              <a:gd name="connsiteX6" fmla="*/ 596850 w 2140074"/>
              <a:gd name="connsiteY6" fmla="*/ 130175 h 249553"/>
              <a:gd name="connsiteX7" fmla="*/ 653568 w 2140074"/>
              <a:gd name="connsiteY7" fmla="*/ 164021 h 249553"/>
              <a:gd name="connsiteX8" fmla="*/ 652910 w 2140074"/>
              <a:gd name="connsiteY8" fmla="*/ 213260 h 249553"/>
              <a:gd name="connsiteX9" fmla="*/ 704824 w 2140074"/>
              <a:gd name="connsiteY9" fmla="*/ 249553 h 249553"/>
              <a:gd name="connsiteX10" fmla="*/ 751496 w 2140074"/>
              <a:gd name="connsiteY10" fmla="*/ 212418 h 249553"/>
              <a:gd name="connsiteX11" fmla="*/ 785068 w 2140074"/>
              <a:gd name="connsiteY11" fmla="*/ 164915 h 249553"/>
              <a:gd name="connsiteX12" fmla="*/ 828782 w 2140074"/>
              <a:gd name="connsiteY12" fmla="*/ 125878 h 249553"/>
              <a:gd name="connsiteX13" fmla="*/ 974995 w 2140074"/>
              <a:gd name="connsiteY13" fmla="*/ 82198 h 249553"/>
              <a:gd name="connsiteX14" fmla="*/ 1258958 w 2140074"/>
              <a:gd name="connsiteY14" fmla="*/ 87293 h 249553"/>
              <a:gd name="connsiteX15" fmla="*/ 1642199 w 2140074"/>
              <a:gd name="connsiteY15" fmla="*/ 132220 h 249553"/>
              <a:gd name="connsiteX16" fmla="*/ 1789028 w 2140074"/>
              <a:gd name="connsiteY16" fmla="*/ 148530 h 249553"/>
              <a:gd name="connsiteX17" fmla="*/ 1975893 w 2140074"/>
              <a:gd name="connsiteY17" fmla="*/ 138854 h 249553"/>
              <a:gd name="connsiteX18" fmla="*/ 2065686 w 2140074"/>
              <a:gd name="connsiteY18" fmla="*/ 112867 h 249553"/>
              <a:gd name="connsiteX19" fmla="*/ 2127723 w 2140074"/>
              <a:gd name="connsiteY19" fmla="*/ 69291 h 249553"/>
              <a:gd name="connsiteX20" fmla="*/ 2140074 w 2140074"/>
              <a:gd name="connsiteY20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99907 w 2140074"/>
              <a:gd name="connsiteY4" fmla="*/ 88244 h 249553"/>
              <a:gd name="connsiteX5" fmla="*/ 498829 w 2140074"/>
              <a:gd name="connsiteY5" fmla="*/ 108093 h 249553"/>
              <a:gd name="connsiteX6" fmla="*/ 596850 w 2140074"/>
              <a:gd name="connsiteY6" fmla="*/ 130175 h 249553"/>
              <a:gd name="connsiteX7" fmla="*/ 653568 w 2140074"/>
              <a:gd name="connsiteY7" fmla="*/ 164021 h 249553"/>
              <a:gd name="connsiteX8" fmla="*/ 688270 w 2140074"/>
              <a:gd name="connsiteY8" fmla="*/ 208500 h 249553"/>
              <a:gd name="connsiteX9" fmla="*/ 704824 w 2140074"/>
              <a:gd name="connsiteY9" fmla="*/ 249553 h 249553"/>
              <a:gd name="connsiteX10" fmla="*/ 751496 w 2140074"/>
              <a:gd name="connsiteY10" fmla="*/ 212418 h 249553"/>
              <a:gd name="connsiteX11" fmla="*/ 785068 w 2140074"/>
              <a:gd name="connsiteY11" fmla="*/ 164915 h 249553"/>
              <a:gd name="connsiteX12" fmla="*/ 828782 w 2140074"/>
              <a:gd name="connsiteY12" fmla="*/ 125878 h 249553"/>
              <a:gd name="connsiteX13" fmla="*/ 974995 w 2140074"/>
              <a:gd name="connsiteY13" fmla="*/ 82198 h 249553"/>
              <a:gd name="connsiteX14" fmla="*/ 1258958 w 2140074"/>
              <a:gd name="connsiteY14" fmla="*/ 87293 h 249553"/>
              <a:gd name="connsiteX15" fmla="*/ 1642199 w 2140074"/>
              <a:gd name="connsiteY15" fmla="*/ 132220 h 249553"/>
              <a:gd name="connsiteX16" fmla="*/ 1789028 w 2140074"/>
              <a:gd name="connsiteY16" fmla="*/ 148530 h 249553"/>
              <a:gd name="connsiteX17" fmla="*/ 1975893 w 2140074"/>
              <a:gd name="connsiteY17" fmla="*/ 138854 h 249553"/>
              <a:gd name="connsiteX18" fmla="*/ 2065686 w 2140074"/>
              <a:gd name="connsiteY18" fmla="*/ 112867 h 249553"/>
              <a:gd name="connsiteX19" fmla="*/ 2127723 w 2140074"/>
              <a:gd name="connsiteY19" fmla="*/ 69291 h 249553"/>
              <a:gd name="connsiteX20" fmla="*/ 2140074 w 2140074"/>
              <a:gd name="connsiteY20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99907 w 2140074"/>
              <a:gd name="connsiteY4" fmla="*/ 88244 h 249553"/>
              <a:gd name="connsiteX5" fmla="*/ 498829 w 2140074"/>
              <a:gd name="connsiteY5" fmla="*/ 108093 h 249553"/>
              <a:gd name="connsiteX6" fmla="*/ 625138 w 2140074"/>
              <a:gd name="connsiteY6" fmla="*/ 130178 h 249553"/>
              <a:gd name="connsiteX7" fmla="*/ 653568 w 2140074"/>
              <a:gd name="connsiteY7" fmla="*/ 164021 h 249553"/>
              <a:gd name="connsiteX8" fmla="*/ 688270 w 2140074"/>
              <a:gd name="connsiteY8" fmla="*/ 208500 h 249553"/>
              <a:gd name="connsiteX9" fmla="*/ 704824 w 2140074"/>
              <a:gd name="connsiteY9" fmla="*/ 249553 h 249553"/>
              <a:gd name="connsiteX10" fmla="*/ 751496 w 2140074"/>
              <a:gd name="connsiteY10" fmla="*/ 212418 h 249553"/>
              <a:gd name="connsiteX11" fmla="*/ 785068 w 2140074"/>
              <a:gd name="connsiteY11" fmla="*/ 164915 h 249553"/>
              <a:gd name="connsiteX12" fmla="*/ 828782 w 2140074"/>
              <a:gd name="connsiteY12" fmla="*/ 125878 h 249553"/>
              <a:gd name="connsiteX13" fmla="*/ 974995 w 2140074"/>
              <a:gd name="connsiteY13" fmla="*/ 82198 h 249553"/>
              <a:gd name="connsiteX14" fmla="*/ 1258958 w 2140074"/>
              <a:gd name="connsiteY14" fmla="*/ 87293 h 249553"/>
              <a:gd name="connsiteX15" fmla="*/ 1642199 w 2140074"/>
              <a:gd name="connsiteY15" fmla="*/ 132220 h 249553"/>
              <a:gd name="connsiteX16" fmla="*/ 1789028 w 2140074"/>
              <a:gd name="connsiteY16" fmla="*/ 148530 h 249553"/>
              <a:gd name="connsiteX17" fmla="*/ 1975893 w 2140074"/>
              <a:gd name="connsiteY17" fmla="*/ 138854 h 249553"/>
              <a:gd name="connsiteX18" fmla="*/ 2065686 w 2140074"/>
              <a:gd name="connsiteY18" fmla="*/ 112867 h 249553"/>
              <a:gd name="connsiteX19" fmla="*/ 2127723 w 2140074"/>
              <a:gd name="connsiteY19" fmla="*/ 69291 h 249553"/>
              <a:gd name="connsiteX20" fmla="*/ 2140074 w 2140074"/>
              <a:gd name="connsiteY20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99907 w 2140074"/>
              <a:gd name="connsiteY4" fmla="*/ 88244 h 249553"/>
              <a:gd name="connsiteX5" fmla="*/ 576620 w 2140074"/>
              <a:gd name="connsiteY5" fmla="*/ 108096 h 249553"/>
              <a:gd name="connsiteX6" fmla="*/ 625138 w 2140074"/>
              <a:gd name="connsiteY6" fmla="*/ 130178 h 249553"/>
              <a:gd name="connsiteX7" fmla="*/ 653568 w 2140074"/>
              <a:gd name="connsiteY7" fmla="*/ 164021 h 249553"/>
              <a:gd name="connsiteX8" fmla="*/ 688270 w 2140074"/>
              <a:gd name="connsiteY8" fmla="*/ 208500 h 249553"/>
              <a:gd name="connsiteX9" fmla="*/ 704824 w 2140074"/>
              <a:gd name="connsiteY9" fmla="*/ 249553 h 249553"/>
              <a:gd name="connsiteX10" fmla="*/ 751496 w 2140074"/>
              <a:gd name="connsiteY10" fmla="*/ 212418 h 249553"/>
              <a:gd name="connsiteX11" fmla="*/ 785068 w 2140074"/>
              <a:gd name="connsiteY11" fmla="*/ 164915 h 249553"/>
              <a:gd name="connsiteX12" fmla="*/ 828782 w 2140074"/>
              <a:gd name="connsiteY12" fmla="*/ 125878 h 249553"/>
              <a:gd name="connsiteX13" fmla="*/ 974995 w 2140074"/>
              <a:gd name="connsiteY13" fmla="*/ 82198 h 249553"/>
              <a:gd name="connsiteX14" fmla="*/ 1258958 w 2140074"/>
              <a:gd name="connsiteY14" fmla="*/ 87293 h 249553"/>
              <a:gd name="connsiteX15" fmla="*/ 1642199 w 2140074"/>
              <a:gd name="connsiteY15" fmla="*/ 132220 h 249553"/>
              <a:gd name="connsiteX16" fmla="*/ 1789028 w 2140074"/>
              <a:gd name="connsiteY16" fmla="*/ 148530 h 249553"/>
              <a:gd name="connsiteX17" fmla="*/ 1975893 w 2140074"/>
              <a:gd name="connsiteY17" fmla="*/ 138854 h 249553"/>
              <a:gd name="connsiteX18" fmla="*/ 2065686 w 2140074"/>
              <a:gd name="connsiteY18" fmla="*/ 112867 h 249553"/>
              <a:gd name="connsiteX19" fmla="*/ 2127723 w 2140074"/>
              <a:gd name="connsiteY19" fmla="*/ 69291 h 249553"/>
              <a:gd name="connsiteX20" fmla="*/ 2140074 w 2140074"/>
              <a:gd name="connsiteY20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513059 w 2140074"/>
              <a:gd name="connsiteY4" fmla="*/ 88246 h 249553"/>
              <a:gd name="connsiteX5" fmla="*/ 576620 w 2140074"/>
              <a:gd name="connsiteY5" fmla="*/ 108096 h 249553"/>
              <a:gd name="connsiteX6" fmla="*/ 625138 w 2140074"/>
              <a:gd name="connsiteY6" fmla="*/ 130178 h 249553"/>
              <a:gd name="connsiteX7" fmla="*/ 653568 w 2140074"/>
              <a:gd name="connsiteY7" fmla="*/ 164021 h 249553"/>
              <a:gd name="connsiteX8" fmla="*/ 688270 w 2140074"/>
              <a:gd name="connsiteY8" fmla="*/ 208500 h 249553"/>
              <a:gd name="connsiteX9" fmla="*/ 704824 w 2140074"/>
              <a:gd name="connsiteY9" fmla="*/ 249553 h 249553"/>
              <a:gd name="connsiteX10" fmla="*/ 751496 w 2140074"/>
              <a:gd name="connsiteY10" fmla="*/ 212418 h 249553"/>
              <a:gd name="connsiteX11" fmla="*/ 785068 w 2140074"/>
              <a:gd name="connsiteY11" fmla="*/ 164915 h 249553"/>
              <a:gd name="connsiteX12" fmla="*/ 828782 w 2140074"/>
              <a:gd name="connsiteY12" fmla="*/ 125878 h 249553"/>
              <a:gd name="connsiteX13" fmla="*/ 974995 w 2140074"/>
              <a:gd name="connsiteY13" fmla="*/ 82198 h 249553"/>
              <a:gd name="connsiteX14" fmla="*/ 1258958 w 2140074"/>
              <a:gd name="connsiteY14" fmla="*/ 87293 h 249553"/>
              <a:gd name="connsiteX15" fmla="*/ 1642199 w 2140074"/>
              <a:gd name="connsiteY15" fmla="*/ 132220 h 249553"/>
              <a:gd name="connsiteX16" fmla="*/ 1789028 w 2140074"/>
              <a:gd name="connsiteY16" fmla="*/ 148530 h 249553"/>
              <a:gd name="connsiteX17" fmla="*/ 1975893 w 2140074"/>
              <a:gd name="connsiteY17" fmla="*/ 138854 h 249553"/>
              <a:gd name="connsiteX18" fmla="*/ 2065686 w 2140074"/>
              <a:gd name="connsiteY18" fmla="*/ 112867 h 249553"/>
              <a:gd name="connsiteX19" fmla="*/ 2127723 w 2140074"/>
              <a:gd name="connsiteY19" fmla="*/ 69291 h 249553"/>
              <a:gd name="connsiteX20" fmla="*/ 2140074 w 2140074"/>
              <a:gd name="connsiteY20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211935 w 2140074"/>
              <a:gd name="connsiteY3" fmla="*/ 149317 h 249553"/>
              <a:gd name="connsiteX4" fmla="*/ 513059 w 2140074"/>
              <a:gd name="connsiteY4" fmla="*/ 88246 h 249553"/>
              <a:gd name="connsiteX5" fmla="*/ 576620 w 2140074"/>
              <a:gd name="connsiteY5" fmla="*/ 108096 h 249553"/>
              <a:gd name="connsiteX6" fmla="*/ 625138 w 2140074"/>
              <a:gd name="connsiteY6" fmla="*/ 130178 h 249553"/>
              <a:gd name="connsiteX7" fmla="*/ 653568 w 2140074"/>
              <a:gd name="connsiteY7" fmla="*/ 164021 h 249553"/>
              <a:gd name="connsiteX8" fmla="*/ 688270 w 2140074"/>
              <a:gd name="connsiteY8" fmla="*/ 208500 h 249553"/>
              <a:gd name="connsiteX9" fmla="*/ 704824 w 2140074"/>
              <a:gd name="connsiteY9" fmla="*/ 249553 h 249553"/>
              <a:gd name="connsiteX10" fmla="*/ 751496 w 2140074"/>
              <a:gd name="connsiteY10" fmla="*/ 212418 h 249553"/>
              <a:gd name="connsiteX11" fmla="*/ 785068 w 2140074"/>
              <a:gd name="connsiteY11" fmla="*/ 164915 h 249553"/>
              <a:gd name="connsiteX12" fmla="*/ 828782 w 2140074"/>
              <a:gd name="connsiteY12" fmla="*/ 125878 h 249553"/>
              <a:gd name="connsiteX13" fmla="*/ 974995 w 2140074"/>
              <a:gd name="connsiteY13" fmla="*/ 82198 h 249553"/>
              <a:gd name="connsiteX14" fmla="*/ 1258958 w 2140074"/>
              <a:gd name="connsiteY14" fmla="*/ 87293 h 249553"/>
              <a:gd name="connsiteX15" fmla="*/ 1642199 w 2140074"/>
              <a:gd name="connsiteY15" fmla="*/ 132220 h 249553"/>
              <a:gd name="connsiteX16" fmla="*/ 1789028 w 2140074"/>
              <a:gd name="connsiteY16" fmla="*/ 148530 h 249553"/>
              <a:gd name="connsiteX17" fmla="*/ 1975893 w 2140074"/>
              <a:gd name="connsiteY17" fmla="*/ 138854 h 249553"/>
              <a:gd name="connsiteX18" fmla="*/ 2065686 w 2140074"/>
              <a:gd name="connsiteY18" fmla="*/ 112867 h 249553"/>
              <a:gd name="connsiteX19" fmla="*/ 2127723 w 2140074"/>
              <a:gd name="connsiteY19" fmla="*/ 69291 h 249553"/>
              <a:gd name="connsiteX20" fmla="*/ 2140074 w 2140074"/>
              <a:gd name="connsiteY20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211935 w 2140074"/>
              <a:gd name="connsiteY3" fmla="*/ 149317 h 249553"/>
              <a:gd name="connsiteX4" fmla="*/ 397879 w 2140074"/>
              <a:gd name="connsiteY4" fmla="*/ 115039 h 249553"/>
              <a:gd name="connsiteX5" fmla="*/ 513059 w 2140074"/>
              <a:gd name="connsiteY5" fmla="*/ 88246 h 249553"/>
              <a:gd name="connsiteX6" fmla="*/ 576620 w 2140074"/>
              <a:gd name="connsiteY6" fmla="*/ 108096 h 249553"/>
              <a:gd name="connsiteX7" fmla="*/ 625138 w 2140074"/>
              <a:gd name="connsiteY7" fmla="*/ 130178 h 249553"/>
              <a:gd name="connsiteX8" fmla="*/ 653568 w 2140074"/>
              <a:gd name="connsiteY8" fmla="*/ 164021 h 249553"/>
              <a:gd name="connsiteX9" fmla="*/ 688270 w 2140074"/>
              <a:gd name="connsiteY9" fmla="*/ 20850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211935 w 2140074"/>
              <a:gd name="connsiteY3" fmla="*/ 149317 h 249553"/>
              <a:gd name="connsiteX4" fmla="*/ 362519 w 2140074"/>
              <a:gd name="connsiteY4" fmla="*/ 95992 h 249553"/>
              <a:gd name="connsiteX5" fmla="*/ 513059 w 2140074"/>
              <a:gd name="connsiteY5" fmla="*/ 88246 h 249553"/>
              <a:gd name="connsiteX6" fmla="*/ 576620 w 2140074"/>
              <a:gd name="connsiteY6" fmla="*/ 108096 h 249553"/>
              <a:gd name="connsiteX7" fmla="*/ 625138 w 2140074"/>
              <a:gd name="connsiteY7" fmla="*/ 130178 h 249553"/>
              <a:gd name="connsiteX8" fmla="*/ 653568 w 2140074"/>
              <a:gd name="connsiteY8" fmla="*/ 164021 h 249553"/>
              <a:gd name="connsiteX9" fmla="*/ 688270 w 2140074"/>
              <a:gd name="connsiteY9" fmla="*/ 20850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211935 w 2140074"/>
              <a:gd name="connsiteY3" fmla="*/ 149317 h 249553"/>
              <a:gd name="connsiteX4" fmla="*/ 362519 w 2140074"/>
              <a:gd name="connsiteY4" fmla="*/ 95992 h 249553"/>
              <a:gd name="connsiteX5" fmla="*/ 513059 w 2140074"/>
              <a:gd name="connsiteY5" fmla="*/ 88246 h 249553"/>
              <a:gd name="connsiteX6" fmla="*/ 576620 w 2140074"/>
              <a:gd name="connsiteY6" fmla="*/ 108096 h 249553"/>
              <a:gd name="connsiteX7" fmla="*/ 625138 w 2140074"/>
              <a:gd name="connsiteY7" fmla="*/ 130178 h 249553"/>
              <a:gd name="connsiteX8" fmla="*/ 653568 w 2140074"/>
              <a:gd name="connsiteY8" fmla="*/ 164021 h 249553"/>
              <a:gd name="connsiteX9" fmla="*/ 688270 w 2140074"/>
              <a:gd name="connsiteY9" fmla="*/ 20850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211935 w 2140074"/>
              <a:gd name="connsiteY3" fmla="*/ 135033 h 249553"/>
              <a:gd name="connsiteX4" fmla="*/ 362519 w 2140074"/>
              <a:gd name="connsiteY4" fmla="*/ 95992 h 249553"/>
              <a:gd name="connsiteX5" fmla="*/ 513059 w 2140074"/>
              <a:gd name="connsiteY5" fmla="*/ 88246 h 249553"/>
              <a:gd name="connsiteX6" fmla="*/ 576620 w 2140074"/>
              <a:gd name="connsiteY6" fmla="*/ 108096 h 249553"/>
              <a:gd name="connsiteX7" fmla="*/ 625138 w 2140074"/>
              <a:gd name="connsiteY7" fmla="*/ 130178 h 249553"/>
              <a:gd name="connsiteX8" fmla="*/ 653568 w 2140074"/>
              <a:gd name="connsiteY8" fmla="*/ 164021 h 249553"/>
              <a:gd name="connsiteX9" fmla="*/ 688270 w 2140074"/>
              <a:gd name="connsiteY9" fmla="*/ 20850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211935 w 2140074"/>
              <a:gd name="connsiteY3" fmla="*/ 135033 h 249553"/>
              <a:gd name="connsiteX4" fmla="*/ 362519 w 2140074"/>
              <a:gd name="connsiteY4" fmla="*/ 95992 h 249553"/>
              <a:gd name="connsiteX5" fmla="*/ 513059 w 2140074"/>
              <a:gd name="connsiteY5" fmla="*/ 88246 h 249553"/>
              <a:gd name="connsiteX6" fmla="*/ 576620 w 2140074"/>
              <a:gd name="connsiteY6" fmla="*/ 108096 h 249553"/>
              <a:gd name="connsiteX7" fmla="*/ 625138 w 2140074"/>
              <a:gd name="connsiteY7" fmla="*/ 130178 h 249553"/>
              <a:gd name="connsiteX8" fmla="*/ 653568 w 2140074"/>
              <a:gd name="connsiteY8" fmla="*/ 164021 h 249553"/>
              <a:gd name="connsiteX9" fmla="*/ 688270 w 2140074"/>
              <a:gd name="connsiteY9" fmla="*/ 20850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54317"/>
              <a:gd name="connsiteX1" fmla="*/ 12627 w 2140074"/>
              <a:gd name="connsiteY1" fmla="*/ 74610 h 254317"/>
              <a:gd name="connsiteX2" fmla="*/ 77534 w 2140074"/>
              <a:gd name="connsiteY2" fmla="*/ 125459 h 254317"/>
              <a:gd name="connsiteX3" fmla="*/ 211935 w 2140074"/>
              <a:gd name="connsiteY3" fmla="*/ 135033 h 254317"/>
              <a:gd name="connsiteX4" fmla="*/ 362519 w 2140074"/>
              <a:gd name="connsiteY4" fmla="*/ 95992 h 254317"/>
              <a:gd name="connsiteX5" fmla="*/ 513059 w 2140074"/>
              <a:gd name="connsiteY5" fmla="*/ 88246 h 254317"/>
              <a:gd name="connsiteX6" fmla="*/ 576620 w 2140074"/>
              <a:gd name="connsiteY6" fmla="*/ 108096 h 254317"/>
              <a:gd name="connsiteX7" fmla="*/ 625138 w 2140074"/>
              <a:gd name="connsiteY7" fmla="*/ 130178 h 254317"/>
              <a:gd name="connsiteX8" fmla="*/ 653568 w 2140074"/>
              <a:gd name="connsiteY8" fmla="*/ 164021 h 254317"/>
              <a:gd name="connsiteX9" fmla="*/ 688270 w 2140074"/>
              <a:gd name="connsiteY9" fmla="*/ 208500 h 254317"/>
              <a:gd name="connsiteX10" fmla="*/ 733110 w 2140074"/>
              <a:gd name="connsiteY10" fmla="*/ 254317 h 254317"/>
              <a:gd name="connsiteX11" fmla="*/ 751496 w 2140074"/>
              <a:gd name="connsiteY11" fmla="*/ 212418 h 254317"/>
              <a:gd name="connsiteX12" fmla="*/ 785068 w 2140074"/>
              <a:gd name="connsiteY12" fmla="*/ 164915 h 254317"/>
              <a:gd name="connsiteX13" fmla="*/ 828782 w 2140074"/>
              <a:gd name="connsiteY13" fmla="*/ 125878 h 254317"/>
              <a:gd name="connsiteX14" fmla="*/ 974995 w 2140074"/>
              <a:gd name="connsiteY14" fmla="*/ 82198 h 254317"/>
              <a:gd name="connsiteX15" fmla="*/ 1258958 w 2140074"/>
              <a:gd name="connsiteY15" fmla="*/ 87293 h 254317"/>
              <a:gd name="connsiteX16" fmla="*/ 1642199 w 2140074"/>
              <a:gd name="connsiteY16" fmla="*/ 132220 h 254317"/>
              <a:gd name="connsiteX17" fmla="*/ 1789028 w 2140074"/>
              <a:gd name="connsiteY17" fmla="*/ 148530 h 254317"/>
              <a:gd name="connsiteX18" fmla="*/ 1975893 w 2140074"/>
              <a:gd name="connsiteY18" fmla="*/ 138854 h 254317"/>
              <a:gd name="connsiteX19" fmla="*/ 2065686 w 2140074"/>
              <a:gd name="connsiteY19" fmla="*/ 112867 h 254317"/>
              <a:gd name="connsiteX20" fmla="*/ 2127723 w 2140074"/>
              <a:gd name="connsiteY20" fmla="*/ 69291 h 254317"/>
              <a:gd name="connsiteX21" fmla="*/ 2140074 w 2140074"/>
              <a:gd name="connsiteY21" fmla="*/ 0 h 254317"/>
              <a:gd name="connsiteX0" fmla="*/ 5557 w 2140074"/>
              <a:gd name="connsiteY0" fmla="*/ 2086 h 254317"/>
              <a:gd name="connsiteX1" fmla="*/ 12627 w 2140074"/>
              <a:gd name="connsiteY1" fmla="*/ 74610 h 254317"/>
              <a:gd name="connsiteX2" fmla="*/ 77534 w 2140074"/>
              <a:gd name="connsiteY2" fmla="*/ 125459 h 254317"/>
              <a:gd name="connsiteX3" fmla="*/ 211935 w 2140074"/>
              <a:gd name="connsiteY3" fmla="*/ 135033 h 254317"/>
              <a:gd name="connsiteX4" fmla="*/ 362519 w 2140074"/>
              <a:gd name="connsiteY4" fmla="*/ 95992 h 254317"/>
              <a:gd name="connsiteX5" fmla="*/ 513059 w 2140074"/>
              <a:gd name="connsiteY5" fmla="*/ 88246 h 254317"/>
              <a:gd name="connsiteX6" fmla="*/ 576620 w 2140074"/>
              <a:gd name="connsiteY6" fmla="*/ 108096 h 254317"/>
              <a:gd name="connsiteX7" fmla="*/ 625138 w 2140074"/>
              <a:gd name="connsiteY7" fmla="*/ 130178 h 254317"/>
              <a:gd name="connsiteX8" fmla="*/ 653568 w 2140074"/>
              <a:gd name="connsiteY8" fmla="*/ 164021 h 254317"/>
              <a:gd name="connsiteX9" fmla="*/ 688270 w 2140074"/>
              <a:gd name="connsiteY9" fmla="*/ 208500 h 254317"/>
              <a:gd name="connsiteX10" fmla="*/ 733110 w 2140074"/>
              <a:gd name="connsiteY10" fmla="*/ 254317 h 254317"/>
              <a:gd name="connsiteX11" fmla="*/ 751496 w 2140074"/>
              <a:gd name="connsiteY11" fmla="*/ 212418 h 254317"/>
              <a:gd name="connsiteX12" fmla="*/ 785068 w 2140074"/>
              <a:gd name="connsiteY12" fmla="*/ 164915 h 254317"/>
              <a:gd name="connsiteX13" fmla="*/ 828782 w 2140074"/>
              <a:gd name="connsiteY13" fmla="*/ 125878 h 254317"/>
              <a:gd name="connsiteX14" fmla="*/ 974995 w 2140074"/>
              <a:gd name="connsiteY14" fmla="*/ 82198 h 254317"/>
              <a:gd name="connsiteX15" fmla="*/ 1258958 w 2140074"/>
              <a:gd name="connsiteY15" fmla="*/ 87293 h 254317"/>
              <a:gd name="connsiteX16" fmla="*/ 1642199 w 2140074"/>
              <a:gd name="connsiteY16" fmla="*/ 132220 h 254317"/>
              <a:gd name="connsiteX17" fmla="*/ 1789028 w 2140074"/>
              <a:gd name="connsiteY17" fmla="*/ 148530 h 254317"/>
              <a:gd name="connsiteX18" fmla="*/ 1975893 w 2140074"/>
              <a:gd name="connsiteY18" fmla="*/ 138854 h 254317"/>
              <a:gd name="connsiteX19" fmla="*/ 2065686 w 2140074"/>
              <a:gd name="connsiteY19" fmla="*/ 112867 h 254317"/>
              <a:gd name="connsiteX20" fmla="*/ 2127723 w 2140074"/>
              <a:gd name="connsiteY20" fmla="*/ 69291 h 254317"/>
              <a:gd name="connsiteX21" fmla="*/ 2140074 w 2140074"/>
              <a:gd name="connsiteY21" fmla="*/ 0 h 254317"/>
              <a:gd name="connsiteX0" fmla="*/ 5557 w 2140074"/>
              <a:gd name="connsiteY0" fmla="*/ 2086 h 254317"/>
              <a:gd name="connsiteX1" fmla="*/ 12627 w 2140074"/>
              <a:gd name="connsiteY1" fmla="*/ 74610 h 254317"/>
              <a:gd name="connsiteX2" fmla="*/ 77534 w 2140074"/>
              <a:gd name="connsiteY2" fmla="*/ 125459 h 254317"/>
              <a:gd name="connsiteX3" fmla="*/ 211935 w 2140074"/>
              <a:gd name="connsiteY3" fmla="*/ 135033 h 254317"/>
              <a:gd name="connsiteX4" fmla="*/ 362519 w 2140074"/>
              <a:gd name="connsiteY4" fmla="*/ 95992 h 254317"/>
              <a:gd name="connsiteX5" fmla="*/ 513059 w 2140074"/>
              <a:gd name="connsiteY5" fmla="*/ 88246 h 254317"/>
              <a:gd name="connsiteX6" fmla="*/ 576620 w 2140074"/>
              <a:gd name="connsiteY6" fmla="*/ 108096 h 254317"/>
              <a:gd name="connsiteX7" fmla="*/ 625138 w 2140074"/>
              <a:gd name="connsiteY7" fmla="*/ 130178 h 254317"/>
              <a:gd name="connsiteX8" fmla="*/ 653568 w 2140074"/>
              <a:gd name="connsiteY8" fmla="*/ 164021 h 254317"/>
              <a:gd name="connsiteX9" fmla="*/ 688270 w 2140074"/>
              <a:gd name="connsiteY9" fmla="*/ 208500 h 254317"/>
              <a:gd name="connsiteX10" fmla="*/ 733110 w 2140074"/>
              <a:gd name="connsiteY10" fmla="*/ 254317 h 254317"/>
              <a:gd name="connsiteX11" fmla="*/ 751496 w 2140074"/>
              <a:gd name="connsiteY11" fmla="*/ 212418 h 254317"/>
              <a:gd name="connsiteX12" fmla="*/ 785068 w 2140074"/>
              <a:gd name="connsiteY12" fmla="*/ 164915 h 254317"/>
              <a:gd name="connsiteX13" fmla="*/ 828782 w 2140074"/>
              <a:gd name="connsiteY13" fmla="*/ 125878 h 254317"/>
              <a:gd name="connsiteX14" fmla="*/ 974995 w 2140074"/>
              <a:gd name="connsiteY14" fmla="*/ 82198 h 254317"/>
              <a:gd name="connsiteX15" fmla="*/ 1258958 w 2140074"/>
              <a:gd name="connsiteY15" fmla="*/ 87293 h 254317"/>
              <a:gd name="connsiteX16" fmla="*/ 1642199 w 2140074"/>
              <a:gd name="connsiteY16" fmla="*/ 132220 h 254317"/>
              <a:gd name="connsiteX17" fmla="*/ 1789028 w 2140074"/>
              <a:gd name="connsiteY17" fmla="*/ 148530 h 254317"/>
              <a:gd name="connsiteX18" fmla="*/ 1975893 w 2140074"/>
              <a:gd name="connsiteY18" fmla="*/ 138854 h 254317"/>
              <a:gd name="connsiteX19" fmla="*/ 2065686 w 2140074"/>
              <a:gd name="connsiteY19" fmla="*/ 112867 h 254317"/>
              <a:gd name="connsiteX20" fmla="*/ 2127723 w 2140074"/>
              <a:gd name="connsiteY20" fmla="*/ 69291 h 254317"/>
              <a:gd name="connsiteX21" fmla="*/ 2140074 w 2140074"/>
              <a:gd name="connsiteY21" fmla="*/ 0 h 254317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576620 w 2140074"/>
              <a:gd name="connsiteY6" fmla="*/ 108096 h 244795"/>
              <a:gd name="connsiteX7" fmla="*/ 625138 w 2140074"/>
              <a:gd name="connsiteY7" fmla="*/ 130178 h 244795"/>
              <a:gd name="connsiteX8" fmla="*/ 653568 w 2140074"/>
              <a:gd name="connsiteY8" fmla="*/ 164021 h 244795"/>
              <a:gd name="connsiteX9" fmla="*/ 688270 w 2140074"/>
              <a:gd name="connsiteY9" fmla="*/ 208500 h 244795"/>
              <a:gd name="connsiteX10" fmla="*/ 704820 w 2140074"/>
              <a:gd name="connsiteY10" fmla="*/ 244795 h 244795"/>
              <a:gd name="connsiteX11" fmla="*/ 751496 w 2140074"/>
              <a:gd name="connsiteY11" fmla="*/ 212418 h 244795"/>
              <a:gd name="connsiteX12" fmla="*/ 785068 w 2140074"/>
              <a:gd name="connsiteY12" fmla="*/ 164915 h 244795"/>
              <a:gd name="connsiteX13" fmla="*/ 828782 w 2140074"/>
              <a:gd name="connsiteY13" fmla="*/ 125878 h 244795"/>
              <a:gd name="connsiteX14" fmla="*/ 974995 w 2140074"/>
              <a:gd name="connsiteY14" fmla="*/ 82198 h 244795"/>
              <a:gd name="connsiteX15" fmla="*/ 1258958 w 2140074"/>
              <a:gd name="connsiteY15" fmla="*/ 87293 h 244795"/>
              <a:gd name="connsiteX16" fmla="*/ 1642199 w 2140074"/>
              <a:gd name="connsiteY16" fmla="*/ 132220 h 244795"/>
              <a:gd name="connsiteX17" fmla="*/ 1789028 w 2140074"/>
              <a:gd name="connsiteY17" fmla="*/ 148530 h 244795"/>
              <a:gd name="connsiteX18" fmla="*/ 1975893 w 2140074"/>
              <a:gd name="connsiteY18" fmla="*/ 138854 h 244795"/>
              <a:gd name="connsiteX19" fmla="*/ 2065686 w 2140074"/>
              <a:gd name="connsiteY19" fmla="*/ 112867 h 244795"/>
              <a:gd name="connsiteX20" fmla="*/ 2127723 w 2140074"/>
              <a:gd name="connsiteY20" fmla="*/ 69291 h 244795"/>
              <a:gd name="connsiteX21" fmla="*/ 2140074 w 2140074"/>
              <a:gd name="connsiteY21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576620 w 2140074"/>
              <a:gd name="connsiteY6" fmla="*/ 108096 h 244795"/>
              <a:gd name="connsiteX7" fmla="*/ 625138 w 2140074"/>
              <a:gd name="connsiteY7" fmla="*/ 130178 h 244795"/>
              <a:gd name="connsiteX8" fmla="*/ 653568 w 2140074"/>
              <a:gd name="connsiteY8" fmla="*/ 164021 h 244795"/>
              <a:gd name="connsiteX9" fmla="*/ 688270 w 2140074"/>
              <a:gd name="connsiteY9" fmla="*/ 208500 h 244795"/>
              <a:gd name="connsiteX10" fmla="*/ 704820 w 2140074"/>
              <a:gd name="connsiteY10" fmla="*/ 244795 h 244795"/>
              <a:gd name="connsiteX11" fmla="*/ 751496 w 2140074"/>
              <a:gd name="connsiteY11" fmla="*/ 212418 h 244795"/>
              <a:gd name="connsiteX12" fmla="*/ 828782 w 2140074"/>
              <a:gd name="connsiteY12" fmla="*/ 125878 h 244795"/>
              <a:gd name="connsiteX13" fmla="*/ 974995 w 2140074"/>
              <a:gd name="connsiteY13" fmla="*/ 82198 h 244795"/>
              <a:gd name="connsiteX14" fmla="*/ 1258958 w 2140074"/>
              <a:gd name="connsiteY14" fmla="*/ 87293 h 244795"/>
              <a:gd name="connsiteX15" fmla="*/ 1642199 w 2140074"/>
              <a:gd name="connsiteY15" fmla="*/ 132220 h 244795"/>
              <a:gd name="connsiteX16" fmla="*/ 1789028 w 2140074"/>
              <a:gd name="connsiteY16" fmla="*/ 148530 h 244795"/>
              <a:gd name="connsiteX17" fmla="*/ 1975893 w 2140074"/>
              <a:gd name="connsiteY17" fmla="*/ 138854 h 244795"/>
              <a:gd name="connsiteX18" fmla="*/ 2065686 w 2140074"/>
              <a:gd name="connsiteY18" fmla="*/ 112867 h 244795"/>
              <a:gd name="connsiteX19" fmla="*/ 2127723 w 2140074"/>
              <a:gd name="connsiteY19" fmla="*/ 69291 h 244795"/>
              <a:gd name="connsiteX20" fmla="*/ 2140074 w 2140074"/>
              <a:gd name="connsiteY20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576620 w 2140074"/>
              <a:gd name="connsiteY6" fmla="*/ 108096 h 244795"/>
              <a:gd name="connsiteX7" fmla="*/ 625138 w 2140074"/>
              <a:gd name="connsiteY7" fmla="*/ 130178 h 244795"/>
              <a:gd name="connsiteX8" fmla="*/ 653568 w 2140074"/>
              <a:gd name="connsiteY8" fmla="*/ 164021 h 244795"/>
              <a:gd name="connsiteX9" fmla="*/ 688270 w 2140074"/>
              <a:gd name="connsiteY9" fmla="*/ 208500 h 244795"/>
              <a:gd name="connsiteX10" fmla="*/ 704820 w 2140074"/>
              <a:gd name="connsiteY10" fmla="*/ 244795 h 244795"/>
              <a:gd name="connsiteX11" fmla="*/ 828782 w 2140074"/>
              <a:gd name="connsiteY11" fmla="*/ 125878 h 244795"/>
              <a:gd name="connsiteX12" fmla="*/ 974995 w 2140074"/>
              <a:gd name="connsiteY12" fmla="*/ 82198 h 244795"/>
              <a:gd name="connsiteX13" fmla="*/ 1258958 w 2140074"/>
              <a:gd name="connsiteY13" fmla="*/ 87293 h 244795"/>
              <a:gd name="connsiteX14" fmla="*/ 1642199 w 2140074"/>
              <a:gd name="connsiteY14" fmla="*/ 132220 h 244795"/>
              <a:gd name="connsiteX15" fmla="*/ 1789028 w 2140074"/>
              <a:gd name="connsiteY15" fmla="*/ 148530 h 244795"/>
              <a:gd name="connsiteX16" fmla="*/ 1975893 w 2140074"/>
              <a:gd name="connsiteY16" fmla="*/ 138854 h 244795"/>
              <a:gd name="connsiteX17" fmla="*/ 2065686 w 2140074"/>
              <a:gd name="connsiteY17" fmla="*/ 112867 h 244795"/>
              <a:gd name="connsiteX18" fmla="*/ 2127723 w 2140074"/>
              <a:gd name="connsiteY18" fmla="*/ 69291 h 244795"/>
              <a:gd name="connsiteX19" fmla="*/ 2140074 w 2140074"/>
              <a:gd name="connsiteY19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576620 w 2140074"/>
              <a:gd name="connsiteY6" fmla="*/ 108096 h 244795"/>
              <a:gd name="connsiteX7" fmla="*/ 625138 w 2140074"/>
              <a:gd name="connsiteY7" fmla="*/ 130178 h 244795"/>
              <a:gd name="connsiteX8" fmla="*/ 688270 w 2140074"/>
              <a:gd name="connsiteY8" fmla="*/ 208500 h 244795"/>
              <a:gd name="connsiteX9" fmla="*/ 704820 w 2140074"/>
              <a:gd name="connsiteY9" fmla="*/ 244795 h 244795"/>
              <a:gd name="connsiteX10" fmla="*/ 828782 w 2140074"/>
              <a:gd name="connsiteY10" fmla="*/ 125878 h 244795"/>
              <a:gd name="connsiteX11" fmla="*/ 974995 w 2140074"/>
              <a:gd name="connsiteY11" fmla="*/ 82198 h 244795"/>
              <a:gd name="connsiteX12" fmla="*/ 1258958 w 2140074"/>
              <a:gd name="connsiteY12" fmla="*/ 87293 h 244795"/>
              <a:gd name="connsiteX13" fmla="*/ 1642199 w 2140074"/>
              <a:gd name="connsiteY13" fmla="*/ 132220 h 244795"/>
              <a:gd name="connsiteX14" fmla="*/ 1789028 w 2140074"/>
              <a:gd name="connsiteY14" fmla="*/ 148530 h 244795"/>
              <a:gd name="connsiteX15" fmla="*/ 1975893 w 2140074"/>
              <a:gd name="connsiteY15" fmla="*/ 138854 h 244795"/>
              <a:gd name="connsiteX16" fmla="*/ 2065686 w 2140074"/>
              <a:gd name="connsiteY16" fmla="*/ 112867 h 244795"/>
              <a:gd name="connsiteX17" fmla="*/ 2127723 w 2140074"/>
              <a:gd name="connsiteY17" fmla="*/ 69291 h 244795"/>
              <a:gd name="connsiteX18" fmla="*/ 2140074 w 2140074"/>
              <a:gd name="connsiteY18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576620 w 2140074"/>
              <a:gd name="connsiteY6" fmla="*/ 108096 h 244795"/>
              <a:gd name="connsiteX7" fmla="*/ 688270 w 2140074"/>
              <a:gd name="connsiteY7" fmla="*/ 208500 h 244795"/>
              <a:gd name="connsiteX8" fmla="*/ 704820 w 2140074"/>
              <a:gd name="connsiteY8" fmla="*/ 244795 h 244795"/>
              <a:gd name="connsiteX9" fmla="*/ 828782 w 2140074"/>
              <a:gd name="connsiteY9" fmla="*/ 125878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576620 w 2140074"/>
              <a:gd name="connsiteY6" fmla="*/ 108096 h 244795"/>
              <a:gd name="connsiteX7" fmla="*/ 704820 w 2140074"/>
              <a:gd name="connsiteY7" fmla="*/ 244795 h 244795"/>
              <a:gd name="connsiteX8" fmla="*/ 828782 w 2140074"/>
              <a:gd name="connsiteY8" fmla="*/ 125878 h 244795"/>
              <a:gd name="connsiteX9" fmla="*/ 974995 w 2140074"/>
              <a:gd name="connsiteY9" fmla="*/ 82198 h 244795"/>
              <a:gd name="connsiteX10" fmla="*/ 1258958 w 2140074"/>
              <a:gd name="connsiteY10" fmla="*/ 87293 h 244795"/>
              <a:gd name="connsiteX11" fmla="*/ 1642199 w 2140074"/>
              <a:gd name="connsiteY11" fmla="*/ 132220 h 244795"/>
              <a:gd name="connsiteX12" fmla="*/ 1789028 w 2140074"/>
              <a:gd name="connsiteY12" fmla="*/ 148530 h 244795"/>
              <a:gd name="connsiteX13" fmla="*/ 1975893 w 2140074"/>
              <a:gd name="connsiteY13" fmla="*/ 138854 h 244795"/>
              <a:gd name="connsiteX14" fmla="*/ 2065686 w 2140074"/>
              <a:gd name="connsiteY14" fmla="*/ 112867 h 244795"/>
              <a:gd name="connsiteX15" fmla="*/ 2127723 w 2140074"/>
              <a:gd name="connsiteY15" fmla="*/ 69291 h 244795"/>
              <a:gd name="connsiteX16" fmla="*/ 2140074 w 2140074"/>
              <a:gd name="connsiteY16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704820 w 2140074"/>
              <a:gd name="connsiteY6" fmla="*/ 244795 h 244795"/>
              <a:gd name="connsiteX7" fmla="*/ 828782 w 2140074"/>
              <a:gd name="connsiteY7" fmla="*/ 125878 h 244795"/>
              <a:gd name="connsiteX8" fmla="*/ 974995 w 2140074"/>
              <a:gd name="connsiteY8" fmla="*/ 82198 h 244795"/>
              <a:gd name="connsiteX9" fmla="*/ 1258958 w 2140074"/>
              <a:gd name="connsiteY9" fmla="*/ 87293 h 244795"/>
              <a:gd name="connsiteX10" fmla="*/ 1642199 w 2140074"/>
              <a:gd name="connsiteY10" fmla="*/ 132220 h 244795"/>
              <a:gd name="connsiteX11" fmla="*/ 1789028 w 2140074"/>
              <a:gd name="connsiteY11" fmla="*/ 148530 h 244795"/>
              <a:gd name="connsiteX12" fmla="*/ 1975893 w 2140074"/>
              <a:gd name="connsiteY12" fmla="*/ 138854 h 244795"/>
              <a:gd name="connsiteX13" fmla="*/ 2065686 w 2140074"/>
              <a:gd name="connsiteY13" fmla="*/ 112867 h 244795"/>
              <a:gd name="connsiteX14" fmla="*/ 2127723 w 2140074"/>
              <a:gd name="connsiteY14" fmla="*/ 69291 h 244795"/>
              <a:gd name="connsiteX15" fmla="*/ 2140074 w 2140074"/>
              <a:gd name="connsiteY15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17114 w 2140074"/>
              <a:gd name="connsiteY6" fmla="*/ 157900 h 244795"/>
              <a:gd name="connsiteX7" fmla="*/ 704820 w 2140074"/>
              <a:gd name="connsiteY7" fmla="*/ 244795 h 244795"/>
              <a:gd name="connsiteX8" fmla="*/ 828782 w 2140074"/>
              <a:gd name="connsiteY8" fmla="*/ 125878 h 244795"/>
              <a:gd name="connsiteX9" fmla="*/ 974995 w 2140074"/>
              <a:gd name="connsiteY9" fmla="*/ 82198 h 244795"/>
              <a:gd name="connsiteX10" fmla="*/ 1258958 w 2140074"/>
              <a:gd name="connsiteY10" fmla="*/ 87293 h 244795"/>
              <a:gd name="connsiteX11" fmla="*/ 1642199 w 2140074"/>
              <a:gd name="connsiteY11" fmla="*/ 132220 h 244795"/>
              <a:gd name="connsiteX12" fmla="*/ 1789028 w 2140074"/>
              <a:gd name="connsiteY12" fmla="*/ 148530 h 244795"/>
              <a:gd name="connsiteX13" fmla="*/ 1975893 w 2140074"/>
              <a:gd name="connsiteY13" fmla="*/ 138854 h 244795"/>
              <a:gd name="connsiteX14" fmla="*/ 2065686 w 2140074"/>
              <a:gd name="connsiteY14" fmla="*/ 112867 h 244795"/>
              <a:gd name="connsiteX15" fmla="*/ 2127723 w 2140074"/>
              <a:gd name="connsiteY15" fmla="*/ 69291 h 244795"/>
              <a:gd name="connsiteX16" fmla="*/ 2140074 w 2140074"/>
              <a:gd name="connsiteY16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828782 w 2140074"/>
              <a:gd name="connsiteY8" fmla="*/ 125878 h 244795"/>
              <a:gd name="connsiteX9" fmla="*/ 974995 w 2140074"/>
              <a:gd name="connsiteY9" fmla="*/ 82198 h 244795"/>
              <a:gd name="connsiteX10" fmla="*/ 1258958 w 2140074"/>
              <a:gd name="connsiteY10" fmla="*/ 87293 h 244795"/>
              <a:gd name="connsiteX11" fmla="*/ 1642199 w 2140074"/>
              <a:gd name="connsiteY11" fmla="*/ 132220 h 244795"/>
              <a:gd name="connsiteX12" fmla="*/ 1789028 w 2140074"/>
              <a:gd name="connsiteY12" fmla="*/ 148530 h 244795"/>
              <a:gd name="connsiteX13" fmla="*/ 1975893 w 2140074"/>
              <a:gd name="connsiteY13" fmla="*/ 138854 h 244795"/>
              <a:gd name="connsiteX14" fmla="*/ 2065686 w 2140074"/>
              <a:gd name="connsiteY14" fmla="*/ 112867 h 244795"/>
              <a:gd name="connsiteX15" fmla="*/ 2127723 w 2140074"/>
              <a:gd name="connsiteY15" fmla="*/ 69291 h 244795"/>
              <a:gd name="connsiteX16" fmla="*/ 2140074 w 2140074"/>
              <a:gd name="connsiteY16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828782 w 2140074"/>
              <a:gd name="connsiteY8" fmla="*/ 125878 h 244795"/>
              <a:gd name="connsiteX9" fmla="*/ 974995 w 2140074"/>
              <a:gd name="connsiteY9" fmla="*/ 82198 h 244795"/>
              <a:gd name="connsiteX10" fmla="*/ 1258958 w 2140074"/>
              <a:gd name="connsiteY10" fmla="*/ 87293 h 244795"/>
              <a:gd name="connsiteX11" fmla="*/ 1642199 w 2140074"/>
              <a:gd name="connsiteY11" fmla="*/ 132220 h 244795"/>
              <a:gd name="connsiteX12" fmla="*/ 1789028 w 2140074"/>
              <a:gd name="connsiteY12" fmla="*/ 148530 h 244795"/>
              <a:gd name="connsiteX13" fmla="*/ 1975893 w 2140074"/>
              <a:gd name="connsiteY13" fmla="*/ 138854 h 244795"/>
              <a:gd name="connsiteX14" fmla="*/ 2065686 w 2140074"/>
              <a:gd name="connsiteY14" fmla="*/ 112867 h 244795"/>
              <a:gd name="connsiteX15" fmla="*/ 2127723 w 2140074"/>
              <a:gd name="connsiteY15" fmla="*/ 69291 h 244795"/>
              <a:gd name="connsiteX16" fmla="*/ 2140074 w 2140074"/>
              <a:gd name="connsiteY16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828782 w 2140074"/>
              <a:gd name="connsiteY8" fmla="*/ 125878 h 244795"/>
              <a:gd name="connsiteX9" fmla="*/ 974995 w 2140074"/>
              <a:gd name="connsiteY9" fmla="*/ 82198 h 244795"/>
              <a:gd name="connsiteX10" fmla="*/ 1258958 w 2140074"/>
              <a:gd name="connsiteY10" fmla="*/ 87293 h 244795"/>
              <a:gd name="connsiteX11" fmla="*/ 1642199 w 2140074"/>
              <a:gd name="connsiteY11" fmla="*/ 132220 h 244795"/>
              <a:gd name="connsiteX12" fmla="*/ 1789028 w 2140074"/>
              <a:gd name="connsiteY12" fmla="*/ 148530 h 244795"/>
              <a:gd name="connsiteX13" fmla="*/ 1975893 w 2140074"/>
              <a:gd name="connsiteY13" fmla="*/ 138854 h 244795"/>
              <a:gd name="connsiteX14" fmla="*/ 2065686 w 2140074"/>
              <a:gd name="connsiteY14" fmla="*/ 112867 h 244795"/>
              <a:gd name="connsiteX15" fmla="*/ 2127723 w 2140074"/>
              <a:gd name="connsiteY15" fmla="*/ 69291 h 244795"/>
              <a:gd name="connsiteX16" fmla="*/ 2140074 w 2140074"/>
              <a:gd name="connsiteY16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28782 w 2140074"/>
              <a:gd name="connsiteY9" fmla="*/ 125878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28782 w 2140074"/>
              <a:gd name="connsiteY9" fmla="*/ 125878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14081 w 2140074"/>
              <a:gd name="connsiteY10" fmla="*/ 93601 h 244795"/>
              <a:gd name="connsiteX11" fmla="*/ 974995 w 2140074"/>
              <a:gd name="connsiteY11" fmla="*/ 82198 h 244795"/>
              <a:gd name="connsiteX12" fmla="*/ 1258958 w 2140074"/>
              <a:gd name="connsiteY12" fmla="*/ 87293 h 244795"/>
              <a:gd name="connsiteX13" fmla="*/ 1642199 w 2140074"/>
              <a:gd name="connsiteY13" fmla="*/ 132220 h 244795"/>
              <a:gd name="connsiteX14" fmla="*/ 1789028 w 2140074"/>
              <a:gd name="connsiteY14" fmla="*/ 148530 h 244795"/>
              <a:gd name="connsiteX15" fmla="*/ 1975893 w 2140074"/>
              <a:gd name="connsiteY15" fmla="*/ 138854 h 244795"/>
              <a:gd name="connsiteX16" fmla="*/ 2065686 w 2140074"/>
              <a:gd name="connsiteY16" fmla="*/ 112867 h 244795"/>
              <a:gd name="connsiteX17" fmla="*/ 2127723 w 2140074"/>
              <a:gd name="connsiteY17" fmla="*/ 69291 h 244795"/>
              <a:gd name="connsiteX18" fmla="*/ 2140074 w 2140074"/>
              <a:gd name="connsiteY18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152094 w 2140074"/>
              <a:gd name="connsiteY11" fmla="*/ 75455 h 244795"/>
              <a:gd name="connsiteX12" fmla="*/ 1258958 w 2140074"/>
              <a:gd name="connsiteY12" fmla="*/ 87293 h 244795"/>
              <a:gd name="connsiteX13" fmla="*/ 1642199 w 2140074"/>
              <a:gd name="connsiteY13" fmla="*/ 132220 h 244795"/>
              <a:gd name="connsiteX14" fmla="*/ 1789028 w 2140074"/>
              <a:gd name="connsiteY14" fmla="*/ 148530 h 244795"/>
              <a:gd name="connsiteX15" fmla="*/ 1975893 w 2140074"/>
              <a:gd name="connsiteY15" fmla="*/ 138854 h 244795"/>
              <a:gd name="connsiteX16" fmla="*/ 2065686 w 2140074"/>
              <a:gd name="connsiteY16" fmla="*/ 112867 h 244795"/>
              <a:gd name="connsiteX17" fmla="*/ 2127723 w 2140074"/>
              <a:gd name="connsiteY17" fmla="*/ 69291 h 244795"/>
              <a:gd name="connsiteX18" fmla="*/ 2140074 w 2140074"/>
              <a:gd name="connsiteY18" fmla="*/ 0 h 244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140074" h="244795">
                <a:moveTo>
                  <a:pt x="5557" y="2086"/>
                </a:moveTo>
                <a:cubicBezTo>
                  <a:pt x="-6441" y="30282"/>
                  <a:pt x="3365" y="40460"/>
                  <a:pt x="12627" y="74610"/>
                </a:cubicBezTo>
                <a:cubicBezTo>
                  <a:pt x="36573" y="97703"/>
                  <a:pt x="28366" y="86774"/>
                  <a:pt x="77534" y="125459"/>
                </a:cubicBezTo>
                <a:cubicBezTo>
                  <a:pt x="160846" y="147386"/>
                  <a:pt x="185054" y="127536"/>
                  <a:pt x="211935" y="135033"/>
                </a:cubicBezTo>
                <a:cubicBezTo>
                  <a:pt x="321901" y="104725"/>
                  <a:pt x="241611" y="129984"/>
                  <a:pt x="362519" y="95992"/>
                </a:cubicBezTo>
                <a:cubicBezTo>
                  <a:pt x="453122" y="85817"/>
                  <a:pt x="431853" y="84192"/>
                  <a:pt x="513059" y="88246"/>
                </a:cubicBezTo>
                <a:cubicBezTo>
                  <a:pt x="578046" y="96807"/>
                  <a:pt x="584232" y="102639"/>
                  <a:pt x="638329" y="143615"/>
                </a:cubicBezTo>
                <a:cubicBezTo>
                  <a:pt x="679799" y="196469"/>
                  <a:pt x="682656" y="211068"/>
                  <a:pt x="704820" y="244795"/>
                </a:cubicBezTo>
                <a:cubicBezTo>
                  <a:pt x="729803" y="219005"/>
                  <a:pt x="712354" y="236076"/>
                  <a:pt x="779770" y="167424"/>
                </a:cubicBezTo>
                <a:lnTo>
                  <a:pt x="857070" y="111594"/>
                </a:lnTo>
                <a:cubicBezTo>
                  <a:pt x="889607" y="97390"/>
                  <a:pt x="858614" y="104394"/>
                  <a:pt x="974995" y="82198"/>
                </a:cubicBezTo>
                <a:cubicBezTo>
                  <a:pt x="1024166" y="76175"/>
                  <a:pt x="1104767" y="74606"/>
                  <a:pt x="1152094" y="75455"/>
                </a:cubicBezTo>
                <a:cubicBezTo>
                  <a:pt x="1199421" y="76304"/>
                  <a:pt x="1177274" y="77832"/>
                  <a:pt x="1258958" y="87293"/>
                </a:cubicBezTo>
                <a:cubicBezTo>
                  <a:pt x="1520717" y="111137"/>
                  <a:pt x="1601674" y="122006"/>
                  <a:pt x="1642199" y="132220"/>
                </a:cubicBezTo>
                <a:lnTo>
                  <a:pt x="1789028" y="148530"/>
                </a:lnTo>
                <a:cubicBezTo>
                  <a:pt x="1844644" y="149636"/>
                  <a:pt x="1929783" y="144798"/>
                  <a:pt x="1975893" y="138854"/>
                </a:cubicBezTo>
                <a:cubicBezTo>
                  <a:pt x="2060557" y="122023"/>
                  <a:pt x="1972936" y="146381"/>
                  <a:pt x="2065686" y="112867"/>
                </a:cubicBezTo>
                <a:lnTo>
                  <a:pt x="2127723" y="69291"/>
                </a:lnTo>
                <a:cubicBezTo>
                  <a:pt x="2151547" y="8929"/>
                  <a:pt x="2131030" y="23096"/>
                  <a:pt x="2140074" y="0"/>
                </a:cubicBezTo>
              </a:path>
            </a:pathLst>
          </a:cu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63" name="Subtitle 2"/>
          <p:cNvSpPr txBox="1">
            <a:spLocks/>
          </p:cNvSpPr>
          <p:nvPr/>
        </p:nvSpPr>
        <p:spPr>
          <a:xfrm>
            <a:off x="6576649" y="3997207"/>
            <a:ext cx="2286000" cy="99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871538" algn="l"/>
                <a:tab pos="23904575" algn="l"/>
              </a:tabLst>
            </a:pPr>
            <a:r>
              <a:rPr lang="en-US" sz="1900" dirty="0" smtClean="0">
                <a:solidFill>
                  <a:schemeClr val="tx1"/>
                </a:solidFill>
                <a:effectLst>
                  <a:glow rad="317500">
                    <a:schemeClr val="bg1">
                      <a:alpha val="92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Midtropospheric</a:t>
            </a:r>
            <a:br>
              <a:rPr lang="en-US" sz="1900" dirty="0" smtClean="0">
                <a:solidFill>
                  <a:schemeClr val="tx1"/>
                </a:solidFill>
                <a:effectLst>
                  <a:glow rad="317500">
                    <a:schemeClr val="bg1">
                      <a:alpha val="92000"/>
                    </a:schemeClr>
                  </a:glow>
                </a:effectLst>
                <a:latin typeface="Arial" pitchFamily="34" charset="0"/>
                <a:cs typeface="Arial" pitchFamily="34" charset="0"/>
              </a:rPr>
            </a:br>
            <a:r>
              <a:rPr lang="en-US" sz="1900" dirty="0" smtClean="0">
                <a:solidFill>
                  <a:schemeClr val="tx1"/>
                </a:solidFill>
                <a:effectLst>
                  <a:glow rad="317500">
                    <a:schemeClr val="bg1">
                      <a:alpha val="92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latent heat release </a:t>
            </a:r>
            <a:br>
              <a:rPr lang="en-US" sz="1900" dirty="0" smtClean="0">
                <a:solidFill>
                  <a:schemeClr val="tx1"/>
                </a:solidFill>
                <a:effectLst>
                  <a:glow rad="317500">
                    <a:schemeClr val="bg1">
                      <a:alpha val="92000"/>
                    </a:schemeClr>
                  </a:glow>
                </a:effectLst>
                <a:latin typeface="Arial" pitchFamily="34" charset="0"/>
                <a:cs typeface="Arial" pitchFamily="34" charset="0"/>
              </a:rPr>
            </a:br>
            <a:r>
              <a:rPr lang="en-US" sz="1900" dirty="0" smtClean="0">
                <a:solidFill>
                  <a:schemeClr val="tx1"/>
                </a:solidFill>
                <a:effectLst>
                  <a:glow rad="317500">
                    <a:schemeClr val="bg1">
                      <a:alpha val="92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(PV2)</a:t>
            </a:r>
          </a:p>
        </p:txBody>
      </p:sp>
      <p:sp>
        <p:nvSpPr>
          <p:cNvPr id="64" name="Freeform 63"/>
          <p:cNvSpPr/>
          <p:nvPr/>
        </p:nvSpPr>
        <p:spPr>
          <a:xfrm rot="16200000">
            <a:off x="7006658" y="1457731"/>
            <a:ext cx="1158303" cy="302844"/>
          </a:xfrm>
          <a:custGeom>
            <a:avLst/>
            <a:gdLst>
              <a:gd name="connsiteX0" fmla="*/ 92927 w 2174488"/>
              <a:gd name="connsiteY0" fmla="*/ 0 h 216829"/>
              <a:gd name="connsiteX1" fmla="*/ 24780 w 2174488"/>
              <a:gd name="connsiteY1" fmla="*/ 43366 h 216829"/>
              <a:gd name="connsiteX2" fmla="*/ 0 w 2174488"/>
              <a:gd name="connsiteY2" fmla="*/ 99122 h 216829"/>
              <a:gd name="connsiteX3" fmla="*/ 24780 w 2174488"/>
              <a:gd name="connsiteY3" fmla="*/ 154878 h 216829"/>
              <a:gd name="connsiteX4" fmla="*/ 86732 w 2174488"/>
              <a:gd name="connsiteY4" fmla="*/ 167269 h 216829"/>
              <a:gd name="connsiteX5" fmla="*/ 179659 w 2174488"/>
              <a:gd name="connsiteY5" fmla="*/ 148683 h 216829"/>
              <a:gd name="connsiteX6" fmla="*/ 297366 w 2174488"/>
              <a:gd name="connsiteY6" fmla="*/ 123903 h 216829"/>
              <a:gd name="connsiteX7" fmla="*/ 458439 w 2174488"/>
              <a:gd name="connsiteY7" fmla="*/ 86732 h 216829"/>
              <a:gd name="connsiteX8" fmla="*/ 563756 w 2174488"/>
              <a:gd name="connsiteY8" fmla="*/ 74342 h 216829"/>
              <a:gd name="connsiteX9" fmla="*/ 675268 w 2174488"/>
              <a:gd name="connsiteY9" fmla="*/ 68147 h 216829"/>
              <a:gd name="connsiteX10" fmla="*/ 762000 w 2174488"/>
              <a:gd name="connsiteY10" fmla="*/ 74342 h 216829"/>
              <a:gd name="connsiteX11" fmla="*/ 848732 w 2174488"/>
              <a:gd name="connsiteY11" fmla="*/ 105317 h 216829"/>
              <a:gd name="connsiteX12" fmla="*/ 873512 w 2174488"/>
              <a:gd name="connsiteY12" fmla="*/ 154878 h 216829"/>
              <a:gd name="connsiteX13" fmla="*/ 873512 w 2174488"/>
              <a:gd name="connsiteY13" fmla="*/ 154878 h 216829"/>
              <a:gd name="connsiteX14" fmla="*/ 879707 w 2174488"/>
              <a:gd name="connsiteY14" fmla="*/ 216829 h 216829"/>
              <a:gd name="connsiteX15" fmla="*/ 923073 w 2174488"/>
              <a:gd name="connsiteY15" fmla="*/ 173464 h 216829"/>
              <a:gd name="connsiteX16" fmla="*/ 985024 w 2174488"/>
              <a:gd name="connsiteY16" fmla="*/ 123903 h 216829"/>
              <a:gd name="connsiteX17" fmla="*/ 1053171 w 2174488"/>
              <a:gd name="connsiteY17" fmla="*/ 86732 h 216829"/>
              <a:gd name="connsiteX18" fmla="*/ 1164683 w 2174488"/>
              <a:gd name="connsiteY18" fmla="*/ 68147 h 216829"/>
              <a:gd name="connsiteX19" fmla="*/ 1282390 w 2174488"/>
              <a:gd name="connsiteY19" fmla="*/ 80537 h 216829"/>
              <a:gd name="connsiteX20" fmla="*/ 1369122 w 2174488"/>
              <a:gd name="connsiteY20" fmla="*/ 111512 h 216829"/>
              <a:gd name="connsiteX21" fmla="*/ 1449659 w 2174488"/>
              <a:gd name="connsiteY21" fmla="*/ 136293 h 216829"/>
              <a:gd name="connsiteX22" fmla="*/ 1604537 w 2174488"/>
              <a:gd name="connsiteY22" fmla="*/ 167269 h 216829"/>
              <a:gd name="connsiteX23" fmla="*/ 1685073 w 2174488"/>
              <a:gd name="connsiteY23" fmla="*/ 179659 h 216829"/>
              <a:gd name="connsiteX24" fmla="*/ 1778000 w 2174488"/>
              <a:gd name="connsiteY24" fmla="*/ 185854 h 216829"/>
              <a:gd name="connsiteX25" fmla="*/ 1883317 w 2174488"/>
              <a:gd name="connsiteY25" fmla="*/ 179659 h 216829"/>
              <a:gd name="connsiteX26" fmla="*/ 1951463 w 2174488"/>
              <a:gd name="connsiteY26" fmla="*/ 154878 h 216829"/>
              <a:gd name="connsiteX27" fmla="*/ 2038195 w 2174488"/>
              <a:gd name="connsiteY27" fmla="*/ 130098 h 216829"/>
              <a:gd name="connsiteX28" fmla="*/ 2038195 w 2174488"/>
              <a:gd name="connsiteY28" fmla="*/ 130098 h 216829"/>
              <a:gd name="connsiteX29" fmla="*/ 2137317 w 2174488"/>
              <a:gd name="connsiteY29" fmla="*/ 80537 h 216829"/>
              <a:gd name="connsiteX30" fmla="*/ 2174488 w 2174488"/>
              <a:gd name="connsiteY30" fmla="*/ 37171 h 216829"/>
              <a:gd name="connsiteX31" fmla="*/ 2174488 w 2174488"/>
              <a:gd name="connsiteY31" fmla="*/ 37171 h 216829"/>
              <a:gd name="connsiteX0" fmla="*/ 60774 w 2174488"/>
              <a:gd name="connsiteY0" fmla="*/ 0 h 258051"/>
              <a:gd name="connsiteX1" fmla="*/ 24780 w 2174488"/>
              <a:gd name="connsiteY1" fmla="*/ 84588 h 258051"/>
              <a:gd name="connsiteX2" fmla="*/ 0 w 2174488"/>
              <a:gd name="connsiteY2" fmla="*/ 140344 h 258051"/>
              <a:gd name="connsiteX3" fmla="*/ 24780 w 2174488"/>
              <a:gd name="connsiteY3" fmla="*/ 196100 h 258051"/>
              <a:gd name="connsiteX4" fmla="*/ 86732 w 2174488"/>
              <a:gd name="connsiteY4" fmla="*/ 208491 h 258051"/>
              <a:gd name="connsiteX5" fmla="*/ 179659 w 2174488"/>
              <a:gd name="connsiteY5" fmla="*/ 189905 h 258051"/>
              <a:gd name="connsiteX6" fmla="*/ 297366 w 2174488"/>
              <a:gd name="connsiteY6" fmla="*/ 165125 h 258051"/>
              <a:gd name="connsiteX7" fmla="*/ 458439 w 2174488"/>
              <a:gd name="connsiteY7" fmla="*/ 127954 h 258051"/>
              <a:gd name="connsiteX8" fmla="*/ 563756 w 2174488"/>
              <a:gd name="connsiteY8" fmla="*/ 115564 h 258051"/>
              <a:gd name="connsiteX9" fmla="*/ 675268 w 2174488"/>
              <a:gd name="connsiteY9" fmla="*/ 109369 h 258051"/>
              <a:gd name="connsiteX10" fmla="*/ 762000 w 2174488"/>
              <a:gd name="connsiteY10" fmla="*/ 115564 h 258051"/>
              <a:gd name="connsiteX11" fmla="*/ 848732 w 2174488"/>
              <a:gd name="connsiteY11" fmla="*/ 146539 h 258051"/>
              <a:gd name="connsiteX12" fmla="*/ 873512 w 2174488"/>
              <a:gd name="connsiteY12" fmla="*/ 196100 h 258051"/>
              <a:gd name="connsiteX13" fmla="*/ 873512 w 2174488"/>
              <a:gd name="connsiteY13" fmla="*/ 196100 h 258051"/>
              <a:gd name="connsiteX14" fmla="*/ 879707 w 2174488"/>
              <a:gd name="connsiteY14" fmla="*/ 258051 h 258051"/>
              <a:gd name="connsiteX15" fmla="*/ 923073 w 2174488"/>
              <a:gd name="connsiteY15" fmla="*/ 214686 h 258051"/>
              <a:gd name="connsiteX16" fmla="*/ 985024 w 2174488"/>
              <a:gd name="connsiteY16" fmla="*/ 165125 h 258051"/>
              <a:gd name="connsiteX17" fmla="*/ 1053171 w 2174488"/>
              <a:gd name="connsiteY17" fmla="*/ 127954 h 258051"/>
              <a:gd name="connsiteX18" fmla="*/ 1164683 w 2174488"/>
              <a:gd name="connsiteY18" fmla="*/ 109369 h 258051"/>
              <a:gd name="connsiteX19" fmla="*/ 1282390 w 2174488"/>
              <a:gd name="connsiteY19" fmla="*/ 121759 h 258051"/>
              <a:gd name="connsiteX20" fmla="*/ 1369122 w 2174488"/>
              <a:gd name="connsiteY20" fmla="*/ 152734 h 258051"/>
              <a:gd name="connsiteX21" fmla="*/ 1449659 w 2174488"/>
              <a:gd name="connsiteY21" fmla="*/ 177515 h 258051"/>
              <a:gd name="connsiteX22" fmla="*/ 1604537 w 2174488"/>
              <a:gd name="connsiteY22" fmla="*/ 208491 h 258051"/>
              <a:gd name="connsiteX23" fmla="*/ 1685073 w 2174488"/>
              <a:gd name="connsiteY23" fmla="*/ 220881 h 258051"/>
              <a:gd name="connsiteX24" fmla="*/ 1778000 w 2174488"/>
              <a:gd name="connsiteY24" fmla="*/ 227076 h 258051"/>
              <a:gd name="connsiteX25" fmla="*/ 1883317 w 2174488"/>
              <a:gd name="connsiteY25" fmla="*/ 220881 h 258051"/>
              <a:gd name="connsiteX26" fmla="*/ 1951463 w 2174488"/>
              <a:gd name="connsiteY26" fmla="*/ 196100 h 258051"/>
              <a:gd name="connsiteX27" fmla="*/ 2038195 w 2174488"/>
              <a:gd name="connsiteY27" fmla="*/ 171320 h 258051"/>
              <a:gd name="connsiteX28" fmla="*/ 2038195 w 2174488"/>
              <a:gd name="connsiteY28" fmla="*/ 171320 h 258051"/>
              <a:gd name="connsiteX29" fmla="*/ 2137317 w 2174488"/>
              <a:gd name="connsiteY29" fmla="*/ 121759 h 258051"/>
              <a:gd name="connsiteX30" fmla="*/ 2174488 w 2174488"/>
              <a:gd name="connsiteY30" fmla="*/ 78393 h 258051"/>
              <a:gd name="connsiteX31" fmla="*/ 2174488 w 2174488"/>
              <a:gd name="connsiteY31" fmla="*/ 78393 h 258051"/>
              <a:gd name="connsiteX0" fmla="*/ 42401 w 2156115"/>
              <a:gd name="connsiteY0" fmla="*/ 0 h 258051"/>
              <a:gd name="connsiteX1" fmla="*/ 6407 w 2156115"/>
              <a:gd name="connsiteY1" fmla="*/ 84588 h 258051"/>
              <a:gd name="connsiteX2" fmla="*/ 0 w 2156115"/>
              <a:gd name="connsiteY2" fmla="*/ 144924 h 258051"/>
              <a:gd name="connsiteX3" fmla="*/ 6407 w 2156115"/>
              <a:gd name="connsiteY3" fmla="*/ 196100 h 258051"/>
              <a:gd name="connsiteX4" fmla="*/ 68359 w 2156115"/>
              <a:gd name="connsiteY4" fmla="*/ 208491 h 258051"/>
              <a:gd name="connsiteX5" fmla="*/ 161286 w 2156115"/>
              <a:gd name="connsiteY5" fmla="*/ 189905 h 258051"/>
              <a:gd name="connsiteX6" fmla="*/ 278993 w 2156115"/>
              <a:gd name="connsiteY6" fmla="*/ 165125 h 258051"/>
              <a:gd name="connsiteX7" fmla="*/ 440066 w 2156115"/>
              <a:gd name="connsiteY7" fmla="*/ 127954 h 258051"/>
              <a:gd name="connsiteX8" fmla="*/ 545383 w 2156115"/>
              <a:gd name="connsiteY8" fmla="*/ 115564 h 258051"/>
              <a:gd name="connsiteX9" fmla="*/ 656895 w 2156115"/>
              <a:gd name="connsiteY9" fmla="*/ 109369 h 258051"/>
              <a:gd name="connsiteX10" fmla="*/ 743627 w 2156115"/>
              <a:gd name="connsiteY10" fmla="*/ 115564 h 258051"/>
              <a:gd name="connsiteX11" fmla="*/ 830359 w 2156115"/>
              <a:gd name="connsiteY11" fmla="*/ 146539 h 258051"/>
              <a:gd name="connsiteX12" fmla="*/ 855139 w 2156115"/>
              <a:gd name="connsiteY12" fmla="*/ 196100 h 258051"/>
              <a:gd name="connsiteX13" fmla="*/ 855139 w 2156115"/>
              <a:gd name="connsiteY13" fmla="*/ 196100 h 258051"/>
              <a:gd name="connsiteX14" fmla="*/ 861334 w 2156115"/>
              <a:gd name="connsiteY14" fmla="*/ 258051 h 258051"/>
              <a:gd name="connsiteX15" fmla="*/ 904700 w 2156115"/>
              <a:gd name="connsiteY15" fmla="*/ 214686 h 258051"/>
              <a:gd name="connsiteX16" fmla="*/ 966651 w 2156115"/>
              <a:gd name="connsiteY16" fmla="*/ 165125 h 258051"/>
              <a:gd name="connsiteX17" fmla="*/ 1034798 w 2156115"/>
              <a:gd name="connsiteY17" fmla="*/ 127954 h 258051"/>
              <a:gd name="connsiteX18" fmla="*/ 1146310 w 2156115"/>
              <a:gd name="connsiteY18" fmla="*/ 109369 h 258051"/>
              <a:gd name="connsiteX19" fmla="*/ 1264017 w 2156115"/>
              <a:gd name="connsiteY19" fmla="*/ 121759 h 258051"/>
              <a:gd name="connsiteX20" fmla="*/ 1350749 w 2156115"/>
              <a:gd name="connsiteY20" fmla="*/ 152734 h 258051"/>
              <a:gd name="connsiteX21" fmla="*/ 1431286 w 2156115"/>
              <a:gd name="connsiteY21" fmla="*/ 177515 h 258051"/>
              <a:gd name="connsiteX22" fmla="*/ 1586164 w 2156115"/>
              <a:gd name="connsiteY22" fmla="*/ 208491 h 258051"/>
              <a:gd name="connsiteX23" fmla="*/ 1666700 w 2156115"/>
              <a:gd name="connsiteY23" fmla="*/ 220881 h 258051"/>
              <a:gd name="connsiteX24" fmla="*/ 1759627 w 2156115"/>
              <a:gd name="connsiteY24" fmla="*/ 227076 h 258051"/>
              <a:gd name="connsiteX25" fmla="*/ 1864944 w 2156115"/>
              <a:gd name="connsiteY25" fmla="*/ 220881 h 258051"/>
              <a:gd name="connsiteX26" fmla="*/ 1933090 w 2156115"/>
              <a:gd name="connsiteY26" fmla="*/ 196100 h 258051"/>
              <a:gd name="connsiteX27" fmla="*/ 2019822 w 2156115"/>
              <a:gd name="connsiteY27" fmla="*/ 171320 h 258051"/>
              <a:gd name="connsiteX28" fmla="*/ 2019822 w 2156115"/>
              <a:gd name="connsiteY28" fmla="*/ 171320 h 258051"/>
              <a:gd name="connsiteX29" fmla="*/ 2118944 w 2156115"/>
              <a:gd name="connsiteY29" fmla="*/ 121759 h 258051"/>
              <a:gd name="connsiteX30" fmla="*/ 2156115 w 2156115"/>
              <a:gd name="connsiteY30" fmla="*/ 78393 h 258051"/>
              <a:gd name="connsiteX31" fmla="*/ 2156115 w 2156115"/>
              <a:gd name="connsiteY31" fmla="*/ 78393 h 258051"/>
              <a:gd name="connsiteX0" fmla="*/ 42401 w 2156115"/>
              <a:gd name="connsiteY0" fmla="*/ 0 h 258051"/>
              <a:gd name="connsiteX1" fmla="*/ 6407 w 2156115"/>
              <a:gd name="connsiteY1" fmla="*/ 84588 h 258051"/>
              <a:gd name="connsiteX2" fmla="*/ 0 w 2156115"/>
              <a:gd name="connsiteY2" fmla="*/ 144924 h 258051"/>
              <a:gd name="connsiteX3" fmla="*/ 24780 w 2156115"/>
              <a:gd name="connsiteY3" fmla="*/ 191523 h 258051"/>
              <a:gd name="connsiteX4" fmla="*/ 68359 w 2156115"/>
              <a:gd name="connsiteY4" fmla="*/ 208491 h 258051"/>
              <a:gd name="connsiteX5" fmla="*/ 161286 w 2156115"/>
              <a:gd name="connsiteY5" fmla="*/ 189905 h 258051"/>
              <a:gd name="connsiteX6" fmla="*/ 278993 w 2156115"/>
              <a:gd name="connsiteY6" fmla="*/ 165125 h 258051"/>
              <a:gd name="connsiteX7" fmla="*/ 440066 w 2156115"/>
              <a:gd name="connsiteY7" fmla="*/ 127954 h 258051"/>
              <a:gd name="connsiteX8" fmla="*/ 545383 w 2156115"/>
              <a:gd name="connsiteY8" fmla="*/ 115564 h 258051"/>
              <a:gd name="connsiteX9" fmla="*/ 656895 w 2156115"/>
              <a:gd name="connsiteY9" fmla="*/ 109369 h 258051"/>
              <a:gd name="connsiteX10" fmla="*/ 743627 w 2156115"/>
              <a:gd name="connsiteY10" fmla="*/ 115564 h 258051"/>
              <a:gd name="connsiteX11" fmla="*/ 830359 w 2156115"/>
              <a:gd name="connsiteY11" fmla="*/ 146539 h 258051"/>
              <a:gd name="connsiteX12" fmla="*/ 855139 w 2156115"/>
              <a:gd name="connsiteY12" fmla="*/ 196100 h 258051"/>
              <a:gd name="connsiteX13" fmla="*/ 855139 w 2156115"/>
              <a:gd name="connsiteY13" fmla="*/ 196100 h 258051"/>
              <a:gd name="connsiteX14" fmla="*/ 861334 w 2156115"/>
              <a:gd name="connsiteY14" fmla="*/ 258051 h 258051"/>
              <a:gd name="connsiteX15" fmla="*/ 904700 w 2156115"/>
              <a:gd name="connsiteY15" fmla="*/ 214686 h 258051"/>
              <a:gd name="connsiteX16" fmla="*/ 966651 w 2156115"/>
              <a:gd name="connsiteY16" fmla="*/ 165125 h 258051"/>
              <a:gd name="connsiteX17" fmla="*/ 1034798 w 2156115"/>
              <a:gd name="connsiteY17" fmla="*/ 127954 h 258051"/>
              <a:gd name="connsiteX18" fmla="*/ 1146310 w 2156115"/>
              <a:gd name="connsiteY18" fmla="*/ 109369 h 258051"/>
              <a:gd name="connsiteX19" fmla="*/ 1264017 w 2156115"/>
              <a:gd name="connsiteY19" fmla="*/ 121759 h 258051"/>
              <a:gd name="connsiteX20" fmla="*/ 1350749 w 2156115"/>
              <a:gd name="connsiteY20" fmla="*/ 152734 h 258051"/>
              <a:gd name="connsiteX21" fmla="*/ 1431286 w 2156115"/>
              <a:gd name="connsiteY21" fmla="*/ 177515 h 258051"/>
              <a:gd name="connsiteX22" fmla="*/ 1586164 w 2156115"/>
              <a:gd name="connsiteY22" fmla="*/ 208491 h 258051"/>
              <a:gd name="connsiteX23" fmla="*/ 1666700 w 2156115"/>
              <a:gd name="connsiteY23" fmla="*/ 220881 h 258051"/>
              <a:gd name="connsiteX24" fmla="*/ 1759627 w 2156115"/>
              <a:gd name="connsiteY24" fmla="*/ 227076 h 258051"/>
              <a:gd name="connsiteX25" fmla="*/ 1864944 w 2156115"/>
              <a:gd name="connsiteY25" fmla="*/ 220881 h 258051"/>
              <a:gd name="connsiteX26" fmla="*/ 1933090 w 2156115"/>
              <a:gd name="connsiteY26" fmla="*/ 196100 h 258051"/>
              <a:gd name="connsiteX27" fmla="*/ 2019822 w 2156115"/>
              <a:gd name="connsiteY27" fmla="*/ 171320 h 258051"/>
              <a:gd name="connsiteX28" fmla="*/ 2019822 w 2156115"/>
              <a:gd name="connsiteY28" fmla="*/ 171320 h 258051"/>
              <a:gd name="connsiteX29" fmla="*/ 2118944 w 2156115"/>
              <a:gd name="connsiteY29" fmla="*/ 121759 h 258051"/>
              <a:gd name="connsiteX30" fmla="*/ 2156115 w 2156115"/>
              <a:gd name="connsiteY30" fmla="*/ 78393 h 258051"/>
              <a:gd name="connsiteX31" fmla="*/ 2156115 w 2156115"/>
              <a:gd name="connsiteY31" fmla="*/ 78393 h 258051"/>
              <a:gd name="connsiteX0" fmla="*/ 42401 w 2156115"/>
              <a:gd name="connsiteY0" fmla="*/ 0 h 258051"/>
              <a:gd name="connsiteX1" fmla="*/ 6407 w 2156115"/>
              <a:gd name="connsiteY1" fmla="*/ 84588 h 258051"/>
              <a:gd name="connsiteX2" fmla="*/ 0 w 2156115"/>
              <a:gd name="connsiteY2" fmla="*/ 144924 h 258051"/>
              <a:gd name="connsiteX3" fmla="*/ 24780 w 2156115"/>
              <a:gd name="connsiteY3" fmla="*/ 191523 h 258051"/>
              <a:gd name="connsiteX4" fmla="*/ 82139 w 2156115"/>
              <a:gd name="connsiteY4" fmla="*/ 190172 h 258051"/>
              <a:gd name="connsiteX5" fmla="*/ 161286 w 2156115"/>
              <a:gd name="connsiteY5" fmla="*/ 189905 h 258051"/>
              <a:gd name="connsiteX6" fmla="*/ 278993 w 2156115"/>
              <a:gd name="connsiteY6" fmla="*/ 165125 h 258051"/>
              <a:gd name="connsiteX7" fmla="*/ 440066 w 2156115"/>
              <a:gd name="connsiteY7" fmla="*/ 127954 h 258051"/>
              <a:gd name="connsiteX8" fmla="*/ 545383 w 2156115"/>
              <a:gd name="connsiteY8" fmla="*/ 115564 h 258051"/>
              <a:gd name="connsiteX9" fmla="*/ 656895 w 2156115"/>
              <a:gd name="connsiteY9" fmla="*/ 109369 h 258051"/>
              <a:gd name="connsiteX10" fmla="*/ 743627 w 2156115"/>
              <a:gd name="connsiteY10" fmla="*/ 115564 h 258051"/>
              <a:gd name="connsiteX11" fmla="*/ 830359 w 2156115"/>
              <a:gd name="connsiteY11" fmla="*/ 146539 h 258051"/>
              <a:gd name="connsiteX12" fmla="*/ 855139 w 2156115"/>
              <a:gd name="connsiteY12" fmla="*/ 196100 h 258051"/>
              <a:gd name="connsiteX13" fmla="*/ 855139 w 2156115"/>
              <a:gd name="connsiteY13" fmla="*/ 196100 h 258051"/>
              <a:gd name="connsiteX14" fmla="*/ 861334 w 2156115"/>
              <a:gd name="connsiteY14" fmla="*/ 258051 h 258051"/>
              <a:gd name="connsiteX15" fmla="*/ 904700 w 2156115"/>
              <a:gd name="connsiteY15" fmla="*/ 214686 h 258051"/>
              <a:gd name="connsiteX16" fmla="*/ 966651 w 2156115"/>
              <a:gd name="connsiteY16" fmla="*/ 165125 h 258051"/>
              <a:gd name="connsiteX17" fmla="*/ 1034798 w 2156115"/>
              <a:gd name="connsiteY17" fmla="*/ 127954 h 258051"/>
              <a:gd name="connsiteX18" fmla="*/ 1146310 w 2156115"/>
              <a:gd name="connsiteY18" fmla="*/ 109369 h 258051"/>
              <a:gd name="connsiteX19" fmla="*/ 1264017 w 2156115"/>
              <a:gd name="connsiteY19" fmla="*/ 121759 h 258051"/>
              <a:gd name="connsiteX20" fmla="*/ 1350749 w 2156115"/>
              <a:gd name="connsiteY20" fmla="*/ 152734 h 258051"/>
              <a:gd name="connsiteX21" fmla="*/ 1431286 w 2156115"/>
              <a:gd name="connsiteY21" fmla="*/ 177515 h 258051"/>
              <a:gd name="connsiteX22" fmla="*/ 1586164 w 2156115"/>
              <a:gd name="connsiteY22" fmla="*/ 208491 h 258051"/>
              <a:gd name="connsiteX23" fmla="*/ 1666700 w 2156115"/>
              <a:gd name="connsiteY23" fmla="*/ 220881 h 258051"/>
              <a:gd name="connsiteX24" fmla="*/ 1759627 w 2156115"/>
              <a:gd name="connsiteY24" fmla="*/ 227076 h 258051"/>
              <a:gd name="connsiteX25" fmla="*/ 1864944 w 2156115"/>
              <a:gd name="connsiteY25" fmla="*/ 220881 h 258051"/>
              <a:gd name="connsiteX26" fmla="*/ 1933090 w 2156115"/>
              <a:gd name="connsiteY26" fmla="*/ 196100 h 258051"/>
              <a:gd name="connsiteX27" fmla="*/ 2019822 w 2156115"/>
              <a:gd name="connsiteY27" fmla="*/ 171320 h 258051"/>
              <a:gd name="connsiteX28" fmla="*/ 2019822 w 2156115"/>
              <a:gd name="connsiteY28" fmla="*/ 171320 h 258051"/>
              <a:gd name="connsiteX29" fmla="*/ 2118944 w 2156115"/>
              <a:gd name="connsiteY29" fmla="*/ 121759 h 258051"/>
              <a:gd name="connsiteX30" fmla="*/ 2156115 w 2156115"/>
              <a:gd name="connsiteY30" fmla="*/ 78393 h 258051"/>
              <a:gd name="connsiteX31" fmla="*/ 2156115 w 2156115"/>
              <a:gd name="connsiteY31" fmla="*/ 78393 h 258051"/>
              <a:gd name="connsiteX0" fmla="*/ 42401 w 2156115"/>
              <a:gd name="connsiteY0" fmla="*/ 0 h 258051"/>
              <a:gd name="connsiteX1" fmla="*/ 6407 w 2156115"/>
              <a:gd name="connsiteY1" fmla="*/ 84588 h 258051"/>
              <a:gd name="connsiteX2" fmla="*/ 0 w 2156115"/>
              <a:gd name="connsiteY2" fmla="*/ 144924 h 258051"/>
              <a:gd name="connsiteX3" fmla="*/ 24780 w 2156115"/>
              <a:gd name="connsiteY3" fmla="*/ 191523 h 258051"/>
              <a:gd name="connsiteX4" fmla="*/ 82139 w 2156115"/>
              <a:gd name="connsiteY4" fmla="*/ 190172 h 258051"/>
              <a:gd name="connsiteX5" fmla="*/ 161286 w 2156115"/>
              <a:gd name="connsiteY5" fmla="*/ 189905 h 258051"/>
              <a:gd name="connsiteX6" fmla="*/ 278993 w 2156115"/>
              <a:gd name="connsiteY6" fmla="*/ 165125 h 258051"/>
              <a:gd name="connsiteX7" fmla="*/ 440066 w 2156115"/>
              <a:gd name="connsiteY7" fmla="*/ 127954 h 258051"/>
              <a:gd name="connsiteX8" fmla="*/ 545383 w 2156115"/>
              <a:gd name="connsiteY8" fmla="*/ 115564 h 258051"/>
              <a:gd name="connsiteX9" fmla="*/ 656895 w 2156115"/>
              <a:gd name="connsiteY9" fmla="*/ 109369 h 258051"/>
              <a:gd name="connsiteX10" fmla="*/ 743627 w 2156115"/>
              <a:gd name="connsiteY10" fmla="*/ 115564 h 258051"/>
              <a:gd name="connsiteX11" fmla="*/ 830359 w 2156115"/>
              <a:gd name="connsiteY11" fmla="*/ 146539 h 258051"/>
              <a:gd name="connsiteX12" fmla="*/ 855139 w 2156115"/>
              <a:gd name="connsiteY12" fmla="*/ 196100 h 258051"/>
              <a:gd name="connsiteX13" fmla="*/ 855139 w 2156115"/>
              <a:gd name="connsiteY13" fmla="*/ 196100 h 258051"/>
              <a:gd name="connsiteX14" fmla="*/ 861334 w 2156115"/>
              <a:gd name="connsiteY14" fmla="*/ 258051 h 258051"/>
              <a:gd name="connsiteX15" fmla="*/ 904700 w 2156115"/>
              <a:gd name="connsiteY15" fmla="*/ 214686 h 258051"/>
              <a:gd name="connsiteX16" fmla="*/ 966651 w 2156115"/>
              <a:gd name="connsiteY16" fmla="*/ 165125 h 258051"/>
              <a:gd name="connsiteX17" fmla="*/ 1034798 w 2156115"/>
              <a:gd name="connsiteY17" fmla="*/ 127954 h 258051"/>
              <a:gd name="connsiteX18" fmla="*/ 1146310 w 2156115"/>
              <a:gd name="connsiteY18" fmla="*/ 109369 h 258051"/>
              <a:gd name="connsiteX19" fmla="*/ 1264017 w 2156115"/>
              <a:gd name="connsiteY19" fmla="*/ 121759 h 258051"/>
              <a:gd name="connsiteX20" fmla="*/ 1350749 w 2156115"/>
              <a:gd name="connsiteY20" fmla="*/ 152734 h 258051"/>
              <a:gd name="connsiteX21" fmla="*/ 1431286 w 2156115"/>
              <a:gd name="connsiteY21" fmla="*/ 177515 h 258051"/>
              <a:gd name="connsiteX22" fmla="*/ 1586164 w 2156115"/>
              <a:gd name="connsiteY22" fmla="*/ 208491 h 258051"/>
              <a:gd name="connsiteX23" fmla="*/ 1666700 w 2156115"/>
              <a:gd name="connsiteY23" fmla="*/ 220881 h 258051"/>
              <a:gd name="connsiteX24" fmla="*/ 1759627 w 2156115"/>
              <a:gd name="connsiteY24" fmla="*/ 227076 h 258051"/>
              <a:gd name="connsiteX25" fmla="*/ 1864944 w 2156115"/>
              <a:gd name="connsiteY25" fmla="*/ 220881 h 258051"/>
              <a:gd name="connsiteX26" fmla="*/ 1933090 w 2156115"/>
              <a:gd name="connsiteY26" fmla="*/ 196100 h 258051"/>
              <a:gd name="connsiteX27" fmla="*/ 2019822 w 2156115"/>
              <a:gd name="connsiteY27" fmla="*/ 171320 h 258051"/>
              <a:gd name="connsiteX28" fmla="*/ 2019822 w 2156115"/>
              <a:gd name="connsiteY28" fmla="*/ 171320 h 258051"/>
              <a:gd name="connsiteX29" fmla="*/ 2118944 w 2156115"/>
              <a:gd name="connsiteY29" fmla="*/ 121759 h 258051"/>
              <a:gd name="connsiteX30" fmla="*/ 2156115 w 2156115"/>
              <a:gd name="connsiteY30" fmla="*/ 78393 h 258051"/>
              <a:gd name="connsiteX31" fmla="*/ 2156115 w 2156115"/>
              <a:gd name="connsiteY31" fmla="*/ 78393 h 258051"/>
              <a:gd name="connsiteX0" fmla="*/ 65082 w 2178796"/>
              <a:gd name="connsiteY0" fmla="*/ 0 h 258051"/>
              <a:gd name="connsiteX1" fmla="*/ 29088 w 2178796"/>
              <a:gd name="connsiteY1" fmla="*/ 84588 h 258051"/>
              <a:gd name="connsiteX2" fmla="*/ 22681 w 2178796"/>
              <a:gd name="connsiteY2" fmla="*/ 144924 h 258051"/>
              <a:gd name="connsiteX3" fmla="*/ 47461 w 2178796"/>
              <a:gd name="connsiteY3" fmla="*/ 191523 h 258051"/>
              <a:gd name="connsiteX4" fmla="*/ 104820 w 2178796"/>
              <a:gd name="connsiteY4" fmla="*/ 190172 h 258051"/>
              <a:gd name="connsiteX5" fmla="*/ 183967 w 2178796"/>
              <a:gd name="connsiteY5" fmla="*/ 189905 h 258051"/>
              <a:gd name="connsiteX6" fmla="*/ 301674 w 2178796"/>
              <a:gd name="connsiteY6" fmla="*/ 165125 h 258051"/>
              <a:gd name="connsiteX7" fmla="*/ 462747 w 2178796"/>
              <a:gd name="connsiteY7" fmla="*/ 127954 h 258051"/>
              <a:gd name="connsiteX8" fmla="*/ 568064 w 2178796"/>
              <a:gd name="connsiteY8" fmla="*/ 115564 h 258051"/>
              <a:gd name="connsiteX9" fmla="*/ 679576 w 2178796"/>
              <a:gd name="connsiteY9" fmla="*/ 109369 h 258051"/>
              <a:gd name="connsiteX10" fmla="*/ 766308 w 2178796"/>
              <a:gd name="connsiteY10" fmla="*/ 115564 h 258051"/>
              <a:gd name="connsiteX11" fmla="*/ 853040 w 2178796"/>
              <a:gd name="connsiteY11" fmla="*/ 146539 h 258051"/>
              <a:gd name="connsiteX12" fmla="*/ 877820 w 2178796"/>
              <a:gd name="connsiteY12" fmla="*/ 196100 h 258051"/>
              <a:gd name="connsiteX13" fmla="*/ 877820 w 2178796"/>
              <a:gd name="connsiteY13" fmla="*/ 196100 h 258051"/>
              <a:gd name="connsiteX14" fmla="*/ 884015 w 2178796"/>
              <a:gd name="connsiteY14" fmla="*/ 258051 h 258051"/>
              <a:gd name="connsiteX15" fmla="*/ 927381 w 2178796"/>
              <a:gd name="connsiteY15" fmla="*/ 214686 h 258051"/>
              <a:gd name="connsiteX16" fmla="*/ 989332 w 2178796"/>
              <a:gd name="connsiteY16" fmla="*/ 165125 h 258051"/>
              <a:gd name="connsiteX17" fmla="*/ 1057479 w 2178796"/>
              <a:gd name="connsiteY17" fmla="*/ 127954 h 258051"/>
              <a:gd name="connsiteX18" fmla="*/ 1168991 w 2178796"/>
              <a:gd name="connsiteY18" fmla="*/ 109369 h 258051"/>
              <a:gd name="connsiteX19" fmla="*/ 1286698 w 2178796"/>
              <a:gd name="connsiteY19" fmla="*/ 121759 h 258051"/>
              <a:gd name="connsiteX20" fmla="*/ 1373430 w 2178796"/>
              <a:gd name="connsiteY20" fmla="*/ 152734 h 258051"/>
              <a:gd name="connsiteX21" fmla="*/ 1453967 w 2178796"/>
              <a:gd name="connsiteY21" fmla="*/ 177515 h 258051"/>
              <a:gd name="connsiteX22" fmla="*/ 1608845 w 2178796"/>
              <a:gd name="connsiteY22" fmla="*/ 208491 h 258051"/>
              <a:gd name="connsiteX23" fmla="*/ 1689381 w 2178796"/>
              <a:gd name="connsiteY23" fmla="*/ 220881 h 258051"/>
              <a:gd name="connsiteX24" fmla="*/ 1782308 w 2178796"/>
              <a:gd name="connsiteY24" fmla="*/ 227076 h 258051"/>
              <a:gd name="connsiteX25" fmla="*/ 1887625 w 2178796"/>
              <a:gd name="connsiteY25" fmla="*/ 220881 h 258051"/>
              <a:gd name="connsiteX26" fmla="*/ 1955771 w 2178796"/>
              <a:gd name="connsiteY26" fmla="*/ 196100 h 258051"/>
              <a:gd name="connsiteX27" fmla="*/ 2042503 w 2178796"/>
              <a:gd name="connsiteY27" fmla="*/ 171320 h 258051"/>
              <a:gd name="connsiteX28" fmla="*/ 2042503 w 2178796"/>
              <a:gd name="connsiteY28" fmla="*/ 171320 h 258051"/>
              <a:gd name="connsiteX29" fmla="*/ 2141625 w 2178796"/>
              <a:gd name="connsiteY29" fmla="*/ 121759 h 258051"/>
              <a:gd name="connsiteX30" fmla="*/ 2178796 w 2178796"/>
              <a:gd name="connsiteY30" fmla="*/ 78393 h 258051"/>
              <a:gd name="connsiteX31" fmla="*/ 2178796 w 2178796"/>
              <a:gd name="connsiteY31" fmla="*/ 78393 h 258051"/>
              <a:gd name="connsiteX0" fmla="*/ 42401 w 2156115"/>
              <a:gd name="connsiteY0" fmla="*/ 0 h 258051"/>
              <a:gd name="connsiteX1" fmla="*/ 6407 w 2156115"/>
              <a:gd name="connsiteY1" fmla="*/ 84588 h 258051"/>
              <a:gd name="connsiteX2" fmla="*/ 0 w 2156115"/>
              <a:gd name="connsiteY2" fmla="*/ 144924 h 258051"/>
              <a:gd name="connsiteX3" fmla="*/ 24780 w 2156115"/>
              <a:gd name="connsiteY3" fmla="*/ 191523 h 258051"/>
              <a:gd name="connsiteX4" fmla="*/ 82139 w 2156115"/>
              <a:gd name="connsiteY4" fmla="*/ 190172 h 258051"/>
              <a:gd name="connsiteX5" fmla="*/ 161286 w 2156115"/>
              <a:gd name="connsiteY5" fmla="*/ 189905 h 258051"/>
              <a:gd name="connsiteX6" fmla="*/ 278993 w 2156115"/>
              <a:gd name="connsiteY6" fmla="*/ 165125 h 258051"/>
              <a:gd name="connsiteX7" fmla="*/ 440066 w 2156115"/>
              <a:gd name="connsiteY7" fmla="*/ 127954 h 258051"/>
              <a:gd name="connsiteX8" fmla="*/ 545383 w 2156115"/>
              <a:gd name="connsiteY8" fmla="*/ 115564 h 258051"/>
              <a:gd name="connsiteX9" fmla="*/ 656895 w 2156115"/>
              <a:gd name="connsiteY9" fmla="*/ 109369 h 258051"/>
              <a:gd name="connsiteX10" fmla="*/ 743627 w 2156115"/>
              <a:gd name="connsiteY10" fmla="*/ 115564 h 258051"/>
              <a:gd name="connsiteX11" fmla="*/ 830359 w 2156115"/>
              <a:gd name="connsiteY11" fmla="*/ 146539 h 258051"/>
              <a:gd name="connsiteX12" fmla="*/ 855139 w 2156115"/>
              <a:gd name="connsiteY12" fmla="*/ 196100 h 258051"/>
              <a:gd name="connsiteX13" fmla="*/ 855139 w 2156115"/>
              <a:gd name="connsiteY13" fmla="*/ 196100 h 258051"/>
              <a:gd name="connsiteX14" fmla="*/ 861334 w 2156115"/>
              <a:gd name="connsiteY14" fmla="*/ 258051 h 258051"/>
              <a:gd name="connsiteX15" fmla="*/ 904700 w 2156115"/>
              <a:gd name="connsiteY15" fmla="*/ 214686 h 258051"/>
              <a:gd name="connsiteX16" fmla="*/ 966651 w 2156115"/>
              <a:gd name="connsiteY16" fmla="*/ 165125 h 258051"/>
              <a:gd name="connsiteX17" fmla="*/ 1034798 w 2156115"/>
              <a:gd name="connsiteY17" fmla="*/ 127954 h 258051"/>
              <a:gd name="connsiteX18" fmla="*/ 1146310 w 2156115"/>
              <a:gd name="connsiteY18" fmla="*/ 109369 h 258051"/>
              <a:gd name="connsiteX19" fmla="*/ 1264017 w 2156115"/>
              <a:gd name="connsiteY19" fmla="*/ 121759 h 258051"/>
              <a:gd name="connsiteX20" fmla="*/ 1350749 w 2156115"/>
              <a:gd name="connsiteY20" fmla="*/ 152734 h 258051"/>
              <a:gd name="connsiteX21" fmla="*/ 1431286 w 2156115"/>
              <a:gd name="connsiteY21" fmla="*/ 177515 h 258051"/>
              <a:gd name="connsiteX22" fmla="*/ 1586164 w 2156115"/>
              <a:gd name="connsiteY22" fmla="*/ 208491 h 258051"/>
              <a:gd name="connsiteX23" fmla="*/ 1666700 w 2156115"/>
              <a:gd name="connsiteY23" fmla="*/ 220881 h 258051"/>
              <a:gd name="connsiteX24" fmla="*/ 1759627 w 2156115"/>
              <a:gd name="connsiteY24" fmla="*/ 227076 h 258051"/>
              <a:gd name="connsiteX25" fmla="*/ 1864944 w 2156115"/>
              <a:gd name="connsiteY25" fmla="*/ 220881 h 258051"/>
              <a:gd name="connsiteX26" fmla="*/ 1933090 w 2156115"/>
              <a:gd name="connsiteY26" fmla="*/ 196100 h 258051"/>
              <a:gd name="connsiteX27" fmla="*/ 2019822 w 2156115"/>
              <a:gd name="connsiteY27" fmla="*/ 171320 h 258051"/>
              <a:gd name="connsiteX28" fmla="*/ 2019822 w 2156115"/>
              <a:gd name="connsiteY28" fmla="*/ 171320 h 258051"/>
              <a:gd name="connsiteX29" fmla="*/ 2118944 w 2156115"/>
              <a:gd name="connsiteY29" fmla="*/ 121759 h 258051"/>
              <a:gd name="connsiteX30" fmla="*/ 2156115 w 2156115"/>
              <a:gd name="connsiteY30" fmla="*/ 78393 h 258051"/>
              <a:gd name="connsiteX31" fmla="*/ 2156115 w 2156115"/>
              <a:gd name="connsiteY31" fmla="*/ 78393 h 258051"/>
              <a:gd name="connsiteX0" fmla="*/ 42401 w 2156115"/>
              <a:gd name="connsiteY0" fmla="*/ 0 h 258051"/>
              <a:gd name="connsiteX1" fmla="*/ 6407 w 2156115"/>
              <a:gd name="connsiteY1" fmla="*/ 84588 h 258051"/>
              <a:gd name="connsiteX2" fmla="*/ 0 w 2156115"/>
              <a:gd name="connsiteY2" fmla="*/ 144924 h 258051"/>
              <a:gd name="connsiteX3" fmla="*/ 35630 w 2156115"/>
              <a:gd name="connsiteY3" fmla="*/ 180705 h 258051"/>
              <a:gd name="connsiteX4" fmla="*/ 82139 w 2156115"/>
              <a:gd name="connsiteY4" fmla="*/ 190172 h 258051"/>
              <a:gd name="connsiteX5" fmla="*/ 161286 w 2156115"/>
              <a:gd name="connsiteY5" fmla="*/ 189905 h 258051"/>
              <a:gd name="connsiteX6" fmla="*/ 278993 w 2156115"/>
              <a:gd name="connsiteY6" fmla="*/ 165125 h 258051"/>
              <a:gd name="connsiteX7" fmla="*/ 440066 w 2156115"/>
              <a:gd name="connsiteY7" fmla="*/ 127954 h 258051"/>
              <a:gd name="connsiteX8" fmla="*/ 545383 w 2156115"/>
              <a:gd name="connsiteY8" fmla="*/ 115564 h 258051"/>
              <a:gd name="connsiteX9" fmla="*/ 656895 w 2156115"/>
              <a:gd name="connsiteY9" fmla="*/ 109369 h 258051"/>
              <a:gd name="connsiteX10" fmla="*/ 743627 w 2156115"/>
              <a:gd name="connsiteY10" fmla="*/ 115564 h 258051"/>
              <a:gd name="connsiteX11" fmla="*/ 830359 w 2156115"/>
              <a:gd name="connsiteY11" fmla="*/ 146539 h 258051"/>
              <a:gd name="connsiteX12" fmla="*/ 855139 w 2156115"/>
              <a:gd name="connsiteY12" fmla="*/ 196100 h 258051"/>
              <a:gd name="connsiteX13" fmla="*/ 855139 w 2156115"/>
              <a:gd name="connsiteY13" fmla="*/ 196100 h 258051"/>
              <a:gd name="connsiteX14" fmla="*/ 861334 w 2156115"/>
              <a:gd name="connsiteY14" fmla="*/ 258051 h 258051"/>
              <a:gd name="connsiteX15" fmla="*/ 904700 w 2156115"/>
              <a:gd name="connsiteY15" fmla="*/ 214686 h 258051"/>
              <a:gd name="connsiteX16" fmla="*/ 966651 w 2156115"/>
              <a:gd name="connsiteY16" fmla="*/ 165125 h 258051"/>
              <a:gd name="connsiteX17" fmla="*/ 1034798 w 2156115"/>
              <a:gd name="connsiteY17" fmla="*/ 127954 h 258051"/>
              <a:gd name="connsiteX18" fmla="*/ 1146310 w 2156115"/>
              <a:gd name="connsiteY18" fmla="*/ 109369 h 258051"/>
              <a:gd name="connsiteX19" fmla="*/ 1264017 w 2156115"/>
              <a:gd name="connsiteY19" fmla="*/ 121759 h 258051"/>
              <a:gd name="connsiteX20" fmla="*/ 1350749 w 2156115"/>
              <a:gd name="connsiteY20" fmla="*/ 152734 h 258051"/>
              <a:gd name="connsiteX21" fmla="*/ 1431286 w 2156115"/>
              <a:gd name="connsiteY21" fmla="*/ 177515 h 258051"/>
              <a:gd name="connsiteX22" fmla="*/ 1586164 w 2156115"/>
              <a:gd name="connsiteY22" fmla="*/ 208491 h 258051"/>
              <a:gd name="connsiteX23" fmla="*/ 1666700 w 2156115"/>
              <a:gd name="connsiteY23" fmla="*/ 220881 h 258051"/>
              <a:gd name="connsiteX24" fmla="*/ 1759627 w 2156115"/>
              <a:gd name="connsiteY24" fmla="*/ 227076 h 258051"/>
              <a:gd name="connsiteX25" fmla="*/ 1864944 w 2156115"/>
              <a:gd name="connsiteY25" fmla="*/ 220881 h 258051"/>
              <a:gd name="connsiteX26" fmla="*/ 1933090 w 2156115"/>
              <a:gd name="connsiteY26" fmla="*/ 196100 h 258051"/>
              <a:gd name="connsiteX27" fmla="*/ 2019822 w 2156115"/>
              <a:gd name="connsiteY27" fmla="*/ 171320 h 258051"/>
              <a:gd name="connsiteX28" fmla="*/ 2019822 w 2156115"/>
              <a:gd name="connsiteY28" fmla="*/ 171320 h 258051"/>
              <a:gd name="connsiteX29" fmla="*/ 2118944 w 2156115"/>
              <a:gd name="connsiteY29" fmla="*/ 121759 h 258051"/>
              <a:gd name="connsiteX30" fmla="*/ 2156115 w 2156115"/>
              <a:gd name="connsiteY30" fmla="*/ 78393 h 258051"/>
              <a:gd name="connsiteX31" fmla="*/ 2156115 w 2156115"/>
              <a:gd name="connsiteY31" fmla="*/ 78393 h 258051"/>
              <a:gd name="connsiteX0" fmla="*/ 42401 w 2156115"/>
              <a:gd name="connsiteY0" fmla="*/ 0 h 258051"/>
              <a:gd name="connsiteX1" fmla="*/ 6407 w 2156115"/>
              <a:gd name="connsiteY1" fmla="*/ 84588 h 258051"/>
              <a:gd name="connsiteX2" fmla="*/ 0 w 2156115"/>
              <a:gd name="connsiteY2" fmla="*/ 144924 h 258051"/>
              <a:gd name="connsiteX3" fmla="*/ 35630 w 2156115"/>
              <a:gd name="connsiteY3" fmla="*/ 180705 h 258051"/>
              <a:gd name="connsiteX4" fmla="*/ 82139 w 2156115"/>
              <a:gd name="connsiteY4" fmla="*/ 190172 h 258051"/>
              <a:gd name="connsiteX5" fmla="*/ 161286 w 2156115"/>
              <a:gd name="connsiteY5" fmla="*/ 189905 h 258051"/>
              <a:gd name="connsiteX6" fmla="*/ 278993 w 2156115"/>
              <a:gd name="connsiteY6" fmla="*/ 165125 h 258051"/>
              <a:gd name="connsiteX7" fmla="*/ 440066 w 2156115"/>
              <a:gd name="connsiteY7" fmla="*/ 127954 h 258051"/>
              <a:gd name="connsiteX8" fmla="*/ 545383 w 2156115"/>
              <a:gd name="connsiteY8" fmla="*/ 115564 h 258051"/>
              <a:gd name="connsiteX9" fmla="*/ 656895 w 2156115"/>
              <a:gd name="connsiteY9" fmla="*/ 109369 h 258051"/>
              <a:gd name="connsiteX10" fmla="*/ 743627 w 2156115"/>
              <a:gd name="connsiteY10" fmla="*/ 115564 h 258051"/>
              <a:gd name="connsiteX11" fmla="*/ 830359 w 2156115"/>
              <a:gd name="connsiteY11" fmla="*/ 146539 h 258051"/>
              <a:gd name="connsiteX12" fmla="*/ 855139 w 2156115"/>
              <a:gd name="connsiteY12" fmla="*/ 196100 h 258051"/>
              <a:gd name="connsiteX13" fmla="*/ 855139 w 2156115"/>
              <a:gd name="connsiteY13" fmla="*/ 196100 h 258051"/>
              <a:gd name="connsiteX14" fmla="*/ 861334 w 2156115"/>
              <a:gd name="connsiteY14" fmla="*/ 258051 h 258051"/>
              <a:gd name="connsiteX15" fmla="*/ 904700 w 2156115"/>
              <a:gd name="connsiteY15" fmla="*/ 214686 h 258051"/>
              <a:gd name="connsiteX16" fmla="*/ 966651 w 2156115"/>
              <a:gd name="connsiteY16" fmla="*/ 165125 h 258051"/>
              <a:gd name="connsiteX17" fmla="*/ 1034798 w 2156115"/>
              <a:gd name="connsiteY17" fmla="*/ 127954 h 258051"/>
              <a:gd name="connsiteX18" fmla="*/ 1146310 w 2156115"/>
              <a:gd name="connsiteY18" fmla="*/ 109369 h 258051"/>
              <a:gd name="connsiteX19" fmla="*/ 1264017 w 2156115"/>
              <a:gd name="connsiteY19" fmla="*/ 121759 h 258051"/>
              <a:gd name="connsiteX20" fmla="*/ 1350749 w 2156115"/>
              <a:gd name="connsiteY20" fmla="*/ 152734 h 258051"/>
              <a:gd name="connsiteX21" fmla="*/ 1431286 w 2156115"/>
              <a:gd name="connsiteY21" fmla="*/ 177515 h 258051"/>
              <a:gd name="connsiteX22" fmla="*/ 1586164 w 2156115"/>
              <a:gd name="connsiteY22" fmla="*/ 208491 h 258051"/>
              <a:gd name="connsiteX23" fmla="*/ 1666700 w 2156115"/>
              <a:gd name="connsiteY23" fmla="*/ 220881 h 258051"/>
              <a:gd name="connsiteX24" fmla="*/ 1759627 w 2156115"/>
              <a:gd name="connsiteY24" fmla="*/ 227076 h 258051"/>
              <a:gd name="connsiteX25" fmla="*/ 1864944 w 2156115"/>
              <a:gd name="connsiteY25" fmla="*/ 220881 h 258051"/>
              <a:gd name="connsiteX26" fmla="*/ 1933090 w 2156115"/>
              <a:gd name="connsiteY26" fmla="*/ 196100 h 258051"/>
              <a:gd name="connsiteX27" fmla="*/ 2019822 w 2156115"/>
              <a:gd name="connsiteY27" fmla="*/ 171320 h 258051"/>
              <a:gd name="connsiteX28" fmla="*/ 2019822 w 2156115"/>
              <a:gd name="connsiteY28" fmla="*/ 171320 h 258051"/>
              <a:gd name="connsiteX29" fmla="*/ 2118944 w 2156115"/>
              <a:gd name="connsiteY29" fmla="*/ 121759 h 258051"/>
              <a:gd name="connsiteX30" fmla="*/ 2156115 w 2156115"/>
              <a:gd name="connsiteY30" fmla="*/ 78393 h 258051"/>
              <a:gd name="connsiteX31" fmla="*/ 2156115 w 2156115"/>
              <a:gd name="connsiteY31" fmla="*/ 78393 h 258051"/>
              <a:gd name="connsiteX0" fmla="*/ 42401 w 2156115"/>
              <a:gd name="connsiteY0" fmla="*/ 0 h 258051"/>
              <a:gd name="connsiteX1" fmla="*/ 6407 w 2156115"/>
              <a:gd name="connsiteY1" fmla="*/ 84588 h 258051"/>
              <a:gd name="connsiteX2" fmla="*/ 0 w 2156115"/>
              <a:gd name="connsiteY2" fmla="*/ 144924 h 258051"/>
              <a:gd name="connsiteX3" fmla="*/ 35630 w 2156115"/>
              <a:gd name="connsiteY3" fmla="*/ 180705 h 258051"/>
              <a:gd name="connsiteX4" fmla="*/ 82139 w 2156115"/>
              <a:gd name="connsiteY4" fmla="*/ 190172 h 258051"/>
              <a:gd name="connsiteX5" fmla="*/ 161286 w 2156115"/>
              <a:gd name="connsiteY5" fmla="*/ 189905 h 258051"/>
              <a:gd name="connsiteX6" fmla="*/ 278993 w 2156115"/>
              <a:gd name="connsiteY6" fmla="*/ 165125 h 258051"/>
              <a:gd name="connsiteX7" fmla="*/ 440066 w 2156115"/>
              <a:gd name="connsiteY7" fmla="*/ 127954 h 258051"/>
              <a:gd name="connsiteX8" fmla="*/ 545383 w 2156115"/>
              <a:gd name="connsiteY8" fmla="*/ 115564 h 258051"/>
              <a:gd name="connsiteX9" fmla="*/ 656895 w 2156115"/>
              <a:gd name="connsiteY9" fmla="*/ 109369 h 258051"/>
              <a:gd name="connsiteX10" fmla="*/ 743627 w 2156115"/>
              <a:gd name="connsiteY10" fmla="*/ 115564 h 258051"/>
              <a:gd name="connsiteX11" fmla="*/ 830359 w 2156115"/>
              <a:gd name="connsiteY11" fmla="*/ 146539 h 258051"/>
              <a:gd name="connsiteX12" fmla="*/ 855139 w 2156115"/>
              <a:gd name="connsiteY12" fmla="*/ 196100 h 258051"/>
              <a:gd name="connsiteX13" fmla="*/ 855139 w 2156115"/>
              <a:gd name="connsiteY13" fmla="*/ 196100 h 258051"/>
              <a:gd name="connsiteX14" fmla="*/ 861334 w 2156115"/>
              <a:gd name="connsiteY14" fmla="*/ 258051 h 258051"/>
              <a:gd name="connsiteX15" fmla="*/ 904700 w 2156115"/>
              <a:gd name="connsiteY15" fmla="*/ 214686 h 258051"/>
              <a:gd name="connsiteX16" fmla="*/ 966651 w 2156115"/>
              <a:gd name="connsiteY16" fmla="*/ 165125 h 258051"/>
              <a:gd name="connsiteX17" fmla="*/ 1034798 w 2156115"/>
              <a:gd name="connsiteY17" fmla="*/ 127954 h 258051"/>
              <a:gd name="connsiteX18" fmla="*/ 1146310 w 2156115"/>
              <a:gd name="connsiteY18" fmla="*/ 109369 h 258051"/>
              <a:gd name="connsiteX19" fmla="*/ 1264017 w 2156115"/>
              <a:gd name="connsiteY19" fmla="*/ 121759 h 258051"/>
              <a:gd name="connsiteX20" fmla="*/ 1350749 w 2156115"/>
              <a:gd name="connsiteY20" fmla="*/ 152734 h 258051"/>
              <a:gd name="connsiteX21" fmla="*/ 1431286 w 2156115"/>
              <a:gd name="connsiteY21" fmla="*/ 177515 h 258051"/>
              <a:gd name="connsiteX22" fmla="*/ 1586164 w 2156115"/>
              <a:gd name="connsiteY22" fmla="*/ 208491 h 258051"/>
              <a:gd name="connsiteX23" fmla="*/ 1666700 w 2156115"/>
              <a:gd name="connsiteY23" fmla="*/ 220881 h 258051"/>
              <a:gd name="connsiteX24" fmla="*/ 1759627 w 2156115"/>
              <a:gd name="connsiteY24" fmla="*/ 227076 h 258051"/>
              <a:gd name="connsiteX25" fmla="*/ 1864944 w 2156115"/>
              <a:gd name="connsiteY25" fmla="*/ 220881 h 258051"/>
              <a:gd name="connsiteX26" fmla="*/ 1933090 w 2156115"/>
              <a:gd name="connsiteY26" fmla="*/ 196100 h 258051"/>
              <a:gd name="connsiteX27" fmla="*/ 2019822 w 2156115"/>
              <a:gd name="connsiteY27" fmla="*/ 171320 h 258051"/>
              <a:gd name="connsiteX28" fmla="*/ 2019822 w 2156115"/>
              <a:gd name="connsiteY28" fmla="*/ 171320 h 258051"/>
              <a:gd name="connsiteX29" fmla="*/ 2118944 w 2156115"/>
              <a:gd name="connsiteY29" fmla="*/ 121759 h 258051"/>
              <a:gd name="connsiteX30" fmla="*/ 2156115 w 2156115"/>
              <a:gd name="connsiteY30" fmla="*/ 78393 h 258051"/>
              <a:gd name="connsiteX31" fmla="*/ 2156115 w 2156115"/>
              <a:gd name="connsiteY31" fmla="*/ 78393 h 258051"/>
              <a:gd name="connsiteX0" fmla="*/ 42401 w 2156115"/>
              <a:gd name="connsiteY0" fmla="*/ 0 h 258051"/>
              <a:gd name="connsiteX1" fmla="*/ 6407 w 2156115"/>
              <a:gd name="connsiteY1" fmla="*/ 84588 h 258051"/>
              <a:gd name="connsiteX2" fmla="*/ 0 w 2156115"/>
              <a:gd name="connsiteY2" fmla="*/ 144924 h 258051"/>
              <a:gd name="connsiteX3" fmla="*/ 82139 w 2156115"/>
              <a:gd name="connsiteY3" fmla="*/ 190172 h 258051"/>
              <a:gd name="connsiteX4" fmla="*/ 161286 w 2156115"/>
              <a:gd name="connsiteY4" fmla="*/ 189905 h 258051"/>
              <a:gd name="connsiteX5" fmla="*/ 278993 w 2156115"/>
              <a:gd name="connsiteY5" fmla="*/ 165125 h 258051"/>
              <a:gd name="connsiteX6" fmla="*/ 440066 w 2156115"/>
              <a:gd name="connsiteY6" fmla="*/ 127954 h 258051"/>
              <a:gd name="connsiteX7" fmla="*/ 545383 w 2156115"/>
              <a:gd name="connsiteY7" fmla="*/ 115564 h 258051"/>
              <a:gd name="connsiteX8" fmla="*/ 656895 w 2156115"/>
              <a:gd name="connsiteY8" fmla="*/ 109369 h 258051"/>
              <a:gd name="connsiteX9" fmla="*/ 743627 w 2156115"/>
              <a:gd name="connsiteY9" fmla="*/ 115564 h 258051"/>
              <a:gd name="connsiteX10" fmla="*/ 830359 w 2156115"/>
              <a:gd name="connsiteY10" fmla="*/ 146539 h 258051"/>
              <a:gd name="connsiteX11" fmla="*/ 855139 w 2156115"/>
              <a:gd name="connsiteY11" fmla="*/ 196100 h 258051"/>
              <a:gd name="connsiteX12" fmla="*/ 855139 w 2156115"/>
              <a:gd name="connsiteY12" fmla="*/ 196100 h 258051"/>
              <a:gd name="connsiteX13" fmla="*/ 861334 w 2156115"/>
              <a:gd name="connsiteY13" fmla="*/ 258051 h 258051"/>
              <a:gd name="connsiteX14" fmla="*/ 904700 w 2156115"/>
              <a:gd name="connsiteY14" fmla="*/ 214686 h 258051"/>
              <a:gd name="connsiteX15" fmla="*/ 966651 w 2156115"/>
              <a:gd name="connsiteY15" fmla="*/ 165125 h 258051"/>
              <a:gd name="connsiteX16" fmla="*/ 1034798 w 2156115"/>
              <a:gd name="connsiteY16" fmla="*/ 127954 h 258051"/>
              <a:gd name="connsiteX17" fmla="*/ 1146310 w 2156115"/>
              <a:gd name="connsiteY17" fmla="*/ 109369 h 258051"/>
              <a:gd name="connsiteX18" fmla="*/ 1264017 w 2156115"/>
              <a:gd name="connsiteY18" fmla="*/ 121759 h 258051"/>
              <a:gd name="connsiteX19" fmla="*/ 1350749 w 2156115"/>
              <a:gd name="connsiteY19" fmla="*/ 152734 h 258051"/>
              <a:gd name="connsiteX20" fmla="*/ 1431286 w 2156115"/>
              <a:gd name="connsiteY20" fmla="*/ 177515 h 258051"/>
              <a:gd name="connsiteX21" fmla="*/ 1586164 w 2156115"/>
              <a:gd name="connsiteY21" fmla="*/ 208491 h 258051"/>
              <a:gd name="connsiteX22" fmla="*/ 1666700 w 2156115"/>
              <a:gd name="connsiteY22" fmla="*/ 220881 h 258051"/>
              <a:gd name="connsiteX23" fmla="*/ 1759627 w 2156115"/>
              <a:gd name="connsiteY23" fmla="*/ 227076 h 258051"/>
              <a:gd name="connsiteX24" fmla="*/ 1864944 w 2156115"/>
              <a:gd name="connsiteY24" fmla="*/ 220881 h 258051"/>
              <a:gd name="connsiteX25" fmla="*/ 1933090 w 2156115"/>
              <a:gd name="connsiteY25" fmla="*/ 196100 h 258051"/>
              <a:gd name="connsiteX26" fmla="*/ 2019822 w 2156115"/>
              <a:gd name="connsiteY26" fmla="*/ 171320 h 258051"/>
              <a:gd name="connsiteX27" fmla="*/ 2019822 w 2156115"/>
              <a:gd name="connsiteY27" fmla="*/ 171320 h 258051"/>
              <a:gd name="connsiteX28" fmla="*/ 2118944 w 2156115"/>
              <a:gd name="connsiteY28" fmla="*/ 121759 h 258051"/>
              <a:gd name="connsiteX29" fmla="*/ 2156115 w 2156115"/>
              <a:gd name="connsiteY29" fmla="*/ 78393 h 258051"/>
              <a:gd name="connsiteX30" fmla="*/ 2156115 w 2156115"/>
              <a:gd name="connsiteY30" fmla="*/ 78393 h 258051"/>
              <a:gd name="connsiteX0" fmla="*/ 35994 w 2149708"/>
              <a:gd name="connsiteY0" fmla="*/ 0 h 258051"/>
              <a:gd name="connsiteX1" fmla="*/ 0 w 2149708"/>
              <a:gd name="connsiteY1" fmla="*/ 84588 h 258051"/>
              <a:gd name="connsiteX2" fmla="*/ 8061 w 2149708"/>
              <a:gd name="connsiteY2" fmla="*/ 144927 h 258051"/>
              <a:gd name="connsiteX3" fmla="*/ 75732 w 2149708"/>
              <a:gd name="connsiteY3" fmla="*/ 190172 h 258051"/>
              <a:gd name="connsiteX4" fmla="*/ 154879 w 2149708"/>
              <a:gd name="connsiteY4" fmla="*/ 189905 h 258051"/>
              <a:gd name="connsiteX5" fmla="*/ 272586 w 2149708"/>
              <a:gd name="connsiteY5" fmla="*/ 165125 h 258051"/>
              <a:gd name="connsiteX6" fmla="*/ 433659 w 2149708"/>
              <a:gd name="connsiteY6" fmla="*/ 127954 h 258051"/>
              <a:gd name="connsiteX7" fmla="*/ 538976 w 2149708"/>
              <a:gd name="connsiteY7" fmla="*/ 115564 h 258051"/>
              <a:gd name="connsiteX8" fmla="*/ 650488 w 2149708"/>
              <a:gd name="connsiteY8" fmla="*/ 109369 h 258051"/>
              <a:gd name="connsiteX9" fmla="*/ 737220 w 2149708"/>
              <a:gd name="connsiteY9" fmla="*/ 115564 h 258051"/>
              <a:gd name="connsiteX10" fmla="*/ 823952 w 2149708"/>
              <a:gd name="connsiteY10" fmla="*/ 146539 h 258051"/>
              <a:gd name="connsiteX11" fmla="*/ 848732 w 2149708"/>
              <a:gd name="connsiteY11" fmla="*/ 196100 h 258051"/>
              <a:gd name="connsiteX12" fmla="*/ 848732 w 2149708"/>
              <a:gd name="connsiteY12" fmla="*/ 196100 h 258051"/>
              <a:gd name="connsiteX13" fmla="*/ 854927 w 2149708"/>
              <a:gd name="connsiteY13" fmla="*/ 258051 h 258051"/>
              <a:gd name="connsiteX14" fmla="*/ 898293 w 2149708"/>
              <a:gd name="connsiteY14" fmla="*/ 214686 h 258051"/>
              <a:gd name="connsiteX15" fmla="*/ 960244 w 2149708"/>
              <a:gd name="connsiteY15" fmla="*/ 165125 h 258051"/>
              <a:gd name="connsiteX16" fmla="*/ 1028391 w 2149708"/>
              <a:gd name="connsiteY16" fmla="*/ 127954 h 258051"/>
              <a:gd name="connsiteX17" fmla="*/ 1139903 w 2149708"/>
              <a:gd name="connsiteY17" fmla="*/ 109369 h 258051"/>
              <a:gd name="connsiteX18" fmla="*/ 1257610 w 2149708"/>
              <a:gd name="connsiteY18" fmla="*/ 121759 h 258051"/>
              <a:gd name="connsiteX19" fmla="*/ 1344342 w 2149708"/>
              <a:gd name="connsiteY19" fmla="*/ 152734 h 258051"/>
              <a:gd name="connsiteX20" fmla="*/ 1424879 w 2149708"/>
              <a:gd name="connsiteY20" fmla="*/ 177515 h 258051"/>
              <a:gd name="connsiteX21" fmla="*/ 1579757 w 2149708"/>
              <a:gd name="connsiteY21" fmla="*/ 208491 h 258051"/>
              <a:gd name="connsiteX22" fmla="*/ 1660293 w 2149708"/>
              <a:gd name="connsiteY22" fmla="*/ 220881 h 258051"/>
              <a:gd name="connsiteX23" fmla="*/ 1753220 w 2149708"/>
              <a:gd name="connsiteY23" fmla="*/ 227076 h 258051"/>
              <a:gd name="connsiteX24" fmla="*/ 1858537 w 2149708"/>
              <a:gd name="connsiteY24" fmla="*/ 220881 h 258051"/>
              <a:gd name="connsiteX25" fmla="*/ 1926683 w 2149708"/>
              <a:gd name="connsiteY25" fmla="*/ 196100 h 258051"/>
              <a:gd name="connsiteX26" fmla="*/ 2013415 w 2149708"/>
              <a:gd name="connsiteY26" fmla="*/ 171320 h 258051"/>
              <a:gd name="connsiteX27" fmla="*/ 2013415 w 2149708"/>
              <a:gd name="connsiteY27" fmla="*/ 171320 h 258051"/>
              <a:gd name="connsiteX28" fmla="*/ 2112537 w 2149708"/>
              <a:gd name="connsiteY28" fmla="*/ 121759 h 258051"/>
              <a:gd name="connsiteX29" fmla="*/ 2149708 w 2149708"/>
              <a:gd name="connsiteY29" fmla="*/ 78393 h 258051"/>
              <a:gd name="connsiteX30" fmla="*/ 2149708 w 2149708"/>
              <a:gd name="connsiteY30" fmla="*/ 78393 h 258051"/>
              <a:gd name="connsiteX0" fmla="*/ 35994 w 2149708"/>
              <a:gd name="connsiteY0" fmla="*/ 0 h 258051"/>
              <a:gd name="connsiteX1" fmla="*/ 0 w 2149708"/>
              <a:gd name="connsiteY1" fmla="*/ 84588 h 258051"/>
              <a:gd name="connsiteX2" fmla="*/ 8061 w 2149708"/>
              <a:gd name="connsiteY2" fmla="*/ 144927 h 258051"/>
              <a:gd name="connsiteX3" fmla="*/ 75732 w 2149708"/>
              <a:gd name="connsiteY3" fmla="*/ 190172 h 258051"/>
              <a:gd name="connsiteX4" fmla="*/ 154879 w 2149708"/>
              <a:gd name="connsiteY4" fmla="*/ 189905 h 258051"/>
              <a:gd name="connsiteX5" fmla="*/ 272586 w 2149708"/>
              <a:gd name="connsiteY5" fmla="*/ 165125 h 258051"/>
              <a:gd name="connsiteX6" fmla="*/ 433659 w 2149708"/>
              <a:gd name="connsiteY6" fmla="*/ 127954 h 258051"/>
              <a:gd name="connsiteX7" fmla="*/ 538976 w 2149708"/>
              <a:gd name="connsiteY7" fmla="*/ 115564 h 258051"/>
              <a:gd name="connsiteX8" fmla="*/ 650488 w 2149708"/>
              <a:gd name="connsiteY8" fmla="*/ 109369 h 258051"/>
              <a:gd name="connsiteX9" fmla="*/ 737220 w 2149708"/>
              <a:gd name="connsiteY9" fmla="*/ 115564 h 258051"/>
              <a:gd name="connsiteX10" fmla="*/ 823952 w 2149708"/>
              <a:gd name="connsiteY10" fmla="*/ 146539 h 258051"/>
              <a:gd name="connsiteX11" fmla="*/ 848732 w 2149708"/>
              <a:gd name="connsiteY11" fmla="*/ 196100 h 258051"/>
              <a:gd name="connsiteX12" fmla="*/ 848732 w 2149708"/>
              <a:gd name="connsiteY12" fmla="*/ 196100 h 258051"/>
              <a:gd name="connsiteX13" fmla="*/ 854927 w 2149708"/>
              <a:gd name="connsiteY13" fmla="*/ 258051 h 258051"/>
              <a:gd name="connsiteX14" fmla="*/ 898293 w 2149708"/>
              <a:gd name="connsiteY14" fmla="*/ 214686 h 258051"/>
              <a:gd name="connsiteX15" fmla="*/ 960244 w 2149708"/>
              <a:gd name="connsiteY15" fmla="*/ 165125 h 258051"/>
              <a:gd name="connsiteX16" fmla="*/ 1028391 w 2149708"/>
              <a:gd name="connsiteY16" fmla="*/ 127954 h 258051"/>
              <a:gd name="connsiteX17" fmla="*/ 1139903 w 2149708"/>
              <a:gd name="connsiteY17" fmla="*/ 109369 h 258051"/>
              <a:gd name="connsiteX18" fmla="*/ 1257610 w 2149708"/>
              <a:gd name="connsiteY18" fmla="*/ 121759 h 258051"/>
              <a:gd name="connsiteX19" fmla="*/ 1344342 w 2149708"/>
              <a:gd name="connsiteY19" fmla="*/ 152734 h 258051"/>
              <a:gd name="connsiteX20" fmla="*/ 1424879 w 2149708"/>
              <a:gd name="connsiteY20" fmla="*/ 177515 h 258051"/>
              <a:gd name="connsiteX21" fmla="*/ 1579757 w 2149708"/>
              <a:gd name="connsiteY21" fmla="*/ 208491 h 258051"/>
              <a:gd name="connsiteX22" fmla="*/ 1660293 w 2149708"/>
              <a:gd name="connsiteY22" fmla="*/ 220881 h 258051"/>
              <a:gd name="connsiteX23" fmla="*/ 1753220 w 2149708"/>
              <a:gd name="connsiteY23" fmla="*/ 227076 h 258051"/>
              <a:gd name="connsiteX24" fmla="*/ 1858537 w 2149708"/>
              <a:gd name="connsiteY24" fmla="*/ 220881 h 258051"/>
              <a:gd name="connsiteX25" fmla="*/ 1926683 w 2149708"/>
              <a:gd name="connsiteY25" fmla="*/ 196100 h 258051"/>
              <a:gd name="connsiteX26" fmla="*/ 2013415 w 2149708"/>
              <a:gd name="connsiteY26" fmla="*/ 171320 h 258051"/>
              <a:gd name="connsiteX27" fmla="*/ 2013415 w 2149708"/>
              <a:gd name="connsiteY27" fmla="*/ 171320 h 258051"/>
              <a:gd name="connsiteX28" fmla="*/ 2112537 w 2149708"/>
              <a:gd name="connsiteY28" fmla="*/ 121759 h 258051"/>
              <a:gd name="connsiteX29" fmla="*/ 2149708 w 2149708"/>
              <a:gd name="connsiteY29" fmla="*/ 78393 h 258051"/>
              <a:gd name="connsiteX30" fmla="*/ 2149708 w 2149708"/>
              <a:gd name="connsiteY30" fmla="*/ 78393 h 258051"/>
              <a:gd name="connsiteX0" fmla="*/ 36032 w 2149746"/>
              <a:gd name="connsiteY0" fmla="*/ 0 h 258051"/>
              <a:gd name="connsiteX1" fmla="*/ 38 w 2149746"/>
              <a:gd name="connsiteY1" fmla="*/ 84588 h 258051"/>
              <a:gd name="connsiteX2" fmla="*/ 8099 w 2149746"/>
              <a:gd name="connsiteY2" fmla="*/ 144927 h 258051"/>
              <a:gd name="connsiteX3" fmla="*/ 75770 w 2149746"/>
              <a:gd name="connsiteY3" fmla="*/ 190172 h 258051"/>
              <a:gd name="connsiteX4" fmla="*/ 154917 w 2149746"/>
              <a:gd name="connsiteY4" fmla="*/ 189905 h 258051"/>
              <a:gd name="connsiteX5" fmla="*/ 272624 w 2149746"/>
              <a:gd name="connsiteY5" fmla="*/ 165125 h 258051"/>
              <a:gd name="connsiteX6" fmla="*/ 433697 w 2149746"/>
              <a:gd name="connsiteY6" fmla="*/ 127954 h 258051"/>
              <a:gd name="connsiteX7" fmla="*/ 539014 w 2149746"/>
              <a:gd name="connsiteY7" fmla="*/ 115564 h 258051"/>
              <a:gd name="connsiteX8" fmla="*/ 650526 w 2149746"/>
              <a:gd name="connsiteY8" fmla="*/ 109369 h 258051"/>
              <a:gd name="connsiteX9" fmla="*/ 737258 w 2149746"/>
              <a:gd name="connsiteY9" fmla="*/ 115564 h 258051"/>
              <a:gd name="connsiteX10" fmla="*/ 823990 w 2149746"/>
              <a:gd name="connsiteY10" fmla="*/ 146539 h 258051"/>
              <a:gd name="connsiteX11" fmla="*/ 848770 w 2149746"/>
              <a:gd name="connsiteY11" fmla="*/ 196100 h 258051"/>
              <a:gd name="connsiteX12" fmla="*/ 848770 w 2149746"/>
              <a:gd name="connsiteY12" fmla="*/ 196100 h 258051"/>
              <a:gd name="connsiteX13" fmla="*/ 854965 w 2149746"/>
              <a:gd name="connsiteY13" fmla="*/ 258051 h 258051"/>
              <a:gd name="connsiteX14" fmla="*/ 898331 w 2149746"/>
              <a:gd name="connsiteY14" fmla="*/ 214686 h 258051"/>
              <a:gd name="connsiteX15" fmla="*/ 960282 w 2149746"/>
              <a:gd name="connsiteY15" fmla="*/ 165125 h 258051"/>
              <a:gd name="connsiteX16" fmla="*/ 1028429 w 2149746"/>
              <a:gd name="connsiteY16" fmla="*/ 127954 h 258051"/>
              <a:gd name="connsiteX17" fmla="*/ 1139941 w 2149746"/>
              <a:gd name="connsiteY17" fmla="*/ 109369 h 258051"/>
              <a:gd name="connsiteX18" fmla="*/ 1257648 w 2149746"/>
              <a:gd name="connsiteY18" fmla="*/ 121759 h 258051"/>
              <a:gd name="connsiteX19" fmla="*/ 1344380 w 2149746"/>
              <a:gd name="connsiteY19" fmla="*/ 152734 h 258051"/>
              <a:gd name="connsiteX20" fmla="*/ 1424917 w 2149746"/>
              <a:gd name="connsiteY20" fmla="*/ 177515 h 258051"/>
              <a:gd name="connsiteX21" fmla="*/ 1579795 w 2149746"/>
              <a:gd name="connsiteY21" fmla="*/ 208491 h 258051"/>
              <a:gd name="connsiteX22" fmla="*/ 1660331 w 2149746"/>
              <a:gd name="connsiteY22" fmla="*/ 220881 h 258051"/>
              <a:gd name="connsiteX23" fmla="*/ 1753258 w 2149746"/>
              <a:gd name="connsiteY23" fmla="*/ 227076 h 258051"/>
              <a:gd name="connsiteX24" fmla="*/ 1858575 w 2149746"/>
              <a:gd name="connsiteY24" fmla="*/ 220881 h 258051"/>
              <a:gd name="connsiteX25" fmla="*/ 1926721 w 2149746"/>
              <a:gd name="connsiteY25" fmla="*/ 196100 h 258051"/>
              <a:gd name="connsiteX26" fmla="*/ 2013453 w 2149746"/>
              <a:gd name="connsiteY26" fmla="*/ 171320 h 258051"/>
              <a:gd name="connsiteX27" fmla="*/ 2013453 w 2149746"/>
              <a:gd name="connsiteY27" fmla="*/ 171320 h 258051"/>
              <a:gd name="connsiteX28" fmla="*/ 2112575 w 2149746"/>
              <a:gd name="connsiteY28" fmla="*/ 121759 h 258051"/>
              <a:gd name="connsiteX29" fmla="*/ 2149746 w 2149746"/>
              <a:gd name="connsiteY29" fmla="*/ 78393 h 258051"/>
              <a:gd name="connsiteX30" fmla="*/ 2149746 w 2149746"/>
              <a:gd name="connsiteY30" fmla="*/ 78393 h 258051"/>
              <a:gd name="connsiteX0" fmla="*/ 29973 w 2143687"/>
              <a:gd name="connsiteY0" fmla="*/ 0 h 258051"/>
              <a:gd name="connsiteX1" fmla="*/ 44221 w 2143687"/>
              <a:gd name="connsiteY1" fmla="*/ 90620 h 258051"/>
              <a:gd name="connsiteX2" fmla="*/ 2040 w 2143687"/>
              <a:gd name="connsiteY2" fmla="*/ 144927 h 258051"/>
              <a:gd name="connsiteX3" fmla="*/ 69711 w 2143687"/>
              <a:gd name="connsiteY3" fmla="*/ 190172 h 258051"/>
              <a:gd name="connsiteX4" fmla="*/ 148858 w 2143687"/>
              <a:gd name="connsiteY4" fmla="*/ 189905 h 258051"/>
              <a:gd name="connsiteX5" fmla="*/ 266565 w 2143687"/>
              <a:gd name="connsiteY5" fmla="*/ 165125 h 258051"/>
              <a:gd name="connsiteX6" fmla="*/ 427638 w 2143687"/>
              <a:gd name="connsiteY6" fmla="*/ 127954 h 258051"/>
              <a:gd name="connsiteX7" fmla="*/ 532955 w 2143687"/>
              <a:gd name="connsiteY7" fmla="*/ 115564 h 258051"/>
              <a:gd name="connsiteX8" fmla="*/ 644467 w 2143687"/>
              <a:gd name="connsiteY8" fmla="*/ 109369 h 258051"/>
              <a:gd name="connsiteX9" fmla="*/ 731199 w 2143687"/>
              <a:gd name="connsiteY9" fmla="*/ 115564 h 258051"/>
              <a:gd name="connsiteX10" fmla="*/ 817931 w 2143687"/>
              <a:gd name="connsiteY10" fmla="*/ 146539 h 258051"/>
              <a:gd name="connsiteX11" fmla="*/ 842711 w 2143687"/>
              <a:gd name="connsiteY11" fmla="*/ 196100 h 258051"/>
              <a:gd name="connsiteX12" fmla="*/ 842711 w 2143687"/>
              <a:gd name="connsiteY12" fmla="*/ 196100 h 258051"/>
              <a:gd name="connsiteX13" fmla="*/ 848906 w 2143687"/>
              <a:gd name="connsiteY13" fmla="*/ 258051 h 258051"/>
              <a:gd name="connsiteX14" fmla="*/ 892272 w 2143687"/>
              <a:gd name="connsiteY14" fmla="*/ 214686 h 258051"/>
              <a:gd name="connsiteX15" fmla="*/ 954223 w 2143687"/>
              <a:gd name="connsiteY15" fmla="*/ 165125 h 258051"/>
              <a:gd name="connsiteX16" fmla="*/ 1022370 w 2143687"/>
              <a:gd name="connsiteY16" fmla="*/ 127954 h 258051"/>
              <a:gd name="connsiteX17" fmla="*/ 1133882 w 2143687"/>
              <a:gd name="connsiteY17" fmla="*/ 109369 h 258051"/>
              <a:gd name="connsiteX18" fmla="*/ 1251589 w 2143687"/>
              <a:gd name="connsiteY18" fmla="*/ 121759 h 258051"/>
              <a:gd name="connsiteX19" fmla="*/ 1338321 w 2143687"/>
              <a:gd name="connsiteY19" fmla="*/ 152734 h 258051"/>
              <a:gd name="connsiteX20" fmla="*/ 1418858 w 2143687"/>
              <a:gd name="connsiteY20" fmla="*/ 177515 h 258051"/>
              <a:gd name="connsiteX21" fmla="*/ 1573736 w 2143687"/>
              <a:gd name="connsiteY21" fmla="*/ 208491 h 258051"/>
              <a:gd name="connsiteX22" fmla="*/ 1654272 w 2143687"/>
              <a:gd name="connsiteY22" fmla="*/ 220881 h 258051"/>
              <a:gd name="connsiteX23" fmla="*/ 1747199 w 2143687"/>
              <a:gd name="connsiteY23" fmla="*/ 227076 h 258051"/>
              <a:gd name="connsiteX24" fmla="*/ 1852516 w 2143687"/>
              <a:gd name="connsiteY24" fmla="*/ 220881 h 258051"/>
              <a:gd name="connsiteX25" fmla="*/ 1920662 w 2143687"/>
              <a:gd name="connsiteY25" fmla="*/ 196100 h 258051"/>
              <a:gd name="connsiteX26" fmla="*/ 2007394 w 2143687"/>
              <a:gd name="connsiteY26" fmla="*/ 171320 h 258051"/>
              <a:gd name="connsiteX27" fmla="*/ 2007394 w 2143687"/>
              <a:gd name="connsiteY27" fmla="*/ 171320 h 258051"/>
              <a:gd name="connsiteX28" fmla="*/ 2106516 w 2143687"/>
              <a:gd name="connsiteY28" fmla="*/ 121759 h 258051"/>
              <a:gd name="connsiteX29" fmla="*/ 2143687 w 2143687"/>
              <a:gd name="connsiteY29" fmla="*/ 78393 h 258051"/>
              <a:gd name="connsiteX30" fmla="*/ 2143687 w 2143687"/>
              <a:gd name="connsiteY30" fmla="*/ 78393 h 258051"/>
              <a:gd name="connsiteX0" fmla="*/ 2361 w 2116075"/>
              <a:gd name="connsiteY0" fmla="*/ 0 h 258051"/>
              <a:gd name="connsiteX1" fmla="*/ 16609 w 2116075"/>
              <a:gd name="connsiteY1" fmla="*/ 90620 h 258051"/>
              <a:gd name="connsiteX2" fmla="*/ 60559 w 2116075"/>
              <a:gd name="connsiteY2" fmla="*/ 144929 h 258051"/>
              <a:gd name="connsiteX3" fmla="*/ 42099 w 2116075"/>
              <a:gd name="connsiteY3" fmla="*/ 190172 h 258051"/>
              <a:gd name="connsiteX4" fmla="*/ 121246 w 2116075"/>
              <a:gd name="connsiteY4" fmla="*/ 189905 h 258051"/>
              <a:gd name="connsiteX5" fmla="*/ 238953 w 2116075"/>
              <a:gd name="connsiteY5" fmla="*/ 165125 h 258051"/>
              <a:gd name="connsiteX6" fmla="*/ 400026 w 2116075"/>
              <a:gd name="connsiteY6" fmla="*/ 127954 h 258051"/>
              <a:gd name="connsiteX7" fmla="*/ 505343 w 2116075"/>
              <a:gd name="connsiteY7" fmla="*/ 115564 h 258051"/>
              <a:gd name="connsiteX8" fmla="*/ 616855 w 2116075"/>
              <a:gd name="connsiteY8" fmla="*/ 109369 h 258051"/>
              <a:gd name="connsiteX9" fmla="*/ 703587 w 2116075"/>
              <a:gd name="connsiteY9" fmla="*/ 115564 h 258051"/>
              <a:gd name="connsiteX10" fmla="*/ 790319 w 2116075"/>
              <a:gd name="connsiteY10" fmla="*/ 146539 h 258051"/>
              <a:gd name="connsiteX11" fmla="*/ 815099 w 2116075"/>
              <a:gd name="connsiteY11" fmla="*/ 196100 h 258051"/>
              <a:gd name="connsiteX12" fmla="*/ 815099 w 2116075"/>
              <a:gd name="connsiteY12" fmla="*/ 196100 h 258051"/>
              <a:gd name="connsiteX13" fmla="*/ 821294 w 2116075"/>
              <a:gd name="connsiteY13" fmla="*/ 258051 h 258051"/>
              <a:gd name="connsiteX14" fmla="*/ 864660 w 2116075"/>
              <a:gd name="connsiteY14" fmla="*/ 214686 h 258051"/>
              <a:gd name="connsiteX15" fmla="*/ 926611 w 2116075"/>
              <a:gd name="connsiteY15" fmla="*/ 165125 h 258051"/>
              <a:gd name="connsiteX16" fmla="*/ 994758 w 2116075"/>
              <a:gd name="connsiteY16" fmla="*/ 127954 h 258051"/>
              <a:gd name="connsiteX17" fmla="*/ 1106270 w 2116075"/>
              <a:gd name="connsiteY17" fmla="*/ 109369 h 258051"/>
              <a:gd name="connsiteX18" fmla="*/ 1223977 w 2116075"/>
              <a:gd name="connsiteY18" fmla="*/ 121759 h 258051"/>
              <a:gd name="connsiteX19" fmla="*/ 1310709 w 2116075"/>
              <a:gd name="connsiteY19" fmla="*/ 152734 h 258051"/>
              <a:gd name="connsiteX20" fmla="*/ 1391246 w 2116075"/>
              <a:gd name="connsiteY20" fmla="*/ 177515 h 258051"/>
              <a:gd name="connsiteX21" fmla="*/ 1546124 w 2116075"/>
              <a:gd name="connsiteY21" fmla="*/ 208491 h 258051"/>
              <a:gd name="connsiteX22" fmla="*/ 1626660 w 2116075"/>
              <a:gd name="connsiteY22" fmla="*/ 220881 h 258051"/>
              <a:gd name="connsiteX23" fmla="*/ 1719587 w 2116075"/>
              <a:gd name="connsiteY23" fmla="*/ 227076 h 258051"/>
              <a:gd name="connsiteX24" fmla="*/ 1824904 w 2116075"/>
              <a:gd name="connsiteY24" fmla="*/ 220881 h 258051"/>
              <a:gd name="connsiteX25" fmla="*/ 1893050 w 2116075"/>
              <a:gd name="connsiteY25" fmla="*/ 196100 h 258051"/>
              <a:gd name="connsiteX26" fmla="*/ 1979782 w 2116075"/>
              <a:gd name="connsiteY26" fmla="*/ 171320 h 258051"/>
              <a:gd name="connsiteX27" fmla="*/ 1979782 w 2116075"/>
              <a:gd name="connsiteY27" fmla="*/ 171320 h 258051"/>
              <a:gd name="connsiteX28" fmla="*/ 2078904 w 2116075"/>
              <a:gd name="connsiteY28" fmla="*/ 121759 h 258051"/>
              <a:gd name="connsiteX29" fmla="*/ 2116075 w 2116075"/>
              <a:gd name="connsiteY29" fmla="*/ 78393 h 258051"/>
              <a:gd name="connsiteX30" fmla="*/ 2116075 w 2116075"/>
              <a:gd name="connsiteY30" fmla="*/ 78393 h 258051"/>
              <a:gd name="connsiteX0" fmla="*/ 2361 w 2116075"/>
              <a:gd name="connsiteY0" fmla="*/ 0 h 258051"/>
              <a:gd name="connsiteX1" fmla="*/ 16609 w 2116075"/>
              <a:gd name="connsiteY1" fmla="*/ 90620 h 258051"/>
              <a:gd name="connsiteX2" fmla="*/ 60559 w 2116075"/>
              <a:gd name="connsiteY2" fmla="*/ 144929 h 258051"/>
              <a:gd name="connsiteX3" fmla="*/ 128230 w 2116075"/>
              <a:gd name="connsiteY3" fmla="*/ 160014 h 258051"/>
              <a:gd name="connsiteX4" fmla="*/ 121246 w 2116075"/>
              <a:gd name="connsiteY4" fmla="*/ 189905 h 258051"/>
              <a:gd name="connsiteX5" fmla="*/ 238953 w 2116075"/>
              <a:gd name="connsiteY5" fmla="*/ 165125 h 258051"/>
              <a:gd name="connsiteX6" fmla="*/ 400026 w 2116075"/>
              <a:gd name="connsiteY6" fmla="*/ 127954 h 258051"/>
              <a:gd name="connsiteX7" fmla="*/ 505343 w 2116075"/>
              <a:gd name="connsiteY7" fmla="*/ 115564 h 258051"/>
              <a:gd name="connsiteX8" fmla="*/ 616855 w 2116075"/>
              <a:gd name="connsiteY8" fmla="*/ 109369 h 258051"/>
              <a:gd name="connsiteX9" fmla="*/ 703587 w 2116075"/>
              <a:gd name="connsiteY9" fmla="*/ 115564 h 258051"/>
              <a:gd name="connsiteX10" fmla="*/ 790319 w 2116075"/>
              <a:gd name="connsiteY10" fmla="*/ 146539 h 258051"/>
              <a:gd name="connsiteX11" fmla="*/ 815099 w 2116075"/>
              <a:gd name="connsiteY11" fmla="*/ 196100 h 258051"/>
              <a:gd name="connsiteX12" fmla="*/ 815099 w 2116075"/>
              <a:gd name="connsiteY12" fmla="*/ 196100 h 258051"/>
              <a:gd name="connsiteX13" fmla="*/ 821294 w 2116075"/>
              <a:gd name="connsiteY13" fmla="*/ 258051 h 258051"/>
              <a:gd name="connsiteX14" fmla="*/ 864660 w 2116075"/>
              <a:gd name="connsiteY14" fmla="*/ 214686 h 258051"/>
              <a:gd name="connsiteX15" fmla="*/ 926611 w 2116075"/>
              <a:gd name="connsiteY15" fmla="*/ 165125 h 258051"/>
              <a:gd name="connsiteX16" fmla="*/ 994758 w 2116075"/>
              <a:gd name="connsiteY16" fmla="*/ 127954 h 258051"/>
              <a:gd name="connsiteX17" fmla="*/ 1106270 w 2116075"/>
              <a:gd name="connsiteY17" fmla="*/ 109369 h 258051"/>
              <a:gd name="connsiteX18" fmla="*/ 1223977 w 2116075"/>
              <a:gd name="connsiteY18" fmla="*/ 121759 h 258051"/>
              <a:gd name="connsiteX19" fmla="*/ 1310709 w 2116075"/>
              <a:gd name="connsiteY19" fmla="*/ 152734 h 258051"/>
              <a:gd name="connsiteX20" fmla="*/ 1391246 w 2116075"/>
              <a:gd name="connsiteY20" fmla="*/ 177515 h 258051"/>
              <a:gd name="connsiteX21" fmla="*/ 1546124 w 2116075"/>
              <a:gd name="connsiteY21" fmla="*/ 208491 h 258051"/>
              <a:gd name="connsiteX22" fmla="*/ 1626660 w 2116075"/>
              <a:gd name="connsiteY22" fmla="*/ 220881 h 258051"/>
              <a:gd name="connsiteX23" fmla="*/ 1719587 w 2116075"/>
              <a:gd name="connsiteY23" fmla="*/ 227076 h 258051"/>
              <a:gd name="connsiteX24" fmla="*/ 1824904 w 2116075"/>
              <a:gd name="connsiteY24" fmla="*/ 220881 h 258051"/>
              <a:gd name="connsiteX25" fmla="*/ 1893050 w 2116075"/>
              <a:gd name="connsiteY25" fmla="*/ 196100 h 258051"/>
              <a:gd name="connsiteX26" fmla="*/ 1979782 w 2116075"/>
              <a:gd name="connsiteY26" fmla="*/ 171320 h 258051"/>
              <a:gd name="connsiteX27" fmla="*/ 1979782 w 2116075"/>
              <a:gd name="connsiteY27" fmla="*/ 171320 h 258051"/>
              <a:gd name="connsiteX28" fmla="*/ 2078904 w 2116075"/>
              <a:gd name="connsiteY28" fmla="*/ 121759 h 258051"/>
              <a:gd name="connsiteX29" fmla="*/ 2116075 w 2116075"/>
              <a:gd name="connsiteY29" fmla="*/ 78393 h 258051"/>
              <a:gd name="connsiteX30" fmla="*/ 2116075 w 2116075"/>
              <a:gd name="connsiteY30" fmla="*/ 78393 h 258051"/>
              <a:gd name="connsiteX0" fmla="*/ 2361 w 2116075"/>
              <a:gd name="connsiteY0" fmla="*/ 0 h 258051"/>
              <a:gd name="connsiteX1" fmla="*/ 16609 w 2116075"/>
              <a:gd name="connsiteY1" fmla="*/ 90620 h 258051"/>
              <a:gd name="connsiteX2" fmla="*/ 60559 w 2116075"/>
              <a:gd name="connsiteY2" fmla="*/ 144929 h 258051"/>
              <a:gd name="connsiteX3" fmla="*/ 128230 w 2116075"/>
              <a:gd name="connsiteY3" fmla="*/ 160014 h 258051"/>
              <a:gd name="connsiteX4" fmla="*/ 171488 w 2116075"/>
              <a:gd name="connsiteY4" fmla="*/ 165779 h 258051"/>
              <a:gd name="connsiteX5" fmla="*/ 238953 w 2116075"/>
              <a:gd name="connsiteY5" fmla="*/ 165125 h 258051"/>
              <a:gd name="connsiteX6" fmla="*/ 400026 w 2116075"/>
              <a:gd name="connsiteY6" fmla="*/ 127954 h 258051"/>
              <a:gd name="connsiteX7" fmla="*/ 505343 w 2116075"/>
              <a:gd name="connsiteY7" fmla="*/ 115564 h 258051"/>
              <a:gd name="connsiteX8" fmla="*/ 616855 w 2116075"/>
              <a:gd name="connsiteY8" fmla="*/ 109369 h 258051"/>
              <a:gd name="connsiteX9" fmla="*/ 703587 w 2116075"/>
              <a:gd name="connsiteY9" fmla="*/ 115564 h 258051"/>
              <a:gd name="connsiteX10" fmla="*/ 790319 w 2116075"/>
              <a:gd name="connsiteY10" fmla="*/ 146539 h 258051"/>
              <a:gd name="connsiteX11" fmla="*/ 815099 w 2116075"/>
              <a:gd name="connsiteY11" fmla="*/ 196100 h 258051"/>
              <a:gd name="connsiteX12" fmla="*/ 815099 w 2116075"/>
              <a:gd name="connsiteY12" fmla="*/ 196100 h 258051"/>
              <a:gd name="connsiteX13" fmla="*/ 821294 w 2116075"/>
              <a:gd name="connsiteY13" fmla="*/ 258051 h 258051"/>
              <a:gd name="connsiteX14" fmla="*/ 864660 w 2116075"/>
              <a:gd name="connsiteY14" fmla="*/ 214686 h 258051"/>
              <a:gd name="connsiteX15" fmla="*/ 926611 w 2116075"/>
              <a:gd name="connsiteY15" fmla="*/ 165125 h 258051"/>
              <a:gd name="connsiteX16" fmla="*/ 994758 w 2116075"/>
              <a:gd name="connsiteY16" fmla="*/ 127954 h 258051"/>
              <a:gd name="connsiteX17" fmla="*/ 1106270 w 2116075"/>
              <a:gd name="connsiteY17" fmla="*/ 109369 h 258051"/>
              <a:gd name="connsiteX18" fmla="*/ 1223977 w 2116075"/>
              <a:gd name="connsiteY18" fmla="*/ 121759 h 258051"/>
              <a:gd name="connsiteX19" fmla="*/ 1310709 w 2116075"/>
              <a:gd name="connsiteY19" fmla="*/ 152734 h 258051"/>
              <a:gd name="connsiteX20" fmla="*/ 1391246 w 2116075"/>
              <a:gd name="connsiteY20" fmla="*/ 177515 h 258051"/>
              <a:gd name="connsiteX21" fmla="*/ 1546124 w 2116075"/>
              <a:gd name="connsiteY21" fmla="*/ 208491 h 258051"/>
              <a:gd name="connsiteX22" fmla="*/ 1626660 w 2116075"/>
              <a:gd name="connsiteY22" fmla="*/ 220881 h 258051"/>
              <a:gd name="connsiteX23" fmla="*/ 1719587 w 2116075"/>
              <a:gd name="connsiteY23" fmla="*/ 227076 h 258051"/>
              <a:gd name="connsiteX24" fmla="*/ 1824904 w 2116075"/>
              <a:gd name="connsiteY24" fmla="*/ 220881 h 258051"/>
              <a:gd name="connsiteX25" fmla="*/ 1893050 w 2116075"/>
              <a:gd name="connsiteY25" fmla="*/ 196100 h 258051"/>
              <a:gd name="connsiteX26" fmla="*/ 1979782 w 2116075"/>
              <a:gd name="connsiteY26" fmla="*/ 171320 h 258051"/>
              <a:gd name="connsiteX27" fmla="*/ 1979782 w 2116075"/>
              <a:gd name="connsiteY27" fmla="*/ 171320 h 258051"/>
              <a:gd name="connsiteX28" fmla="*/ 2078904 w 2116075"/>
              <a:gd name="connsiteY28" fmla="*/ 121759 h 258051"/>
              <a:gd name="connsiteX29" fmla="*/ 2116075 w 2116075"/>
              <a:gd name="connsiteY29" fmla="*/ 78393 h 258051"/>
              <a:gd name="connsiteX30" fmla="*/ 2116075 w 2116075"/>
              <a:gd name="connsiteY30" fmla="*/ 78393 h 258051"/>
              <a:gd name="connsiteX0" fmla="*/ 2361 w 2116075"/>
              <a:gd name="connsiteY0" fmla="*/ 0 h 258051"/>
              <a:gd name="connsiteX1" fmla="*/ 16609 w 2116075"/>
              <a:gd name="connsiteY1" fmla="*/ 90620 h 258051"/>
              <a:gd name="connsiteX2" fmla="*/ 60559 w 2116075"/>
              <a:gd name="connsiteY2" fmla="*/ 144929 h 258051"/>
              <a:gd name="connsiteX3" fmla="*/ 128230 w 2116075"/>
              <a:gd name="connsiteY3" fmla="*/ 160014 h 258051"/>
              <a:gd name="connsiteX4" fmla="*/ 238953 w 2116075"/>
              <a:gd name="connsiteY4" fmla="*/ 165125 h 258051"/>
              <a:gd name="connsiteX5" fmla="*/ 400026 w 2116075"/>
              <a:gd name="connsiteY5" fmla="*/ 127954 h 258051"/>
              <a:gd name="connsiteX6" fmla="*/ 505343 w 2116075"/>
              <a:gd name="connsiteY6" fmla="*/ 115564 h 258051"/>
              <a:gd name="connsiteX7" fmla="*/ 616855 w 2116075"/>
              <a:gd name="connsiteY7" fmla="*/ 109369 h 258051"/>
              <a:gd name="connsiteX8" fmla="*/ 703587 w 2116075"/>
              <a:gd name="connsiteY8" fmla="*/ 115564 h 258051"/>
              <a:gd name="connsiteX9" fmla="*/ 790319 w 2116075"/>
              <a:gd name="connsiteY9" fmla="*/ 146539 h 258051"/>
              <a:gd name="connsiteX10" fmla="*/ 815099 w 2116075"/>
              <a:gd name="connsiteY10" fmla="*/ 196100 h 258051"/>
              <a:gd name="connsiteX11" fmla="*/ 815099 w 2116075"/>
              <a:gd name="connsiteY11" fmla="*/ 196100 h 258051"/>
              <a:gd name="connsiteX12" fmla="*/ 821294 w 2116075"/>
              <a:gd name="connsiteY12" fmla="*/ 258051 h 258051"/>
              <a:gd name="connsiteX13" fmla="*/ 864660 w 2116075"/>
              <a:gd name="connsiteY13" fmla="*/ 214686 h 258051"/>
              <a:gd name="connsiteX14" fmla="*/ 926611 w 2116075"/>
              <a:gd name="connsiteY14" fmla="*/ 165125 h 258051"/>
              <a:gd name="connsiteX15" fmla="*/ 994758 w 2116075"/>
              <a:gd name="connsiteY15" fmla="*/ 127954 h 258051"/>
              <a:gd name="connsiteX16" fmla="*/ 1106270 w 2116075"/>
              <a:gd name="connsiteY16" fmla="*/ 109369 h 258051"/>
              <a:gd name="connsiteX17" fmla="*/ 1223977 w 2116075"/>
              <a:gd name="connsiteY17" fmla="*/ 121759 h 258051"/>
              <a:gd name="connsiteX18" fmla="*/ 1310709 w 2116075"/>
              <a:gd name="connsiteY18" fmla="*/ 152734 h 258051"/>
              <a:gd name="connsiteX19" fmla="*/ 1391246 w 2116075"/>
              <a:gd name="connsiteY19" fmla="*/ 177515 h 258051"/>
              <a:gd name="connsiteX20" fmla="*/ 1546124 w 2116075"/>
              <a:gd name="connsiteY20" fmla="*/ 208491 h 258051"/>
              <a:gd name="connsiteX21" fmla="*/ 1626660 w 2116075"/>
              <a:gd name="connsiteY21" fmla="*/ 220881 h 258051"/>
              <a:gd name="connsiteX22" fmla="*/ 1719587 w 2116075"/>
              <a:gd name="connsiteY22" fmla="*/ 227076 h 258051"/>
              <a:gd name="connsiteX23" fmla="*/ 1824904 w 2116075"/>
              <a:gd name="connsiteY23" fmla="*/ 220881 h 258051"/>
              <a:gd name="connsiteX24" fmla="*/ 1893050 w 2116075"/>
              <a:gd name="connsiteY24" fmla="*/ 196100 h 258051"/>
              <a:gd name="connsiteX25" fmla="*/ 1979782 w 2116075"/>
              <a:gd name="connsiteY25" fmla="*/ 171320 h 258051"/>
              <a:gd name="connsiteX26" fmla="*/ 1979782 w 2116075"/>
              <a:gd name="connsiteY26" fmla="*/ 171320 h 258051"/>
              <a:gd name="connsiteX27" fmla="*/ 2078904 w 2116075"/>
              <a:gd name="connsiteY27" fmla="*/ 121759 h 258051"/>
              <a:gd name="connsiteX28" fmla="*/ 2116075 w 2116075"/>
              <a:gd name="connsiteY28" fmla="*/ 78393 h 258051"/>
              <a:gd name="connsiteX29" fmla="*/ 2116075 w 2116075"/>
              <a:gd name="connsiteY29" fmla="*/ 78393 h 258051"/>
              <a:gd name="connsiteX0" fmla="*/ 21640 w 2099466"/>
              <a:gd name="connsiteY0" fmla="*/ 0 h 252017"/>
              <a:gd name="connsiteX1" fmla="*/ 0 w 2099466"/>
              <a:gd name="connsiteY1" fmla="*/ 84586 h 252017"/>
              <a:gd name="connsiteX2" fmla="*/ 43950 w 2099466"/>
              <a:gd name="connsiteY2" fmla="*/ 138895 h 252017"/>
              <a:gd name="connsiteX3" fmla="*/ 111621 w 2099466"/>
              <a:gd name="connsiteY3" fmla="*/ 153980 h 252017"/>
              <a:gd name="connsiteX4" fmla="*/ 222344 w 2099466"/>
              <a:gd name="connsiteY4" fmla="*/ 159091 h 252017"/>
              <a:gd name="connsiteX5" fmla="*/ 383417 w 2099466"/>
              <a:gd name="connsiteY5" fmla="*/ 121920 h 252017"/>
              <a:gd name="connsiteX6" fmla="*/ 488734 w 2099466"/>
              <a:gd name="connsiteY6" fmla="*/ 109530 h 252017"/>
              <a:gd name="connsiteX7" fmla="*/ 600246 w 2099466"/>
              <a:gd name="connsiteY7" fmla="*/ 103335 h 252017"/>
              <a:gd name="connsiteX8" fmla="*/ 686978 w 2099466"/>
              <a:gd name="connsiteY8" fmla="*/ 109530 h 252017"/>
              <a:gd name="connsiteX9" fmla="*/ 773710 w 2099466"/>
              <a:gd name="connsiteY9" fmla="*/ 140505 h 252017"/>
              <a:gd name="connsiteX10" fmla="*/ 798490 w 2099466"/>
              <a:gd name="connsiteY10" fmla="*/ 190066 h 252017"/>
              <a:gd name="connsiteX11" fmla="*/ 798490 w 2099466"/>
              <a:gd name="connsiteY11" fmla="*/ 190066 h 252017"/>
              <a:gd name="connsiteX12" fmla="*/ 804685 w 2099466"/>
              <a:gd name="connsiteY12" fmla="*/ 252017 h 252017"/>
              <a:gd name="connsiteX13" fmla="*/ 848051 w 2099466"/>
              <a:gd name="connsiteY13" fmla="*/ 208652 h 252017"/>
              <a:gd name="connsiteX14" fmla="*/ 910002 w 2099466"/>
              <a:gd name="connsiteY14" fmla="*/ 159091 h 252017"/>
              <a:gd name="connsiteX15" fmla="*/ 978149 w 2099466"/>
              <a:gd name="connsiteY15" fmla="*/ 121920 h 252017"/>
              <a:gd name="connsiteX16" fmla="*/ 1089661 w 2099466"/>
              <a:gd name="connsiteY16" fmla="*/ 103335 h 252017"/>
              <a:gd name="connsiteX17" fmla="*/ 1207368 w 2099466"/>
              <a:gd name="connsiteY17" fmla="*/ 115725 h 252017"/>
              <a:gd name="connsiteX18" fmla="*/ 1294100 w 2099466"/>
              <a:gd name="connsiteY18" fmla="*/ 146700 h 252017"/>
              <a:gd name="connsiteX19" fmla="*/ 1374637 w 2099466"/>
              <a:gd name="connsiteY19" fmla="*/ 171481 h 252017"/>
              <a:gd name="connsiteX20" fmla="*/ 1529515 w 2099466"/>
              <a:gd name="connsiteY20" fmla="*/ 202457 h 252017"/>
              <a:gd name="connsiteX21" fmla="*/ 1610051 w 2099466"/>
              <a:gd name="connsiteY21" fmla="*/ 214847 h 252017"/>
              <a:gd name="connsiteX22" fmla="*/ 1702978 w 2099466"/>
              <a:gd name="connsiteY22" fmla="*/ 221042 h 252017"/>
              <a:gd name="connsiteX23" fmla="*/ 1808295 w 2099466"/>
              <a:gd name="connsiteY23" fmla="*/ 214847 h 252017"/>
              <a:gd name="connsiteX24" fmla="*/ 1876441 w 2099466"/>
              <a:gd name="connsiteY24" fmla="*/ 190066 h 252017"/>
              <a:gd name="connsiteX25" fmla="*/ 1963173 w 2099466"/>
              <a:gd name="connsiteY25" fmla="*/ 165286 h 252017"/>
              <a:gd name="connsiteX26" fmla="*/ 1963173 w 2099466"/>
              <a:gd name="connsiteY26" fmla="*/ 165286 h 252017"/>
              <a:gd name="connsiteX27" fmla="*/ 2062295 w 2099466"/>
              <a:gd name="connsiteY27" fmla="*/ 115725 h 252017"/>
              <a:gd name="connsiteX28" fmla="*/ 2099466 w 2099466"/>
              <a:gd name="connsiteY28" fmla="*/ 72359 h 252017"/>
              <a:gd name="connsiteX29" fmla="*/ 2099466 w 2099466"/>
              <a:gd name="connsiteY29" fmla="*/ 72359 h 252017"/>
              <a:gd name="connsiteX0" fmla="*/ 2810 w 2080636"/>
              <a:gd name="connsiteY0" fmla="*/ 0 h 252017"/>
              <a:gd name="connsiteX1" fmla="*/ 9880 w 2080636"/>
              <a:gd name="connsiteY1" fmla="*/ 72524 h 252017"/>
              <a:gd name="connsiteX2" fmla="*/ 25120 w 2080636"/>
              <a:gd name="connsiteY2" fmla="*/ 138895 h 252017"/>
              <a:gd name="connsiteX3" fmla="*/ 92791 w 2080636"/>
              <a:gd name="connsiteY3" fmla="*/ 153980 h 252017"/>
              <a:gd name="connsiteX4" fmla="*/ 203514 w 2080636"/>
              <a:gd name="connsiteY4" fmla="*/ 159091 h 252017"/>
              <a:gd name="connsiteX5" fmla="*/ 364587 w 2080636"/>
              <a:gd name="connsiteY5" fmla="*/ 121920 h 252017"/>
              <a:gd name="connsiteX6" fmla="*/ 469904 w 2080636"/>
              <a:gd name="connsiteY6" fmla="*/ 109530 h 252017"/>
              <a:gd name="connsiteX7" fmla="*/ 581416 w 2080636"/>
              <a:gd name="connsiteY7" fmla="*/ 103335 h 252017"/>
              <a:gd name="connsiteX8" fmla="*/ 668148 w 2080636"/>
              <a:gd name="connsiteY8" fmla="*/ 109530 h 252017"/>
              <a:gd name="connsiteX9" fmla="*/ 754880 w 2080636"/>
              <a:gd name="connsiteY9" fmla="*/ 140505 h 252017"/>
              <a:gd name="connsiteX10" fmla="*/ 779660 w 2080636"/>
              <a:gd name="connsiteY10" fmla="*/ 190066 h 252017"/>
              <a:gd name="connsiteX11" fmla="*/ 779660 w 2080636"/>
              <a:gd name="connsiteY11" fmla="*/ 190066 h 252017"/>
              <a:gd name="connsiteX12" fmla="*/ 785855 w 2080636"/>
              <a:gd name="connsiteY12" fmla="*/ 252017 h 252017"/>
              <a:gd name="connsiteX13" fmla="*/ 829221 w 2080636"/>
              <a:gd name="connsiteY13" fmla="*/ 208652 h 252017"/>
              <a:gd name="connsiteX14" fmla="*/ 891172 w 2080636"/>
              <a:gd name="connsiteY14" fmla="*/ 159091 h 252017"/>
              <a:gd name="connsiteX15" fmla="*/ 959319 w 2080636"/>
              <a:gd name="connsiteY15" fmla="*/ 121920 h 252017"/>
              <a:gd name="connsiteX16" fmla="*/ 1070831 w 2080636"/>
              <a:gd name="connsiteY16" fmla="*/ 103335 h 252017"/>
              <a:gd name="connsiteX17" fmla="*/ 1188538 w 2080636"/>
              <a:gd name="connsiteY17" fmla="*/ 115725 h 252017"/>
              <a:gd name="connsiteX18" fmla="*/ 1275270 w 2080636"/>
              <a:gd name="connsiteY18" fmla="*/ 146700 h 252017"/>
              <a:gd name="connsiteX19" fmla="*/ 1355807 w 2080636"/>
              <a:gd name="connsiteY19" fmla="*/ 171481 h 252017"/>
              <a:gd name="connsiteX20" fmla="*/ 1510685 w 2080636"/>
              <a:gd name="connsiteY20" fmla="*/ 202457 h 252017"/>
              <a:gd name="connsiteX21" fmla="*/ 1591221 w 2080636"/>
              <a:gd name="connsiteY21" fmla="*/ 214847 h 252017"/>
              <a:gd name="connsiteX22" fmla="*/ 1684148 w 2080636"/>
              <a:gd name="connsiteY22" fmla="*/ 221042 h 252017"/>
              <a:gd name="connsiteX23" fmla="*/ 1789465 w 2080636"/>
              <a:gd name="connsiteY23" fmla="*/ 214847 h 252017"/>
              <a:gd name="connsiteX24" fmla="*/ 1857611 w 2080636"/>
              <a:gd name="connsiteY24" fmla="*/ 190066 h 252017"/>
              <a:gd name="connsiteX25" fmla="*/ 1944343 w 2080636"/>
              <a:gd name="connsiteY25" fmla="*/ 165286 h 252017"/>
              <a:gd name="connsiteX26" fmla="*/ 1944343 w 2080636"/>
              <a:gd name="connsiteY26" fmla="*/ 165286 h 252017"/>
              <a:gd name="connsiteX27" fmla="*/ 2043465 w 2080636"/>
              <a:gd name="connsiteY27" fmla="*/ 115725 h 252017"/>
              <a:gd name="connsiteX28" fmla="*/ 2080636 w 2080636"/>
              <a:gd name="connsiteY28" fmla="*/ 72359 h 252017"/>
              <a:gd name="connsiteX29" fmla="*/ 2080636 w 2080636"/>
              <a:gd name="connsiteY29" fmla="*/ 72359 h 252017"/>
              <a:gd name="connsiteX0" fmla="*/ 2810 w 2080636"/>
              <a:gd name="connsiteY0" fmla="*/ 0 h 252017"/>
              <a:gd name="connsiteX1" fmla="*/ 9880 w 2080636"/>
              <a:gd name="connsiteY1" fmla="*/ 72524 h 252017"/>
              <a:gd name="connsiteX2" fmla="*/ 61008 w 2080636"/>
              <a:gd name="connsiteY2" fmla="*/ 120801 h 252017"/>
              <a:gd name="connsiteX3" fmla="*/ 92791 w 2080636"/>
              <a:gd name="connsiteY3" fmla="*/ 153980 h 252017"/>
              <a:gd name="connsiteX4" fmla="*/ 203514 w 2080636"/>
              <a:gd name="connsiteY4" fmla="*/ 159091 h 252017"/>
              <a:gd name="connsiteX5" fmla="*/ 364587 w 2080636"/>
              <a:gd name="connsiteY5" fmla="*/ 121920 h 252017"/>
              <a:gd name="connsiteX6" fmla="*/ 469904 w 2080636"/>
              <a:gd name="connsiteY6" fmla="*/ 109530 h 252017"/>
              <a:gd name="connsiteX7" fmla="*/ 581416 w 2080636"/>
              <a:gd name="connsiteY7" fmla="*/ 103335 h 252017"/>
              <a:gd name="connsiteX8" fmla="*/ 668148 w 2080636"/>
              <a:gd name="connsiteY8" fmla="*/ 109530 h 252017"/>
              <a:gd name="connsiteX9" fmla="*/ 754880 w 2080636"/>
              <a:gd name="connsiteY9" fmla="*/ 140505 h 252017"/>
              <a:gd name="connsiteX10" fmla="*/ 779660 w 2080636"/>
              <a:gd name="connsiteY10" fmla="*/ 190066 h 252017"/>
              <a:gd name="connsiteX11" fmla="*/ 779660 w 2080636"/>
              <a:gd name="connsiteY11" fmla="*/ 190066 h 252017"/>
              <a:gd name="connsiteX12" fmla="*/ 785855 w 2080636"/>
              <a:gd name="connsiteY12" fmla="*/ 252017 h 252017"/>
              <a:gd name="connsiteX13" fmla="*/ 829221 w 2080636"/>
              <a:gd name="connsiteY13" fmla="*/ 208652 h 252017"/>
              <a:gd name="connsiteX14" fmla="*/ 891172 w 2080636"/>
              <a:gd name="connsiteY14" fmla="*/ 159091 h 252017"/>
              <a:gd name="connsiteX15" fmla="*/ 959319 w 2080636"/>
              <a:gd name="connsiteY15" fmla="*/ 121920 h 252017"/>
              <a:gd name="connsiteX16" fmla="*/ 1070831 w 2080636"/>
              <a:gd name="connsiteY16" fmla="*/ 103335 h 252017"/>
              <a:gd name="connsiteX17" fmla="*/ 1188538 w 2080636"/>
              <a:gd name="connsiteY17" fmla="*/ 115725 h 252017"/>
              <a:gd name="connsiteX18" fmla="*/ 1275270 w 2080636"/>
              <a:gd name="connsiteY18" fmla="*/ 146700 h 252017"/>
              <a:gd name="connsiteX19" fmla="*/ 1355807 w 2080636"/>
              <a:gd name="connsiteY19" fmla="*/ 171481 h 252017"/>
              <a:gd name="connsiteX20" fmla="*/ 1510685 w 2080636"/>
              <a:gd name="connsiteY20" fmla="*/ 202457 h 252017"/>
              <a:gd name="connsiteX21" fmla="*/ 1591221 w 2080636"/>
              <a:gd name="connsiteY21" fmla="*/ 214847 h 252017"/>
              <a:gd name="connsiteX22" fmla="*/ 1684148 w 2080636"/>
              <a:gd name="connsiteY22" fmla="*/ 221042 h 252017"/>
              <a:gd name="connsiteX23" fmla="*/ 1789465 w 2080636"/>
              <a:gd name="connsiteY23" fmla="*/ 214847 h 252017"/>
              <a:gd name="connsiteX24" fmla="*/ 1857611 w 2080636"/>
              <a:gd name="connsiteY24" fmla="*/ 190066 h 252017"/>
              <a:gd name="connsiteX25" fmla="*/ 1944343 w 2080636"/>
              <a:gd name="connsiteY25" fmla="*/ 165286 h 252017"/>
              <a:gd name="connsiteX26" fmla="*/ 1944343 w 2080636"/>
              <a:gd name="connsiteY26" fmla="*/ 165286 h 252017"/>
              <a:gd name="connsiteX27" fmla="*/ 2043465 w 2080636"/>
              <a:gd name="connsiteY27" fmla="*/ 115725 h 252017"/>
              <a:gd name="connsiteX28" fmla="*/ 2080636 w 2080636"/>
              <a:gd name="connsiteY28" fmla="*/ 72359 h 252017"/>
              <a:gd name="connsiteX29" fmla="*/ 2080636 w 2080636"/>
              <a:gd name="connsiteY29" fmla="*/ 72359 h 252017"/>
              <a:gd name="connsiteX0" fmla="*/ 2810 w 2080636"/>
              <a:gd name="connsiteY0" fmla="*/ 0 h 252017"/>
              <a:gd name="connsiteX1" fmla="*/ 9880 w 2080636"/>
              <a:gd name="connsiteY1" fmla="*/ 72524 h 252017"/>
              <a:gd name="connsiteX2" fmla="*/ 61008 w 2080636"/>
              <a:gd name="connsiteY2" fmla="*/ 120801 h 252017"/>
              <a:gd name="connsiteX3" fmla="*/ 128678 w 2080636"/>
              <a:gd name="connsiteY3" fmla="*/ 129854 h 252017"/>
              <a:gd name="connsiteX4" fmla="*/ 203514 w 2080636"/>
              <a:gd name="connsiteY4" fmla="*/ 159091 h 252017"/>
              <a:gd name="connsiteX5" fmla="*/ 364587 w 2080636"/>
              <a:gd name="connsiteY5" fmla="*/ 121920 h 252017"/>
              <a:gd name="connsiteX6" fmla="*/ 469904 w 2080636"/>
              <a:gd name="connsiteY6" fmla="*/ 109530 h 252017"/>
              <a:gd name="connsiteX7" fmla="*/ 581416 w 2080636"/>
              <a:gd name="connsiteY7" fmla="*/ 103335 h 252017"/>
              <a:gd name="connsiteX8" fmla="*/ 668148 w 2080636"/>
              <a:gd name="connsiteY8" fmla="*/ 109530 h 252017"/>
              <a:gd name="connsiteX9" fmla="*/ 754880 w 2080636"/>
              <a:gd name="connsiteY9" fmla="*/ 140505 h 252017"/>
              <a:gd name="connsiteX10" fmla="*/ 779660 w 2080636"/>
              <a:gd name="connsiteY10" fmla="*/ 190066 h 252017"/>
              <a:gd name="connsiteX11" fmla="*/ 779660 w 2080636"/>
              <a:gd name="connsiteY11" fmla="*/ 190066 h 252017"/>
              <a:gd name="connsiteX12" fmla="*/ 785855 w 2080636"/>
              <a:gd name="connsiteY12" fmla="*/ 252017 h 252017"/>
              <a:gd name="connsiteX13" fmla="*/ 829221 w 2080636"/>
              <a:gd name="connsiteY13" fmla="*/ 208652 h 252017"/>
              <a:gd name="connsiteX14" fmla="*/ 891172 w 2080636"/>
              <a:gd name="connsiteY14" fmla="*/ 159091 h 252017"/>
              <a:gd name="connsiteX15" fmla="*/ 959319 w 2080636"/>
              <a:gd name="connsiteY15" fmla="*/ 121920 h 252017"/>
              <a:gd name="connsiteX16" fmla="*/ 1070831 w 2080636"/>
              <a:gd name="connsiteY16" fmla="*/ 103335 h 252017"/>
              <a:gd name="connsiteX17" fmla="*/ 1188538 w 2080636"/>
              <a:gd name="connsiteY17" fmla="*/ 115725 h 252017"/>
              <a:gd name="connsiteX18" fmla="*/ 1275270 w 2080636"/>
              <a:gd name="connsiteY18" fmla="*/ 146700 h 252017"/>
              <a:gd name="connsiteX19" fmla="*/ 1355807 w 2080636"/>
              <a:gd name="connsiteY19" fmla="*/ 171481 h 252017"/>
              <a:gd name="connsiteX20" fmla="*/ 1510685 w 2080636"/>
              <a:gd name="connsiteY20" fmla="*/ 202457 h 252017"/>
              <a:gd name="connsiteX21" fmla="*/ 1591221 w 2080636"/>
              <a:gd name="connsiteY21" fmla="*/ 214847 h 252017"/>
              <a:gd name="connsiteX22" fmla="*/ 1684148 w 2080636"/>
              <a:gd name="connsiteY22" fmla="*/ 221042 h 252017"/>
              <a:gd name="connsiteX23" fmla="*/ 1789465 w 2080636"/>
              <a:gd name="connsiteY23" fmla="*/ 214847 h 252017"/>
              <a:gd name="connsiteX24" fmla="*/ 1857611 w 2080636"/>
              <a:gd name="connsiteY24" fmla="*/ 190066 h 252017"/>
              <a:gd name="connsiteX25" fmla="*/ 1944343 w 2080636"/>
              <a:gd name="connsiteY25" fmla="*/ 165286 h 252017"/>
              <a:gd name="connsiteX26" fmla="*/ 1944343 w 2080636"/>
              <a:gd name="connsiteY26" fmla="*/ 165286 h 252017"/>
              <a:gd name="connsiteX27" fmla="*/ 2043465 w 2080636"/>
              <a:gd name="connsiteY27" fmla="*/ 115725 h 252017"/>
              <a:gd name="connsiteX28" fmla="*/ 2080636 w 2080636"/>
              <a:gd name="connsiteY28" fmla="*/ 72359 h 252017"/>
              <a:gd name="connsiteX29" fmla="*/ 2080636 w 2080636"/>
              <a:gd name="connsiteY29" fmla="*/ 72359 h 252017"/>
              <a:gd name="connsiteX0" fmla="*/ 2810 w 2080636"/>
              <a:gd name="connsiteY0" fmla="*/ 0 h 252017"/>
              <a:gd name="connsiteX1" fmla="*/ 9880 w 2080636"/>
              <a:gd name="connsiteY1" fmla="*/ 72524 h 252017"/>
              <a:gd name="connsiteX2" fmla="*/ 61008 w 2080636"/>
              <a:gd name="connsiteY2" fmla="*/ 120801 h 252017"/>
              <a:gd name="connsiteX3" fmla="*/ 128678 w 2080636"/>
              <a:gd name="connsiteY3" fmla="*/ 129854 h 252017"/>
              <a:gd name="connsiteX4" fmla="*/ 253756 w 2080636"/>
              <a:gd name="connsiteY4" fmla="*/ 134965 h 252017"/>
              <a:gd name="connsiteX5" fmla="*/ 364587 w 2080636"/>
              <a:gd name="connsiteY5" fmla="*/ 121920 h 252017"/>
              <a:gd name="connsiteX6" fmla="*/ 469904 w 2080636"/>
              <a:gd name="connsiteY6" fmla="*/ 109530 h 252017"/>
              <a:gd name="connsiteX7" fmla="*/ 581416 w 2080636"/>
              <a:gd name="connsiteY7" fmla="*/ 103335 h 252017"/>
              <a:gd name="connsiteX8" fmla="*/ 668148 w 2080636"/>
              <a:gd name="connsiteY8" fmla="*/ 109530 h 252017"/>
              <a:gd name="connsiteX9" fmla="*/ 754880 w 2080636"/>
              <a:gd name="connsiteY9" fmla="*/ 140505 h 252017"/>
              <a:gd name="connsiteX10" fmla="*/ 779660 w 2080636"/>
              <a:gd name="connsiteY10" fmla="*/ 190066 h 252017"/>
              <a:gd name="connsiteX11" fmla="*/ 779660 w 2080636"/>
              <a:gd name="connsiteY11" fmla="*/ 190066 h 252017"/>
              <a:gd name="connsiteX12" fmla="*/ 785855 w 2080636"/>
              <a:gd name="connsiteY12" fmla="*/ 252017 h 252017"/>
              <a:gd name="connsiteX13" fmla="*/ 829221 w 2080636"/>
              <a:gd name="connsiteY13" fmla="*/ 208652 h 252017"/>
              <a:gd name="connsiteX14" fmla="*/ 891172 w 2080636"/>
              <a:gd name="connsiteY14" fmla="*/ 159091 h 252017"/>
              <a:gd name="connsiteX15" fmla="*/ 959319 w 2080636"/>
              <a:gd name="connsiteY15" fmla="*/ 121920 h 252017"/>
              <a:gd name="connsiteX16" fmla="*/ 1070831 w 2080636"/>
              <a:gd name="connsiteY16" fmla="*/ 103335 h 252017"/>
              <a:gd name="connsiteX17" fmla="*/ 1188538 w 2080636"/>
              <a:gd name="connsiteY17" fmla="*/ 115725 h 252017"/>
              <a:gd name="connsiteX18" fmla="*/ 1275270 w 2080636"/>
              <a:gd name="connsiteY18" fmla="*/ 146700 h 252017"/>
              <a:gd name="connsiteX19" fmla="*/ 1355807 w 2080636"/>
              <a:gd name="connsiteY19" fmla="*/ 171481 h 252017"/>
              <a:gd name="connsiteX20" fmla="*/ 1510685 w 2080636"/>
              <a:gd name="connsiteY20" fmla="*/ 202457 h 252017"/>
              <a:gd name="connsiteX21" fmla="*/ 1591221 w 2080636"/>
              <a:gd name="connsiteY21" fmla="*/ 214847 h 252017"/>
              <a:gd name="connsiteX22" fmla="*/ 1684148 w 2080636"/>
              <a:gd name="connsiteY22" fmla="*/ 221042 h 252017"/>
              <a:gd name="connsiteX23" fmla="*/ 1789465 w 2080636"/>
              <a:gd name="connsiteY23" fmla="*/ 214847 h 252017"/>
              <a:gd name="connsiteX24" fmla="*/ 1857611 w 2080636"/>
              <a:gd name="connsiteY24" fmla="*/ 190066 h 252017"/>
              <a:gd name="connsiteX25" fmla="*/ 1944343 w 2080636"/>
              <a:gd name="connsiteY25" fmla="*/ 165286 h 252017"/>
              <a:gd name="connsiteX26" fmla="*/ 1944343 w 2080636"/>
              <a:gd name="connsiteY26" fmla="*/ 165286 h 252017"/>
              <a:gd name="connsiteX27" fmla="*/ 2043465 w 2080636"/>
              <a:gd name="connsiteY27" fmla="*/ 115725 h 252017"/>
              <a:gd name="connsiteX28" fmla="*/ 2080636 w 2080636"/>
              <a:gd name="connsiteY28" fmla="*/ 72359 h 252017"/>
              <a:gd name="connsiteX29" fmla="*/ 2080636 w 2080636"/>
              <a:gd name="connsiteY29" fmla="*/ 72359 h 252017"/>
              <a:gd name="connsiteX0" fmla="*/ 5557 w 2083383"/>
              <a:gd name="connsiteY0" fmla="*/ 0 h 252017"/>
              <a:gd name="connsiteX1" fmla="*/ 12627 w 2083383"/>
              <a:gd name="connsiteY1" fmla="*/ 72524 h 252017"/>
              <a:gd name="connsiteX2" fmla="*/ 63755 w 2083383"/>
              <a:gd name="connsiteY2" fmla="*/ 120801 h 252017"/>
              <a:gd name="connsiteX3" fmla="*/ 131425 w 2083383"/>
              <a:gd name="connsiteY3" fmla="*/ 129854 h 252017"/>
              <a:gd name="connsiteX4" fmla="*/ 256503 w 2083383"/>
              <a:gd name="connsiteY4" fmla="*/ 134965 h 252017"/>
              <a:gd name="connsiteX5" fmla="*/ 367334 w 2083383"/>
              <a:gd name="connsiteY5" fmla="*/ 121920 h 252017"/>
              <a:gd name="connsiteX6" fmla="*/ 472651 w 2083383"/>
              <a:gd name="connsiteY6" fmla="*/ 109530 h 252017"/>
              <a:gd name="connsiteX7" fmla="*/ 584163 w 2083383"/>
              <a:gd name="connsiteY7" fmla="*/ 103335 h 252017"/>
              <a:gd name="connsiteX8" fmla="*/ 670895 w 2083383"/>
              <a:gd name="connsiteY8" fmla="*/ 109530 h 252017"/>
              <a:gd name="connsiteX9" fmla="*/ 757627 w 2083383"/>
              <a:gd name="connsiteY9" fmla="*/ 140505 h 252017"/>
              <a:gd name="connsiteX10" fmla="*/ 782407 w 2083383"/>
              <a:gd name="connsiteY10" fmla="*/ 190066 h 252017"/>
              <a:gd name="connsiteX11" fmla="*/ 782407 w 2083383"/>
              <a:gd name="connsiteY11" fmla="*/ 190066 h 252017"/>
              <a:gd name="connsiteX12" fmla="*/ 788602 w 2083383"/>
              <a:gd name="connsiteY12" fmla="*/ 252017 h 252017"/>
              <a:gd name="connsiteX13" fmla="*/ 831968 w 2083383"/>
              <a:gd name="connsiteY13" fmla="*/ 208652 h 252017"/>
              <a:gd name="connsiteX14" fmla="*/ 893919 w 2083383"/>
              <a:gd name="connsiteY14" fmla="*/ 159091 h 252017"/>
              <a:gd name="connsiteX15" fmla="*/ 962066 w 2083383"/>
              <a:gd name="connsiteY15" fmla="*/ 121920 h 252017"/>
              <a:gd name="connsiteX16" fmla="*/ 1073578 w 2083383"/>
              <a:gd name="connsiteY16" fmla="*/ 103335 h 252017"/>
              <a:gd name="connsiteX17" fmla="*/ 1191285 w 2083383"/>
              <a:gd name="connsiteY17" fmla="*/ 115725 h 252017"/>
              <a:gd name="connsiteX18" fmla="*/ 1278017 w 2083383"/>
              <a:gd name="connsiteY18" fmla="*/ 146700 h 252017"/>
              <a:gd name="connsiteX19" fmla="*/ 1358554 w 2083383"/>
              <a:gd name="connsiteY19" fmla="*/ 171481 h 252017"/>
              <a:gd name="connsiteX20" fmla="*/ 1513432 w 2083383"/>
              <a:gd name="connsiteY20" fmla="*/ 202457 h 252017"/>
              <a:gd name="connsiteX21" fmla="*/ 1593968 w 2083383"/>
              <a:gd name="connsiteY21" fmla="*/ 214847 h 252017"/>
              <a:gd name="connsiteX22" fmla="*/ 1686895 w 2083383"/>
              <a:gd name="connsiteY22" fmla="*/ 221042 h 252017"/>
              <a:gd name="connsiteX23" fmla="*/ 1792212 w 2083383"/>
              <a:gd name="connsiteY23" fmla="*/ 214847 h 252017"/>
              <a:gd name="connsiteX24" fmla="*/ 1860358 w 2083383"/>
              <a:gd name="connsiteY24" fmla="*/ 190066 h 252017"/>
              <a:gd name="connsiteX25" fmla="*/ 1947090 w 2083383"/>
              <a:gd name="connsiteY25" fmla="*/ 165286 h 252017"/>
              <a:gd name="connsiteX26" fmla="*/ 1947090 w 2083383"/>
              <a:gd name="connsiteY26" fmla="*/ 165286 h 252017"/>
              <a:gd name="connsiteX27" fmla="*/ 2046212 w 2083383"/>
              <a:gd name="connsiteY27" fmla="*/ 115725 h 252017"/>
              <a:gd name="connsiteX28" fmla="*/ 2083383 w 2083383"/>
              <a:gd name="connsiteY28" fmla="*/ 72359 h 252017"/>
              <a:gd name="connsiteX29" fmla="*/ 2083383 w 2083383"/>
              <a:gd name="connsiteY29" fmla="*/ 72359 h 252017"/>
              <a:gd name="connsiteX0" fmla="*/ 5557 w 2083383"/>
              <a:gd name="connsiteY0" fmla="*/ 0 h 252017"/>
              <a:gd name="connsiteX1" fmla="*/ 12627 w 2083383"/>
              <a:gd name="connsiteY1" fmla="*/ 72524 h 252017"/>
              <a:gd name="connsiteX2" fmla="*/ 63755 w 2083383"/>
              <a:gd name="connsiteY2" fmla="*/ 120801 h 252017"/>
              <a:gd name="connsiteX3" fmla="*/ 131425 w 2083383"/>
              <a:gd name="connsiteY3" fmla="*/ 129854 h 252017"/>
              <a:gd name="connsiteX4" fmla="*/ 256503 w 2083383"/>
              <a:gd name="connsiteY4" fmla="*/ 134965 h 252017"/>
              <a:gd name="connsiteX5" fmla="*/ 367334 w 2083383"/>
              <a:gd name="connsiteY5" fmla="*/ 121920 h 252017"/>
              <a:gd name="connsiteX6" fmla="*/ 472651 w 2083383"/>
              <a:gd name="connsiteY6" fmla="*/ 109530 h 252017"/>
              <a:gd name="connsiteX7" fmla="*/ 584163 w 2083383"/>
              <a:gd name="connsiteY7" fmla="*/ 103335 h 252017"/>
              <a:gd name="connsiteX8" fmla="*/ 670895 w 2083383"/>
              <a:gd name="connsiteY8" fmla="*/ 109530 h 252017"/>
              <a:gd name="connsiteX9" fmla="*/ 757627 w 2083383"/>
              <a:gd name="connsiteY9" fmla="*/ 140505 h 252017"/>
              <a:gd name="connsiteX10" fmla="*/ 782407 w 2083383"/>
              <a:gd name="connsiteY10" fmla="*/ 190066 h 252017"/>
              <a:gd name="connsiteX11" fmla="*/ 782407 w 2083383"/>
              <a:gd name="connsiteY11" fmla="*/ 190066 h 252017"/>
              <a:gd name="connsiteX12" fmla="*/ 788602 w 2083383"/>
              <a:gd name="connsiteY12" fmla="*/ 252017 h 252017"/>
              <a:gd name="connsiteX13" fmla="*/ 831968 w 2083383"/>
              <a:gd name="connsiteY13" fmla="*/ 208652 h 252017"/>
              <a:gd name="connsiteX14" fmla="*/ 893919 w 2083383"/>
              <a:gd name="connsiteY14" fmla="*/ 159091 h 252017"/>
              <a:gd name="connsiteX15" fmla="*/ 962066 w 2083383"/>
              <a:gd name="connsiteY15" fmla="*/ 121920 h 252017"/>
              <a:gd name="connsiteX16" fmla="*/ 1073578 w 2083383"/>
              <a:gd name="connsiteY16" fmla="*/ 103335 h 252017"/>
              <a:gd name="connsiteX17" fmla="*/ 1191285 w 2083383"/>
              <a:gd name="connsiteY17" fmla="*/ 115725 h 252017"/>
              <a:gd name="connsiteX18" fmla="*/ 1278017 w 2083383"/>
              <a:gd name="connsiteY18" fmla="*/ 146700 h 252017"/>
              <a:gd name="connsiteX19" fmla="*/ 1358554 w 2083383"/>
              <a:gd name="connsiteY19" fmla="*/ 171481 h 252017"/>
              <a:gd name="connsiteX20" fmla="*/ 1513432 w 2083383"/>
              <a:gd name="connsiteY20" fmla="*/ 202457 h 252017"/>
              <a:gd name="connsiteX21" fmla="*/ 1593968 w 2083383"/>
              <a:gd name="connsiteY21" fmla="*/ 214847 h 252017"/>
              <a:gd name="connsiteX22" fmla="*/ 1686895 w 2083383"/>
              <a:gd name="connsiteY22" fmla="*/ 221042 h 252017"/>
              <a:gd name="connsiteX23" fmla="*/ 1792212 w 2083383"/>
              <a:gd name="connsiteY23" fmla="*/ 214847 h 252017"/>
              <a:gd name="connsiteX24" fmla="*/ 1860358 w 2083383"/>
              <a:gd name="connsiteY24" fmla="*/ 190066 h 252017"/>
              <a:gd name="connsiteX25" fmla="*/ 1947090 w 2083383"/>
              <a:gd name="connsiteY25" fmla="*/ 165286 h 252017"/>
              <a:gd name="connsiteX26" fmla="*/ 1947090 w 2083383"/>
              <a:gd name="connsiteY26" fmla="*/ 165286 h 252017"/>
              <a:gd name="connsiteX27" fmla="*/ 2046212 w 2083383"/>
              <a:gd name="connsiteY27" fmla="*/ 115725 h 252017"/>
              <a:gd name="connsiteX28" fmla="*/ 2083383 w 2083383"/>
              <a:gd name="connsiteY28" fmla="*/ 72359 h 252017"/>
              <a:gd name="connsiteX29" fmla="*/ 2083383 w 2083383"/>
              <a:gd name="connsiteY29" fmla="*/ 72359 h 252017"/>
              <a:gd name="connsiteX0" fmla="*/ 5557 w 2083383"/>
              <a:gd name="connsiteY0" fmla="*/ 0 h 252017"/>
              <a:gd name="connsiteX1" fmla="*/ 12627 w 2083383"/>
              <a:gd name="connsiteY1" fmla="*/ 72524 h 252017"/>
              <a:gd name="connsiteX2" fmla="*/ 63755 w 2083383"/>
              <a:gd name="connsiteY2" fmla="*/ 120801 h 252017"/>
              <a:gd name="connsiteX3" fmla="*/ 131425 w 2083383"/>
              <a:gd name="connsiteY3" fmla="*/ 129854 h 252017"/>
              <a:gd name="connsiteX4" fmla="*/ 256503 w 2083383"/>
              <a:gd name="connsiteY4" fmla="*/ 134965 h 252017"/>
              <a:gd name="connsiteX5" fmla="*/ 367334 w 2083383"/>
              <a:gd name="connsiteY5" fmla="*/ 121920 h 252017"/>
              <a:gd name="connsiteX6" fmla="*/ 472651 w 2083383"/>
              <a:gd name="connsiteY6" fmla="*/ 109530 h 252017"/>
              <a:gd name="connsiteX7" fmla="*/ 584163 w 2083383"/>
              <a:gd name="connsiteY7" fmla="*/ 103335 h 252017"/>
              <a:gd name="connsiteX8" fmla="*/ 670895 w 2083383"/>
              <a:gd name="connsiteY8" fmla="*/ 109530 h 252017"/>
              <a:gd name="connsiteX9" fmla="*/ 757627 w 2083383"/>
              <a:gd name="connsiteY9" fmla="*/ 140505 h 252017"/>
              <a:gd name="connsiteX10" fmla="*/ 782407 w 2083383"/>
              <a:gd name="connsiteY10" fmla="*/ 190066 h 252017"/>
              <a:gd name="connsiteX11" fmla="*/ 782407 w 2083383"/>
              <a:gd name="connsiteY11" fmla="*/ 190066 h 252017"/>
              <a:gd name="connsiteX12" fmla="*/ 788602 w 2083383"/>
              <a:gd name="connsiteY12" fmla="*/ 252017 h 252017"/>
              <a:gd name="connsiteX13" fmla="*/ 831968 w 2083383"/>
              <a:gd name="connsiteY13" fmla="*/ 208652 h 252017"/>
              <a:gd name="connsiteX14" fmla="*/ 893919 w 2083383"/>
              <a:gd name="connsiteY14" fmla="*/ 159091 h 252017"/>
              <a:gd name="connsiteX15" fmla="*/ 962066 w 2083383"/>
              <a:gd name="connsiteY15" fmla="*/ 121920 h 252017"/>
              <a:gd name="connsiteX16" fmla="*/ 1073578 w 2083383"/>
              <a:gd name="connsiteY16" fmla="*/ 103335 h 252017"/>
              <a:gd name="connsiteX17" fmla="*/ 1191285 w 2083383"/>
              <a:gd name="connsiteY17" fmla="*/ 115725 h 252017"/>
              <a:gd name="connsiteX18" fmla="*/ 1278017 w 2083383"/>
              <a:gd name="connsiteY18" fmla="*/ 146700 h 252017"/>
              <a:gd name="connsiteX19" fmla="*/ 1358554 w 2083383"/>
              <a:gd name="connsiteY19" fmla="*/ 171481 h 252017"/>
              <a:gd name="connsiteX20" fmla="*/ 1513432 w 2083383"/>
              <a:gd name="connsiteY20" fmla="*/ 202457 h 252017"/>
              <a:gd name="connsiteX21" fmla="*/ 1593968 w 2083383"/>
              <a:gd name="connsiteY21" fmla="*/ 214847 h 252017"/>
              <a:gd name="connsiteX22" fmla="*/ 1686895 w 2083383"/>
              <a:gd name="connsiteY22" fmla="*/ 221042 h 252017"/>
              <a:gd name="connsiteX23" fmla="*/ 1792212 w 2083383"/>
              <a:gd name="connsiteY23" fmla="*/ 214847 h 252017"/>
              <a:gd name="connsiteX24" fmla="*/ 1860358 w 2083383"/>
              <a:gd name="connsiteY24" fmla="*/ 190066 h 252017"/>
              <a:gd name="connsiteX25" fmla="*/ 1947090 w 2083383"/>
              <a:gd name="connsiteY25" fmla="*/ 165286 h 252017"/>
              <a:gd name="connsiteX26" fmla="*/ 1947090 w 2083383"/>
              <a:gd name="connsiteY26" fmla="*/ 165286 h 252017"/>
              <a:gd name="connsiteX27" fmla="*/ 2046212 w 2083383"/>
              <a:gd name="connsiteY27" fmla="*/ 115725 h 252017"/>
              <a:gd name="connsiteX28" fmla="*/ 2083383 w 2083383"/>
              <a:gd name="connsiteY28" fmla="*/ 72359 h 252017"/>
              <a:gd name="connsiteX29" fmla="*/ 2083383 w 2083383"/>
              <a:gd name="connsiteY29" fmla="*/ 72359 h 252017"/>
              <a:gd name="connsiteX0" fmla="*/ 5557 w 2083383"/>
              <a:gd name="connsiteY0" fmla="*/ 0 h 252017"/>
              <a:gd name="connsiteX1" fmla="*/ 12627 w 2083383"/>
              <a:gd name="connsiteY1" fmla="*/ 72524 h 252017"/>
              <a:gd name="connsiteX2" fmla="*/ 63755 w 2083383"/>
              <a:gd name="connsiteY2" fmla="*/ 120801 h 252017"/>
              <a:gd name="connsiteX3" fmla="*/ 131425 w 2083383"/>
              <a:gd name="connsiteY3" fmla="*/ 129854 h 252017"/>
              <a:gd name="connsiteX4" fmla="*/ 256503 w 2083383"/>
              <a:gd name="connsiteY4" fmla="*/ 134965 h 252017"/>
              <a:gd name="connsiteX5" fmla="*/ 367334 w 2083383"/>
              <a:gd name="connsiteY5" fmla="*/ 121920 h 252017"/>
              <a:gd name="connsiteX6" fmla="*/ 472651 w 2083383"/>
              <a:gd name="connsiteY6" fmla="*/ 109530 h 252017"/>
              <a:gd name="connsiteX7" fmla="*/ 584163 w 2083383"/>
              <a:gd name="connsiteY7" fmla="*/ 103335 h 252017"/>
              <a:gd name="connsiteX8" fmla="*/ 670895 w 2083383"/>
              <a:gd name="connsiteY8" fmla="*/ 109530 h 252017"/>
              <a:gd name="connsiteX9" fmla="*/ 757627 w 2083383"/>
              <a:gd name="connsiteY9" fmla="*/ 140505 h 252017"/>
              <a:gd name="connsiteX10" fmla="*/ 782407 w 2083383"/>
              <a:gd name="connsiteY10" fmla="*/ 190066 h 252017"/>
              <a:gd name="connsiteX11" fmla="*/ 782407 w 2083383"/>
              <a:gd name="connsiteY11" fmla="*/ 190066 h 252017"/>
              <a:gd name="connsiteX12" fmla="*/ 788602 w 2083383"/>
              <a:gd name="connsiteY12" fmla="*/ 252017 h 252017"/>
              <a:gd name="connsiteX13" fmla="*/ 831968 w 2083383"/>
              <a:gd name="connsiteY13" fmla="*/ 208652 h 252017"/>
              <a:gd name="connsiteX14" fmla="*/ 893919 w 2083383"/>
              <a:gd name="connsiteY14" fmla="*/ 159091 h 252017"/>
              <a:gd name="connsiteX15" fmla="*/ 962066 w 2083383"/>
              <a:gd name="connsiteY15" fmla="*/ 121920 h 252017"/>
              <a:gd name="connsiteX16" fmla="*/ 1073578 w 2083383"/>
              <a:gd name="connsiteY16" fmla="*/ 103335 h 252017"/>
              <a:gd name="connsiteX17" fmla="*/ 1191285 w 2083383"/>
              <a:gd name="connsiteY17" fmla="*/ 115725 h 252017"/>
              <a:gd name="connsiteX18" fmla="*/ 1278017 w 2083383"/>
              <a:gd name="connsiteY18" fmla="*/ 146700 h 252017"/>
              <a:gd name="connsiteX19" fmla="*/ 1358554 w 2083383"/>
              <a:gd name="connsiteY19" fmla="*/ 171481 h 252017"/>
              <a:gd name="connsiteX20" fmla="*/ 1513432 w 2083383"/>
              <a:gd name="connsiteY20" fmla="*/ 202457 h 252017"/>
              <a:gd name="connsiteX21" fmla="*/ 1593968 w 2083383"/>
              <a:gd name="connsiteY21" fmla="*/ 214847 h 252017"/>
              <a:gd name="connsiteX22" fmla="*/ 1686895 w 2083383"/>
              <a:gd name="connsiteY22" fmla="*/ 221042 h 252017"/>
              <a:gd name="connsiteX23" fmla="*/ 1792212 w 2083383"/>
              <a:gd name="connsiteY23" fmla="*/ 214847 h 252017"/>
              <a:gd name="connsiteX24" fmla="*/ 1860358 w 2083383"/>
              <a:gd name="connsiteY24" fmla="*/ 190066 h 252017"/>
              <a:gd name="connsiteX25" fmla="*/ 1947090 w 2083383"/>
              <a:gd name="connsiteY25" fmla="*/ 165286 h 252017"/>
              <a:gd name="connsiteX26" fmla="*/ 1947090 w 2083383"/>
              <a:gd name="connsiteY26" fmla="*/ 165286 h 252017"/>
              <a:gd name="connsiteX27" fmla="*/ 2046212 w 2083383"/>
              <a:gd name="connsiteY27" fmla="*/ 115725 h 252017"/>
              <a:gd name="connsiteX28" fmla="*/ 2083383 w 2083383"/>
              <a:gd name="connsiteY28" fmla="*/ 72359 h 252017"/>
              <a:gd name="connsiteX29" fmla="*/ 2083383 w 2083383"/>
              <a:gd name="connsiteY29" fmla="*/ 72359 h 252017"/>
              <a:gd name="connsiteX0" fmla="*/ 5557 w 2083383"/>
              <a:gd name="connsiteY0" fmla="*/ 0 h 252017"/>
              <a:gd name="connsiteX1" fmla="*/ 12627 w 2083383"/>
              <a:gd name="connsiteY1" fmla="*/ 72524 h 252017"/>
              <a:gd name="connsiteX2" fmla="*/ 70841 w 2083383"/>
              <a:gd name="connsiteY2" fmla="*/ 108891 h 252017"/>
              <a:gd name="connsiteX3" fmla="*/ 131425 w 2083383"/>
              <a:gd name="connsiteY3" fmla="*/ 129854 h 252017"/>
              <a:gd name="connsiteX4" fmla="*/ 256503 w 2083383"/>
              <a:gd name="connsiteY4" fmla="*/ 134965 h 252017"/>
              <a:gd name="connsiteX5" fmla="*/ 367334 w 2083383"/>
              <a:gd name="connsiteY5" fmla="*/ 121920 h 252017"/>
              <a:gd name="connsiteX6" fmla="*/ 472651 w 2083383"/>
              <a:gd name="connsiteY6" fmla="*/ 109530 h 252017"/>
              <a:gd name="connsiteX7" fmla="*/ 584163 w 2083383"/>
              <a:gd name="connsiteY7" fmla="*/ 103335 h 252017"/>
              <a:gd name="connsiteX8" fmla="*/ 670895 w 2083383"/>
              <a:gd name="connsiteY8" fmla="*/ 109530 h 252017"/>
              <a:gd name="connsiteX9" fmla="*/ 757627 w 2083383"/>
              <a:gd name="connsiteY9" fmla="*/ 140505 h 252017"/>
              <a:gd name="connsiteX10" fmla="*/ 782407 w 2083383"/>
              <a:gd name="connsiteY10" fmla="*/ 190066 h 252017"/>
              <a:gd name="connsiteX11" fmla="*/ 782407 w 2083383"/>
              <a:gd name="connsiteY11" fmla="*/ 190066 h 252017"/>
              <a:gd name="connsiteX12" fmla="*/ 788602 w 2083383"/>
              <a:gd name="connsiteY12" fmla="*/ 252017 h 252017"/>
              <a:gd name="connsiteX13" fmla="*/ 831968 w 2083383"/>
              <a:gd name="connsiteY13" fmla="*/ 208652 h 252017"/>
              <a:gd name="connsiteX14" fmla="*/ 893919 w 2083383"/>
              <a:gd name="connsiteY14" fmla="*/ 159091 h 252017"/>
              <a:gd name="connsiteX15" fmla="*/ 962066 w 2083383"/>
              <a:gd name="connsiteY15" fmla="*/ 121920 h 252017"/>
              <a:gd name="connsiteX16" fmla="*/ 1073578 w 2083383"/>
              <a:gd name="connsiteY16" fmla="*/ 103335 h 252017"/>
              <a:gd name="connsiteX17" fmla="*/ 1191285 w 2083383"/>
              <a:gd name="connsiteY17" fmla="*/ 115725 h 252017"/>
              <a:gd name="connsiteX18" fmla="*/ 1278017 w 2083383"/>
              <a:gd name="connsiteY18" fmla="*/ 146700 h 252017"/>
              <a:gd name="connsiteX19" fmla="*/ 1358554 w 2083383"/>
              <a:gd name="connsiteY19" fmla="*/ 171481 h 252017"/>
              <a:gd name="connsiteX20" fmla="*/ 1513432 w 2083383"/>
              <a:gd name="connsiteY20" fmla="*/ 202457 h 252017"/>
              <a:gd name="connsiteX21" fmla="*/ 1593968 w 2083383"/>
              <a:gd name="connsiteY21" fmla="*/ 214847 h 252017"/>
              <a:gd name="connsiteX22" fmla="*/ 1686895 w 2083383"/>
              <a:gd name="connsiteY22" fmla="*/ 221042 h 252017"/>
              <a:gd name="connsiteX23" fmla="*/ 1792212 w 2083383"/>
              <a:gd name="connsiteY23" fmla="*/ 214847 h 252017"/>
              <a:gd name="connsiteX24" fmla="*/ 1860358 w 2083383"/>
              <a:gd name="connsiteY24" fmla="*/ 190066 h 252017"/>
              <a:gd name="connsiteX25" fmla="*/ 1947090 w 2083383"/>
              <a:gd name="connsiteY25" fmla="*/ 165286 h 252017"/>
              <a:gd name="connsiteX26" fmla="*/ 1947090 w 2083383"/>
              <a:gd name="connsiteY26" fmla="*/ 165286 h 252017"/>
              <a:gd name="connsiteX27" fmla="*/ 2046212 w 2083383"/>
              <a:gd name="connsiteY27" fmla="*/ 115725 h 252017"/>
              <a:gd name="connsiteX28" fmla="*/ 2083383 w 2083383"/>
              <a:gd name="connsiteY28" fmla="*/ 72359 h 252017"/>
              <a:gd name="connsiteX29" fmla="*/ 2083383 w 2083383"/>
              <a:gd name="connsiteY29" fmla="*/ 72359 h 252017"/>
              <a:gd name="connsiteX0" fmla="*/ 5557 w 2083383"/>
              <a:gd name="connsiteY0" fmla="*/ 0 h 252017"/>
              <a:gd name="connsiteX1" fmla="*/ 12627 w 2083383"/>
              <a:gd name="connsiteY1" fmla="*/ 72524 h 252017"/>
              <a:gd name="connsiteX2" fmla="*/ 70841 w 2083383"/>
              <a:gd name="connsiteY2" fmla="*/ 108891 h 252017"/>
              <a:gd name="connsiteX3" fmla="*/ 131425 w 2083383"/>
              <a:gd name="connsiteY3" fmla="*/ 129854 h 252017"/>
              <a:gd name="connsiteX4" fmla="*/ 256503 w 2083383"/>
              <a:gd name="connsiteY4" fmla="*/ 134965 h 252017"/>
              <a:gd name="connsiteX5" fmla="*/ 367334 w 2083383"/>
              <a:gd name="connsiteY5" fmla="*/ 121920 h 252017"/>
              <a:gd name="connsiteX6" fmla="*/ 472651 w 2083383"/>
              <a:gd name="connsiteY6" fmla="*/ 109530 h 252017"/>
              <a:gd name="connsiteX7" fmla="*/ 584163 w 2083383"/>
              <a:gd name="connsiteY7" fmla="*/ 103335 h 252017"/>
              <a:gd name="connsiteX8" fmla="*/ 670895 w 2083383"/>
              <a:gd name="connsiteY8" fmla="*/ 109530 h 252017"/>
              <a:gd name="connsiteX9" fmla="*/ 757627 w 2083383"/>
              <a:gd name="connsiteY9" fmla="*/ 140505 h 252017"/>
              <a:gd name="connsiteX10" fmla="*/ 782407 w 2083383"/>
              <a:gd name="connsiteY10" fmla="*/ 190066 h 252017"/>
              <a:gd name="connsiteX11" fmla="*/ 782407 w 2083383"/>
              <a:gd name="connsiteY11" fmla="*/ 190066 h 252017"/>
              <a:gd name="connsiteX12" fmla="*/ 788602 w 2083383"/>
              <a:gd name="connsiteY12" fmla="*/ 252017 h 252017"/>
              <a:gd name="connsiteX13" fmla="*/ 831968 w 2083383"/>
              <a:gd name="connsiteY13" fmla="*/ 208652 h 252017"/>
              <a:gd name="connsiteX14" fmla="*/ 893919 w 2083383"/>
              <a:gd name="connsiteY14" fmla="*/ 159091 h 252017"/>
              <a:gd name="connsiteX15" fmla="*/ 962066 w 2083383"/>
              <a:gd name="connsiteY15" fmla="*/ 121920 h 252017"/>
              <a:gd name="connsiteX16" fmla="*/ 1073578 w 2083383"/>
              <a:gd name="connsiteY16" fmla="*/ 103335 h 252017"/>
              <a:gd name="connsiteX17" fmla="*/ 1191285 w 2083383"/>
              <a:gd name="connsiteY17" fmla="*/ 115725 h 252017"/>
              <a:gd name="connsiteX18" fmla="*/ 1278017 w 2083383"/>
              <a:gd name="connsiteY18" fmla="*/ 146700 h 252017"/>
              <a:gd name="connsiteX19" fmla="*/ 1358554 w 2083383"/>
              <a:gd name="connsiteY19" fmla="*/ 171481 h 252017"/>
              <a:gd name="connsiteX20" fmla="*/ 1513432 w 2083383"/>
              <a:gd name="connsiteY20" fmla="*/ 202457 h 252017"/>
              <a:gd name="connsiteX21" fmla="*/ 1593968 w 2083383"/>
              <a:gd name="connsiteY21" fmla="*/ 214847 h 252017"/>
              <a:gd name="connsiteX22" fmla="*/ 1686895 w 2083383"/>
              <a:gd name="connsiteY22" fmla="*/ 221042 h 252017"/>
              <a:gd name="connsiteX23" fmla="*/ 1792212 w 2083383"/>
              <a:gd name="connsiteY23" fmla="*/ 214847 h 252017"/>
              <a:gd name="connsiteX24" fmla="*/ 1860358 w 2083383"/>
              <a:gd name="connsiteY24" fmla="*/ 190066 h 252017"/>
              <a:gd name="connsiteX25" fmla="*/ 1947090 w 2083383"/>
              <a:gd name="connsiteY25" fmla="*/ 165286 h 252017"/>
              <a:gd name="connsiteX26" fmla="*/ 1947090 w 2083383"/>
              <a:gd name="connsiteY26" fmla="*/ 165286 h 252017"/>
              <a:gd name="connsiteX27" fmla="*/ 2046212 w 2083383"/>
              <a:gd name="connsiteY27" fmla="*/ 115725 h 252017"/>
              <a:gd name="connsiteX28" fmla="*/ 2083383 w 2083383"/>
              <a:gd name="connsiteY28" fmla="*/ 72359 h 252017"/>
              <a:gd name="connsiteX29" fmla="*/ 2083383 w 2083383"/>
              <a:gd name="connsiteY29" fmla="*/ 72359 h 252017"/>
              <a:gd name="connsiteX0" fmla="*/ 5557 w 2083383"/>
              <a:gd name="connsiteY0" fmla="*/ 0 h 252017"/>
              <a:gd name="connsiteX1" fmla="*/ 12627 w 2083383"/>
              <a:gd name="connsiteY1" fmla="*/ 72524 h 252017"/>
              <a:gd name="connsiteX2" fmla="*/ 70841 w 2083383"/>
              <a:gd name="connsiteY2" fmla="*/ 108891 h 252017"/>
              <a:gd name="connsiteX3" fmla="*/ 131425 w 2083383"/>
              <a:gd name="connsiteY3" fmla="*/ 129854 h 252017"/>
              <a:gd name="connsiteX4" fmla="*/ 256503 w 2083383"/>
              <a:gd name="connsiteY4" fmla="*/ 134965 h 252017"/>
              <a:gd name="connsiteX5" fmla="*/ 367334 w 2083383"/>
              <a:gd name="connsiteY5" fmla="*/ 121920 h 252017"/>
              <a:gd name="connsiteX6" fmla="*/ 472651 w 2083383"/>
              <a:gd name="connsiteY6" fmla="*/ 109530 h 252017"/>
              <a:gd name="connsiteX7" fmla="*/ 584163 w 2083383"/>
              <a:gd name="connsiteY7" fmla="*/ 103335 h 252017"/>
              <a:gd name="connsiteX8" fmla="*/ 670895 w 2083383"/>
              <a:gd name="connsiteY8" fmla="*/ 109530 h 252017"/>
              <a:gd name="connsiteX9" fmla="*/ 757627 w 2083383"/>
              <a:gd name="connsiteY9" fmla="*/ 140505 h 252017"/>
              <a:gd name="connsiteX10" fmla="*/ 782407 w 2083383"/>
              <a:gd name="connsiteY10" fmla="*/ 190066 h 252017"/>
              <a:gd name="connsiteX11" fmla="*/ 782407 w 2083383"/>
              <a:gd name="connsiteY11" fmla="*/ 190066 h 252017"/>
              <a:gd name="connsiteX12" fmla="*/ 788602 w 2083383"/>
              <a:gd name="connsiteY12" fmla="*/ 252017 h 252017"/>
              <a:gd name="connsiteX13" fmla="*/ 831968 w 2083383"/>
              <a:gd name="connsiteY13" fmla="*/ 208652 h 252017"/>
              <a:gd name="connsiteX14" fmla="*/ 893919 w 2083383"/>
              <a:gd name="connsiteY14" fmla="*/ 159091 h 252017"/>
              <a:gd name="connsiteX15" fmla="*/ 962066 w 2083383"/>
              <a:gd name="connsiteY15" fmla="*/ 121920 h 252017"/>
              <a:gd name="connsiteX16" fmla="*/ 1073578 w 2083383"/>
              <a:gd name="connsiteY16" fmla="*/ 103335 h 252017"/>
              <a:gd name="connsiteX17" fmla="*/ 1191285 w 2083383"/>
              <a:gd name="connsiteY17" fmla="*/ 115725 h 252017"/>
              <a:gd name="connsiteX18" fmla="*/ 1278017 w 2083383"/>
              <a:gd name="connsiteY18" fmla="*/ 146700 h 252017"/>
              <a:gd name="connsiteX19" fmla="*/ 1358554 w 2083383"/>
              <a:gd name="connsiteY19" fmla="*/ 171481 h 252017"/>
              <a:gd name="connsiteX20" fmla="*/ 1513432 w 2083383"/>
              <a:gd name="connsiteY20" fmla="*/ 202457 h 252017"/>
              <a:gd name="connsiteX21" fmla="*/ 1593968 w 2083383"/>
              <a:gd name="connsiteY21" fmla="*/ 214847 h 252017"/>
              <a:gd name="connsiteX22" fmla="*/ 1686895 w 2083383"/>
              <a:gd name="connsiteY22" fmla="*/ 221042 h 252017"/>
              <a:gd name="connsiteX23" fmla="*/ 1792212 w 2083383"/>
              <a:gd name="connsiteY23" fmla="*/ 214847 h 252017"/>
              <a:gd name="connsiteX24" fmla="*/ 1860358 w 2083383"/>
              <a:gd name="connsiteY24" fmla="*/ 190066 h 252017"/>
              <a:gd name="connsiteX25" fmla="*/ 1947090 w 2083383"/>
              <a:gd name="connsiteY25" fmla="*/ 165286 h 252017"/>
              <a:gd name="connsiteX26" fmla="*/ 1947090 w 2083383"/>
              <a:gd name="connsiteY26" fmla="*/ 165286 h 252017"/>
              <a:gd name="connsiteX27" fmla="*/ 2046212 w 2083383"/>
              <a:gd name="connsiteY27" fmla="*/ 115725 h 252017"/>
              <a:gd name="connsiteX28" fmla="*/ 2083383 w 2083383"/>
              <a:gd name="connsiteY28" fmla="*/ 72359 h 252017"/>
              <a:gd name="connsiteX29" fmla="*/ 2083383 w 2083383"/>
              <a:gd name="connsiteY29" fmla="*/ 72359 h 252017"/>
              <a:gd name="connsiteX0" fmla="*/ 5557 w 2083383"/>
              <a:gd name="connsiteY0" fmla="*/ 0 h 252017"/>
              <a:gd name="connsiteX1" fmla="*/ 12627 w 2083383"/>
              <a:gd name="connsiteY1" fmla="*/ 72524 h 252017"/>
              <a:gd name="connsiteX2" fmla="*/ 63754 w 2083383"/>
              <a:gd name="connsiteY2" fmla="*/ 108893 h 252017"/>
              <a:gd name="connsiteX3" fmla="*/ 131425 w 2083383"/>
              <a:gd name="connsiteY3" fmla="*/ 129854 h 252017"/>
              <a:gd name="connsiteX4" fmla="*/ 256503 w 2083383"/>
              <a:gd name="connsiteY4" fmla="*/ 134965 h 252017"/>
              <a:gd name="connsiteX5" fmla="*/ 367334 w 2083383"/>
              <a:gd name="connsiteY5" fmla="*/ 121920 h 252017"/>
              <a:gd name="connsiteX6" fmla="*/ 472651 w 2083383"/>
              <a:gd name="connsiteY6" fmla="*/ 109530 h 252017"/>
              <a:gd name="connsiteX7" fmla="*/ 584163 w 2083383"/>
              <a:gd name="connsiteY7" fmla="*/ 103335 h 252017"/>
              <a:gd name="connsiteX8" fmla="*/ 670895 w 2083383"/>
              <a:gd name="connsiteY8" fmla="*/ 109530 h 252017"/>
              <a:gd name="connsiteX9" fmla="*/ 757627 w 2083383"/>
              <a:gd name="connsiteY9" fmla="*/ 140505 h 252017"/>
              <a:gd name="connsiteX10" fmla="*/ 782407 w 2083383"/>
              <a:gd name="connsiteY10" fmla="*/ 190066 h 252017"/>
              <a:gd name="connsiteX11" fmla="*/ 782407 w 2083383"/>
              <a:gd name="connsiteY11" fmla="*/ 190066 h 252017"/>
              <a:gd name="connsiteX12" fmla="*/ 788602 w 2083383"/>
              <a:gd name="connsiteY12" fmla="*/ 252017 h 252017"/>
              <a:gd name="connsiteX13" fmla="*/ 831968 w 2083383"/>
              <a:gd name="connsiteY13" fmla="*/ 208652 h 252017"/>
              <a:gd name="connsiteX14" fmla="*/ 893919 w 2083383"/>
              <a:gd name="connsiteY14" fmla="*/ 159091 h 252017"/>
              <a:gd name="connsiteX15" fmla="*/ 962066 w 2083383"/>
              <a:gd name="connsiteY15" fmla="*/ 121920 h 252017"/>
              <a:gd name="connsiteX16" fmla="*/ 1073578 w 2083383"/>
              <a:gd name="connsiteY16" fmla="*/ 103335 h 252017"/>
              <a:gd name="connsiteX17" fmla="*/ 1191285 w 2083383"/>
              <a:gd name="connsiteY17" fmla="*/ 115725 h 252017"/>
              <a:gd name="connsiteX18" fmla="*/ 1278017 w 2083383"/>
              <a:gd name="connsiteY18" fmla="*/ 146700 h 252017"/>
              <a:gd name="connsiteX19" fmla="*/ 1358554 w 2083383"/>
              <a:gd name="connsiteY19" fmla="*/ 171481 h 252017"/>
              <a:gd name="connsiteX20" fmla="*/ 1513432 w 2083383"/>
              <a:gd name="connsiteY20" fmla="*/ 202457 h 252017"/>
              <a:gd name="connsiteX21" fmla="*/ 1593968 w 2083383"/>
              <a:gd name="connsiteY21" fmla="*/ 214847 h 252017"/>
              <a:gd name="connsiteX22" fmla="*/ 1686895 w 2083383"/>
              <a:gd name="connsiteY22" fmla="*/ 221042 h 252017"/>
              <a:gd name="connsiteX23" fmla="*/ 1792212 w 2083383"/>
              <a:gd name="connsiteY23" fmla="*/ 214847 h 252017"/>
              <a:gd name="connsiteX24" fmla="*/ 1860358 w 2083383"/>
              <a:gd name="connsiteY24" fmla="*/ 190066 h 252017"/>
              <a:gd name="connsiteX25" fmla="*/ 1947090 w 2083383"/>
              <a:gd name="connsiteY25" fmla="*/ 165286 h 252017"/>
              <a:gd name="connsiteX26" fmla="*/ 1947090 w 2083383"/>
              <a:gd name="connsiteY26" fmla="*/ 165286 h 252017"/>
              <a:gd name="connsiteX27" fmla="*/ 2046212 w 2083383"/>
              <a:gd name="connsiteY27" fmla="*/ 115725 h 252017"/>
              <a:gd name="connsiteX28" fmla="*/ 2083383 w 2083383"/>
              <a:gd name="connsiteY28" fmla="*/ 72359 h 252017"/>
              <a:gd name="connsiteX29" fmla="*/ 2083383 w 2083383"/>
              <a:gd name="connsiteY29" fmla="*/ 72359 h 252017"/>
              <a:gd name="connsiteX0" fmla="*/ 5557 w 2083383"/>
              <a:gd name="connsiteY0" fmla="*/ 0 h 252017"/>
              <a:gd name="connsiteX1" fmla="*/ 12627 w 2083383"/>
              <a:gd name="connsiteY1" fmla="*/ 72524 h 252017"/>
              <a:gd name="connsiteX2" fmla="*/ 63754 w 2083383"/>
              <a:gd name="connsiteY2" fmla="*/ 108893 h 252017"/>
              <a:gd name="connsiteX3" fmla="*/ 131425 w 2083383"/>
              <a:gd name="connsiteY3" fmla="*/ 129854 h 252017"/>
              <a:gd name="connsiteX4" fmla="*/ 256503 w 2083383"/>
              <a:gd name="connsiteY4" fmla="*/ 134965 h 252017"/>
              <a:gd name="connsiteX5" fmla="*/ 367334 w 2083383"/>
              <a:gd name="connsiteY5" fmla="*/ 121920 h 252017"/>
              <a:gd name="connsiteX6" fmla="*/ 472651 w 2083383"/>
              <a:gd name="connsiteY6" fmla="*/ 109530 h 252017"/>
              <a:gd name="connsiteX7" fmla="*/ 584163 w 2083383"/>
              <a:gd name="connsiteY7" fmla="*/ 103335 h 252017"/>
              <a:gd name="connsiteX8" fmla="*/ 670895 w 2083383"/>
              <a:gd name="connsiteY8" fmla="*/ 109530 h 252017"/>
              <a:gd name="connsiteX9" fmla="*/ 757627 w 2083383"/>
              <a:gd name="connsiteY9" fmla="*/ 140505 h 252017"/>
              <a:gd name="connsiteX10" fmla="*/ 782407 w 2083383"/>
              <a:gd name="connsiteY10" fmla="*/ 190066 h 252017"/>
              <a:gd name="connsiteX11" fmla="*/ 782407 w 2083383"/>
              <a:gd name="connsiteY11" fmla="*/ 190066 h 252017"/>
              <a:gd name="connsiteX12" fmla="*/ 788602 w 2083383"/>
              <a:gd name="connsiteY12" fmla="*/ 252017 h 252017"/>
              <a:gd name="connsiteX13" fmla="*/ 831968 w 2083383"/>
              <a:gd name="connsiteY13" fmla="*/ 208652 h 252017"/>
              <a:gd name="connsiteX14" fmla="*/ 893919 w 2083383"/>
              <a:gd name="connsiteY14" fmla="*/ 159091 h 252017"/>
              <a:gd name="connsiteX15" fmla="*/ 962066 w 2083383"/>
              <a:gd name="connsiteY15" fmla="*/ 121920 h 252017"/>
              <a:gd name="connsiteX16" fmla="*/ 1073578 w 2083383"/>
              <a:gd name="connsiteY16" fmla="*/ 103335 h 252017"/>
              <a:gd name="connsiteX17" fmla="*/ 1191285 w 2083383"/>
              <a:gd name="connsiteY17" fmla="*/ 115725 h 252017"/>
              <a:gd name="connsiteX18" fmla="*/ 1278017 w 2083383"/>
              <a:gd name="connsiteY18" fmla="*/ 146700 h 252017"/>
              <a:gd name="connsiteX19" fmla="*/ 1358554 w 2083383"/>
              <a:gd name="connsiteY19" fmla="*/ 171481 h 252017"/>
              <a:gd name="connsiteX20" fmla="*/ 1513432 w 2083383"/>
              <a:gd name="connsiteY20" fmla="*/ 202457 h 252017"/>
              <a:gd name="connsiteX21" fmla="*/ 1593968 w 2083383"/>
              <a:gd name="connsiteY21" fmla="*/ 214847 h 252017"/>
              <a:gd name="connsiteX22" fmla="*/ 1686895 w 2083383"/>
              <a:gd name="connsiteY22" fmla="*/ 221042 h 252017"/>
              <a:gd name="connsiteX23" fmla="*/ 1792212 w 2083383"/>
              <a:gd name="connsiteY23" fmla="*/ 214847 h 252017"/>
              <a:gd name="connsiteX24" fmla="*/ 1860358 w 2083383"/>
              <a:gd name="connsiteY24" fmla="*/ 190066 h 252017"/>
              <a:gd name="connsiteX25" fmla="*/ 1947090 w 2083383"/>
              <a:gd name="connsiteY25" fmla="*/ 165286 h 252017"/>
              <a:gd name="connsiteX26" fmla="*/ 1947090 w 2083383"/>
              <a:gd name="connsiteY26" fmla="*/ 165286 h 252017"/>
              <a:gd name="connsiteX27" fmla="*/ 2046212 w 2083383"/>
              <a:gd name="connsiteY27" fmla="*/ 115725 h 252017"/>
              <a:gd name="connsiteX28" fmla="*/ 2083383 w 2083383"/>
              <a:gd name="connsiteY28" fmla="*/ 72359 h 252017"/>
              <a:gd name="connsiteX29" fmla="*/ 2083383 w 2083383"/>
              <a:gd name="connsiteY29" fmla="*/ 72359 h 252017"/>
              <a:gd name="connsiteX0" fmla="*/ 5557 w 2083383"/>
              <a:gd name="connsiteY0" fmla="*/ 0 h 252017"/>
              <a:gd name="connsiteX1" fmla="*/ 12627 w 2083383"/>
              <a:gd name="connsiteY1" fmla="*/ 72524 h 252017"/>
              <a:gd name="connsiteX2" fmla="*/ 63754 w 2083383"/>
              <a:gd name="connsiteY2" fmla="*/ 108893 h 252017"/>
              <a:gd name="connsiteX3" fmla="*/ 131425 w 2083383"/>
              <a:gd name="connsiteY3" fmla="*/ 129854 h 252017"/>
              <a:gd name="connsiteX4" fmla="*/ 256503 w 2083383"/>
              <a:gd name="connsiteY4" fmla="*/ 134965 h 252017"/>
              <a:gd name="connsiteX5" fmla="*/ 367334 w 2083383"/>
              <a:gd name="connsiteY5" fmla="*/ 121920 h 252017"/>
              <a:gd name="connsiteX6" fmla="*/ 472651 w 2083383"/>
              <a:gd name="connsiteY6" fmla="*/ 109530 h 252017"/>
              <a:gd name="connsiteX7" fmla="*/ 584163 w 2083383"/>
              <a:gd name="connsiteY7" fmla="*/ 103335 h 252017"/>
              <a:gd name="connsiteX8" fmla="*/ 670895 w 2083383"/>
              <a:gd name="connsiteY8" fmla="*/ 109530 h 252017"/>
              <a:gd name="connsiteX9" fmla="*/ 757627 w 2083383"/>
              <a:gd name="connsiteY9" fmla="*/ 140505 h 252017"/>
              <a:gd name="connsiteX10" fmla="*/ 782407 w 2083383"/>
              <a:gd name="connsiteY10" fmla="*/ 190066 h 252017"/>
              <a:gd name="connsiteX11" fmla="*/ 782407 w 2083383"/>
              <a:gd name="connsiteY11" fmla="*/ 190066 h 252017"/>
              <a:gd name="connsiteX12" fmla="*/ 788602 w 2083383"/>
              <a:gd name="connsiteY12" fmla="*/ 252017 h 252017"/>
              <a:gd name="connsiteX13" fmla="*/ 831968 w 2083383"/>
              <a:gd name="connsiteY13" fmla="*/ 208652 h 252017"/>
              <a:gd name="connsiteX14" fmla="*/ 893919 w 2083383"/>
              <a:gd name="connsiteY14" fmla="*/ 159091 h 252017"/>
              <a:gd name="connsiteX15" fmla="*/ 962066 w 2083383"/>
              <a:gd name="connsiteY15" fmla="*/ 121920 h 252017"/>
              <a:gd name="connsiteX16" fmla="*/ 1073578 w 2083383"/>
              <a:gd name="connsiteY16" fmla="*/ 103335 h 252017"/>
              <a:gd name="connsiteX17" fmla="*/ 1191285 w 2083383"/>
              <a:gd name="connsiteY17" fmla="*/ 115725 h 252017"/>
              <a:gd name="connsiteX18" fmla="*/ 1278017 w 2083383"/>
              <a:gd name="connsiteY18" fmla="*/ 146700 h 252017"/>
              <a:gd name="connsiteX19" fmla="*/ 1358554 w 2083383"/>
              <a:gd name="connsiteY19" fmla="*/ 171481 h 252017"/>
              <a:gd name="connsiteX20" fmla="*/ 1513432 w 2083383"/>
              <a:gd name="connsiteY20" fmla="*/ 202457 h 252017"/>
              <a:gd name="connsiteX21" fmla="*/ 1593968 w 2083383"/>
              <a:gd name="connsiteY21" fmla="*/ 214847 h 252017"/>
              <a:gd name="connsiteX22" fmla="*/ 1686895 w 2083383"/>
              <a:gd name="connsiteY22" fmla="*/ 221042 h 252017"/>
              <a:gd name="connsiteX23" fmla="*/ 1792212 w 2083383"/>
              <a:gd name="connsiteY23" fmla="*/ 214847 h 252017"/>
              <a:gd name="connsiteX24" fmla="*/ 1860358 w 2083383"/>
              <a:gd name="connsiteY24" fmla="*/ 190066 h 252017"/>
              <a:gd name="connsiteX25" fmla="*/ 1947090 w 2083383"/>
              <a:gd name="connsiteY25" fmla="*/ 165286 h 252017"/>
              <a:gd name="connsiteX26" fmla="*/ 1947090 w 2083383"/>
              <a:gd name="connsiteY26" fmla="*/ 165286 h 252017"/>
              <a:gd name="connsiteX27" fmla="*/ 2046212 w 2083383"/>
              <a:gd name="connsiteY27" fmla="*/ 115725 h 252017"/>
              <a:gd name="connsiteX28" fmla="*/ 2083383 w 2083383"/>
              <a:gd name="connsiteY28" fmla="*/ 72359 h 252017"/>
              <a:gd name="connsiteX29" fmla="*/ 2083383 w 2083383"/>
              <a:gd name="connsiteY29" fmla="*/ 72359 h 252017"/>
              <a:gd name="connsiteX0" fmla="*/ 5557 w 2140074"/>
              <a:gd name="connsiteY0" fmla="*/ 2086 h 254103"/>
              <a:gd name="connsiteX1" fmla="*/ 12627 w 2140074"/>
              <a:gd name="connsiteY1" fmla="*/ 74610 h 254103"/>
              <a:gd name="connsiteX2" fmla="*/ 63754 w 2140074"/>
              <a:gd name="connsiteY2" fmla="*/ 110979 h 254103"/>
              <a:gd name="connsiteX3" fmla="*/ 131425 w 2140074"/>
              <a:gd name="connsiteY3" fmla="*/ 131940 h 254103"/>
              <a:gd name="connsiteX4" fmla="*/ 256503 w 2140074"/>
              <a:gd name="connsiteY4" fmla="*/ 137051 h 254103"/>
              <a:gd name="connsiteX5" fmla="*/ 367334 w 2140074"/>
              <a:gd name="connsiteY5" fmla="*/ 124006 h 254103"/>
              <a:gd name="connsiteX6" fmla="*/ 472651 w 2140074"/>
              <a:gd name="connsiteY6" fmla="*/ 111616 h 254103"/>
              <a:gd name="connsiteX7" fmla="*/ 584163 w 2140074"/>
              <a:gd name="connsiteY7" fmla="*/ 105421 h 254103"/>
              <a:gd name="connsiteX8" fmla="*/ 670895 w 2140074"/>
              <a:gd name="connsiteY8" fmla="*/ 111616 h 254103"/>
              <a:gd name="connsiteX9" fmla="*/ 757627 w 2140074"/>
              <a:gd name="connsiteY9" fmla="*/ 142591 h 254103"/>
              <a:gd name="connsiteX10" fmla="*/ 782407 w 2140074"/>
              <a:gd name="connsiteY10" fmla="*/ 192152 h 254103"/>
              <a:gd name="connsiteX11" fmla="*/ 782407 w 2140074"/>
              <a:gd name="connsiteY11" fmla="*/ 192152 h 254103"/>
              <a:gd name="connsiteX12" fmla="*/ 788602 w 2140074"/>
              <a:gd name="connsiteY12" fmla="*/ 254103 h 254103"/>
              <a:gd name="connsiteX13" fmla="*/ 831968 w 2140074"/>
              <a:gd name="connsiteY13" fmla="*/ 210738 h 254103"/>
              <a:gd name="connsiteX14" fmla="*/ 893919 w 2140074"/>
              <a:gd name="connsiteY14" fmla="*/ 161177 h 254103"/>
              <a:gd name="connsiteX15" fmla="*/ 962066 w 2140074"/>
              <a:gd name="connsiteY15" fmla="*/ 124006 h 254103"/>
              <a:gd name="connsiteX16" fmla="*/ 1073578 w 2140074"/>
              <a:gd name="connsiteY16" fmla="*/ 105421 h 254103"/>
              <a:gd name="connsiteX17" fmla="*/ 1191285 w 2140074"/>
              <a:gd name="connsiteY17" fmla="*/ 117811 h 254103"/>
              <a:gd name="connsiteX18" fmla="*/ 1278017 w 2140074"/>
              <a:gd name="connsiteY18" fmla="*/ 148786 h 254103"/>
              <a:gd name="connsiteX19" fmla="*/ 1358554 w 2140074"/>
              <a:gd name="connsiteY19" fmla="*/ 173567 h 254103"/>
              <a:gd name="connsiteX20" fmla="*/ 1513432 w 2140074"/>
              <a:gd name="connsiteY20" fmla="*/ 204543 h 254103"/>
              <a:gd name="connsiteX21" fmla="*/ 1593968 w 2140074"/>
              <a:gd name="connsiteY21" fmla="*/ 216933 h 254103"/>
              <a:gd name="connsiteX22" fmla="*/ 1686895 w 2140074"/>
              <a:gd name="connsiteY22" fmla="*/ 223128 h 254103"/>
              <a:gd name="connsiteX23" fmla="*/ 1792212 w 2140074"/>
              <a:gd name="connsiteY23" fmla="*/ 216933 h 254103"/>
              <a:gd name="connsiteX24" fmla="*/ 1860358 w 2140074"/>
              <a:gd name="connsiteY24" fmla="*/ 192152 h 254103"/>
              <a:gd name="connsiteX25" fmla="*/ 1947090 w 2140074"/>
              <a:gd name="connsiteY25" fmla="*/ 167372 h 254103"/>
              <a:gd name="connsiteX26" fmla="*/ 1947090 w 2140074"/>
              <a:gd name="connsiteY26" fmla="*/ 167372 h 254103"/>
              <a:gd name="connsiteX27" fmla="*/ 2046212 w 2140074"/>
              <a:gd name="connsiteY27" fmla="*/ 117811 h 254103"/>
              <a:gd name="connsiteX28" fmla="*/ 2083383 w 2140074"/>
              <a:gd name="connsiteY28" fmla="*/ 74445 h 254103"/>
              <a:gd name="connsiteX29" fmla="*/ 2140074 w 2140074"/>
              <a:gd name="connsiteY29" fmla="*/ 0 h 254103"/>
              <a:gd name="connsiteX0" fmla="*/ 5557 w 2140074"/>
              <a:gd name="connsiteY0" fmla="*/ 2086 h 254103"/>
              <a:gd name="connsiteX1" fmla="*/ 12627 w 2140074"/>
              <a:gd name="connsiteY1" fmla="*/ 74610 h 254103"/>
              <a:gd name="connsiteX2" fmla="*/ 63754 w 2140074"/>
              <a:gd name="connsiteY2" fmla="*/ 110979 h 254103"/>
              <a:gd name="connsiteX3" fmla="*/ 131425 w 2140074"/>
              <a:gd name="connsiteY3" fmla="*/ 131940 h 254103"/>
              <a:gd name="connsiteX4" fmla="*/ 256503 w 2140074"/>
              <a:gd name="connsiteY4" fmla="*/ 137051 h 254103"/>
              <a:gd name="connsiteX5" fmla="*/ 367334 w 2140074"/>
              <a:gd name="connsiteY5" fmla="*/ 124006 h 254103"/>
              <a:gd name="connsiteX6" fmla="*/ 472651 w 2140074"/>
              <a:gd name="connsiteY6" fmla="*/ 111616 h 254103"/>
              <a:gd name="connsiteX7" fmla="*/ 584163 w 2140074"/>
              <a:gd name="connsiteY7" fmla="*/ 105421 h 254103"/>
              <a:gd name="connsiteX8" fmla="*/ 670895 w 2140074"/>
              <a:gd name="connsiteY8" fmla="*/ 111616 h 254103"/>
              <a:gd name="connsiteX9" fmla="*/ 757627 w 2140074"/>
              <a:gd name="connsiteY9" fmla="*/ 142591 h 254103"/>
              <a:gd name="connsiteX10" fmla="*/ 782407 w 2140074"/>
              <a:gd name="connsiteY10" fmla="*/ 192152 h 254103"/>
              <a:gd name="connsiteX11" fmla="*/ 782407 w 2140074"/>
              <a:gd name="connsiteY11" fmla="*/ 192152 h 254103"/>
              <a:gd name="connsiteX12" fmla="*/ 788602 w 2140074"/>
              <a:gd name="connsiteY12" fmla="*/ 254103 h 254103"/>
              <a:gd name="connsiteX13" fmla="*/ 831968 w 2140074"/>
              <a:gd name="connsiteY13" fmla="*/ 210738 h 254103"/>
              <a:gd name="connsiteX14" fmla="*/ 893919 w 2140074"/>
              <a:gd name="connsiteY14" fmla="*/ 161177 h 254103"/>
              <a:gd name="connsiteX15" fmla="*/ 962066 w 2140074"/>
              <a:gd name="connsiteY15" fmla="*/ 124006 h 254103"/>
              <a:gd name="connsiteX16" fmla="*/ 1342296 w 2140074"/>
              <a:gd name="connsiteY16" fmla="*/ 102527 h 254103"/>
              <a:gd name="connsiteX17" fmla="*/ 1191285 w 2140074"/>
              <a:gd name="connsiteY17" fmla="*/ 117811 h 254103"/>
              <a:gd name="connsiteX18" fmla="*/ 1278017 w 2140074"/>
              <a:gd name="connsiteY18" fmla="*/ 148786 h 254103"/>
              <a:gd name="connsiteX19" fmla="*/ 1358554 w 2140074"/>
              <a:gd name="connsiteY19" fmla="*/ 173567 h 254103"/>
              <a:gd name="connsiteX20" fmla="*/ 1513432 w 2140074"/>
              <a:gd name="connsiteY20" fmla="*/ 204543 h 254103"/>
              <a:gd name="connsiteX21" fmla="*/ 1593968 w 2140074"/>
              <a:gd name="connsiteY21" fmla="*/ 216933 h 254103"/>
              <a:gd name="connsiteX22" fmla="*/ 1686895 w 2140074"/>
              <a:gd name="connsiteY22" fmla="*/ 223128 h 254103"/>
              <a:gd name="connsiteX23" fmla="*/ 1792212 w 2140074"/>
              <a:gd name="connsiteY23" fmla="*/ 216933 h 254103"/>
              <a:gd name="connsiteX24" fmla="*/ 1860358 w 2140074"/>
              <a:gd name="connsiteY24" fmla="*/ 192152 h 254103"/>
              <a:gd name="connsiteX25" fmla="*/ 1947090 w 2140074"/>
              <a:gd name="connsiteY25" fmla="*/ 167372 h 254103"/>
              <a:gd name="connsiteX26" fmla="*/ 1947090 w 2140074"/>
              <a:gd name="connsiteY26" fmla="*/ 167372 h 254103"/>
              <a:gd name="connsiteX27" fmla="*/ 2046212 w 2140074"/>
              <a:gd name="connsiteY27" fmla="*/ 117811 h 254103"/>
              <a:gd name="connsiteX28" fmla="*/ 2083383 w 2140074"/>
              <a:gd name="connsiteY28" fmla="*/ 74445 h 254103"/>
              <a:gd name="connsiteX29" fmla="*/ 2140074 w 2140074"/>
              <a:gd name="connsiteY29" fmla="*/ 0 h 254103"/>
              <a:gd name="connsiteX0" fmla="*/ 5557 w 2140074"/>
              <a:gd name="connsiteY0" fmla="*/ 2086 h 254103"/>
              <a:gd name="connsiteX1" fmla="*/ 12627 w 2140074"/>
              <a:gd name="connsiteY1" fmla="*/ 74610 h 254103"/>
              <a:gd name="connsiteX2" fmla="*/ 63754 w 2140074"/>
              <a:gd name="connsiteY2" fmla="*/ 110979 h 254103"/>
              <a:gd name="connsiteX3" fmla="*/ 131425 w 2140074"/>
              <a:gd name="connsiteY3" fmla="*/ 131940 h 254103"/>
              <a:gd name="connsiteX4" fmla="*/ 256503 w 2140074"/>
              <a:gd name="connsiteY4" fmla="*/ 137051 h 254103"/>
              <a:gd name="connsiteX5" fmla="*/ 367334 w 2140074"/>
              <a:gd name="connsiteY5" fmla="*/ 124006 h 254103"/>
              <a:gd name="connsiteX6" fmla="*/ 472651 w 2140074"/>
              <a:gd name="connsiteY6" fmla="*/ 111616 h 254103"/>
              <a:gd name="connsiteX7" fmla="*/ 584163 w 2140074"/>
              <a:gd name="connsiteY7" fmla="*/ 105421 h 254103"/>
              <a:gd name="connsiteX8" fmla="*/ 670895 w 2140074"/>
              <a:gd name="connsiteY8" fmla="*/ 111616 h 254103"/>
              <a:gd name="connsiteX9" fmla="*/ 757627 w 2140074"/>
              <a:gd name="connsiteY9" fmla="*/ 142591 h 254103"/>
              <a:gd name="connsiteX10" fmla="*/ 782407 w 2140074"/>
              <a:gd name="connsiteY10" fmla="*/ 192152 h 254103"/>
              <a:gd name="connsiteX11" fmla="*/ 782407 w 2140074"/>
              <a:gd name="connsiteY11" fmla="*/ 192152 h 254103"/>
              <a:gd name="connsiteX12" fmla="*/ 788602 w 2140074"/>
              <a:gd name="connsiteY12" fmla="*/ 254103 h 254103"/>
              <a:gd name="connsiteX13" fmla="*/ 831968 w 2140074"/>
              <a:gd name="connsiteY13" fmla="*/ 210738 h 254103"/>
              <a:gd name="connsiteX14" fmla="*/ 893919 w 2140074"/>
              <a:gd name="connsiteY14" fmla="*/ 161177 h 254103"/>
              <a:gd name="connsiteX15" fmla="*/ 1244565 w 2140074"/>
              <a:gd name="connsiteY15" fmla="*/ 121112 h 254103"/>
              <a:gd name="connsiteX16" fmla="*/ 1342296 w 2140074"/>
              <a:gd name="connsiteY16" fmla="*/ 102527 h 254103"/>
              <a:gd name="connsiteX17" fmla="*/ 1191285 w 2140074"/>
              <a:gd name="connsiteY17" fmla="*/ 117811 h 254103"/>
              <a:gd name="connsiteX18" fmla="*/ 1278017 w 2140074"/>
              <a:gd name="connsiteY18" fmla="*/ 148786 h 254103"/>
              <a:gd name="connsiteX19" fmla="*/ 1358554 w 2140074"/>
              <a:gd name="connsiteY19" fmla="*/ 173567 h 254103"/>
              <a:gd name="connsiteX20" fmla="*/ 1513432 w 2140074"/>
              <a:gd name="connsiteY20" fmla="*/ 204543 h 254103"/>
              <a:gd name="connsiteX21" fmla="*/ 1593968 w 2140074"/>
              <a:gd name="connsiteY21" fmla="*/ 216933 h 254103"/>
              <a:gd name="connsiteX22" fmla="*/ 1686895 w 2140074"/>
              <a:gd name="connsiteY22" fmla="*/ 223128 h 254103"/>
              <a:gd name="connsiteX23" fmla="*/ 1792212 w 2140074"/>
              <a:gd name="connsiteY23" fmla="*/ 216933 h 254103"/>
              <a:gd name="connsiteX24" fmla="*/ 1860358 w 2140074"/>
              <a:gd name="connsiteY24" fmla="*/ 192152 h 254103"/>
              <a:gd name="connsiteX25" fmla="*/ 1947090 w 2140074"/>
              <a:gd name="connsiteY25" fmla="*/ 167372 h 254103"/>
              <a:gd name="connsiteX26" fmla="*/ 1947090 w 2140074"/>
              <a:gd name="connsiteY26" fmla="*/ 167372 h 254103"/>
              <a:gd name="connsiteX27" fmla="*/ 2046212 w 2140074"/>
              <a:gd name="connsiteY27" fmla="*/ 117811 h 254103"/>
              <a:gd name="connsiteX28" fmla="*/ 2083383 w 2140074"/>
              <a:gd name="connsiteY28" fmla="*/ 74445 h 254103"/>
              <a:gd name="connsiteX29" fmla="*/ 2140074 w 2140074"/>
              <a:gd name="connsiteY29" fmla="*/ 0 h 254103"/>
              <a:gd name="connsiteX0" fmla="*/ 5557 w 2140074"/>
              <a:gd name="connsiteY0" fmla="*/ 2086 h 254103"/>
              <a:gd name="connsiteX1" fmla="*/ 12627 w 2140074"/>
              <a:gd name="connsiteY1" fmla="*/ 74610 h 254103"/>
              <a:gd name="connsiteX2" fmla="*/ 63754 w 2140074"/>
              <a:gd name="connsiteY2" fmla="*/ 110979 h 254103"/>
              <a:gd name="connsiteX3" fmla="*/ 131425 w 2140074"/>
              <a:gd name="connsiteY3" fmla="*/ 131940 h 254103"/>
              <a:gd name="connsiteX4" fmla="*/ 256503 w 2140074"/>
              <a:gd name="connsiteY4" fmla="*/ 137051 h 254103"/>
              <a:gd name="connsiteX5" fmla="*/ 367334 w 2140074"/>
              <a:gd name="connsiteY5" fmla="*/ 124006 h 254103"/>
              <a:gd name="connsiteX6" fmla="*/ 472651 w 2140074"/>
              <a:gd name="connsiteY6" fmla="*/ 111616 h 254103"/>
              <a:gd name="connsiteX7" fmla="*/ 584163 w 2140074"/>
              <a:gd name="connsiteY7" fmla="*/ 105421 h 254103"/>
              <a:gd name="connsiteX8" fmla="*/ 670895 w 2140074"/>
              <a:gd name="connsiteY8" fmla="*/ 111616 h 254103"/>
              <a:gd name="connsiteX9" fmla="*/ 757627 w 2140074"/>
              <a:gd name="connsiteY9" fmla="*/ 142591 h 254103"/>
              <a:gd name="connsiteX10" fmla="*/ 782407 w 2140074"/>
              <a:gd name="connsiteY10" fmla="*/ 192152 h 254103"/>
              <a:gd name="connsiteX11" fmla="*/ 782407 w 2140074"/>
              <a:gd name="connsiteY11" fmla="*/ 192152 h 254103"/>
              <a:gd name="connsiteX12" fmla="*/ 788602 w 2140074"/>
              <a:gd name="connsiteY12" fmla="*/ 254103 h 254103"/>
              <a:gd name="connsiteX13" fmla="*/ 831968 w 2140074"/>
              <a:gd name="connsiteY13" fmla="*/ 210738 h 254103"/>
              <a:gd name="connsiteX14" fmla="*/ 1200533 w 2140074"/>
              <a:gd name="connsiteY14" fmla="*/ 155387 h 254103"/>
              <a:gd name="connsiteX15" fmla="*/ 1244565 w 2140074"/>
              <a:gd name="connsiteY15" fmla="*/ 121112 h 254103"/>
              <a:gd name="connsiteX16" fmla="*/ 1342296 w 2140074"/>
              <a:gd name="connsiteY16" fmla="*/ 102527 h 254103"/>
              <a:gd name="connsiteX17" fmla="*/ 1191285 w 2140074"/>
              <a:gd name="connsiteY17" fmla="*/ 117811 h 254103"/>
              <a:gd name="connsiteX18" fmla="*/ 1278017 w 2140074"/>
              <a:gd name="connsiteY18" fmla="*/ 148786 h 254103"/>
              <a:gd name="connsiteX19" fmla="*/ 1358554 w 2140074"/>
              <a:gd name="connsiteY19" fmla="*/ 173567 h 254103"/>
              <a:gd name="connsiteX20" fmla="*/ 1513432 w 2140074"/>
              <a:gd name="connsiteY20" fmla="*/ 204543 h 254103"/>
              <a:gd name="connsiteX21" fmla="*/ 1593968 w 2140074"/>
              <a:gd name="connsiteY21" fmla="*/ 216933 h 254103"/>
              <a:gd name="connsiteX22" fmla="*/ 1686895 w 2140074"/>
              <a:gd name="connsiteY22" fmla="*/ 223128 h 254103"/>
              <a:gd name="connsiteX23" fmla="*/ 1792212 w 2140074"/>
              <a:gd name="connsiteY23" fmla="*/ 216933 h 254103"/>
              <a:gd name="connsiteX24" fmla="*/ 1860358 w 2140074"/>
              <a:gd name="connsiteY24" fmla="*/ 192152 h 254103"/>
              <a:gd name="connsiteX25" fmla="*/ 1947090 w 2140074"/>
              <a:gd name="connsiteY25" fmla="*/ 167372 h 254103"/>
              <a:gd name="connsiteX26" fmla="*/ 1947090 w 2140074"/>
              <a:gd name="connsiteY26" fmla="*/ 167372 h 254103"/>
              <a:gd name="connsiteX27" fmla="*/ 2046212 w 2140074"/>
              <a:gd name="connsiteY27" fmla="*/ 117811 h 254103"/>
              <a:gd name="connsiteX28" fmla="*/ 2083383 w 2140074"/>
              <a:gd name="connsiteY28" fmla="*/ 74445 h 254103"/>
              <a:gd name="connsiteX29" fmla="*/ 2140074 w 2140074"/>
              <a:gd name="connsiteY29" fmla="*/ 0 h 254103"/>
              <a:gd name="connsiteX0" fmla="*/ 5557 w 2140074"/>
              <a:gd name="connsiteY0" fmla="*/ 2086 h 254103"/>
              <a:gd name="connsiteX1" fmla="*/ 12627 w 2140074"/>
              <a:gd name="connsiteY1" fmla="*/ 74610 h 254103"/>
              <a:gd name="connsiteX2" fmla="*/ 63754 w 2140074"/>
              <a:gd name="connsiteY2" fmla="*/ 110979 h 254103"/>
              <a:gd name="connsiteX3" fmla="*/ 131425 w 2140074"/>
              <a:gd name="connsiteY3" fmla="*/ 131940 h 254103"/>
              <a:gd name="connsiteX4" fmla="*/ 256503 w 2140074"/>
              <a:gd name="connsiteY4" fmla="*/ 137051 h 254103"/>
              <a:gd name="connsiteX5" fmla="*/ 367334 w 2140074"/>
              <a:gd name="connsiteY5" fmla="*/ 124006 h 254103"/>
              <a:gd name="connsiteX6" fmla="*/ 472651 w 2140074"/>
              <a:gd name="connsiteY6" fmla="*/ 111616 h 254103"/>
              <a:gd name="connsiteX7" fmla="*/ 584163 w 2140074"/>
              <a:gd name="connsiteY7" fmla="*/ 105421 h 254103"/>
              <a:gd name="connsiteX8" fmla="*/ 670895 w 2140074"/>
              <a:gd name="connsiteY8" fmla="*/ 111616 h 254103"/>
              <a:gd name="connsiteX9" fmla="*/ 757627 w 2140074"/>
              <a:gd name="connsiteY9" fmla="*/ 142591 h 254103"/>
              <a:gd name="connsiteX10" fmla="*/ 782407 w 2140074"/>
              <a:gd name="connsiteY10" fmla="*/ 192152 h 254103"/>
              <a:gd name="connsiteX11" fmla="*/ 782407 w 2140074"/>
              <a:gd name="connsiteY11" fmla="*/ 192152 h 254103"/>
              <a:gd name="connsiteX12" fmla="*/ 788602 w 2140074"/>
              <a:gd name="connsiteY12" fmla="*/ 254103 h 254103"/>
              <a:gd name="connsiteX13" fmla="*/ 1159253 w 2140074"/>
              <a:gd name="connsiteY13" fmla="*/ 193366 h 254103"/>
              <a:gd name="connsiteX14" fmla="*/ 1200533 w 2140074"/>
              <a:gd name="connsiteY14" fmla="*/ 155387 h 254103"/>
              <a:gd name="connsiteX15" fmla="*/ 1244565 w 2140074"/>
              <a:gd name="connsiteY15" fmla="*/ 121112 h 254103"/>
              <a:gd name="connsiteX16" fmla="*/ 1342296 w 2140074"/>
              <a:gd name="connsiteY16" fmla="*/ 102527 h 254103"/>
              <a:gd name="connsiteX17" fmla="*/ 1191285 w 2140074"/>
              <a:gd name="connsiteY17" fmla="*/ 117811 h 254103"/>
              <a:gd name="connsiteX18" fmla="*/ 1278017 w 2140074"/>
              <a:gd name="connsiteY18" fmla="*/ 148786 h 254103"/>
              <a:gd name="connsiteX19" fmla="*/ 1358554 w 2140074"/>
              <a:gd name="connsiteY19" fmla="*/ 173567 h 254103"/>
              <a:gd name="connsiteX20" fmla="*/ 1513432 w 2140074"/>
              <a:gd name="connsiteY20" fmla="*/ 204543 h 254103"/>
              <a:gd name="connsiteX21" fmla="*/ 1593968 w 2140074"/>
              <a:gd name="connsiteY21" fmla="*/ 216933 h 254103"/>
              <a:gd name="connsiteX22" fmla="*/ 1686895 w 2140074"/>
              <a:gd name="connsiteY22" fmla="*/ 223128 h 254103"/>
              <a:gd name="connsiteX23" fmla="*/ 1792212 w 2140074"/>
              <a:gd name="connsiteY23" fmla="*/ 216933 h 254103"/>
              <a:gd name="connsiteX24" fmla="*/ 1860358 w 2140074"/>
              <a:gd name="connsiteY24" fmla="*/ 192152 h 254103"/>
              <a:gd name="connsiteX25" fmla="*/ 1947090 w 2140074"/>
              <a:gd name="connsiteY25" fmla="*/ 167372 h 254103"/>
              <a:gd name="connsiteX26" fmla="*/ 1947090 w 2140074"/>
              <a:gd name="connsiteY26" fmla="*/ 167372 h 254103"/>
              <a:gd name="connsiteX27" fmla="*/ 2046212 w 2140074"/>
              <a:gd name="connsiteY27" fmla="*/ 117811 h 254103"/>
              <a:gd name="connsiteX28" fmla="*/ 2083383 w 2140074"/>
              <a:gd name="connsiteY28" fmla="*/ 74445 h 254103"/>
              <a:gd name="connsiteX29" fmla="*/ 2140074 w 2140074"/>
              <a:gd name="connsiteY29" fmla="*/ 0 h 254103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367334 w 2140074"/>
              <a:gd name="connsiteY5" fmla="*/ 124006 h 251209"/>
              <a:gd name="connsiteX6" fmla="*/ 472651 w 2140074"/>
              <a:gd name="connsiteY6" fmla="*/ 111616 h 251209"/>
              <a:gd name="connsiteX7" fmla="*/ 584163 w 2140074"/>
              <a:gd name="connsiteY7" fmla="*/ 105421 h 251209"/>
              <a:gd name="connsiteX8" fmla="*/ 670895 w 2140074"/>
              <a:gd name="connsiteY8" fmla="*/ 111616 h 251209"/>
              <a:gd name="connsiteX9" fmla="*/ 757627 w 2140074"/>
              <a:gd name="connsiteY9" fmla="*/ 142591 h 251209"/>
              <a:gd name="connsiteX10" fmla="*/ 782407 w 2140074"/>
              <a:gd name="connsiteY10" fmla="*/ 192152 h 251209"/>
              <a:gd name="connsiteX11" fmla="*/ 782407 w 2140074"/>
              <a:gd name="connsiteY11" fmla="*/ 192152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191285 w 2140074"/>
              <a:gd name="connsiteY17" fmla="*/ 117811 h 251209"/>
              <a:gd name="connsiteX18" fmla="*/ 1278017 w 2140074"/>
              <a:gd name="connsiteY18" fmla="*/ 148786 h 251209"/>
              <a:gd name="connsiteX19" fmla="*/ 1358554 w 2140074"/>
              <a:gd name="connsiteY19" fmla="*/ 173567 h 251209"/>
              <a:gd name="connsiteX20" fmla="*/ 1513432 w 2140074"/>
              <a:gd name="connsiteY20" fmla="*/ 204543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367334 w 2140074"/>
              <a:gd name="connsiteY5" fmla="*/ 124006 h 251209"/>
              <a:gd name="connsiteX6" fmla="*/ 472651 w 2140074"/>
              <a:gd name="connsiteY6" fmla="*/ 111616 h 251209"/>
              <a:gd name="connsiteX7" fmla="*/ 584163 w 2140074"/>
              <a:gd name="connsiteY7" fmla="*/ 105421 h 251209"/>
              <a:gd name="connsiteX8" fmla="*/ 670895 w 2140074"/>
              <a:gd name="connsiteY8" fmla="*/ 111616 h 251209"/>
              <a:gd name="connsiteX9" fmla="*/ 757627 w 2140074"/>
              <a:gd name="connsiteY9" fmla="*/ 142591 h 251209"/>
              <a:gd name="connsiteX10" fmla="*/ 782407 w 2140074"/>
              <a:gd name="connsiteY10" fmla="*/ 192152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191285 w 2140074"/>
              <a:gd name="connsiteY17" fmla="*/ 117811 h 251209"/>
              <a:gd name="connsiteX18" fmla="*/ 1278017 w 2140074"/>
              <a:gd name="connsiteY18" fmla="*/ 148786 h 251209"/>
              <a:gd name="connsiteX19" fmla="*/ 1358554 w 2140074"/>
              <a:gd name="connsiteY19" fmla="*/ 173567 h 251209"/>
              <a:gd name="connsiteX20" fmla="*/ 1513432 w 2140074"/>
              <a:gd name="connsiteY20" fmla="*/ 204543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367334 w 2140074"/>
              <a:gd name="connsiteY5" fmla="*/ 124006 h 251209"/>
              <a:gd name="connsiteX6" fmla="*/ 472651 w 2140074"/>
              <a:gd name="connsiteY6" fmla="*/ 111616 h 251209"/>
              <a:gd name="connsiteX7" fmla="*/ 584163 w 2140074"/>
              <a:gd name="connsiteY7" fmla="*/ 105421 h 251209"/>
              <a:gd name="connsiteX8" fmla="*/ 670895 w 2140074"/>
              <a:gd name="connsiteY8" fmla="*/ 111616 h 251209"/>
              <a:gd name="connsiteX9" fmla="*/ 757627 w 2140074"/>
              <a:gd name="connsiteY9" fmla="*/ 142591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191285 w 2140074"/>
              <a:gd name="connsiteY17" fmla="*/ 117811 h 251209"/>
              <a:gd name="connsiteX18" fmla="*/ 1278017 w 2140074"/>
              <a:gd name="connsiteY18" fmla="*/ 148786 h 251209"/>
              <a:gd name="connsiteX19" fmla="*/ 1358554 w 2140074"/>
              <a:gd name="connsiteY19" fmla="*/ 173567 h 251209"/>
              <a:gd name="connsiteX20" fmla="*/ 1513432 w 2140074"/>
              <a:gd name="connsiteY20" fmla="*/ 204543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367334 w 2140074"/>
              <a:gd name="connsiteY5" fmla="*/ 124006 h 251209"/>
              <a:gd name="connsiteX6" fmla="*/ 472651 w 2140074"/>
              <a:gd name="connsiteY6" fmla="*/ 111616 h 251209"/>
              <a:gd name="connsiteX7" fmla="*/ 584163 w 2140074"/>
              <a:gd name="connsiteY7" fmla="*/ 105421 h 251209"/>
              <a:gd name="connsiteX8" fmla="*/ 670895 w 2140074"/>
              <a:gd name="connsiteY8" fmla="*/ 111616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191285 w 2140074"/>
              <a:gd name="connsiteY17" fmla="*/ 117811 h 251209"/>
              <a:gd name="connsiteX18" fmla="*/ 1278017 w 2140074"/>
              <a:gd name="connsiteY18" fmla="*/ 148786 h 251209"/>
              <a:gd name="connsiteX19" fmla="*/ 1358554 w 2140074"/>
              <a:gd name="connsiteY19" fmla="*/ 173567 h 251209"/>
              <a:gd name="connsiteX20" fmla="*/ 1513432 w 2140074"/>
              <a:gd name="connsiteY20" fmla="*/ 204543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367334 w 2140074"/>
              <a:gd name="connsiteY5" fmla="*/ 124006 h 251209"/>
              <a:gd name="connsiteX6" fmla="*/ 472651 w 2140074"/>
              <a:gd name="connsiteY6" fmla="*/ 111616 h 251209"/>
              <a:gd name="connsiteX7" fmla="*/ 584163 w 2140074"/>
              <a:gd name="connsiteY7" fmla="*/ 105421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191285 w 2140074"/>
              <a:gd name="connsiteY17" fmla="*/ 117811 h 251209"/>
              <a:gd name="connsiteX18" fmla="*/ 1278017 w 2140074"/>
              <a:gd name="connsiteY18" fmla="*/ 148786 h 251209"/>
              <a:gd name="connsiteX19" fmla="*/ 1358554 w 2140074"/>
              <a:gd name="connsiteY19" fmla="*/ 173567 h 251209"/>
              <a:gd name="connsiteX20" fmla="*/ 1513432 w 2140074"/>
              <a:gd name="connsiteY20" fmla="*/ 204543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367334 w 2140074"/>
              <a:gd name="connsiteY5" fmla="*/ 124006 h 251209"/>
              <a:gd name="connsiteX6" fmla="*/ 472651 w 2140074"/>
              <a:gd name="connsiteY6" fmla="*/ 111616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191285 w 2140074"/>
              <a:gd name="connsiteY17" fmla="*/ 117811 h 251209"/>
              <a:gd name="connsiteX18" fmla="*/ 1278017 w 2140074"/>
              <a:gd name="connsiteY18" fmla="*/ 148786 h 251209"/>
              <a:gd name="connsiteX19" fmla="*/ 1358554 w 2140074"/>
              <a:gd name="connsiteY19" fmla="*/ 173567 h 251209"/>
              <a:gd name="connsiteX20" fmla="*/ 1513432 w 2140074"/>
              <a:gd name="connsiteY20" fmla="*/ 204543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367334 w 2140074"/>
              <a:gd name="connsiteY5" fmla="*/ 124006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191285 w 2140074"/>
              <a:gd name="connsiteY17" fmla="*/ 117811 h 251209"/>
              <a:gd name="connsiteX18" fmla="*/ 1278017 w 2140074"/>
              <a:gd name="connsiteY18" fmla="*/ 148786 h 251209"/>
              <a:gd name="connsiteX19" fmla="*/ 1358554 w 2140074"/>
              <a:gd name="connsiteY19" fmla="*/ 173567 h 251209"/>
              <a:gd name="connsiteX20" fmla="*/ 1513432 w 2140074"/>
              <a:gd name="connsiteY20" fmla="*/ 204543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191285 w 2140074"/>
              <a:gd name="connsiteY17" fmla="*/ 117811 h 251209"/>
              <a:gd name="connsiteX18" fmla="*/ 1278017 w 2140074"/>
              <a:gd name="connsiteY18" fmla="*/ 148786 h 251209"/>
              <a:gd name="connsiteX19" fmla="*/ 1358554 w 2140074"/>
              <a:gd name="connsiteY19" fmla="*/ 173567 h 251209"/>
              <a:gd name="connsiteX20" fmla="*/ 1513432 w 2140074"/>
              <a:gd name="connsiteY20" fmla="*/ 204543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278017 w 2140074"/>
              <a:gd name="connsiteY18" fmla="*/ 148786 h 251209"/>
              <a:gd name="connsiteX19" fmla="*/ 1358554 w 2140074"/>
              <a:gd name="connsiteY19" fmla="*/ 173567 h 251209"/>
              <a:gd name="connsiteX20" fmla="*/ 1513432 w 2140074"/>
              <a:gd name="connsiteY20" fmla="*/ 204543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358554 w 2140074"/>
              <a:gd name="connsiteY19" fmla="*/ 173567 h 251209"/>
              <a:gd name="connsiteX20" fmla="*/ 1513432 w 2140074"/>
              <a:gd name="connsiteY20" fmla="*/ 204543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13432 w 2140074"/>
              <a:gd name="connsiteY20" fmla="*/ 204543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14456 w 2140074"/>
              <a:gd name="connsiteY22" fmla="*/ 176802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14456 w 2140074"/>
              <a:gd name="connsiteY22" fmla="*/ 176802 h 251209"/>
              <a:gd name="connsiteX23" fmla="*/ 1799102 w 2140074"/>
              <a:gd name="connsiteY23" fmla="*/ 190876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14456 w 2140074"/>
              <a:gd name="connsiteY22" fmla="*/ 176802 h 251209"/>
              <a:gd name="connsiteX23" fmla="*/ 1799102 w 2140074"/>
              <a:gd name="connsiteY23" fmla="*/ 190876 h 251209"/>
              <a:gd name="connsiteX24" fmla="*/ 1884474 w 2140074"/>
              <a:gd name="connsiteY24" fmla="*/ 171886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14456 w 2140074"/>
              <a:gd name="connsiteY22" fmla="*/ 176802 h 251209"/>
              <a:gd name="connsiteX23" fmla="*/ 1799102 w 2140074"/>
              <a:gd name="connsiteY23" fmla="*/ 190876 h 251209"/>
              <a:gd name="connsiteX24" fmla="*/ 1884474 w 2140074"/>
              <a:gd name="connsiteY24" fmla="*/ 171886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14456 w 2140074"/>
              <a:gd name="connsiteY22" fmla="*/ 176802 h 251209"/>
              <a:gd name="connsiteX23" fmla="*/ 1799102 w 2140074"/>
              <a:gd name="connsiteY23" fmla="*/ 190876 h 251209"/>
              <a:gd name="connsiteX24" fmla="*/ 1884474 w 2140074"/>
              <a:gd name="connsiteY24" fmla="*/ 171886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14456 w 2140074"/>
              <a:gd name="connsiteY22" fmla="*/ 176802 h 251209"/>
              <a:gd name="connsiteX23" fmla="*/ 1799102 w 2140074"/>
              <a:gd name="connsiteY23" fmla="*/ 190876 h 251209"/>
              <a:gd name="connsiteX24" fmla="*/ 1884474 w 2140074"/>
              <a:gd name="connsiteY24" fmla="*/ 171886 h 251209"/>
              <a:gd name="connsiteX25" fmla="*/ 1947090 w 2140074"/>
              <a:gd name="connsiteY25" fmla="*/ 167372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14456 w 2140074"/>
              <a:gd name="connsiteY22" fmla="*/ 176802 h 251209"/>
              <a:gd name="connsiteX23" fmla="*/ 1799102 w 2140074"/>
              <a:gd name="connsiteY23" fmla="*/ 190876 h 251209"/>
              <a:gd name="connsiteX24" fmla="*/ 1884474 w 2140074"/>
              <a:gd name="connsiteY24" fmla="*/ 171886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14456 w 2140074"/>
              <a:gd name="connsiteY22" fmla="*/ 176802 h 251209"/>
              <a:gd name="connsiteX23" fmla="*/ 1799102 w 2140074"/>
              <a:gd name="connsiteY23" fmla="*/ 190876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14456 w 2140074"/>
              <a:gd name="connsiteY22" fmla="*/ 17680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9948 w 2140074"/>
              <a:gd name="connsiteY4" fmla="*/ 157321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62430 w 2140074"/>
              <a:gd name="connsiteY3" fmla="*/ 149314 h 251209"/>
              <a:gd name="connsiteX4" fmla="*/ 259948 w 2140074"/>
              <a:gd name="connsiteY4" fmla="*/ 157321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62430 w 2140074"/>
              <a:gd name="connsiteY3" fmla="*/ 149314 h 251209"/>
              <a:gd name="connsiteX4" fmla="*/ 287508 w 2140074"/>
              <a:gd name="connsiteY4" fmla="*/ 166009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287508 w 2140074"/>
              <a:gd name="connsiteY4" fmla="*/ 166009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287508 w 2140074"/>
              <a:gd name="connsiteY4" fmla="*/ 166009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287508 w 2140074"/>
              <a:gd name="connsiteY4" fmla="*/ 166009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642199 w 2140074"/>
              <a:gd name="connsiteY20" fmla="*/ 159026 h 251209"/>
              <a:gd name="connsiteX21" fmla="*/ 1724791 w 2140074"/>
              <a:gd name="connsiteY21" fmla="*/ 171012 h 251209"/>
              <a:gd name="connsiteX22" fmla="*/ 1799102 w 2140074"/>
              <a:gd name="connsiteY22" fmla="*/ 173504 h 251209"/>
              <a:gd name="connsiteX23" fmla="*/ 1881028 w 2140074"/>
              <a:gd name="connsiteY23" fmla="*/ 157411 h 251209"/>
              <a:gd name="connsiteX24" fmla="*/ 1933309 w 2140074"/>
              <a:gd name="connsiteY24" fmla="*/ 141315 h 251209"/>
              <a:gd name="connsiteX25" fmla="*/ 1950535 w 2140074"/>
              <a:gd name="connsiteY25" fmla="*/ 138420 h 251209"/>
              <a:gd name="connsiteX26" fmla="*/ 2032431 w 2140074"/>
              <a:gd name="connsiteY26" fmla="*/ 100440 h 251209"/>
              <a:gd name="connsiteX27" fmla="*/ 2083383 w 2140074"/>
              <a:gd name="connsiteY27" fmla="*/ 59970 h 251209"/>
              <a:gd name="connsiteX28" fmla="*/ 2140074 w 2140074"/>
              <a:gd name="connsiteY28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642199 w 2140074"/>
              <a:gd name="connsiteY20" fmla="*/ 159026 h 251209"/>
              <a:gd name="connsiteX21" fmla="*/ 1724791 w 2140074"/>
              <a:gd name="connsiteY21" fmla="*/ 171012 h 251209"/>
              <a:gd name="connsiteX22" fmla="*/ 1799102 w 2140074"/>
              <a:gd name="connsiteY22" fmla="*/ 173504 h 251209"/>
              <a:gd name="connsiteX23" fmla="*/ 1881028 w 2140074"/>
              <a:gd name="connsiteY23" fmla="*/ 157411 h 251209"/>
              <a:gd name="connsiteX24" fmla="*/ 1950535 w 2140074"/>
              <a:gd name="connsiteY24" fmla="*/ 138420 h 251209"/>
              <a:gd name="connsiteX25" fmla="*/ 2032431 w 2140074"/>
              <a:gd name="connsiteY25" fmla="*/ 100440 h 251209"/>
              <a:gd name="connsiteX26" fmla="*/ 2083383 w 2140074"/>
              <a:gd name="connsiteY26" fmla="*/ 59970 h 251209"/>
              <a:gd name="connsiteX27" fmla="*/ 2140074 w 2140074"/>
              <a:gd name="connsiteY27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642199 w 2140074"/>
              <a:gd name="connsiteY20" fmla="*/ 159026 h 251209"/>
              <a:gd name="connsiteX21" fmla="*/ 1724791 w 2140074"/>
              <a:gd name="connsiteY21" fmla="*/ 171012 h 251209"/>
              <a:gd name="connsiteX22" fmla="*/ 1799102 w 2140074"/>
              <a:gd name="connsiteY22" fmla="*/ 173504 h 251209"/>
              <a:gd name="connsiteX23" fmla="*/ 1881028 w 2140074"/>
              <a:gd name="connsiteY23" fmla="*/ 157411 h 251209"/>
              <a:gd name="connsiteX24" fmla="*/ 1953724 w 2140074"/>
              <a:gd name="connsiteY24" fmla="*/ 125018 h 251209"/>
              <a:gd name="connsiteX25" fmla="*/ 2032431 w 2140074"/>
              <a:gd name="connsiteY25" fmla="*/ 100440 h 251209"/>
              <a:gd name="connsiteX26" fmla="*/ 2083383 w 2140074"/>
              <a:gd name="connsiteY26" fmla="*/ 59970 h 251209"/>
              <a:gd name="connsiteX27" fmla="*/ 2140074 w 2140074"/>
              <a:gd name="connsiteY27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642199 w 2140074"/>
              <a:gd name="connsiteY20" fmla="*/ 159026 h 251209"/>
              <a:gd name="connsiteX21" fmla="*/ 1724791 w 2140074"/>
              <a:gd name="connsiteY21" fmla="*/ 171012 h 251209"/>
              <a:gd name="connsiteX22" fmla="*/ 1799102 w 2140074"/>
              <a:gd name="connsiteY22" fmla="*/ 173504 h 251209"/>
              <a:gd name="connsiteX23" fmla="*/ 1881028 w 2140074"/>
              <a:gd name="connsiteY23" fmla="*/ 138647 h 251209"/>
              <a:gd name="connsiteX24" fmla="*/ 1953724 w 2140074"/>
              <a:gd name="connsiteY24" fmla="*/ 125018 h 251209"/>
              <a:gd name="connsiteX25" fmla="*/ 2032431 w 2140074"/>
              <a:gd name="connsiteY25" fmla="*/ 100440 h 251209"/>
              <a:gd name="connsiteX26" fmla="*/ 2083383 w 2140074"/>
              <a:gd name="connsiteY26" fmla="*/ 59970 h 251209"/>
              <a:gd name="connsiteX27" fmla="*/ 2140074 w 2140074"/>
              <a:gd name="connsiteY27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642199 w 2140074"/>
              <a:gd name="connsiteY20" fmla="*/ 159026 h 251209"/>
              <a:gd name="connsiteX21" fmla="*/ 1724791 w 2140074"/>
              <a:gd name="connsiteY21" fmla="*/ 171012 h 251209"/>
              <a:gd name="connsiteX22" fmla="*/ 1792723 w 2140074"/>
              <a:gd name="connsiteY22" fmla="*/ 154739 h 251209"/>
              <a:gd name="connsiteX23" fmla="*/ 1881028 w 2140074"/>
              <a:gd name="connsiteY23" fmla="*/ 138647 h 251209"/>
              <a:gd name="connsiteX24" fmla="*/ 1953724 w 2140074"/>
              <a:gd name="connsiteY24" fmla="*/ 125018 h 251209"/>
              <a:gd name="connsiteX25" fmla="*/ 2032431 w 2140074"/>
              <a:gd name="connsiteY25" fmla="*/ 100440 h 251209"/>
              <a:gd name="connsiteX26" fmla="*/ 2083383 w 2140074"/>
              <a:gd name="connsiteY26" fmla="*/ 59970 h 251209"/>
              <a:gd name="connsiteX27" fmla="*/ 2140074 w 2140074"/>
              <a:gd name="connsiteY27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642199 w 2140074"/>
              <a:gd name="connsiteY20" fmla="*/ 159026 h 251209"/>
              <a:gd name="connsiteX21" fmla="*/ 1724791 w 2140074"/>
              <a:gd name="connsiteY21" fmla="*/ 146885 h 251209"/>
              <a:gd name="connsiteX22" fmla="*/ 1792723 w 2140074"/>
              <a:gd name="connsiteY22" fmla="*/ 154739 h 251209"/>
              <a:gd name="connsiteX23" fmla="*/ 1881028 w 2140074"/>
              <a:gd name="connsiteY23" fmla="*/ 138647 h 251209"/>
              <a:gd name="connsiteX24" fmla="*/ 1953724 w 2140074"/>
              <a:gd name="connsiteY24" fmla="*/ 125018 h 251209"/>
              <a:gd name="connsiteX25" fmla="*/ 2032431 w 2140074"/>
              <a:gd name="connsiteY25" fmla="*/ 100440 h 251209"/>
              <a:gd name="connsiteX26" fmla="*/ 2083383 w 2140074"/>
              <a:gd name="connsiteY26" fmla="*/ 59970 h 251209"/>
              <a:gd name="connsiteX27" fmla="*/ 2140074 w 2140074"/>
              <a:gd name="connsiteY27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642199 w 2140074"/>
              <a:gd name="connsiteY20" fmla="*/ 145623 h 251209"/>
              <a:gd name="connsiteX21" fmla="*/ 1724791 w 2140074"/>
              <a:gd name="connsiteY21" fmla="*/ 146885 h 251209"/>
              <a:gd name="connsiteX22" fmla="*/ 1792723 w 2140074"/>
              <a:gd name="connsiteY22" fmla="*/ 154739 h 251209"/>
              <a:gd name="connsiteX23" fmla="*/ 1881028 w 2140074"/>
              <a:gd name="connsiteY23" fmla="*/ 138647 h 251209"/>
              <a:gd name="connsiteX24" fmla="*/ 1953724 w 2140074"/>
              <a:gd name="connsiteY24" fmla="*/ 125018 h 251209"/>
              <a:gd name="connsiteX25" fmla="*/ 2032431 w 2140074"/>
              <a:gd name="connsiteY25" fmla="*/ 100440 h 251209"/>
              <a:gd name="connsiteX26" fmla="*/ 2083383 w 2140074"/>
              <a:gd name="connsiteY26" fmla="*/ 59970 h 251209"/>
              <a:gd name="connsiteX27" fmla="*/ 2140074 w 2140074"/>
              <a:gd name="connsiteY27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642199 w 2140074"/>
              <a:gd name="connsiteY20" fmla="*/ 132220 h 251209"/>
              <a:gd name="connsiteX21" fmla="*/ 1724791 w 2140074"/>
              <a:gd name="connsiteY21" fmla="*/ 146885 h 251209"/>
              <a:gd name="connsiteX22" fmla="*/ 1792723 w 2140074"/>
              <a:gd name="connsiteY22" fmla="*/ 154739 h 251209"/>
              <a:gd name="connsiteX23" fmla="*/ 1881028 w 2140074"/>
              <a:gd name="connsiteY23" fmla="*/ 138647 h 251209"/>
              <a:gd name="connsiteX24" fmla="*/ 1953724 w 2140074"/>
              <a:gd name="connsiteY24" fmla="*/ 125018 h 251209"/>
              <a:gd name="connsiteX25" fmla="*/ 2032431 w 2140074"/>
              <a:gd name="connsiteY25" fmla="*/ 100440 h 251209"/>
              <a:gd name="connsiteX26" fmla="*/ 2083383 w 2140074"/>
              <a:gd name="connsiteY26" fmla="*/ 59970 h 251209"/>
              <a:gd name="connsiteX27" fmla="*/ 2140074 w 2140074"/>
              <a:gd name="connsiteY27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3329 w 2140074"/>
              <a:gd name="connsiteY19" fmla="*/ 113838 h 251209"/>
              <a:gd name="connsiteX20" fmla="*/ 1642199 w 2140074"/>
              <a:gd name="connsiteY20" fmla="*/ 132220 h 251209"/>
              <a:gd name="connsiteX21" fmla="*/ 1724791 w 2140074"/>
              <a:gd name="connsiteY21" fmla="*/ 146885 h 251209"/>
              <a:gd name="connsiteX22" fmla="*/ 1792723 w 2140074"/>
              <a:gd name="connsiteY22" fmla="*/ 154739 h 251209"/>
              <a:gd name="connsiteX23" fmla="*/ 1881028 w 2140074"/>
              <a:gd name="connsiteY23" fmla="*/ 138647 h 251209"/>
              <a:gd name="connsiteX24" fmla="*/ 1953724 w 2140074"/>
              <a:gd name="connsiteY24" fmla="*/ 125018 h 251209"/>
              <a:gd name="connsiteX25" fmla="*/ 2032431 w 2140074"/>
              <a:gd name="connsiteY25" fmla="*/ 100440 h 251209"/>
              <a:gd name="connsiteX26" fmla="*/ 2083383 w 2140074"/>
              <a:gd name="connsiteY26" fmla="*/ 59970 h 251209"/>
              <a:gd name="connsiteX27" fmla="*/ 2140074 w 2140074"/>
              <a:gd name="connsiteY27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38647 h 251209"/>
              <a:gd name="connsiteX23" fmla="*/ 1953724 w 2140074"/>
              <a:gd name="connsiteY23" fmla="*/ 125018 h 251209"/>
              <a:gd name="connsiteX24" fmla="*/ 2032431 w 2140074"/>
              <a:gd name="connsiteY24" fmla="*/ 100440 h 251209"/>
              <a:gd name="connsiteX25" fmla="*/ 2083383 w 2140074"/>
              <a:gd name="connsiteY25" fmla="*/ 59970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4 w 2140074"/>
              <a:gd name="connsiteY23" fmla="*/ 125018 h 251209"/>
              <a:gd name="connsiteX24" fmla="*/ 2032431 w 2140074"/>
              <a:gd name="connsiteY24" fmla="*/ 100440 h 251209"/>
              <a:gd name="connsiteX25" fmla="*/ 2083383 w 2140074"/>
              <a:gd name="connsiteY25" fmla="*/ 59970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4 w 2140074"/>
              <a:gd name="connsiteY23" fmla="*/ 125018 h 251209"/>
              <a:gd name="connsiteX24" fmla="*/ 2032431 w 2140074"/>
              <a:gd name="connsiteY24" fmla="*/ 100440 h 251209"/>
              <a:gd name="connsiteX25" fmla="*/ 2083383 w 2140074"/>
              <a:gd name="connsiteY25" fmla="*/ 59970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4 w 2140074"/>
              <a:gd name="connsiteY23" fmla="*/ 125018 h 251209"/>
              <a:gd name="connsiteX24" fmla="*/ 2032431 w 2140074"/>
              <a:gd name="connsiteY24" fmla="*/ 100440 h 251209"/>
              <a:gd name="connsiteX25" fmla="*/ 2083383 w 2140074"/>
              <a:gd name="connsiteY25" fmla="*/ 59970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3 w 2140074"/>
              <a:gd name="connsiteY23" fmla="*/ 135744 h 251209"/>
              <a:gd name="connsiteX24" fmla="*/ 2032431 w 2140074"/>
              <a:gd name="connsiteY24" fmla="*/ 100440 h 251209"/>
              <a:gd name="connsiteX25" fmla="*/ 2083383 w 2140074"/>
              <a:gd name="connsiteY25" fmla="*/ 59970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3 w 2140074"/>
              <a:gd name="connsiteY23" fmla="*/ 135744 h 251209"/>
              <a:gd name="connsiteX24" fmla="*/ 2032431 w 2140074"/>
              <a:gd name="connsiteY24" fmla="*/ 100440 h 251209"/>
              <a:gd name="connsiteX25" fmla="*/ 2083383 w 2140074"/>
              <a:gd name="connsiteY25" fmla="*/ 59970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3 w 2140074"/>
              <a:gd name="connsiteY23" fmla="*/ 135744 h 251209"/>
              <a:gd name="connsiteX24" fmla="*/ 2032431 w 2140074"/>
              <a:gd name="connsiteY24" fmla="*/ 100440 h 251209"/>
              <a:gd name="connsiteX25" fmla="*/ 2083383 w 2140074"/>
              <a:gd name="connsiteY25" fmla="*/ 59970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3 w 2140074"/>
              <a:gd name="connsiteY23" fmla="*/ 135744 h 251209"/>
              <a:gd name="connsiteX24" fmla="*/ 2032431 w 2140074"/>
              <a:gd name="connsiteY24" fmla="*/ 100440 h 251209"/>
              <a:gd name="connsiteX25" fmla="*/ 2083383 w 2140074"/>
              <a:gd name="connsiteY25" fmla="*/ 59970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3 w 2140074"/>
              <a:gd name="connsiteY23" fmla="*/ 135744 h 251209"/>
              <a:gd name="connsiteX24" fmla="*/ 2032431 w 2140074"/>
              <a:gd name="connsiteY24" fmla="*/ 100440 h 251209"/>
              <a:gd name="connsiteX25" fmla="*/ 2083383 w 2140074"/>
              <a:gd name="connsiteY25" fmla="*/ 59970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3 w 2140074"/>
              <a:gd name="connsiteY23" fmla="*/ 135744 h 251209"/>
              <a:gd name="connsiteX24" fmla="*/ 2032431 w 2140074"/>
              <a:gd name="connsiteY24" fmla="*/ 100440 h 251209"/>
              <a:gd name="connsiteX25" fmla="*/ 2083383 w 2140074"/>
              <a:gd name="connsiteY25" fmla="*/ 59970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3 w 2140074"/>
              <a:gd name="connsiteY23" fmla="*/ 135744 h 251209"/>
              <a:gd name="connsiteX24" fmla="*/ 2032431 w 2140074"/>
              <a:gd name="connsiteY24" fmla="*/ 100440 h 251209"/>
              <a:gd name="connsiteX25" fmla="*/ 2112943 w 2140074"/>
              <a:gd name="connsiteY25" fmla="*/ 69289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3 w 2140074"/>
              <a:gd name="connsiteY23" fmla="*/ 135744 h 251209"/>
              <a:gd name="connsiteX24" fmla="*/ 2032431 w 2140074"/>
              <a:gd name="connsiteY24" fmla="*/ 100440 h 251209"/>
              <a:gd name="connsiteX25" fmla="*/ 2112943 w 2140074"/>
              <a:gd name="connsiteY25" fmla="*/ 69289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3 w 2140074"/>
              <a:gd name="connsiteY23" fmla="*/ 135744 h 251209"/>
              <a:gd name="connsiteX24" fmla="*/ 2073077 w 2140074"/>
              <a:gd name="connsiteY24" fmla="*/ 100442 h 251209"/>
              <a:gd name="connsiteX25" fmla="*/ 2112943 w 2140074"/>
              <a:gd name="connsiteY25" fmla="*/ 69289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4369 w 2140074"/>
              <a:gd name="connsiteY23" fmla="*/ 148168 h 251209"/>
              <a:gd name="connsiteX24" fmla="*/ 2073077 w 2140074"/>
              <a:gd name="connsiteY24" fmla="*/ 100442 h 251209"/>
              <a:gd name="connsiteX25" fmla="*/ 2112943 w 2140074"/>
              <a:gd name="connsiteY25" fmla="*/ 69289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4369 w 2140074"/>
              <a:gd name="connsiteY23" fmla="*/ 148168 h 251209"/>
              <a:gd name="connsiteX24" fmla="*/ 2073077 w 2140074"/>
              <a:gd name="connsiteY24" fmla="*/ 100442 h 251209"/>
              <a:gd name="connsiteX25" fmla="*/ 2112943 w 2140074"/>
              <a:gd name="connsiteY25" fmla="*/ 69289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4369 w 2140074"/>
              <a:gd name="connsiteY23" fmla="*/ 135747 h 251209"/>
              <a:gd name="connsiteX24" fmla="*/ 2073077 w 2140074"/>
              <a:gd name="connsiteY24" fmla="*/ 100442 h 251209"/>
              <a:gd name="connsiteX25" fmla="*/ 2112943 w 2140074"/>
              <a:gd name="connsiteY25" fmla="*/ 69289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4369 w 2140074"/>
              <a:gd name="connsiteY23" fmla="*/ 135747 h 251209"/>
              <a:gd name="connsiteX24" fmla="*/ 2073077 w 2140074"/>
              <a:gd name="connsiteY24" fmla="*/ 10044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4369 w 2140074"/>
              <a:gd name="connsiteY23" fmla="*/ 135747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4369 w 2140074"/>
              <a:gd name="connsiteY23" fmla="*/ 135747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4369 w 2140074"/>
              <a:gd name="connsiteY23" fmla="*/ 135747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89028 w 2140074"/>
              <a:gd name="connsiteY21" fmla="*/ 148530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513329 w 2140074"/>
              <a:gd name="connsiteY17" fmla="*/ 113838 h 251209"/>
              <a:gd name="connsiteX18" fmla="*/ 1642199 w 2140074"/>
              <a:gd name="connsiteY18" fmla="*/ 132220 h 251209"/>
              <a:gd name="connsiteX19" fmla="*/ 1724791 w 2140074"/>
              <a:gd name="connsiteY19" fmla="*/ 146885 h 251209"/>
              <a:gd name="connsiteX20" fmla="*/ 1789028 w 2140074"/>
              <a:gd name="connsiteY20" fmla="*/ 148530 h 251209"/>
              <a:gd name="connsiteX21" fmla="*/ 1881028 w 2140074"/>
              <a:gd name="connsiteY21" fmla="*/ 149373 h 251209"/>
              <a:gd name="connsiteX22" fmla="*/ 1998064 w 2140074"/>
              <a:gd name="connsiteY22" fmla="*/ 148171 h 251209"/>
              <a:gd name="connsiteX23" fmla="*/ 2087857 w 2140074"/>
              <a:gd name="connsiteY23" fmla="*/ 115972 h 251209"/>
              <a:gd name="connsiteX24" fmla="*/ 2127723 w 2140074"/>
              <a:gd name="connsiteY24" fmla="*/ 69291 h 251209"/>
              <a:gd name="connsiteX25" fmla="*/ 2140074 w 2140074"/>
              <a:gd name="connsiteY25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513329 w 2140074"/>
              <a:gd name="connsiteY17" fmla="*/ 113838 h 251209"/>
              <a:gd name="connsiteX18" fmla="*/ 1642199 w 2140074"/>
              <a:gd name="connsiteY18" fmla="*/ 132220 h 251209"/>
              <a:gd name="connsiteX19" fmla="*/ 1789028 w 2140074"/>
              <a:gd name="connsiteY19" fmla="*/ 148530 h 251209"/>
              <a:gd name="connsiteX20" fmla="*/ 1881028 w 2140074"/>
              <a:gd name="connsiteY20" fmla="*/ 149373 h 251209"/>
              <a:gd name="connsiteX21" fmla="*/ 1998064 w 2140074"/>
              <a:gd name="connsiteY21" fmla="*/ 148171 h 251209"/>
              <a:gd name="connsiteX22" fmla="*/ 2087857 w 2140074"/>
              <a:gd name="connsiteY22" fmla="*/ 115972 h 251209"/>
              <a:gd name="connsiteX23" fmla="*/ 2127723 w 2140074"/>
              <a:gd name="connsiteY23" fmla="*/ 69291 h 251209"/>
              <a:gd name="connsiteX24" fmla="*/ 2140074 w 2140074"/>
              <a:gd name="connsiteY24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196528 w 2140074"/>
              <a:gd name="connsiteY15" fmla="*/ 121114 h 251209"/>
              <a:gd name="connsiteX16" fmla="*/ 1342296 w 2140074"/>
              <a:gd name="connsiteY16" fmla="*/ 102527 h 251209"/>
              <a:gd name="connsiteX17" fmla="*/ 1513329 w 2140074"/>
              <a:gd name="connsiteY17" fmla="*/ 113838 h 251209"/>
              <a:gd name="connsiteX18" fmla="*/ 1642199 w 2140074"/>
              <a:gd name="connsiteY18" fmla="*/ 132220 h 251209"/>
              <a:gd name="connsiteX19" fmla="*/ 1789028 w 2140074"/>
              <a:gd name="connsiteY19" fmla="*/ 148530 h 251209"/>
              <a:gd name="connsiteX20" fmla="*/ 1881028 w 2140074"/>
              <a:gd name="connsiteY20" fmla="*/ 149373 h 251209"/>
              <a:gd name="connsiteX21" fmla="*/ 1998064 w 2140074"/>
              <a:gd name="connsiteY21" fmla="*/ 148171 h 251209"/>
              <a:gd name="connsiteX22" fmla="*/ 2087857 w 2140074"/>
              <a:gd name="connsiteY22" fmla="*/ 115972 h 251209"/>
              <a:gd name="connsiteX23" fmla="*/ 2127723 w 2140074"/>
              <a:gd name="connsiteY23" fmla="*/ 69291 h 251209"/>
              <a:gd name="connsiteX24" fmla="*/ 2140074 w 2140074"/>
              <a:gd name="connsiteY24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159887 w 2140074"/>
              <a:gd name="connsiteY14" fmla="*/ 155389 h 251209"/>
              <a:gd name="connsiteX15" fmla="*/ 1196528 w 2140074"/>
              <a:gd name="connsiteY15" fmla="*/ 121114 h 251209"/>
              <a:gd name="connsiteX16" fmla="*/ 1342296 w 2140074"/>
              <a:gd name="connsiteY16" fmla="*/ 102527 h 251209"/>
              <a:gd name="connsiteX17" fmla="*/ 1513329 w 2140074"/>
              <a:gd name="connsiteY17" fmla="*/ 113838 h 251209"/>
              <a:gd name="connsiteX18" fmla="*/ 1642199 w 2140074"/>
              <a:gd name="connsiteY18" fmla="*/ 132220 h 251209"/>
              <a:gd name="connsiteX19" fmla="*/ 1789028 w 2140074"/>
              <a:gd name="connsiteY19" fmla="*/ 148530 h 251209"/>
              <a:gd name="connsiteX20" fmla="*/ 1881028 w 2140074"/>
              <a:gd name="connsiteY20" fmla="*/ 149373 h 251209"/>
              <a:gd name="connsiteX21" fmla="*/ 1998064 w 2140074"/>
              <a:gd name="connsiteY21" fmla="*/ 148171 h 251209"/>
              <a:gd name="connsiteX22" fmla="*/ 2087857 w 2140074"/>
              <a:gd name="connsiteY22" fmla="*/ 115972 h 251209"/>
              <a:gd name="connsiteX23" fmla="*/ 2127723 w 2140074"/>
              <a:gd name="connsiteY23" fmla="*/ 69291 h 251209"/>
              <a:gd name="connsiteX24" fmla="*/ 2140074 w 2140074"/>
              <a:gd name="connsiteY24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33387 w 2140074"/>
              <a:gd name="connsiteY13" fmla="*/ 193368 h 251209"/>
              <a:gd name="connsiteX14" fmla="*/ 1159887 w 2140074"/>
              <a:gd name="connsiteY14" fmla="*/ 155389 h 251209"/>
              <a:gd name="connsiteX15" fmla="*/ 1196528 w 2140074"/>
              <a:gd name="connsiteY15" fmla="*/ 121114 h 251209"/>
              <a:gd name="connsiteX16" fmla="*/ 1342296 w 2140074"/>
              <a:gd name="connsiteY16" fmla="*/ 102527 h 251209"/>
              <a:gd name="connsiteX17" fmla="*/ 1513329 w 2140074"/>
              <a:gd name="connsiteY17" fmla="*/ 113838 h 251209"/>
              <a:gd name="connsiteX18" fmla="*/ 1642199 w 2140074"/>
              <a:gd name="connsiteY18" fmla="*/ 132220 h 251209"/>
              <a:gd name="connsiteX19" fmla="*/ 1789028 w 2140074"/>
              <a:gd name="connsiteY19" fmla="*/ 148530 h 251209"/>
              <a:gd name="connsiteX20" fmla="*/ 1881028 w 2140074"/>
              <a:gd name="connsiteY20" fmla="*/ 149373 h 251209"/>
              <a:gd name="connsiteX21" fmla="*/ 1998064 w 2140074"/>
              <a:gd name="connsiteY21" fmla="*/ 148171 h 251209"/>
              <a:gd name="connsiteX22" fmla="*/ 2087857 w 2140074"/>
              <a:gd name="connsiteY22" fmla="*/ 115972 h 251209"/>
              <a:gd name="connsiteX23" fmla="*/ 2127723 w 2140074"/>
              <a:gd name="connsiteY23" fmla="*/ 69291 h 251209"/>
              <a:gd name="connsiteX24" fmla="*/ 2140074 w 2140074"/>
              <a:gd name="connsiteY24" fmla="*/ 0 h 251209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67174 w 2140074"/>
              <a:gd name="connsiteY8" fmla="*/ 114513 h 254316"/>
              <a:gd name="connsiteX9" fmla="*/ 1016009 w 2140074"/>
              <a:gd name="connsiteY9" fmla="*/ 139697 h 254316"/>
              <a:gd name="connsiteX10" fmla="*/ 1054570 w 2140074"/>
              <a:gd name="connsiteY10" fmla="*/ 171886 h 254316"/>
              <a:gd name="connsiteX11" fmla="*/ 1085576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102527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81028 w 2140074"/>
              <a:gd name="connsiteY20" fmla="*/ 149373 h 254316"/>
              <a:gd name="connsiteX21" fmla="*/ 1998064 w 2140074"/>
              <a:gd name="connsiteY21" fmla="*/ 148171 h 254316"/>
              <a:gd name="connsiteX22" fmla="*/ 2087857 w 2140074"/>
              <a:gd name="connsiteY22" fmla="*/ 115972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67174 w 2140074"/>
              <a:gd name="connsiteY8" fmla="*/ 114513 h 254316"/>
              <a:gd name="connsiteX9" fmla="*/ 1016009 w 2140074"/>
              <a:gd name="connsiteY9" fmla="*/ 139697 h 254316"/>
              <a:gd name="connsiteX10" fmla="*/ 1054570 w 2140074"/>
              <a:gd name="connsiteY10" fmla="*/ 171886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102527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81028 w 2140074"/>
              <a:gd name="connsiteY20" fmla="*/ 149373 h 254316"/>
              <a:gd name="connsiteX21" fmla="*/ 1998064 w 2140074"/>
              <a:gd name="connsiteY21" fmla="*/ 148171 h 254316"/>
              <a:gd name="connsiteX22" fmla="*/ 2087857 w 2140074"/>
              <a:gd name="connsiteY22" fmla="*/ 115972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67174 w 2140074"/>
              <a:gd name="connsiteY8" fmla="*/ 114513 h 254316"/>
              <a:gd name="connsiteX9" fmla="*/ 1016009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102527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81028 w 2140074"/>
              <a:gd name="connsiteY20" fmla="*/ 149373 h 254316"/>
              <a:gd name="connsiteX21" fmla="*/ 1998064 w 2140074"/>
              <a:gd name="connsiteY21" fmla="*/ 148171 h 254316"/>
              <a:gd name="connsiteX22" fmla="*/ 2087857 w 2140074"/>
              <a:gd name="connsiteY22" fmla="*/ 115972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67174 w 2140074"/>
              <a:gd name="connsiteY8" fmla="*/ 114513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102527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81028 w 2140074"/>
              <a:gd name="connsiteY20" fmla="*/ 149373 h 254316"/>
              <a:gd name="connsiteX21" fmla="*/ 1998064 w 2140074"/>
              <a:gd name="connsiteY21" fmla="*/ 148171 h 254316"/>
              <a:gd name="connsiteX22" fmla="*/ 2087857 w 2140074"/>
              <a:gd name="connsiteY22" fmla="*/ 115972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102527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81028 w 2140074"/>
              <a:gd name="connsiteY20" fmla="*/ 149373 h 254316"/>
              <a:gd name="connsiteX21" fmla="*/ 1998064 w 2140074"/>
              <a:gd name="connsiteY21" fmla="*/ 148171 h 254316"/>
              <a:gd name="connsiteX22" fmla="*/ 2087857 w 2140074"/>
              <a:gd name="connsiteY22" fmla="*/ 115972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81028 w 2140074"/>
              <a:gd name="connsiteY20" fmla="*/ 149373 h 254316"/>
              <a:gd name="connsiteX21" fmla="*/ 1998064 w 2140074"/>
              <a:gd name="connsiteY21" fmla="*/ 148171 h 254316"/>
              <a:gd name="connsiteX22" fmla="*/ 2087857 w 2140074"/>
              <a:gd name="connsiteY22" fmla="*/ 115972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81028 w 2140074"/>
              <a:gd name="connsiteY20" fmla="*/ 149373 h 254316"/>
              <a:gd name="connsiteX21" fmla="*/ 1998064 w 2140074"/>
              <a:gd name="connsiteY21" fmla="*/ 148171 h 254316"/>
              <a:gd name="connsiteX22" fmla="*/ 2087857 w 2140074"/>
              <a:gd name="connsiteY22" fmla="*/ 115972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81028 w 2140074"/>
              <a:gd name="connsiteY20" fmla="*/ 149373 h 254316"/>
              <a:gd name="connsiteX21" fmla="*/ 1998064 w 2140074"/>
              <a:gd name="connsiteY21" fmla="*/ 148171 h 254316"/>
              <a:gd name="connsiteX22" fmla="*/ 2087857 w 2140074"/>
              <a:gd name="connsiteY22" fmla="*/ 115972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81028 w 2140074"/>
              <a:gd name="connsiteY20" fmla="*/ 149373 h 254316"/>
              <a:gd name="connsiteX21" fmla="*/ 1998064 w 2140074"/>
              <a:gd name="connsiteY21" fmla="*/ 148171 h 254316"/>
              <a:gd name="connsiteX22" fmla="*/ 2087857 w 2140074"/>
              <a:gd name="connsiteY22" fmla="*/ 115972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81028 w 2140074"/>
              <a:gd name="connsiteY20" fmla="*/ 149373 h 254316"/>
              <a:gd name="connsiteX21" fmla="*/ 1998064 w 2140074"/>
              <a:gd name="connsiteY21" fmla="*/ 148171 h 254316"/>
              <a:gd name="connsiteX22" fmla="*/ 2065686 w 2140074"/>
              <a:gd name="connsiteY22" fmla="*/ 112867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81028 w 2140074"/>
              <a:gd name="connsiteY20" fmla="*/ 149373 h 254316"/>
              <a:gd name="connsiteX21" fmla="*/ 1975893 w 2140074"/>
              <a:gd name="connsiteY21" fmla="*/ 138854 h 254316"/>
              <a:gd name="connsiteX22" fmla="*/ 2065686 w 2140074"/>
              <a:gd name="connsiteY22" fmla="*/ 112867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73637 w 2140074"/>
              <a:gd name="connsiteY20" fmla="*/ 136951 h 254316"/>
              <a:gd name="connsiteX21" fmla="*/ 1975893 w 2140074"/>
              <a:gd name="connsiteY21" fmla="*/ 138854 h 254316"/>
              <a:gd name="connsiteX22" fmla="*/ 2065686 w 2140074"/>
              <a:gd name="connsiteY22" fmla="*/ 112867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975893 w 2140074"/>
              <a:gd name="connsiteY20" fmla="*/ 138854 h 254316"/>
              <a:gd name="connsiteX21" fmla="*/ 2065686 w 2140074"/>
              <a:gd name="connsiteY21" fmla="*/ 112867 h 254316"/>
              <a:gd name="connsiteX22" fmla="*/ 2127723 w 2140074"/>
              <a:gd name="connsiteY22" fmla="*/ 69291 h 254316"/>
              <a:gd name="connsiteX23" fmla="*/ 2140074 w 2140074"/>
              <a:gd name="connsiteY23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975893 w 2140074"/>
              <a:gd name="connsiteY20" fmla="*/ 138854 h 254316"/>
              <a:gd name="connsiteX21" fmla="*/ 2065686 w 2140074"/>
              <a:gd name="connsiteY21" fmla="*/ 112867 h 254316"/>
              <a:gd name="connsiteX22" fmla="*/ 2127723 w 2140074"/>
              <a:gd name="connsiteY22" fmla="*/ 69291 h 254316"/>
              <a:gd name="connsiteX23" fmla="*/ 2140074 w 2140074"/>
              <a:gd name="connsiteY23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20624 w 2140074"/>
              <a:gd name="connsiteY17" fmla="*/ 101577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975893 w 2140074"/>
              <a:gd name="connsiteY20" fmla="*/ 138854 h 254316"/>
              <a:gd name="connsiteX21" fmla="*/ 2065686 w 2140074"/>
              <a:gd name="connsiteY21" fmla="*/ 112867 h 254316"/>
              <a:gd name="connsiteX22" fmla="*/ 2127723 w 2140074"/>
              <a:gd name="connsiteY22" fmla="*/ 69291 h 254316"/>
              <a:gd name="connsiteX23" fmla="*/ 2140074 w 2140074"/>
              <a:gd name="connsiteY23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20624 w 2140074"/>
              <a:gd name="connsiteY17" fmla="*/ 101577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975893 w 2140074"/>
              <a:gd name="connsiteY20" fmla="*/ 138854 h 254316"/>
              <a:gd name="connsiteX21" fmla="*/ 2065686 w 2140074"/>
              <a:gd name="connsiteY21" fmla="*/ 112867 h 254316"/>
              <a:gd name="connsiteX22" fmla="*/ 2127723 w 2140074"/>
              <a:gd name="connsiteY22" fmla="*/ 69291 h 254316"/>
              <a:gd name="connsiteX23" fmla="*/ 2140074 w 2140074"/>
              <a:gd name="connsiteY23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20624 w 2140074"/>
              <a:gd name="connsiteY17" fmla="*/ 101577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975893 w 2140074"/>
              <a:gd name="connsiteY20" fmla="*/ 138854 h 254316"/>
              <a:gd name="connsiteX21" fmla="*/ 2065686 w 2140074"/>
              <a:gd name="connsiteY21" fmla="*/ 112867 h 254316"/>
              <a:gd name="connsiteX22" fmla="*/ 2127723 w 2140074"/>
              <a:gd name="connsiteY22" fmla="*/ 69291 h 254316"/>
              <a:gd name="connsiteX23" fmla="*/ 2140074 w 2140074"/>
              <a:gd name="connsiteY23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56885 w 2140074"/>
              <a:gd name="connsiteY16" fmla="*/ 86958 h 254316"/>
              <a:gd name="connsiteX17" fmla="*/ 1520624 w 2140074"/>
              <a:gd name="connsiteY17" fmla="*/ 101577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975893 w 2140074"/>
              <a:gd name="connsiteY20" fmla="*/ 138854 h 254316"/>
              <a:gd name="connsiteX21" fmla="*/ 2065686 w 2140074"/>
              <a:gd name="connsiteY21" fmla="*/ 112867 h 254316"/>
              <a:gd name="connsiteX22" fmla="*/ 2127723 w 2140074"/>
              <a:gd name="connsiteY22" fmla="*/ 69291 h 254316"/>
              <a:gd name="connsiteX23" fmla="*/ 2140074 w 2140074"/>
              <a:gd name="connsiteY23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56885 w 2140074"/>
              <a:gd name="connsiteY16" fmla="*/ 86958 h 254316"/>
              <a:gd name="connsiteX17" fmla="*/ 1520624 w 2140074"/>
              <a:gd name="connsiteY17" fmla="*/ 101577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975893 w 2140074"/>
              <a:gd name="connsiteY20" fmla="*/ 138854 h 254316"/>
              <a:gd name="connsiteX21" fmla="*/ 2065686 w 2140074"/>
              <a:gd name="connsiteY21" fmla="*/ 112867 h 254316"/>
              <a:gd name="connsiteX22" fmla="*/ 2127723 w 2140074"/>
              <a:gd name="connsiteY22" fmla="*/ 69291 h 254316"/>
              <a:gd name="connsiteX23" fmla="*/ 2140074 w 2140074"/>
              <a:gd name="connsiteY23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56885 w 2140074"/>
              <a:gd name="connsiteY16" fmla="*/ 86958 h 254316"/>
              <a:gd name="connsiteX17" fmla="*/ 1520624 w 2140074"/>
              <a:gd name="connsiteY17" fmla="*/ 101577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975893 w 2140074"/>
              <a:gd name="connsiteY20" fmla="*/ 138854 h 254316"/>
              <a:gd name="connsiteX21" fmla="*/ 2065686 w 2140074"/>
              <a:gd name="connsiteY21" fmla="*/ 112867 h 254316"/>
              <a:gd name="connsiteX22" fmla="*/ 2127723 w 2140074"/>
              <a:gd name="connsiteY22" fmla="*/ 69291 h 254316"/>
              <a:gd name="connsiteX23" fmla="*/ 2140074 w 2140074"/>
              <a:gd name="connsiteY23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866662 w 2140074"/>
              <a:gd name="connsiteY6" fmla="*/ 102528 h 254316"/>
              <a:gd name="connsiteX7" fmla="*/ 930223 w 2140074"/>
              <a:gd name="connsiteY7" fmla="*/ 117619 h 254316"/>
              <a:gd name="connsiteX8" fmla="*/ 971668 w 2140074"/>
              <a:gd name="connsiteY8" fmla="*/ 139697 h 254316"/>
              <a:gd name="connsiteX9" fmla="*/ 1021314 w 2140074"/>
              <a:gd name="connsiteY9" fmla="*/ 168781 h 254316"/>
              <a:gd name="connsiteX10" fmla="*/ 1056015 w 2140074"/>
              <a:gd name="connsiteY10" fmla="*/ 203736 h 254316"/>
              <a:gd name="connsiteX11" fmla="*/ 1100857 w 2140074"/>
              <a:gd name="connsiteY11" fmla="*/ 254316 h 254316"/>
              <a:gd name="connsiteX12" fmla="*/ 1133387 w 2140074"/>
              <a:gd name="connsiteY12" fmla="*/ 193368 h 254316"/>
              <a:gd name="connsiteX13" fmla="*/ 1159887 w 2140074"/>
              <a:gd name="connsiteY13" fmla="*/ 155389 h 254316"/>
              <a:gd name="connsiteX14" fmla="*/ 1196528 w 2140074"/>
              <a:gd name="connsiteY14" fmla="*/ 121114 h 254316"/>
              <a:gd name="connsiteX15" fmla="*/ 1356885 w 2140074"/>
              <a:gd name="connsiteY15" fmla="*/ 86958 h 254316"/>
              <a:gd name="connsiteX16" fmla="*/ 1520624 w 2140074"/>
              <a:gd name="connsiteY16" fmla="*/ 101577 h 254316"/>
              <a:gd name="connsiteX17" fmla="*/ 1642199 w 2140074"/>
              <a:gd name="connsiteY17" fmla="*/ 132220 h 254316"/>
              <a:gd name="connsiteX18" fmla="*/ 1789028 w 2140074"/>
              <a:gd name="connsiteY18" fmla="*/ 148530 h 254316"/>
              <a:gd name="connsiteX19" fmla="*/ 1975893 w 2140074"/>
              <a:gd name="connsiteY19" fmla="*/ 138854 h 254316"/>
              <a:gd name="connsiteX20" fmla="*/ 2065686 w 2140074"/>
              <a:gd name="connsiteY20" fmla="*/ 112867 h 254316"/>
              <a:gd name="connsiteX21" fmla="*/ 2127723 w 2140074"/>
              <a:gd name="connsiteY21" fmla="*/ 69291 h 254316"/>
              <a:gd name="connsiteX22" fmla="*/ 2140074 w 2140074"/>
              <a:gd name="connsiteY22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866662 w 2140074"/>
              <a:gd name="connsiteY5" fmla="*/ 102528 h 254316"/>
              <a:gd name="connsiteX6" fmla="*/ 930223 w 2140074"/>
              <a:gd name="connsiteY6" fmla="*/ 117619 h 254316"/>
              <a:gd name="connsiteX7" fmla="*/ 971668 w 2140074"/>
              <a:gd name="connsiteY7" fmla="*/ 139697 h 254316"/>
              <a:gd name="connsiteX8" fmla="*/ 1021314 w 2140074"/>
              <a:gd name="connsiteY8" fmla="*/ 168781 h 254316"/>
              <a:gd name="connsiteX9" fmla="*/ 1056015 w 2140074"/>
              <a:gd name="connsiteY9" fmla="*/ 203736 h 254316"/>
              <a:gd name="connsiteX10" fmla="*/ 1100857 w 2140074"/>
              <a:gd name="connsiteY10" fmla="*/ 254316 h 254316"/>
              <a:gd name="connsiteX11" fmla="*/ 1133387 w 2140074"/>
              <a:gd name="connsiteY11" fmla="*/ 193368 h 254316"/>
              <a:gd name="connsiteX12" fmla="*/ 1159887 w 2140074"/>
              <a:gd name="connsiteY12" fmla="*/ 155389 h 254316"/>
              <a:gd name="connsiteX13" fmla="*/ 1196528 w 2140074"/>
              <a:gd name="connsiteY13" fmla="*/ 121114 h 254316"/>
              <a:gd name="connsiteX14" fmla="*/ 1356885 w 2140074"/>
              <a:gd name="connsiteY14" fmla="*/ 86958 h 254316"/>
              <a:gd name="connsiteX15" fmla="*/ 1520624 w 2140074"/>
              <a:gd name="connsiteY15" fmla="*/ 101577 h 254316"/>
              <a:gd name="connsiteX16" fmla="*/ 1642199 w 2140074"/>
              <a:gd name="connsiteY16" fmla="*/ 132220 h 254316"/>
              <a:gd name="connsiteX17" fmla="*/ 1789028 w 2140074"/>
              <a:gd name="connsiteY17" fmla="*/ 148530 h 254316"/>
              <a:gd name="connsiteX18" fmla="*/ 1975893 w 2140074"/>
              <a:gd name="connsiteY18" fmla="*/ 138854 h 254316"/>
              <a:gd name="connsiteX19" fmla="*/ 2065686 w 2140074"/>
              <a:gd name="connsiteY19" fmla="*/ 112867 h 254316"/>
              <a:gd name="connsiteX20" fmla="*/ 2127723 w 2140074"/>
              <a:gd name="connsiteY20" fmla="*/ 69291 h 254316"/>
              <a:gd name="connsiteX21" fmla="*/ 2140074 w 2140074"/>
              <a:gd name="connsiteY21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435269 w 2140074"/>
              <a:gd name="connsiteY5" fmla="*/ 102528 h 254316"/>
              <a:gd name="connsiteX6" fmla="*/ 930223 w 2140074"/>
              <a:gd name="connsiteY6" fmla="*/ 117619 h 254316"/>
              <a:gd name="connsiteX7" fmla="*/ 971668 w 2140074"/>
              <a:gd name="connsiteY7" fmla="*/ 139697 h 254316"/>
              <a:gd name="connsiteX8" fmla="*/ 1021314 w 2140074"/>
              <a:gd name="connsiteY8" fmla="*/ 168781 h 254316"/>
              <a:gd name="connsiteX9" fmla="*/ 1056015 w 2140074"/>
              <a:gd name="connsiteY9" fmla="*/ 203736 h 254316"/>
              <a:gd name="connsiteX10" fmla="*/ 1100857 w 2140074"/>
              <a:gd name="connsiteY10" fmla="*/ 254316 h 254316"/>
              <a:gd name="connsiteX11" fmla="*/ 1133387 w 2140074"/>
              <a:gd name="connsiteY11" fmla="*/ 193368 h 254316"/>
              <a:gd name="connsiteX12" fmla="*/ 1159887 w 2140074"/>
              <a:gd name="connsiteY12" fmla="*/ 155389 h 254316"/>
              <a:gd name="connsiteX13" fmla="*/ 1196528 w 2140074"/>
              <a:gd name="connsiteY13" fmla="*/ 121114 h 254316"/>
              <a:gd name="connsiteX14" fmla="*/ 1356885 w 2140074"/>
              <a:gd name="connsiteY14" fmla="*/ 86958 h 254316"/>
              <a:gd name="connsiteX15" fmla="*/ 1520624 w 2140074"/>
              <a:gd name="connsiteY15" fmla="*/ 101577 h 254316"/>
              <a:gd name="connsiteX16" fmla="*/ 1642199 w 2140074"/>
              <a:gd name="connsiteY16" fmla="*/ 132220 h 254316"/>
              <a:gd name="connsiteX17" fmla="*/ 1789028 w 2140074"/>
              <a:gd name="connsiteY17" fmla="*/ 148530 h 254316"/>
              <a:gd name="connsiteX18" fmla="*/ 1975893 w 2140074"/>
              <a:gd name="connsiteY18" fmla="*/ 138854 h 254316"/>
              <a:gd name="connsiteX19" fmla="*/ 2065686 w 2140074"/>
              <a:gd name="connsiteY19" fmla="*/ 112867 h 254316"/>
              <a:gd name="connsiteX20" fmla="*/ 2127723 w 2140074"/>
              <a:gd name="connsiteY20" fmla="*/ 69291 h 254316"/>
              <a:gd name="connsiteX21" fmla="*/ 2140074 w 2140074"/>
              <a:gd name="connsiteY21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435269 w 2140074"/>
              <a:gd name="connsiteY5" fmla="*/ 102528 h 254316"/>
              <a:gd name="connsiteX6" fmla="*/ 498829 w 2140074"/>
              <a:gd name="connsiteY6" fmla="*/ 108093 h 254316"/>
              <a:gd name="connsiteX7" fmla="*/ 971668 w 2140074"/>
              <a:gd name="connsiteY7" fmla="*/ 139697 h 254316"/>
              <a:gd name="connsiteX8" fmla="*/ 1021314 w 2140074"/>
              <a:gd name="connsiteY8" fmla="*/ 168781 h 254316"/>
              <a:gd name="connsiteX9" fmla="*/ 1056015 w 2140074"/>
              <a:gd name="connsiteY9" fmla="*/ 203736 h 254316"/>
              <a:gd name="connsiteX10" fmla="*/ 1100857 w 2140074"/>
              <a:gd name="connsiteY10" fmla="*/ 254316 h 254316"/>
              <a:gd name="connsiteX11" fmla="*/ 1133387 w 2140074"/>
              <a:gd name="connsiteY11" fmla="*/ 193368 h 254316"/>
              <a:gd name="connsiteX12" fmla="*/ 1159887 w 2140074"/>
              <a:gd name="connsiteY12" fmla="*/ 155389 h 254316"/>
              <a:gd name="connsiteX13" fmla="*/ 1196528 w 2140074"/>
              <a:gd name="connsiteY13" fmla="*/ 121114 h 254316"/>
              <a:gd name="connsiteX14" fmla="*/ 1356885 w 2140074"/>
              <a:gd name="connsiteY14" fmla="*/ 86958 h 254316"/>
              <a:gd name="connsiteX15" fmla="*/ 1520624 w 2140074"/>
              <a:gd name="connsiteY15" fmla="*/ 101577 h 254316"/>
              <a:gd name="connsiteX16" fmla="*/ 1642199 w 2140074"/>
              <a:gd name="connsiteY16" fmla="*/ 132220 h 254316"/>
              <a:gd name="connsiteX17" fmla="*/ 1789028 w 2140074"/>
              <a:gd name="connsiteY17" fmla="*/ 148530 h 254316"/>
              <a:gd name="connsiteX18" fmla="*/ 1975893 w 2140074"/>
              <a:gd name="connsiteY18" fmla="*/ 138854 h 254316"/>
              <a:gd name="connsiteX19" fmla="*/ 2065686 w 2140074"/>
              <a:gd name="connsiteY19" fmla="*/ 112867 h 254316"/>
              <a:gd name="connsiteX20" fmla="*/ 2127723 w 2140074"/>
              <a:gd name="connsiteY20" fmla="*/ 69291 h 254316"/>
              <a:gd name="connsiteX21" fmla="*/ 2140074 w 2140074"/>
              <a:gd name="connsiteY21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435269 w 2140074"/>
              <a:gd name="connsiteY5" fmla="*/ 102528 h 254316"/>
              <a:gd name="connsiteX6" fmla="*/ 498829 w 2140074"/>
              <a:gd name="connsiteY6" fmla="*/ 108093 h 254316"/>
              <a:gd name="connsiteX7" fmla="*/ 554417 w 2140074"/>
              <a:gd name="connsiteY7" fmla="*/ 139697 h 254316"/>
              <a:gd name="connsiteX8" fmla="*/ 1021314 w 2140074"/>
              <a:gd name="connsiteY8" fmla="*/ 168781 h 254316"/>
              <a:gd name="connsiteX9" fmla="*/ 1056015 w 2140074"/>
              <a:gd name="connsiteY9" fmla="*/ 203736 h 254316"/>
              <a:gd name="connsiteX10" fmla="*/ 1100857 w 2140074"/>
              <a:gd name="connsiteY10" fmla="*/ 254316 h 254316"/>
              <a:gd name="connsiteX11" fmla="*/ 1133387 w 2140074"/>
              <a:gd name="connsiteY11" fmla="*/ 193368 h 254316"/>
              <a:gd name="connsiteX12" fmla="*/ 1159887 w 2140074"/>
              <a:gd name="connsiteY12" fmla="*/ 155389 h 254316"/>
              <a:gd name="connsiteX13" fmla="*/ 1196528 w 2140074"/>
              <a:gd name="connsiteY13" fmla="*/ 121114 h 254316"/>
              <a:gd name="connsiteX14" fmla="*/ 1356885 w 2140074"/>
              <a:gd name="connsiteY14" fmla="*/ 86958 h 254316"/>
              <a:gd name="connsiteX15" fmla="*/ 1520624 w 2140074"/>
              <a:gd name="connsiteY15" fmla="*/ 101577 h 254316"/>
              <a:gd name="connsiteX16" fmla="*/ 1642199 w 2140074"/>
              <a:gd name="connsiteY16" fmla="*/ 132220 h 254316"/>
              <a:gd name="connsiteX17" fmla="*/ 1789028 w 2140074"/>
              <a:gd name="connsiteY17" fmla="*/ 148530 h 254316"/>
              <a:gd name="connsiteX18" fmla="*/ 1975893 w 2140074"/>
              <a:gd name="connsiteY18" fmla="*/ 138854 h 254316"/>
              <a:gd name="connsiteX19" fmla="*/ 2065686 w 2140074"/>
              <a:gd name="connsiteY19" fmla="*/ 112867 h 254316"/>
              <a:gd name="connsiteX20" fmla="*/ 2127723 w 2140074"/>
              <a:gd name="connsiteY20" fmla="*/ 69291 h 254316"/>
              <a:gd name="connsiteX21" fmla="*/ 2140074 w 2140074"/>
              <a:gd name="connsiteY21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435269 w 2140074"/>
              <a:gd name="connsiteY5" fmla="*/ 102528 h 254316"/>
              <a:gd name="connsiteX6" fmla="*/ 498829 w 2140074"/>
              <a:gd name="connsiteY6" fmla="*/ 108093 h 254316"/>
              <a:gd name="connsiteX7" fmla="*/ 554417 w 2140074"/>
              <a:gd name="connsiteY7" fmla="*/ 139697 h 254316"/>
              <a:gd name="connsiteX8" fmla="*/ 604065 w 2140074"/>
              <a:gd name="connsiteY8" fmla="*/ 173543 h 254316"/>
              <a:gd name="connsiteX9" fmla="*/ 1056015 w 2140074"/>
              <a:gd name="connsiteY9" fmla="*/ 203736 h 254316"/>
              <a:gd name="connsiteX10" fmla="*/ 1100857 w 2140074"/>
              <a:gd name="connsiteY10" fmla="*/ 254316 h 254316"/>
              <a:gd name="connsiteX11" fmla="*/ 1133387 w 2140074"/>
              <a:gd name="connsiteY11" fmla="*/ 193368 h 254316"/>
              <a:gd name="connsiteX12" fmla="*/ 1159887 w 2140074"/>
              <a:gd name="connsiteY12" fmla="*/ 155389 h 254316"/>
              <a:gd name="connsiteX13" fmla="*/ 1196528 w 2140074"/>
              <a:gd name="connsiteY13" fmla="*/ 121114 h 254316"/>
              <a:gd name="connsiteX14" fmla="*/ 1356885 w 2140074"/>
              <a:gd name="connsiteY14" fmla="*/ 86958 h 254316"/>
              <a:gd name="connsiteX15" fmla="*/ 1520624 w 2140074"/>
              <a:gd name="connsiteY15" fmla="*/ 101577 h 254316"/>
              <a:gd name="connsiteX16" fmla="*/ 1642199 w 2140074"/>
              <a:gd name="connsiteY16" fmla="*/ 132220 h 254316"/>
              <a:gd name="connsiteX17" fmla="*/ 1789028 w 2140074"/>
              <a:gd name="connsiteY17" fmla="*/ 148530 h 254316"/>
              <a:gd name="connsiteX18" fmla="*/ 1975893 w 2140074"/>
              <a:gd name="connsiteY18" fmla="*/ 138854 h 254316"/>
              <a:gd name="connsiteX19" fmla="*/ 2065686 w 2140074"/>
              <a:gd name="connsiteY19" fmla="*/ 112867 h 254316"/>
              <a:gd name="connsiteX20" fmla="*/ 2127723 w 2140074"/>
              <a:gd name="connsiteY20" fmla="*/ 69291 h 254316"/>
              <a:gd name="connsiteX21" fmla="*/ 2140074 w 2140074"/>
              <a:gd name="connsiteY21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435269 w 2140074"/>
              <a:gd name="connsiteY5" fmla="*/ 102528 h 254316"/>
              <a:gd name="connsiteX6" fmla="*/ 498829 w 2140074"/>
              <a:gd name="connsiteY6" fmla="*/ 108093 h 254316"/>
              <a:gd name="connsiteX7" fmla="*/ 554417 w 2140074"/>
              <a:gd name="connsiteY7" fmla="*/ 139697 h 254316"/>
              <a:gd name="connsiteX8" fmla="*/ 604065 w 2140074"/>
              <a:gd name="connsiteY8" fmla="*/ 173543 h 254316"/>
              <a:gd name="connsiteX9" fmla="*/ 652910 w 2140074"/>
              <a:gd name="connsiteY9" fmla="*/ 213260 h 254316"/>
              <a:gd name="connsiteX10" fmla="*/ 1100857 w 2140074"/>
              <a:gd name="connsiteY10" fmla="*/ 254316 h 254316"/>
              <a:gd name="connsiteX11" fmla="*/ 1133387 w 2140074"/>
              <a:gd name="connsiteY11" fmla="*/ 193368 h 254316"/>
              <a:gd name="connsiteX12" fmla="*/ 1159887 w 2140074"/>
              <a:gd name="connsiteY12" fmla="*/ 155389 h 254316"/>
              <a:gd name="connsiteX13" fmla="*/ 1196528 w 2140074"/>
              <a:gd name="connsiteY13" fmla="*/ 121114 h 254316"/>
              <a:gd name="connsiteX14" fmla="*/ 1356885 w 2140074"/>
              <a:gd name="connsiteY14" fmla="*/ 86958 h 254316"/>
              <a:gd name="connsiteX15" fmla="*/ 1520624 w 2140074"/>
              <a:gd name="connsiteY15" fmla="*/ 101577 h 254316"/>
              <a:gd name="connsiteX16" fmla="*/ 1642199 w 2140074"/>
              <a:gd name="connsiteY16" fmla="*/ 132220 h 254316"/>
              <a:gd name="connsiteX17" fmla="*/ 1789028 w 2140074"/>
              <a:gd name="connsiteY17" fmla="*/ 148530 h 254316"/>
              <a:gd name="connsiteX18" fmla="*/ 1975893 w 2140074"/>
              <a:gd name="connsiteY18" fmla="*/ 138854 h 254316"/>
              <a:gd name="connsiteX19" fmla="*/ 2065686 w 2140074"/>
              <a:gd name="connsiteY19" fmla="*/ 112867 h 254316"/>
              <a:gd name="connsiteX20" fmla="*/ 2127723 w 2140074"/>
              <a:gd name="connsiteY20" fmla="*/ 69291 h 254316"/>
              <a:gd name="connsiteX21" fmla="*/ 2140074 w 2140074"/>
              <a:gd name="connsiteY21" fmla="*/ 0 h 254316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04734 w 2140074"/>
              <a:gd name="connsiteY4" fmla="*/ 157324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1133387 w 2140074"/>
              <a:gd name="connsiteY11" fmla="*/ 193368 h 249553"/>
              <a:gd name="connsiteX12" fmla="*/ 1159887 w 2140074"/>
              <a:gd name="connsiteY12" fmla="*/ 155389 h 249553"/>
              <a:gd name="connsiteX13" fmla="*/ 1196528 w 2140074"/>
              <a:gd name="connsiteY13" fmla="*/ 121114 h 249553"/>
              <a:gd name="connsiteX14" fmla="*/ 1356885 w 2140074"/>
              <a:gd name="connsiteY14" fmla="*/ 86958 h 249553"/>
              <a:gd name="connsiteX15" fmla="*/ 1520624 w 2140074"/>
              <a:gd name="connsiteY15" fmla="*/ 101577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04734 w 2140074"/>
              <a:gd name="connsiteY4" fmla="*/ 157324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1159887 w 2140074"/>
              <a:gd name="connsiteY12" fmla="*/ 155389 h 249553"/>
              <a:gd name="connsiteX13" fmla="*/ 1196528 w 2140074"/>
              <a:gd name="connsiteY13" fmla="*/ 121114 h 249553"/>
              <a:gd name="connsiteX14" fmla="*/ 1356885 w 2140074"/>
              <a:gd name="connsiteY14" fmla="*/ 86958 h 249553"/>
              <a:gd name="connsiteX15" fmla="*/ 1520624 w 2140074"/>
              <a:gd name="connsiteY15" fmla="*/ 101577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04734 w 2140074"/>
              <a:gd name="connsiteY4" fmla="*/ 157324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1196528 w 2140074"/>
              <a:gd name="connsiteY13" fmla="*/ 121114 h 249553"/>
              <a:gd name="connsiteX14" fmla="*/ 1356885 w 2140074"/>
              <a:gd name="connsiteY14" fmla="*/ 86958 h 249553"/>
              <a:gd name="connsiteX15" fmla="*/ 1520624 w 2140074"/>
              <a:gd name="connsiteY15" fmla="*/ 101577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04734 w 2140074"/>
              <a:gd name="connsiteY4" fmla="*/ 157324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1356885 w 2140074"/>
              <a:gd name="connsiteY14" fmla="*/ 86958 h 249553"/>
              <a:gd name="connsiteX15" fmla="*/ 1520624 w 2140074"/>
              <a:gd name="connsiteY15" fmla="*/ 101577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04734 w 2140074"/>
              <a:gd name="connsiteY4" fmla="*/ 157324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520624 w 2140074"/>
              <a:gd name="connsiteY15" fmla="*/ 101577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04734 w 2140074"/>
              <a:gd name="connsiteY4" fmla="*/ 157324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04734 w 2140074"/>
              <a:gd name="connsiteY4" fmla="*/ 157324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04734 w 2140074"/>
              <a:gd name="connsiteY4" fmla="*/ 157324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04734 w 2140074"/>
              <a:gd name="connsiteY4" fmla="*/ 157324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04734 w 2140074"/>
              <a:gd name="connsiteY4" fmla="*/ 157324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276444 w 2140074"/>
              <a:gd name="connsiteY4" fmla="*/ 128753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276444 w 2140074"/>
              <a:gd name="connsiteY4" fmla="*/ 128753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276444 w 2140074"/>
              <a:gd name="connsiteY4" fmla="*/ 128753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435269 w 2140074"/>
              <a:gd name="connsiteY4" fmla="*/ 102528 h 249553"/>
              <a:gd name="connsiteX5" fmla="*/ 498829 w 2140074"/>
              <a:gd name="connsiteY5" fmla="*/ 108093 h 249553"/>
              <a:gd name="connsiteX6" fmla="*/ 554417 w 2140074"/>
              <a:gd name="connsiteY6" fmla="*/ 139697 h 249553"/>
              <a:gd name="connsiteX7" fmla="*/ 604065 w 2140074"/>
              <a:gd name="connsiteY7" fmla="*/ 173543 h 249553"/>
              <a:gd name="connsiteX8" fmla="*/ 652910 w 2140074"/>
              <a:gd name="connsiteY8" fmla="*/ 213260 h 249553"/>
              <a:gd name="connsiteX9" fmla="*/ 704824 w 2140074"/>
              <a:gd name="connsiteY9" fmla="*/ 249553 h 249553"/>
              <a:gd name="connsiteX10" fmla="*/ 751496 w 2140074"/>
              <a:gd name="connsiteY10" fmla="*/ 212418 h 249553"/>
              <a:gd name="connsiteX11" fmla="*/ 785068 w 2140074"/>
              <a:gd name="connsiteY11" fmla="*/ 164915 h 249553"/>
              <a:gd name="connsiteX12" fmla="*/ 828782 w 2140074"/>
              <a:gd name="connsiteY12" fmla="*/ 125878 h 249553"/>
              <a:gd name="connsiteX13" fmla="*/ 974995 w 2140074"/>
              <a:gd name="connsiteY13" fmla="*/ 82198 h 249553"/>
              <a:gd name="connsiteX14" fmla="*/ 1258958 w 2140074"/>
              <a:gd name="connsiteY14" fmla="*/ 87293 h 249553"/>
              <a:gd name="connsiteX15" fmla="*/ 1642199 w 2140074"/>
              <a:gd name="connsiteY15" fmla="*/ 132220 h 249553"/>
              <a:gd name="connsiteX16" fmla="*/ 1789028 w 2140074"/>
              <a:gd name="connsiteY16" fmla="*/ 148530 h 249553"/>
              <a:gd name="connsiteX17" fmla="*/ 1975893 w 2140074"/>
              <a:gd name="connsiteY17" fmla="*/ 138854 h 249553"/>
              <a:gd name="connsiteX18" fmla="*/ 2065686 w 2140074"/>
              <a:gd name="connsiteY18" fmla="*/ 112867 h 249553"/>
              <a:gd name="connsiteX19" fmla="*/ 2127723 w 2140074"/>
              <a:gd name="connsiteY19" fmla="*/ 69291 h 249553"/>
              <a:gd name="connsiteX20" fmla="*/ 2140074 w 2140074"/>
              <a:gd name="connsiteY20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99907 w 2140074"/>
              <a:gd name="connsiteY4" fmla="*/ 88244 h 249553"/>
              <a:gd name="connsiteX5" fmla="*/ 498829 w 2140074"/>
              <a:gd name="connsiteY5" fmla="*/ 108093 h 249553"/>
              <a:gd name="connsiteX6" fmla="*/ 554417 w 2140074"/>
              <a:gd name="connsiteY6" fmla="*/ 139697 h 249553"/>
              <a:gd name="connsiteX7" fmla="*/ 604065 w 2140074"/>
              <a:gd name="connsiteY7" fmla="*/ 173543 h 249553"/>
              <a:gd name="connsiteX8" fmla="*/ 652910 w 2140074"/>
              <a:gd name="connsiteY8" fmla="*/ 213260 h 249553"/>
              <a:gd name="connsiteX9" fmla="*/ 704824 w 2140074"/>
              <a:gd name="connsiteY9" fmla="*/ 249553 h 249553"/>
              <a:gd name="connsiteX10" fmla="*/ 751496 w 2140074"/>
              <a:gd name="connsiteY10" fmla="*/ 212418 h 249553"/>
              <a:gd name="connsiteX11" fmla="*/ 785068 w 2140074"/>
              <a:gd name="connsiteY11" fmla="*/ 164915 h 249553"/>
              <a:gd name="connsiteX12" fmla="*/ 828782 w 2140074"/>
              <a:gd name="connsiteY12" fmla="*/ 125878 h 249553"/>
              <a:gd name="connsiteX13" fmla="*/ 974995 w 2140074"/>
              <a:gd name="connsiteY13" fmla="*/ 82198 h 249553"/>
              <a:gd name="connsiteX14" fmla="*/ 1258958 w 2140074"/>
              <a:gd name="connsiteY14" fmla="*/ 87293 h 249553"/>
              <a:gd name="connsiteX15" fmla="*/ 1642199 w 2140074"/>
              <a:gd name="connsiteY15" fmla="*/ 132220 h 249553"/>
              <a:gd name="connsiteX16" fmla="*/ 1789028 w 2140074"/>
              <a:gd name="connsiteY16" fmla="*/ 148530 h 249553"/>
              <a:gd name="connsiteX17" fmla="*/ 1975893 w 2140074"/>
              <a:gd name="connsiteY17" fmla="*/ 138854 h 249553"/>
              <a:gd name="connsiteX18" fmla="*/ 2065686 w 2140074"/>
              <a:gd name="connsiteY18" fmla="*/ 112867 h 249553"/>
              <a:gd name="connsiteX19" fmla="*/ 2127723 w 2140074"/>
              <a:gd name="connsiteY19" fmla="*/ 69291 h 249553"/>
              <a:gd name="connsiteX20" fmla="*/ 2140074 w 2140074"/>
              <a:gd name="connsiteY20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99907 w 2140074"/>
              <a:gd name="connsiteY4" fmla="*/ 88244 h 249553"/>
              <a:gd name="connsiteX5" fmla="*/ 498829 w 2140074"/>
              <a:gd name="connsiteY5" fmla="*/ 108093 h 249553"/>
              <a:gd name="connsiteX6" fmla="*/ 554417 w 2140074"/>
              <a:gd name="connsiteY6" fmla="*/ 139697 h 249553"/>
              <a:gd name="connsiteX7" fmla="*/ 604065 w 2140074"/>
              <a:gd name="connsiteY7" fmla="*/ 173543 h 249553"/>
              <a:gd name="connsiteX8" fmla="*/ 652910 w 2140074"/>
              <a:gd name="connsiteY8" fmla="*/ 213260 h 249553"/>
              <a:gd name="connsiteX9" fmla="*/ 704824 w 2140074"/>
              <a:gd name="connsiteY9" fmla="*/ 249553 h 249553"/>
              <a:gd name="connsiteX10" fmla="*/ 751496 w 2140074"/>
              <a:gd name="connsiteY10" fmla="*/ 212418 h 249553"/>
              <a:gd name="connsiteX11" fmla="*/ 785068 w 2140074"/>
              <a:gd name="connsiteY11" fmla="*/ 164915 h 249553"/>
              <a:gd name="connsiteX12" fmla="*/ 828782 w 2140074"/>
              <a:gd name="connsiteY12" fmla="*/ 125878 h 249553"/>
              <a:gd name="connsiteX13" fmla="*/ 974995 w 2140074"/>
              <a:gd name="connsiteY13" fmla="*/ 82198 h 249553"/>
              <a:gd name="connsiteX14" fmla="*/ 1258958 w 2140074"/>
              <a:gd name="connsiteY14" fmla="*/ 87293 h 249553"/>
              <a:gd name="connsiteX15" fmla="*/ 1642199 w 2140074"/>
              <a:gd name="connsiteY15" fmla="*/ 132220 h 249553"/>
              <a:gd name="connsiteX16" fmla="*/ 1789028 w 2140074"/>
              <a:gd name="connsiteY16" fmla="*/ 148530 h 249553"/>
              <a:gd name="connsiteX17" fmla="*/ 1975893 w 2140074"/>
              <a:gd name="connsiteY17" fmla="*/ 138854 h 249553"/>
              <a:gd name="connsiteX18" fmla="*/ 2065686 w 2140074"/>
              <a:gd name="connsiteY18" fmla="*/ 112867 h 249553"/>
              <a:gd name="connsiteX19" fmla="*/ 2127723 w 2140074"/>
              <a:gd name="connsiteY19" fmla="*/ 69291 h 249553"/>
              <a:gd name="connsiteX20" fmla="*/ 2140074 w 2140074"/>
              <a:gd name="connsiteY20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99907 w 2140074"/>
              <a:gd name="connsiteY4" fmla="*/ 88244 h 249553"/>
              <a:gd name="connsiteX5" fmla="*/ 498829 w 2140074"/>
              <a:gd name="connsiteY5" fmla="*/ 108093 h 249553"/>
              <a:gd name="connsiteX6" fmla="*/ 554417 w 2140074"/>
              <a:gd name="connsiteY6" fmla="*/ 139697 h 249553"/>
              <a:gd name="connsiteX7" fmla="*/ 653568 w 2140074"/>
              <a:gd name="connsiteY7" fmla="*/ 164021 h 249553"/>
              <a:gd name="connsiteX8" fmla="*/ 652910 w 2140074"/>
              <a:gd name="connsiteY8" fmla="*/ 213260 h 249553"/>
              <a:gd name="connsiteX9" fmla="*/ 704824 w 2140074"/>
              <a:gd name="connsiteY9" fmla="*/ 249553 h 249553"/>
              <a:gd name="connsiteX10" fmla="*/ 751496 w 2140074"/>
              <a:gd name="connsiteY10" fmla="*/ 212418 h 249553"/>
              <a:gd name="connsiteX11" fmla="*/ 785068 w 2140074"/>
              <a:gd name="connsiteY11" fmla="*/ 164915 h 249553"/>
              <a:gd name="connsiteX12" fmla="*/ 828782 w 2140074"/>
              <a:gd name="connsiteY12" fmla="*/ 125878 h 249553"/>
              <a:gd name="connsiteX13" fmla="*/ 974995 w 2140074"/>
              <a:gd name="connsiteY13" fmla="*/ 82198 h 249553"/>
              <a:gd name="connsiteX14" fmla="*/ 1258958 w 2140074"/>
              <a:gd name="connsiteY14" fmla="*/ 87293 h 249553"/>
              <a:gd name="connsiteX15" fmla="*/ 1642199 w 2140074"/>
              <a:gd name="connsiteY15" fmla="*/ 132220 h 249553"/>
              <a:gd name="connsiteX16" fmla="*/ 1789028 w 2140074"/>
              <a:gd name="connsiteY16" fmla="*/ 148530 h 249553"/>
              <a:gd name="connsiteX17" fmla="*/ 1975893 w 2140074"/>
              <a:gd name="connsiteY17" fmla="*/ 138854 h 249553"/>
              <a:gd name="connsiteX18" fmla="*/ 2065686 w 2140074"/>
              <a:gd name="connsiteY18" fmla="*/ 112867 h 249553"/>
              <a:gd name="connsiteX19" fmla="*/ 2127723 w 2140074"/>
              <a:gd name="connsiteY19" fmla="*/ 69291 h 249553"/>
              <a:gd name="connsiteX20" fmla="*/ 2140074 w 2140074"/>
              <a:gd name="connsiteY20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99907 w 2140074"/>
              <a:gd name="connsiteY4" fmla="*/ 88244 h 249553"/>
              <a:gd name="connsiteX5" fmla="*/ 498829 w 2140074"/>
              <a:gd name="connsiteY5" fmla="*/ 108093 h 249553"/>
              <a:gd name="connsiteX6" fmla="*/ 596850 w 2140074"/>
              <a:gd name="connsiteY6" fmla="*/ 130175 h 249553"/>
              <a:gd name="connsiteX7" fmla="*/ 653568 w 2140074"/>
              <a:gd name="connsiteY7" fmla="*/ 164021 h 249553"/>
              <a:gd name="connsiteX8" fmla="*/ 652910 w 2140074"/>
              <a:gd name="connsiteY8" fmla="*/ 213260 h 249553"/>
              <a:gd name="connsiteX9" fmla="*/ 704824 w 2140074"/>
              <a:gd name="connsiteY9" fmla="*/ 249553 h 249553"/>
              <a:gd name="connsiteX10" fmla="*/ 751496 w 2140074"/>
              <a:gd name="connsiteY10" fmla="*/ 212418 h 249553"/>
              <a:gd name="connsiteX11" fmla="*/ 785068 w 2140074"/>
              <a:gd name="connsiteY11" fmla="*/ 164915 h 249553"/>
              <a:gd name="connsiteX12" fmla="*/ 828782 w 2140074"/>
              <a:gd name="connsiteY12" fmla="*/ 125878 h 249553"/>
              <a:gd name="connsiteX13" fmla="*/ 974995 w 2140074"/>
              <a:gd name="connsiteY13" fmla="*/ 82198 h 249553"/>
              <a:gd name="connsiteX14" fmla="*/ 1258958 w 2140074"/>
              <a:gd name="connsiteY14" fmla="*/ 87293 h 249553"/>
              <a:gd name="connsiteX15" fmla="*/ 1642199 w 2140074"/>
              <a:gd name="connsiteY15" fmla="*/ 132220 h 249553"/>
              <a:gd name="connsiteX16" fmla="*/ 1789028 w 2140074"/>
              <a:gd name="connsiteY16" fmla="*/ 148530 h 249553"/>
              <a:gd name="connsiteX17" fmla="*/ 1975893 w 2140074"/>
              <a:gd name="connsiteY17" fmla="*/ 138854 h 249553"/>
              <a:gd name="connsiteX18" fmla="*/ 2065686 w 2140074"/>
              <a:gd name="connsiteY18" fmla="*/ 112867 h 249553"/>
              <a:gd name="connsiteX19" fmla="*/ 2127723 w 2140074"/>
              <a:gd name="connsiteY19" fmla="*/ 69291 h 249553"/>
              <a:gd name="connsiteX20" fmla="*/ 2140074 w 2140074"/>
              <a:gd name="connsiteY20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99907 w 2140074"/>
              <a:gd name="connsiteY4" fmla="*/ 88244 h 249553"/>
              <a:gd name="connsiteX5" fmla="*/ 498829 w 2140074"/>
              <a:gd name="connsiteY5" fmla="*/ 108093 h 249553"/>
              <a:gd name="connsiteX6" fmla="*/ 596850 w 2140074"/>
              <a:gd name="connsiteY6" fmla="*/ 130175 h 249553"/>
              <a:gd name="connsiteX7" fmla="*/ 653568 w 2140074"/>
              <a:gd name="connsiteY7" fmla="*/ 164021 h 249553"/>
              <a:gd name="connsiteX8" fmla="*/ 688270 w 2140074"/>
              <a:gd name="connsiteY8" fmla="*/ 208500 h 249553"/>
              <a:gd name="connsiteX9" fmla="*/ 704824 w 2140074"/>
              <a:gd name="connsiteY9" fmla="*/ 249553 h 249553"/>
              <a:gd name="connsiteX10" fmla="*/ 751496 w 2140074"/>
              <a:gd name="connsiteY10" fmla="*/ 212418 h 249553"/>
              <a:gd name="connsiteX11" fmla="*/ 785068 w 2140074"/>
              <a:gd name="connsiteY11" fmla="*/ 164915 h 249553"/>
              <a:gd name="connsiteX12" fmla="*/ 828782 w 2140074"/>
              <a:gd name="connsiteY12" fmla="*/ 125878 h 249553"/>
              <a:gd name="connsiteX13" fmla="*/ 974995 w 2140074"/>
              <a:gd name="connsiteY13" fmla="*/ 82198 h 249553"/>
              <a:gd name="connsiteX14" fmla="*/ 1258958 w 2140074"/>
              <a:gd name="connsiteY14" fmla="*/ 87293 h 249553"/>
              <a:gd name="connsiteX15" fmla="*/ 1642199 w 2140074"/>
              <a:gd name="connsiteY15" fmla="*/ 132220 h 249553"/>
              <a:gd name="connsiteX16" fmla="*/ 1789028 w 2140074"/>
              <a:gd name="connsiteY16" fmla="*/ 148530 h 249553"/>
              <a:gd name="connsiteX17" fmla="*/ 1975893 w 2140074"/>
              <a:gd name="connsiteY17" fmla="*/ 138854 h 249553"/>
              <a:gd name="connsiteX18" fmla="*/ 2065686 w 2140074"/>
              <a:gd name="connsiteY18" fmla="*/ 112867 h 249553"/>
              <a:gd name="connsiteX19" fmla="*/ 2127723 w 2140074"/>
              <a:gd name="connsiteY19" fmla="*/ 69291 h 249553"/>
              <a:gd name="connsiteX20" fmla="*/ 2140074 w 2140074"/>
              <a:gd name="connsiteY20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99907 w 2140074"/>
              <a:gd name="connsiteY4" fmla="*/ 88244 h 249553"/>
              <a:gd name="connsiteX5" fmla="*/ 498829 w 2140074"/>
              <a:gd name="connsiteY5" fmla="*/ 108093 h 249553"/>
              <a:gd name="connsiteX6" fmla="*/ 625138 w 2140074"/>
              <a:gd name="connsiteY6" fmla="*/ 130178 h 249553"/>
              <a:gd name="connsiteX7" fmla="*/ 653568 w 2140074"/>
              <a:gd name="connsiteY7" fmla="*/ 164021 h 249553"/>
              <a:gd name="connsiteX8" fmla="*/ 688270 w 2140074"/>
              <a:gd name="connsiteY8" fmla="*/ 208500 h 249553"/>
              <a:gd name="connsiteX9" fmla="*/ 704824 w 2140074"/>
              <a:gd name="connsiteY9" fmla="*/ 249553 h 249553"/>
              <a:gd name="connsiteX10" fmla="*/ 751496 w 2140074"/>
              <a:gd name="connsiteY10" fmla="*/ 212418 h 249553"/>
              <a:gd name="connsiteX11" fmla="*/ 785068 w 2140074"/>
              <a:gd name="connsiteY11" fmla="*/ 164915 h 249553"/>
              <a:gd name="connsiteX12" fmla="*/ 828782 w 2140074"/>
              <a:gd name="connsiteY12" fmla="*/ 125878 h 249553"/>
              <a:gd name="connsiteX13" fmla="*/ 974995 w 2140074"/>
              <a:gd name="connsiteY13" fmla="*/ 82198 h 249553"/>
              <a:gd name="connsiteX14" fmla="*/ 1258958 w 2140074"/>
              <a:gd name="connsiteY14" fmla="*/ 87293 h 249553"/>
              <a:gd name="connsiteX15" fmla="*/ 1642199 w 2140074"/>
              <a:gd name="connsiteY15" fmla="*/ 132220 h 249553"/>
              <a:gd name="connsiteX16" fmla="*/ 1789028 w 2140074"/>
              <a:gd name="connsiteY16" fmla="*/ 148530 h 249553"/>
              <a:gd name="connsiteX17" fmla="*/ 1975893 w 2140074"/>
              <a:gd name="connsiteY17" fmla="*/ 138854 h 249553"/>
              <a:gd name="connsiteX18" fmla="*/ 2065686 w 2140074"/>
              <a:gd name="connsiteY18" fmla="*/ 112867 h 249553"/>
              <a:gd name="connsiteX19" fmla="*/ 2127723 w 2140074"/>
              <a:gd name="connsiteY19" fmla="*/ 69291 h 249553"/>
              <a:gd name="connsiteX20" fmla="*/ 2140074 w 2140074"/>
              <a:gd name="connsiteY20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99907 w 2140074"/>
              <a:gd name="connsiteY4" fmla="*/ 88244 h 249553"/>
              <a:gd name="connsiteX5" fmla="*/ 576620 w 2140074"/>
              <a:gd name="connsiteY5" fmla="*/ 108096 h 249553"/>
              <a:gd name="connsiteX6" fmla="*/ 625138 w 2140074"/>
              <a:gd name="connsiteY6" fmla="*/ 130178 h 249553"/>
              <a:gd name="connsiteX7" fmla="*/ 653568 w 2140074"/>
              <a:gd name="connsiteY7" fmla="*/ 164021 h 249553"/>
              <a:gd name="connsiteX8" fmla="*/ 688270 w 2140074"/>
              <a:gd name="connsiteY8" fmla="*/ 208500 h 249553"/>
              <a:gd name="connsiteX9" fmla="*/ 704824 w 2140074"/>
              <a:gd name="connsiteY9" fmla="*/ 249553 h 249553"/>
              <a:gd name="connsiteX10" fmla="*/ 751496 w 2140074"/>
              <a:gd name="connsiteY10" fmla="*/ 212418 h 249553"/>
              <a:gd name="connsiteX11" fmla="*/ 785068 w 2140074"/>
              <a:gd name="connsiteY11" fmla="*/ 164915 h 249553"/>
              <a:gd name="connsiteX12" fmla="*/ 828782 w 2140074"/>
              <a:gd name="connsiteY12" fmla="*/ 125878 h 249553"/>
              <a:gd name="connsiteX13" fmla="*/ 974995 w 2140074"/>
              <a:gd name="connsiteY13" fmla="*/ 82198 h 249553"/>
              <a:gd name="connsiteX14" fmla="*/ 1258958 w 2140074"/>
              <a:gd name="connsiteY14" fmla="*/ 87293 h 249553"/>
              <a:gd name="connsiteX15" fmla="*/ 1642199 w 2140074"/>
              <a:gd name="connsiteY15" fmla="*/ 132220 h 249553"/>
              <a:gd name="connsiteX16" fmla="*/ 1789028 w 2140074"/>
              <a:gd name="connsiteY16" fmla="*/ 148530 h 249553"/>
              <a:gd name="connsiteX17" fmla="*/ 1975893 w 2140074"/>
              <a:gd name="connsiteY17" fmla="*/ 138854 h 249553"/>
              <a:gd name="connsiteX18" fmla="*/ 2065686 w 2140074"/>
              <a:gd name="connsiteY18" fmla="*/ 112867 h 249553"/>
              <a:gd name="connsiteX19" fmla="*/ 2127723 w 2140074"/>
              <a:gd name="connsiteY19" fmla="*/ 69291 h 249553"/>
              <a:gd name="connsiteX20" fmla="*/ 2140074 w 2140074"/>
              <a:gd name="connsiteY20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513059 w 2140074"/>
              <a:gd name="connsiteY4" fmla="*/ 88246 h 249553"/>
              <a:gd name="connsiteX5" fmla="*/ 576620 w 2140074"/>
              <a:gd name="connsiteY5" fmla="*/ 108096 h 249553"/>
              <a:gd name="connsiteX6" fmla="*/ 625138 w 2140074"/>
              <a:gd name="connsiteY6" fmla="*/ 130178 h 249553"/>
              <a:gd name="connsiteX7" fmla="*/ 653568 w 2140074"/>
              <a:gd name="connsiteY7" fmla="*/ 164021 h 249553"/>
              <a:gd name="connsiteX8" fmla="*/ 688270 w 2140074"/>
              <a:gd name="connsiteY8" fmla="*/ 208500 h 249553"/>
              <a:gd name="connsiteX9" fmla="*/ 704824 w 2140074"/>
              <a:gd name="connsiteY9" fmla="*/ 249553 h 249553"/>
              <a:gd name="connsiteX10" fmla="*/ 751496 w 2140074"/>
              <a:gd name="connsiteY10" fmla="*/ 212418 h 249553"/>
              <a:gd name="connsiteX11" fmla="*/ 785068 w 2140074"/>
              <a:gd name="connsiteY11" fmla="*/ 164915 h 249553"/>
              <a:gd name="connsiteX12" fmla="*/ 828782 w 2140074"/>
              <a:gd name="connsiteY12" fmla="*/ 125878 h 249553"/>
              <a:gd name="connsiteX13" fmla="*/ 974995 w 2140074"/>
              <a:gd name="connsiteY13" fmla="*/ 82198 h 249553"/>
              <a:gd name="connsiteX14" fmla="*/ 1258958 w 2140074"/>
              <a:gd name="connsiteY14" fmla="*/ 87293 h 249553"/>
              <a:gd name="connsiteX15" fmla="*/ 1642199 w 2140074"/>
              <a:gd name="connsiteY15" fmla="*/ 132220 h 249553"/>
              <a:gd name="connsiteX16" fmla="*/ 1789028 w 2140074"/>
              <a:gd name="connsiteY16" fmla="*/ 148530 h 249553"/>
              <a:gd name="connsiteX17" fmla="*/ 1975893 w 2140074"/>
              <a:gd name="connsiteY17" fmla="*/ 138854 h 249553"/>
              <a:gd name="connsiteX18" fmla="*/ 2065686 w 2140074"/>
              <a:gd name="connsiteY18" fmla="*/ 112867 h 249553"/>
              <a:gd name="connsiteX19" fmla="*/ 2127723 w 2140074"/>
              <a:gd name="connsiteY19" fmla="*/ 69291 h 249553"/>
              <a:gd name="connsiteX20" fmla="*/ 2140074 w 2140074"/>
              <a:gd name="connsiteY20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211935 w 2140074"/>
              <a:gd name="connsiteY3" fmla="*/ 149317 h 249553"/>
              <a:gd name="connsiteX4" fmla="*/ 513059 w 2140074"/>
              <a:gd name="connsiteY4" fmla="*/ 88246 h 249553"/>
              <a:gd name="connsiteX5" fmla="*/ 576620 w 2140074"/>
              <a:gd name="connsiteY5" fmla="*/ 108096 h 249553"/>
              <a:gd name="connsiteX6" fmla="*/ 625138 w 2140074"/>
              <a:gd name="connsiteY6" fmla="*/ 130178 h 249553"/>
              <a:gd name="connsiteX7" fmla="*/ 653568 w 2140074"/>
              <a:gd name="connsiteY7" fmla="*/ 164021 h 249553"/>
              <a:gd name="connsiteX8" fmla="*/ 688270 w 2140074"/>
              <a:gd name="connsiteY8" fmla="*/ 208500 h 249553"/>
              <a:gd name="connsiteX9" fmla="*/ 704824 w 2140074"/>
              <a:gd name="connsiteY9" fmla="*/ 249553 h 249553"/>
              <a:gd name="connsiteX10" fmla="*/ 751496 w 2140074"/>
              <a:gd name="connsiteY10" fmla="*/ 212418 h 249553"/>
              <a:gd name="connsiteX11" fmla="*/ 785068 w 2140074"/>
              <a:gd name="connsiteY11" fmla="*/ 164915 h 249553"/>
              <a:gd name="connsiteX12" fmla="*/ 828782 w 2140074"/>
              <a:gd name="connsiteY12" fmla="*/ 125878 h 249553"/>
              <a:gd name="connsiteX13" fmla="*/ 974995 w 2140074"/>
              <a:gd name="connsiteY13" fmla="*/ 82198 h 249553"/>
              <a:gd name="connsiteX14" fmla="*/ 1258958 w 2140074"/>
              <a:gd name="connsiteY14" fmla="*/ 87293 h 249553"/>
              <a:gd name="connsiteX15" fmla="*/ 1642199 w 2140074"/>
              <a:gd name="connsiteY15" fmla="*/ 132220 h 249553"/>
              <a:gd name="connsiteX16" fmla="*/ 1789028 w 2140074"/>
              <a:gd name="connsiteY16" fmla="*/ 148530 h 249553"/>
              <a:gd name="connsiteX17" fmla="*/ 1975893 w 2140074"/>
              <a:gd name="connsiteY17" fmla="*/ 138854 h 249553"/>
              <a:gd name="connsiteX18" fmla="*/ 2065686 w 2140074"/>
              <a:gd name="connsiteY18" fmla="*/ 112867 h 249553"/>
              <a:gd name="connsiteX19" fmla="*/ 2127723 w 2140074"/>
              <a:gd name="connsiteY19" fmla="*/ 69291 h 249553"/>
              <a:gd name="connsiteX20" fmla="*/ 2140074 w 2140074"/>
              <a:gd name="connsiteY20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211935 w 2140074"/>
              <a:gd name="connsiteY3" fmla="*/ 149317 h 249553"/>
              <a:gd name="connsiteX4" fmla="*/ 397879 w 2140074"/>
              <a:gd name="connsiteY4" fmla="*/ 115039 h 249553"/>
              <a:gd name="connsiteX5" fmla="*/ 513059 w 2140074"/>
              <a:gd name="connsiteY5" fmla="*/ 88246 h 249553"/>
              <a:gd name="connsiteX6" fmla="*/ 576620 w 2140074"/>
              <a:gd name="connsiteY6" fmla="*/ 108096 h 249553"/>
              <a:gd name="connsiteX7" fmla="*/ 625138 w 2140074"/>
              <a:gd name="connsiteY7" fmla="*/ 130178 h 249553"/>
              <a:gd name="connsiteX8" fmla="*/ 653568 w 2140074"/>
              <a:gd name="connsiteY8" fmla="*/ 164021 h 249553"/>
              <a:gd name="connsiteX9" fmla="*/ 688270 w 2140074"/>
              <a:gd name="connsiteY9" fmla="*/ 20850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211935 w 2140074"/>
              <a:gd name="connsiteY3" fmla="*/ 149317 h 249553"/>
              <a:gd name="connsiteX4" fmla="*/ 362519 w 2140074"/>
              <a:gd name="connsiteY4" fmla="*/ 95992 h 249553"/>
              <a:gd name="connsiteX5" fmla="*/ 513059 w 2140074"/>
              <a:gd name="connsiteY5" fmla="*/ 88246 h 249553"/>
              <a:gd name="connsiteX6" fmla="*/ 576620 w 2140074"/>
              <a:gd name="connsiteY6" fmla="*/ 108096 h 249553"/>
              <a:gd name="connsiteX7" fmla="*/ 625138 w 2140074"/>
              <a:gd name="connsiteY7" fmla="*/ 130178 h 249553"/>
              <a:gd name="connsiteX8" fmla="*/ 653568 w 2140074"/>
              <a:gd name="connsiteY8" fmla="*/ 164021 h 249553"/>
              <a:gd name="connsiteX9" fmla="*/ 688270 w 2140074"/>
              <a:gd name="connsiteY9" fmla="*/ 20850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211935 w 2140074"/>
              <a:gd name="connsiteY3" fmla="*/ 149317 h 249553"/>
              <a:gd name="connsiteX4" fmla="*/ 362519 w 2140074"/>
              <a:gd name="connsiteY4" fmla="*/ 95992 h 249553"/>
              <a:gd name="connsiteX5" fmla="*/ 513059 w 2140074"/>
              <a:gd name="connsiteY5" fmla="*/ 88246 h 249553"/>
              <a:gd name="connsiteX6" fmla="*/ 576620 w 2140074"/>
              <a:gd name="connsiteY6" fmla="*/ 108096 h 249553"/>
              <a:gd name="connsiteX7" fmla="*/ 625138 w 2140074"/>
              <a:gd name="connsiteY7" fmla="*/ 130178 h 249553"/>
              <a:gd name="connsiteX8" fmla="*/ 653568 w 2140074"/>
              <a:gd name="connsiteY8" fmla="*/ 164021 h 249553"/>
              <a:gd name="connsiteX9" fmla="*/ 688270 w 2140074"/>
              <a:gd name="connsiteY9" fmla="*/ 20850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211935 w 2140074"/>
              <a:gd name="connsiteY3" fmla="*/ 135033 h 249553"/>
              <a:gd name="connsiteX4" fmla="*/ 362519 w 2140074"/>
              <a:gd name="connsiteY4" fmla="*/ 95992 h 249553"/>
              <a:gd name="connsiteX5" fmla="*/ 513059 w 2140074"/>
              <a:gd name="connsiteY5" fmla="*/ 88246 h 249553"/>
              <a:gd name="connsiteX6" fmla="*/ 576620 w 2140074"/>
              <a:gd name="connsiteY6" fmla="*/ 108096 h 249553"/>
              <a:gd name="connsiteX7" fmla="*/ 625138 w 2140074"/>
              <a:gd name="connsiteY7" fmla="*/ 130178 h 249553"/>
              <a:gd name="connsiteX8" fmla="*/ 653568 w 2140074"/>
              <a:gd name="connsiteY8" fmla="*/ 164021 h 249553"/>
              <a:gd name="connsiteX9" fmla="*/ 688270 w 2140074"/>
              <a:gd name="connsiteY9" fmla="*/ 20850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211935 w 2140074"/>
              <a:gd name="connsiteY3" fmla="*/ 135033 h 249553"/>
              <a:gd name="connsiteX4" fmla="*/ 362519 w 2140074"/>
              <a:gd name="connsiteY4" fmla="*/ 95992 h 249553"/>
              <a:gd name="connsiteX5" fmla="*/ 513059 w 2140074"/>
              <a:gd name="connsiteY5" fmla="*/ 88246 h 249553"/>
              <a:gd name="connsiteX6" fmla="*/ 576620 w 2140074"/>
              <a:gd name="connsiteY6" fmla="*/ 108096 h 249553"/>
              <a:gd name="connsiteX7" fmla="*/ 625138 w 2140074"/>
              <a:gd name="connsiteY7" fmla="*/ 130178 h 249553"/>
              <a:gd name="connsiteX8" fmla="*/ 653568 w 2140074"/>
              <a:gd name="connsiteY8" fmla="*/ 164021 h 249553"/>
              <a:gd name="connsiteX9" fmla="*/ 688270 w 2140074"/>
              <a:gd name="connsiteY9" fmla="*/ 20850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54317"/>
              <a:gd name="connsiteX1" fmla="*/ 12627 w 2140074"/>
              <a:gd name="connsiteY1" fmla="*/ 74610 h 254317"/>
              <a:gd name="connsiteX2" fmla="*/ 77534 w 2140074"/>
              <a:gd name="connsiteY2" fmla="*/ 125459 h 254317"/>
              <a:gd name="connsiteX3" fmla="*/ 211935 w 2140074"/>
              <a:gd name="connsiteY3" fmla="*/ 135033 h 254317"/>
              <a:gd name="connsiteX4" fmla="*/ 362519 w 2140074"/>
              <a:gd name="connsiteY4" fmla="*/ 95992 h 254317"/>
              <a:gd name="connsiteX5" fmla="*/ 513059 w 2140074"/>
              <a:gd name="connsiteY5" fmla="*/ 88246 h 254317"/>
              <a:gd name="connsiteX6" fmla="*/ 576620 w 2140074"/>
              <a:gd name="connsiteY6" fmla="*/ 108096 h 254317"/>
              <a:gd name="connsiteX7" fmla="*/ 625138 w 2140074"/>
              <a:gd name="connsiteY7" fmla="*/ 130178 h 254317"/>
              <a:gd name="connsiteX8" fmla="*/ 653568 w 2140074"/>
              <a:gd name="connsiteY8" fmla="*/ 164021 h 254317"/>
              <a:gd name="connsiteX9" fmla="*/ 688270 w 2140074"/>
              <a:gd name="connsiteY9" fmla="*/ 208500 h 254317"/>
              <a:gd name="connsiteX10" fmla="*/ 733110 w 2140074"/>
              <a:gd name="connsiteY10" fmla="*/ 254317 h 254317"/>
              <a:gd name="connsiteX11" fmla="*/ 751496 w 2140074"/>
              <a:gd name="connsiteY11" fmla="*/ 212418 h 254317"/>
              <a:gd name="connsiteX12" fmla="*/ 785068 w 2140074"/>
              <a:gd name="connsiteY12" fmla="*/ 164915 h 254317"/>
              <a:gd name="connsiteX13" fmla="*/ 828782 w 2140074"/>
              <a:gd name="connsiteY13" fmla="*/ 125878 h 254317"/>
              <a:gd name="connsiteX14" fmla="*/ 974995 w 2140074"/>
              <a:gd name="connsiteY14" fmla="*/ 82198 h 254317"/>
              <a:gd name="connsiteX15" fmla="*/ 1258958 w 2140074"/>
              <a:gd name="connsiteY15" fmla="*/ 87293 h 254317"/>
              <a:gd name="connsiteX16" fmla="*/ 1642199 w 2140074"/>
              <a:gd name="connsiteY16" fmla="*/ 132220 h 254317"/>
              <a:gd name="connsiteX17" fmla="*/ 1789028 w 2140074"/>
              <a:gd name="connsiteY17" fmla="*/ 148530 h 254317"/>
              <a:gd name="connsiteX18" fmla="*/ 1975893 w 2140074"/>
              <a:gd name="connsiteY18" fmla="*/ 138854 h 254317"/>
              <a:gd name="connsiteX19" fmla="*/ 2065686 w 2140074"/>
              <a:gd name="connsiteY19" fmla="*/ 112867 h 254317"/>
              <a:gd name="connsiteX20" fmla="*/ 2127723 w 2140074"/>
              <a:gd name="connsiteY20" fmla="*/ 69291 h 254317"/>
              <a:gd name="connsiteX21" fmla="*/ 2140074 w 2140074"/>
              <a:gd name="connsiteY21" fmla="*/ 0 h 254317"/>
              <a:gd name="connsiteX0" fmla="*/ 5557 w 2140074"/>
              <a:gd name="connsiteY0" fmla="*/ 2086 h 254317"/>
              <a:gd name="connsiteX1" fmla="*/ 12627 w 2140074"/>
              <a:gd name="connsiteY1" fmla="*/ 74610 h 254317"/>
              <a:gd name="connsiteX2" fmla="*/ 77534 w 2140074"/>
              <a:gd name="connsiteY2" fmla="*/ 125459 h 254317"/>
              <a:gd name="connsiteX3" fmla="*/ 211935 w 2140074"/>
              <a:gd name="connsiteY3" fmla="*/ 135033 h 254317"/>
              <a:gd name="connsiteX4" fmla="*/ 362519 w 2140074"/>
              <a:gd name="connsiteY4" fmla="*/ 95992 h 254317"/>
              <a:gd name="connsiteX5" fmla="*/ 513059 w 2140074"/>
              <a:gd name="connsiteY5" fmla="*/ 88246 h 254317"/>
              <a:gd name="connsiteX6" fmla="*/ 576620 w 2140074"/>
              <a:gd name="connsiteY6" fmla="*/ 108096 h 254317"/>
              <a:gd name="connsiteX7" fmla="*/ 625138 w 2140074"/>
              <a:gd name="connsiteY7" fmla="*/ 130178 h 254317"/>
              <a:gd name="connsiteX8" fmla="*/ 653568 w 2140074"/>
              <a:gd name="connsiteY8" fmla="*/ 164021 h 254317"/>
              <a:gd name="connsiteX9" fmla="*/ 688270 w 2140074"/>
              <a:gd name="connsiteY9" fmla="*/ 208500 h 254317"/>
              <a:gd name="connsiteX10" fmla="*/ 733110 w 2140074"/>
              <a:gd name="connsiteY10" fmla="*/ 254317 h 254317"/>
              <a:gd name="connsiteX11" fmla="*/ 751496 w 2140074"/>
              <a:gd name="connsiteY11" fmla="*/ 212418 h 254317"/>
              <a:gd name="connsiteX12" fmla="*/ 785068 w 2140074"/>
              <a:gd name="connsiteY12" fmla="*/ 164915 h 254317"/>
              <a:gd name="connsiteX13" fmla="*/ 828782 w 2140074"/>
              <a:gd name="connsiteY13" fmla="*/ 125878 h 254317"/>
              <a:gd name="connsiteX14" fmla="*/ 974995 w 2140074"/>
              <a:gd name="connsiteY14" fmla="*/ 82198 h 254317"/>
              <a:gd name="connsiteX15" fmla="*/ 1258958 w 2140074"/>
              <a:gd name="connsiteY15" fmla="*/ 87293 h 254317"/>
              <a:gd name="connsiteX16" fmla="*/ 1642199 w 2140074"/>
              <a:gd name="connsiteY16" fmla="*/ 132220 h 254317"/>
              <a:gd name="connsiteX17" fmla="*/ 1789028 w 2140074"/>
              <a:gd name="connsiteY17" fmla="*/ 148530 h 254317"/>
              <a:gd name="connsiteX18" fmla="*/ 1975893 w 2140074"/>
              <a:gd name="connsiteY18" fmla="*/ 138854 h 254317"/>
              <a:gd name="connsiteX19" fmla="*/ 2065686 w 2140074"/>
              <a:gd name="connsiteY19" fmla="*/ 112867 h 254317"/>
              <a:gd name="connsiteX20" fmla="*/ 2127723 w 2140074"/>
              <a:gd name="connsiteY20" fmla="*/ 69291 h 254317"/>
              <a:gd name="connsiteX21" fmla="*/ 2140074 w 2140074"/>
              <a:gd name="connsiteY21" fmla="*/ 0 h 254317"/>
              <a:gd name="connsiteX0" fmla="*/ 5557 w 2140074"/>
              <a:gd name="connsiteY0" fmla="*/ 2086 h 254317"/>
              <a:gd name="connsiteX1" fmla="*/ 12627 w 2140074"/>
              <a:gd name="connsiteY1" fmla="*/ 74610 h 254317"/>
              <a:gd name="connsiteX2" fmla="*/ 77534 w 2140074"/>
              <a:gd name="connsiteY2" fmla="*/ 125459 h 254317"/>
              <a:gd name="connsiteX3" fmla="*/ 211935 w 2140074"/>
              <a:gd name="connsiteY3" fmla="*/ 135033 h 254317"/>
              <a:gd name="connsiteX4" fmla="*/ 362519 w 2140074"/>
              <a:gd name="connsiteY4" fmla="*/ 95992 h 254317"/>
              <a:gd name="connsiteX5" fmla="*/ 513059 w 2140074"/>
              <a:gd name="connsiteY5" fmla="*/ 88246 h 254317"/>
              <a:gd name="connsiteX6" fmla="*/ 576620 w 2140074"/>
              <a:gd name="connsiteY6" fmla="*/ 108096 h 254317"/>
              <a:gd name="connsiteX7" fmla="*/ 625138 w 2140074"/>
              <a:gd name="connsiteY7" fmla="*/ 130178 h 254317"/>
              <a:gd name="connsiteX8" fmla="*/ 653568 w 2140074"/>
              <a:gd name="connsiteY8" fmla="*/ 164021 h 254317"/>
              <a:gd name="connsiteX9" fmla="*/ 688270 w 2140074"/>
              <a:gd name="connsiteY9" fmla="*/ 208500 h 254317"/>
              <a:gd name="connsiteX10" fmla="*/ 733110 w 2140074"/>
              <a:gd name="connsiteY10" fmla="*/ 254317 h 254317"/>
              <a:gd name="connsiteX11" fmla="*/ 751496 w 2140074"/>
              <a:gd name="connsiteY11" fmla="*/ 212418 h 254317"/>
              <a:gd name="connsiteX12" fmla="*/ 785068 w 2140074"/>
              <a:gd name="connsiteY12" fmla="*/ 164915 h 254317"/>
              <a:gd name="connsiteX13" fmla="*/ 828782 w 2140074"/>
              <a:gd name="connsiteY13" fmla="*/ 125878 h 254317"/>
              <a:gd name="connsiteX14" fmla="*/ 974995 w 2140074"/>
              <a:gd name="connsiteY14" fmla="*/ 82198 h 254317"/>
              <a:gd name="connsiteX15" fmla="*/ 1258958 w 2140074"/>
              <a:gd name="connsiteY15" fmla="*/ 87293 h 254317"/>
              <a:gd name="connsiteX16" fmla="*/ 1642199 w 2140074"/>
              <a:gd name="connsiteY16" fmla="*/ 132220 h 254317"/>
              <a:gd name="connsiteX17" fmla="*/ 1789028 w 2140074"/>
              <a:gd name="connsiteY17" fmla="*/ 148530 h 254317"/>
              <a:gd name="connsiteX18" fmla="*/ 1975893 w 2140074"/>
              <a:gd name="connsiteY18" fmla="*/ 138854 h 254317"/>
              <a:gd name="connsiteX19" fmla="*/ 2065686 w 2140074"/>
              <a:gd name="connsiteY19" fmla="*/ 112867 h 254317"/>
              <a:gd name="connsiteX20" fmla="*/ 2127723 w 2140074"/>
              <a:gd name="connsiteY20" fmla="*/ 69291 h 254317"/>
              <a:gd name="connsiteX21" fmla="*/ 2140074 w 2140074"/>
              <a:gd name="connsiteY21" fmla="*/ 0 h 254317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576620 w 2140074"/>
              <a:gd name="connsiteY6" fmla="*/ 108096 h 244795"/>
              <a:gd name="connsiteX7" fmla="*/ 625138 w 2140074"/>
              <a:gd name="connsiteY7" fmla="*/ 130178 h 244795"/>
              <a:gd name="connsiteX8" fmla="*/ 653568 w 2140074"/>
              <a:gd name="connsiteY8" fmla="*/ 164021 h 244795"/>
              <a:gd name="connsiteX9" fmla="*/ 688270 w 2140074"/>
              <a:gd name="connsiteY9" fmla="*/ 208500 h 244795"/>
              <a:gd name="connsiteX10" fmla="*/ 704820 w 2140074"/>
              <a:gd name="connsiteY10" fmla="*/ 244795 h 244795"/>
              <a:gd name="connsiteX11" fmla="*/ 751496 w 2140074"/>
              <a:gd name="connsiteY11" fmla="*/ 212418 h 244795"/>
              <a:gd name="connsiteX12" fmla="*/ 785068 w 2140074"/>
              <a:gd name="connsiteY12" fmla="*/ 164915 h 244795"/>
              <a:gd name="connsiteX13" fmla="*/ 828782 w 2140074"/>
              <a:gd name="connsiteY13" fmla="*/ 125878 h 244795"/>
              <a:gd name="connsiteX14" fmla="*/ 974995 w 2140074"/>
              <a:gd name="connsiteY14" fmla="*/ 82198 h 244795"/>
              <a:gd name="connsiteX15" fmla="*/ 1258958 w 2140074"/>
              <a:gd name="connsiteY15" fmla="*/ 87293 h 244795"/>
              <a:gd name="connsiteX16" fmla="*/ 1642199 w 2140074"/>
              <a:gd name="connsiteY16" fmla="*/ 132220 h 244795"/>
              <a:gd name="connsiteX17" fmla="*/ 1789028 w 2140074"/>
              <a:gd name="connsiteY17" fmla="*/ 148530 h 244795"/>
              <a:gd name="connsiteX18" fmla="*/ 1975893 w 2140074"/>
              <a:gd name="connsiteY18" fmla="*/ 138854 h 244795"/>
              <a:gd name="connsiteX19" fmla="*/ 2065686 w 2140074"/>
              <a:gd name="connsiteY19" fmla="*/ 112867 h 244795"/>
              <a:gd name="connsiteX20" fmla="*/ 2127723 w 2140074"/>
              <a:gd name="connsiteY20" fmla="*/ 69291 h 244795"/>
              <a:gd name="connsiteX21" fmla="*/ 2140074 w 2140074"/>
              <a:gd name="connsiteY21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576620 w 2140074"/>
              <a:gd name="connsiteY6" fmla="*/ 108096 h 244795"/>
              <a:gd name="connsiteX7" fmla="*/ 625138 w 2140074"/>
              <a:gd name="connsiteY7" fmla="*/ 130178 h 244795"/>
              <a:gd name="connsiteX8" fmla="*/ 653568 w 2140074"/>
              <a:gd name="connsiteY8" fmla="*/ 164021 h 244795"/>
              <a:gd name="connsiteX9" fmla="*/ 688270 w 2140074"/>
              <a:gd name="connsiteY9" fmla="*/ 208500 h 244795"/>
              <a:gd name="connsiteX10" fmla="*/ 704820 w 2140074"/>
              <a:gd name="connsiteY10" fmla="*/ 244795 h 244795"/>
              <a:gd name="connsiteX11" fmla="*/ 751496 w 2140074"/>
              <a:gd name="connsiteY11" fmla="*/ 212418 h 244795"/>
              <a:gd name="connsiteX12" fmla="*/ 828782 w 2140074"/>
              <a:gd name="connsiteY12" fmla="*/ 125878 h 244795"/>
              <a:gd name="connsiteX13" fmla="*/ 974995 w 2140074"/>
              <a:gd name="connsiteY13" fmla="*/ 82198 h 244795"/>
              <a:gd name="connsiteX14" fmla="*/ 1258958 w 2140074"/>
              <a:gd name="connsiteY14" fmla="*/ 87293 h 244795"/>
              <a:gd name="connsiteX15" fmla="*/ 1642199 w 2140074"/>
              <a:gd name="connsiteY15" fmla="*/ 132220 h 244795"/>
              <a:gd name="connsiteX16" fmla="*/ 1789028 w 2140074"/>
              <a:gd name="connsiteY16" fmla="*/ 148530 h 244795"/>
              <a:gd name="connsiteX17" fmla="*/ 1975893 w 2140074"/>
              <a:gd name="connsiteY17" fmla="*/ 138854 h 244795"/>
              <a:gd name="connsiteX18" fmla="*/ 2065686 w 2140074"/>
              <a:gd name="connsiteY18" fmla="*/ 112867 h 244795"/>
              <a:gd name="connsiteX19" fmla="*/ 2127723 w 2140074"/>
              <a:gd name="connsiteY19" fmla="*/ 69291 h 244795"/>
              <a:gd name="connsiteX20" fmla="*/ 2140074 w 2140074"/>
              <a:gd name="connsiteY20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576620 w 2140074"/>
              <a:gd name="connsiteY6" fmla="*/ 108096 h 244795"/>
              <a:gd name="connsiteX7" fmla="*/ 625138 w 2140074"/>
              <a:gd name="connsiteY7" fmla="*/ 130178 h 244795"/>
              <a:gd name="connsiteX8" fmla="*/ 653568 w 2140074"/>
              <a:gd name="connsiteY8" fmla="*/ 164021 h 244795"/>
              <a:gd name="connsiteX9" fmla="*/ 688270 w 2140074"/>
              <a:gd name="connsiteY9" fmla="*/ 208500 h 244795"/>
              <a:gd name="connsiteX10" fmla="*/ 704820 w 2140074"/>
              <a:gd name="connsiteY10" fmla="*/ 244795 h 244795"/>
              <a:gd name="connsiteX11" fmla="*/ 828782 w 2140074"/>
              <a:gd name="connsiteY11" fmla="*/ 125878 h 244795"/>
              <a:gd name="connsiteX12" fmla="*/ 974995 w 2140074"/>
              <a:gd name="connsiteY12" fmla="*/ 82198 h 244795"/>
              <a:gd name="connsiteX13" fmla="*/ 1258958 w 2140074"/>
              <a:gd name="connsiteY13" fmla="*/ 87293 h 244795"/>
              <a:gd name="connsiteX14" fmla="*/ 1642199 w 2140074"/>
              <a:gd name="connsiteY14" fmla="*/ 132220 h 244795"/>
              <a:gd name="connsiteX15" fmla="*/ 1789028 w 2140074"/>
              <a:gd name="connsiteY15" fmla="*/ 148530 h 244795"/>
              <a:gd name="connsiteX16" fmla="*/ 1975893 w 2140074"/>
              <a:gd name="connsiteY16" fmla="*/ 138854 h 244795"/>
              <a:gd name="connsiteX17" fmla="*/ 2065686 w 2140074"/>
              <a:gd name="connsiteY17" fmla="*/ 112867 h 244795"/>
              <a:gd name="connsiteX18" fmla="*/ 2127723 w 2140074"/>
              <a:gd name="connsiteY18" fmla="*/ 69291 h 244795"/>
              <a:gd name="connsiteX19" fmla="*/ 2140074 w 2140074"/>
              <a:gd name="connsiteY19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576620 w 2140074"/>
              <a:gd name="connsiteY6" fmla="*/ 108096 h 244795"/>
              <a:gd name="connsiteX7" fmla="*/ 625138 w 2140074"/>
              <a:gd name="connsiteY7" fmla="*/ 130178 h 244795"/>
              <a:gd name="connsiteX8" fmla="*/ 688270 w 2140074"/>
              <a:gd name="connsiteY8" fmla="*/ 208500 h 244795"/>
              <a:gd name="connsiteX9" fmla="*/ 704820 w 2140074"/>
              <a:gd name="connsiteY9" fmla="*/ 244795 h 244795"/>
              <a:gd name="connsiteX10" fmla="*/ 828782 w 2140074"/>
              <a:gd name="connsiteY10" fmla="*/ 125878 h 244795"/>
              <a:gd name="connsiteX11" fmla="*/ 974995 w 2140074"/>
              <a:gd name="connsiteY11" fmla="*/ 82198 h 244795"/>
              <a:gd name="connsiteX12" fmla="*/ 1258958 w 2140074"/>
              <a:gd name="connsiteY12" fmla="*/ 87293 h 244795"/>
              <a:gd name="connsiteX13" fmla="*/ 1642199 w 2140074"/>
              <a:gd name="connsiteY13" fmla="*/ 132220 h 244795"/>
              <a:gd name="connsiteX14" fmla="*/ 1789028 w 2140074"/>
              <a:gd name="connsiteY14" fmla="*/ 148530 h 244795"/>
              <a:gd name="connsiteX15" fmla="*/ 1975893 w 2140074"/>
              <a:gd name="connsiteY15" fmla="*/ 138854 h 244795"/>
              <a:gd name="connsiteX16" fmla="*/ 2065686 w 2140074"/>
              <a:gd name="connsiteY16" fmla="*/ 112867 h 244795"/>
              <a:gd name="connsiteX17" fmla="*/ 2127723 w 2140074"/>
              <a:gd name="connsiteY17" fmla="*/ 69291 h 244795"/>
              <a:gd name="connsiteX18" fmla="*/ 2140074 w 2140074"/>
              <a:gd name="connsiteY18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576620 w 2140074"/>
              <a:gd name="connsiteY6" fmla="*/ 108096 h 244795"/>
              <a:gd name="connsiteX7" fmla="*/ 688270 w 2140074"/>
              <a:gd name="connsiteY7" fmla="*/ 208500 h 244795"/>
              <a:gd name="connsiteX8" fmla="*/ 704820 w 2140074"/>
              <a:gd name="connsiteY8" fmla="*/ 244795 h 244795"/>
              <a:gd name="connsiteX9" fmla="*/ 828782 w 2140074"/>
              <a:gd name="connsiteY9" fmla="*/ 125878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576620 w 2140074"/>
              <a:gd name="connsiteY6" fmla="*/ 108096 h 244795"/>
              <a:gd name="connsiteX7" fmla="*/ 704820 w 2140074"/>
              <a:gd name="connsiteY7" fmla="*/ 244795 h 244795"/>
              <a:gd name="connsiteX8" fmla="*/ 828782 w 2140074"/>
              <a:gd name="connsiteY8" fmla="*/ 125878 h 244795"/>
              <a:gd name="connsiteX9" fmla="*/ 974995 w 2140074"/>
              <a:gd name="connsiteY9" fmla="*/ 82198 h 244795"/>
              <a:gd name="connsiteX10" fmla="*/ 1258958 w 2140074"/>
              <a:gd name="connsiteY10" fmla="*/ 87293 h 244795"/>
              <a:gd name="connsiteX11" fmla="*/ 1642199 w 2140074"/>
              <a:gd name="connsiteY11" fmla="*/ 132220 h 244795"/>
              <a:gd name="connsiteX12" fmla="*/ 1789028 w 2140074"/>
              <a:gd name="connsiteY12" fmla="*/ 148530 h 244795"/>
              <a:gd name="connsiteX13" fmla="*/ 1975893 w 2140074"/>
              <a:gd name="connsiteY13" fmla="*/ 138854 h 244795"/>
              <a:gd name="connsiteX14" fmla="*/ 2065686 w 2140074"/>
              <a:gd name="connsiteY14" fmla="*/ 112867 h 244795"/>
              <a:gd name="connsiteX15" fmla="*/ 2127723 w 2140074"/>
              <a:gd name="connsiteY15" fmla="*/ 69291 h 244795"/>
              <a:gd name="connsiteX16" fmla="*/ 2140074 w 2140074"/>
              <a:gd name="connsiteY16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704820 w 2140074"/>
              <a:gd name="connsiteY6" fmla="*/ 244795 h 244795"/>
              <a:gd name="connsiteX7" fmla="*/ 828782 w 2140074"/>
              <a:gd name="connsiteY7" fmla="*/ 125878 h 244795"/>
              <a:gd name="connsiteX8" fmla="*/ 974995 w 2140074"/>
              <a:gd name="connsiteY8" fmla="*/ 82198 h 244795"/>
              <a:gd name="connsiteX9" fmla="*/ 1258958 w 2140074"/>
              <a:gd name="connsiteY9" fmla="*/ 87293 h 244795"/>
              <a:gd name="connsiteX10" fmla="*/ 1642199 w 2140074"/>
              <a:gd name="connsiteY10" fmla="*/ 132220 h 244795"/>
              <a:gd name="connsiteX11" fmla="*/ 1789028 w 2140074"/>
              <a:gd name="connsiteY11" fmla="*/ 148530 h 244795"/>
              <a:gd name="connsiteX12" fmla="*/ 1975893 w 2140074"/>
              <a:gd name="connsiteY12" fmla="*/ 138854 h 244795"/>
              <a:gd name="connsiteX13" fmla="*/ 2065686 w 2140074"/>
              <a:gd name="connsiteY13" fmla="*/ 112867 h 244795"/>
              <a:gd name="connsiteX14" fmla="*/ 2127723 w 2140074"/>
              <a:gd name="connsiteY14" fmla="*/ 69291 h 244795"/>
              <a:gd name="connsiteX15" fmla="*/ 2140074 w 2140074"/>
              <a:gd name="connsiteY15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17114 w 2140074"/>
              <a:gd name="connsiteY6" fmla="*/ 157900 h 244795"/>
              <a:gd name="connsiteX7" fmla="*/ 704820 w 2140074"/>
              <a:gd name="connsiteY7" fmla="*/ 244795 h 244795"/>
              <a:gd name="connsiteX8" fmla="*/ 828782 w 2140074"/>
              <a:gd name="connsiteY8" fmla="*/ 125878 h 244795"/>
              <a:gd name="connsiteX9" fmla="*/ 974995 w 2140074"/>
              <a:gd name="connsiteY9" fmla="*/ 82198 h 244795"/>
              <a:gd name="connsiteX10" fmla="*/ 1258958 w 2140074"/>
              <a:gd name="connsiteY10" fmla="*/ 87293 h 244795"/>
              <a:gd name="connsiteX11" fmla="*/ 1642199 w 2140074"/>
              <a:gd name="connsiteY11" fmla="*/ 132220 h 244795"/>
              <a:gd name="connsiteX12" fmla="*/ 1789028 w 2140074"/>
              <a:gd name="connsiteY12" fmla="*/ 148530 h 244795"/>
              <a:gd name="connsiteX13" fmla="*/ 1975893 w 2140074"/>
              <a:gd name="connsiteY13" fmla="*/ 138854 h 244795"/>
              <a:gd name="connsiteX14" fmla="*/ 2065686 w 2140074"/>
              <a:gd name="connsiteY14" fmla="*/ 112867 h 244795"/>
              <a:gd name="connsiteX15" fmla="*/ 2127723 w 2140074"/>
              <a:gd name="connsiteY15" fmla="*/ 69291 h 244795"/>
              <a:gd name="connsiteX16" fmla="*/ 2140074 w 2140074"/>
              <a:gd name="connsiteY16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828782 w 2140074"/>
              <a:gd name="connsiteY8" fmla="*/ 125878 h 244795"/>
              <a:gd name="connsiteX9" fmla="*/ 974995 w 2140074"/>
              <a:gd name="connsiteY9" fmla="*/ 82198 h 244795"/>
              <a:gd name="connsiteX10" fmla="*/ 1258958 w 2140074"/>
              <a:gd name="connsiteY10" fmla="*/ 87293 h 244795"/>
              <a:gd name="connsiteX11" fmla="*/ 1642199 w 2140074"/>
              <a:gd name="connsiteY11" fmla="*/ 132220 h 244795"/>
              <a:gd name="connsiteX12" fmla="*/ 1789028 w 2140074"/>
              <a:gd name="connsiteY12" fmla="*/ 148530 h 244795"/>
              <a:gd name="connsiteX13" fmla="*/ 1975893 w 2140074"/>
              <a:gd name="connsiteY13" fmla="*/ 138854 h 244795"/>
              <a:gd name="connsiteX14" fmla="*/ 2065686 w 2140074"/>
              <a:gd name="connsiteY14" fmla="*/ 112867 h 244795"/>
              <a:gd name="connsiteX15" fmla="*/ 2127723 w 2140074"/>
              <a:gd name="connsiteY15" fmla="*/ 69291 h 244795"/>
              <a:gd name="connsiteX16" fmla="*/ 2140074 w 2140074"/>
              <a:gd name="connsiteY16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828782 w 2140074"/>
              <a:gd name="connsiteY8" fmla="*/ 125878 h 244795"/>
              <a:gd name="connsiteX9" fmla="*/ 974995 w 2140074"/>
              <a:gd name="connsiteY9" fmla="*/ 82198 h 244795"/>
              <a:gd name="connsiteX10" fmla="*/ 1258958 w 2140074"/>
              <a:gd name="connsiteY10" fmla="*/ 87293 h 244795"/>
              <a:gd name="connsiteX11" fmla="*/ 1642199 w 2140074"/>
              <a:gd name="connsiteY11" fmla="*/ 132220 h 244795"/>
              <a:gd name="connsiteX12" fmla="*/ 1789028 w 2140074"/>
              <a:gd name="connsiteY12" fmla="*/ 148530 h 244795"/>
              <a:gd name="connsiteX13" fmla="*/ 1975893 w 2140074"/>
              <a:gd name="connsiteY13" fmla="*/ 138854 h 244795"/>
              <a:gd name="connsiteX14" fmla="*/ 2065686 w 2140074"/>
              <a:gd name="connsiteY14" fmla="*/ 112867 h 244795"/>
              <a:gd name="connsiteX15" fmla="*/ 2127723 w 2140074"/>
              <a:gd name="connsiteY15" fmla="*/ 69291 h 244795"/>
              <a:gd name="connsiteX16" fmla="*/ 2140074 w 2140074"/>
              <a:gd name="connsiteY16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828782 w 2140074"/>
              <a:gd name="connsiteY8" fmla="*/ 125878 h 244795"/>
              <a:gd name="connsiteX9" fmla="*/ 974995 w 2140074"/>
              <a:gd name="connsiteY9" fmla="*/ 82198 h 244795"/>
              <a:gd name="connsiteX10" fmla="*/ 1258958 w 2140074"/>
              <a:gd name="connsiteY10" fmla="*/ 87293 h 244795"/>
              <a:gd name="connsiteX11" fmla="*/ 1642199 w 2140074"/>
              <a:gd name="connsiteY11" fmla="*/ 132220 h 244795"/>
              <a:gd name="connsiteX12" fmla="*/ 1789028 w 2140074"/>
              <a:gd name="connsiteY12" fmla="*/ 148530 h 244795"/>
              <a:gd name="connsiteX13" fmla="*/ 1975893 w 2140074"/>
              <a:gd name="connsiteY13" fmla="*/ 138854 h 244795"/>
              <a:gd name="connsiteX14" fmla="*/ 2065686 w 2140074"/>
              <a:gd name="connsiteY14" fmla="*/ 112867 h 244795"/>
              <a:gd name="connsiteX15" fmla="*/ 2127723 w 2140074"/>
              <a:gd name="connsiteY15" fmla="*/ 69291 h 244795"/>
              <a:gd name="connsiteX16" fmla="*/ 2140074 w 2140074"/>
              <a:gd name="connsiteY16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28782 w 2140074"/>
              <a:gd name="connsiteY9" fmla="*/ 125878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28782 w 2140074"/>
              <a:gd name="connsiteY9" fmla="*/ 125878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14081 w 2140074"/>
              <a:gd name="connsiteY10" fmla="*/ 93601 h 244795"/>
              <a:gd name="connsiteX11" fmla="*/ 974995 w 2140074"/>
              <a:gd name="connsiteY11" fmla="*/ 82198 h 244795"/>
              <a:gd name="connsiteX12" fmla="*/ 1258958 w 2140074"/>
              <a:gd name="connsiteY12" fmla="*/ 87293 h 244795"/>
              <a:gd name="connsiteX13" fmla="*/ 1642199 w 2140074"/>
              <a:gd name="connsiteY13" fmla="*/ 132220 h 244795"/>
              <a:gd name="connsiteX14" fmla="*/ 1789028 w 2140074"/>
              <a:gd name="connsiteY14" fmla="*/ 148530 h 244795"/>
              <a:gd name="connsiteX15" fmla="*/ 1975893 w 2140074"/>
              <a:gd name="connsiteY15" fmla="*/ 138854 h 244795"/>
              <a:gd name="connsiteX16" fmla="*/ 2065686 w 2140074"/>
              <a:gd name="connsiteY16" fmla="*/ 112867 h 244795"/>
              <a:gd name="connsiteX17" fmla="*/ 2127723 w 2140074"/>
              <a:gd name="connsiteY17" fmla="*/ 69291 h 244795"/>
              <a:gd name="connsiteX18" fmla="*/ 2140074 w 2140074"/>
              <a:gd name="connsiteY18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152094 w 2140074"/>
              <a:gd name="connsiteY11" fmla="*/ 75455 h 244795"/>
              <a:gd name="connsiteX12" fmla="*/ 1258958 w 2140074"/>
              <a:gd name="connsiteY12" fmla="*/ 87293 h 244795"/>
              <a:gd name="connsiteX13" fmla="*/ 1642199 w 2140074"/>
              <a:gd name="connsiteY13" fmla="*/ 132220 h 244795"/>
              <a:gd name="connsiteX14" fmla="*/ 1789028 w 2140074"/>
              <a:gd name="connsiteY14" fmla="*/ 148530 h 244795"/>
              <a:gd name="connsiteX15" fmla="*/ 1975893 w 2140074"/>
              <a:gd name="connsiteY15" fmla="*/ 138854 h 244795"/>
              <a:gd name="connsiteX16" fmla="*/ 2065686 w 2140074"/>
              <a:gd name="connsiteY16" fmla="*/ 112867 h 244795"/>
              <a:gd name="connsiteX17" fmla="*/ 2127723 w 2140074"/>
              <a:gd name="connsiteY17" fmla="*/ 69291 h 244795"/>
              <a:gd name="connsiteX18" fmla="*/ 2140074 w 2140074"/>
              <a:gd name="connsiteY18" fmla="*/ 0 h 244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140074" h="244795">
                <a:moveTo>
                  <a:pt x="5557" y="2086"/>
                </a:moveTo>
                <a:cubicBezTo>
                  <a:pt x="-6441" y="30282"/>
                  <a:pt x="3365" y="40460"/>
                  <a:pt x="12627" y="74610"/>
                </a:cubicBezTo>
                <a:cubicBezTo>
                  <a:pt x="36573" y="97703"/>
                  <a:pt x="28366" y="86774"/>
                  <a:pt x="77534" y="125459"/>
                </a:cubicBezTo>
                <a:cubicBezTo>
                  <a:pt x="160846" y="147386"/>
                  <a:pt x="185054" y="127536"/>
                  <a:pt x="211935" y="135033"/>
                </a:cubicBezTo>
                <a:cubicBezTo>
                  <a:pt x="321901" y="104725"/>
                  <a:pt x="241611" y="129984"/>
                  <a:pt x="362519" y="95992"/>
                </a:cubicBezTo>
                <a:cubicBezTo>
                  <a:pt x="453122" y="85817"/>
                  <a:pt x="431853" y="84192"/>
                  <a:pt x="513059" y="88246"/>
                </a:cubicBezTo>
                <a:cubicBezTo>
                  <a:pt x="578046" y="96807"/>
                  <a:pt x="584232" y="102639"/>
                  <a:pt x="638329" y="143615"/>
                </a:cubicBezTo>
                <a:cubicBezTo>
                  <a:pt x="679799" y="196469"/>
                  <a:pt x="682656" y="211068"/>
                  <a:pt x="704820" y="244795"/>
                </a:cubicBezTo>
                <a:cubicBezTo>
                  <a:pt x="729803" y="219005"/>
                  <a:pt x="712354" y="236076"/>
                  <a:pt x="779770" y="167424"/>
                </a:cubicBezTo>
                <a:lnTo>
                  <a:pt x="857070" y="111594"/>
                </a:lnTo>
                <a:cubicBezTo>
                  <a:pt x="889607" y="97390"/>
                  <a:pt x="858614" y="104394"/>
                  <a:pt x="974995" y="82198"/>
                </a:cubicBezTo>
                <a:cubicBezTo>
                  <a:pt x="1024166" y="76175"/>
                  <a:pt x="1104767" y="74606"/>
                  <a:pt x="1152094" y="75455"/>
                </a:cubicBezTo>
                <a:cubicBezTo>
                  <a:pt x="1199421" y="76304"/>
                  <a:pt x="1177274" y="77832"/>
                  <a:pt x="1258958" y="87293"/>
                </a:cubicBezTo>
                <a:cubicBezTo>
                  <a:pt x="1520717" y="111137"/>
                  <a:pt x="1601674" y="122006"/>
                  <a:pt x="1642199" y="132220"/>
                </a:cubicBezTo>
                <a:lnTo>
                  <a:pt x="1789028" y="148530"/>
                </a:lnTo>
                <a:cubicBezTo>
                  <a:pt x="1844644" y="149636"/>
                  <a:pt x="1929783" y="144798"/>
                  <a:pt x="1975893" y="138854"/>
                </a:cubicBezTo>
                <a:cubicBezTo>
                  <a:pt x="2060557" y="122023"/>
                  <a:pt x="1972936" y="146381"/>
                  <a:pt x="2065686" y="112867"/>
                </a:cubicBezTo>
                <a:lnTo>
                  <a:pt x="2127723" y="69291"/>
                </a:lnTo>
                <a:cubicBezTo>
                  <a:pt x="2151547" y="8929"/>
                  <a:pt x="2131030" y="23096"/>
                  <a:pt x="2140074" y="0"/>
                </a:cubicBezTo>
              </a:path>
            </a:pathLst>
          </a:cu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65" name="Subtitle 2"/>
          <p:cNvSpPr txBox="1">
            <a:spLocks/>
          </p:cNvSpPr>
          <p:nvPr/>
        </p:nvSpPr>
        <p:spPr>
          <a:xfrm>
            <a:off x="7270191" y="1045095"/>
            <a:ext cx="2286000" cy="13443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871538" algn="l"/>
                <a:tab pos="23904575" algn="l"/>
              </a:tabLst>
            </a:pP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Upper-</a:t>
            </a:r>
            <a:b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tropospheric</a:t>
            </a:r>
            <a:b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dynamical processes</a:t>
            </a:r>
            <a:b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(PV3)</a:t>
            </a:r>
            <a:endParaRPr lang="en-US" sz="1800" b="1" dirty="0">
              <a:ln w="12700">
                <a:solidFill>
                  <a:srgbClr val="000000"/>
                </a:solidFill>
                <a:prstDash val="solid"/>
              </a:ln>
              <a:solidFill>
                <a:srgbClr val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Content Placeholder 2"/>
          <p:cNvSpPr txBox="1">
            <a:spLocks/>
          </p:cNvSpPr>
          <p:nvPr/>
        </p:nvSpPr>
        <p:spPr>
          <a:xfrm>
            <a:off x="121141" y="1033589"/>
            <a:ext cx="8686800" cy="5486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dirty="0">
                <a:latin typeface="Arial" pitchFamily="34" charset="0"/>
                <a:cs typeface="Arial" pitchFamily="34" charset="0"/>
              </a:rPr>
              <a:t>Upper-tropospheric</a:t>
            </a:r>
            <a:br>
              <a:rPr lang="en-US" sz="2100" dirty="0">
                <a:latin typeface="Arial" pitchFamily="34" charset="0"/>
                <a:cs typeface="Arial" pitchFamily="34" charset="0"/>
              </a:rPr>
            </a:br>
            <a:r>
              <a:rPr lang="en-US" sz="2100" dirty="0">
                <a:latin typeface="Arial" pitchFamily="34" charset="0"/>
                <a:cs typeface="Arial" pitchFamily="34" charset="0"/>
              </a:rPr>
              <a:t>dynamical processes:</a:t>
            </a:r>
            <a:br>
              <a:rPr lang="en-US" sz="2100" dirty="0">
                <a:latin typeface="Arial" pitchFamily="34" charset="0"/>
                <a:cs typeface="Arial" pitchFamily="34" charset="0"/>
              </a:rPr>
            </a:br>
            <a:r>
              <a:rPr lang="en-US" sz="1600" i="1" dirty="0">
                <a:latin typeface="Arial" pitchFamily="34" charset="0"/>
                <a:cs typeface="Arial" pitchFamily="34" charset="0"/>
              </a:rPr>
              <a:t>(upper-tropospheric </a:t>
            </a:r>
            <a:br>
              <a:rPr lang="en-US" sz="1600" i="1" dirty="0">
                <a:latin typeface="Arial" pitchFamily="34" charset="0"/>
                <a:cs typeface="Arial" pitchFamily="34" charset="0"/>
              </a:rPr>
            </a:br>
            <a:r>
              <a:rPr lang="en-US" sz="1600" i="1" dirty="0">
                <a:latin typeface="Arial" pitchFamily="34" charset="0"/>
                <a:cs typeface="Arial" pitchFamily="34" charset="0"/>
              </a:rPr>
              <a:t>PV anomaly)</a:t>
            </a:r>
            <a:endParaRPr lang="en-US" sz="16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13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100" dirty="0" smtClean="0">
                <a:latin typeface="Arial" pitchFamily="34" charset="0"/>
                <a:cs typeface="Arial" pitchFamily="34" charset="0"/>
              </a:rPr>
              <a:t>Midtropospheric</a:t>
            </a:r>
            <a:br>
              <a:rPr lang="en-US" sz="2100" dirty="0" smtClean="0">
                <a:latin typeface="Arial" pitchFamily="34" charset="0"/>
                <a:cs typeface="Arial" pitchFamily="34" charset="0"/>
              </a:rPr>
            </a:br>
            <a:r>
              <a:rPr lang="en-US" sz="2100" dirty="0" smtClean="0">
                <a:latin typeface="Arial" pitchFamily="34" charset="0"/>
                <a:cs typeface="Arial" pitchFamily="34" charset="0"/>
              </a:rPr>
              <a:t>latent </a:t>
            </a:r>
            <a:r>
              <a:rPr lang="en-US" sz="2100" dirty="0">
                <a:latin typeface="Arial" pitchFamily="34" charset="0"/>
                <a:cs typeface="Arial" pitchFamily="34" charset="0"/>
              </a:rPr>
              <a:t>heat </a:t>
            </a:r>
            <a:r>
              <a:rPr lang="en-US" sz="2100" dirty="0" smtClean="0">
                <a:latin typeface="Arial" pitchFamily="34" charset="0"/>
                <a:cs typeface="Arial" pitchFamily="34" charset="0"/>
              </a:rPr>
              <a:t>release</a:t>
            </a:r>
            <a:r>
              <a:rPr lang="en-US" sz="2100" dirty="0">
                <a:latin typeface="Arial" pitchFamily="34" charset="0"/>
                <a:cs typeface="Arial" pitchFamily="34" charset="0"/>
              </a:rPr>
              <a:t>:</a:t>
            </a:r>
            <a:br>
              <a:rPr lang="en-US" sz="2100" dirty="0">
                <a:latin typeface="Arial" pitchFamily="34" charset="0"/>
                <a:cs typeface="Arial" pitchFamily="34" charset="0"/>
              </a:rPr>
            </a:br>
            <a:r>
              <a:rPr lang="en-US" sz="1600" i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interior PV anomaly)</a:t>
            </a:r>
          </a:p>
          <a:p>
            <a:endParaRPr lang="en-US" sz="1300" i="1" dirty="0">
              <a:latin typeface="Arial" pitchFamily="34" charset="0"/>
              <a:cs typeface="Arial" pitchFamily="34" charset="0"/>
            </a:endParaRPr>
          </a:p>
          <a:p>
            <a:r>
              <a:rPr lang="en-US" sz="2100" dirty="0">
                <a:latin typeface="Arial" pitchFamily="34" charset="0"/>
                <a:cs typeface="Arial" pitchFamily="34" charset="0"/>
              </a:rPr>
              <a:t>Lower-tropospheric</a:t>
            </a:r>
            <a:br>
              <a:rPr lang="en-US" sz="2100" dirty="0">
                <a:latin typeface="Arial" pitchFamily="34" charset="0"/>
                <a:cs typeface="Arial" pitchFamily="34" charset="0"/>
              </a:rPr>
            </a:br>
            <a:r>
              <a:rPr lang="en-US" sz="2100" dirty="0">
                <a:latin typeface="Arial" pitchFamily="34" charset="0"/>
                <a:cs typeface="Arial" pitchFamily="34" charset="0"/>
              </a:rPr>
              <a:t>baroclinic processes:</a:t>
            </a:r>
            <a:br>
              <a:rPr lang="en-US" sz="2100" dirty="0">
                <a:latin typeface="Arial" pitchFamily="34" charset="0"/>
                <a:cs typeface="Arial" pitchFamily="34" charset="0"/>
              </a:rPr>
            </a:br>
            <a:r>
              <a:rPr lang="en-US" sz="1600" i="1" dirty="0">
                <a:latin typeface="Arial" pitchFamily="34" charset="0"/>
                <a:cs typeface="Arial" pitchFamily="34" charset="0"/>
              </a:rPr>
              <a:t>(near-surface potential</a:t>
            </a:r>
            <a:br>
              <a:rPr lang="en-US" sz="1600" i="1" dirty="0">
                <a:latin typeface="Arial" pitchFamily="34" charset="0"/>
                <a:cs typeface="Arial" pitchFamily="34" charset="0"/>
              </a:rPr>
            </a:br>
            <a:r>
              <a:rPr lang="en-US" sz="1600" i="1" dirty="0">
                <a:latin typeface="Arial" pitchFamily="34" charset="0"/>
                <a:cs typeface="Arial" pitchFamily="34" charset="0"/>
              </a:rPr>
              <a:t>temperature anomaly)</a:t>
            </a:r>
          </a:p>
        </p:txBody>
      </p:sp>
      <p:cxnSp>
        <p:nvCxnSpPr>
          <p:cNvPr id="88" name="Straight Connector 87"/>
          <p:cNvCxnSpPr/>
          <p:nvPr/>
        </p:nvCxnSpPr>
        <p:spPr>
          <a:xfrm flipH="1">
            <a:off x="4191000" y="3233078"/>
            <a:ext cx="2133600" cy="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954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Freeform 81"/>
          <p:cNvSpPr/>
          <p:nvPr/>
        </p:nvSpPr>
        <p:spPr>
          <a:xfrm>
            <a:off x="4210973" y="2159407"/>
            <a:ext cx="3161602" cy="1074546"/>
          </a:xfrm>
          <a:custGeom>
            <a:avLst/>
            <a:gdLst>
              <a:gd name="connsiteX0" fmla="*/ 0 w 2122536"/>
              <a:gd name="connsiteY0" fmla="*/ 0 h 1625139"/>
              <a:gd name="connsiteX1" fmla="*/ 2113655 w 2122536"/>
              <a:gd name="connsiteY1" fmla="*/ 8880 h 1625139"/>
              <a:gd name="connsiteX2" fmla="*/ 2122536 w 2122536"/>
              <a:gd name="connsiteY2" fmla="*/ 1625139 h 1625139"/>
              <a:gd name="connsiteX3" fmla="*/ 0 w 2122536"/>
              <a:gd name="connsiteY3" fmla="*/ 1625139 h 1625139"/>
              <a:gd name="connsiteX4" fmla="*/ 0 w 2122536"/>
              <a:gd name="connsiteY4" fmla="*/ 0 h 1625139"/>
              <a:gd name="connsiteX0" fmla="*/ 1047947 w 2122536"/>
              <a:gd name="connsiteY0" fmla="*/ 559475 h 1616259"/>
              <a:gd name="connsiteX1" fmla="*/ 2113655 w 2122536"/>
              <a:gd name="connsiteY1" fmla="*/ 0 h 1616259"/>
              <a:gd name="connsiteX2" fmla="*/ 2122536 w 2122536"/>
              <a:gd name="connsiteY2" fmla="*/ 1616259 h 1616259"/>
              <a:gd name="connsiteX3" fmla="*/ 0 w 2122536"/>
              <a:gd name="connsiteY3" fmla="*/ 1616259 h 1616259"/>
              <a:gd name="connsiteX4" fmla="*/ 1047947 w 2122536"/>
              <a:gd name="connsiteY4" fmla="*/ 559475 h 1616259"/>
              <a:gd name="connsiteX0" fmla="*/ 1047947 w 3161608"/>
              <a:gd name="connsiteY0" fmla="*/ 17762 h 1074546"/>
              <a:gd name="connsiteX1" fmla="*/ 3161602 w 3161608"/>
              <a:gd name="connsiteY1" fmla="*/ 0 h 1074546"/>
              <a:gd name="connsiteX2" fmla="*/ 2122536 w 3161608"/>
              <a:gd name="connsiteY2" fmla="*/ 1074546 h 1074546"/>
              <a:gd name="connsiteX3" fmla="*/ 0 w 3161608"/>
              <a:gd name="connsiteY3" fmla="*/ 1074546 h 1074546"/>
              <a:gd name="connsiteX4" fmla="*/ 1047947 w 3161608"/>
              <a:gd name="connsiteY4" fmla="*/ 17762 h 1074546"/>
              <a:gd name="connsiteX0" fmla="*/ 1047947 w 3161602"/>
              <a:gd name="connsiteY0" fmla="*/ 17762 h 1074546"/>
              <a:gd name="connsiteX1" fmla="*/ 3161602 w 3161602"/>
              <a:gd name="connsiteY1" fmla="*/ 0 h 1074546"/>
              <a:gd name="connsiteX2" fmla="*/ 2122536 w 3161602"/>
              <a:gd name="connsiteY2" fmla="*/ 1074546 h 1074546"/>
              <a:gd name="connsiteX3" fmla="*/ 0 w 3161602"/>
              <a:gd name="connsiteY3" fmla="*/ 1074546 h 1074546"/>
              <a:gd name="connsiteX4" fmla="*/ 1047947 w 3161602"/>
              <a:gd name="connsiteY4" fmla="*/ 17762 h 1074546"/>
              <a:gd name="connsiteX0" fmla="*/ 1047947 w 3161602"/>
              <a:gd name="connsiteY0" fmla="*/ 17762 h 1074546"/>
              <a:gd name="connsiteX1" fmla="*/ 3161602 w 3161602"/>
              <a:gd name="connsiteY1" fmla="*/ 0 h 1074546"/>
              <a:gd name="connsiteX2" fmla="*/ 2122536 w 3161602"/>
              <a:gd name="connsiteY2" fmla="*/ 1074546 h 1074546"/>
              <a:gd name="connsiteX3" fmla="*/ 0 w 3161602"/>
              <a:gd name="connsiteY3" fmla="*/ 1074546 h 1074546"/>
              <a:gd name="connsiteX4" fmla="*/ 1047947 w 3161602"/>
              <a:gd name="connsiteY4" fmla="*/ 17762 h 1074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61602" h="1074546">
                <a:moveTo>
                  <a:pt x="1047947" y="17762"/>
                </a:moveTo>
                <a:lnTo>
                  <a:pt x="3161602" y="0"/>
                </a:lnTo>
                <a:cubicBezTo>
                  <a:pt x="2809326" y="370023"/>
                  <a:pt x="2554740" y="642359"/>
                  <a:pt x="2122536" y="1074546"/>
                </a:cubicBezTo>
                <a:lnTo>
                  <a:pt x="0" y="1074546"/>
                </a:lnTo>
                <a:lnTo>
                  <a:pt x="1047947" y="17762"/>
                </a:lnTo>
                <a:close/>
              </a:path>
            </a:pathLst>
          </a:custGeom>
          <a:solidFill>
            <a:srgbClr val="FF0000">
              <a:alpha val="32000"/>
            </a:srgbClr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Connector 53"/>
          <p:cNvCxnSpPr/>
          <p:nvPr/>
        </p:nvCxnSpPr>
        <p:spPr>
          <a:xfrm flipH="1">
            <a:off x="5259558" y="1024138"/>
            <a:ext cx="786" cy="270255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Parallelogram 92"/>
          <p:cNvSpPr/>
          <p:nvPr/>
        </p:nvSpPr>
        <p:spPr>
          <a:xfrm>
            <a:off x="4191000" y="3704931"/>
            <a:ext cx="3200400" cy="1066800"/>
          </a:xfrm>
          <a:prstGeom prst="parallelogram">
            <a:avLst>
              <a:gd name="adj" fmla="val 100637"/>
            </a:avLst>
          </a:prstGeom>
          <a:solidFill>
            <a:schemeClr val="tx2">
              <a:lumMod val="40000"/>
              <a:lumOff val="60000"/>
            </a:schemeClr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5715000" y="4162131"/>
            <a:ext cx="228600" cy="15240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Connector 51"/>
          <p:cNvCxnSpPr>
            <a:stCxn id="84" idx="2"/>
          </p:cNvCxnSpPr>
          <p:nvPr/>
        </p:nvCxnSpPr>
        <p:spPr>
          <a:xfrm flipH="1">
            <a:off x="5258281" y="3705730"/>
            <a:ext cx="2117240" cy="226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5" name="Freeform 94"/>
          <p:cNvSpPr/>
          <p:nvPr/>
        </p:nvSpPr>
        <p:spPr>
          <a:xfrm>
            <a:off x="5029200" y="3856711"/>
            <a:ext cx="1020362" cy="643160"/>
          </a:xfrm>
          <a:custGeom>
            <a:avLst/>
            <a:gdLst>
              <a:gd name="connsiteX0" fmla="*/ 586127 w 985020"/>
              <a:gd name="connsiteY0" fmla="*/ 0 h 635019"/>
              <a:gd name="connsiteX1" fmla="*/ 887332 w 985020"/>
              <a:gd name="connsiteY1" fmla="*/ 0 h 635019"/>
              <a:gd name="connsiteX2" fmla="*/ 724519 w 985020"/>
              <a:gd name="connsiteY2" fmla="*/ 65131 h 635019"/>
              <a:gd name="connsiteX3" fmla="*/ 219797 w 985020"/>
              <a:gd name="connsiteY3" fmla="*/ 561748 h 635019"/>
              <a:gd name="connsiteX4" fmla="*/ 854769 w 985020"/>
              <a:gd name="connsiteY4" fmla="*/ 569889 h 635019"/>
              <a:gd name="connsiteX5" fmla="*/ 985020 w 985020"/>
              <a:gd name="connsiteY5" fmla="*/ 488476 h 635019"/>
              <a:gd name="connsiteX6" fmla="*/ 822207 w 985020"/>
              <a:gd name="connsiteY6" fmla="*/ 635019 h 635019"/>
              <a:gd name="connsiteX7" fmla="*/ 0 w 985020"/>
              <a:gd name="connsiteY7" fmla="*/ 626878 h 635019"/>
              <a:gd name="connsiteX8" fmla="*/ 122110 w 985020"/>
              <a:gd name="connsiteY8" fmla="*/ 578030 h 635019"/>
              <a:gd name="connsiteX9" fmla="*/ 667534 w 985020"/>
              <a:gd name="connsiteY9" fmla="*/ 48848 h 635019"/>
              <a:gd name="connsiteX10" fmla="*/ 586127 w 985020"/>
              <a:gd name="connsiteY10" fmla="*/ 0 h 635019"/>
              <a:gd name="connsiteX0" fmla="*/ 586127 w 985020"/>
              <a:gd name="connsiteY0" fmla="*/ 0 h 635019"/>
              <a:gd name="connsiteX1" fmla="*/ 887332 w 985020"/>
              <a:gd name="connsiteY1" fmla="*/ 0 h 635019"/>
              <a:gd name="connsiteX2" fmla="*/ 773363 w 985020"/>
              <a:gd name="connsiteY2" fmla="*/ 56990 h 635019"/>
              <a:gd name="connsiteX3" fmla="*/ 219797 w 985020"/>
              <a:gd name="connsiteY3" fmla="*/ 561748 h 635019"/>
              <a:gd name="connsiteX4" fmla="*/ 854769 w 985020"/>
              <a:gd name="connsiteY4" fmla="*/ 569889 h 635019"/>
              <a:gd name="connsiteX5" fmla="*/ 985020 w 985020"/>
              <a:gd name="connsiteY5" fmla="*/ 488476 h 635019"/>
              <a:gd name="connsiteX6" fmla="*/ 822207 w 985020"/>
              <a:gd name="connsiteY6" fmla="*/ 635019 h 635019"/>
              <a:gd name="connsiteX7" fmla="*/ 0 w 985020"/>
              <a:gd name="connsiteY7" fmla="*/ 626878 h 635019"/>
              <a:gd name="connsiteX8" fmla="*/ 122110 w 985020"/>
              <a:gd name="connsiteY8" fmla="*/ 578030 h 635019"/>
              <a:gd name="connsiteX9" fmla="*/ 667534 w 985020"/>
              <a:gd name="connsiteY9" fmla="*/ 48848 h 635019"/>
              <a:gd name="connsiteX10" fmla="*/ 586127 w 985020"/>
              <a:gd name="connsiteY10" fmla="*/ 0 h 635019"/>
              <a:gd name="connsiteX0" fmla="*/ 586127 w 985020"/>
              <a:gd name="connsiteY0" fmla="*/ 0 h 635019"/>
              <a:gd name="connsiteX1" fmla="*/ 887332 w 985020"/>
              <a:gd name="connsiteY1" fmla="*/ 0 h 635019"/>
              <a:gd name="connsiteX2" fmla="*/ 773363 w 985020"/>
              <a:gd name="connsiteY2" fmla="*/ 56990 h 635019"/>
              <a:gd name="connsiteX3" fmla="*/ 252359 w 985020"/>
              <a:gd name="connsiteY3" fmla="*/ 561748 h 635019"/>
              <a:gd name="connsiteX4" fmla="*/ 854769 w 985020"/>
              <a:gd name="connsiteY4" fmla="*/ 569889 h 635019"/>
              <a:gd name="connsiteX5" fmla="*/ 985020 w 985020"/>
              <a:gd name="connsiteY5" fmla="*/ 488476 h 635019"/>
              <a:gd name="connsiteX6" fmla="*/ 822207 w 985020"/>
              <a:gd name="connsiteY6" fmla="*/ 635019 h 635019"/>
              <a:gd name="connsiteX7" fmla="*/ 0 w 985020"/>
              <a:gd name="connsiteY7" fmla="*/ 626878 h 635019"/>
              <a:gd name="connsiteX8" fmla="*/ 122110 w 985020"/>
              <a:gd name="connsiteY8" fmla="*/ 578030 h 635019"/>
              <a:gd name="connsiteX9" fmla="*/ 667534 w 985020"/>
              <a:gd name="connsiteY9" fmla="*/ 48848 h 635019"/>
              <a:gd name="connsiteX10" fmla="*/ 586127 w 985020"/>
              <a:gd name="connsiteY10" fmla="*/ 0 h 635019"/>
              <a:gd name="connsiteX0" fmla="*/ 586127 w 985020"/>
              <a:gd name="connsiteY0" fmla="*/ 8141 h 643160"/>
              <a:gd name="connsiteX1" fmla="*/ 936176 w 985020"/>
              <a:gd name="connsiteY1" fmla="*/ 0 h 643160"/>
              <a:gd name="connsiteX2" fmla="*/ 773363 w 985020"/>
              <a:gd name="connsiteY2" fmla="*/ 65131 h 643160"/>
              <a:gd name="connsiteX3" fmla="*/ 252359 w 985020"/>
              <a:gd name="connsiteY3" fmla="*/ 569889 h 643160"/>
              <a:gd name="connsiteX4" fmla="*/ 854769 w 985020"/>
              <a:gd name="connsiteY4" fmla="*/ 578030 h 643160"/>
              <a:gd name="connsiteX5" fmla="*/ 985020 w 985020"/>
              <a:gd name="connsiteY5" fmla="*/ 496617 h 643160"/>
              <a:gd name="connsiteX6" fmla="*/ 822207 w 985020"/>
              <a:gd name="connsiteY6" fmla="*/ 643160 h 643160"/>
              <a:gd name="connsiteX7" fmla="*/ 0 w 985020"/>
              <a:gd name="connsiteY7" fmla="*/ 635019 h 643160"/>
              <a:gd name="connsiteX8" fmla="*/ 122110 w 985020"/>
              <a:gd name="connsiteY8" fmla="*/ 586171 h 643160"/>
              <a:gd name="connsiteX9" fmla="*/ 667534 w 985020"/>
              <a:gd name="connsiteY9" fmla="*/ 56989 h 643160"/>
              <a:gd name="connsiteX10" fmla="*/ 586127 w 985020"/>
              <a:gd name="connsiteY10" fmla="*/ 8141 h 643160"/>
              <a:gd name="connsiteX0" fmla="*/ 586127 w 985020"/>
              <a:gd name="connsiteY0" fmla="*/ 8141 h 643160"/>
              <a:gd name="connsiteX1" fmla="*/ 936176 w 985020"/>
              <a:gd name="connsiteY1" fmla="*/ 0 h 643160"/>
              <a:gd name="connsiteX2" fmla="*/ 773363 w 985020"/>
              <a:gd name="connsiteY2" fmla="*/ 65131 h 643160"/>
              <a:gd name="connsiteX3" fmla="*/ 252359 w 985020"/>
              <a:gd name="connsiteY3" fmla="*/ 569889 h 643160"/>
              <a:gd name="connsiteX4" fmla="*/ 854769 w 985020"/>
              <a:gd name="connsiteY4" fmla="*/ 578030 h 643160"/>
              <a:gd name="connsiteX5" fmla="*/ 985020 w 985020"/>
              <a:gd name="connsiteY5" fmla="*/ 496617 h 643160"/>
              <a:gd name="connsiteX6" fmla="*/ 822207 w 985020"/>
              <a:gd name="connsiteY6" fmla="*/ 643160 h 643160"/>
              <a:gd name="connsiteX7" fmla="*/ 0 w 985020"/>
              <a:gd name="connsiteY7" fmla="*/ 635019 h 643160"/>
              <a:gd name="connsiteX8" fmla="*/ 106548 w 985020"/>
              <a:gd name="connsiteY8" fmla="*/ 573598 h 643160"/>
              <a:gd name="connsiteX9" fmla="*/ 667534 w 985020"/>
              <a:gd name="connsiteY9" fmla="*/ 56989 h 643160"/>
              <a:gd name="connsiteX10" fmla="*/ 586127 w 985020"/>
              <a:gd name="connsiteY10" fmla="*/ 8141 h 643160"/>
              <a:gd name="connsiteX0" fmla="*/ 586127 w 985020"/>
              <a:gd name="connsiteY0" fmla="*/ 8141 h 643160"/>
              <a:gd name="connsiteX1" fmla="*/ 936176 w 985020"/>
              <a:gd name="connsiteY1" fmla="*/ 0 h 643160"/>
              <a:gd name="connsiteX2" fmla="*/ 773363 w 985020"/>
              <a:gd name="connsiteY2" fmla="*/ 65131 h 643160"/>
              <a:gd name="connsiteX3" fmla="*/ 252359 w 985020"/>
              <a:gd name="connsiteY3" fmla="*/ 569889 h 643160"/>
              <a:gd name="connsiteX4" fmla="*/ 854769 w 985020"/>
              <a:gd name="connsiteY4" fmla="*/ 578030 h 643160"/>
              <a:gd name="connsiteX5" fmla="*/ 985020 w 985020"/>
              <a:gd name="connsiteY5" fmla="*/ 496617 h 643160"/>
              <a:gd name="connsiteX6" fmla="*/ 822207 w 985020"/>
              <a:gd name="connsiteY6" fmla="*/ 643160 h 643160"/>
              <a:gd name="connsiteX7" fmla="*/ 0 w 985020"/>
              <a:gd name="connsiteY7" fmla="*/ 635019 h 643160"/>
              <a:gd name="connsiteX8" fmla="*/ 106548 w 985020"/>
              <a:gd name="connsiteY8" fmla="*/ 573598 h 643160"/>
              <a:gd name="connsiteX9" fmla="*/ 648083 w 985020"/>
              <a:gd name="connsiteY9" fmla="*/ 48606 h 643160"/>
              <a:gd name="connsiteX10" fmla="*/ 586127 w 985020"/>
              <a:gd name="connsiteY10" fmla="*/ 8141 h 643160"/>
              <a:gd name="connsiteX0" fmla="*/ 586127 w 985020"/>
              <a:gd name="connsiteY0" fmla="*/ 8141 h 643160"/>
              <a:gd name="connsiteX1" fmla="*/ 936176 w 985020"/>
              <a:gd name="connsiteY1" fmla="*/ 0 h 643160"/>
              <a:gd name="connsiteX2" fmla="*/ 773363 w 985020"/>
              <a:gd name="connsiteY2" fmla="*/ 65131 h 643160"/>
              <a:gd name="connsiteX3" fmla="*/ 275701 w 985020"/>
              <a:gd name="connsiteY3" fmla="*/ 544741 h 643160"/>
              <a:gd name="connsiteX4" fmla="*/ 854769 w 985020"/>
              <a:gd name="connsiteY4" fmla="*/ 578030 h 643160"/>
              <a:gd name="connsiteX5" fmla="*/ 985020 w 985020"/>
              <a:gd name="connsiteY5" fmla="*/ 496617 h 643160"/>
              <a:gd name="connsiteX6" fmla="*/ 822207 w 985020"/>
              <a:gd name="connsiteY6" fmla="*/ 643160 h 643160"/>
              <a:gd name="connsiteX7" fmla="*/ 0 w 985020"/>
              <a:gd name="connsiteY7" fmla="*/ 635019 h 643160"/>
              <a:gd name="connsiteX8" fmla="*/ 106548 w 985020"/>
              <a:gd name="connsiteY8" fmla="*/ 573598 h 643160"/>
              <a:gd name="connsiteX9" fmla="*/ 648083 w 985020"/>
              <a:gd name="connsiteY9" fmla="*/ 48606 h 643160"/>
              <a:gd name="connsiteX10" fmla="*/ 586127 w 985020"/>
              <a:gd name="connsiteY10" fmla="*/ 8141 h 643160"/>
              <a:gd name="connsiteX0" fmla="*/ 586127 w 985020"/>
              <a:gd name="connsiteY0" fmla="*/ 8141 h 643160"/>
              <a:gd name="connsiteX1" fmla="*/ 936176 w 985020"/>
              <a:gd name="connsiteY1" fmla="*/ 0 h 643160"/>
              <a:gd name="connsiteX2" fmla="*/ 773363 w 985020"/>
              <a:gd name="connsiteY2" fmla="*/ 65131 h 643160"/>
              <a:gd name="connsiteX3" fmla="*/ 275701 w 985020"/>
              <a:gd name="connsiteY3" fmla="*/ 544741 h 643160"/>
              <a:gd name="connsiteX4" fmla="*/ 885892 w 985020"/>
              <a:gd name="connsiteY4" fmla="*/ 557074 h 643160"/>
              <a:gd name="connsiteX5" fmla="*/ 985020 w 985020"/>
              <a:gd name="connsiteY5" fmla="*/ 496617 h 643160"/>
              <a:gd name="connsiteX6" fmla="*/ 822207 w 985020"/>
              <a:gd name="connsiteY6" fmla="*/ 643160 h 643160"/>
              <a:gd name="connsiteX7" fmla="*/ 0 w 985020"/>
              <a:gd name="connsiteY7" fmla="*/ 635019 h 643160"/>
              <a:gd name="connsiteX8" fmla="*/ 106548 w 985020"/>
              <a:gd name="connsiteY8" fmla="*/ 573598 h 643160"/>
              <a:gd name="connsiteX9" fmla="*/ 648083 w 985020"/>
              <a:gd name="connsiteY9" fmla="*/ 48606 h 643160"/>
              <a:gd name="connsiteX10" fmla="*/ 586127 w 985020"/>
              <a:gd name="connsiteY10" fmla="*/ 8141 h 643160"/>
              <a:gd name="connsiteX0" fmla="*/ 586127 w 985020"/>
              <a:gd name="connsiteY0" fmla="*/ 8141 h 643160"/>
              <a:gd name="connsiteX1" fmla="*/ 936176 w 985020"/>
              <a:gd name="connsiteY1" fmla="*/ 0 h 643160"/>
              <a:gd name="connsiteX2" fmla="*/ 773363 w 985020"/>
              <a:gd name="connsiteY2" fmla="*/ 65131 h 643160"/>
              <a:gd name="connsiteX3" fmla="*/ 275701 w 985020"/>
              <a:gd name="connsiteY3" fmla="*/ 544741 h 643160"/>
              <a:gd name="connsiteX4" fmla="*/ 885892 w 985020"/>
              <a:gd name="connsiteY4" fmla="*/ 540309 h 643160"/>
              <a:gd name="connsiteX5" fmla="*/ 985020 w 985020"/>
              <a:gd name="connsiteY5" fmla="*/ 496617 h 643160"/>
              <a:gd name="connsiteX6" fmla="*/ 822207 w 985020"/>
              <a:gd name="connsiteY6" fmla="*/ 643160 h 643160"/>
              <a:gd name="connsiteX7" fmla="*/ 0 w 985020"/>
              <a:gd name="connsiteY7" fmla="*/ 635019 h 643160"/>
              <a:gd name="connsiteX8" fmla="*/ 106548 w 985020"/>
              <a:gd name="connsiteY8" fmla="*/ 573598 h 643160"/>
              <a:gd name="connsiteX9" fmla="*/ 648083 w 985020"/>
              <a:gd name="connsiteY9" fmla="*/ 48606 h 643160"/>
              <a:gd name="connsiteX10" fmla="*/ 586127 w 985020"/>
              <a:gd name="connsiteY10" fmla="*/ 8141 h 643160"/>
              <a:gd name="connsiteX0" fmla="*/ 586127 w 985020"/>
              <a:gd name="connsiteY0" fmla="*/ 8141 h 643160"/>
              <a:gd name="connsiteX1" fmla="*/ 936176 w 985020"/>
              <a:gd name="connsiteY1" fmla="*/ 0 h 643160"/>
              <a:gd name="connsiteX2" fmla="*/ 773363 w 985020"/>
              <a:gd name="connsiteY2" fmla="*/ 65131 h 643160"/>
              <a:gd name="connsiteX3" fmla="*/ 275701 w 985020"/>
              <a:gd name="connsiteY3" fmla="*/ 544741 h 643160"/>
              <a:gd name="connsiteX4" fmla="*/ 885892 w 985020"/>
              <a:gd name="connsiteY4" fmla="*/ 544500 h 643160"/>
              <a:gd name="connsiteX5" fmla="*/ 985020 w 985020"/>
              <a:gd name="connsiteY5" fmla="*/ 496617 h 643160"/>
              <a:gd name="connsiteX6" fmla="*/ 822207 w 985020"/>
              <a:gd name="connsiteY6" fmla="*/ 643160 h 643160"/>
              <a:gd name="connsiteX7" fmla="*/ 0 w 985020"/>
              <a:gd name="connsiteY7" fmla="*/ 635019 h 643160"/>
              <a:gd name="connsiteX8" fmla="*/ 106548 w 985020"/>
              <a:gd name="connsiteY8" fmla="*/ 573598 h 643160"/>
              <a:gd name="connsiteX9" fmla="*/ 648083 w 985020"/>
              <a:gd name="connsiteY9" fmla="*/ 48606 h 643160"/>
              <a:gd name="connsiteX10" fmla="*/ 586127 w 985020"/>
              <a:gd name="connsiteY10" fmla="*/ 8141 h 643160"/>
              <a:gd name="connsiteX0" fmla="*/ 586127 w 947096"/>
              <a:gd name="connsiteY0" fmla="*/ 8141 h 643160"/>
              <a:gd name="connsiteX1" fmla="*/ 936176 w 947096"/>
              <a:gd name="connsiteY1" fmla="*/ 0 h 643160"/>
              <a:gd name="connsiteX2" fmla="*/ 773363 w 947096"/>
              <a:gd name="connsiteY2" fmla="*/ 65131 h 643160"/>
              <a:gd name="connsiteX3" fmla="*/ 275701 w 947096"/>
              <a:gd name="connsiteY3" fmla="*/ 544741 h 643160"/>
              <a:gd name="connsiteX4" fmla="*/ 885892 w 947096"/>
              <a:gd name="connsiteY4" fmla="*/ 544500 h 643160"/>
              <a:gd name="connsiteX5" fmla="*/ 947096 w 947096"/>
              <a:gd name="connsiteY5" fmla="*/ 527260 h 643160"/>
              <a:gd name="connsiteX6" fmla="*/ 822207 w 947096"/>
              <a:gd name="connsiteY6" fmla="*/ 643160 h 643160"/>
              <a:gd name="connsiteX7" fmla="*/ 0 w 947096"/>
              <a:gd name="connsiteY7" fmla="*/ 635019 h 643160"/>
              <a:gd name="connsiteX8" fmla="*/ 106548 w 947096"/>
              <a:gd name="connsiteY8" fmla="*/ 573598 h 643160"/>
              <a:gd name="connsiteX9" fmla="*/ 648083 w 947096"/>
              <a:gd name="connsiteY9" fmla="*/ 48606 h 643160"/>
              <a:gd name="connsiteX10" fmla="*/ 586127 w 947096"/>
              <a:gd name="connsiteY10" fmla="*/ 8141 h 643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47096" h="643160">
                <a:moveTo>
                  <a:pt x="586127" y="8141"/>
                </a:moveTo>
                <a:lnTo>
                  <a:pt x="936176" y="0"/>
                </a:lnTo>
                <a:lnTo>
                  <a:pt x="773363" y="65131"/>
                </a:lnTo>
                <a:lnTo>
                  <a:pt x="275701" y="544741"/>
                </a:lnTo>
                <a:lnTo>
                  <a:pt x="885892" y="544500"/>
                </a:lnTo>
                <a:lnTo>
                  <a:pt x="947096" y="527260"/>
                </a:lnTo>
                <a:lnTo>
                  <a:pt x="822207" y="643160"/>
                </a:lnTo>
                <a:lnTo>
                  <a:pt x="0" y="635019"/>
                </a:lnTo>
                <a:lnTo>
                  <a:pt x="106548" y="573598"/>
                </a:lnTo>
                <a:lnTo>
                  <a:pt x="648083" y="48606"/>
                </a:lnTo>
                <a:lnTo>
                  <a:pt x="586127" y="8141"/>
                </a:lnTo>
                <a:close/>
              </a:path>
            </a:pathLst>
          </a:cu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27000" h="12065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relaxedInset"/>
            </a:sp3d>
          </a:bodyPr>
          <a:lstStyle/>
          <a:p>
            <a:pPr algn="ctr"/>
            <a:endParaRPr lang="en-US"/>
          </a:p>
        </p:txBody>
      </p:sp>
      <p:cxnSp>
        <p:nvCxnSpPr>
          <p:cNvPr id="90" name="Straight Connector 89"/>
          <p:cNvCxnSpPr/>
          <p:nvPr/>
        </p:nvCxnSpPr>
        <p:spPr>
          <a:xfrm flipH="1">
            <a:off x="5257800" y="2166278"/>
            <a:ext cx="2133600" cy="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flipH="1">
            <a:off x="4191000" y="2166278"/>
            <a:ext cx="1066800" cy="106680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" name="Content Placeholder 2"/>
          <p:cNvSpPr txBox="1">
            <a:spLocks/>
          </p:cNvSpPr>
          <p:nvPr/>
        </p:nvSpPr>
        <p:spPr>
          <a:xfrm>
            <a:off x="3124200" y="3011166"/>
            <a:ext cx="1143000" cy="381000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1800" b="1" dirty="0">
                <a:latin typeface="Arial" pitchFamily="34" charset="0"/>
                <a:cs typeface="Arial" pitchFamily="34" charset="0"/>
              </a:rPr>
              <a:t>5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00 hPa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-1" t="40552" r="24398" b="41581"/>
          <a:stretch/>
        </p:blipFill>
        <p:spPr>
          <a:xfrm>
            <a:off x="0" y="0"/>
            <a:ext cx="9144000" cy="701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cxnSp>
        <p:nvCxnSpPr>
          <p:cNvPr id="51" name="Straight Connector 50"/>
          <p:cNvCxnSpPr/>
          <p:nvPr/>
        </p:nvCxnSpPr>
        <p:spPr>
          <a:xfrm flipH="1">
            <a:off x="4191481" y="3705956"/>
            <a:ext cx="1066800" cy="106680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Freeform 57"/>
          <p:cNvSpPr/>
          <p:nvPr/>
        </p:nvSpPr>
        <p:spPr>
          <a:xfrm>
            <a:off x="4082793" y="4829535"/>
            <a:ext cx="2174488" cy="216829"/>
          </a:xfrm>
          <a:custGeom>
            <a:avLst/>
            <a:gdLst>
              <a:gd name="connsiteX0" fmla="*/ 92927 w 2174488"/>
              <a:gd name="connsiteY0" fmla="*/ 0 h 216829"/>
              <a:gd name="connsiteX1" fmla="*/ 24780 w 2174488"/>
              <a:gd name="connsiteY1" fmla="*/ 43366 h 216829"/>
              <a:gd name="connsiteX2" fmla="*/ 0 w 2174488"/>
              <a:gd name="connsiteY2" fmla="*/ 99122 h 216829"/>
              <a:gd name="connsiteX3" fmla="*/ 24780 w 2174488"/>
              <a:gd name="connsiteY3" fmla="*/ 154878 h 216829"/>
              <a:gd name="connsiteX4" fmla="*/ 86732 w 2174488"/>
              <a:gd name="connsiteY4" fmla="*/ 167269 h 216829"/>
              <a:gd name="connsiteX5" fmla="*/ 179659 w 2174488"/>
              <a:gd name="connsiteY5" fmla="*/ 148683 h 216829"/>
              <a:gd name="connsiteX6" fmla="*/ 297366 w 2174488"/>
              <a:gd name="connsiteY6" fmla="*/ 123903 h 216829"/>
              <a:gd name="connsiteX7" fmla="*/ 458439 w 2174488"/>
              <a:gd name="connsiteY7" fmla="*/ 86732 h 216829"/>
              <a:gd name="connsiteX8" fmla="*/ 563756 w 2174488"/>
              <a:gd name="connsiteY8" fmla="*/ 74342 h 216829"/>
              <a:gd name="connsiteX9" fmla="*/ 675268 w 2174488"/>
              <a:gd name="connsiteY9" fmla="*/ 68147 h 216829"/>
              <a:gd name="connsiteX10" fmla="*/ 762000 w 2174488"/>
              <a:gd name="connsiteY10" fmla="*/ 74342 h 216829"/>
              <a:gd name="connsiteX11" fmla="*/ 848732 w 2174488"/>
              <a:gd name="connsiteY11" fmla="*/ 105317 h 216829"/>
              <a:gd name="connsiteX12" fmla="*/ 873512 w 2174488"/>
              <a:gd name="connsiteY12" fmla="*/ 154878 h 216829"/>
              <a:gd name="connsiteX13" fmla="*/ 873512 w 2174488"/>
              <a:gd name="connsiteY13" fmla="*/ 154878 h 216829"/>
              <a:gd name="connsiteX14" fmla="*/ 879707 w 2174488"/>
              <a:gd name="connsiteY14" fmla="*/ 216829 h 216829"/>
              <a:gd name="connsiteX15" fmla="*/ 923073 w 2174488"/>
              <a:gd name="connsiteY15" fmla="*/ 173464 h 216829"/>
              <a:gd name="connsiteX16" fmla="*/ 985024 w 2174488"/>
              <a:gd name="connsiteY16" fmla="*/ 123903 h 216829"/>
              <a:gd name="connsiteX17" fmla="*/ 1053171 w 2174488"/>
              <a:gd name="connsiteY17" fmla="*/ 86732 h 216829"/>
              <a:gd name="connsiteX18" fmla="*/ 1164683 w 2174488"/>
              <a:gd name="connsiteY18" fmla="*/ 68147 h 216829"/>
              <a:gd name="connsiteX19" fmla="*/ 1282390 w 2174488"/>
              <a:gd name="connsiteY19" fmla="*/ 80537 h 216829"/>
              <a:gd name="connsiteX20" fmla="*/ 1369122 w 2174488"/>
              <a:gd name="connsiteY20" fmla="*/ 111512 h 216829"/>
              <a:gd name="connsiteX21" fmla="*/ 1449659 w 2174488"/>
              <a:gd name="connsiteY21" fmla="*/ 136293 h 216829"/>
              <a:gd name="connsiteX22" fmla="*/ 1604537 w 2174488"/>
              <a:gd name="connsiteY22" fmla="*/ 167269 h 216829"/>
              <a:gd name="connsiteX23" fmla="*/ 1685073 w 2174488"/>
              <a:gd name="connsiteY23" fmla="*/ 179659 h 216829"/>
              <a:gd name="connsiteX24" fmla="*/ 1778000 w 2174488"/>
              <a:gd name="connsiteY24" fmla="*/ 185854 h 216829"/>
              <a:gd name="connsiteX25" fmla="*/ 1883317 w 2174488"/>
              <a:gd name="connsiteY25" fmla="*/ 179659 h 216829"/>
              <a:gd name="connsiteX26" fmla="*/ 1951463 w 2174488"/>
              <a:gd name="connsiteY26" fmla="*/ 154878 h 216829"/>
              <a:gd name="connsiteX27" fmla="*/ 2038195 w 2174488"/>
              <a:gd name="connsiteY27" fmla="*/ 130098 h 216829"/>
              <a:gd name="connsiteX28" fmla="*/ 2038195 w 2174488"/>
              <a:gd name="connsiteY28" fmla="*/ 130098 h 216829"/>
              <a:gd name="connsiteX29" fmla="*/ 2137317 w 2174488"/>
              <a:gd name="connsiteY29" fmla="*/ 80537 h 216829"/>
              <a:gd name="connsiteX30" fmla="*/ 2174488 w 2174488"/>
              <a:gd name="connsiteY30" fmla="*/ 37171 h 216829"/>
              <a:gd name="connsiteX31" fmla="*/ 2174488 w 2174488"/>
              <a:gd name="connsiteY31" fmla="*/ 37171 h 216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174488" h="216829">
                <a:moveTo>
                  <a:pt x="92927" y="0"/>
                </a:moveTo>
                <a:lnTo>
                  <a:pt x="24780" y="43366"/>
                </a:lnTo>
                <a:lnTo>
                  <a:pt x="0" y="99122"/>
                </a:lnTo>
                <a:lnTo>
                  <a:pt x="24780" y="154878"/>
                </a:lnTo>
                <a:lnTo>
                  <a:pt x="86732" y="167269"/>
                </a:lnTo>
                <a:lnTo>
                  <a:pt x="179659" y="148683"/>
                </a:lnTo>
                <a:lnTo>
                  <a:pt x="297366" y="123903"/>
                </a:lnTo>
                <a:lnTo>
                  <a:pt x="458439" y="86732"/>
                </a:lnTo>
                <a:lnTo>
                  <a:pt x="563756" y="74342"/>
                </a:lnTo>
                <a:lnTo>
                  <a:pt x="675268" y="68147"/>
                </a:lnTo>
                <a:lnTo>
                  <a:pt x="762000" y="74342"/>
                </a:lnTo>
                <a:lnTo>
                  <a:pt x="848732" y="105317"/>
                </a:lnTo>
                <a:lnTo>
                  <a:pt x="873512" y="154878"/>
                </a:lnTo>
                <a:lnTo>
                  <a:pt x="873512" y="154878"/>
                </a:lnTo>
                <a:lnTo>
                  <a:pt x="879707" y="216829"/>
                </a:lnTo>
                <a:lnTo>
                  <a:pt x="923073" y="173464"/>
                </a:lnTo>
                <a:lnTo>
                  <a:pt x="985024" y="123903"/>
                </a:lnTo>
                <a:lnTo>
                  <a:pt x="1053171" y="86732"/>
                </a:lnTo>
                <a:lnTo>
                  <a:pt x="1164683" y="68147"/>
                </a:lnTo>
                <a:lnTo>
                  <a:pt x="1282390" y="80537"/>
                </a:lnTo>
                <a:lnTo>
                  <a:pt x="1369122" y="111512"/>
                </a:lnTo>
                <a:lnTo>
                  <a:pt x="1449659" y="136293"/>
                </a:lnTo>
                <a:lnTo>
                  <a:pt x="1604537" y="167269"/>
                </a:lnTo>
                <a:lnTo>
                  <a:pt x="1685073" y="179659"/>
                </a:lnTo>
                <a:lnTo>
                  <a:pt x="1778000" y="185854"/>
                </a:lnTo>
                <a:lnTo>
                  <a:pt x="1883317" y="179659"/>
                </a:lnTo>
                <a:lnTo>
                  <a:pt x="1951463" y="154878"/>
                </a:lnTo>
                <a:lnTo>
                  <a:pt x="2038195" y="130098"/>
                </a:lnTo>
                <a:lnTo>
                  <a:pt x="2038195" y="130098"/>
                </a:lnTo>
                <a:lnTo>
                  <a:pt x="2137317" y="80537"/>
                </a:lnTo>
                <a:lnTo>
                  <a:pt x="2174488" y="37171"/>
                </a:lnTo>
                <a:lnTo>
                  <a:pt x="2174488" y="37171"/>
                </a:lnTo>
              </a:path>
            </a:pathLst>
          </a:cu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68" name="Subtitle 2"/>
          <p:cNvSpPr txBox="1">
            <a:spLocks/>
          </p:cNvSpPr>
          <p:nvPr/>
        </p:nvSpPr>
        <p:spPr>
          <a:xfrm>
            <a:off x="3209281" y="4981935"/>
            <a:ext cx="3733800" cy="6428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871538" algn="l"/>
                <a:tab pos="23904575" algn="l"/>
              </a:tabLst>
            </a:pPr>
            <a:r>
              <a:rPr 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Lower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-tropospheric </a:t>
            </a:r>
            <a:b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baroclinic processes (PV1)</a:t>
            </a:r>
            <a:endParaRPr lang="en-US" sz="1800" b="1" dirty="0">
              <a:ln w="12700">
                <a:solidFill>
                  <a:srgbClr val="000000"/>
                </a:solidFill>
                <a:prstDash val="solid"/>
              </a:ln>
              <a:solidFill>
                <a:srgbClr val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0" name="Content Placeholder 2"/>
          <p:cNvSpPr txBox="1">
            <a:spLocks/>
          </p:cNvSpPr>
          <p:nvPr/>
        </p:nvSpPr>
        <p:spPr>
          <a:xfrm>
            <a:off x="3124200" y="1883509"/>
            <a:ext cx="1143000" cy="381000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200 hPa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2" name="Content Placeholder 2"/>
          <p:cNvSpPr txBox="1">
            <a:spLocks/>
          </p:cNvSpPr>
          <p:nvPr/>
        </p:nvSpPr>
        <p:spPr>
          <a:xfrm>
            <a:off x="3124200" y="4525369"/>
            <a:ext cx="1143000" cy="381000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925 hPa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9" name="Cloud 68"/>
          <p:cNvSpPr/>
          <p:nvPr/>
        </p:nvSpPr>
        <p:spPr>
          <a:xfrm>
            <a:off x="4858687" y="1853745"/>
            <a:ext cx="1851229" cy="2031403"/>
          </a:xfrm>
          <a:prstGeom prst="cloud">
            <a:avLst/>
          </a:prstGeom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Freeform 82"/>
          <p:cNvSpPr/>
          <p:nvPr/>
        </p:nvSpPr>
        <p:spPr>
          <a:xfrm>
            <a:off x="4191786" y="3232518"/>
            <a:ext cx="2122536" cy="1536334"/>
          </a:xfrm>
          <a:custGeom>
            <a:avLst/>
            <a:gdLst>
              <a:gd name="connsiteX0" fmla="*/ 0 w 2122536"/>
              <a:gd name="connsiteY0" fmla="*/ 0 h 1625139"/>
              <a:gd name="connsiteX1" fmla="*/ 2113655 w 2122536"/>
              <a:gd name="connsiteY1" fmla="*/ 8880 h 1625139"/>
              <a:gd name="connsiteX2" fmla="*/ 2122536 w 2122536"/>
              <a:gd name="connsiteY2" fmla="*/ 1625139 h 1625139"/>
              <a:gd name="connsiteX3" fmla="*/ 0 w 2122536"/>
              <a:gd name="connsiteY3" fmla="*/ 1625139 h 1625139"/>
              <a:gd name="connsiteX4" fmla="*/ 0 w 2122536"/>
              <a:gd name="connsiteY4" fmla="*/ 0 h 1625139"/>
              <a:gd name="connsiteX0" fmla="*/ 0 w 2122536"/>
              <a:gd name="connsiteY0" fmla="*/ 0 h 1625139"/>
              <a:gd name="connsiteX1" fmla="*/ 2113655 w 2122536"/>
              <a:gd name="connsiteY1" fmla="*/ 8880 h 1625139"/>
              <a:gd name="connsiteX2" fmla="*/ 2122536 w 2122536"/>
              <a:gd name="connsiteY2" fmla="*/ 1600029 h 1625139"/>
              <a:gd name="connsiteX3" fmla="*/ 0 w 2122536"/>
              <a:gd name="connsiteY3" fmla="*/ 1625139 h 1625139"/>
              <a:gd name="connsiteX4" fmla="*/ 0 w 2122536"/>
              <a:gd name="connsiteY4" fmla="*/ 0 h 1625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22536" h="1625139">
                <a:moveTo>
                  <a:pt x="0" y="0"/>
                </a:moveTo>
                <a:lnTo>
                  <a:pt x="2113655" y="8880"/>
                </a:lnTo>
                <a:cubicBezTo>
                  <a:pt x="2116615" y="547633"/>
                  <a:pt x="2119576" y="1061276"/>
                  <a:pt x="2122536" y="1600029"/>
                </a:cubicBezTo>
                <a:lnTo>
                  <a:pt x="0" y="1625139"/>
                </a:lnTo>
                <a:lnTo>
                  <a:pt x="0" y="0"/>
                </a:lnTo>
                <a:close/>
              </a:path>
            </a:pathLst>
          </a:custGeom>
          <a:solidFill>
            <a:srgbClr val="FF0000">
              <a:alpha val="32000"/>
            </a:srgbClr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reeform 83"/>
          <p:cNvSpPr/>
          <p:nvPr/>
        </p:nvSpPr>
        <p:spPr>
          <a:xfrm>
            <a:off x="6318692" y="2166853"/>
            <a:ext cx="1063240" cy="2594506"/>
          </a:xfrm>
          <a:custGeom>
            <a:avLst/>
            <a:gdLst>
              <a:gd name="connsiteX0" fmla="*/ 0 w 2122536"/>
              <a:gd name="connsiteY0" fmla="*/ 0 h 1625139"/>
              <a:gd name="connsiteX1" fmla="*/ 2113655 w 2122536"/>
              <a:gd name="connsiteY1" fmla="*/ 8880 h 1625139"/>
              <a:gd name="connsiteX2" fmla="*/ 2122536 w 2122536"/>
              <a:gd name="connsiteY2" fmla="*/ 1625139 h 1625139"/>
              <a:gd name="connsiteX3" fmla="*/ 0 w 2122536"/>
              <a:gd name="connsiteY3" fmla="*/ 1625139 h 1625139"/>
              <a:gd name="connsiteX4" fmla="*/ 0 w 2122536"/>
              <a:gd name="connsiteY4" fmla="*/ 0 h 1625139"/>
              <a:gd name="connsiteX0" fmla="*/ 0 w 2122536"/>
              <a:gd name="connsiteY0" fmla="*/ 1065666 h 2690805"/>
              <a:gd name="connsiteX1" fmla="*/ 1056827 w 2122536"/>
              <a:gd name="connsiteY1" fmla="*/ 0 h 2690805"/>
              <a:gd name="connsiteX2" fmla="*/ 2122536 w 2122536"/>
              <a:gd name="connsiteY2" fmla="*/ 2690805 h 2690805"/>
              <a:gd name="connsiteX3" fmla="*/ 0 w 2122536"/>
              <a:gd name="connsiteY3" fmla="*/ 2690805 h 2690805"/>
              <a:gd name="connsiteX4" fmla="*/ 0 w 2122536"/>
              <a:gd name="connsiteY4" fmla="*/ 1065666 h 2690805"/>
              <a:gd name="connsiteX0" fmla="*/ 0 w 1057681"/>
              <a:gd name="connsiteY0" fmla="*/ 1065666 h 2690805"/>
              <a:gd name="connsiteX1" fmla="*/ 1056827 w 1057681"/>
              <a:gd name="connsiteY1" fmla="*/ 0 h 2690805"/>
              <a:gd name="connsiteX2" fmla="*/ 1056828 w 1057681"/>
              <a:gd name="connsiteY2" fmla="*/ 1634020 h 2690805"/>
              <a:gd name="connsiteX3" fmla="*/ 0 w 1057681"/>
              <a:gd name="connsiteY3" fmla="*/ 2690805 h 2690805"/>
              <a:gd name="connsiteX4" fmla="*/ 0 w 1057681"/>
              <a:gd name="connsiteY4" fmla="*/ 1065666 h 2690805"/>
              <a:gd name="connsiteX0" fmla="*/ 0 w 1057305"/>
              <a:gd name="connsiteY0" fmla="*/ 1065666 h 2690805"/>
              <a:gd name="connsiteX1" fmla="*/ 1056827 w 1057305"/>
              <a:gd name="connsiteY1" fmla="*/ 0 h 2690805"/>
              <a:gd name="connsiteX2" fmla="*/ 1050894 w 1057305"/>
              <a:gd name="connsiteY2" fmla="*/ 1585117 h 2690805"/>
              <a:gd name="connsiteX3" fmla="*/ 0 w 1057305"/>
              <a:gd name="connsiteY3" fmla="*/ 2690805 h 2690805"/>
              <a:gd name="connsiteX4" fmla="*/ 0 w 1057305"/>
              <a:gd name="connsiteY4" fmla="*/ 1065666 h 2690805"/>
              <a:gd name="connsiteX0" fmla="*/ 5935 w 1063240"/>
              <a:gd name="connsiteY0" fmla="*/ 1065666 h 2672466"/>
              <a:gd name="connsiteX1" fmla="*/ 1062762 w 1063240"/>
              <a:gd name="connsiteY1" fmla="*/ 0 h 2672466"/>
              <a:gd name="connsiteX2" fmla="*/ 1056829 w 1063240"/>
              <a:gd name="connsiteY2" fmla="*/ 1585117 h 2672466"/>
              <a:gd name="connsiteX3" fmla="*/ 0 w 1063240"/>
              <a:gd name="connsiteY3" fmla="*/ 2672466 h 2672466"/>
              <a:gd name="connsiteX4" fmla="*/ 5935 w 1063240"/>
              <a:gd name="connsiteY4" fmla="*/ 1065666 h 2672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3240" h="2672466">
                <a:moveTo>
                  <a:pt x="5935" y="1065666"/>
                </a:moveTo>
                <a:lnTo>
                  <a:pt x="1062762" y="0"/>
                </a:lnTo>
                <a:cubicBezTo>
                  <a:pt x="1065722" y="538753"/>
                  <a:pt x="1053869" y="1046364"/>
                  <a:pt x="1056829" y="1585117"/>
                </a:cubicBezTo>
                <a:lnTo>
                  <a:pt x="0" y="2672466"/>
                </a:lnTo>
                <a:cubicBezTo>
                  <a:pt x="1978" y="2136866"/>
                  <a:pt x="3957" y="1601266"/>
                  <a:pt x="5935" y="1065666"/>
                </a:cubicBezTo>
                <a:close/>
              </a:path>
            </a:pathLst>
          </a:custGeom>
          <a:solidFill>
            <a:srgbClr val="FF0000">
              <a:alpha val="32000"/>
            </a:srgbClr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Freeform 86"/>
          <p:cNvSpPr/>
          <p:nvPr/>
        </p:nvSpPr>
        <p:spPr>
          <a:xfrm>
            <a:off x="4900017" y="2645104"/>
            <a:ext cx="1807858" cy="594096"/>
          </a:xfrm>
          <a:custGeom>
            <a:avLst/>
            <a:gdLst>
              <a:gd name="connsiteX0" fmla="*/ 77611 w 1830917"/>
              <a:gd name="connsiteY0" fmla="*/ 606778 h 606778"/>
              <a:gd name="connsiteX1" fmla="*/ 95250 w 1830917"/>
              <a:gd name="connsiteY1" fmla="*/ 582083 h 606778"/>
              <a:gd name="connsiteX2" fmla="*/ 45861 w 1830917"/>
              <a:gd name="connsiteY2" fmla="*/ 518583 h 606778"/>
              <a:gd name="connsiteX3" fmla="*/ 7056 w 1830917"/>
              <a:gd name="connsiteY3" fmla="*/ 437445 h 606778"/>
              <a:gd name="connsiteX4" fmla="*/ 0 w 1830917"/>
              <a:gd name="connsiteY4" fmla="*/ 328083 h 606778"/>
              <a:gd name="connsiteX5" fmla="*/ 1453444 w 1830917"/>
              <a:gd name="connsiteY5" fmla="*/ 328083 h 606778"/>
              <a:gd name="connsiteX6" fmla="*/ 1806222 w 1830917"/>
              <a:gd name="connsiteY6" fmla="*/ 0 h 606778"/>
              <a:gd name="connsiteX7" fmla="*/ 1799167 w 1830917"/>
              <a:gd name="connsiteY7" fmla="*/ 56445 h 606778"/>
              <a:gd name="connsiteX8" fmla="*/ 1792111 w 1830917"/>
              <a:gd name="connsiteY8" fmla="*/ 112889 h 606778"/>
              <a:gd name="connsiteX9" fmla="*/ 1813278 w 1830917"/>
              <a:gd name="connsiteY9" fmla="*/ 158750 h 606778"/>
              <a:gd name="connsiteX10" fmla="*/ 1830917 w 1830917"/>
              <a:gd name="connsiteY10" fmla="*/ 211667 h 606778"/>
              <a:gd name="connsiteX11" fmla="*/ 1830917 w 1830917"/>
              <a:gd name="connsiteY11" fmla="*/ 211667 h 606778"/>
              <a:gd name="connsiteX12" fmla="*/ 1816806 w 1830917"/>
              <a:gd name="connsiteY12" fmla="*/ 239889 h 606778"/>
              <a:gd name="connsiteX13" fmla="*/ 1449917 w 1830917"/>
              <a:gd name="connsiteY13" fmla="*/ 606778 h 606778"/>
              <a:gd name="connsiteX14" fmla="*/ 77611 w 1830917"/>
              <a:gd name="connsiteY14" fmla="*/ 606778 h 606778"/>
              <a:gd name="connsiteX0" fmla="*/ 77611 w 1834092"/>
              <a:gd name="connsiteY0" fmla="*/ 606778 h 606778"/>
              <a:gd name="connsiteX1" fmla="*/ 95250 w 1834092"/>
              <a:gd name="connsiteY1" fmla="*/ 582083 h 606778"/>
              <a:gd name="connsiteX2" fmla="*/ 45861 w 1834092"/>
              <a:gd name="connsiteY2" fmla="*/ 518583 h 606778"/>
              <a:gd name="connsiteX3" fmla="*/ 7056 w 1834092"/>
              <a:gd name="connsiteY3" fmla="*/ 437445 h 606778"/>
              <a:gd name="connsiteX4" fmla="*/ 0 w 1834092"/>
              <a:gd name="connsiteY4" fmla="*/ 328083 h 606778"/>
              <a:gd name="connsiteX5" fmla="*/ 1453444 w 1834092"/>
              <a:gd name="connsiteY5" fmla="*/ 328083 h 606778"/>
              <a:gd name="connsiteX6" fmla="*/ 1806222 w 1834092"/>
              <a:gd name="connsiteY6" fmla="*/ 0 h 606778"/>
              <a:gd name="connsiteX7" fmla="*/ 1799167 w 1834092"/>
              <a:gd name="connsiteY7" fmla="*/ 56445 h 606778"/>
              <a:gd name="connsiteX8" fmla="*/ 1792111 w 1834092"/>
              <a:gd name="connsiteY8" fmla="*/ 112889 h 606778"/>
              <a:gd name="connsiteX9" fmla="*/ 1813278 w 1834092"/>
              <a:gd name="connsiteY9" fmla="*/ 158750 h 606778"/>
              <a:gd name="connsiteX10" fmla="*/ 1830917 w 1834092"/>
              <a:gd name="connsiteY10" fmla="*/ 211667 h 606778"/>
              <a:gd name="connsiteX11" fmla="*/ 1834092 w 1834092"/>
              <a:gd name="connsiteY11" fmla="*/ 221192 h 606778"/>
              <a:gd name="connsiteX12" fmla="*/ 1816806 w 1834092"/>
              <a:gd name="connsiteY12" fmla="*/ 239889 h 606778"/>
              <a:gd name="connsiteX13" fmla="*/ 1449917 w 1834092"/>
              <a:gd name="connsiteY13" fmla="*/ 606778 h 606778"/>
              <a:gd name="connsiteX14" fmla="*/ 77611 w 1834092"/>
              <a:gd name="connsiteY14" fmla="*/ 606778 h 606778"/>
              <a:gd name="connsiteX0" fmla="*/ 77611 w 1834092"/>
              <a:gd name="connsiteY0" fmla="*/ 606778 h 606778"/>
              <a:gd name="connsiteX1" fmla="*/ 95250 w 1834092"/>
              <a:gd name="connsiteY1" fmla="*/ 582083 h 606778"/>
              <a:gd name="connsiteX2" fmla="*/ 45861 w 1834092"/>
              <a:gd name="connsiteY2" fmla="*/ 518583 h 606778"/>
              <a:gd name="connsiteX3" fmla="*/ 7056 w 1834092"/>
              <a:gd name="connsiteY3" fmla="*/ 437445 h 606778"/>
              <a:gd name="connsiteX4" fmla="*/ 0 w 1834092"/>
              <a:gd name="connsiteY4" fmla="*/ 328083 h 606778"/>
              <a:gd name="connsiteX5" fmla="*/ 1453444 w 1834092"/>
              <a:gd name="connsiteY5" fmla="*/ 328083 h 606778"/>
              <a:gd name="connsiteX6" fmla="*/ 1806222 w 1834092"/>
              <a:gd name="connsiteY6" fmla="*/ 0 h 606778"/>
              <a:gd name="connsiteX7" fmla="*/ 1799167 w 1834092"/>
              <a:gd name="connsiteY7" fmla="*/ 56445 h 606778"/>
              <a:gd name="connsiteX8" fmla="*/ 1792111 w 1834092"/>
              <a:gd name="connsiteY8" fmla="*/ 112889 h 606778"/>
              <a:gd name="connsiteX9" fmla="*/ 1813278 w 1834092"/>
              <a:gd name="connsiteY9" fmla="*/ 158750 h 606778"/>
              <a:gd name="connsiteX10" fmla="*/ 1830917 w 1834092"/>
              <a:gd name="connsiteY10" fmla="*/ 211667 h 606778"/>
              <a:gd name="connsiteX11" fmla="*/ 1834092 w 1834092"/>
              <a:gd name="connsiteY11" fmla="*/ 221192 h 606778"/>
              <a:gd name="connsiteX12" fmla="*/ 1449917 w 1834092"/>
              <a:gd name="connsiteY12" fmla="*/ 606778 h 606778"/>
              <a:gd name="connsiteX13" fmla="*/ 77611 w 1834092"/>
              <a:gd name="connsiteY13" fmla="*/ 606778 h 606778"/>
              <a:gd name="connsiteX0" fmla="*/ 77611 w 1837267"/>
              <a:gd name="connsiteY0" fmla="*/ 606778 h 606778"/>
              <a:gd name="connsiteX1" fmla="*/ 95250 w 1837267"/>
              <a:gd name="connsiteY1" fmla="*/ 582083 h 606778"/>
              <a:gd name="connsiteX2" fmla="*/ 45861 w 1837267"/>
              <a:gd name="connsiteY2" fmla="*/ 518583 h 606778"/>
              <a:gd name="connsiteX3" fmla="*/ 7056 w 1837267"/>
              <a:gd name="connsiteY3" fmla="*/ 437445 h 606778"/>
              <a:gd name="connsiteX4" fmla="*/ 0 w 1837267"/>
              <a:gd name="connsiteY4" fmla="*/ 328083 h 606778"/>
              <a:gd name="connsiteX5" fmla="*/ 1453444 w 1837267"/>
              <a:gd name="connsiteY5" fmla="*/ 328083 h 606778"/>
              <a:gd name="connsiteX6" fmla="*/ 1806222 w 1837267"/>
              <a:gd name="connsiteY6" fmla="*/ 0 h 606778"/>
              <a:gd name="connsiteX7" fmla="*/ 1799167 w 1837267"/>
              <a:gd name="connsiteY7" fmla="*/ 56445 h 606778"/>
              <a:gd name="connsiteX8" fmla="*/ 1792111 w 1837267"/>
              <a:gd name="connsiteY8" fmla="*/ 112889 h 606778"/>
              <a:gd name="connsiteX9" fmla="*/ 1813278 w 1837267"/>
              <a:gd name="connsiteY9" fmla="*/ 158750 h 606778"/>
              <a:gd name="connsiteX10" fmla="*/ 1830917 w 1837267"/>
              <a:gd name="connsiteY10" fmla="*/ 211667 h 606778"/>
              <a:gd name="connsiteX11" fmla="*/ 1837267 w 1837267"/>
              <a:gd name="connsiteY11" fmla="*/ 230717 h 606778"/>
              <a:gd name="connsiteX12" fmla="*/ 1449917 w 1837267"/>
              <a:gd name="connsiteY12" fmla="*/ 606778 h 606778"/>
              <a:gd name="connsiteX13" fmla="*/ 77611 w 1837267"/>
              <a:gd name="connsiteY13" fmla="*/ 606778 h 606778"/>
              <a:gd name="connsiteX0" fmla="*/ 90311 w 1849967"/>
              <a:gd name="connsiteY0" fmla="*/ 606778 h 606778"/>
              <a:gd name="connsiteX1" fmla="*/ 107950 w 1849967"/>
              <a:gd name="connsiteY1" fmla="*/ 582083 h 606778"/>
              <a:gd name="connsiteX2" fmla="*/ 58561 w 1849967"/>
              <a:gd name="connsiteY2" fmla="*/ 518583 h 606778"/>
              <a:gd name="connsiteX3" fmla="*/ 19756 w 1849967"/>
              <a:gd name="connsiteY3" fmla="*/ 437445 h 606778"/>
              <a:gd name="connsiteX4" fmla="*/ 0 w 1849967"/>
              <a:gd name="connsiteY4" fmla="*/ 324908 h 606778"/>
              <a:gd name="connsiteX5" fmla="*/ 1466144 w 1849967"/>
              <a:gd name="connsiteY5" fmla="*/ 328083 h 606778"/>
              <a:gd name="connsiteX6" fmla="*/ 1818922 w 1849967"/>
              <a:gd name="connsiteY6" fmla="*/ 0 h 606778"/>
              <a:gd name="connsiteX7" fmla="*/ 1811867 w 1849967"/>
              <a:gd name="connsiteY7" fmla="*/ 56445 h 606778"/>
              <a:gd name="connsiteX8" fmla="*/ 1804811 w 1849967"/>
              <a:gd name="connsiteY8" fmla="*/ 112889 h 606778"/>
              <a:gd name="connsiteX9" fmla="*/ 1825978 w 1849967"/>
              <a:gd name="connsiteY9" fmla="*/ 158750 h 606778"/>
              <a:gd name="connsiteX10" fmla="*/ 1843617 w 1849967"/>
              <a:gd name="connsiteY10" fmla="*/ 211667 h 606778"/>
              <a:gd name="connsiteX11" fmla="*/ 1849967 w 1849967"/>
              <a:gd name="connsiteY11" fmla="*/ 230717 h 606778"/>
              <a:gd name="connsiteX12" fmla="*/ 1462617 w 1849967"/>
              <a:gd name="connsiteY12" fmla="*/ 606778 h 606778"/>
              <a:gd name="connsiteX13" fmla="*/ 90311 w 1849967"/>
              <a:gd name="connsiteY13" fmla="*/ 606778 h 606778"/>
              <a:gd name="connsiteX0" fmla="*/ 90311 w 1849967"/>
              <a:gd name="connsiteY0" fmla="*/ 606778 h 606778"/>
              <a:gd name="connsiteX1" fmla="*/ 107950 w 1849967"/>
              <a:gd name="connsiteY1" fmla="*/ 582083 h 606778"/>
              <a:gd name="connsiteX2" fmla="*/ 58561 w 1849967"/>
              <a:gd name="connsiteY2" fmla="*/ 518583 h 606778"/>
              <a:gd name="connsiteX3" fmla="*/ 19756 w 1849967"/>
              <a:gd name="connsiteY3" fmla="*/ 437445 h 606778"/>
              <a:gd name="connsiteX4" fmla="*/ 0 w 1849967"/>
              <a:gd name="connsiteY4" fmla="*/ 324908 h 606778"/>
              <a:gd name="connsiteX5" fmla="*/ 1466144 w 1849967"/>
              <a:gd name="connsiteY5" fmla="*/ 328083 h 606778"/>
              <a:gd name="connsiteX6" fmla="*/ 1818922 w 1849967"/>
              <a:gd name="connsiteY6" fmla="*/ 0 h 606778"/>
              <a:gd name="connsiteX7" fmla="*/ 1811867 w 1849967"/>
              <a:gd name="connsiteY7" fmla="*/ 56445 h 606778"/>
              <a:gd name="connsiteX8" fmla="*/ 1817511 w 1849967"/>
              <a:gd name="connsiteY8" fmla="*/ 119239 h 606778"/>
              <a:gd name="connsiteX9" fmla="*/ 1825978 w 1849967"/>
              <a:gd name="connsiteY9" fmla="*/ 158750 h 606778"/>
              <a:gd name="connsiteX10" fmla="*/ 1843617 w 1849967"/>
              <a:gd name="connsiteY10" fmla="*/ 211667 h 606778"/>
              <a:gd name="connsiteX11" fmla="*/ 1849967 w 1849967"/>
              <a:gd name="connsiteY11" fmla="*/ 230717 h 606778"/>
              <a:gd name="connsiteX12" fmla="*/ 1462617 w 1849967"/>
              <a:gd name="connsiteY12" fmla="*/ 606778 h 606778"/>
              <a:gd name="connsiteX13" fmla="*/ 90311 w 1849967"/>
              <a:gd name="connsiteY13" fmla="*/ 606778 h 606778"/>
              <a:gd name="connsiteX0" fmla="*/ 90311 w 1849967"/>
              <a:gd name="connsiteY0" fmla="*/ 606778 h 606778"/>
              <a:gd name="connsiteX1" fmla="*/ 107950 w 1849967"/>
              <a:gd name="connsiteY1" fmla="*/ 582083 h 606778"/>
              <a:gd name="connsiteX2" fmla="*/ 58561 w 1849967"/>
              <a:gd name="connsiteY2" fmla="*/ 518583 h 606778"/>
              <a:gd name="connsiteX3" fmla="*/ 47127 w 1849967"/>
              <a:gd name="connsiteY3" fmla="*/ 431971 h 606778"/>
              <a:gd name="connsiteX4" fmla="*/ 0 w 1849967"/>
              <a:gd name="connsiteY4" fmla="*/ 324908 h 606778"/>
              <a:gd name="connsiteX5" fmla="*/ 1466144 w 1849967"/>
              <a:gd name="connsiteY5" fmla="*/ 328083 h 606778"/>
              <a:gd name="connsiteX6" fmla="*/ 1818922 w 1849967"/>
              <a:gd name="connsiteY6" fmla="*/ 0 h 606778"/>
              <a:gd name="connsiteX7" fmla="*/ 1811867 w 1849967"/>
              <a:gd name="connsiteY7" fmla="*/ 56445 h 606778"/>
              <a:gd name="connsiteX8" fmla="*/ 1817511 w 1849967"/>
              <a:gd name="connsiteY8" fmla="*/ 119239 h 606778"/>
              <a:gd name="connsiteX9" fmla="*/ 1825978 w 1849967"/>
              <a:gd name="connsiteY9" fmla="*/ 158750 h 606778"/>
              <a:gd name="connsiteX10" fmla="*/ 1843617 w 1849967"/>
              <a:gd name="connsiteY10" fmla="*/ 211667 h 606778"/>
              <a:gd name="connsiteX11" fmla="*/ 1849967 w 1849967"/>
              <a:gd name="connsiteY11" fmla="*/ 230717 h 606778"/>
              <a:gd name="connsiteX12" fmla="*/ 1462617 w 1849967"/>
              <a:gd name="connsiteY12" fmla="*/ 606778 h 606778"/>
              <a:gd name="connsiteX13" fmla="*/ 90311 w 1849967"/>
              <a:gd name="connsiteY13" fmla="*/ 606778 h 606778"/>
              <a:gd name="connsiteX0" fmla="*/ 23636 w 1849967"/>
              <a:gd name="connsiteY0" fmla="*/ 609953 h 609953"/>
              <a:gd name="connsiteX1" fmla="*/ 107950 w 1849967"/>
              <a:gd name="connsiteY1" fmla="*/ 582083 h 609953"/>
              <a:gd name="connsiteX2" fmla="*/ 58561 w 1849967"/>
              <a:gd name="connsiteY2" fmla="*/ 518583 h 609953"/>
              <a:gd name="connsiteX3" fmla="*/ 47127 w 1849967"/>
              <a:gd name="connsiteY3" fmla="*/ 431971 h 609953"/>
              <a:gd name="connsiteX4" fmla="*/ 0 w 1849967"/>
              <a:gd name="connsiteY4" fmla="*/ 324908 h 609953"/>
              <a:gd name="connsiteX5" fmla="*/ 1466144 w 1849967"/>
              <a:gd name="connsiteY5" fmla="*/ 328083 h 609953"/>
              <a:gd name="connsiteX6" fmla="*/ 1818922 w 1849967"/>
              <a:gd name="connsiteY6" fmla="*/ 0 h 609953"/>
              <a:gd name="connsiteX7" fmla="*/ 1811867 w 1849967"/>
              <a:gd name="connsiteY7" fmla="*/ 56445 h 609953"/>
              <a:gd name="connsiteX8" fmla="*/ 1817511 w 1849967"/>
              <a:gd name="connsiteY8" fmla="*/ 119239 h 609953"/>
              <a:gd name="connsiteX9" fmla="*/ 1825978 w 1849967"/>
              <a:gd name="connsiteY9" fmla="*/ 158750 h 609953"/>
              <a:gd name="connsiteX10" fmla="*/ 1843617 w 1849967"/>
              <a:gd name="connsiteY10" fmla="*/ 211667 h 609953"/>
              <a:gd name="connsiteX11" fmla="*/ 1849967 w 1849967"/>
              <a:gd name="connsiteY11" fmla="*/ 230717 h 609953"/>
              <a:gd name="connsiteX12" fmla="*/ 1462617 w 1849967"/>
              <a:gd name="connsiteY12" fmla="*/ 606778 h 609953"/>
              <a:gd name="connsiteX13" fmla="*/ 23636 w 1849967"/>
              <a:gd name="connsiteY13" fmla="*/ 609953 h 609953"/>
              <a:gd name="connsiteX0" fmla="*/ 23636 w 1849967"/>
              <a:gd name="connsiteY0" fmla="*/ 609953 h 609953"/>
              <a:gd name="connsiteX1" fmla="*/ 58561 w 1849967"/>
              <a:gd name="connsiteY1" fmla="*/ 518583 h 609953"/>
              <a:gd name="connsiteX2" fmla="*/ 47127 w 1849967"/>
              <a:gd name="connsiteY2" fmla="*/ 431971 h 609953"/>
              <a:gd name="connsiteX3" fmla="*/ 0 w 1849967"/>
              <a:gd name="connsiteY3" fmla="*/ 324908 h 609953"/>
              <a:gd name="connsiteX4" fmla="*/ 1466144 w 1849967"/>
              <a:gd name="connsiteY4" fmla="*/ 328083 h 609953"/>
              <a:gd name="connsiteX5" fmla="*/ 1818922 w 1849967"/>
              <a:gd name="connsiteY5" fmla="*/ 0 h 609953"/>
              <a:gd name="connsiteX6" fmla="*/ 1811867 w 1849967"/>
              <a:gd name="connsiteY6" fmla="*/ 56445 h 609953"/>
              <a:gd name="connsiteX7" fmla="*/ 1817511 w 1849967"/>
              <a:gd name="connsiteY7" fmla="*/ 119239 h 609953"/>
              <a:gd name="connsiteX8" fmla="*/ 1825978 w 1849967"/>
              <a:gd name="connsiteY8" fmla="*/ 158750 h 609953"/>
              <a:gd name="connsiteX9" fmla="*/ 1843617 w 1849967"/>
              <a:gd name="connsiteY9" fmla="*/ 211667 h 609953"/>
              <a:gd name="connsiteX10" fmla="*/ 1849967 w 1849967"/>
              <a:gd name="connsiteY10" fmla="*/ 230717 h 609953"/>
              <a:gd name="connsiteX11" fmla="*/ 1462617 w 1849967"/>
              <a:gd name="connsiteY11" fmla="*/ 606778 h 609953"/>
              <a:gd name="connsiteX12" fmla="*/ 23636 w 1849967"/>
              <a:gd name="connsiteY12" fmla="*/ 609953 h 609953"/>
              <a:gd name="connsiteX0" fmla="*/ 23636 w 1849967"/>
              <a:gd name="connsiteY0" fmla="*/ 609953 h 609953"/>
              <a:gd name="connsiteX1" fmla="*/ 58561 w 1849967"/>
              <a:gd name="connsiteY1" fmla="*/ 518583 h 609953"/>
              <a:gd name="connsiteX2" fmla="*/ 97789 w 1849967"/>
              <a:gd name="connsiteY2" fmla="*/ 474503 h 609953"/>
              <a:gd name="connsiteX3" fmla="*/ 47127 w 1849967"/>
              <a:gd name="connsiteY3" fmla="*/ 431971 h 609953"/>
              <a:gd name="connsiteX4" fmla="*/ 0 w 1849967"/>
              <a:gd name="connsiteY4" fmla="*/ 324908 h 609953"/>
              <a:gd name="connsiteX5" fmla="*/ 1466144 w 1849967"/>
              <a:gd name="connsiteY5" fmla="*/ 328083 h 609953"/>
              <a:gd name="connsiteX6" fmla="*/ 1818922 w 1849967"/>
              <a:gd name="connsiteY6" fmla="*/ 0 h 609953"/>
              <a:gd name="connsiteX7" fmla="*/ 1811867 w 1849967"/>
              <a:gd name="connsiteY7" fmla="*/ 56445 h 609953"/>
              <a:gd name="connsiteX8" fmla="*/ 1817511 w 1849967"/>
              <a:gd name="connsiteY8" fmla="*/ 119239 h 609953"/>
              <a:gd name="connsiteX9" fmla="*/ 1825978 w 1849967"/>
              <a:gd name="connsiteY9" fmla="*/ 158750 h 609953"/>
              <a:gd name="connsiteX10" fmla="*/ 1843617 w 1849967"/>
              <a:gd name="connsiteY10" fmla="*/ 211667 h 609953"/>
              <a:gd name="connsiteX11" fmla="*/ 1849967 w 1849967"/>
              <a:gd name="connsiteY11" fmla="*/ 230717 h 609953"/>
              <a:gd name="connsiteX12" fmla="*/ 1462617 w 1849967"/>
              <a:gd name="connsiteY12" fmla="*/ 606778 h 609953"/>
              <a:gd name="connsiteX13" fmla="*/ 23636 w 1849967"/>
              <a:gd name="connsiteY13" fmla="*/ 609953 h 609953"/>
              <a:gd name="connsiteX0" fmla="*/ 42686 w 1849967"/>
              <a:gd name="connsiteY0" fmla="*/ 606778 h 606778"/>
              <a:gd name="connsiteX1" fmla="*/ 58561 w 1849967"/>
              <a:gd name="connsiteY1" fmla="*/ 518583 h 606778"/>
              <a:gd name="connsiteX2" fmla="*/ 97789 w 1849967"/>
              <a:gd name="connsiteY2" fmla="*/ 474503 h 606778"/>
              <a:gd name="connsiteX3" fmla="*/ 47127 w 1849967"/>
              <a:gd name="connsiteY3" fmla="*/ 431971 h 606778"/>
              <a:gd name="connsiteX4" fmla="*/ 0 w 1849967"/>
              <a:gd name="connsiteY4" fmla="*/ 324908 h 606778"/>
              <a:gd name="connsiteX5" fmla="*/ 1466144 w 1849967"/>
              <a:gd name="connsiteY5" fmla="*/ 328083 h 606778"/>
              <a:gd name="connsiteX6" fmla="*/ 1818922 w 1849967"/>
              <a:gd name="connsiteY6" fmla="*/ 0 h 606778"/>
              <a:gd name="connsiteX7" fmla="*/ 1811867 w 1849967"/>
              <a:gd name="connsiteY7" fmla="*/ 56445 h 606778"/>
              <a:gd name="connsiteX8" fmla="*/ 1817511 w 1849967"/>
              <a:gd name="connsiteY8" fmla="*/ 119239 h 606778"/>
              <a:gd name="connsiteX9" fmla="*/ 1825978 w 1849967"/>
              <a:gd name="connsiteY9" fmla="*/ 158750 h 606778"/>
              <a:gd name="connsiteX10" fmla="*/ 1843617 w 1849967"/>
              <a:gd name="connsiteY10" fmla="*/ 211667 h 606778"/>
              <a:gd name="connsiteX11" fmla="*/ 1849967 w 1849967"/>
              <a:gd name="connsiteY11" fmla="*/ 230717 h 606778"/>
              <a:gd name="connsiteX12" fmla="*/ 1462617 w 1849967"/>
              <a:gd name="connsiteY12" fmla="*/ 606778 h 606778"/>
              <a:gd name="connsiteX13" fmla="*/ 42686 w 1849967"/>
              <a:gd name="connsiteY13" fmla="*/ 606778 h 606778"/>
              <a:gd name="connsiteX0" fmla="*/ 42686 w 1849967"/>
              <a:gd name="connsiteY0" fmla="*/ 606778 h 606778"/>
              <a:gd name="connsiteX1" fmla="*/ 68086 w 1849967"/>
              <a:gd name="connsiteY1" fmla="*/ 518583 h 606778"/>
              <a:gd name="connsiteX2" fmla="*/ 97789 w 1849967"/>
              <a:gd name="connsiteY2" fmla="*/ 474503 h 606778"/>
              <a:gd name="connsiteX3" fmla="*/ 47127 w 1849967"/>
              <a:gd name="connsiteY3" fmla="*/ 431971 h 606778"/>
              <a:gd name="connsiteX4" fmla="*/ 0 w 1849967"/>
              <a:gd name="connsiteY4" fmla="*/ 324908 h 606778"/>
              <a:gd name="connsiteX5" fmla="*/ 1466144 w 1849967"/>
              <a:gd name="connsiteY5" fmla="*/ 328083 h 606778"/>
              <a:gd name="connsiteX6" fmla="*/ 1818922 w 1849967"/>
              <a:gd name="connsiteY6" fmla="*/ 0 h 606778"/>
              <a:gd name="connsiteX7" fmla="*/ 1811867 w 1849967"/>
              <a:gd name="connsiteY7" fmla="*/ 56445 h 606778"/>
              <a:gd name="connsiteX8" fmla="*/ 1817511 w 1849967"/>
              <a:gd name="connsiteY8" fmla="*/ 119239 h 606778"/>
              <a:gd name="connsiteX9" fmla="*/ 1825978 w 1849967"/>
              <a:gd name="connsiteY9" fmla="*/ 158750 h 606778"/>
              <a:gd name="connsiteX10" fmla="*/ 1843617 w 1849967"/>
              <a:gd name="connsiteY10" fmla="*/ 211667 h 606778"/>
              <a:gd name="connsiteX11" fmla="*/ 1849967 w 1849967"/>
              <a:gd name="connsiteY11" fmla="*/ 230717 h 606778"/>
              <a:gd name="connsiteX12" fmla="*/ 1462617 w 1849967"/>
              <a:gd name="connsiteY12" fmla="*/ 606778 h 606778"/>
              <a:gd name="connsiteX13" fmla="*/ 42686 w 1849967"/>
              <a:gd name="connsiteY13" fmla="*/ 606778 h 606778"/>
              <a:gd name="connsiteX0" fmla="*/ 33161 w 1840442"/>
              <a:gd name="connsiteY0" fmla="*/ 606778 h 606778"/>
              <a:gd name="connsiteX1" fmla="*/ 58561 w 1840442"/>
              <a:gd name="connsiteY1" fmla="*/ 518583 h 606778"/>
              <a:gd name="connsiteX2" fmla="*/ 88264 w 1840442"/>
              <a:gd name="connsiteY2" fmla="*/ 474503 h 606778"/>
              <a:gd name="connsiteX3" fmla="*/ 37602 w 1840442"/>
              <a:gd name="connsiteY3" fmla="*/ 431971 h 606778"/>
              <a:gd name="connsiteX4" fmla="*/ 0 w 1840442"/>
              <a:gd name="connsiteY4" fmla="*/ 324908 h 606778"/>
              <a:gd name="connsiteX5" fmla="*/ 1456619 w 1840442"/>
              <a:gd name="connsiteY5" fmla="*/ 328083 h 606778"/>
              <a:gd name="connsiteX6" fmla="*/ 1809397 w 1840442"/>
              <a:gd name="connsiteY6" fmla="*/ 0 h 606778"/>
              <a:gd name="connsiteX7" fmla="*/ 1802342 w 1840442"/>
              <a:gd name="connsiteY7" fmla="*/ 56445 h 606778"/>
              <a:gd name="connsiteX8" fmla="*/ 1807986 w 1840442"/>
              <a:gd name="connsiteY8" fmla="*/ 119239 h 606778"/>
              <a:gd name="connsiteX9" fmla="*/ 1816453 w 1840442"/>
              <a:gd name="connsiteY9" fmla="*/ 158750 h 606778"/>
              <a:gd name="connsiteX10" fmla="*/ 1834092 w 1840442"/>
              <a:gd name="connsiteY10" fmla="*/ 211667 h 606778"/>
              <a:gd name="connsiteX11" fmla="*/ 1840442 w 1840442"/>
              <a:gd name="connsiteY11" fmla="*/ 230717 h 606778"/>
              <a:gd name="connsiteX12" fmla="*/ 1453092 w 1840442"/>
              <a:gd name="connsiteY12" fmla="*/ 606778 h 606778"/>
              <a:gd name="connsiteX13" fmla="*/ 33161 w 1840442"/>
              <a:gd name="connsiteY13" fmla="*/ 606778 h 606778"/>
              <a:gd name="connsiteX0" fmla="*/ 33161 w 1840442"/>
              <a:gd name="connsiteY0" fmla="*/ 606778 h 606778"/>
              <a:gd name="connsiteX1" fmla="*/ 58561 w 1840442"/>
              <a:gd name="connsiteY1" fmla="*/ 518583 h 606778"/>
              <a:gd name="connsiteX2" fmla="*/ 88264 w 1840442"/>
              <a:gd name="connsiteY2" fmla="*/ 474503 h 606778"/>
              <a:gd name="connsiteX3" fmla="*/ 37602 w 1840442"/>
              <a:gd name="connsiteY3" fmla="*/ 431971 h 606778"/>
              <a:gd name="connsiteX4" fmla="*/ 0 w 1840442"/>
              <a:gd name="connsiteY4" fmla="*/ 324908 h 606778"/>
              <a:gd name="connsiteX5" fmla="*/ 1456619 w 1840442"/>
              <a:gd name="connsiteY5" fmla="*/ 328083 h 606778"/>
              <a:gd name="connsiteX6" fmla="*/ 1809397 w 1840442"/>
              <a:gd name="connsiteY6" fmla="*/ 0 h 606778"/>
              <a:gd name="connsiteX7" fmla="*/ 1802342 w 1840442"/>
              <a:gd name="connsiteY7" fmla="*/ 56445 h 606778"/>
              <a:gd name="connsiteX8" fmla="*/ 1820686 w 1840442"/>
              <a:gd name="connsiteY8" fmla="*/ 106539 h 606778"/>
              <a:gd name="connsiteX9" fmla="*/ 1816453 w 1840442"/>
              <a:gd name="connsiteY9" fmla="*/ 158750 h 606778"/>
              <a:gd name="connsiteX10" fmla="*/ 1834092 w 1840442"/>
              <a:gd name="connsiteY10" fmla="*/ 211667 h 606778"/>
              <a:gd name="connsiteX11" fmla="*/ 1840442 w 1840442"/>
              <a:gd name="connsiteY11" fmla="*/ 230717 h 606778"/>
              <a:gd name="connsiteX12" fmla="*/ 1453092 w 1840442"/>
              <a:gd name="connsiteY12" fmla="*/ 606778 h 606778"/>
              <a:gd name="connsiteX13" fmla="*/ 33161 w 1840442"/>
              <a:gd name="connsiteY13" fmla="*/ 606778 h 606778"/>
              <a:gd name="connsiteX0" fmla="*/ 33161 w 1840442"/>
              <a:gd name="connsiteY0" fmla="*/ 628130 h 628130"/>
              <a:gd name="connsiteX1" fmla="*/ 58561 w 1840442"/>
              <a:gd name="connsiteY1" fmla="*/ 539935 h 628130"/>
              <a:gd name="connsiteX2" fmla="*/ 88264 w 1840442"/>
              <a:gd name="connsiteY2" fmla="*/ 495855 h 628130"/>
              <a:gd name="connsiteX3" fmla="*/ 37602 w 1840442"/>
              <a:gd name="connsiteY3" fmla="*/ 453323 h 628130"/>
              <a:gd name="connsiteX4" fmla="*/ 0 w 1840442"/>
              <a:gd name="connsiteY4" fmla="*/ 346260 h 628130"/>
              <a:gd name="connsiteX5" fmla="*/ 1456619 w 1840442"/>
              <a:gd name="connsiteY5" fmla="*/ 349435 h 628130"/>
              <a:gd name="connsiteX6" fmla="*/ 1809397 w 1840442"/>
              <a:gd name="connsiteY6" fmla="*/ 21352 h 628130"/>
              <a:gd name="connsiteX7" fmla="*/ 1774188 w 1840442"/>
              <a:gd name="connsiteY7" fmla="*/ 38655 h 628130"/>
              <a:gd name="connsiteX8" fmla="*/ 1802342 w 1840442"/>
              <a:gd name="connsiteY8" fmla="*/ 77797 h 628130"/>
              <a:gd name="connsiteX9" fmla="*/ 1820686 w 1840442"/>
              <a:gd name="connsiteY9" fmla="*/ 127891 h 628130"/>
              <a:gd name="connsiteX10" fmla="*/ 1816453 w 1840442"/>
              <a:gd name="connsiteY10" fmla="*/ 180102 h 628130"/>
              <a:gd name="connsiteX11" fmla="*/ 1834092 w 1840442"/>
              <a:gd name="connsiteY11" fmla="*/ 233019 h 628130"/>
              <a:gd name="connsiteX12" fmla="*/ 1840442 w 1840442"/>
              <a:gd name="connsiteY12" fmla="*/ 252069 h 628130"/>
              <a:gd name="connsiteX13" fmla="*/ 1453092 w 1840442"/>
              <a:gd name="connsiteY13" fmla="*/ 628130 h 628130"/>
              <a:gd name="connsiteX14" fmla="*/ 33161 w 1840442"/>
              <a:gd name="connsiteY14" fmla="*/ 628130 h 628130"/>
              <a:gd name="connsiteX0" fmla="*/ 33161 w 1840442"/>
              <a:gd name="connsiteY0" fmla="*/ 589475 h 589475"/>
              <a:gd name="connsiteX1" fmla="*/ 58561 w 1840442"/>
              <a:gd name="connsiteY1" fmla="*/ 501280 h 589475"/>
              <a:gd name="connsiteX2" fmla="*/ 88264 w 1840442"/>
              <a:gd name="connsiteY2" fmla="*/ 457200 h 589475"/>
              <a:gd name="connsiteX3" fmla="*/ 37602 w 1840442"/>
              <a:gd name="connsiteY3" fmla="*/ 414668 h 589475"/>
              <a:gd name="connsiteX4" fmla="*/ 0 w 1840442"/>
              <a:gd name="connsiteY4" fmla="*/ 307605 h 589475"/>
              <a:gd name="connsiteX5" fmla="*/ 1456619 w 1840442"/>
              <a:gd name="connsiteY5" fmla="*/ 310780 h 589475"/>
              <a:gd name="connsiteX6" fmla="*/ 1774188 w 1840442"/>
              <a:gd name="connsiteY6" fmla="*/ 0 h 589475"/>
              <a:gd name="connsiteX7" fmla="*/ 1802342 w 1840442"/>
              <a:gd name="connsiteY7" fmla="*/ 39142 h 589475"/>
              <a:gd name="connsiteX8" fmla="*/ 1820686 w 1840442"/>
              <a:gd name="connsiteY8" fmla="*/ 89236 h 589475"/>
              <a:gd name="connsiteX9" fmla="*/ 1816453 w 1840442"/>
              <a:gd name="connsiteY9" fmla="*/ 141447 h 589475"/>
              <a:gd name="connsiteX10" fmla="*/ 1834092 w 1840442"/>
              <a:gd name="connsiteY10" fmla="*/ 194364 h 589475"/>
              <a:gd name="connsiteX11" fmla="*/ 1840442 w 1840442"/>
              <a:gd name="connsiteY11" fmla="*/ 213414 h 589475"/>
              <a:gd name="connsiteX12" fmla="*/ 1453092 w 1840442"/>
              <a:gd name="connsiteY12" fmla="*/ 589475 h 589475"/>
              <a:gd name="connsiteX13" fmla="*/ 33161 w 1840442"/>
              <a:gd name="connsiteY13" fmla="*/ 589475 h 589475"/>
              <a:gd name="connsiteX0" fmla="*/ 33161 w 1840442"/>
              <a:gd name="connsiteY0" fmla="*/ 599000 h 599000"/>
              <a:gd name="connsiteX1" fmla="*/ 58561 w 1840442"/>
              <a:gd name="connsiteY1" fmla="*/ 510805 h 599000"/>
              <a:gd name="connsiteX2" fmla="*/ 88264 w 1840442"/>
              <a:gd name="connsiteY2" fmla="*/ 466725 h 599000"/>
              <a:gd name="connsiteX3" fmla="*/ 37602 w 1840442"/>
              <a:gd name="connsiteY3" fmla="*/ 424193 h 599000"/>
              <a:gd name="connsiteX4" fmla="*/ 0 w 1840442"/>
              <a:gd name="connsiteY4" fmla="*/ 317130 h 599000"/>
              <a:gd name="connsiteX5" fmla="*/ 1456619 w 1840442"/>
              <a:gd name="connsiteY5" fmla="*/ 320305 h 599000"/>
              <a:gd name="connsiteX6" fmla="*/ 1790063 w 1840442"/>
              <a:gd name="connsiteY6" fmla="*/ 0 h 599000"/>
              <a:gd name="connsiteX7" fmla="*/ 1802342 w 1840442"/>
              <a:gd name="connsiteY7" fmla="*/ 48667 h 599000"/>
              <a:gd name="connsiteX8" fmla="*/ 1820686 w 1840442"/>
              <a:gd name="connsiteY8" fmla="*/ 98761 h 599000"/>
              <a:gd name="connsiteX9" fmla="*/ 1816453 w 1840442"/>
              <a:gd name="connsiteY9" fmla="*/ 150972 h 599000"/>
              <a:gd name="connsiteX10" fmla="*/ 1834092 w 1840442"/>
              <a:gd name="connsiteY10" fmla="*/ 203889 h 599000"/>
              <a:gd name="connsiteX11" fmla="*/ 1840442 w 1840442"/>
              <a:gd name="connsiteY11" fmla="*/ 222939 h 599000"/>
              <a:gd name="connsiteX12" fmla="*/ 1453092 w 1840442"/>
              <a:gd name="connsiteY12" fmla="*/ 599000 h 599000"/>
              <a:gd name="connsiteX13" fmla="*/ 33161 w 1840442"/>
              <a:gd name="connsiteY13" fmla="*/ 599000 h 599000"/>
              <a:gd name="connsiteX0" fmla="*/ 33161 w 1841853"/>
              <a:gd name="connsiteY0" fmla="*/ 599000 h 599000"/>
              <a:gd name="connsiteX1" fmla="*/ 58561 w 1841853"/>
              <a:gd name="connsiteY1" fmla="*/ 510805 h 599000"/>
              <a:gd name="connsiteX2" fmla="*/ 88264 w 1841853"/>
              <a:gd name="connsiteY2" fmla="*/ 466725 h 599000"/>
              <a:gd name="connsiteX3" fmla="*/ 37602 w 1841853"/>
              <a:gd name="connsiteY3" fmla="*/ 424193 h 599000"/>
              <a:gd name="connsiteX4" fmla="*/ 0 w 1841853"/>
              <a:gd name="connsiteY4" fmla="*/ 317130 h 599000"/>
              <a:gd name="connsiteX5" fmla="*/ 1456619 w 1841853"/>
              <a:gd name="connsiteY5" fmla="*/ 320305 h 599000"/>
              <a:gd name="connsiteX6" fmla="*/ 1790063 w 1841853"/>
              <a:gd name="connsiteY6" fmla="*/ 0 h 599000"/>
              <a:gd name="connsiteX7" fmla="*/ 1802342 w 1841853"/>
              <a:gd name="connsiteY7" fmla="*/ 48667 h 599000"/>
              <a:gd name="connsiteX8" fmla="*/ 1820686 w 1841853"/>
              <a:gd name="connsiteY8" fmla="*/ 98761 h 599000"/>
              <a:gd name="connsiteX9" fmla="*/ 1841853 w 1841853"/>
              <a:gd name="connsiteY9" fmla="*/ 150972 h 599000"/>
              <a:gd name="connsiteX10" fmla="*/ 1834092 w 1841853"/>
              <a:gd name="connsiteY10" fmla="*/ 203889 h 599000"/>
              <a:gd name="connsiteX11" fmla="*/ 1840442 w 1841853"/>
              <a:gd name="connsiteY11" fmla="*/ 222939 h 599000"/>
              <a:gd name="connsiteX12" fmla="*/ 1453092 w 1841853"/>
              <a:gd name="connsiteY12" fmla="*/ 599000 h 599000"/>
              <a:gd name="connsiteX13" fmla="*/ 33161 w 1841853"/>
              <a:gd name="connsiteY13" fmla="*/ 599000 h 599000"/>
              <a:gd name="connsiteX0" fmla="*/ 33161 w 1870372"/>
              <a:gd name="connsiteY0" fmla="*/ 599000 h 599000"/>
              <a:gd name="connsiteX1" fmla="*/ 58561 w 1870372"/>
              <a:gd name="connsiteY1" fmla="*/ 510805 h 599000"/>
              <a:gd name="connsiteX2" fmla="*/ 88264 w 1870372"/>
              <a:gd name="connsiteY2" fmla="*/ 466725 h 599000"/>
              <a:gd name="connsiteX3" fmla="*/ 37602 w 1870372"/>
              <a:gd name="connsiteY3" fmla="*/ 424193 h 599000"/>
              <a:gd name="connsiteX4" fmla="*/ 0 w 1870372"/>
              <a:gd name="connsiteY4" fmla="*/ 317130 h 599000"/>
              <a:gd name="connsiteX5" fmla="*/ 1456619 w 1870372"/>
              <a:gd name="connsiteY5" fmla="*/ 320305 h 599000"/>
              <a:gd name="connsiteX6" fmla="*/ 1790063 w 1870372"/>
              <a:gd name="connsiteY6" fmla="*/ 0 h 599000"/>
              <a:gd name="connsiteX7" fmla="*/ 1802342 w 1870372"/>
              <a:gd name="connsiteY7" fmla="*/ 48667 h 599000"/>
              <a:gd name="connsiteX8" fmla="*/ 1820686 w 1870372"/>
              <a:gd name="connsiteY8" fmla="*/ 98761 h 599000"/>
              <a:gd name="connsiteX9" fmla="*/ 1841853 w 1870372"/>
              <a:gd name="connsiteY9" fmla="*/ 150972 h 599000"/>
              <a:gd name="connsiteX10" fmla="*/ 1840442 w 1870372"/>
              <a:gd name="connsiteY10" fmla="*/ 222939 h 599000"/>
              <a:gd name="connsiteX11" fmla="*/ 1453092 w 1870372"/>
              <a:gd name="connsiteY11" fmla="*/ 599000 h 599000"/>
              <a:gd name="connsiteX12" fmla="*/ 33161 w 1870372"/>
              <a:gd name="connsiteY12" fmla="*/ 599000 h 599000"/>
              <a:gd name="connsiteX0" fmla="*/ 33161 w 1868244"/>
              <a:gd name="connsiteY0" fmla="*/ 599000 h 599000"/>
              <a:gd name="connsiteX1" fmla="*/ 58561 w 1868244"/>
              <a:gd name="connsiteY1" fmla="*/ 510805 h 599000"/>
              <a:gd name="connsiteX2" fmla="*/ 88264 w 1868244"/>
              <a:gd name="connsiteY2" fmla="*/ 466725 h 599000"/>
              <a:gd name="connsiteX3" fmla="*/ 37602 w 1868244"/>
              <a:gd name="connsiteY3" fmla="*/ 424193 h 599000"/>
              <a:gd name="connsiteX4" fmla="*/ 0 w 1868244"/>
              <a:gd name="connsiteY4" fmla="*/ 317130 h 599000"/>
              <a:gd name="connsiteX5" fmla="*/ 1456619 w 1868244"/>
              <a:gd name="connsiteY5" fmla="*/ 320305 h 599000"/>
              <a:gd name="connsiteX6" fmla="*/ 1790063 w 1868244"/>
              <a:gd name="connsiteY6" fmla="*/ 0 h 599000"/>
              <a:gd name="connsiteX7" fmla="*/ 1802342 w 1868244"/>
              <a:gd name="connsiteY7" fmla="*/ 48667 h 599000"/>
              <a:gd name="connsiteX8" fmla="*/ 1820686 w 1868244"/>
              <a:gd name="connsiteY8" fmla="*/ 98761 h 599000"/>
              <a:gd name="connsiteX9" fmla="*/ 1841853 w 1868244"/>
              <a:gd name="connsiteY9" fmla="*/ 150972 h 599000"/>
              <a:gd name="connsiteX10" fmla="*/ 1840442 w 1868244"/>
              <a:gd name="connsiteY10" fmla="*/ 222939 h 599000"/>
              <a:gd name="connsiteX11" fmla="*/ 1453092 w 1868244"/>
              <a:gd name="connsiteY11" fmla="*/ 599000 h 599000"/>
              <a:gd name="connsiteX12" fmla="*/ 33161 w 1868244"/>
              <a:gd name="connsiteY12" fmla="*/ 599000 h 599000"/>
              <a:gd name="connsiteX0" fmla="*/ 33161 w 1841853"/>
              <a:gd name="connsiteY0" fmla="*/ 599000 h 599000"/>
              <a:gd name="connsiteX1" fmla="*/ 58561 w 1841853"/>
              <a:gd name="connsiteY1" fmla="*/ 510805 h 599000"/>
              <a:gd name="connsiteX2" fmla="*/ 88264 w 1841853"/>
              <a:gd name="connsiteY2" fmla="*/ 466725 h 599000"/>
              <a:gd name="connsiteX3" fmla="*/ 37602 w 1841853"/>
              <a:gd name="connsiteY3" fmla="*/ 424193 h 599000"/>
              <a:gd name="connsiteX4" fmla="*/ 0 w 1841853"/>
              <a:gd name="connsiteY4" fmla="*/ 317130 h 599000"/>
              <a:gd name="connsiteX5" fmla="*/ 1456619 w 1841853"/>
              <a:gd name="connsiteY5" fmla="*/ 320305 h 599000"/>
              <a:gd name="connsiteX6" fmla="*/ 1790063 w 1841853"/>
              <a:gd name="connsiteY6" fmla="*/ 0 h 599000"/>
              <a:gd name="connsiteX7" fmla="*/ 1802342 w 1841853"/>
              <a:gd name="connsiteY7" fmla="*/ 48667 h 599000"/>
              <a:gd name="connsiteX8" fmla="*/ 1820686 w 1841853"/>
              <a:gd name="connsiteY8" fmla="*/ 98761 h 599000"/>
              <a:gd name="connsiteX9" fmla="*/ 1841853 w 1841853"/>
              <a:gd name="connsiteY9" fmla="*/ 150972 h 599000"/>
              <a:gd name="connsiteX10" fmla="*/ 1840442 w 1841853"/>
              <a:gd name="connsiteY10" fmla="*/ 222939 h 599000"/>
              <a:gd name="connsiteX11" fmla="*/ 1453092 w 1841853"/>
              <a:gd name="connsiteY11" fmla="*/ 599000 h 599000"/>
              <a:gd name="connsiteX12" fmla="*/ 33161 w 1841853"/>
              <a:gd name="connsiteY12" fmla="*/ 599000 h 599000"/>
              <a:gd name="connsiteX0" fmla="*/ 33161 w 1878737"/>
              <a:gd name="connsiteY0" fmla="*/ 599000 h 599000"/>
              <a:gd name="connsiteX1" fmla="*/ 58561 w 1878737"/>
              <a:gd name="connsiteY1" fmla="*/ 510805 h 599000"/>
              <a:gd name="connsiteX2" fmla="*/ 88264 w 1878737"/>
              <a:gd name="connsiteY2" fmla="*/ 466725 h 599000"/>
              <a:gd name="connsiteX3" fmla="*/ 37602 w 1878737"/>
              <a:gd name="connsiteY3" fmla="*/ 424193 h 599000"/>
              <a:gd name="connsiteX4" fmla="*/ 0 w 1878737"/>
              <a:gd name="connsiteY4" fmla="*/ 317130 h 599000"/>
              <a:gd name="connsiteX5" fmla="*/ 1456619 w 1878737"/>
              <a:gd name="connsiteY5" fmla="*/ 320305 h 599000"/>
              <a:gd name="connsiteX6" fmla="*/ 1790063 w 1878737"/>
              <a:gd name="connsiteY6" fmla="*/ 0 h 599000"/>
              <a:gd name="connsiteX7" fmla="*/ 1802342 w 1878737"/>
              <a:gd name="connsiteY7" fmla="*/ 48667 h 599000"/>
              <a:gd name="connsiteX8" fmla="*/ 1820686 w 1878737"/>
              <a:gd name="connsiteY8" fmla="*/ 98761 h 599000"/>
              <a:gd name="connsiteX9" fmla="*/ 1841853 w 1878737"/>
              <a:gd name="connsiteY9" fmla="*/ 150972 h 599000"/>
              <a:gd name="connsiteX10" fmla="*/ 1840442 w 1878737"/>
              <a:gd name="connsiteY10" fmla="*/ 222939 h 599000"/>
              <a:gd name="connsiteX11" fmla="*/ 1453092 w 1878737"/>
              <a:gd name="connsiteY11" fmla="*/ 599000 h 599000"/>
              <a:gd name="connsiteX12" fmla="*/ 33161 w 1878737"/>
              <a:gd name="connsiteY12" fmla="*/ 599000 h 599000"/>
              <a:gd name="connsiteX0" fmla="*/ 33161 w 1841853"/>
              <a:gd name="connsiteY0" fmla="*/ 599000 h 599000"/>
              <a:gd name="connsiteX1" fmla="*/ 58561 w 1841853"/>
              <a:gd name="connsiteY1" fmla="*/ 510805 h 599000"/>
              <a:gd name="connsiteX2" fmla="*/ 88264 w 1841853"/>
              <a:gd name="connsiteY2" fmla="*/ 466725 h 599000"/>
              <a:gd name="connsiteX3" fmla="*/ 37602 w 1841853"/>
              <a:gd name="connsiteY3" fmla="*/ 424193 h 599000"/>
              <a:gd name="connsiteX4" fmla="*/ 0 w 1841853"/>
              <a:gd name="connsiteY4" fmla="*/ 317130 h 599000"/>
              <a:gd name="connsiteX5" fmla="*/ 1456619 w 1841853"/>
              <a:gd name="connsiteY5" fmla="*/ 320305 h 599000"/>
              <a:gd name="connsiteX6" fmla="*/ 1790063 w 1841853"/>
              <a:gd name="connsiteY6" fmla="*/ 0 h 599000"/>
              <a:gd name="connsiteX7" fmla="*/ 1802342 w 1841853"/>
              <a:gd name="connsiteY7" fmla="*/ 48667 h 599000"/>
              <a:gd name="connsiteX8" fmla="*/ 1820686 w 1841853"/>
              <a:gd name="connsiteY8" fmla="*/ 98761 h 599000"/>
              <a:gd name="connsiteX9" fmla="*/ 1841853 w 1841853"/>
              <a:gd name="connsiteY9" fmla="*/ 150972 h 599000"/>
              <a:gd name="connsiteX10" fmla="*/ 1840442 w 1841853"/>
              <a:gd name="connsiteY10" fmla="*/ 222939 h 599000"/>
              <a:gd name="connsiteX11" fmla="*/ 1453092 w 1841853"/>
              <a:gd name="connsiteY11" fmla="*/ 599000 h 599000"/>
              <a:gd name="connsiteX12" fmla="*/ 33161 w 1841853"/>
              <a:gd name="connsiteY12" fmla="*/ 599000 h 599000"/>
              <a:gd name="connsiteX0" fmla="*/ 33161 w 1854634"/>
              <a:gd name="connsiteY0" fmla="*/ 599000 h 599000"/>
              <a:gd name="connsiteX1" fmla="*/ 58561 w 1854634"/>
              <a:gd name="connsiteY1" fmla="*/ 510805 h 599000"/>
              <a:gd name="connsiteX2" fmla="*/ 88264 w 1854634"/>
              <a:gd name="connsiteY2" fmla="*/ 466725 h 599000"/>
              <a:gd name="connsiteX3" fmla="*/ 37602 w 1854634"/>
              <a:gd name="connsiteY3" fmla="*/ 424193 h 599000"/>
              <a:gd name="connsiteX4" fmla="*/ 0 w 1854634"/>
              <a:gd name="connsiteY4" fmla="*/ 317130 h 599000"/>
              <a:gd name="connsiteX5" fmla="*/ 1456619 w 1854634"/>
              <a:gd name="connsiteY5" fmla="*/ 320305 h 599000"/>
              <a:gd name="connsiteX6" fmla="*/ 1790063 w 1854634"/>
              <a:gd name="connsiteY6" fmla="*/ 0 h 599000"/>
              <a:gd name="connsiteX7" fmla="*/ 1802342 w 1854634"/>
              <a:gd name="connsiteY7" fmla="*/ 48667 h 599000"/>
              <a:gd name="connsiteX8" fmla="*/ 1820686 w 1854634"/>
              <a:gd name="connsiteY8" fmla="*/ 98761 h 599000"/>
              <a:gd name="connsiteX9" fmla="*/ 1841853 w 1854634"/>
              <a:gd name="connsiteY9" fmla="*/ 150972 h 599000"/>
              <a:gd name="connsiteX10" fmla="*/ 1840442 w 1854634"/>
              <a:gd name="connsiteY10" fmla="*/ 222939 h 599000"/>
              <a:gd name="connsiteX11" fmla="*/ 1453092 w 1854634"/>
              <a:gd name="connsiteY11" fmla="*/ 599000 h 599000"/>
              <a:gd name="connsiteX12" fmla="*/ 33161 w 1854634"/>
              <a:gd name="connsiteY12" fmla="*/ 599000 h 599000"/>
              <a:gd name="connsiteX0" fmla="*/ 33161 w 1841853"/>
              <a:gd name="connsiteY0" fmla="*/ 599000 h 599000"/>
              <a:gd name="connsiteX1" fmla="*/ 58561 w 1841853"/>
              <a:gd name="connsiteY1" fmla="*/ 510805 h 599000"/>
              <a:gd name="connsiteX2" fmla="*/ 88264 w 1841853"/>
              <a:gd name="connsiteY2" fmla="*/ 466725 h 599000"/>
              <a:gd name="connsiteX3" fmla="*/ 37602 w 1841853"/>
              <a:gd name="connsiteY3" fmla="*/ 424193 h 599000"/>
              <a:gd name="connsiteX4" fmla="*/ 0 w 1841853"/>
              <a:gd name="connsiteY4" fmla="*/ 317130 h 599000"/>
              <a:gd name="connsiteX5" fmla="*/ 1456619 w 1841853"/>
              <a:gd name="connsiteY5" fmla="*/ 320305 h 599000"/>
              <a:gd name="connsiteX6" fmla="*/ 1790063 w 1841853"/>
              <a:gd name="connsiteY6" fmla="*/ 0 h 599000"/>
              <a:gd name="connsiteX7" fmla="*/ 1802342 w 1841853"/>
              <a:gd name="connsiteY7" fmla="*/ 48667 h 599000"/>
              <a:gd name="connsiteX8" fmla="*/ 1820686 w 1841853"/>
              <a:gd name="connsiteY8" fmla="*/ 98761 h 599000"/>
              <a:gd name="connsiteX9" fmla="*/ 1841853 w 1841853"/>
              <a:gd name="connsiteY9" fmla="*/ 150972 h 599000"/>
              <a:gd name="connsiteX10" fmla="*/ 1840442 w 1841853"/>
              <a:gd name="connsiteY10" fmla="*/ 222939 h 599000"/>
              <a:gd name="connsiteX11" fmla="*/ 1453092 w 1841853"/>
              <a:gd name="connsiteY11" fmla="*/ 599000 h 599000"/>
              <a:gd name="connsiteX12" fmla="*/ 33161 w 1841853"/>
              <a:gd name="connsiteY12" fmla="*/ 599000 h 599000"/>
              <a:gd name="connsiteX0" fmla="*/ 33161 w 1857062"/>
              <a:gd name="connsiteY0" fmla="*/ 599000 h 599000"/>
              <a:gd name="connsiteX1" fmla="*/ 58561 w 1857062"/>
              <a:gd name="connsiteY1" fmla="*/ 510805 h 599000"/>
              <a:gd name="connsiteX2" fmla="*/ 88264 w 1857062"/>
              <a:gd name="connsiteY2" fmla="*/ 466725 h 599000"/>
              <a:gd name="connsiteX3" fmla="*/ 37602 w 1857062"/>
              <a:gd name="connsiteY3" fmla="*/ 424193 h 599000"/>
              <a:gd name="connsiteX4" fmla="*/ 0 w 1857062"/>
              <a:gd name="connsiteY4" fmla="*/ 317130 h 599000"/>
              <a:gd name="connsiteX5" fmla="*/ 1456619 w 1857062"/>
              <a:gd name="connsiteY5" fmla="*/ 320305 h 599000"/>
              <a:gd name="connsiteX6" fmla="*/ 1790063 w 1857062"/>
              <a:gd name="connsiteY6" fmla="*/ 0 h 599000"/>
              <a:gd name="connsiteX7" fmla="*/ 1802342 w 1857062"/>
              <a:gd name="connsiteY7" fmla="*/ 48667 h 599000"/>
              <a:gd name="connsiteX8" fmla="*/ 1820686 w 1857062"/>
              <a:gd name="connsiteY8" fmla="*/ 98761 h 599000"/>
              <a:gd name="connsiteX9" fmla="*/ 1841853 w 1857062"/>
              <a:gd name="connsiteY9" fmla="*/ 150972 h 599000"/>
              <a:gd name="connsiteX10" fmla="*/ 1840442 w 1857062"/>
              <a:gd name="connsiteY10" fmla="*/ 222939 h 599000"/>
              <a:gd name="connsiteX11" fmla="*/ 1453092 w 1857062"/>
              <a:gd name="connsiteY11" fmla="*/ 599000 h 599000"/>
              <a:gd name="connsiteX12" fmla="*/ 33161 w 1857062"/>
              <a:gd name="connsiteY12" fmla="*/ 599000 h 599000"/>
              <a:gd name="connsiteX0" fmla="*/ 33161 w 1848021"/>
              <a:gd name="connsiteY0" fmla="*/ 599000 h 599000"/>
              <a:gd name="connsiteX1" fmla="*/ 58561 w 1848021"/>
              <a:gd name="connsiteY1" fmla="*/ 510805 h 599000"/>
              <a:gd name="connsiteX2" fmla="*/ 88264 w 1848021"/>
              <a:gd name="connsiteY2" fmla="*/ 466725 h 599000"/>
              <a:gd name="connsiteX3" fmla="*/ 37602 w 1848021"/>
              <a:gd name="connsiteY3" fmla="*/ 424193 h 599000"/>
              <a:gd name="connsiteX4" fmla="*/ 0 w 1848021"/>
              <a:gd name="connsiteY4" fmla="*/ 317130 h 599000"/>
              <a:gd name="connsiteX5" fmla="*/ 1456619 w 1848021"/>
              <a:gd name="connsiteY5" fmla="*/ 320305 h 599000"/>
              <a:gd name="connsiteX6" fmla="*/ 1790063 w 1848021"/>
              <a:gd name="connsiteY6" fmla="*/ 0 h 599000"/>
              <a:gd name="connsiteX7" fmla="*/ 1802342 w 1848021"/>
              <a:gd name="connsiteY7" fmla="*/ 48667 h 599000"/>
              <a:gd name="connsiteX8" fmla="*/ 1820686 w 1848021"/>
              <a:gd name="connsiteY8" fmla="*/ 98761 h 599000"/>
              <a:gd name="connsiteX9" fmla="*/ 1841853 w 1848021"/>
              <a:gd name="connsiteY9" fmla="*/ 150972 h 599000"/>
              <a:gd name="connsiteX10" fmla="*/ 1827742 w 1848021"/>
              <a:gd name="connsiteY10" fmla="*/ 207064 h 599000"/>
              <a:gd name="connsiteX11" fmla="*/ 1453092 w 1848021"/>
              <a:gd name="connsiteY11" fmla="*/ 599000 h 599000"/>
              <a:gd name="connsiteX12" fmla="*/ 33161 w 1848021"/>
              <a:gd name="connsiteY12" fmla="*/ 599000 h 599000"/>
              <a:gd name="connsiteX0" fmla="*/ 33161 w 1848021"/>
              <a:gd name="connsiteY0" fmla="*/ 599000 h 599000"/>
              <a:gd name="connsiteX1" fmla="*/ 58561 w 1848021"/>
              <a:gd name="connsiteY1" fmla="*/ 510805 h 599000"/>
              <a:gd name="connsiteX2" fmla="*/ 88264 w 1848021"/>
              <a:gd name="connsiteY2" fmla="*/ 466725 h 599000"/>
              <a:gd name="connsiteX3" fmla="*/ 37602 w 1848021"/>
              <a:gd name="connsiteY3" fmla="*/ 424193 h 599000"/>
              <a:gd name="connsiteX4" fmla="*/ 0 w 1848021"/>
              <a:gd name="connsiteY4" fmla="*/ 317130 h 599000"/>
              <a:gd name="connsiteX5" fmla="*/ 1456619 w 1848021"/>
              <a:gd name="connsiteY5" fmla="*/ 320305 h 599000"/>
              <a:gd name="connsiteX6" fmla="*/ 1790063 w 1848021"/>
              <a:gd name="connsiteY6" fmla="*/ 0 h 599000"/>
              <a:gd name="connsiteX7" fmla="*/ 1811867 w 1848021"/>
              <a:gd name="connsiteY7" fmla="*/ 48667 h 599000"/>
              <a:gd name="connsiteX8" fmla="*/ 1820686 w 1848021"/>
              <a:gd name="connsiteY8" fmla="*/ 98761 h 599000"/>
              <a:gd name="connsiteX9" fmla="*/ 1841853 w 1848021"/>
              <a:gd name="connsiteY9" fmla="*/ 150972 h 599000"/>
              <a:gd name="connsiteX10" fmla="*/ 1827742 w 1848021"/>
              <a:gd name="connsiteY10" fmla="*/ 207064 h 599000"/>
              <a:gd name="connsiteX11" fmla="*/ 1453092 w 1848021"/>
              <a:gd name="connsiteY11" fmla="*/ 599000 h 599000"/>
              <a:gd name="connsiteX12" fmla="*/ 33161 w 1848021"/>
              <a:gd name="connsiteY12" fmla="*/ 599000 h 599000"/>
              <a:gd name="connsiteX0" fmla="*/ 40977 w 1848021"/>
              <a:gd name="connsiteY0" fmla="*/ 571646 h 599000"/>
              <a:gd name="connsiteX1" fmla="*/ 58561 w 1848021"/>
              <a:gd name="connsiteY1" fmla="*/ 510805 h 599000"/>
              <a:gd name="connsiteX2" fmla="*/ 88264 w 1848021"/>
              <a:gd name="connsiteY2" fmla="*/ 466725 h 599000"/>
              <a:gd name="connsiteX3" fmla="*/ 37602 w 1848021"/>
              <a:gd name="connsiteY3" fmla="*/ 424193 h 599000"/>
              <a:gd name="connsiteX4" fmla="*/ 0 w 1848021"/>
              <a:gd name="connsiteY4" fmla="*/ 317130 h 599000"/>
              <a:gd name="connsiteX5" fmla="*/ 1456619 w 1848021"/>
              <a:gd name="connsiteY5" fmla="*/ 320305 h 599000"/>
              <a:gd name="connsiteX6" fmla="*/ 1790063 w 1848021"/>
              <a:gd name="connsiteY6" fmla="*/ 0 h 599000"/>
              <a:gd name="connsiteX7" fmla="*/ 1811867 w 1848021"/>
              <a:gd name="connsiteY7" fmla="*/ 48667 h 599000"/>
              <a:gd name="connsiteX8" fmla="*/ 1820686 w 1848021"/>
              <a:gd name="connsiteY8" fmla="*/ 98761 h 599000"/>
              <a:gd name="connsiteX9" fmla="*/ 1841853 w 1848021"/>
              <a:gd name="connsiteY9" fmla="*/ 150972 h 599000"/>
              <a:gd name="connsiteX10" fmla="*/ 1827742 w 1848021"/>
              <a:gd name="connsiteY10" fmla="*/ 207064 h 599000"/>
              <a:gd name="connsiteX11" fmla="*/ 1453092 w 1848021"/>
              <a:gd name="connsiteY11" fmla="*/ 599000 h 599000"/>
              <a:gd name="connsiteX12" fmla="*/ 40977 w 1848021"/>
              <a:gd name="connsiteY12" fmla="*/ 571646 h 599000"/>
              <a:gd name="connsiteX0" fmla="*/ 40977 w 1859040"/>
              <a:gd name="connsiteY0" fmla="*/ 571646 h 571646"/>
              <a:gd name="connsiteX1" fmla="*/ 58561 w 1859040"/>
              <a:gd name="connsiteY1" fmla="*/ 510805 h 571646"/>
              <a:gd name="connsiteX2" fmla="*/ 88264 w 1859040"/>
              <a:gd name="connsiteY2" fmla="*/ 466725 h 571646"/>
              <a:gd name="connsiteX3" fmla="*/ 37602 w 1859040"/>
              <a:gd name="connsiteY3" fmla="*/ 424193 h 571646"/>
              <a:gd name="connsiteX4" fmla="*/ 0 w 1859040"/>
              <a:gd name="connsiteY4" fmla="*/ 317130 h 571646"/>
              <a:gd name="connsiteX5" fmla="*/ 1456619 w 1859040"/>
              <a:gd name="connsiteY5" fmla="*/ 320305 h 571646"/>
              <a:gd name="connsiteX6" fmla="*/ 1790063 w 1859040"/>
              <a:gd name="connsiteY6" fmla="*/ 0 h 571646"/>
              <a:gd name="connsiteX7" fmla="*/ 1811867 w 1859040"/>
              <a:gd name="connsiteY7" fmla="*/ 48667 h 571646"/>
              <a:gd name="connsiteX8" fmla="*/ 1820686 w 1859040"/>
              <a:gd name="connsiteY8" fmla="*/ 98761 h 571646"/>
              <a:gd name="connsiteX9" fmla="*/ 1841853 w 1859040"/>
              <a:gd name="connsiteY9" fmla="*/ 150972 h 571646"/>
              <a:gd name="connsiteX10" fmla="*/ 1827742 w 1859040"/>
              <a:gd name="connsiteY10" fmla="*/ 207064 h 571646"/>
              <a:gd name="connsiteX11" fmla="*/ 1453092 w 1859040"/>
              <a:gd name="connsiteY11" fmla="*/ 567739 h 571646"/>
              <a:gd name="connsiteX12" fmla="*/ 40977 w 1859040"/>
              <a:gd name="connsiteY12" fmla="*/ 571646 h 571646"/>
              <a:gd name="connsiteX0" fmla="*/ 40977 w 1827742"/>
              <a:gd name="connsiteY0" fmla="*/ 571646 h 571646"/>
              <a:gd name="connsiteX1" fmla="*/ 58561 w 1827742"/>
              <a:gd name="connsiteY1" fmla="*/ 510805 h 571646"/>
              <a:gd name="connsiteX2" fmla="*/ 88264 w 1827742"/>
              <a:gd name="connsiteY2" fmla="*/ 466725 h 571646"/>
              <a:gd name="connsiteX3" fmla="*/ 37602 w 1827742"/>
              <a:gd name="connsiteY3" fmla="*/ 424193 h 571646"/>
              <a:gd name="connsiteX4" fmla="*/ 0 w 1827742"/>
              <a:gd name="connsiteY4" fmla="*/ 317130 h 571646"/>
              <a:gd name="connsiteX5" fmla="*/ 1456619 w 1827742"/>
              <a:gd name="connsiteY5" fmla="*/ 320305 h 571646"/>
              <a:gd name="connsiteX6" fmla="*/ 1790063 w 1827742"/>
              <a:gd name="connsiteY6" fmla="*/ 0 h 571646"/>
              <a:gd name="connsiteX7" fmla="*/ 1811867 w 1827742"/>
              <a:gd name="connsiteY7" fmla="*/ 48667 h 571646"/>
              <a:gd name="connsiteX8" fmla="*/ 1820686 w 1827742"/>
              <a:gd name="connsiteY8" fmla="*/ 98761 h 571646"/>
              <a:gd name="connsiteX9" fmla="*/ 1827742 w 1827742"/>
              <a:gd name="connsiteY9" fmla="*/ 207064 h 571646"/>
              <a:gd name="connsiteX10" fmla="*/ 1453092 w 1827742"/>
              <a:gd name="connsiteY10" fmla="*/ 567739 h 571646"/>
              <a:gd name="connsiteX11" fmla="*/ 40977 w 1827742"/>
              <a:gd name="connsiteY11" fmla="*/ 571646 h 571646"/>
              <a:gd name="connsiteX0" fmla="*/ 40977 w 1839465"/>
              <a:gd name="connsiteY0" fmla="*/ 571646 h 571646"/>
              <a:gd name="connsiteX1" fmla="*/ 58561 w 1839465"/>
              <a:gd name="connsiteY1" fmla="*/ 510805 h 571646"/>
              <a:gd name="connsiteX2" fmla="*/ 88264 w 1839465"/>
              <a:gd name="connsiteY2" fmla="*/ 466725 h 571646"/>
              <a:gd name="connsiteX3" fmla="*/ 37602 w 1839465"/>
              <a:gd name="connsiteY3" fmla="*/ 424193 h 571646"/>
              <a:gd name="connsiteX4" fmla="*/ 0 w 1839465"/>
              <a:gd name="connsiteY4" fmla="*/ 317130 h 571646"/>
              <a:gd name="connsiteX5" fmla="*/ 1456619 w 1839465"/>
              <a:gd name="connsiteY5" fmla="*/ 320305 h 571646"/>
              <a:gd name="connsiteX6" fmla="*/ 1790063 w 1839465"/>
              <a:gd name="connsiteY6" fmla="*/ 0 h 571646"/>
              <a:gd name="connsiteX7" fmla="*/ 1811867 w 1839465"/>
              <a:gd name="connsiteY7" fmla="*/ 48667 h 571646"/>
              <a:gd name="connsiteX8" fmla="*/ 1820686 w 1839465"/>
              <a:gd name="connsiteY8" fmla="*/ 98761 h 571646"/>
              <a:gd name="connsiteX9" fmla="*/ 1839465 w 1839465"/>
              <a:gd name="connsiteY9" fmla="*/ 195341 h 571646"/>
              <a:gd name="connsiteX10" fmla="*/ 1453092 w 1839465"/>
              <a:gd name="connsiteY10" fmla="*/ 567739 h 571646"/>
              <a:gd name="connsiteX11" fmla="*/ 40977 w 1839465"/>
              <a:gd name="connsiteY11" fmla="*/ 571646 h 571646"/>
              <a:gd name="connsiteX0" fmla="*/ 40977 w 1839510"/>
              <a:gd name="connsiteY0" fmla="*/ 571646 h 571646"/>
              <a:gd name="connsiteX1" fmla="*/ 58561 w 1839510"/>
              <a:gd name="connsiteY1" fmla="*/ 510805 h 571646"/>
              <a:gd name="connsiteX2" fmla="*/ 88264 w 1839510"/>
              <a:gd name="connsiteY2" fmla="*/ 466725 h 571646"/>
              <a:gd name="connsiteX3" fmla="*/ 37602 w 1839510"/>
              <a:gd name="connsiteY3" fmla="*/ 424193 h 571646"/>
              <a:gd name="connsiteX4" fmla="*/ 0 w 1839510"/>
              <a:gd name="connsiteY4" fmla="*/ 317130 h 571646"/>
              <a:gd name="connsiteX5" fmla="*/ 1456619 w 1839510"/>
              <a:gd name="connsiteY5" fmla="*/ 320305 h 571646"/>
              <a:gd name="connsiteX6" fmla="*/ 1790063 w 1839510"/>
              <a:gd name="connsiteY6" fmla="*/ 0 h 571646"/>
              <a:gd name="connsiteX7" fmla="*/ 1811867 w 1839510"/>
              <a:gd name="connsiteY7" fmla="*/ 48667 h 571646"/>
              <a:gd name="connsiteX8" fmla="*/ 1820686 w 1839510"/>
              <a:gd name="connsiteY8" fmla="*/ 98761 h 571646"/>
              <a:gd name="connsiteX9" fmla="*/ 1839465 w 1839510"/>
              <a:gd name="connsiteY9" fmla="*/ 195341 h 571646"/>
              <a:gd name="connsiteX10" fmla="*/ 1453092 w 1839510"/>
              <a:gd name="connsiteY10" fmla="*/ 567739 h 571646"/>
              <a:gd name="connsiteX11" fmla="*/ 40977 w 1839510"/>
              <a:gd name="connsiteY11" fmla="*/ 571646 h 571646"/>
              <a:gd name="connsiteX0" fmla="*/ 40977 w 1857683"/>
              <a:gd name="connsiteY0" fmla="*/ 571646 h 571646"/>
              <a:gd name="connsiteX1" fmla="*/ 58561 w 1857683"/>
              <a:gd name="connsiteY1" fmla="*/ 510805 h 571646"/>
              <a:gd name="connsiteX2" fmla="*/ 88264 w 1857683"/>
              <a:gd name="connsiteY2" fmla="*/ 466725 h 571646"/>
              <a:gd name="connsiteX3" fmla="*/ 37602 w 1857683"/>
              <a:gd name="connsiteY3" fmla="*/ 424193 h 571646"/>
              <a:gd name="connsiteX4" fmla="*/ 0 w 1857683"/>
              <a:gd name="connsiteY4" fmla="*/ 317130 h 571646"/>
              <a:gd name="connsiteX5" fmla="*/ 1456619 w 1857683"/>
              <a:gd name="connsiteY5" fmla="*/ 320305 h 571646"/>
              <a:gd name="connsiteX6" fmla="*/ 1790063 w 1857683"/>
              <a:gd name="connsiteY6" fmla="*/ 0 h 571646"/>
              <a:gd name="connsiteX7" fmla="*/ 1811867 w 1857683"/>
              <a:gd name="connsiteY7" fmla="*/ 48667 h 571646"/>
              <a:gd name="connsiteX8" fmla="*/ 1820686 w 1857683"/>
              <a:gd name="connsiteY8" fmla="*/ 98761 h 571646"/>
              <a:gd name="connsiteX9" fmla="*/ 1839465 w 1857683"/>
              <a:gd name="connsiteY9" fmla="*/ 195341 h 571646"/>
              <a:gd name="connsiteX10" fmla="*/ 1453092 w 1857683"/>
              <a:gd name="connsiteY10" fmla="*/ 567739 h 571646"/>
              <a:gd name="connsiteX11" fmla="*/ 40977 w 1857683"/>
              <a:gd name="connsiteY11" fmla="*/ 571646 h 571646"/>
              <a:gd name="connsiteX0" fmla="*/ 40977 w 1839583"/>
              <a:gd name="connsiteY0" fmla="*/ 571646 h 571646"/>
              <a:gd name="connsiteX1" fmla="*/ 58561 w 1839583"/>
              <a:gd name="connsiteY1" fmla="*/ 510805 h 571646"/>
              <a:gd name="connsiteX2" fmla="*/ 88264 w 1839583"/>
              <a:gd name="connsiteY2" fmla="*/ 466725 h 571646"/>
              <a:gd name="connsiteX3" fmla="*/ 37602 w 1839583"/>
              <a:gd name="connsiteY3" fmla="*/ 424193 h 571646"/>
              <a:gd name="connsiteX4" fmla="*/ 0 w 1839583"/>
              <a:gd name="connsiteY4" fmla="*/ 317130 h 571646"/>
              <a:gd name="connsiteX5" fmla="*/ 1456619 w 1839583"/>
              <a:gd name="connsiteY5" fmla="*/ 320305 h 571646"/>
              <a:gd name="connsiteX6" fmla="*/ 1790063 w 1839583"/>
              <a:gd name="connsiteY6" fmla="*/ 0 h 571646"/>
              <a:gd name="connsiteX7" fmla="*/ 1811867 w 1839583"/>
              <a:gd name="connsiteY7" fmla="*/ 48667 h 571646"/>
              <a:gd name="connsiteX8" fmla="*/ 1820686 w 1839583"/>
              <a:gd name="connsiteY8" fmla="*/ 98761 h 571646"/>
              <a:gd name="connsiteX9" fmla="*/ 1839465 w 1839583"/>
              <a:gd name="connsiteY9" fmla="*/ 195341 h 571646"/>
              <a:gd name="connsiteX10" fmla="*/ 1453092 w 1839583"/>
              <a:gd name="connsiteY10" fmla="*/ 567739 h 571646"/>
              <a:gd name="connsiteX11" fmla="*/ 40977 w 1839583"/>
              <a:gd name="connsiteY11" fmla="*/ 571646 h 571646"/>
              <a:gd name="connsiteX0" fmla="*/ 40977 w 1831772"/>
              <a:gd name="connsiteY0" fmla="*/ 571646 h 571646"/>
              <a:gd name="connsiteX1" fmla="*/ 58561 w 1831772"/>
              <a:gd name="connsiteY1" fmla="*/ 510805 h 571646"/>
              <a:gd name="connsiteX2" fmla="*/ 88264 w 1831772"/>
              <a:gd name="connsiteY2" fmla="*/ 466725 h 571646"/>
              <a:gd name="connsiteX3" fmla="*/ 37602 w 1831772"/>
              <a:gd name="connsiteY3" fmla="*/ 424193 h 571646"/>
              <a:gd name="connsiteX4" fmla="*/ 0 w 1831772"/>
              <a:gd name="connsiteY4" fmla="*/ 317130 h 571646"/>
              <a:gd name="connsiteX5" fmla="*/ 1456619 w 1831772"/>
              <a:gd name="connsiteY5" fmla="*/ 320305 h 571646"/>
              <a:gd name="connsiteX6" fmla="*/ 1790063 w 1831772"/>
              <a:gd name="connsiteY6" fmla="*/ 0 h 571646"/>
              <a:gd name="connsiteX7" fmla="*/ 1811867 w 1831772"/>
              <a:gd name="connsiteY7" fmla="*/ 48667 h 571646"/>
              <a:gd name="connsiteX8" fmla="*/ 1820686 w 1831772"/>
              <a:gd name="connsiteY8" fmla="*/ 98761 h 571646"/>
              <a:gd name="connsiteX9" fmla="*/ 1831650 w 1831772"/>
              <a:gd name="connsiteY9" fmla="*/ 175803 h 571646"/>
              <a:gd name="connsiteX10" fmla="*/ 1453092 w 1831772"/>
              <a:gd name="connsiteY10" fmla="*/ 567739 h 571646"/>
              <a:gd name="connsiteX11" fmla="*/ 40977 w 1831772"/>
              <a:gd name="connsiteY11" fmla="*/ 571646 h 571646"/>
              <a:gd name="connsiteX0" fmla="*/ 40977 w 1842273"/>
              <a:gd name="connsiteY0" fmla="*/ 571646 h 571646"/>
              <a:gd name="connsiteX1" fmla="*/ 58561 w 1842273"/>
              <a:gd name="connsiteY1" fmla="*/ 510805 h 571646"/>
              <a:gd name="connsiteX2" fmla="*/ 88264 w 1842273"/>
              <a:gd name="connsiteY2" fmla="*/ 466725 h 571646"/>
              <a:gd name="connsiteX3" fmla="*/ 37602 w 1842273"/>
              <a:gd name="connsiteY3" fmla="*/ 424193 h 571646"/>
              <a:gd name="connsiteX4" fmla="*/ 0 w 1842273"/>
              <a:gd name="connsiteY4" fmla="*/ 317130 h 571646"/>
              <a:gd name="connsiteX5" fmla="*/ 1456619 w 1842273"/>
              <a:gd name="connsiteY5" fmla="*/ 320305 h 571646"/>
              <a:gd name="connsiteX6" fmla="*/ 1790063 w 1842273"/>
              <a:gd name="connsiteY6" fmla="*/ 0 h 571646"/>
              <a:gd name="connsiteX7" fmla="*/ 1811867 w 1842273"/>
              <a:gd name="connsiteY7" fmla="*/ 48667 h 571646"/>
              <a:gd name="connsiteX8" fmla="*/ 1820686 w 1842273"/>
              <a:gd name="connsiteY8" fmla="*/ 98761 h 571646"/>
              <a:gd name="connsiteX9" fmla="*/ 1831650 w 1842273"/>
              <a:gd name="connsiteY9" fmla="*/ 175803 h 571646"/>
              <a:gd name="connsiteX10" fmla="*/ 1453092 w 1842273"/>
              <a:gd name="connsiteY10" fmla="*/ 567739 h 571646"/>
              <a:gd name="connsiteX11" fmla="*/ 40977 w 1842273"/>
              <a:gd name="connsiteY11" fmla="*/ 571646 h 571646"/>
              <a:gd name="connsiteX0" fmla="*/ 40977 w 1835510"/>
              <a:gd name="connsiteY0" fmla="*/ 571646 h 571646"/>
              <a:gd name="connsiteX1" fmla="*/ 58561 w 1835510"/>
              <a:gd name="connsiteY1" fmla="*/ 510805 h 571646"/>
              <a:gd name="connsiteX2" fmla="*/ 88264 w 1835510"/>
              <a:gd name="connsiteY2" fmla="*/ 466725 h 571646"/>
              <a:gd name="connsiteX3" fmla="*/ 37602 w 1835510"/>
              <a:gd name="connsiteY3" fmla="*/ 424193 h 571646"/>
              <a:gd name="connsiteX4" fmla="*/ 0 w 1835510"/>
              <a:gd name="connsiteY4" fmla="*/ 317130 h 571646"/>
              <a:gd name="connsiteX5" fmla="*/ 1456619 w 1835510"/>
              <a:gd name="connsiteY5" fmla="*/ 320305 h 571646"/>
              <a:gd name="connsiteX6" fmla="*/ 1790063 w 1835510"/>
              <a:gd name="connsiteY6" fmla="*/ 0 h 571646"/>
              <a:gd name="connsiteX7" fmla="*/ 1811867 w 1835510"/>
              <a:gd name="connsiteY7" fmla="*/ 48667 h 571646"/>
              <a:gd name="connsiteX8" fmla="*/ 1820686 w 1835510"/>
              <a:gd name="connsiteY8" fmla="*/ 98761 h 571646"/>
              <a:gd name="connsiteX9" fmla="*/ 1831650 w 1835510"/>
              <a:gd name="connsiteY9" fmla="*/ 175803 h 571646"/>
              <a:gd name="connsiteX10" fmla="*/ 1453092 w 1835510"/>
              <a:gd name="connsiteY10" fmla="*/ 567739 h 571646"/>
              <a:gd name="connsiteX11" fmla="*/ 40977 w 1835510"/>
              <a:gd name="connsiteY11" fmla="*/ 571646 h 571646"/>
              <a:gd name="connsiteX0" fmla="*/ 40977 w 1835510"/>
              <a:gd name="connsiteY0" fmla="*/ 594096 h 594096"/>
              <a:gd name="connsiteX1" fmla="*/ 58561 w 1835510"/>
              <a:gd name="connsiteY1" fmla="*/ 533255 h 594096"/>
              <a:gd name="connsiteX2" fmla="*/ 88264 w 1835510"/>
              <a:gd name="connsiteY2" fmla="*/ 489175 h 594096"/>
              <a:gd name="connsiteX3" fmla="*/ 37602 w 1835510"/>
              <a:gd name="connsiteY3" fmla="*/ 446643 h 594096"/>
              <a:gd name="connsiteX4" fmla="*/ 0 w 1835510"/>
              <a:gd name="connsiteY4" fmla="*/ 339580 h 594096"/>
              <a:gd name="connsiteX5" fmla="*/ 1456619 w 1835510"/>
              <a:gd name="connsiteY5" fmla="*/ 342755 h 594096"/>
              <a:gd name="connsiteX6" fmla="*/ 1815719 w 1835510"/>
              <a:gd name="connsiteY6" fmla="*/ 0 h 594096"/>
              <a:gd name="connsiteX7" fmla="*/ 1811867 w 1835510"/>
              <a:gd name="connsiteY7" fmla="*/ 71117 h 594096"/>
              <a:gd name="connsiteX8" fmla="*/ 1820686 w 1835510"/>
              <a:gd name="connsiteY8" fmla="*/ 121211 h 594096"/>
              <a:gd name="connsiteX9" fmla="*/ 1831650 w 1835510"/>
              <a:gd name="connsiteY9" fmla="*/ 198253 h 594096"/>
              <a:gd name="connsiteX10" fmla="*/ 1453092 w 1835510"/>
              <a:gd name="connsiteY10" fmla="*/ 590189 h 594096"/>
              <a:gd name="connsiteX11" fmla="*/ 40977 w 1835510"/>
              <a:gd name="connsiteY11" fmla="*/ 594096 h 594096"/>
              <a:gd name="connsiteX0" fmla="*/ 40977 w 1837548"/>
              <a:gd name="connsiteY0" fmla="*/ 594096 h 594096"/>
              <a:gd name="connsiteX1" fmla="*/ 58561 w 1837548"/>
              <a:gd name="connsiteY1" fmla="*/ 533255 h 594096"/>
              <a:gd name="connsiteX2" fmla="*/ 88264 w 1837548"/>
              <a:gd name="connsiteY2" fmla="*/ 489175 h 594096"/>
              <a:gd name="connsiteX3" fmla="*/ 37602 w 1837548"/>
              <a:gd name="connsiteY3" fmla="*/ 446643 h 594096"/>
              <a:gd name="connsiteX4" fmla="*/ 0 w 1837548"/>
              <a:gd name="connsiteY4" fmla="*/ 339580 h 594096"/>
              <a:gd name="connsiteX5" fmla="*/ 1456619 w 1837548"/>
              <a:gd name="connsiteY5" fmla="*/ 342755 h 594096"/>
              <a:gd name="connsiteX6" fmla="*/ 1815719 w 1837548"/>
              <a:gd name="connsiteY6" fmla="*/ 0 h 594096"/>
              <a:gd name="connsiteX7" fmla="*/ 1837523 w 1837548"/>
              <a:gd name="connsiteY7" fmla="*/ 80738 h 594096"/>
              <a:gd name="connsiteX8" fmla="*/ 1820686 w 1837548"/>
              <a:gd name="connsiteY8" fmla="*/ 121211 h 594096"/>
              <a:gd name="connsiteX9" fmla="*/ 1831650 w 1837548"/>
              <a:gd name="connsiteY9" fmla="*/ 198253 h 594096"/>
              <a:gd name="connsiteX10" fmla="*/ 1453092 w 1837548"/>
              <a:gd name="connsiteY10" fmla="*/ 590189 h 594096"/>
              <a:gd name="connsiteX11" fmla="*/ 40977 w 1837548"/>
              <a:gd name="connsiteY11" fmla="*/ 594096 h 594096"/>
              <a:gd name="connsiteX0" fmla="*/ 40977 w 1845553"/>
              <a:gd name="connsiteY0" fmla="*/ 594096 h 594096"/>
              <a:gd name="connsiteX1" fmla="*/ 58561 w 1845553"/>
              <a:gd name="connsiteY1" fmla="*/ 533255 h 594096"/>
              <a:gd name="connsiteX2" fmla="*/ 88264 w 1845553"/>
              <a:gd name="connsiteY2" fmla="*/ 489175 h 594096"/>
              <a:gd name="connsiteX3" fmla="*/ 37602 w 1845553"/>
              <a:gd name="connsiteY3" fmla="*/ 446643 h 594096"/>
              <a:gd name="connsiteX4" fmla="*/ 0 w 1845553"/>
              <a:gd name="connsiteY4" fmla="*/ 339580 h 594096"/>
              <a:gd name="connsiteX5" fmla="*/ 1456619 w 1845553"/>
              <a:gd name="connsiteY5" fmla="*/ 342755 h 594096"/>
              <a:gd name="connsiteX6" fmla="*/ 1815719 w 1845553"/>
              <a:gd name="connsiteY6" fmla="*/ 0 h 594096"/>
              <a:gd name="connsiteX7" fmla="*/ 1837523 w 1845553"/>
              <a:gd name="connsiteY7" fmla="*/ 80738 h 594096"/>
              <a:gd name="connsiteX8" fmla="*/ 1843135 w 1845553"/>
              <a:gd name="connsiteY8" fmla="*/ 134040 h 594096"/>
              <a:gd name="connsiteX9" fmla="*/ 1831650 w 1845553"/>
              <a:gd name="connsiteY9" fmla="*/ 198253 h 594096"/>
              <a:gd name="connsiteX10" fmla="*/ 1453092 w 1845553"/>
              <a:gd name="connsiteY10" fmla="*/ 590189 h 594096"/>
              <a:gd name="connsiteX11" fmla="*/ 40977 w 1845553"/>
              <a:gd name="connsiteY11" fmla="*/ 594096 h 594096"/>
              <a:gd name="connsiteX0" fmla="*/ 40977 w 1843135"/>
              <a:gd name="connsiteY0" fmla="*/ 594096 h 594096"/>
              <a:gd name="connsiteX1" fmla="*/ 58561 w 1843135"/>
              <a:gd name="connsiteY1" fmla="*/ 533255 h 594096"/>
              <a:gd name="connsiteX2" fmla="*/ 88264 w 1843135"/>
              <a:gd name="connsiteY2" fmla="*/ 489175 h 594096"/>
              <a:gd name="connsiteX3" fmla="*/ 37602 w 1843135"/>
              <a:gd name="connsiteY3" fmla="*/ 446643 h 594096"/>
              <a:gd name="connsiteX4" fmla="*/ 0 w 1843135"/>
              <a:gd name="connsiteY4" fmla="*/ 339580 h 594096"/>
              <a:gd name="connsiteX5" fmla="*/ 1456619 w 1843135"/>
              <a:gd name="connsiteY5" fmla="*/ 342755 h 594096"/>
              <a:gd name="connsiteX6" fmla="*/ 1815719 w 1843135"/>
              <a:gd name="connsiteY6" fmla="*/ 0 h 594096"/>
              <a:gd name="connsiteX7" fmla="*/ 1837523 w 1843135"/>
              <a:gd name="connsiteY7" fmla="*/ 80738 h 594096"/>
              <a:gd name="connsiteX8" fmla="*/ 1843135 w 1843135"/>
              <a:gd name="connsiteY8" fmla="*/ 134040 h 594096"/>
              <a:gd name="connsiteX9" fmla="*/ 1831650 w 1843135"/>
              <a:gd name="connsiteY9" fmla="*/ 198253 h 594096"/>
              <a:gd name="connsiteX10" fmla="*/ 1453092 w 1843135"/>
              <a:gd name="connsiteY10" fmla="*/ 590189 h 594096"/>
              <a:gd name="connsiteX11" fmla="*/ 40977 w 1843135"/>
              <a:gd name="connsiteY11" fmla="*/ 594096 h 594096"/>
              <a:gd name="connsiteX0" fmla="*/ 40977 w 1843135"/>
              <a:gd name="connsiteY0" fmla="*/ 594096 h 594096"/>
              <a:gd name="connsiteX1" fmla="*/ 32905 w 1843135"/>
              <a:gd name="connsiteY1" fmla="*/ 520427 h 594096"/>
              <a:gd name="connsiteX2" fmla="*/ 88264 w 1843135"/>
              <a:gd name="connsiteY2" fmla="*/ 489175 h 594096"/>
              <a:gd name="connsiteX3" fmla="*/ 37602 w 1843135"/>
              <a:gd name="connsiteY3" fmla="*/ 446643 h 594096"/>
              <a:gd name="connsiteX4" fmla="*/ 0 w 1843135"/>
              <a:gd name="connsiteY4" fmla="*/ 339580 h 594096"/>
              <a:gd name="connsiteX5" fmla="*/ 1456619 w 1843135"/>
              <a:gd name="connsiteY5" fmla="*/ 342755 h 594096"/>
              <a:gd name="connsiteX6" fmla="*/ 1815719 w 1843135"/>
              <a:gd name="connsiteY6" fmla="*/ 0 h 594096"/>
              <a:gd name="connsiteX7" fmla="*/ 1837523 w 1843135"/>
              <a:gd name="connsiteY7" fmla="*/ 80738 h 594096"/>
              <a:gd name="connsiteX8" fmla="*/ 1843135 w 1843135"/>
              <a:gd name="connsiteY8" fmla="*/ 134040 h 594096"/>
              <a:gd name="connsiteX9" fmla="*/ 1831650 w 1843135"/>
              <a:gd name="connsiteY9" fmla="*/ 198253 h 594096"/>
              <a:gd name="connsiteX10" fmla="*/ 1453092 w 1843135"/>
              <a:gd name="connsiteY10" fmla="*/ 590189 h 594096"/>
              <a:gd name="connsiteX11" fmla="*/ 40977 w 1843135"/>
              <a:gd name="connsiteY11" fmla="*/ 594096 h 594096"/>
              <a:gd name="connsiteX0" fmla="*/ 40977 w 1843135"/>
              <a:gd name="connsiteY0" fmla="*/ 594096 h 594096"/>
              <a:gd name="connsiteX1" fmla="*/ 32905 w 1843135"/>
              <a:gd name="connsiteY1" fmla="*/ 520427 h 594096"/>
              <a:gd name="connsiteX2" fmla="*/ 56194 w 1843135"/>
              <a:gd name="connsiteY2" fmla="*/ 476346 h 594096"/>
              <a:gd name="connsiteX3" fmla="*/ 37602 w 1843135"/>
              <a:gd name="connsiteY3" fmla="*/ 446643 h 594096"/>
              <a:gd name="connsiteX4" fmla="*/ 0 w 1843135"/>
              <a:gd name="connsiteY4" fmla="*/ 339580 h 594096"/>
              <a:gd name="connsiteX5" fmla="*/ 1456619 w 1843135"/>
              <a:gd name="connsiteY5" fmla="*/ 342755 h 594096"/>
              <a:gd name="connsiteX6" fmla="*/ 1815719 w 1843135"/>
              <a:gd name="connsiteY6" fmla="*/ 0 h 594096"/>
              <a:gd name="connsiteX7" fmla="*/ 1837523 w 1843135"/>
              <a:gd name="connsiteY7" fmla="*/ 80738 h 594096"/>
              <a:gd name="connsiteX8" fmla="*/ 1843135 w 1843135"/>
              <a:gd name="connsiteY8" fmla="*/ 134040 h 594096"/>
              <a:gd name="connsiteX9" fmla="*/ 1831650 w 1843135"/>
              <a:gd name="connsiteY9" fmla="*/ 198253 h 594096"/>
              <a:gd name="connsiteX10" fmla="*/ 1453092 w 1843135"/>
              <a:gd name="connsiteY10" fmla="*/ 590189 h 594096"/>
              <a:gd name="connsiteX11" fmla="*/ 40977 w 1843135"/>
              <a:gd name="connsiteY11" fmla="*/ 594096 h 594096"/>
              <a:gd name="connsiteX0" fmla="*/ 40977 w 1843135"/>
              <a:gd name="connsiteY0" fmla="*/ 594096 h 594096"/>
              <a:gd name="connsiteX1" fmla="*/ 32905 w 1843135"/>
              <a:gd name="connsiteY1" fmla="*/ 520427 h 594096"/>
              <a:gd name="connsiteX2" fmla="*/ 56194 w 1843135"/>
              <a:gd name="connsiteY2" fmla="*/ 476346 h 594096"/>
              <a:gd name="connsiteX3" fmla="*/ 88914 w 1843135"/>
              <a:gd name="connsiteY3" fmla="*/ 398537 h 594096"/>
              <a:gd name="connsiteX4" fmla="*/ 0 w 1843135"/>
              <a:gd name="connsiteY4" fmla="*/ 339580 h 594096"/>
              <a:gd name="connsiteX5" fmla="*/ 1456619 w 1843135"/>
              <a:gd name="connsiteY5" fmla="*/ 342755 h 594096"/>
              <a:gd name="connsiteX6" fmla="*/ 1815719 w 1843135"/>
              <a:gd name="connsiteY6" fmla="*/ 0 h 594096"/>
              <a:gd name="connsiteX7" fmla="*/ 1837523 w 1843135"/>
              <a:gd name="connsiteY7" fmla="*/ 80738 h 594096"/>
              <a:gd name="connsiteX8" fmla="*/ 1843135 w 1843135"/>
              <a:gd name="connsiteY8" fmla="*/ 134040 h 594096"/>
              <a:gd name="connsiteX9" fmla="*/ 1831650 w 1843135"/>
              <a:gd name="connsiteY9" fmla="*/ 198253 h 594096"/>
              <a:gd name="connsiteX10" fmla="*/ 1453092 w 1843135"/>
              <a:gd name="connsiteY10" fmla="*/ 590189 h 594096"/>
              <a:gd name="connsiteX11" fmla="*/ 40977 w 1843135"/>
              <a:gd name="connsiteY11" fmla="*/ 594096 h 594096"/>
              <a:gd name="connsiteX0" fmla="*/ 8264 w 1810422"/>
              <a:gd name="connsiteY0" fmla="*/ 594096 h 594096"/>
              <a:gd name="connsiteX1" fmla="*/ 192 w 1810422"/>
              <a:gd name="connsiteY1" fmla="*/ 520427 h 594096"/>
              <a:gd name="connsiteX2" fmla="*/ 23481 w 1810422"/>
              <a:gd name="connsiteY2" fmla="*/ 476346 h 594096"/>
              <a:gd name="connsiteX3" fmla="*/ 56201 w 1810422"/>
              <a:gd name="connsiteY3" fmla="*/ 398537 h 594096"/>
              <a:gd name="connsiteX4" fmla="*/ 2564 w 1810422"/>
              <a:gd name="connsiteY4" fmla="*/ 339580 h 594096"/>
              <a:gd name="connsiteX5" fmla="*/ 1423906 w 1810422"/>
              <a:gd name="connsiteY5" fmla="*/ 342755 h 594096"/>
              <a:gd name="connsiteX6" fmla="*/ 1783006 w 1810422"/>
              <a:gd name="connsiteY6" fmla="*/ 0 h 594096"/>
              <a:gd name="connsiteX7" fmla="*/ 1804810 w 1810422"/>
              <a:gd name="connsiteY7" fmla="*/ 80738 h 594096"/>
              <a:gd name="connsiteX8" fmla="*/ 1810422 w 1810422"/>
              <a:gd name="connsiteY8" fmla="*/ 134040 h 594096"/>
              <a:gd name="connsiteX9" fmla="*/ 1798937 w 1810422"/>
              <a:gd name="connsiteY9" fmla="*/ 198253 h 594096"/>
              <a:gd name="connsiteX10" fmla="*/ 1420379 w 1810422"/>
              <a:gd name="connsiteY10" fmla="*/ 590189 h 594096"/>
              <a:gd name="connsiteX11" fmla="*/ 8264 w 1810422"/>
              <a:gd name="connsiteY11" fmla="*/ 594096 h 594096"/>
              <a:gd name="connsiteX0" fmla="*/ 8264 w 1810422"/>
              <a:gd name="connsiteY0" fmla="*/ 594096 h 594096"/>
              <a:gd name="connsiteX1" fmla="*/ 192 w 1810422"/>
              <a:gd name="connsiteY1" fmla="*/ 520427 h 594096"/>
              <a:gd name="connsiteX2" fmla="*/ 23481 w 1810422"/>
              <a:gd name="connsiteY2" fmla="*/ 476346 h 594096"/>
              <a:gd name="connsiteX3" fmla="*/ 43373 w 1810422"/>
              <a:gd name="connsiteY3" fmla="*/ 401744 h 594096"/>
              <a:gd name="connsiteX4" fmla="*/ 2564 w 1810422"/>
              <a:gd name="connsiteY4" fmla="*/ 339580 h 594096"/>
              <a:gd name="connsiteX5" fmla="*/ 1423906 w 1810422"/>
              <a:gd name="connsiteY5" fmla="*/ 342755 h 594096"/>
              <a:gd name="connsiteX6" fmla="*/ 1783006 w 1810422"/>
              <a:gd name="connsiteY6" fmla="*/ 0 h 594096"/>
              <a:gd name="connsiteX7" fmla="*/ 1804810 w 1810422"/>
              <a:gd name="connsiteY7" fmla="*/ 80738 h 594096"/>
              <a:gd name="connsiteX8" fmla="*/ 1810422 w 1810422"/>
              <a:gd name="connsiteY8" fmla="*/ 134040 h 594096"/>
              <a:gd name="connsiteX9" fmla="*/ 1798937 w 1810422"/>
              <a:gd name="connsiteY9" fmla="*/ 198253 h 594096"/>
              <a:gd name="connsiteX10" fmla="*/ 1420379 w 1810422"/>
              <a:gd name="connsiteY10" fmla="*/ 590189 h 594096"/>
              <a:gd name="connsiteX11" fmla="*/ 8264 w 1810422"/>
              <a:gd name="connsiteY11" fmla="*/ 594096 h 594096"/>
              <a:gd name="connsiteX0" fmla="*/ 8264 w 1810422"/>
              <a:gd name="connsiteY0" fmla="*/ 594096 h 594096"/>
              <a:gd name="connsiteX1" fmla="*/ 192 w 1810422"/>
              <a:gd name="connsiteY1" fmla="*/ 520427 h 594096"/>
              <a:gd name="connsiteX2" fmla="*/ 23481 w 1810422"/>
              <a:gd name="connsiteY2" fmla="*/ 476346 h 594096"/>
              <a:gd name="connsiteX3" fmla="*/ 43373 w 1810422"/>
              <a:gd name="connsiteY3" fmla="*/ 401744 h 594096"/>
              <a:gd name="connsiteX4" fmla="*/ 2564 w 1810422"/>
              <a:gd name="connsiteY4" fmla="*/ 339580 h 594096"/>
              <a:gd name="connsiteX5" fmla="*/ 1423906 w 1810422"/>
              <a:gd name="connsiteY5" fmla="*/ 342755 h 594096"/>
              <a:gd name="connsiteX6" fmla="*/ 1783006 w 1810422"/>
              <a:gd name="connsiteY6" fmla="*/ 0 h 594096"/>
              <a:gd name="connsiteX7" fmla="*/ 1804810 w 1810422"/>
              <a:gd name="connsiteY7" fmla="*/ 80738 h 594096"/>
              <a:gd name="connsiteX8" fmla="*/ 1810422 w 1810422"/>
              <a:gd name="connsiteY8" fmla="*/ 134040 h 594096"/>
              <a:gd name="connsiteX9" fmla="*/ 1798937 w 1810422"/>
              <a:gd name="connsiteY9" fmla="*/ 198253 h 594096"/>
              <a:gd name="connsiteX10" fmla="*/ 1420379 w 1810422"/>
              <a:gd name="connsiteY10" fmla="*/ 590189 h 594096"/>
              <a:gd name="connsiteX11" fmla="*/ 8264 w 1810422"/>
              <a:gd name="connsiteY11" fmla="*/ 594096 h 594096"/>
              <a:gd name="connsiteX0" fmla="*/ 5700 w 1807858"/>
              <a:gd name="connsiteY0" fmla="*/ 594096 h 594096"/>
              <a:gd name="connsiteX1" fmla="*/ 4042 w 1807858"/>
              <a:gd name="connsiteY1" fmla="*/ 530048 h 594096"/>
              <a:gd name="connsiteX2" fmla="*/ 20917 w 1807858"/>
              <a:gd name="connsiteY2" fmla="*/ 476346 h 594096"/>
              <a:gd name="connsiteX3" fmla="*/ 40809 w 1807858"/>
              <a:gd name="connsiteY3" fmla="*/ 401744 h 594096"/>
              <a:gd name="connsiteX4" fmla="*/ 0 w 1807858"/>
              <a:gd name="connsiteY4" fmla="*/ 339580 h 594096"/>
              <a:gd name="connsiteX5" fmla="*/ 1421342 w 1807858"/>
              <a:gd name="connsiteY5" fmla="*/ 342755 h 594096"/>
              <a:gd name="connsiteX6" fmla="*/ 1780442 w 1807858"/>
              <a:gd name="connsiteY6" fmla="*/ 0 h 594096"/>
              <a:gd name="connsiteX7" fmla="*/ 1802246 w 1807858"/>
              <a:gd name="connsiteY7" fmla="*/ 80738 h 594096"/>
              <a:gd name="connsiteX8" fmla="*/ 1807858 w 1807858"/>
              <a:gd name="connsiteY8" fmla="*/ 134040 h 594096"/>
              <a:gd name="connsiteX9" fmla="*/ 1796373 w 1807858"/>
              <a:gd name="connsiteY9" fmla="*/ 198253 h 594096"/>
              <a:gd name="connsiteX10" fmla="*/ 1417815 w 1807858"/>
              <a:gd name="connsiteY10" fmla="*/ 590189 h 594096"/>
              <a:gd name="connsiteX11" fmla="*/ 5700 w 1807858"/>
              <a:gd name="connsiteY11" fmla="*/ 594096 h 594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7858" h="594096">
                <a:moveTo>
                  <a:pt x="5700" y="594096"/>
                </a:moveTo>
                <a:cubicBezTo>
                  <a:pt x="5147" y="572747"/>
                  <a:pt x="4595" y="551397"/>
                  <a:pt x="4042" y="530048"/>
                </a:cubicBezTo>
                <a:cubicBezTo>
                  <a:pt x="1243" y="507946"/>
                  <a:pt x="23716" y="498448"/>
                  <a:pt x="20917" y="476346"/>
                </a:cubicBezTo>
                <a:lnTo>
                  <a:pt x="40809" y="401744"/>
                </a:lnTo>
                <a:cubicBezTo>
                  <a:pt x="27206" y="381023"/>
                  <a:pt x="10396" y="369923"/>
                  <a:pt x="0" y="339580"/>
                </a:cubicBezTo>
                <a:lnTo>
                  <a:pt x="1421342" y="342755"/>
                </a:lnTo>
                <a:lnTo>
                  <a:pt x="1780442" y="0"/>
                </a:lnTo>
                <a:cubicBezTo>
                  <a:pt x="1779266" y="9407"/>
                  <a:pt x="1797677" y="58398"/>
                  <a:pt x="1802246" y="80738"/>
                </a:cubicBezTo>
                <a:cubicBezTo>
                  <a:pt x="1806815" y="103078"/>
                  <a:pt x="1805977" y="113109"/>
                  <a:pt x="1807858" y="134040"/>
                </a:cubicBezTo>
                <a:cubicBezTo>
                  <a:pt x="1807704" y="179062"/>
                  <a:pt x="1807497" y="181299"/>
                  <a:pt x="1796373" y="198253"/>
                </a:cubicBezTo>
                <a:cubicBezTo>
                  <a:pt x="1748490" y="271231"/>
                  <a:pt x="1546932" y="464835"/>
                  <a:pt x="1417815" y="590189"/>
                </a:cubicBezTo>
                <a:lnTo>
                  <a:pt x="5700" y="594096"/>
                </a:lnTo>
                <a:close/>
              </a:path>
            </a:pathLst>
          </a:custGeom>
          <a:solidFill>
            <a:srgbClr val="FF0000">
              <a:alpha val="4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0" name="Straight Connector 79"/>
          <p:cNvCxnSpPr/>
          <p:nvPr/>
        </p:nvCxnSpPr>
        <p:spPr>
          <a:xfrm flipH="1">
            <a:off x="4181595" y="4760640"/>
            <a:ext cx="2151276" cy="864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H="1">
            <a:off x="6319146" y="3697316"/>
            <a:ext cx="1066800" cy="106680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4191001" y="2095807"/>
            <a:ext cx="2114440" cy="1118269"/>
          </a:xfrm>
          <a:prstGeom prst="rect">
            <a:avLst/>
          </a:prstGeom>
          <a:solidFill>
            <a:srgbClr val="008000">
              <a:alpha val="41000"/>
            </a:srgbClr>
          </a:solidFill>
          <a:ln>
            <a:noFill/>
          </a:ln>
          <a:effectLst/>
          <a:scene3d>
            <a:camera prst="obliqueBottomRight"/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41" name="Freeform 40"/>
          <p:cNvSpPr/>
          <p:nvPr/>
        </p:nvSpPr>
        <p:spPr>
          <a:xfrm>
            <a:off x="6314322" y="1030144"/>
            <a:ext cx="1070893" cy="2196078"/>
          </a:xfrm>
          <a:custGeom>
            <a:avLst/>
            <a:gdLst>
              <a:gd name="connsiteX0" fmla="*/ 0 w 1065709"/>
              <a:gd name="connsiteY0" fmla="*/ 1456409 h 1456409"/>
              <a:gd name="connsiteX1" fmla="*/ 0 w 1065709"/>
              <a:gd name="connsiteY1" fmla="*/ 1047904 h 1456409"/>
              <a:gd name="connsiteX2" fmla="*/ 1065709 w 1065709"/>
              <a:gd name="connsiteY2" fmla="*/ 0 h 1456409"/>
              <a:gd name="connsiteX3" fmla="*/ 1065709 w 1065709"/>
              <a:gd name="connsiteY3" fmla="*/ 408505 h 1456409"/>
              <a:gd name="connsiteX4" fmla="*/ 0 w 1065709"/>
              <a:gd name="connsiteY4" fmla="*/ 1456409 h 1456409"/>
              <a:gd name="connsiteX0" fmla="*/ 29307 w 1065709"/>
              <a:gd name="connsiteY0" fmla="*/ 2159793 h 2159793"/>
              <a:gd name="connsiteX1" fmla="*/ 0 w 1065709"/>
              <a:gd name="connsiteY1" fmla="*/ 1047904 h 2159793"/>
              <a:gd name="connsiteX2" fmla="*/ 1065709 w 1065709"/>
              <a:gd name="connsiteY2" fmla="*/ 0 h 2159793"/>
              <a:gd name="connsiteX3" fmla="*/ 1065709 w 1065709"/>
              <a:gd name="connsiteY3" fmla="*/ 408505 h 2159793"/>
              <a:gd name="connsiteX4" fmla="*/ 29307 w 1065709"/>
              <a:gd name="connsiteY4" fmla="*/ 2159793 h 2159793"/>
              <a:gd name="connsiteX0" fmla="*/ 29307 w 1065709"/>
              <a:gd name="connsiteY0" fmla="*/ 2159793 h 2159793"/>
              <a:gd name="connsiteX1" fmla="*/ 0 w 1065709"/>
              <a:gd name="connsiteY1" fmla="*/ 1047904 h 2159793"/>
              <a:gd name="connsiteX2" fmla="*/ 1065709 w 1065709"/>
              <a:gd name="connsiteY2" fmla="*/ 0 h 2159793"/>
              <a:gd name="connsiteX3" fmla="*/ 1065709 w 1065709"/>
              <a:gd name="connsiteY3" fmla="*/ 1150966 h 2159793"/>
              <a:gd name="connsiteX4" fmla="*/ 29307 w 1065709"/>
              <a:gd name="connsiteY4" fmla="*/ 2159793 h 2159793"/>
              <a:gd name="connsiteX0" fmla="*/ 29307 w 1065709"/>
              <a:gd name="connsiteY0" fmla="*/ 2159793 h 2159793"/>
              <a:gd name="connsiteX1" fmla="*/ 0 w 1065709"/>
              <a:gd name="connsiteY1" fmla="*/ 1047904 h 2159793"/>
              <a:gd name="connsiteX2" fmla="*/ 1065709 w 1065709"/>
              <a:gd name="connsiteY2" fmla="*/ 0 h 2159793"/>
              <a:gd name="connsiteX3" fmla="*/ 1065709 w 1065709"/>
              <a:gd name="connsiteY3" fmla="*/ 1121659 h 2159793"/>
              <a:gd name="connsiteX4" fmla="*/ 29307 w 1065709"/>
              <a:gd name="connsiteY4" fmla="*/ 2159793 h 2159793"/>
              <a:gd name="connsiteX0" fmla="*/ 8572 w 1065709"/>
              <a:gd name="connsiteY0" fmla="*/ 2196078 h 2196078"/>
              <a:gd name="connsiteX1" fmla="*/ 0 w 1065709"/>
              <a:gd name="connsiteY1" fmla="*/ 1047904 h 2196078"/>
              <a:gd name="connsiteX2" fmla="*/ 1065709 w 1065709"/>
              <a:gd name="connsiteY2" fmla="*/ 0 h 2196078"/>
              <a:gd name="connsiteX3" fmla="*/ 1065709 w 1065709"/>
              <a:gd name="connsiteY3" fmla="*/ 1121659 h 2196078"/>
              <a:gd name="connsiteX4" fmla="*/ 8572 w 1065709"/>
              <a:gd name="connsiteY4" fmla="*/ 2196078 h 2196078"/>
              <a:gd name="connsiteX0" fmla="*/ 8572 w 1070893"/>
              <a:gd name="connsiteY0" fmla="*/ 2196078 h 2196078"/>
              <a:gd name="connsiteX1" fmla="*/ 0 w 1070893"/>
              <a:gd name="connsiteY1" fmla="*/ 1047904 h 2196078"/>
              <a:gd name="connsiteX2" fmla="*/ 1065709 w 1070893"/>
              <a:gd name="connsiteY2" fmla="*/ 0 h 2196078"/>
              <a:gd name="connsiteX3" fmla="*/ 1070893 w 1070893"/>
              <a:gd name="connsiteY3" fmla="*/ 1142393 h 2196078"/>
              <a:gd name="connsiteX4" fmla="*/ 8572 w 1070893"/>
              <a:gd name="connsiteY4" fmla="*/ 2196078 h 2196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0893" h="2196078">
                <a:moveTo>
                  <a:pt x="8572" y="2196078"/>
                </a:moveTo>
                <a:cubicBezTo>
                  <a:pt x="5715" y="1813353"/>
                  <a:pt x="2857" y="1430629"/>
                  <a:pt x="0" y="1047904"/>
                </a:cubicBezTo>
                <a:lnTo>
                  <a:pt x="1065709" y="0"/>
                </a:lnTo>
                <a:lnTo>
                  <a:pt x="1070893" y="1142393"/>
                </a:lnTo>
                <a:lnTo>
                  <a:pt x="8572" y="2196078"/>
                </a:lnTo>
                <a:close/>
              </a:path>
            </a:pathLst>
          </a:custGeom>
          <a:solidFill>
            <a:srgbClr val="008000">
              <a:alpha val="41000"/>
            </a:srgbClr>
          </a:solidFill>
          <a:ln>
            <a:noFill/>
          </a:ln>
          <a:effectLst/>
          <a:scene3d>
            <a:camera prst="obliqueBottomRight"/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57" name="Freeform 56"/>
          <p:cNvSpPr/>
          <p:nvPr/>
        </p:nvSpPr>
        <p:spPr>
          <a:xfrm>
            <a:off x="4182905" y="1055077"/>
            <a:ext cx="3197126" cy="1031850"/>
          </a:xfrm>
          <a:custGeom>
            <a:avLst/>
            <a:gdLst>
              <a:gd name="connsiteX0" fmla="*/ 0 w 3197126"/>
              <a:gd name="connsiteY0" fmla="*/ 1047904 h 1074546"/>
              <a:gd name="connsiteX1" fmla="*/ 1074590 w 3197126"/>
              <a:gd name="connsiteY1" fmla="*/ 0 h 1074546"/>
              <a:gd name="connsiteX2" fmla="*/ 3197126 w 3197126"/>
              <a:gd name="connsiteY2" fmla="*/ 0 h 1074546"/>
              <a:gd name="connsiteX3" fmla="*/ 2131417 w 3197126"/>
              <a:gd name="connsiteY3" fmla="*/ 1074546 h 1074546"/>
              <a:gd name="connsiteX4" fmla="*/ 0 w 3197126"/>
              <a:gd name="connsiteY4" fmla="*/ 1047904 h 1074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7126" h="1074546">
                <a:moveTo>
                  <a:pt x="0" y="1047904"/>
                </a:moveTo>
                <a:lnTo>
                  <a:pt x="1074590" y="0"/>
                </a:lnTo>
                <a:lnTo>
                  <a:pt x="3197126" y="0"/>
                </a:lnTo>
                <a:lnTo>
                  <a:pt x="2131417" y="1074546"/>
                </a:lnTo>
                <a:lnTo>
                  <a:pt x="0" y="1047904"/>
                </a:lnTo>
                <a:close/>
              </a:path>
            </a:pathLst>
          </a:custGeom>
          <a:solidFill>
            <a:srgbClr val="008000">
              <a:alpha val="41000"/>
            </a:srgbClr>
          </a:solidFill>
          <a:ln>
            <a:noFill/>
          </a:ln>
          <a:effectLst/>
          <a:scene3d>
            <a:camera prst="obliqueBottomRight"/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cxnSp>
        <p:nvCxnSpPr>
          <p:cNvPr id="75" name="Straight Connector 74"/>
          <p:cNvCxnSpPr/>
          <p:nvPr/>
        </p:nvCxnSpPr>
        <p:spPr>
          <a:xfrm flipH="1">
            <a:off x="4202870" y="2086928"/>
            <a:ext cx="2105560" cy="555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H="1">
            <a:off x="6314961" y="2070612"/>
            <a:ext cx="786" cy="270255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7376509" y="1031960"/>
            <a:ext cx="1415" cy="268728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H="1">
            <a:off x="4191000" y="1020683"/>
            <a:ext cx="1066800" cy="106680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H="1">
            <a:off x="4196935" y="2069181"/>
            <a:ext cx="786" cy="270255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>
            <a:off x="6316450" y="2183364"/>
            <a:ext cx="1058836" cy="1060035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304800" y="-208240"/>
            <a:ext cx="8574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/>
            </a:r>
            <a:br>
              <a:rPr lang="en-US" sz="1500" b="1" dirty="0" smtClean="0"/>
            </a:br>
            <a:r>
              <a:rPr lang="en-US" sz="3300" b="1" dirty="0" smtClean="0">
                <a:latin typeface="Arial" pitchFamily="34" charset="0"/>
                <a:cs typeface="Arial" pitchFamily="34" charset="0"/>
              </a:rPr>
              <a:t>Adapt Davis (2010) Methodology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6" name="Straight Connector 75"/>
          <p:cNvCxnSpPr>
            <a:stCxn id="41" idx="2"/>
          </p:cNvCxnSpPr>
          <p:nvPr/>
        </p:nvCxnSpPr>
        <p:spPr>
          <a:xfrm flipH="1">
            <a:off x="6318665" y="1030144"/>
            <a:ext cx="1061366" cy="1057339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H="1" flipV="1">
            <a:off x="5249161" y="1029324"/>
            <a:ext cx="2141569" cy="574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Freeform 61"/>
          <p:cNvSpPr/>
          <p:nvPr/>
        </p:nvSpPr>
        <p:spPr>
          <a:xfrm rot="16200000">
            <a:off x="5855744" y="3785060"/>
            <a:ext cx="1513028" cy="257023"/>
          </a:xfrm>
          <a:custGeom>
            <a:avLst/>
            <a:gdLst>
              <a:gd name="connsiteX0" fmla="*/ 92927 w 2174488"/>
              <a:gd name="connsiteY0" fmla="*/ 0 h 216829"/>
              <a:gd name="connsiteX1" fmla="*/ 24780 w 2174488"/>
              <a:gd name="connsiteY1" fmla="*/ 43366 h 216829"/>
              <a:gd name="connsiteX2" fmla="*/ 0 w 2174488"/>
              <a:gd name="connsiteY2" fmla="*/ 99122 h 216829"/>
              <a:gd name="connsiteX3" fmla="*/ 24780 w 2174488"/>
              <a:gd name="connsiteY3" fmla="*/ 154878 h 216829"/>
              <a:gd name="connsiteX4" fmla="*/ 86732 w 2174488"/>
              <a:gd name="connsiteY4" fmla="*/ 167269 h 216829"/>
              <a:gd name="connsiteX5" fmla="*/ 179659 w 2174488"/>
              <a:gd name="connsiteY5" fmla="*/ 148683 h 216829"/>
              <a:gd name="connsiteX6" fmla="*/ 297366 w 2174488"/>
              <a:gd name="connsiteY6" fmla="*/ 123903 h 216829"/>
              <a:gd name="connsiteX7" fmla="*/ 458439 w 2174488"/>
              <a:gd name="connsiteY7" fmla="*/ 86732 h 216829"/>
              <a:gd name="connsiteX8" fmla="*/ 563756 w 2174488"/>
              <a:gd name="connsiteY8" fmla="*/ 74342 h 216829"/>
              <a:gd name="connsiteX9" fmla="*/ 675268 w 2174488"/>
              <a:gd name="connsiteY9" fmla="*/ 68147 h 216829"/>
              <a:gd name="connsiteX10" fmla="*/ 762000 w 2174488"/>
              <a:gd name="connsiteY10" fmla="*/ 74342 h 216829"/>
              <a:gd name="connsiteX11" fmla="*/ 848732 w 2174488"/>
              <a:gd name="connsiteY11" fmla="*/ 105317 h 216829"/>
              <a:gd name="connsiteX12" fmla="*/ 873512 w 2174488"/>
              <a:gd name="connsiteY12" fmla="*/ 154878 h 216829"/>
              <a:gd name="connsiteX13" fmla="*/ 873512 w 2174488"/>
              <a:gd name="connsiteY13" fmla="*/ 154878 h 216829"/>
              <a:gd name="connsiteX14" fmla="*/ 879707 w 2174488"/>
              <a:gd name="connsiteY14" fmla="*/ 216829 h 216829"/>
              <a:gd name="connsiteX15" fmla="*/ 923073 w 2174488"/>
              <a:gd name="connsiteY15" fmla="*/ 173464 h 216829"/>
              <a:gd name="connsiteX16" fmla="*/ 985024 w 2174488"/>
              <a:gd name="connsiteY16" fmla="*/ 123903 h 216829"/>
              <a:gd name="connsiteX17" fmla="*/ 1053171 w 2174488"/>
              <a:gd name="connsiteY17" fmla="*/ 86732 h 216829"/>
              <a:gd name="connsiteX18" fmla="*/ 1164683 w 2174488"/>
              <a:gd name="connsiteY18" fmla="*/ 68147 h 216829"/>
              <a:gd name="connsiteX19" fmla="*/ 1282390 w 2174488"/>
              <a:gd name="connsiteY19" fmla="*/ 80537 h 216829"/>
              <a:gd name="connsiteX20" fmla="*/ 1369122 w 2174488"/>
              <a:gd name="connsiteY20" fmla="*/ 111512 h 216829"/>
              <a:gd name="connsiteX21" fmla="*/ 1449659 w 2174488"/>
              <a:gd name="connsiteY21" fmla="*/ 136293 h 216829"/>
              <a:gd name="connsiteX22" fmla="*/ 1604537 w 2174488"/>
              <a:gd name="connsiteY22" fmla="*/ 167269 h 216829"/>
              <a:gd name="connsiteX23" fmla="*/ 1685073 w 2174488"/>
              <a:gd name="connsiteY23" fmla="*/ 179659 h 216829"/>
              <a:gd name="connsiteX24" fmla="*/ 1778000 w 2174488"/>
              <a:gd name="connsiteY24" fmla="*/ 185854 h 216829"/>
              <a:gd name="connsiteX25" fmla="*/ 1883317 w 2174488"/>
              <a:gd name="connsiteY25" fmla="*/ 179659 h 216829"/>
              <a:gd name="connsiteX26" fmla="*/ 1951463 w 2174488"/>
              <a:gd name="connsiteY26" fmla="*/ 154878 h 216829"/>
              <a:gd name="connsiteX27" fmla="*/ 2038195 w 2174488"/>
              <a:gd name="connsiteY27" fmla="*/ 130098 h 216829"/>
              <a:gd name="connsiteX28" fmla="*/ 2038195 w 2174488"/>
              <a:gd name="connsiteY28" fmla="*/ 130098 h 216829"/>
              <a:gd name="connsiteX29" fmla="*/ 2137317 w 2174488"/>
              <a:gd name="connsiteY29" fmla="*/ 80537 h 216829"/>
              <a:gd name="connsiteX30" fmla="*/ 2174488 w 2174488"/>
              <a:gd name="connsiteY30" fmla="*/ 37171 h 216829"/>
              <a:gd name="connsiteX31" fmla="*/ 2174488 w 2174488"/>
              <a:gd name="connsiteY31" fmla="*/ 37171 h 216829"/>
              <a:gd name="connsiteX0" fmla="*/ 60774 w 2174488"/>
              <a:gd name="connsiteY0" fmla="*/ 0 h 258051"/>
              <a:gd name="connsiteX1" fmla="*/ 24780 w 2174488"/>
              <a:gd name="connsiteY1" fmla="*/ 84588 h 258051"/>
              <a:gd name="connsiteX2" fmla="*/ 0 w 2174488"/>
              <a:gd name="connsiteY2" fmla="*/ 140344 h 258051"/>
              <a:gd name="connsiteX3" fmla="*/ 24780 w 2174488"/>
              <a:gd name="connsiteY3" fmla="*/ 196100 h 258051"/>
              <a:gd name="connsiteX4" fmla="*/ 86732 w 2174488"/>
              <a:gd name="connsiteY4" fmla="*/ 208491 h 258051"/>
              <a:gd name="connsiteX5" fmla="*/ 179659 w 2174488"/>
              <a:gd name="connsiteY5" fmla="*/ 189905 h 258051"/>
              <a:gd name="connsiteX6" fmla="*/ 297366 w 2174488"/>
              <a:gd name="connsiteY6" fmla="*/ 165125 h 258051"/>
              <a:gd name="connsiteX7" fmla="*/ 458439 w 2174488"/>
              <a:gd name="connsiteY7" fmla="*/ 127954 h 258051"/>
              <a:gd name="connsiteX8" fmla="*/ 563756 w 2174488"/>
              <a:gd name="connsiteY8" fmla="*/ 115564 h 258051"/>
              <a:gd name="connsiteX9" fmla="*/ 675268 w 2174488"/>
              <a:gd name="connsiteY9" fmla="*/ 109369 h 258051"/>
              <a:gd name="connsiteX10" fmla="*/ 762000 w 2174488"/>
              <a:gd name="connsiteY10" fmla="*/ 115564 h 258051"/>
              <a:gd name="connsiteX11" fmla="*/ 848732 w 2174488"/>
              <a:gd name="connsiteY11" fmla="*/ 146539 h 258051"/>
              <a:gd name="connsiteX12" fmla="*/ 873512 w 2174488"/>
              <a:gd name="connsiteY12" fmla="*/ 196100 h 258051"/>
              <a:gd name="connsiteX13" fmla="*/ 873512 w 2174488"/>
              <a:gd name="connsiteY13" fmla="*/ 196100 h 258051"/>
              <a:gd name="connsiteX14" fmla="*/ 879707 w 2174488"/>
              <a:gd name="connsiteY14" fmla="*/ 258051 h 258051"/>
              <a:gd name="connsiteX15" fmla="*/ 923073 w 2174488"/>
              <a:gd name="connsiteY15" fmla="*/ 214686 h 258051"/>
              <a:gd name="connsiteX16" fmla="*/ 985024 w 2174488"/>
              <a:gd name="connsiteY16" fmla="*/ 165125 h 258051"/>
              <a:gd name="connsiteX17" fmla="*/ 1053171 w 2174488"/>
              <a:gd name="connsiteY17" fmla="*/ 127954 h 258051"/>
              <a:gd name="connsiteX18" fmla="*/ 1164683 w 2174488"/>
              <a:gd name="connsiteY18" fmla="*/ 109369 h 258051"/>
              <a:gd name="connsiteX19" fmla="*/ 1282390 w 2174488"/>
              <a:gd name="connsiteY19" fmla="*/ 121759 h 258051"/>
              <a:gd name="connsiteX20" fmla="*/ 1369122 w 2174488"/>
              <a:gd name="connsiteY20" fmla="*/ 152734 h 258051"/>
              <a:gd name="connsiteX21" fmla="*/ 1449659 w 2174488"/>
              <a:gd name="connsiteY21" fmla="*/ 177515 h 258051"/>
              <a:gd name="connsiteX22" fmla="*/ 1604537 w 2174488"/>
              <a:gd name="connsiteY22" fmla="*/ 208491 h 258051"/>
              <a:gd name="connsiteX23" fmla="*/ 1685073 w 2174488"/>
              <a:gd name="connsiteY23" fmla="*/ 220881 h 258051"/>
              <a:gd name="connsiteX24" fmla="*/ 1778000 w 2174488"/>
              <a:gd name="connsiteY24" fmla="*/ 227076 h 258051"/>
              <a:gd name="connsiteX25" fmla="*/ 1883317 w 2174488"/>
              <a:gd name="connsiteY25" fmla="*/ 220881 h 258051"/>
              <a:gd name="connsiteX26" fmla="*/ 1951463 w 2174488"/>
              <a:gd name="connsiteY26" fmla="*/ 196100 h 258051"/>
              <a:gd name="connsiteX27" fmla="*/ 2038195 w 2174488"/>
              <a:gd name="connsiteY27" fmla="*/ 171320 h 258051"/>
              <a:gd name="connsiteX28" fmla="*/ 2038195 w 2174488"/>
              <a:gd name="connsiteY28" fmla="*/ 171320 h 258051"/>
              <a:gd name="connsiteX29" fmla="*/ 2137317 w 2174488"/>
              <a:gd name="connsiteY29" fmla="*/ 121759 h 258051"/>
              <a:gd name="connsiteX30" fmla="*/ 2174488 w 2174488"/>
              <a:gd name="connsiteY30" fmla="*/ 78393 h 258051"/>
              <a:gd name="connsiteX31" fmla="*/ 2174488 w 2174488"/>
              <a:gd name="connsiteY31" fmla="*/ 78393 h 258051"/>
              <a:gd name="connsiteX0" fmla="*/ 42401 w 2156115"/>
              <a:gd name="connsiteY0" fmla="*/ 0 h 258051"/>
              <a:gd name="connsiteX1" fmla="*/ 6407 w 2156115"/>
              <a:gd name="connsiteY1" fmla="*/ 84588 h 258051"/>
              <a:gd name="connsiteX2" fmla="*/ 0 w 2156115"/>
              <a:gd name="connsiteY2" fmla="*/ 144924 h 258051"/>
              <a:gd name="connsiteX3" fmla="*/ 6407 w 2156115"/>
              <a:gd name="connsiteY3" fmla="*/ 196100 h 258051"/>
              <a:gd name="connsiteX4" fmla="*/ 68359 w 2156115"/>
              <a:gd name="connsiteY4" fmla="*/ 208491 h 258051"/>
              <a:gd name="connsiteX5" fmla="*/ 161286 w 2156115"/>
              <a:gd name="connsiteY5" fmla="*/ 189905 h 258051"/>
              <a:gd name="connsiteX6" fmla="*/ 278993 w 2156115"/>
              <a:gd name="connsiteY6" fmla="*/ 165125 h 258051"/>
              <a:gd name="connsiteX7" fmla="*/ 440066 w 2156115"/>
              <a:gd name="connsiteY7" fmla="*/ 127954 h 258051"/>
              <a:gd name="connsiteX8" fmla="*/ 545383 w 2156115"/>
              <a:gd name="connsiteY8" fmla="*/ 115564 h 258051"/>
              <a:gd name="connsiteX9" fmla="*/ 656895 w 2156115"/>
              <a:gd name="connsiteY9" fmla="*/ 109369 h 258051"/>
              <a:gd name="connsiteX10" fmla="*/ 743627 w 2156115"/>
              <a:gd name="connsiteY10" fmla="*/ 115564 h 258051"/>
              <a:gd name="connsiteX11" fmla="*/ 830359 w 2156115"/>
              <a:gd name="connsiteY11" fmla="*/ 146539 h 258051"/>
              <a:gd name="connsiteX12" fmla="*/ 855139 w 2156115"/>
              <a:gd name="connsiteY12" fmla="*/ 196100 h 258051"/>
              <a:gd name="connsiteX13" fmla="*/ 855139 w 2156115"/>
              <a:gd name="connsiteY13" fmla="*/ 196100 h 258051"/>
              <a:gd name="connsiteX14" fmla="*/ 861334 w 2156115"/>
              <a:gd name="connsiteY14" fmla="*/ 258051 h 258051"/>
              <a:gd name="connsiteX15" fmla="*/ 904700 w 2156115"/>
              <a:gd name="connsiteY15" fmla="*/ 214686 h 258051"/>
              <a:gd name="connsiteX16" fmla="*/ 966651 w 2156115"/>
              <a:gd name="connsiteY16" fmla="*/ 165125 h 258051"/>
              <a:gd name="connsiteX17" fmla="*/ 1034798 w 2156115"/>
              <a:gd name="connsiteY17" fmla="*/ 127954 h 258051"/>
              <a:gd name="connsiteX18" fmla="*/ 1146310 w 2156115"/>
              <a:gd name="connsiteY18" fmla="*/ 109369 h 258051"/>
              <a:gd name="connsiteX19" fmla="*/ 1264017 w 2156115"/>
              <a:gd name="connsiteY19" fmla="*/ 121759 h 258051"/>
              <a:gd name="connsiteX20" fmla="*/ 1350749 w 2156115"/>
              <a:gd name="connsiteY20" fmla="*/ 152734 h 258051"/>
              <a:gd name="connsiteX21" fmla="*/ 1431286 w 2156115"/>
              <a:gd name="connsiteY21" fmla="*/ 177515 h 258051"/>
              <a:gd name="connsiteX22" fmla="*/ 1586164 w 2156115"/>
              <a:gd name="connsiteY22" fmla="*/ 208491 h 258051"/>
              <a:gd name="connsiteX23" fmla="*/ 1666700 w 2156115"/>
              <a:gd name="connsiteY23" fmla="*/ 220881 h 258051"/>
              <a:gd name="connsiteX24" fmla="*/ 1759627 w 2156115"/>
              <a:gd name="connsiteY24" fmla="*/ 227076 h 258051"/>
              <a:gd name="connsiteX25" fmla="*/ 1864944 w 2156115"/>
              <a:gd name="connsiteY25" fmla="*/ 220881 h 258051"/>
              <a:gd name="connsiteX26" fmla="*/ 1933090 w 2156115"/>
              <a:gd name="connsiteY26" fmla="*/ 196100 h 258051"/>
              <a:gd name="connsiteX27" fmla="*/ 2019822 w 2156115"/>
              <a:gd name="connsiteY27" fmla="*/ 171320 h 258051"/>
              <a:gd name="connsiteX28" fmla="*/ 2019822 w 2156115"/>
              <a:gd name="connsiteY28" fmla="*/ 171320 h 258051"/>
              <a:gd name="connsiteX29" fmla="*/ 2118944 w 2156115"/>
              <a:gd name="connsiteY29" fmla="*/ 121759 h 258051"/>
              <a:gd name="connsiteX30" fmla="*/ 2156115 w 2156115"/>
              <a:gd name="connsiteY30" fmla="*/ 78393 h 258051"/>
              <a:gd name="connsiteX31" fmla="*/ 2156115 w 2156115"/>
              <a:gd name="connsiteY31" fmla="*/ 78393 h 258051"/>
              <a:gd name="connsiteX0" fmla="*/ 42401 w 2156115"/>
              <a:gd name="connsiteY0" fmla="*/ 0 h 258051"/>
              <a:gd name="connsiteX1" fmla="*/ 6407 w 2156115"/>
              <a:gd name="connsiteY1" fmla="*/ 84588 h 258051"/>
              <a:gd name="connsiteX2" fmla="*/ 0 w 2156115"/>
              <a:gd name="connsiteY2" fmla="*/ 144924 h 258051"/>
              <a:gd name="connsiteX3" fmla="*/ 24780 w 2156115"/>
              <a:gd name="connsiteY3" fmla="*/ 191523 h 258051"/>
              <a:gd name="connsiteX4" fmla="*/ 68359 w 2156115"/>
              <a:gd name="connsiteY4" fmla="*/ 208491 h 258051"/>
              <a:gd name="connsiteX5" fmla="*/ 161286 w 2156115"/>
              <a:gd name="connsiteY5" fmla="*/ 189905 h 258051"/>
              <a:gd name="connsiteX6" fmla="*/ 278993 w 2156115"/>
              <a:gd name="connsiteY6" fmla="*/ 165125 h 258051"/>
              <a:gd name="connsiteX7" fmla="*/ 440066 w 2156115"/>
              <a:gd name="connsiteY7" fmla="*/ 127954 h 258051"/>
              <a:gd name="connsiteX8" fmla="*/ 545383 w 2156115"/>
              <a:gd name="connsiteY8" fmla="*/ 115564 h 258051"/>
              <a:gd name="connsiteX9" fmla="*/ 656895 w 2156115"/>
              <a:gd name="connsiteY9" fmla="*/ 109369 h 258051"/>
              <a:gd name="connsiteX10" fmla="*/ 743627 w 2156115"/>
              <a:gd name="connsiteY10" fmla="*/ 115564 h 258051"/>
              <a:gd name="connsiteX11" fmla="*/ 830359 w 2156115"/>
              <a:gd name="connsiteY11" fmla="*/ 146539 h 258051"/>
              <a:gd name="connsiteX12" fmla="*/ 855139 w 2156115"/>
              <a:gd name="connsiteY12" fmla="*/ 196100 h 258051"/>
              <a:gd name="connsiteX13" fmla="*/ 855139 w 2156115"/>
              <a:gd name="connsiteY13" fmla="*/ 196100 h 258051"/>
              <a:gd name="connsiteX14" fmla="*/ 861334 w 2156115"/>
              <a:gd name="connsiteY14" fmla="*/ 258051 h 258051"/>
              <a:gd name="connsiteX15" fmla="*/ 904700 w 2156115"/>
              <a:gd name="connsiteY15" fmla="*/ 214686 h 258051"/>
              <a:gd name="connsiteX16" fmla="*/ 966651 w 2156115"/>
              <a:gd name="connsiteY16" fmla="*/ 165125 h 258051"/>
              <a:gd name="connsiteX17" fmla="*/ 1034798 w 2156115"/>
              <a:gd name="connsiteY17" fmla="*/ 127954 h 258051"/>
              <a:gd name="connsiteX18" fmla="*/ 1146310 w 2156115"/>
              <a:gd name="connsiteY18" fmla="*/ 109369 h 258051"/>
              <a:gd name="connsiteX19" fmla="*/ 1264017 w 2156115"/>
              <a:gd name="connsiteY19" fmla="*/ 121759 h 258051"/>
              <a:gd name="connsiteX20" fmla="*/ 1350749 w 2156115"/>
              <a:gd name="connsiteY20" fmla="*/ 152734 h 258051"/>
              <a:gd name="connsiteX21" fmla="*/ 1431286 w 2156115"/>
              <a:gd name="connsiteY21" fmla="*/ 177515 h 258051"/>
              <a:gd name="connsiteX22" fmla="*/ 1586164 w 2156115"/>
              <a:gd name="connsiteY22" fmla="*/ 208491 h 258051"/>
              <a:gd name="connsiteX23" fmla="*/ 1666700 w 2156115"/>
              <a:gd name="connsiteY23" fmla="*/ 220881 h 258051"/>
              <a:gd name="connsiteX24" fmla="*/ 1759627 w 2156115"/>
              <a:gd name="connsiteY24" fmla="*/ 227076 h 258051"/>
              <a:gd name="connsiteX25" fmla="*/ 1864944 w 2156115"/>
              <a:gd name="connsiteY25" fmla="*/ 220881 h 258051"/>
              <a:gd name="connsiteX26" fmla="*/ 1933090 w 2156115"/>
              <a:gd name="connsiteY26" fmla="*/ 196100 h 258051"/>
              <a:gd name="connsiteX27" fmla="*/ 2019822 w 2156115"/>
              <a:gd name="connsiteY27" fmla="*/ 171320 h 258051"/>
              <a:gd name="connsiteX28" fmla="*/ 2019822 w 2156115"/>
              <a:gd name="connsiteY28" fmla="*/ 171320 h 258051"/>
              <a:gd name="connsiteX29" fmla="*/ 2118944 w 2156115"/>
              <a:gd name="connsiteY29" fmla="*/ 121759 h 258051"/>
              <a:gd name="connsiteX30" fmla="*/ 2156115 w 2156115"/>
              <a:gd name="connsiteY30" fmla="*/ 78393 h 258051"/>
              <a:gd name="connsiteX31" fmla="*/ 2156115 w 2156115"/>
              <a:gd name="connsiteY31" fmla="*/ 78393 h 258051"/>
              <a:gd name="connsiteX0" fmla="*/ 42401 w 2156115"/>
              <a:gd name="connsiteY0" fmla="*/ 0 h 258051"/>
              <a:gd name="connsiteX1" fmla="*/ 6407 w 2156115"/>
              <a:gd name="connsiteY1" fmla="*/ 84588 h 258051"/>
              <a:gd name="connsiteX2" fmla="*/ 0 w 2156115"/>
              <a:gd name="connsiteY2" fmla="*/ 144924 h 258051"/>
              <a:gd name="connsiteX3" fmla="*/ 24780 w 2156115"/>
              <a:gd name="connsiteY3" fmla="*/ 191523 h 258051"/>
              <a:gd name="connsiteX4" fmla="*/ 82139 w 2156115"/>
              <a:gd name="connsiteY4" fmla="*/ 190172 h 258051"/>
              <a:gd name="connsiteX5" fmla="*/ 161286 w 2156115"/>
              <a:gd name="connsiteY5" fmla="*/ 189905 h 258051"/>
              <a:gd name="connsiteX6" fmla="*/ 278993 w 2156115"/>
              <a:gd name="connsiteY6" fmla="*/ 165125 h 258051"/>
              <a:gd name="connsiteX7" fmla="*/ 440066 w 2156115"/>
              <a:gd name="connsiteY7" fmla="*/ 127954 h 258051"/>
              <a:gd name="connsiteX8" fmla="*/ 545383 w 2156115"/>
              <a:gd name="connsiteY8" fmla="*/ 115564 h 258051"/>
              <a:gd name="connsiteX9" fmla="*/ 656895 w 2156115"/>
              <a:gd name="connsiteY9" fmla="*/ 109369 h 258051"/>
              <a:gd name="connsiteX10" fmla="*/ 743627 w 2156115"/>
              <a:gd name="connsiteY10" fmla="*/ 115564 h 258051"/>
              <a:gd name="connsiteX11" fmla="*/ 830359 w 2156115"/>
              <a:gd name="connsiteY11" fmla="*/ 146539 h 258051"/>
              <a:gd name="connsiteX12" fmla="*/ 855139 w 2156115"/>
              <a:gd name="connsiteY12" fmla="*/ 196100 h 258051"/>
              <a:gd name="connsiteX13" fmla="*/ 855139 w 2156115"/>
              <a:gd name="connsiteY13" fmla="*/ 196100 h 258051"/>
              <a:gd name="connsiteX14" fmla="*/ 861334 w 2156115"/>
              <a:gd name="connsiteY14" fmla="*/ 258051 h 258051"/>
              <a:gd name="connsiteX15" fmla="*/ 904700 w 2156115"/>
              <a:gd name="connsiteY15" fmla="*/ 214686 h 258051"/>
              <a:gd name="connsiteX16" fmla="*/ 966651 w 2156115"/>
              <a:gd name="connsiteY16" fmla="*/ 165125 h 258051"/>
              <a:gd name="connsiteX17" fmla="*/ 1034798 w 2156115"/>
              <a:gd name="connsiteY17" fmla="*/ 127954 h 258051"/>
              <a:gd name="connsiteX18" fmla="*/ 1146310 w 2156115"/>
              <a:gd name="connsiteY18" fmla="*/ 109369 h 258051"/>
              <a:gd name="connsiteX19" fmla="*/ 1264017 w 2156115"/>
              <a:gd name="connsiteY19" fmla="*/ 121759 h 258051"/>
              <a:gd name="connsiteX20" fmla="*/ 1350749 w 2156115"/>
              <a:gd name="connsiteY20" fmla="*/ 152734 h 258051"/>
              <a:gd name="connsiteX21" fmla="*/ 1431286 w 2156115"/>
              <a:gd name="connsiteY21" fmla="*/ 177515 h 258051"/>
              <a:gd name="connsiteX22" fmla="*/ 1586164 w 2156115"/>
              <a:gd name="connsiteY22" fmla="*/ 208491 h 258051"/>
              <a:gd name="connsiteX23" fmla="*/ 1666700 w 2156115"/>
              <a:gd name="connsiteY23" fmla="*/ 220881 h 258051"/>
              <a:gd name="connsiteX24" fmla="*/ 1759627 w 2156115"/>
              <a:gd name="connsiteY24" fmla="*/ 227076 h 258051"/>
              <a:gd name="connsiteX25" fmla="*/ 1864944 w 2156115"/>
              <a:gd name="connsiteY25" fmla="*/ 220881 h 258051"/>
              <a:gd name="connsiteX26" fmla="*/ 1933090 w 2156115"/>
              <a:gd name="connsiteY26" fmla="*/ 196100 h 258051"/>
              <a:gd name="connsiteX27" fmla="*/ 2019822 w 2156115"/>
              <a:gd name="connsiteY27" fmla="*/ 171320 h 258051"/>
              <a:gd name="connsiteX28" fmla="*/ 2019822 w 2156115"/>
              <a:gd name="connsiteY28" fmla="*/ 171320 h 258051"/>
              <a:gd name="connsiteX29" fmla="*/ 2118944 w 2156115"/>
              <a:gd name="connsiteY29" fmla="*/ 121759 h 258051"/>
              <a:gd name="connsiteX30" fmla="*/ 2156115 w 2156115"/>
              <a:gd name="connsiteY30" fmla="*/ 78393 h 258051"/>
              <a:gd name="connsiteX31" fmla="*/ 2156115 w 2156115"/>
              <a:gd name="connsiteY31" fmla="*/ 78393 h 258051"/>
              <a:gd name="connsiteX0" fmla="*/ 42401 w 2156115"/>
              <a:gd name="connsiteY0" fmla="*/ 0 h 258051"/>
              <a:gd name="connsiteX1" fmla="*/ 6407 w 2156115"/>
              <a:gd name="connsiteY1" fmla="*/ 84588 h 258051"/>
              <a:gd name="connsiteX2" fmla="*/ 0 w 2156115"/>
              <a:gd name="connsiteY2" fmla="*/ 144924 h 258051"/>
              <a:gd name="connsiteX3" fmla="*/ 24780 w 2156115"/>
              <a:gd name="connsiteY3" fmla="*/ 191523 h 258051"/>
              <a:gd name="connsiteX4" fmla="*/ 82139 w 2156115"/>
              <a:gd name="connsiteY4" fmla="*/ 190172 h 258051"/>
              <a:gd name="connsiteX5" fmla="*/ 161286 w 2156115"/>
              <a:gd name="connsiteY5" fmla="*/ 189905 h 258051"/>
              <a:gd name="connsiteX6" fmla="*/ 278993 w 2156115"/>
              <a:gd name="connsiteY6" fmla="*/ 165125 h 258051"/>
              <a:gd name="connsiteX7" fmla="*/ 440066 w 2156115"/>
              <a:gd name="connsiteY7" fmla="*/ 127954 h 258051"/>
              <a:gd name="connsiteX8" fmla="*/ 545383 w 2156115"/>
              <a:gd name="connsiteY8" fmla="*/ 115564 h 258051"/>
              <a:gd name="connsiteX9" fmla="*/ 656895 w 2156115"/>
              <a:gd name="connsiteY9" fmla="*/ 109369 h 258051"/>
              <a:gd name="connsiteX10" fmla="*/ 743627 w 2156115"/>
              <a:gd name="connsiteY10" fmla="*/ 115564 h 258051"/>
              <a:gd name="connsiteX11" fmla="*/ 830359 w 2156115"/>
              <a:gd name="connsiteY11" fmla="*/ 146539 h 258051"/>
              <a:gd name="connsiteX12" fmla="*/ 855139 w 2156115"/>
              <a:gd name="connsiteY12" fmla="*/ 196100 h 258051"/>
              <a:gd name="connsiteX13" fmla="*/ 855139 w 2156115"/>
              <a:gd name="connsiteY13" fmla="*/ 196100 h 258051"/>
              <a:gd name="connsiteX14" fmla="*/ 861334 w 2156115"/>
              <a:gd name="connsiteY14" fmla="*/ 258051 h 258051"/>
              <a:gd name="connsiteX15" fmla="*/ 904700 w 2156115"/>
              <a:gd name="connsiteY15" fmla="*/ 214686 h 258051"/>
              <a:gd name="connsiteX16" fmla="*/ 966651 w 2156115"/>
              <a:gd name="connsiteY16" fmla="*/ 165125 h 258051"/>
              <a:gd name="connsiteX17" fmla="*/ 1034798 w 2156115"/>
              <a:gd name="connsiteY17" fmla="*/ 127954 h 258051"/>
              <a:gd name="connsiteX18" fmla="*/ 1146310 w 2156115"/>
              <a:gd name="connsiteY18" fmla="*/ 109369 h 258051"/>
              <a:gd name="connsiteX19" fmla="*/ 1264017 w 2156115"/>
              <a:gd name="connsiteY19" fmla="*/ 121759 h 258051"/>
              <a:gd name="connsiteX20" fmla="*/ 1350749 w 2156115"/>
              <a:gd name="connsiteY20" fmla="*/ 152734 h 258051"/>
              <a:gd name="connsiteX21" fmla="*/ 1431286 w 2156115"/>
              <a:gd name="connsiteY21" fmla="*/ 177515 h 258051"/>
              <a:gd name="connsiteX22" fmla="*/ 1586164 w 2156115"/>
              <a:gd name="connsiteY22" fmla="*/ 208491 h 258051"/>
              <a:gd name="connsiteX23" fmla="*/ 1666700 w 2156115"/>
              <a:gd name="connsiteY23" fmla="*/ 220881 h 258051"/>
              <a:gd name="connsiteX24" fmla="*/ 1759627 w 2156115"/>
              <a:gd name="connsiteY24" fmla="*/ 227076 h 258051"/>
              <a:gd name="connsiteX25" fmla="*/ 1864944 w 2156115"/>
              <a:gd name="connsiteY25" fmla="*/ 220881 h 258051"/>
              <a:gd name="connsiteX26" fmla="*/ 1933090 w 2156115"/>
              <a:gd name="connsiteY26" fmla="*/ 196100 h 258051"/>
              <a:gd name="connsiteX27" fmla="*/ 2019822 w 2156115"/>
              <a:gd name="connsiteY27" fmla="*/ 171320 h 258051"/>
              <a:gd name="connsiteX28" fmla="*/ 2019822 w 2156115"/>
              <a:gd name="connsiteY28" fmla="*/ 171320 h 258051"/>
              <a:gd name="connsiteX29" fmla="*/ 2118944 w 2156115"/>
              <a:gd name="connsiteY29" fmla="*/ 121759 h 258051"/>
              <a:gd name="connsiteX30" fmla="*/ 2156115 w 2156115"/>
              <a:gd name="connsiteY30" fmla="*/ 78393 h 258051"/>
              <a:gd name="connsiteX31" fmla="*/ 2156115 w 2156115"/>
              <a:gd name="connsiteY31" fmla="*/ 78393 h 258051"/>
              <a:gd name="connsiteX0" fmla="*/ 65082 w 2178796"/>
              <a:gd name="connsiteY0" fmla="*/ 0 h 258051"/>
              <a:gd name="connsiteX1" fmla="*/ 29088 w 2178796"/>
              <a:gd name="connsiteY1" fmla="*/ 84588 h 258051"/>
              <a:gd name="connsiteX2" fmla="*/ 22681 w 2178796"/>
              <a:gd name="connsiteY2" fmla="*/ 144924 h 258051"/>
              <a:gd name="connsiteX3" fmla="*/ 47461 w 2178796"/>
              <a:gd name="connsiteY3" fmla="*/ 191523 h 258051"/>
              <a:gd name="connsiteX4" fmla="*/ 104820 w 2178796"/>
              <a:gd name="connsiteY4" fmla="*/ 190172 h 258051"/>
              <a:gd name="connsiteX5" fmla="*/ 183967 w 2178796"/>
              <a:gd name="connsiteY5" fmla="*/ 189905 h 258051"/>
              <a:gd name="connsiteX6" fmla="*/ 301674 w 2178796"/>
              <a:gd name="connsiteY6" fmla="*/ 165125 h 258051"/>
              <a:gd name="connsiteX7" fmla="*/ 462747 w 2178796"/>
              <a:gd name="connsiteY7" fmla="*/ 127954 h 258051"/>
              <a:gd name="connsiteX8" fmla="*/ 568064 w 2178796"/>
              <a:gd name="connsiteY8" fmla="*/ 115564 h 258051"/>
              <a:gd name="connsiteX9" fmla="*/ 679576 w 2178796"/>
              <a:gd name="connsiteY9" fmla="*/ 109369 h 258051"/>
              <a:gd name="connsiteX10" fmla="*/ 766308 w 2178796"/>
              <a:gd name="connsiteY10" fmla="*/ 115564 h 258051"/>
              <a:gd name="connsiteX11" fmla="*/ 853040 w 2178796"/>
              <a:gd name="connsiteY11" fmla="*/ 146539 h 258051"/>
              <a:gd name="connsiteX12" fmla="*/ 877820 w 2178796"/>
              <a:gd name="connsiteY12" fmla="*/ 196100 h 258051"/>
              <a:gd name="connsiteX13" fmla="*/ 877820 w 2178796"/>
              <a:gd name="connsiteY13" fmla="*/ 196100 h 258051"/>
              <a:gd name="connsiteX14" fmla="*/ 884015 w 2178796"/>
              <a:gd name="connsiteY14" fmla="*/ 258051 h 258051"/>
              <a:gd name="connsiteX15" fmla="*/ 927381 w 2178796"/>
              <a:gd name="connsiteY15" fmla="*/ 214686 h 258051"/>
              <a:gd name="connsiteX16" fmla="*/ 989332 w 2178796"/>
              <a:gd name="connsiteY16" fmla="*/ 165125 h 258051"/>
              <a:gd name="connsiteX17" fmla="*/ 1057479 w 2178796"/>
              <a:gd name="connsiteY17" fmla="*/ 127954 h 258051"/>
              <a:gd name="connsiteX18" fmla="*/ 1168991 w 2178796"/>
              <a:gd name="connsiteY18" fmla="*/ 109369 h 258051"/>
              <a:gd name="connsiteX19" fmla="*/ 1286698 w 2178796"/>
              <a:gd name="connsiteY19" fmla="*/ 121759 h 258051"/>
              <a:gd name="connsiteX20" fmla="*/ 1373430 w 2178796"/>
              <a:gd name="connsiteY20" fmla="*/ 152734 h 258051"/>
              <a:gd name="connsiteX21" fmla="*/ 1453967 w 2178796"/>
              <a:gd name="connsiteY21" fmla="*/ 177515 h 258051"/>
              <a:gd name="connsiteX22" fmla="*/ 1608845 w 2178796"/>
              <a:gd name="connsiteY22" fmla="*/ 208491 h 258051"/>
              <a:gd name="connsiteX23" fmla="*/ 1689381 w 2178796"/>
              <a:gd name="connsiteY23" fmla="*/ 220881 h 258051"/>
              <a:gd name="connsiteX24" fmla="*/ 1782308 w 2178796"/>
              <a:gd name="connsiteY24" fmla="*/ 227076 h 258051"/>
              <a:gd name="connsiteX25" fmla="*/ 1887625 w 2178796"/>
              <a:gd name="connsiteY25" fmla="*/ 220881 h 258051"/>
              <a:gd name="connsiteX26" fmla="*/ 1955771 w 2178796"/>
              <a:gd name="connsiteY26" fmla="*/ 196100 h 258051"/>
              <a:gd name="connsiteX27" fmla="*/ 2042503 w 2178796"/>
              <a:gd name="connsiteY27" fmla="*/ 171320 h 258051"/>
              <a:gd name="connsiteX28" fmla="*/ 2042503 w 2178796"/>
              <a:gd name="connsiteY28" fmla="*/ 171320 h 258051"/>
              <a:gd name="connsiteX29" fmla="*/ 2141625 w 2178796"/>
              <a:gd name="connsiteY29" fmla="*/ 121759 h 258051"/>
              <a:gd name="connsiteX30" fmla="*/ 2178796 w 2178796"/>
              <a:gd name="connsiteY30" fmla="*/ 78393 h 258051"/>
              <a:gd name="connsiteX31" fmla="*/ 2178796 w 2178796"/>
              <a:gd name="connsiteY31" fmla="*/ 78393 h 258051"/>
              <a:gd name="connsiteX0" fmla="*/ 42401 w 2156115"/>
              <a:gd name="connsiteY0" fmla="*/ 0 h 258051"/>
              <a:gd name="connsiteX1" fmla="*/ 6407 w 2156115"/>
              <a:gd name="connsiteY1" fmla="*/ 84588 h 258051"/>
              <a:gd name="connsiteX2" fmla="*/ 0 w 2156115"/>
              <a:gd name="connsiteY2" fmla="*/ 144924 h 258051"/>
              <a:gd name="connsiteX3" fmla="*/ 24780 w 2156115"/>
              <a:gd name="connsiteY3" fmla="*/ 191523 h 258051"/>
              <a:gd name="connsiteX4" fmla="*/ 82139 w 2156115"/>
              <a:gd name="connsiteY4" fmla="*/ 190172 h 258051"/>
              <a:gd name="connsiteX5" fmla="*/ 161286 w 2156115"/>
              <a:gd name="connsiteY5" fmla="*/ 189905 h 258051"/>
              <a:gd name="connsiteX6" fmla="*/ 278993 w 2156115"/>
              <a:gd name="connsiteY6" fmla="*/ 165125 h 258051"/>
              <a:gd name="connsiteX7" fmla="*/ 440066 w 2156115"/>
              <a:gd name="connsiteY7" fmla="*/ 127954 h 258051"/>
              <a:gd name="connsiteX8" fmla="*/ 545383 w 2156115"/>
              <a:gd name="connsiteY8" fmla="*/ 115564 h 258051"/>
              <a:gd name="connsiteX9" fmla="*/ 656895 w 2156115"/>
              <a:gd name="connsiteY9" fmla="*/ 109369 h 258051"/>
              <a:gd name="connsiteX10" fmla="*/ 743627 w 2156115"/>
              <a:gd name="connsiteY10" fmla="*/ 115564 h 258051"/>
              <a:gd name="connsiteX11" fmla="*/ 830359 w 2156115"/>
              <a:gd name="connsiteY11" fmla="*/ 146539 h 258051"/>
              <a:gd name="connsiteX12" fmla="*/ 855139 w 2156115"/>
              <a:gd name="connsiteY12" fmla="*/ 196100 h 258051"/>
              <a:gd name="connsiteX13" fmla="*/ 855139 w 2156115"/>
              <a:gd name="connsiteY13" fmla="*/ 196100 h 258051"/>
              <a:gd name="connsiteX14" fmla="*/ 861334 w 2156115"/>
              <a:gd name="connsiteY14" fmla="*/ 258051 h 258051"/>
              <a:gd name="connsiteX15" fmla="*/ 904700 w 2156115"/>
              <a:gd name="connsiteY15" fmla="*/ 214686 h 258051"/>
              <a:gd name="connsiteX16" fmla="*/ 966651 w 2156115"/>
              <a:gd name="connsiteY16" fmla="*/ 165125 h 258051"/>
              <a:gd name="connsiteX17" fmla="*/ 1034798 w 2156115"/>
              <a:gd name="connsiteY17" fmla="*/ 127954 h 258051"/>
              <a:gd name="connsiteX18" fmla="*/ 1146310 w 2156115"/>
              <a:gd name="connsiteY18" fmla="*/ 109369 h 258051"/>
              <a:gd name="connsiteX19" fmla="*/ 1264017 w 2156115"/>
              <a:gd name="connsiteY19" fmla="*/ 121759 h 258051"/>
              <a:gd name="connsiteX20" fmla="*/ 1350749 w 2156115"/>
              <a:gd name="connsiteY20" fmla="*/ 152734 h 258051"/>
              <a:gd name="connsiteX21" fmla="*/ 1431286 w 2156115"/>
              <a:gd name="connsiteY21" fmla="*/ 177515 h 258051"/>
              <a:gd name="connsiteX22" fmla="*/ 1586164 w 2156115"/>
              <a:gd name="connsiteY22" fmla="*/ 208491 h 258051"/>
              <a:gd name="connsiteX23" fmla="*/ 1666700 w 2156115"/>
              <a:gd name="connsiteY23" fmla="*/ 220881 h 258051"/>
              <a:gd name="connsiteX24" fmla="*/ 1759627 w 2156115"/>
              <a:gd name="connsiteY24" fmla="*/ 227076 h 258051"/>
              <a:gd name="connsiteX25" fmla="*/ 1864944 w 2156115"/>
              <a:gd name="connsiteY25" fmla="*/ 220881 h 258051"/>
              <a:gd name="connsiteX26" fmla="*/ 1933090 w 2156115"/>
              <a:gd name="connsiteY26" fmla="*/ 196100 h 258051"/>
              <a:gd name="connsiteX27" fmla="*/ 2019822 w 2156115"/>
              <a:gd name="connsiteY27" fmla="*/ 171320 h 258051"/>
              <a:gd name="connsiteX28" fmla="*/ 2019822 w 2156115"/>
              <a:gd name="connsiteY28" fmla="*/ 171320 h 258051"/>
              <a:gd name="connsiteX29" fmla="*/ 2118944 w 2156115"/>
              <a:gd name="connsiteY29" fmla="*/ 121759 h 258051"/>
              <a:gd name="connsiteX30" fmla="*/ 2156115 w 2156115"/>
              <a:gd name="connsiteY30" fmla="*/ 78393 h 258051"/>
              <a:gd name="connsiteX31" fmla="*/ 2156115 w 2156115"/>
              <a:gd name="connsiteY31" fmla="*/ 78393 h 258051"/>
              <a:gd name="connsiteX0" fmla="*/ 42401 w 2156115"/>
              <a:gd name="connsiteY0" fmla="*/ 0 h 258051"/>
              <a:gd name="connsiteX1" fmla="*/ 6407 w 2156115"/>
              <a:gd name="connsiteY1" fmla="*/ 84588 h 258051"/>
              <a:gd name="connsiteX2" fmla="*/ 0 w 2156115"/>
              <a:gd name="connsiteY2" fmla="*/ 144924 h 258051"/>
              <a:gd name="connsiteX3" fmla="*/ 35630 w 2156115"/>
              <a:gd name="connsiteY3" fmla="*/ 180705 h 258051"/>
              <a:gd name="connsiteX4" fmla="*/ 82139 w 2156115"/>
              <a:gd name="connsiteY4" fmla="*/ 190172 h 258051"/>
              <a:gd name="connsiteX5" fmla="*/ 161286 w 2156115"/>
              <a:gd name="connsiteY5" fmla="*/ 189905 h 258051"/>
              <a:gd name="connsiteX6" fmla="*/ 278993 w 2156115"/>
              <a:gd name="connsiteY6" fmla="*/ 165125 h 258051"/>
              <a:gd name="connsiteX7" fmla="*/ 440066 w 2156115"/>
              <a:gd name="connsiteY7" fmla="*/ 127954 h 258051"/>
              <a:gd name="connsiteX8" fmla="*/ 545383 w 2156115"/>
              <a:gd name="connsiteY8" fmla="*/ 115564 h 258051"/>
              <a:gd name="connsiteX9" fmla="*/ 656895 w 2156115"/>
              <a:gd name="connsiteY9" fmla="*/ 109369 h 258051"/>
              <a:gd name="connsiteX10" fmla="*/ 743627 w 2156115"/>
              <a:gd name="connsiteY10" fmla="*/ 115564 h 258051"/>
              <a:gd name="connsiteX11" fmla="*/ 830359 w 2156115"/>
              <a:gd name="connsiteY11" fmla="*/ 146539 h 258051"/>
              <a:gd name="connsiteX12" fmla="*/ 855139 w 2156115"/>
              <a:gd name="connsiteY12" fmla="*/ 196100 h 258051"/>
              <a:gd name="connsiteX13" fmla="*/ 855139 w 2156115"/>
              <a:gd name="connsiteY13" fmla="*/ 196100 h 258051"/>
              <a:gd name="connsiteX14" fmla="*/ 861334 w 2156115"/>
              <a:gd name="connsiteY14" fmla="*/ 258051 h 258051"/>
              <a:gd name="connsiteX15" fmla="*/ 904700 w 2156115"/>
              <a:gd name="connsiteY15" fmla="*/ 214686 h 258051"/>
              <a:gd name="connsiteX16" fmla="*/ 966651 w 2156115"/>
              <a:gd name="connsiteY16" fmla="*/ 165125 h 258051"/>
              <a:gd name="connsiteX17" fmla="*/ 1034798 w 2156115"/>
              <a:gd name="connsiteY17" fmla="*/ 127954 h 258051"/>
              <a:gd name="connsiteX18" fmla="*/ 1146310 w 2156115"/>
              <a:gd name="connsiteY18" fmla="*/ 109369 h 258051"/>
              <a:gd name="connsiteX19" fmla="*/ 1264017 w 2156115"/>
              <a:gd name="connsiteY19" fmla="*/ 121759 h 258051"/>
              <a:gd name="connsiteX20" fmla="*/ 1350749 w 2156115"/>
              <a:gd name="connsiteY20" fmla="*/ 152734 h 258051"/>
              <a:gd name="connsiteX21" fmla="*/ 1431286 w 2156115"/>
              <a:gd name="connsiteY21" fmla="*/ 177515 h 258051"/>
              <a:gd name="connsiteX22" fmla="*/ 1586164 w 2156115"/>
              <a:gd name="connsiteY22" fmla="*/ 208491 h 258051"/>
              <a:gd name="connsiteX23" fmla="*/ 1666700 w 2156115"/>
              <a:gd name="connsiteY23" fmla="*/ 220881 h 258051"/>
              <a:gd name="connsiteX24" fmla="*/ 1759627 w 2156115"/>
              <a:gd name="connsiteY24" fmla="*/ 227076 h 258051"/>
              <a:gd name="connsiteX25" fmla="*/ 1864944 w 2156115"/>
              <a:gd name="connsiteY25" fmla="*/ 220881 h 258051"/>
              <a:gd name="connsiteX26" fmla="*/ 1933090 w 2156115"/>
              <a:gd name="connsiteY26" fmla="*/ 196100 h 258051"/>
              <a:gd name="connsiteX27" fmla="*/ 2019822 w 2156115"/>
              <a:gd name="connsiteY27" fmla="*/ 171320 h 258051"/>
              <a:gd name="connsiteX28" fmla="*/ 2019822 w 2156115"/>
              <a:gd name="connsiteY28" fmla="*/ 171320 h 258051"/>
              <a:gd name="connsiteX29" fmla="*/ 2118944 w 2156115"/>
              <a:gd name="connsiteY29" fmla="*/ 121759 h 258051"/>
              <a:gd name="connsiteX30" fmla="*/ 2156115 w 2156115"/>
              <a:gd name="connsiteY30" fmla="*/ 78393 h 258051"/>
              <a:gd name="connsiteX31" fmla="*/ 2156115 w 2156115"/>
              <a:gd name="connsiteY31" fmla="*/ 78393 h 258051"/>
              <a:gd name="connsiteX0" fmla="*/ 42401 w 2156115"/>
              <a:gd name="connsiteY0" fmla="*/ 0 h 258051"/>
              <a:gd name="connsiteX1" fmla="*/ 6407 w 2156115"/>
              <a:gd name="connsiteY1" fmla="*/ 84588 h 258051"/>
              <a:gd name="connsiteX2" fmla="*/ 0 w 2156115"/>
              <a:gd name="connsiteY2" fmla="*/ 144924 h 258051"/>
              <a:gd name="connsiteX3" fmla="*/ 35630 w 2156115"/>
              <a:gd name="connsiteY3" fmla="*/ 180705 h 258051"/>
              <a:gd name="connsiteX4" fmla="*/ 82139 w 2156115"/>
              <a:gd name="connsiteY4" fmla="*/ 190172 h 258051"/>
              <a:gd name="connsiteX5" fmla="*/ 161286 w 2156115"/>
              <a:gd name="connsiteY5" fmla="*/ 189905 h 258051"/>
              <a:gd name="connsiteX6" fmla="*/ 278993 w 2156115"/>
              <a:gd name="connsiteY6" fmla="*/ 165125 h 258051"/>
              <a:gd name="connsiteX7" fmla="*/ 440066 w 2156115"/>
              <a:gd name="connsiteY7" fmla="*/ 127954 h 258051"/>
              <a:gd name="connsiteX8" fmla="*/ 545383 w 2156115"/>
              <a:gd name="connsiteY8" fmla="*/ 115564 h 258051"/>
              <a:gd name="connsiteX9" fmla="*/ 656895 w 2156115"/>
              <a:gd name="connsiteY9" fmla="*/ 109369 h 258051"/>
              <a:gd name="connsiteX10" fmla="*/ 743627 w 2156115"/>
              <a:gd name="connsiteY10" fmla="*/ 115564 h 258051"/>
              <a:gd name="connsiteX11" fmla="*/ 830359 w 2156115"/>
              <a:gd name="connsiteY11" fmla="*/ 146539 h 258051"/>
              <a:gd name="connsiteX12" fmla="*/ 855139 w 2156115"/>
              <a:gd name="connsiteY12" fmla="*/ 196100 h 258051"/>
              <a:gd name="connsiteX13" fmla="*/ 855139 w 2156115"/>
              <a:gd name="connsiteY13" fmla="*/ 196100 h 258051"/>
              <a:gd name="connsiteX14" fmla="*/ 861334 w 2156115"/>
              <a:gd name="connsiteY14" fmla="*/ 258051 h 258051"/>
              <a:gd name="connsiteX15" fmla="*/ 904700 w 2156115"/>
              <a:gd name="connsiteY15" fmla="*/ 214686 h 258051"/>
              <a:gd name="connsiteX16" fmla="*/ 966651 w 2156115"/>
              <a:gd name="connsiteY16" fmla="*/ 165125 h 258051"/>
              <a:gd name="connsiteX17" fmla="*/ 1034798 w 2156115"/>
              <a:gd name="connsiteY17" fmla="*/ 127954 h 258051"/>
              <a:gd name="connsiteX18" fmla="*/ 1146310 w 2156115"/>
              <a:gd name="connsiteY18" fmla="*/ 109369 h 258051"/>
              <a:gd name="connsiteX19" fmla="*/ 1264017 w 2156115"/>
              <a:gd name="connsiteY19" fmla="*/ 121759 h 258051"/>
              <a:gd name="connsiteX20" fmla="*/ 1350749 w 2156115"/>
              <a:gd name="connsiteY20" fmla="*/ 152734 h 258051"/>
              <a:gd name="connsiteX21" fmla="*/ 1431286 w 2156115"/>
              <a:gd name="connsiteY21" fmla="*/ 177515 h 258051"/>
              <a:gd name="connsiteX22" fmla="*/ 1586164 w 2156115"/>
              <a:gd name="connsiteY22" fmla="*/ 208491 h 258051"/>
              <a:gd name="connsiteX23" fmla="*/ 1666700 w 2156115"/>
              <a:gd name="connsiteY23" fmla="*/ 220881 h 258051"/>
              <a:gd name="connsiteX24" fmla="*/ 1759627 w 2156115"/>
              <a:gd name="connsiteY24" fmla="*/ 227076 h 258051"/>
              <a:gd name="connsiteX25" fmla="*/ 1864944 w 2156115"/>
              <a:gd name="connsiteY25" fmla="*/ 220881 h 258051"/>
              <a:gd name="connsiteX26" fmla="*/ 1933090 w 2156115"/>
              <a:gd name="connsiteY26" fmla="*/ 196100 h 258051"/>
              <a:gd name="connsiteX27" fmla="*/ 2019822 w 2156115"/>
              <a:gd name="connsiteY27" fmla="*/ 171320 h 258051"/>
              <a:gd name="connsiteX28" fmla="*/ 2019822 w 2156115"/>
              <a:gd name="connsiteY28" fmla="*/ 171320 h 258051"/>
              <a:gd name="connsiteX29" fmla="*/ 2118944 w 2156115"/>
              <a:gd name="connsiteY29" fmla="*/ 121759 h 258051"/>
              <a:gd name="connsiteX30" fmla="*/ 2156115 w 2156115"/>
              <a:gd name="connsiteY30" fmla="*/ 78393 h 258051"/>
              <a:gd name="connsiteX31" fmla="*/ 2156115 w 2156115"/>
              <a:gd name="connsiteY31" fmla="*/ 78393 h 258051"/>
              <a:gd name="connsiteX0" fmla="*/ 42401 w 2156115"/>
              <a:gd name="connsiteY0" fmla="*/ 0 h 258051"/>
              <a:gd name="connsiteX1" fmla="*/ 6407 w 2156115"/>
              <a:gd name="connsiteY1" fmla="*/ 84588 h 258051"/>
              <a:gd name="connsiteX2" fmla="*/ 0 w 2156115"/>
              <a:gd name="connsiteY2" fmla="*/ 144924 h 258051"/>
              <a:gd name="connsiteX3" fmla="*/ 35630 w 2156115"/>
              <a:gd name="connsiteY3" fmla="*/ 180705 h 258051"/>
              <a:gd name="connsiteX4" fmla="*/ 82139 w 2156115"/>
              <a:gd name="connsiteY4" fmla="*/ 190172 h 258051"/>
              <a:gd name="connsiteX5" fmla="*/ 161286 w 2156115"/>
              <a:gd name="connsiteY5" fmla="*/ 189905 h 258051"/>
              <a:gd name="connsiteX6" fmla="*/ 278993 w 2156115"/>
              <a:gd name="connsiteY6" fmla="*/ 165125 h 258051"/>
              <a:gd name="connsiteX7" fmla="*/ 440066 w 2156115"/>
              <a:gd name="connsiteY7" fmla="*/ 127954 h 258051"/>
              <a:gd name="connsiteX8" fmla="*/ 545383 w 2156115"/>
              <a:gd name="connsiteY8" fmla="*/ 115564 h 258051"/>
              <a:gd name="connsiteX9" fmla="*/ 656895 w 2156115"/>
              <a:gd name="connsiteY9" fmla="*/ 109369 h 258051"/>
              <a:gd name="connsiteX10" fmla="*/ 743627 w 2156115"/>
              <a:gd name="connsiteY10" fmla="*/ 115564 h 258051"/>
              <a:gd name="connsiteX11" fmla="*/ 830359 w 2156115"/>
              <a:gd name="connsiteY11" fmla="*/ 146539 h 258051"/>
              <a:gd name="connsiteX12" fmla="*/ 855139 w 2156115"/>
              <a:gd name="connsiteY12" fmla="*/ 196100 h 258051"/>
              <a:gd name="connsiteX13" fmla="*/ 855139 w 2156115"/>
              <a:gd name="connsiteY13" fmla="*/ 196100 h 258051"/>
              <a:gd name="connsiteX14" fmla="*/ 861334 w 2156115"/>
              <a:gd name="connsiteY14" fmla="*/ 258051 h 258051"/>
              <a:gd name="connsiteX15" fmla="*/ 904700 w 2156115"/>
              <a:gd name="connsiteY15" fmla="*/ 214686 h 258051"/>
              <a:gd name="connsiteX16" fmla="*/ 966651 w 2156115"/>
              <a:gd name="connsiteY16" fmla="*/ 165125 h 258051"/>
              <a:gd name="connsiteX17" fmla="*/ 1034798 w 2156115"/>
              <a:gd name="connsiteY17" fmla="*/ 127954 h 258051"/>
              <a:gd name="connsiteX18" fmla="*/ 1146310 w 2156115"/>
              <a:gd name="connsiteY18" fmla="*/ 109369 h 258051"/>
              <a:gd name="connsiteX19" fmla="*/ 1264017 w 2156115"/>
              <a:gd name="connsiteY19" fmla="*/ 121759 h 258051"/>
              <a:gd name="connsiteX20" fmla="*/ 1350749 w 2156115"/>
              <a:gd name="connsiteY20" fmla="*/ 152734 h 258051"/>
              <a:gd name="connsiteX21" fmla="*/ 1431286 w 2156115"/>
              <a:gd name="connsiteY21" fmla="*/ 177515 h 258051"/>
              <a:gd name="connsiteX22" fmla="*/ 1586164 w 2156115"/>
              <a:gd name="connsiteY22" fmla="*/ 208491 h 258051"/>
              <a:gd name="connsiteX23" fmla="*/ 1666700 w 2156115"/>
              <a:gd name="connsiteY23" fmla="*/ 220881 h 258051"/>
              <a:gd name="connsiteX24" fmla="*/ 1759627 w 2156115"/>
              <a:gd name="connsiteY24" fmla="*/ 227076 h 258051"/>
              <a:gd name="connsiteX25" fmla="*/ 1864944 w 2156115"/>
              <a:gd name="connsiteY25" fmla="*/ 220881 h 258051"/>
              <a:gd name="connsiteX26" fmla="*/ 1933090 w 2156115"/>
              <a:gd name="connsiteY26" fmla="*/ 196100 h 258051"/>
              <a:gd name="connsiteX27" fmla="*/ 2019822 w 2156115"/>
              <a:gd name="connsiteY27" fmla="*/ 171320 h 258051"/>
              <a:gd name="connsiteX28" fmla="*/ 2019822 w 2156115"/>
              <a:gd name="connsiteY28" fmla="*/ 171320 h 258051"/>
              <a:gd name="connsiteX29" fmla="*/ 2118944 w 2156115"/>
              <a:gd name="connsiteY29" fmla="*/ 121759 h 258051"/>
              <a:gd name="connsiteX30" fmla="*/ 2156115 w 2156115"/>
              <a:gd name="connsiteY30" fmla="*/ 78393 h 258051"/>
              <a:gd name="connsiteX31" fmla="*/ 2156115 w 2156115"/>
              <a:gd name="connsiteY31" fmla="*/ 78393 h 258051"/>
              <a:gd name="connsiteX0" fmla="*/ 42401 w 2156115"/>
              <a:gd name="connsiteY0" fmla="*/ 0 h 258051"/>
              <a:gd name="connsiteX1" fmla="*/ 6407 w 2156115"/>
              <a:gd name="connsiteY1" fmla="*/ 84588 h 258051"/>
              <a:gd name="connsiteX2" fmla="*/ 0 w 2156115"/>
              <a:gd name="connsiteY2" fmla="*/ 144924 h 258051"/>
              <a:gd name="connsiteX3" fmla="*/ 82139 w 2156115"/>
              <a:gd name="connsiteY3" fmla="*/ 190172 h 258051"/>
              <a:gd name="connsiteX4" fmla="*/ 161286 w 2156115"/>
              <a:gd name="connsiteY4" fmla="*/ 189905 h 258051"/>
              <a:gd name="connsiteX5" fmla="*/ 278993 w 2156115"/>
              <a:gd name="connsiteY5" fmla="*/ 165125 h 258051"/>
              <a:gd name="connsiteX6" fmla="*/ 440066 w 2156115"/>
              <a:gd name="connsiteY6" fmla="*/ 127954 h 258051"/>
              <a:gd name="connsiteX7" fmla="*/ 545383 w 2156115"/>
              <a:gd name="connsiteY7" fmla="*/ 115564 h 258051"/>
              <a:gd name="connsiteX8" fmla="*/ 656895 w 2156115"/>
              <a:gd name="connsiteY8" fmla="*/ 109369 h 258051"/>
              <a:gd name="connsiteX9" fmla="*/ 743627 w 2156115"/>
              <a:gd name="connsiteY9" fmla="*/ 115564 h 258051"/>
              <a:gd name="connsiteX10" fmla="*/ 830359 w 2156115"/>
              <a:gd name="connsiteY10" fmla="*/ 146539 h 258051"/>
              <a:gd name="connsiteX11" fmla="*/ 855139 w 2156115"/>
              <a:gd name="connsiteY11" fmla="*/ 196100 h 258051"/>
              <a:gd name="connsiteX12" fmla="*/ 855139 w 2156115"/>
              <a:gd name="connsiteY12" fmla="*/ 196100 h 258051"/>
              <a:gd name="connsiteX13" fmla="*/ 861334 w 2156115"/>
              <a:gd name="connsiteY13" fmla="*/ 258051 h 258051"/>
              <a:gd name="connsiteX14" fmla="*/ 904700 w 2156115"/>
              <a:gd name="connsiteY14" fmla="*/ 214686 h 258051"/>
              <a:gd name="connsiteX15" fmla="*/ 966651 w 2156115"/>
              <a:gd name="connsiteY15" fmla="*/ 165125 h 258051"/>
              <a:gd name="connsiteX16" fmla="*/ 1034798 w 2156115"/>
              <a:gd name="connsiteY16" fmla="*/ 127954 h 258051"/>
              <a:gd name="connsiteX17" fmla="*/ 1146310 w 2156115"/>
              <a:gd name="connsiteY17" fmla="*/ 109369 h 258051"/>
              <a:gd name="connsiteX18" fmla="*/ 1264017 w 2156115"/>
              <a:gd name="connsiteY18" fmla="*/ 121759 h 258051"/>
              <a:gd name="connsiteX19" fmla="*/ 1350749 w 2156115"/>
              <a:gd name="connsiteY19" fmla="*/ 152734 h 258051"/>
              <a:gd name="connsiteX20" fmla="*/ 1431286 w 2156115"/>
              <a:gd name="connsiteY20" fmla="*/ 177515 h 258051"/>
              <a:gd name="connsiteX21" fmla="*/ 1586164 w 2156115"/>
              <a:gd name="connsiteY21" fmla="*/ 208491 h 258051"/>
              <a:gd name="connsiteX22" fmla="*/ 1666700 w 2156115"/>
              <a:gd name="connsiteY22" fmla="*/ 220881 h 258051"/>
              <a:gd name="connsiteX23" fmla="*/ 1759627 w 2156115"/>
              <a:gd name="connsiteY23" fmla="*/ 227076 h 258051"/>
              <a:gd name="connsiteX24" fmla="*/ 1864944 w 2156115"/>
              <a:gd name="connsiteY24" fmla="*/ 220881 h 258051"/>
              <a:gd name="connsiteX25" fmla="*/ 1933090 w 2156115"/>
              <a:gd name="connsiteY25" fmla="*/ 196100 h 258051"/>
              <a:gd name="connsiteX26" fmla="*/ 2019822 w 2156115"/>
              <a:gd name="connsiteY26" fmla="*/ 171320 h 258051"/>
              <a:gd name="connsiteX27" fmla="*/ 2019822 w 2156115"/>
              <a:gd name="connsiteY27" fmla="*/ 171320 h 258051"/>
              <a:gd name="connsiteX28" fmla="*/ 2118944 w 2156115"/>
              <a:gd name="connsiteY28" fmla="*/ 121759 h 258051"/>
              <a:gd name="connsiteX29" fmla="*/ 2156115 w 2156115"/>
              <a:gd name="connsiteY29" fmla="*/ 78393 h 258051"/>
              <a:gd name="connsiteX30" fmla="*/ 2156115 w 2156115"/>
              <a:gd name="connsiteY30" fmla="*/ 78393 h 258051"/>
              <a:gd name="connsiteX0" fmla="*/ 35994 w 2149708"/>
              <a:gd name="connsiteY0" fmla="*/ 0 h 258051"/>
              <a:gd name="connsiteX1" fmla="*/ 0 w 2149708"/>
              <a:gd name="connsiteY1" fmla="*/ 84588 h 258051"/>
              <a:gd name="connsiteX2" fmla="*/ 8061 w 2149708"/>
              <a:gd name="connsiteY2" fmla="*/ 144927 h 258051"/>
              <a:gd name="connsiteX3" fmla="*/ 75732 w 2149708"/>
              <a:gd name="connsiteY3" fmla="*/ 190172 h 258051"/>
              <a:gd name="connsiteX4" fmla="*/ 154879 w 2149708"/>
              <a:gd name="connsiteY4" fmla="*/ 189905 h 258051"/>
              <a:gd name="connsiteX5" fmla="*/ 272586 w 2149708"/>
              <a:gd name="connsiteY5" fmla="*/ 165125 h 258051"/>
              <a:gd name="connsiteX6" fmla="*/ 433659 w 2149708"/>
              <a:gd name="connsiteY6" fmla="*/ 127954 h 258051"/>
              <a:gd name="connsiteX7" fmla="*/ 538976 w 2149708"/>
              <a:gd name="connsiteY7" fmla="*/ 115564 h 258051"/>
              <a:gd name="connsiteX8" fmla="*/ 650488 w 2149708"/>
              <a:gd name="connsiteY8" fmla="*/ 109369 h 258051"/>
              <a:gd name="connsiteX9" fmla="*/ 737220 w 2149708"/>
              <a:gd name="connsiteY9" fmla="*/ 115564 h 258051"/>
              <a:gd name="connsiteX10" fmla="*/ 823952 w 2149708"/>
              <a:gd name="connsiteY10" fmla="*/ 146539 h 258051"/>
              <a:gd name="connsiteX11" fmla="*/ 848732 w 2149708"/>
              <a:gd name="connsiteY11" fmla="*/ 196100 h 258051"/>
              <a:gd name="connsiteX12" fmla="*/ 848732 w 2149708"/>
              <a:gd name="connsiteY12" fmla="*/ 196100 h 258051"/>
              <a:gd name="connsiteX13" fmla="*/ 854927 w 2149708"/>
              <a:gd name="connsiteY13" fmla="*/ 258051 h 258051"/>
              <a:gd name="connsiteX14" fmla="*/ 898293 w 2149708"/>
              <a:gd name="connsiteY14" fmla="*/ 214686 h 258051"/>
              <a:gd name="connsiteX15" fmla="*/ 960244 w 2149708"/>
              <a:gd name="connsiteY15" fmla="*/ 165125 h 258051"/>
              <a:gd name="connsiteX16" fmla="*/ 1028391 w 2149708"/>
              <a:gd name="connsiteY16" fmla="*/ 127954 h 258051"/>
              <a:gd name="connsiteX17" fmla="*/ 1139903 w 2149708"/>
              <a:gd name="connsiteY17" fmla="*/ 109369 h 258051"/>
              <a:gd name="connsiteX18" fmla="*/ 1257610 w 2149708"/>
              <a:gd name="connsiteY18" fmla="*/ 121759 h 258051"/>
              <a:gd name="connsiteX19" fmla="*/ 1344342 w 2149708"/>
              <a:gd name="connsiteY19" fmla="*/ 152734 h 258051"/>
              <a:gd name="connsiteX20" fmla="*/ 1424879 w 2149708"/>
              <a:gd name="connsiteY20" fmla="*/ 177515 h 258051"/>
              <a:gd name="connsiteX21" fmla="*/ 1579757 w 2149708"/>
              <a:gd name="connsiteY21" fmla="*/ 208491 h 258051"/>
              <a:gd name="connsiteX22" fmla="*/ 1660293 w 2149708"/>
              <a:gd name="connsiteY22" fmla="*/ 220881 h 258051"/>
              <a:gd name="connsiteX23" fmla="*/ 1753220 w 2149708"/>
              <a:gd name="connsiteY23" fmla="*/ 227076 h 258051"/>
              <a:gd name="connsiteX24" fmla="*/ 1858537 w 2149708"/>
              <a:gd name="connsiteY24" fmla="*/ 220881 h 258051"/>
              <a:gd name="connsiteX25" fmla="*/ 1926683 w 2149708"/>
              <a:gd name="connsiteY25" fmla="*/ 196100 h 258051"/>
              <a:gd name="connsiteX26" fmla="*/ 2013415 w 2149708"/>
              <a:gd name="connsiteY26" fmla="*/ 171320 h 258051"/>
              <a:gd name="connsiteX27" fmla="*/ 2013415 w 2149708"/>
              <a:gd name="connsiteY27" fmla="*/ 171320 h 258051"/>
              <a:gd name="connsiteX28" fmla="*/ 2112537 w 2149708"/>
              <a:gd name="connsiteY28" fmla="*/ 121759 h 258051"/>
              <a:gd name="connsiteX29" fmla="*/ 2149708 w 2149708"/>
              <a:gd name="connsiteY29" fmla="*/ 78393 h 258051"/>
              <a:gd name="connsiteX30" fmla="*/ 2149708 w 2149708"/>
              <a:gd name="connsiteY30" fmla="*/ 78393 h 258051"/>
              <a:gd name="connsiteX0" fmla="*/ 35994 w 2149708"/>
              <a:gd name="connsiteY0" fmla="*/ 0 h 258051"/>
              <a:gd name="connsiteX1" fmla="*/ 0 w 2149708"/>
              <a:gd name="connsiteY1" fmla="*/ 84588 h 258051"/>
              <a:gd name="connsiteX2" fmla="*/ 8061 w 2149708"/>
              <a:gd name="connsiteY2" fmla="*/ 144927 h 258051"/>
              <a:gd name="connsiteX3" fmla="*/ 75732 w 2149708"/>
              <a:gd name="connsiteY3" fmla="*/ 190172 h 258051"/>
              <a:gd name="connsiteX4" fmla="*/ 154879 w 2149708"/>
              <a:gd name="connsiteY4" fmla="*/ 189905 h 258051"/>
              <a:gd name="connsiteX5" fmla="*/ 272586 w 2149708"/>
              <a:gd name="connsiteY5" fmla="*/ 165125 h 258051"/>
              <a:gd name="connsiteX6" fmla="*/ 433659 w 2149708"/>
              <a:gd name="connsiteY6" fmla="*/ 127954 h 258051"/>
              <a:gd name="connsiteX7" fmla="*/ 538976 w 2149708"/>
              <a:gd name="connsiteY7" fmla="*/ 115564 h 258051"/>
              <a:gd name="connsiteX8" fmla="*/ 650488 w 2149708"/>
              <a:gd name="connsiteY8" fmla="*/ 109369 h 258051"/>
              <a:gd name="connsiteX9" fmla="*/ 737220 w 2149708"/>
              <a:gd name="connsiteY9" fmla="*/ 115564 h 258051"/>
              <a:gd name="connsiteX10" fmla="*/ 823952 w 2149708"/>
              <a:gd name="connsiteY10" fmla="*/ 146539 h 258051"/>
              <a:gd name="connsiteX11" fmla="*/ 848732 w 2149708"/>
              <a:gd name="connsiteY11" fmla="*/ 196100 h 258051"/>
              <a:gd name="connsiteX12" fmla="*/ 848732 w 2149708"/>
              <a:gd name="connsiteY12" fmla="*/ 196100 h 258051"/>
              <a:gd name="connsiteX13" fmla="*/ 854927 w 2149708"/>
              <a:gd name="connsiteY13" fmla="*/ 258051 h 258051"/>
              <a:gd name="connsiteX14" fmla="*/ 898293 w 2149708"/>
              <a:gd name="connsiteY14" fmla="*/ 214686 h 258051"/>
              <a:gd name="connsiteX15" fmla="*/ 960244 w 2149708"/>
              <a:gd name="connsiteY15" fmla="*/ 165125 h 258051"/>
              <a:gd name="connsiteX16" fmla="*/ 1028391 w 2149708"/>
              <a:gd name="connsiteY16" fmla="*/ 127954 h 258051"/>
              <a:gd name="connsiteX17" fmla="*/ 1139903 w 2149708"/>
              <a:gd name="connsiteY17" fmla="*/ 109369 h 258051"/>
              <a:gd name="connsiteX18" fmla="*/ 1257610 w 2149708"/>
              <a:gd name="connsiteY18" fmla="*/ 121759 h 258051"/>
              <a:gd name="connsiteX19" fmla="*/ 1344342 w 2149708"/>
              <a:gd name="connsiteY19" fmla="*/ 152734 h 258051"/>
              <a:gd name="connsiteX20" fmla="*/ 1424879 w 2149708"/>
              <a:gd name="connsiteY20" fmla="*/ 177515 h 258051"/>
              <a:gd name="connsiteX21" fmla="*/ 1579757 w 2149708"/>
              <a:gd name="connsiteY21" fmla="*/ 208491 h 258051"/>
              <a:gd name="connsiteX22" fmla="*/ 1660293 w 2149708"/>
              <a:gd name="connsiteY22" fmla="*/ 220881 h 258051"/>
              <a:gd name="connsiteX23" fmla="*/ 1753220 w 2149708"/>
              <a:gd name="connsiteY23" fmla="*/ 227076 h 258051"/>
              <a:gd name="connsiteX24" fmla="*/ 1858537 w 2149708"/>
              <a:gd name="connsiteY24" fmla="*/ 220881 h 258051"/>
              <a:gd name="connsiteX25" fmla="*/ 1926683 w 2149708"/>
              <a:gd name="connsiteY25" fmla="*/ 196100 h 258051"/>
              <a:gd name="connsiteX26" fmla="*/ 2013415 w 2149708"/>
              <a:gd name="connsiteY26" fmla="*/ 171320 h 258051"/>
              <a:gd name="connsiteX27" fmla="*/ 2013415 w 2149708"/>
              <a:gd name="connsiteY27" fmla="*/ 171320 h 258051"/>
              <a:gd name="connsiteX28" fmla="*/ 2112537 w 2149708"/>
              <a:gd name="connsiteY28" fmla="*/ 121759 h 258051"/>
              <a:gd name="connsiteX29" fmla="*/ 2149708 w 2149708"/>
              <a:gd name="connsiteY29" fmla="*/ 78393 h 258051"/>
              <a:gd name="connsiteX30" fmla="*/ 2149708 w 2149708"/>
              <a:gd name="connsiteY30" fmla="*/ 78393 h 258051"/>
              <a:gd name="connsiteX0" fmla="*/ 36032 w 2149746"/>
              <a:gd name="connsiteY0" fmla="*/ 0 h 258051"/>
              <a:gd name="connsiteX1" fmla="*/ 38 w 2149746"/>
              <a:gd name="connsiteY1" fmla="*/ 84588 h 258051"/>
              <a:gd name="connsiteX2" fmla="*/ 8099 w 2149746"/>
              <a:gd name="connsiteY2" fmla="*/ 144927 h 258051"/>
              <a:gd name="connsiteX3" fmla="*/ 75770 w 2149746"/>
              <a:gd name="connsiteY3" fmla="*/ 190172 h 258051"/>
              <a:gd name="connsiteX4" fmla="*/ 154917 w 2149746"/>
              <a:gd name="connsiteY4" fmla="*/ 189905 h 258051"/>
              <a:gd name="connsiteX5" fmla="*/ 272624 w 2149746"/>
              <a:gd name="connsiteY5" fmla="*/ 165125 h 258051"/>
              <a:gd name="connsiteX6" fmla="*/ 433697 w 2149746"/>
              <a:gd name="connsiteY6" fmla="*/ 127954 h 258051"/>
              <a:gd name="connsiteX7" fmla="*/ 539014 w 2149746"/>
              <a:gd name="connsiteY7" fmla="*/ 115564 h 258051"/>
              <a:gd name="connsiteX8" fmla="*/ 650526 w 2149746"/>
              <a:gd name="connsiteY8" fmla="*/ 109369 h 258051"/>
              <a:gd name="connsiteX9" fmla="*/ 737258 w 2149746"/>
              <a:gd name="connsiteY9" fmla="*/ 115564 h 258051"/>
              <a:gd name="connsiteX10" fmla="*/ 823990 w 2149746"/>
              <a:gd name="connsiteY10" fmla="*/ 146539 h 258051"/>
              <a:gd name="connsiteX11" fmla="*/ 848770 w 2149746"/>
              <a:gd name="connsiteY11" fmla="*/ 196100 h 258051"/>
              <a:gd name="connsiteX12" fmla="*/ 848770 w 2149746"/>
              <a:gd name="connsiteY12" fmla="*/ 196100 h 258051"/>
              <a:gd name="connsiteX13" fmla="*/ 854965 w 2149746"/>
              <a:gd name="connsiteY13" fmla="*/ 258051 h 258051"/>
              <a:gd name="connsiteX14" fmla="*/ 898331 w 2149746"/>
              <a:gd name="connsiteY14" fmla="*/ 214686 h 258051"/>
              <a:gd name="connsiteX15" fmla="*/ 960282 w 2149746"/>
              <a:gd name="connsiteY15" fmla="*/ 165125 h 258051"/>
              <a:gd name="connsiteX16" fmla="*/ 1028429 w 2149746"/>
              <a:gd name="connsiteY16" fmla="*/ 127954 h 258051"/>
              <a:gd name="connsiteX17" fmla="*/ 1139941 w 2149746"/>
              <a:gd name="connsiteY17" fmla="*/ 109369 h 258051"/>
              <a:gd name="connsiteX18" fmla="*/ 1257648 w 2149746"/>
              <a:gd name="connsiteY18" fmla="*/ 121759 h 258051"/>
              <a:gd name="connsiteX19" fmla="*/ 1344380 w 2149746"/>
              <a:gd name="connsiteY19" fmla="*/ 152734 h 258051"/>
              <a:gd name="connsiteX20" fmla="*/ 1424917 w 2149746"/>
              <a:gd name="connsiteY20" fmla="*/ 177515 h 258051"/>
              <a:gd name="connsiteX21" fmla="*/ 1579795 w 2149746"/>
              <a:gd name="connsiteY21" fmla="*/ 208491 h 258051"/>
              <a:gd name="connsiteX22" fmla="*/ 1660331 w 2149746"/>
              <a:gd name="connsiteY22" fmla="*/ 220881 h 258051"/>
              <a:gd name="connsiteX23" fmla="*/ 1753258 w 2149746"/>
              <a:gd name="connsiteY23" fmla="*/ 227076 h 258051"/>
              <a:gd name="connsiteX24" fmla="*/ 1858575 w 2149746"/>
              <a:gd name="connsiteY24" fmla="*/ 220881 h 258051"/>
              <a:gd name="connsiteX25" fmla="*/ 1926721 w 2149746"/>
              <a:gd name="connsiteY25" fmla="*/ 196100 h 258051"/>
              <a:gd name="connsiteX26" fmla="*/ 2013453 w 2149746"/>
              <a:gd name="connsiteY26" fmla="*/ 171320 h 258051"/>
              <a:gd name="connsiteX27" fmla="*/ 2013453 w 2149746"/>
              <a:gd name="connsiteY27" fmla="*/ 171320 h 258051"/>
              <a:gd name="connsiteX28" fmla="*/ 2112575 w 2149746"/>
              <a:gd name="connsiteY28" fmla="*/ 121759 h 258051"/>
              <a:gd name="connsiteX29" fmla="*/ 2149746 w 2149746"/>
              <a:gd name="connsiteY29" fmla="*/ 78393 h 258051"/>
              <a:gd name="connsiteX30" fmla="*/ 2149746 w 2149746"/>
              <a:gd name="connsiteY30" fmla="*/ 78393 h 258051"/>
              <a:gd name="connsiteX0" fmla="*/ 29973 w 2143687"/>
              <a:gd name="connsiteY0" fmla="*/ 0 h 258051"/>
              <a:gd name="connsiteX1" fmla="*/ 44221 w 2143687"/>
              <a:gd name="connsiteY1" fmla="*/ 90620 h 258051"/>
              <a:gd name="connsiteX2" fmla="*/ 2040 w 2143687"/>
              <a:gd name="connsiteY2" fmla="*/ 144927 h 258051"/>
              <a:gd name="connsiteX3" fmla="*/ 69711 w 2143687"/>
              <a:gd name="connsiteY3" fmla="*/ 190172 h 258051"/>
              <a:gd name="connsiteX4" fmla="*/ 148858 w 2143687"/>
              <a:gd name="connsiteY4" fmla="*/ 189905 h 258051"/>
              <a:gd name="connsiteX5" fmla="*/ 266565 w 2143687"/>
              <a:gd name="connsiteY5" fmla="*/ 165125 h 258051"/>
              <a:gd name="connsiteX6" fmla="*/ 427638 w 2143687"/>
              <a:gd name="connsiteY6" fmla="*/ 127954 h 258051"/>
              <a:gd name="connsiteX7" fmla="*/ 532955 w 2143687"/>
              <a:gd name="connsiteY7" fmla="*/ 115564 h 258051"/>
              <a:gd name="connsiteX8" fmla="*/ 644467 w 2143687"/>
              <a:gd name="connsiteY8" fmla="*/ 109369 h 258051"/>
              <a:gd name="connsiteX9" fmla="*/ 731199 w 2143687"/>
              <a:gd name="connsiteY9" fmla="*/ 115564 h 258051"/>
              <a:gd name="connsiteX10" fmla="*/ 817931 w 2143687"/>
              <a:gd name="connsiteY10" fmla="*/ 146539 h 258051"/>
              <a:gd name="connsiteX11" fmla="*/ 842711 w 2143687"/>
              <a:gd name="connsiteY11" fmla="*/ 196100 h 258051"/>
              <a:gd name="connsiteX12" fmla="*/ 842711 w 2143687"/>
              <a:gd name="connsiteY12" fmla="*/ 196100 h 258051"/>
              <a:gd name="connsiteX13" fmla="*/ 848906 w 2143687"/>
              <a:gd name="connsiteY13" fmla="*/ 258051 h 258051"/>
              <a:gd name="connsiteX14" fmla="*/ 892272 w 2143687"/>
              <a:gd name="connsiteY14" fmla="*/ 214686 h 258051"/>
              <a:gd name="connsiteX15" fmla="*/ 954223 w 2143687"/>
              <a:gd name="connsiteY15" fmla="*/ 165125 h 258051"/>
              <a:gd name="connsiteX16" fmla="*/ 1022370 w 2143687"/>
              <a:gd name="connsiteY16" fmla="*/ 127954 h 258051"/>
              <a:gd name="connsiteX17" fmla="*/ 1133882 w 2143687"/>
              <a:gd name="connsiteY17" fmla="*/ 109369 h 258051"/>
              <a:gd name="connsiteX18" fmla="*/ 1251589 w 2143687"/>
              <a:gd name="connsiteY18" fmla="*/ 121759 h 258051"/>
              <a:gd name="connsiteX19" fmla="*/ 1338321 w 2143687"/>
              <a:gd name="connsiteY19" fmla="*/ 152734 h 258051"/>
              <a:gd name="connsiteX20" fmla="*/ 1418858 w 2143687"/>
              <a:gd name="connsiteY20" fmla="*/ 177515 h 258051"/>
              <a:gd name="connsiteX21" fmla="*/ 1573736 w 2143687"/>
              <a:gd name="connsiteY21" fmla="*/ 208491 h 258051"/>
              <a:gd name="connsiteX22" fmla="*/ 1654272 w 2143687"/>
              <a:gd name="connsiteY22" fmla="*/ 220881 h 258051"/>
              <a:gd name="connsiteX23" fmla="*/ 1747199 w 2143687"/>
              <a:gd name="connsiteY23" fmla="*/ 227076 h 258051"/>
              <a:gd name="connsiteX24" fmla="*/ 1852516 w 2143687"/>
              <a:gd name="connsiteY24" fmla="*/ 220881 h 258051"/>
              <a:gd name="connsiteX25" fmla="*/ 1920662 w 2143687"/>
              <a:gd name="connsiteY25" fmla="*/ 196100 h 258051"/>
              <a:gd name="connsiteX26" fmla="*/ 2007394 w 2143687"/>
              <a:gd name="connsiteY26" fmla="*/ 171320 h 258051"/>
              <a:gd name="connsiteX27" fmla="*/ 2007394 w 2143687"/>
              <a:gd name="connsiteY27" fmla="*/ 171320 h 258051"/>
              <a:gd name="connsiteX28" fmla="*/ 2106516 w 2143687"/>
              <a:gd name="connsiteY28" fmla="*/ 121759 h 258051"/>
              <a:gd name="connsiteX29" fmla="*/ 2143687 w 2143687"/>
              <a:gd name="connsiteY29" fmla="*/ 78393 h 258051"/>
              <a:gd name="connsiteX30" fmla="*/ 2143687 w 2143687"/>
              <a:gd name="connsiteY30" fmla="*/ 78393 h 258051"/>
              <a:gd name="connsiteX0" fmla="*/ 2361 w 2116075"/>
              <a:gd name="connsiteY0" fmla="*/ 0 h 258051"/>
              <a:gd name="connsiteX1" fmla="*/ 16609 w 2116075"/>
              <a:gd name="connsiteY1" fmla="*/ 90620 h 258051"/>
              <a:gd name="connsiteX2" fmla="*/ 60559 w 2116075"/>
              <a:gd name="connsiteY2" fmla="*/ 144929 h 258051"/>
              <a:gd name="connsiteX3" fmla="*/ 42099 w 2116075"/>
              <a:gd name="connsiteY3" fmla="*/ 190172 h 258051"/>
              <a:gd name="connsiteX4" fmla="*/ 121246 w 2116075"/>
              <a:gd name="connsiteY4" fmla="*/ 189905 h 258051"/>
              <a:gd name="connsiteX5" fmla="*/ 238953 w 2116075"/>
              <a:gd name="connsiteY5" fmla="*/ 165125 h 258051"/>
              <a:gd name="connsiteX6" fmla="*/ 400026 w 2116075"/>
              <a:gd name="connsiteY6" fmla="*/ 127954 h 258051"/>
              <a:gd name="connsiteX7" fmla="*/ 505343 w 2116075"/>
              <a:gd name="connsiteY7" fmla="*/ 115564 h 258051"/>
              <a:gd name="connsiteX8" fmla="*/ 616855 w 2116075"/>
              <a:gd name="connsiteY8" fmla="*/ 109369 h 258051"/>
              <a:gd name="connsiteX9" fmla="*/ 703587 w 2116075"/>
              <a:gd name="connsiteY9" fmla="*/ 115564 h 258051"/>
              <a:gd name="connsiteX10" fmla="*/ 790319 w 2116075"/>
              <a:gd name="connsiteY10" fmla="*/ 146539 h 258051"/>
              <a:gd name="connsiteX11" fmla="*/ 815099 w 2116075"/>
              <a:gd name="connsiteY11" fmla="*/ 196100 h 258051"/>
              <a:gd name="connsiteX12" fmla="*/ 815099 w 2116075"/>
              <a:gd name="connsiteY12" fmla="*/ 196100 h 258051"/>
              <a:gd name="connsiteX13" fmla="*/ 821294 w 2116075"/>
              <a:gd name="connsiteY13" fmla="*/ 258051 h 258051"/>
              <a:gd name="connsiteX14" fmla="*/ 864660 w 2116075"/>
              <a:gd name="connsiteY14" fmla="*/ 214686 h 258051"/>
              <a:gd name="connsiteX15" fmla="*/ 926611 w 2116075"/>
              <a:gd name="connsiteY15" fmla="*/ 165125 h 258051"/>
              <a:gd name="connsiteX16" fmla="*/ 994758 w 2116075"/>
              <a:gd name="connsiteY16" fmla="*/ 127954 h 258051"/>
              <a:gd name="connsiteX17" fmla="*/ 1106270 w 2116075"/>
              <a:gd name="connsiteY17" fmla="*/ 109369 h 258051"/>
              <a:gd name="connsiteX18" fmla="*/ 1223977 w 2116075"/>
              <a:gd name="connsiteY18" fmla="*/ 121759 h 258051"/>
              <a:gd name="connsiteX19" fmla="*/ 1310709 w 2116075"/>
              <a:gd name="connsiteY19" fmla="*/ 152734 h 258051"/>
              <a:gd name="connsiteX20" fmla="*/ 1391246 w 2116075"/>
              <a:gd name="connsiteY20" fmla="*/ 177515 h 258051"/>
              <a:gd name="connsiteX21" fmla="*/ 1546124 w 2116075"/>
              <a:gd name="connsiteY21" fmla="*/ 208491 h 258051"/>
              <a:gd name="connsiteX22" fmla="*/ 1626660 w 2116075"/>
              <a:gd name="connsiteY22" fmla="*/ 220881 h 258051"/>
              <a:gd name="connsiteX23" fmla="*/ 1719587 w 2116075"/>
              <a:gd name="connsiteY23" fmla="*/ 227076 h 258051"/>
              <a:gd name="connsiteX24" fmla="*/ 1824904 w 2116075"/>
              <a:gd name="connsiteY24" fmla="*/ 220881 h 258051"/>
              <a:gd name="connsiteX25" fmla="*/ 1893050 w 2116075"/>
              <a:gd name="connsiteY25" fmla="*/ 196100 h 258051"/>
              <a:gd name="connsiteX26" fmla="*/ 1979782 w 2116075"/>
              <a:gd name="connsiteY26" fmla="*/ 171320 h 258051"/>
              <a:gd name="connsiteX27" fmla="*/ 1979782 w 2116075"/>
              <a:gd name="connsiteY27" fmla="*/ 171320 h 258051"/>
              <a:gd name="connsiteX28" fmla="*/ 2078904 w 2116075"/>
              <a:gd name="connsiteY28" fmla="*/ 121759 h 258051"/>
              <a:gd name="connsiteX29" fmla="*/ 2116075 w 2116075"/>
              <a:gd name="connsiteY29" fmla="*/ 78393 h 258051"/>
              <a:gd name="connsiteX30" fmla="*/ 2116075 w 2116075"/>
              <a:gd name="connsiteY30" fmla="*/ 78393 h 258051"/>
              <a:gd name="connsiteX0" fmla="*/ 2361 w 2116075"/>
              <a:gd name="connsiteY0" fmla="*/ 0 h 258051"/>
              <a:gd name="connsiteX1" fmla="*/ 16609 w 2116075"/>
              <a:gd name="connsiteY1" fmla="*/ 90620 h 258051"/>
              <a:gd name="connsiteX2" fmla="*/ 60559 w 2116075"/>
              <a:gd name="connsiteY2" fmla="*/ 144929 h 258051"/>
              <a:gd name="connsiteX3" fmla="*/ 128230 w 2116075"/>
              <a:gd name="connsiteY3" fmla="*/ 160014 h 258051"/>
              <a:gd name="connsiteX4" fmla="*/ 121246 w 2116075"/>
              <a:gd name="connsiteY4" fmla="*/ 189905 h 258051"/>
              <a:gd name="connsiteX5" fmla="*/ 238953 w 2116075"/>
              <a:gd name="connsiteY5" fmla="*/ 165125 h 258051"/>
              <a:gd name="connsiteX6" fmla="*/ 400026 w 2116075"/>
              <a:gd name="connsiteY6" fmla="*/ 127954 h 258051"/>
              <a:gd name="connsiteX7" fmla="*/ 505343 w 2116075"/>
              <a:gd name="connsiteY7" fmla="*/ 115564 h 258051"/>
              <a:gd name="connsiteX8" fmla="*/ 616855 w 2116075"/>
              <a:gd name="connsiteY8" fmla="*/ 109369 h 258051"/>
              <a:gd name="connsiteX9" fmla="*/ 703587 w 2116075"/>
              <a:gd name="connsiteY9" fmla="*/ 115564 h 258051"/>
              <a:gd name="connsiteX10" fmla="*/ 790319 w 2116075"/>
              <a:gd name="connsiteY10" fmla="*/ 146539 h 258051"/>
              <a:gd name="connsiteX11" fmla="*/ 815099 w 2116075"/>
              <a:gd name="connsiteY11" fmla="*/ 196100 h 258051"/>
              <a:gd name="connsiteX12" fmla="*/ 815099 w 2116075"/>
              <a:gd name="connsiteY12" fmla="*/ 196100 h 258051"/>
              <a:gd name="connsiteX13" fmla="*/ 821294 w 2116075"/>
              <a:gd name="connsiteY13" fmla="*/ 258051 h 258051"/>
              <a:gd name="connsiteX14" fmla="*/ 864660 w 2116075"/>
              <a:gd name="connsiteY14" fmla="*/ 214686 h 258051"/>
              <a:gd name="connsiteX15" fmla="*/ 926611 w 2116075"/>
              <a:gd name="connsiteY15" fmla="*/ 165125 h 258051"/>
              <a:gd name="connsiteX16" fmla="*/ 994758 w 2116075"/>
              <a:gd name="connsiteY16" fmla="*/ 127954 h 258051"/>
              <a:gd name="connsiteX17" fmla="*/ 1106270 w 2116075"/>
              <a:gd name="connsiteY17" fmla="*/ 109369 h 258051"/>
              <a:gd name="connsiteX18" fmla="*/ 1223977 w 2116075"/>
              <a:gd name="connsiteY18" fmla="*/ 121759 h 258051"/>
              <a:gd name="connsiteX19" fmla="*/ 1310709 w 2116075"/>
              <a:gd name="connsiteY19" fmla="*/ 152734 h 258051"/>
              <a:gd name="connsiteX20" fmla="*/ 1391246 w 2116075"/>
              <a:gd name="connsiteY20" fmla="*/ 177515 h 258051"/>
              <a:gd name="connsiteX21" fmla="*/ 1546124 w 2116075"/>
              <a:gd name="connsiteY21" fmla="*/ 208491 h 258051"/>
              <a:gd name="connsiteX22" fmla="*/ 1626660 w 2116075"/>
              <a:gd name="connsiteY22" fmla="*/ 220881 h 258051"/>
              <a:gd name="connsiteX23" fmla="*/ 1719587 w 2116075"/>
              <a:gd name="connsiteY23" fmla="*/ 227076 h 258051"/>
              <a:gd name="connsiteX24" fmla="*/ 1824904 w 2116075"/>
              <a:gd name="connsiteY24" fmla="*/ 220881 h 258051"/>
              <a:gd name="connsiteX25" fmla="*/ 1893050 w 2116075"/>
              <a:gd name="connsiteY25" fmla="*/ 196100 h 258051"/>
              <a:gd name="connsiteX26" fmla="*/ 1979782 w 2116075"/>
              <a:gd name="connsiteY26" fmla="*/ 171320 h 258051"/>
              <a:gd name="connsiteX27" fmla="*/ 1979782 w 2116075"/>
              <a:gd name="connsiteY27" fmla="*/ 171320 h 258051"/>
              <a:gd name="connsiteX28" fmla="*/ 2078904 w 2116075"/>
              <a:gd name="connsiteY28" fmla="*/ 121759 h 258051"/>
              <a:gd name="connsiteX29" fmla="*/ 2116075 w 2116075"/>
              <a:gd name="connsiteY29" fmla="*/ 78393 h 258051"/>
              <a:gd name="connsiteX30" fmla="*/ 2116075 w 2116075"/>
              <a:gd name="connsiteY30" fmla="*/ 78393 h 258051"/>
              <a:gd name="connsiteX0" fmla="*/ 2361 w 2116075"/>
              <a:gd name="connsiteY0" fmla="*/ 0 h 258051"/>
              <a:gd name="connsiteX1" fmla="*/ 16609 w 2116075"/>
              <a:gd name="connsiteY1" fmla="*/ 90620 h 258051"/>
              <a:gd name="connsiteX2" fmla="*/ 60559 w 2116075"/>
              <a:gd name="connsiteY2" fmla="*/ 144929 h 258051"/>
              <a:gd name="connsiteX3" fmla="*/ 128230 w 2116075"/>
              <a:gd name="connsiteY3" fmla="*/ 160014 h 258051"/>
              <a:gd name="connsiteX4" fmla="*/ 171488 w 2116075"/>
              <a:gd name="connsiteY4" fmla="*/ 165779 h 258051"/>
              <a:gd name="connsiteX5" fmla="*/ 238953 w 2116075"/>
              <a:gd name="connsiteY5" fmla="*/ 165125 h 258051"/>
              <a:gd name="connsiteX6" fmla="*/ 400026 w 2116075"/>
              <a:gd name="connsiteY6" fmla="*/ 127954 h 258051"/>
              <a:gd name="connsiteX7" fmla="*/ 505343 w 2116075"/>
              <a:gd name="connsiteY7" fmla="*/ 115564 h 258051"/>
              <a:gd name="connsiteX8" fmla="*/ 616855 w 2116075"/>
              <a:gd name="connsiteY8" fmla="*/ 109369 h 258051"/>
              <a:gd name="connsiteX9" fmla="*/ 703587 w 2116075"/>
              <a:gd name="connsiteY9" fmla="*/ 115564 h 258051"/>
              <a:gd name="connsiteX10" fmla="*/ 790319 w 2116075"/>
              <a:gd name="connsiteY10" fmla="*/ 146539 h 258051"/>
              <a:gd name="connsiteX11" fmla="*/ 815099 w 2116075"/>
              <a:gd name="connsiteY11" fmla="*/ 196100 h 258051"/>
              <a:gd name="connsiteX12" fmla="*/ 815099 w 2116075"/>
              <a:gd name="connsiteY12" fmla="*/ 196100 h 258051"/>
              <a:gd name="connsiteX13" fmla="*/ 821294 w 2116075"/>
              <a:gd name="connsiteY13" fmla="*/ 258051 h 258051"/>
              <a:gd name="connsiteX14" fmla="*/ 864660 w 2116075"/>
              <a:gd name="connsiteY14" fmla="*/ 214686 h 258051"/>
              <a:gd name="connsiteX15" fmla="*/ 926611 w 2116075"/>
              <a:gd name="connsiteY15" fmla="*/ 165125 h 258051"/>
              <a:gd name="connsiteX16" fmla="*/ 994758 w 2116075"/>
              <a:gd name="connsiteY16" fmla="*/ 127954 h 258051"/>
              <a:gd name="connsiteX17" fmla="*/ 1106270 w 2116075"/>
              <a:gd name="connsiteY17" fmla="*/ 109369 h 258051"/>
              <a:gd name="connsiteX18" fmla="*/ 1223977 w 2116075"/>
              <a:gd name="connsiteY18" fmla="*/ 121759 h 258051"/>
              <a:gd name="connsiteX19" fmla="*/ 1310709 w 2116075"/>
              <a:gd name="connsiteY19" fmla="*/ 152734 h 258051"/>
              <a:gd name="connsiteX20" fmla="*/ 1391246 w 2116075"/>
              <a:gd name="connsiteY20" fmla="*/ 177515 h 258051"/>
              <a:gd name="connsiteX21" fmla="*/ 1546124 w 2116075"/>
              <a:gd name="connsiteY21" fmla="*/ 208491 h 258051"/>
              <a:gd name="connsiteX22" fmla="*/ 1626660 w 2116075"/>
              <a:gd name="connsiteY22" fmla="*/ 220881 h 258051"/>
              <a:gd name="connsiteX23" fmla="*/ 1719587 w 2116075"/>
              <a:gd name="connsiteY23" fmla="*/ 227076 h 258051"/>
              <a:gd name="connsiteX24" fmla="*/ 1824904 w 2116075"/>
              <a:gd name="connsiteY24" fmla="*/ 220881 h 258051"/>
              <a:gd name="connsiteX25" fmla="*/ 1893050 w 2116075"/>
              <a:gd name="connsiteY25" fmla="*/ 196100 h 258051"/>
              <a:gd name="connsiteX26" fmla="*/ 1979782 w 2116075"/>
              <a:gd name="connsiteY26" fmla="*/ 171320 h 258051"/>
              <a:gd name="connsiteX27" fmla="*/ 1979782 w 2116075"/>
              <a:gd name="connsiteY27" fmla="*/ 171320 h 258051"/>
              <a:gd name="connsiteX28" fmla="*/ 2078904 w 2116075"/>
              <a:gd name="connsiteY28" fmla="*/ 121759 h 258051"/>
              <a:gd name="connsiteX29" fmla="*/ 2116075 w 2116075"/>
              <a:gd name="connsiteY29" fmla="*/ 78393 h 258051"/>
              <a:gd name="connsiteX30" fmla="*/ 2116075 w 2116075"/>
              <a:gd name="connsiteY30" fmla="*/ 78393 h 258051"/>
              <a:gd name="connsiteX0" fmla="*/ 2361 w 2116075"/>
              <a:gd name="connsiteY0" fmla="*/ 0 h 258051"/>
              <a:gd name="connsiteX1" fmla="*/ 16609 w 2116075"/>
              <a:gd name="connsiteY1" fmla="*/ 90620 h 258051"/>
              <a:gd name="connsiteX2" fmla="*/ 60559 w 2116075"/>
              <a:gd name="connsiteY2" fmla="*/ 144929 h 258051"/>
              <a:gd name="connsiteX3" fmla="*/ 128230 w 2116075"/>
              <a:gd name="connsiteY3" fmla="*/ 160014 h 258051"/>
              <a:gd name="connsiteX4" fmla="*/ 238953 w 2116075"/>
              <a:gd name="connsiteY4" fmla="*/ 165125 h 258051"/>
              <a:gd name="connsiteX5" fmla="*/ 400026 w 2116075"/>
              <a:gd name="connsiteY5" fmla="*/ 127954 h 258051"/>
              <a:gd name="connsiteX6" fmla="*/ 505343 w 2116075"/>
              <a:gd name="connsiteY6" fmla="*/ 115564 h 258051"/>
              <a:gd name="connsiteX7" fmla="*/ 616855 w 2116075"/>
              <a:gd name="connsiteY7" fmla="*/ 109369 h 258051"/>
              <a:gd name="connsiteX8" fmla="*/ 703587 w 2116075"/>
              <a:gd name="connsiteY8" fmla="*/ 115564 h 258051"/>
              <a:gd name="connsiteX9" fmla="*/ 790319 w 2116075"/>
              <a:gd name="connsiteY9" fmla="*/ 146539 h 258051"/>
              <a:gd name="connsiteX10" fmla="*/ 815099 w 2116075"/>
              <a:gd name="connsiteY10" fmla="*/ 196100 h 258051"/>
              <a:gd name="connsiteX11" fmla="*/ 815099 w 2116075"/>
              <a:gd name="connsiteY11" fmla="*/ 196100 h 258051"/>
              <a:gd name="connsiteX12" fmla="*/ 821294 w 2116075"/>
              <a:gd name="connsiteY12" fmla="*/ 258051 h 258051"/>
              <a:gd name="connsiteX13" fmla="*/ 864660 w 2116075"/>
              <a:gd name="connsiteY13" fmla="*/ 214686 h 258051"/>
              <a:gd name="connsiteX14" fmla="*/ 926611 w 2116075"/>
              <a:gd name="connsiteY14" fmla="*/ 165125 h 258051"/>
              <a:gd name="connsiteX15" fmla="*/ 994758 w 2116075"/>
              <a:gd name="connsiteY15" fmla="*/ 127954 h 258051"/>
              <a:gd name="connsiteX16" fmla="*/ 1106270 w 2116075"/>
              <a:gd name="connsiteY16" fmla="*/ 109369 h 258051"/>
              <a:gd name="connsiteX17" fmla="*/ 1223977 w 2116075"/>
              <a:gd name="connsiteY17" fmla="*/ 121759 h 258051"/>
              <a:gd name="connsiteX18" fmla="*/ 1310709 w 2116075"/>
              <a:gd name="connsiteY18" fmla="*/ 152734 h 258051"/>
              <a:gd name="connsiteX19" fmla="*/ 1391246 w 2116075"/>
              <a:gd name="connsiteY19" fmla="*/ 177515 h 258051"/>
              <a:gd name="connsiteX20" fmla="*/ 1546124 w 2116075"/>
              <a:gd name="connsiteY20" fmla="*/ 208491 h 258051"/>
              <a:gd name="connsiteX21" fmla="*/ 1626660 w 2116075"/>
              <a:gd name="connsiteY21" fmla="*/ 220881 h 258051"/>
              <a:gd name="connsiteX22" fmla="*/ 1719587 w 2116075"/>
              <a:gd name="connsiteY22" fmla="*/ 227076 h 258051"/>
              <a:gd name="connsiteX23" fmla="*/ 1824904 w 2116075"/>
              <a:gd name="connsiteY23" fmla="*/ 220881 h 258051"/>
              <a:gd name="connsiteX24" fmla="*/ 1893050 w 2116075"/>
              <a:gd name="connsiteY24" fmla="*/ 196100 h 258051"/>
              <a:gd name="connsiteX25" fmla="*/ 1979782 w 2116075"/>
              <a:gd name="connsiteY25" fmla="*/ 171320 h 258051"/>
              <a:gd name="connsiteX26" fmla="*/ 1979782 w 2116075"/>
              <a:gd name="connsiteY26" fmla="*/ 171320 h 258051"/>
              <a:gd name="connsiteX27" fmla="*/ 2078904 w 2116075"/>
              <a:gd name="connsiteY27" fmla="*/ 121759 h 258051"/>
              <a:gd name="connsiteX28" fmla="*/ 2116075 w 2116075"/>
              <a:gd name="connsiteY28" fmla="*/ 78393 h 258051"/>
              <a:gd name="connsiteX29" fmla="*/ 2116075 w 2116075"/>
              <a:gd name="connsiteY29" fmla="*/ 78393 h 258051"/>
              <a:gd name="connsiteX0" fmla="*/ 21640 w 2099466"/>
              <a:gd name="connsiteY0" fmla="*/ 0 h 252017"/>
              <a:gd name="connsiteX1" fmla="*/ 0 w 2099466"/>
              <a:gd name="connsiteY1" fmla="*/ 84586 h 252017"/>
              <a:gd name="connsiteX2" fmla="*/ 43950 w 2099466"/>
              <a:gd name="connsiteY2" fmla="*/ 138895 h 252017"/>
              <a:gd name="connsiteX3" fmla="*/ 111621 w 2099466"/>
              <a:gd name="connsiteY3" fmla="*/ 153980 h 252017"/>
              <a:gd name="connsiteX4" fmla="*/ 222344 w 2099466"/>
              <a:gd name="connsiteY4" fmla="*/ 159091 h 252017"/>
              <a:gd name="connsiteX5" fmla="*/ 383417 w 2099466"/>
              <a:gd name="connsiteY5" fmla="*/ 121920 h 252017"/>
              <a:gd name="connsiteX6" fmla="*/ 488734 w 2099466"/>
              <a:gd name="connsiteY6" fmla="*/ 109530 h 252017"/>
              <a:gd name="connsiteX7" fmla="*/ 600246 w 2099466"/>
              <a:gd name="connsiteY7" fmla="*/ 103335 h 252017"/>
              <a:gd name="connsiteX8" fmla="*/ 686978 w 2099466"/>
              <a:gd name="connsiteY8" fmla="*/ 109530 h 252017"/>
              <a:gd name="connsiteX9" fmla="*/ 773710 w 2099466"/>
              <a:gd name="connsiteY9" fmla="*/ 140505 h 252017"/>
              <a:gd name="connsiteX10" fmla="*/ 798490 w 2099466"/>
              <a:gd name="connsiteY10" fmla="*/ 190066 h 252017"/>
              <a:gd name="connsiteX11" fmla="*/ 798490 w 2099466"/>
              <a:gd name="connsiteY11" fmla="*/ 190066 h 252017"/>
              <a:gd name="connsiteX12" fmla="*/ 804685 w 2099466"/>
              <a:gd name="connsiteY12" fmla="*/ 252017 h 252017"/>
              <a:gd name="connsiteX13" fmla="*/ 848051 w 2099466"/>
              <a:gd name="connsiteY13" fmla="*/ 208652 h 252017"/>
              <a:gd name="connsiteX14" fmla="*/ 910002 w 2099466"/>
              <a:gd name="connsiteY14" fmla="*/ 159091 h 252017"/>
              <a:gd name="connsiteX15" fmla="*/ 978149 w 2099466"/>
              <a:gd name="connsiteY15" fmla="*/ 121920 h 252017"/>
              <a:gd name="connsiteX16" fmla="*/ 1089661 w 2099466"/>
              <a:gd name="connsiteY16" fmla="*/ 103335 h 252017"/>
              <a:gd name="connsiteX17" fmla="*/ 1207368 w 2099466"/>
              <a:gd name="connsiteY17" fmla="*/ 115725 h 252017"/>
              <a:gd name="connsiteX18" fmla="*/ 1294100 w 2099466"/>
              <a:gd name="connsiteY18" fmla="*/ 146700 h 252017"/>
              <a:gd name="connsiteX19" fmla="*/ 1374637 w 2099466"/>
              <a:gd name="connsiteY19" fmla="*/ 171481 h 252017"/>
              <a:gd name="connsiteX20" fmla="*/ 1529515 w 2099466"/>
              <a:gd name="connsiteY20" fmla="*/ 202457 h 252017"/>
              <a:gd name="connsiteX21" fmla="*/ 1610051 w 2099466"/>
              <a:gd name="connsiteY21" fmla="*/ 214847 h 252017"/>
              <a:gd name="connsiteX22" fmla="*/ 1702978 w 2099466"/>
              <a:gd name="connsiteY22" fmla="*/ 221042 h 252017"/>
              <a:gd name="connsiteX23" fmla="*/ 1808295 w 2099466"/>
              <a:gd name="connsiteY23" fmla="*/ 214847 h 252017"/>
              <a:gd name="connsiteX24" fmla="*/ 1876441 w 2099466"/>
              <a:gd name="connsiteY24" fmla="*/ 190066 h 252017"/>
              <a:gd name="connsiteX25" fmla="*/ 1963173 w 2099466"/>
              <a:gd name="connsiteY25" fmla="*/ 165286 h 252017"/>
              <a:gd name="connsiteX26" fmla="*/ 1963173 w 2099466"/>
              <a:gd name="connsiteY26" fmla="*/ 165286 h 252017"/>
              <a:gd name="connsiteX27" fmla="*/ 2062295 w 2099466"/>
              <a:gd name="connsiteY27" fmla="*/ 115725 h 252017"/>
              <a:gd name="connsiteX28" fmla="*/ 2099466 w 2099466"/>
              <a:gd name="connsiteY28" fmla="*/ 72359 h 252017"/>
              <a:gd name="connsiteX29" fmla="*/ 2099466 w 2099466"/>
              <a:gd name="connsiteY29" fmla="*/ 72359 h 252017"/>
              <a:gd name="connsiteX0" fmla="*/ 2810 w 2080636"/>
              <a:gd name="connsiteY0" fmla="*/ 0 h 252017"/>
              <a:gd name="connsiteX1" fmla="*/ 9880 w 2080636"/>
              <a:gd name="connsiteY1" fmla="*/ 72524 h 252017"/>
              <a:gd name="connsiteX2" fmla="*/ 25120 w 2080636"/>
              <a:gd name="connsiteY2" fmla="*/ 138895 h 252017"/>
              <a:gd name="connsiteX3" fmla="*/ 92791 w 2080636"/>
              <a:gd name="connsiteY3" fmla="*/ 153980 h 252017"/>
              <a:gd name="connsiteX4" fmla="*/ 203514 w 2080636"/>
              <a:gd name="connsiteY4" fmla="*/ 159091 h 252017"/>
              <a:gd name="connsiteX5" fmla="*/ 364587 w 2080636"/>
              <a:gd name="connsiteY5" fmla="*/ 121920 h 252017"/>
              <a:gd name="connsiteX6" fmla="*/ 469904 w 2080636"/>
              <a:gd name="connsiteY6" fmla="*/ 109530 h 252017"/>
              <a:gd name="connsiteX7" fmla="*/ 581416 w 2080636"/>
              <a:gd name="connsiteY7" fmla="*/ 103335 h 252017"/>
              <a:gd name="connsiteX8" fmla="*/ 668148 w 2080636"/>
              <a:gd name="connsiteY8" fmla="*/ 109530 h 252017"/>
              <a:gd name="connsiteX9" fmla="*/ 754880 w 2080636"/>
              <a:gd name="connsiteY9" fmla="*/ 140505 h 252017"/>
              <a:gd name="connsiteX10" fmla="*/ 779660 w 2080636"/>
              <a:gd name="connsiteY10" fmla="*/ 190066 h 252017"/>
              <a:gd name="connsiteX11" fmla="*/ 779660 w 2080636"/>
              <a:gd name="connsiteY11" fmla="*/ 190066 h 252017"/>
              <a:gd name="connsiteX12" fmla="*/ 785855 w 2080636"/>
              <a:gd name="connsiteY12" fmla="*/ 252017 h 252017"/>
              <a:gd name="connsiteX13" fmla="*/ 829221 w 2080636"/>
              <a:gd name="connsiteY13" fmla="*/ 208652 h 252017"/>
              <a:gd name="connsiteX14" fmla="*/ 891172 w 2080636"/>
              <a:gd name="connsiteY14" fmla="*/ 159091 h 252017"/>
              <a:gd name="connsiteX15" fmla="*/ 959319 w 2080636"/>
              <a:gd name="connsiteY15" fmla="*/ 121920 h 252017"/>
              <a:gd name="connsiteX16" fmla="*/ 1070831 w 2080636"/>
              <a:gd name="connsiteY16" fmla="*/ 103335 h 252017"/>
              <a:gd name="connsiteX17" fmla="*/ 1188538 w 2080636"/>
              <a:gd name="connsiteY17" fmla="*/ 115725 h 252017"/>
              <a:gd name="connsiteX18" fmla="*/ 1275270 w 2080636"/>
              <a:gd name="connsiteY18" fmla="*/ 146700 h 252017"/>
              <a:gd name="connsiteX19" fmla="*/ 1355807 w 2080636"/>
              <a:gd name="connsiteY19" fmla="*/ 171481 h 252017"/>
              <a:gd name="connsiteX20" fmla="*/ 1510685 w 2080636"/>
              <a:gd name="connsiteY20" fmla="*/ 202457 h 252017"/>
              <a:gd name="connsiteX21" fmla="*/ 1591221 w 2080636"/>
              <a:gd name="connsiteY21" fmla="*/ 214847 h 252017"/>
              <a:gd name="connsiteX22" fmla="*/ 1684148 w 2080636"/>
              <a:gd name="connsiteY22" fmla="*/ 221042 h 252017"/>
              <a:gd name="connsiteX23" fmla="*/ 1789465 w 2080636"/>
              <a:gd name="connsiteY23" fmla="*/ 214847 h 252017"/>
              <a:gd name="connsiteX24" fmla="*/ 1857611 w 2080636"/>
              <a:gd name="connsiteY24" fmla="*/ 190066 h 252017"/>
              <a:gd name="connsiteX25" fmla="*/ 1944343 w 2080636"/>
              <a:gd name="connsiteY25" fmla="*/ 165286 h 252017"/>
              <a:gd name="connsiteX26" fmla="*/ 1944343 w 2080636"/>
              <a:gd name="connsiteY26" fmla="*/ 165286 h 252017"/>
              <a:gd name="connsiteX27" fmla="*/ 2043465 w 2080636"/>
              <a:gd name="connsiteY27" fmla="*/ 115725 h 252017"/>
              <a:gd name="connsiteX28" fmla="*/ 2080636 w 2080636"/>
              <a:gd name="connsiteY28" fmla="*/ 72359 h 252017"/>
              <a:gd name="connsiteX29" fmla="*/ 2080636 w 2080636"/>
              <a:gd name="connsiteY29" fmla="*/ 72359 h 252017"/>
              <a:gd name="connsiteX0" fmla="*/ 2810 w 2080636"/>
              <a:gd name="connsiteY0" fmla="*/ 0 h 252017"/>
              <a:gd name="connsiteX1" fmla="*/ 9880 w 2080636"/>
              <a:gd name="connsiteY1" fmla="*/ 72524 h 252017"/>
              <a:gd name="connsiteX2" fmla="*/ 61008 w 2080636"/>
              <a:gd name="connsiteY2" fmla="*/ 120801 h 252017"/>
              <a:gd name="connsiteX3" fmla="*/ 92791 w 2080636"/>
              <a:gd name="connsiteY3" fmla="*/ 153980 h 252017"/>
              <a:gd name="connsiteX4" fmla="*/ 203514 w 2080636"/>
              <a:gd name="connsiteY4" fmla="*/ 159091 h 252017"/>
              <a:gd name="connsiteX5" fmla="*/ 364587 w 2080636"/>
              <a:gd name="connsiteY5" fmla="*/ 121920 h 252017"/>
              <a:gd name="connsiteX6" fmla="*/ 469904 w 2080636"/>
              <a:gd name="connsiteY6" fmla="*/ 109530 h 252017"/>
              <a:gd name="connsiteX7" fmla="*/ 581416 w 2080636"/>
              <a:gd name="connsiteY7" fmla="*/ 103335 h 252017"/>
              <a:gd name="connsiteX8" fmla="*/ 668148 w 2080636"/>
              <a:gd name="connsiteY8" fmla="*/ 109530 h 252017"/>
              <a:gd name="connsiteX9" fmla="*/ 754880 w 2080636"/>
              <a:gd name="connsiteY9" fmla="*/ 140505 h 252017"/>
              <a:gd name="connsiteX10" fmla="*/ 779660 w 2080636"/>
              <a:gd name="connsiteY10" fmla="*/ 190066 h 252017"/>
              <a:gd name="connsiteX11" fmla="*/ 779660 w 2080636"/>
              <a:gd name="connsiteY11" fmla="*/ 190066 h 252017"/>
              <a:gd name="connsiteX12" fmla="*/ 785855 w 2080636"/>
              <a:gd name="connsiteY12" fmla="*/ 252017 h 252017"/>
              <a:gd name="connsiteX13" fmla="*/ 829221 w 2080636"/>
              <a:gd name="connsiteY13" fmla="*/ 208652 h 252017"/>
              <a:gd name="connsiteX14" fmla="*/ 891172 w 2080636"/>
              <a:gd name="connsiteY14" fmla="*/ 159091 h 252017"/>
              <a:gd name="connsiteX15" fmla="*/ 959319 w 2080636"/>
              <a:gd name="connsiteY15" fmla="*/ 121920 h 252017"/>
              <a:gd name="connsiteX16" fmla="*/ 1070831 w 2080636"/>
              <a:gd name="connsiteY16" fmla="*/ 103335 h 252017"/>
              <a:gd name="connsiteX17" fmla="*/ 1188538 w 2080636"/>
              <a:gd name="connsiteY17" fmla="*/ 115725 h 252017"/>
              <a:gd name="connsiteX18" fmla="*/ 1275270 w 2080636"/>
              <a:gd name="connsiteY18" fmla="*/ 146700 h 252017"/>
              <a:gd name="connsiteX19" fmla="*/ 1355807 w 2080636"/>
              <a:gd name="connsiteY19" fmla="*/ 171481 h 252017"/>
              <a:gd name="connsiteX20" fmla="*/ 1510685 w 2080636"/>
              <a:gd name="connsiteY20" fmla="*/ 202457 h 252017"/>
              <a:gd name="connsiteX21" fmla="*/ 1591221 w 2080636"/>
              <a:gd name="connsiteY21" fmla="*/ 214847 h 252017"/>
              <a:gd name="connsiteX22" fmla="*/ 1684148 w 2080636"/>
              <a:gd name="connsiteY22" fmla="*/ 221042 h 252017"/>
              <a:gd name="connsiteX23" fmla="*/ 1789465 w 2080636"/>
              <a:gd name="connsiteY23" fmla="*/ 214847 h 252017"/>
              <a:gd name="connsiteX24" fmla="*/ 1857611 w 2080636"/>
              <a:gd name="connsiteY24" fmla="*/ 190066 h 252017"/>
              <a:gd name="connsiteX25" fmla="*/ 1944343 w 2080636"/>
              <a:gd name="connsiteY25" fmla="*/ 165286 h 252017"/>
              <a:gd name="connsiteX26" fmla="*/ 1944343 w 2080636"/>
              <a:gd name="connsiteY26" fmla="*/ 165286 h 252017"/>
              <a:gd name="connsiteX27" fmla="*/ 2043465 w 2080636"/>
              <a:gd name="connsiteY27" fmla="*/ 115725 h 252017"/>
              <a:gd name="connsiteX28" fmla="*/ 2080636 w 2080636"/>
              <a:gd name="connsiteY28" fmla="*/ 72359 h 252017"/>
              <a:gd name="connsiteX29" fmla="*/ 2080636 w 2080636"/>
              <a:gd name="connsiteY29" fmla="*/ 72359 h 252017"/>
              <a:gd name="connsiteX0" fmla="*/ 2810 w 2080636"/>
              <a:gd name="connsiteY0" fmla="*/ 0 h 252017"/>
              <a:gd name="connsiteX1" fmla="*/ 9880 w 2080636"/>
              <a:gd name="connsiteY1" fmla="*/ 72524 h 252017"/>
              <a:gd name="connsiteX2" fmla="*/ 61008 w 2080636"/>
              <a:gd name="connsiteY2" fmla="*/ 120801 h 252017"/>
              <a:gd name="connsiteX3" fmla="*/ 128678 w 2080636"/>
              <a:gd name="connsiteY3" fmla="*/ 129854 h 252017"/>
              <a:gd name="connsiteX4" fmla="*/ 203514 w 2080636"/>
              <a:gd name="connsiteY4" fmla="*/ 159091 h 252017"/>
              <a:gd name="connsiteX5" fmla="*/ 364587 w 2080636"/>
              <a:gd name="connsiteY5" fmla="*/ 121920 h 252017"/>
              <a:gd name="connsiteX6" fmla="*/ 469904 w 2080636"/>
              <a:gd name="connsiteY6" fmla="*/ 109530 h 252017"/>
              <a:gd name="connsiteX7" fmla="*/ 581416 w 2080636"/>
              <a:gd name="connsiteY7" fmla="*/ 103335 h 252017"/>
              <a:gd name="connsiteX8" fmla="*/ 668148 w 2080636"/>
              <a:gd name="connsiteY8" fmla="*/ 109530 h 252017"/>
              <a:gd name="connsiteX9" fmla="*/ 754880 w 2080636"/>
              <a:gd name="connsiteY9" fmla="*/ 140505 h 252017"/>
              <a:gd name="connsiteX10" fmla="*/ 779660 w 2080636"/>
              <a:gd name="connsiteY10" fmla="*/ 190066 h 252017"/>
              <a:gd name="connsiteX11" fmla="*/ 779660 w 2080636"/>
              <a:gd name="connsiteY11" fmla="*/ 190066 h 252017"/>
              <a:gd name="connsiteX12" fmla="*/ 785855 w 2080636"/>
              <a:gd name="connsiteY12" fmla="*/ 252017 h 252017"/>
              <a:gd name="connsiteX13" fmla="*/ 829221 w 2080636"/>
              <a:gd name="connsiteY13" fmla="*/ 208652 h 252017"/>
              <a:gd name="connsiteX14" fmla="*/ 891172 w 2080636"/>
              <a:gd name="connsiteY14" fmla="*/ 159091 h 252017"/>
              <a:gd name="connsiteX15" fmla="*/ 959319 w 2080636"/>
              <a:gd name="connsiteY15" fmla="*/ 121920 h 252017"/>
              <a:gd name="connsiteX16" fmla="*/ 1070831 w 2080636"/>
              <a:gd name="connsiteY16" fmla="*/ 103335 h 252017"/>
              <a:gd name="connsiteX17" fmla="*/ 1188538 w 2080636"/>
              <a:gd name="connsiteY17" fmla="*/ 115725 h 252017"/>
              <a:gd name="connsiteX18" fmla="*/ 1275270 w 2080636"/>
              <a:gd name="connsiteY18" fmla="*/ 146700 h 252017"/>
              <a:gd name="connsiteX19" fmla="*/ 1355807 w 2080636"/>
              <a:gd name="connsiteY19" fmla="*/ 171481 h 252017"/>
              <a:gd name="connsiteX20" fmla="*/ 1510685 w 2080636"/>
              <a:gd name="connsiteY20" fmla="*/ 202457 h 252017"/>
              <a:gd name="connsiteX21" fmla="*/ 1591221 w 2080636"/>
              <a:gd name="connsiteY21" fmla="*/ 214847 h 252017"/>
              <a:gd name="connsiteX22" fmla="*/ 1684148 w 2080636"/>
              <a:gd name="connsiteY22" fmla="*/ 221042 h 252017"/>
              <a:gd name="connsiteX23" fmla="*/ 1789465 w 2080636"/>
              <a:gd name="connsiteY23" fmla="*/ 214847 h 252017"/>
              <a:gd name="connsiteX24" fmla="*/ 1857611 w 2080636"/>
              <a:gd name="connsiteY24" fmla="*/ 190066 h 252017"/>
              <a:gd name="connsiteX25" fmla="*/ 1944343 w 2080636"/>
              <a:gd name="connsiteY25" fmla="*/ 165286 h 252017"/>
              <a:gd name="connsiteX26" fmla="*/ 1944343 w 2080636"/>
              <a:gd name="connsiteY26" fmla="*/ 165286 h 252017"/>
              <a:gd name="connsiteX27" fmla="*/ 2043465 w 2080636"/>
              <a:gd name="connsiteY27" fmla="*/ 115725 h 252017"/>
              <a:gd name="connsiteX28" fmla="*/ 2080636 w 2080636"/>
              <a:gd name="connsiteY28" fmla="*/ 72359 h 252017"/>
              <a:gd name="connsiteX29" fmla="*/ 2080636 w 2080636"/>
              <a:gd name="connsiteY29" fmla="*/ 72359 h 252017"/>
              <a:gd name="connsiteX0" fmla="*/ 2810 w 2080636"/>
              <a:gd name="connsiteY0" fmla="*/ 0 h 252017"/>
              <a:gd name="connsiteX1" fmla="*/ 9880 w 2080636"/>
              <a:gd name="connsiteY1" fmla="*/ 72524 h 252017"/>
              <a:gd name="connsiteX2" fmla="*/ 61008 w 2080636"/>
              <a:gd name="connsiteY2" fmla="*/ 120801 h 252017"/>
              <a:gd name="connsiteX3" fmla="*/ 128678 w 2080636"/>
              <a:gd name="connsiteY3" fmla="*/ 129854 h 252017"/>
              <a:gd name="connsiteX4" fmla="*/ 253756 w 2080636"/>
              <a:gd name="connsiteY4" fmla="*/ 134965 h 252017"/>
              <a:gd name="connsiteX5" fmla="*/ 364587 w 2080636"/>
              <a:gd name="connsiteY5" fmla="*/ 121920 h 252017"/>
              <a:gd name="connsiteX6" fmla="*/ 469904 w 2080636"/>
              <a:gd name="connsiteY6" fmla="*/ 109530 h 252017"/>
              <a:gd name="connsiteX7" fmla="*/ 581416 w 2080636"/>
              <a:gd name="connsiteY7" fmla="*/ 103335 h 252017"/>
              <a:gd name="connsiteX8" fmla="*/ 668148 w 2080636"/>
              <a:gd name="connsiteY8" fmla="*/ 109530 h 252017"/>
              <a:gd name="connsiteX9" fmla="*/ 754880 w 2080636"/>
              <a:gd name="connsiteY9" fmla="*/ 140505 h 252017"/>
              <a:gd name="connsiteX10" fmla="*/ 779660 w 2080636"/>
              <a:gd name="connsiteY10" fmla="*/ 190066 h 252017"/>
              <a:gd name="connsiteX11" fmla="*/ 779660 w 2080636"/>
              <a:gd name="connsiteY11" fmla="*/ 190066 h 252017"/>
              <a:gd name="connsiteX12" fmla="*/ 785855 w 2080636"/>
              <a:gd name="connsiteY12" fmla="*/ 252017 h 252017"/>
              <a:gd name="connsiteX13" fmla="*/ 829221 w 2080636"/>
              <a:gd name="connsiteY13" fmla="*/ 208652 h 252017"/>
              <a:gd name="connsiteX14" fmla="*/ 891172 w 2080636"/>
              <a:gd name="connsiteY14" fmla="*/ 159091 h 252017"/>
              <a:gd name="connsiteX15" fmla="*/ 959319 w 2080636"/>
              <a:gd name="connsiteY15" fmla="*/ 121920 h 252017"/>
              <a:gd name="connsiteX16" fmla="*/ 1070831 w 2080636"/>
              <a:gd name="connsiteY16" fmla="*/ 103335 h 252017"/>
              <a:gd name="connsiteX17" fmla="*/ 1188538 w 2080636"/>
              <a:gd name="connsiteY17" fmla="*/ 115725 h 252017"/>
              <a:gd name="connsiteX18" fmla="*/ 1275270 w 2080636"/>
              <a:gd name="connsiteY18" fmla="*/ 146700 h 252017"/>
              <a:gd name="connsiteX19" fmla="*/ 1355807 w 2080636"/>
              <a:gd name="connsiteY19" fmla="*/ 171481 h 252017"/>
              <a:gd name="connsiteX20" fmla="*/ 1510685 w 2080636"/>
              <a:gd name="connsiteY20" fmla="*/ 202457 h 252017"/>
              <a:gd name="connsiteX21" fmla="*/ 1591221 w 2080636"/>
              <a:gd name="connsiteY21" fmla="*/ 214847 h 252017"/>
              <a:gd name="connsiteX22" fmla="*/ 1684148 w 2080636"/>
              <a:gd name="connsiteY22" fmla="*/ 221042 h 252017"/>
              <a:gd name="connsiteX23" fmla="*/ 1789465 w 2080636"/>
              <a:gd name="connsiteY23" fmla="*/ 214847 h 252017"/>
              <a:gd name="connsiteX24" fmla="*/ 1857611 w 2080636"/>
              <a:gd name="connsiteY24" fmla="*/ 190066 h 252017"/>
              <a:gd name="connsiteX25" fmla="*/ 1944343 w 2080636"/>
              <a:gd name="connsiteY25" fmla="*/ 165286 h 252017"/>
              <a:gd name="connsiteX26" fmla="*/ 1944343 w 2080636"/>
              <a:gd name="connsiteY26" fmla="*/ 165286 h 252017"/>
              <a:gd name="connsiteX27" fmla="*/ 2043465 w 2080636"/>
              <a:gd name="connsiteY27" fmla="*/ 115725 h 252017"/>
              <a:gd name="connsiteX28" fmla="*/ 2080636 w 2080636"/>
              <a:gd name="connsiteY28" fmla="*/ 72359 h 252017"/>
              <a:gd name="connsiteX29" fmla="*/ 2080636 w 2080636"/>
              <a:gd name="connsiteY29" fmla="*/ 72359 h 252017"/>
              <a:gd name="connsiteX0" fmla="*/ 5557 w 2083383"/>
              <a:gd name="connsiteY0" fmla="*/ 0 h 252017"/>
              <a:gd name="connsiteX1" fmla="*/ 12627 w 2083383"/>
              <a:gd name="connsiteY1" fmla="*/ 72524 h 252017"/>
              <a:gd name="connsiteX2" fmla="*/ 63755 w 2083383"/>
              <a:gd name="connsiteY2" fmla="*/ 120801 h 252017"/>
              <a:gd name="connsiteX3" fmla="*/ 131425 w 2083383"/>
              <a:gd name="connsiteY3" fmla="*/ 129854 h 252017"/>
              <a:gd name="connsiteX4" fmla="*/ 256503 w 2083383"/>
              <a:gd name="connsiteY4" fmla="*/ 134965 h 252017"/>
              <a:gd name="connsiteX5" fmla="*/ 367334 w 2083383"/>
              <a:gd name="connsiteY5" fmla="*/ 121920 h 252017"/>
              <a:gd name="connsiteX6" fmla="*/ 472651 w 2083383"/>
              <a:gd name="connsiteY6" fmla="*/ 109530 h 252017"/>
              <a:gd name="connsiteX7" fmla="*/ 584163 w 2083383"/>
              <a:gd name="connsiteY7" fmla="*/ 103335 h 252017"/>
              <a:gd name="connsiteX8" fmla="*/ 670895 w 2083383"/>
              <a:gd name="connsiteY8" fmla="*/ 109530 h 252017"/>
              <a:gd name="connsiteX9" fmla="*/ 757627 w 2083383"/>
              <a:gd name="connsiteY9" fmla="*/ 140505 h 252017"/>
              <a:gd name="connsiteX10" fmla="*/ 782407 w 2083383"/>
              <a:gd name="connsiteY10" fmla="*/ 190066 h 252017"/>
              <a:gd name="connsiteX11" fmla="*/ 782407 w 2083383"/>
              <a:gd name="connsiteY11" fmla="*/ 190066 h 252017"/>
              <a:gd name="connsiteX12" fmla="*/ 788602 w 2083383"/>
              <a:gd name="connsiteY12" fmla="*/ 252017 h 252017"/>
              <a:gd name="connsiteX13" fmla="*/ 831968 w 2083383"/>
              <a:gd name="connsiteY13" fmla="*/ 208652 h 252017"/>
              <a:gd name="connsiteX14" fmla="*/ 893919 w 2083383"/>
              <a:gd name="connsiteY14" fmla="*/ 159091 h 252017"/>
              <a:gd name="connsiteX15" fmla="*/ 962066 w 2083383"/>
              <a:gd name="connsiteY15" fmla="*/ 121920 h 252017"/>
              <a:gd name="connsiteX16" fmla="*/ 1073578 w 2083383"/>
              <a:gd name="connsiteY16" fmla="*/ 103335 h 252017"/>
              <a:gd name="connsiteX17" fmla="*/ 1191285 w 2083383"/>
              <a:gd name="connsiteY17" fmla="*/ 115725 h 252017"/>
              <a:gd name="connsiteX18" fmla="*/ 1278017 w 2083383"/>
              <a:gd name="connsiteY18" fmla="*/ 146700 h 252017"/>
              <a:gd name="connsiteX19" fmla="*/ 1358554 w 2083383"/>
              <a:gd name="connsiteY19" fmla="*/ 171481 h 252017"/>
              <a:gd name="connsiteX20" fmla="*/ 1513432 w 2083383"/>
              <a:gd name="connsiteY20" fmla="*/ 202457 h 252017"/>
              <a:gd name="connsiteX21" fmla="*/ 1593968 w 2083383"/>
              <a:gd name="connsiteY21" fmla="*/ 214847 h 252017"/>
              <a:gd name="connsiteX22" fmla="*/ 1686895 w 2083383"/>
              <a:gd name="connsiteY22" fmla="*/ 221042 h 252017"/>
              <a:gd name="connsiteX23" fmla="*/ 1792212 w 2083383"/>
              <a:gd name="connsiteY23" fmla="*/ 214847 h 252017"/>
              <a:gd name="connsiteX24" fmla="*/ 1860358 w 2083383"/>
              <a:gd name="connsiteY24" fmla="*/ 190066 h 252017"/>
              <a:gd name="connsiteX25" fmla="*/ 1947090 w 2083383"/>
              <a:gd name="connsiteY25" fmla="*/ 165286 h 252017"/>
              <a:gd name="connsiteX26" fmla="*/ 1947090 w 2083383"/>
              <a:gd name="connsiteY26" fmla="*/ 165286 h 252017"/>
              <a:gd name="connsiteX27" fmla="*/ 2046212 w 2083383"/>
              <a:gd name="connsiteY27" fmla="*/ 115725 h 252017"/>
              <a:gd name="connsiteX28" fmla="*/ 2083383 w 2083383"/>
              <a:gd name="connsiteY28" fmla="*/ 72359 h 252017"/>
              <a:gd name="connsiteX29" fmla="*/ 2083383 w 2083383"/>
              <a:gd name="connsiteY29" fmla="*/ 72359 h 252017"/>
              <a:gd name="connsiteX0" fmla="*/ 5557 w 2083383"/>
              <a:gd name="connsiteY0" fmla="*/ 0 h 252017"/>
              <a:gd name="connsiteX1" fmla="*/ 12627 w 2083383"/>
              <a:gd name="connsiteY1" fmla="*/ 72524 h 252017"/>
              <a:gd name="connsiteX2" fmla="*/ 63755 w 2083383"/>
              <a:gd name="connsiteY2" fmla="*/ 120801 h 252017"/>
              <a:gd name="connsiteX3" fmla="*/ 131425 w 2083383"/>
              <a:gd name="connsiteY3" fmla="*/ 129854 h 252017"/>
              <a:gd name="connsiteX4" fmla="*/ 256503 w 2083383"/>
              <a:gd name="connsiteY4" fmla="*/ 134965 h 252017"/>
              <a:gd name="connsiteX5" fmla="*/ 367334 w 2083383"/>
              <a:gd name="connsiteY5" fmla="*/ 121920 h 252017"/>
              <a:gd name="connsiteX6" fmla="*/ 472651 w 2083383"/>
              <a:gd name="connsiteY6" fmla="*/ 109530 h 252017"/>
              <a:gd name="connsiteX7" fmla="*/ 584163 w 2083383"/>
              <a:gd name="connsiteY7" fmla="*/ 103335 h 252017"/>
              <a:gd name="connsiteX8" fmla="*/ 670895 w 2083383"/>
              <a:gd name="connsiteY8" fmla="*/ 109530 h 252017"/>
              <a:gd name="connsiteX9" fmla="*/ 757627 w 2083383"/>
              <a:gd name="connsiteY9" fmla="*/ 140505 h 252017"/>
              <a:gd name="connsiteX10" fmla="*/ 782407 w 2083383"/>
              <a:gd name="connsiteY10" fmla="*/ 190066 h 252017"/>
              <a:gd name="connsiteX11" fmla="*/ 782407 w 2083383"/>
              <a:gd name="connsiteY11" fmla="*/ 190066 h 252017"/>
              <a:gd name="connsiteX12" fmla="*/ 788602 w 2083383"/>
              <a:gd name="connsiteY12" fmla="*/ 252017 h 252017"/>
              <a:gd name="connsiteX13" fmla="*/ 831968 w 2083383"/>
              <a:gd name="connsiteY13" fmla="*/ 208652 h 252017"/>
              <a:gd name="connsiteX14" fmla="*/ 893919 w 2083383"/>
              <a:gd name="connsiteY14" fmla="*/ 159091 h 252017"/>
              <a:gd name="connsiteX15" fmla="*/ 962066 w 2083383"/>
              <a:gd name="connsiteY15" fmla="*/ 121920 h 252017"/>
              <a:gd name="connsiteX16" fmla="*/ 1073578 w 2083383"/>
              <a:gd name="connsiteY16" fmla="*/ 103335 h 252017"/>
              <a:gd name="connsiteX17" fmla="*/ 1191285 w 2083383"/>
              <a:gd name="connsiteY17" fmla="*/ 115725 h 252017"/>
              <a:gd name="connsiteX18" fmla="*/ 1278017 w 2083383"/>
              <a:gd name="connsiteY18" fmla="*/ 146700 h 252017"/>
              <a:gd name="connsiteX19" fmla="*/ 1358554 w 2083383"/>
              <a:gd name="connsiteY19" fmla="*/ 171481 h 252017"/>
              <a:gd name="connsiteX20" fmla="*/ 1513432 w 2083383"/>
              <a:gd name="connsiteY20" fmla="*/ 202457 h 252017"/>
              <a:gd name="connsiteX21" fmla="*/ 1593968 w 2083383"/>
              <a:gd name="connsiteY21" fmla="*/ 214847 h 252017"/>
              <a:gd name="connsiteX22" fmla="*/ 1686895 w 2083383"/>
              <a:gd name="connsiteY22" fmla="*/ 221042 h 252017"/>
              <a:gd name="connsiteX23" fmla="*/ 1792212 w 2083383"/>
              <a:gd name="connsiteY23" fmla="*/ 214847 h 252017"/>
              <a:gd name="connsiteX24" fmla="*/ 1860358 w 2083383"/>
              <a:gd name="connsiteY24" fmla="*/ 190066 h 252017"/>
              <a:gd name="connsiteX25" fmla="*/ 1947090 w 2083383"/>
              <a:gd name="connsiteY25" fmla="*/ 165286 h 252017"/>
              <a:gd name="connsiteX26" fmla="*/ 1947090 w 2083383"/>
              <a:gd name="connsiteY26" fmla="*/ 165286 h 252017"/>
              <a:gd name="connsiteX27" fmla="*/ 2046212 w 2083383"/>
              <a:gd name="connsiteY27" fmla="*/ 115725 h 252017"/>
              <a:gd name="connsiteX28" fmla="*/ 2083383 w 2083383"/>
              <a:gd name="connsiteY28" fmla="*/ 72359 h 252017"/>
              <a:gd name="connsiteX29" fmla="*/ 2083383 w 2083383"/>
              <a:gd name="connsiteY29" fmla="*/ 72359 h 252017"/>
              <a:gd name="connsiteX0" fmla="*/ 5557 w 2083383"/>
              <a:gd name="connsiteY0" fmla="*/ 0 h 252017"/>
              <a:gd name="connsiteX1" fmla="*/ 12627 w 2083383"/>
              <a:gd name="connsiteY1" fmla="*/ 72524 h 252017"/>
              <a:gd name="connsiteX2" fmla="*/ 63755 w 2083383"/>
              <a:gd name="connsiteY2" fmla="*/ 120801 h 252017"/>
              <a:gd name="connsiteX3" fmla="*/ 131425 w 2083383"/>
              <a:gd name="connsiteY3" fmla="*/ 129854 h 252017"/>
              <a:gd name="connsiteX4" fmla="*/ 256503 w 2083383"/>
              <a:gd name="connsiteY4" fmla="*/ 134965 h 252017"/>
              <a:gd name="connsiteX5" fmla="*/ 367334 w 2083383"/>
              <a:gd name="connsiteY5" fmla="*/ 121920 h 252017"/>
              <a:gd name="connsiteX6" fmla="*/ 472651 w 2083383"/>
              <a:gd name="connsiteY6" fmla="*/ 109530 h 252017"/>
              <a:gd name="connsiteX7" fmla="*/ 584163 w 2083383"/>
              <a:gd name="connsiteY7" fmla="*/ 103335 h 252017"/>
              <a:gd name="connsiteX8" fmla="*/ 670895 w 2083383"/>
              <a:gd name="connsiteY8" fmla="*/ 109530 h 252017"/>
              <a:gd name="connsiteX9" fmla="*/ 757627 w 2083383"/>
              <a:gd name="connsiteY9" fmla="*/ 140505 h 252017"/>
              <a:gd name="connsiteX10" fmla="*/ 782407 w 2083383"/>
              <a:gd name="connsiteY10" fmla="*/ 190066 h 252017"/>
              <a:gd name="connsiteX11" fmla="*/ 782407 w 2083383"/>
              <a:gd name="connsiteY11" fmla="*/ 190066 h 252017"/>
              <a:gd name="connsiteX12" fmla="*/ 788602 w 2083383"/>
              <a:gd name="connsiteY12" fmla="*/ 252017 h 252017"/>
              <a:gd name="connsiteX13" fmla="*/ 831968 w 2083383"/>
              <a:gd name="connsiteY13" fmla="*/ 208652 h 252017"/>
              <a:gd name="connsiteX14" fmla="*/ 893919 w 2083383"/>
              <a:gd name="connsiteY14" fmla="*/ 159091 h 252017"/>
              <a:gd name="connsiteX15" fmla="*/ 962066 w 2083383"/>
              <a:gd name="connsiteY15" fmla="*/ 121920 h 252017"/>
              <a:gd name="connsiteX16" fmla="*/ 1073578 w 2083383"/>
              <a:gd name="connsiteY16" fmla="*/ 103335 h 252017"/>
              <a:gd name="connsiteX17" fmla="*/ 1191285 w 2083383"/>
              <a:gd name="connsiteY17" fmla="*/ 115725 h 252017"/>
              <a:gd name="connsiteX18" fmla="*/ 1278017 w 2083383"/>
              <a:gd name="connsiteY18" fmla="*/ 146700 h 252017"/>
              <a:gd name="connsiteX19" fmla="*/ 1358554 w 2083383"/>
              <a:gd name="connsiteY19" fmla="*/ 171481 h 252017"/>
              <a:gd name="connsiteX20" fmla="*/ 1513432 w 2083383"/>
              <a:gd name="connsiteY20" fmla="*/ 202457 h 252017"/>
              <a:gd name="connsiteX21" fmla="*/ 1593968 w 2083383"/>
              <a:gd name="connsiteY21" fmla="*/ 214847 h 252017"/>
              <a:gd name="connsiteX22" fmla="*/ 1686895 w 2083383"/>
              <a:gd name="connsiteY22" fmla="*/ 221042 h 252017"/>
              <a:gd name="connsiteX23" fmla="*/ 1792212 w 2083383"/>
              <a:gd name="connsiteY23" fmla="*/ 214847 h 252017"/>
              <a:gd name="connsiteX24" fmla="*/ 1860358 w 2083383"/>
              <a:gd name="connsiteY24" fmla="*/ 190066 h 252017"/>
              <a:gd name="connsiteX25" fmla="*/ 1947090 w 2083383"/>
              <a:gd name="connsiteY25" fmla="*/ 165286 h 252017"/>
              <a:gd name="connsiteX26" fmla="*/ 1947090 w 2083383"/>
              <a:gd name="connsiteY26" fmla="*/ 165286 h 252017"/>
              <a:gd name="connsiteX27" fmla="*/ 2046212 w 2083383"/>
              <a:gd name="connsiteY27" fmla="*/ 115725 h 252017"/>
              <a:gd name="connsiteX28" fmla="*/ 2083383 w 2083383"/>
              <a:gd name="connsiteY28" fmla="*/ 72359 h 252017"/>
              <a:gd name="connsiteX29" fmla="*/ 2083383 w 2083383"/>
              <a:gd name="connsiteY29" fmla="*/ 72359 h 252017"/>
              <a:gd name="connsiteX0" fmla="*/ 5557 w 2083383"/>
              <a:gd name="connsiteY0" fmla="*/ 0 h 252017"/>
              <a:gd name="connsiteX1" fmla="*/ 12627 w 2083383"/>
              <a:gd name="connsiteY1" fmla="*/ 72524 h 252017"/>
              <a:gd name="connsiteX2" fmla="*/ 63755 w 2083383"/>
              <a:gd name="connsiteY2" fmla="*/ 120801 h 252017"/>
              <a:gd name="connsiteX3" fmla="*/ 131425 w 2083383"/>
              <a:gd name="connsiteY3" fmla="*/ 129854 h 252017"/>
              <a:gd name="connsiteX4" fmla="*/ 256503 w 2083383"/>
              <a:gd name="connsiteY4" fmla="*/ 134965 h 252017"/>
              <a:gd name="connsiteX5" fmla="*/ 367334 w 2083383"/>
              <a:gd name="connsiteY5" fmla="*/ 121920 h 252017"/>
              <a:gd name="connsiteX6" fmla="*/ 472651 w 2083383"/>
              <a:gd name="connsiteY6" fmla="*/ 109530 h 252017"/>
              <a:gd name="connsiteX7" fmla="*/ 584163 w 2083383"/>
              <a:gd name="connsiteY7" fmla="*/ 103335 h 252017"/>
              <a:gd name="connsiteX8" fmla="*/ 670895 w 2083383"/>
              <a:gd name="connsiteY8" fmla="*/ 109530 h 252017"/>
              <a:gd name="connsiteX9" fmla="*/ 757627 w 2083383"/>
              <a:gd name="connsiteY9" fmla="*/ 140505 h 252017"/>
              <a:gd name="connsiteX10" fmla="*/ 782407 w 2083383"/>
              <a:gd name="connsiteY10" fmla="*/ 190066 h 252017"/>
              <a:gd name="connsiteX11" fmla="*/ 782407 w 2083383"/>
              <a:gd name="connsiteY11" fmla="*/ 190066 h 252017"/>
              <a:gd name="connsiteX12" fmla="*/ 788602 w 2083383"/>
              <a:gd name="connsiteY12" fmla="*/ 252017 h 252017"/>
              <a:gd name="connsiteX13" fmla="*/ 831968 w 2083383"/>
              <a:gd name="connsiteY13" fmla="*/ 208652 h 252017"/>
              <a:gd name="connsiteX14" fmla="*/ 893919 w 2083383"/>
              <a:gd name="connsiteY14" fmla="*/ 159091 h 252017"/>
              <a:gd name="connsiteX15" fmla="*/ 962066 w 2083383"/>
              <a:gd name="connsiteY15" fmla="*/ 121920 h 252017"/>
              <a:gd name="connsiteX16" fmla="*/ 1073578 w 2083383"/>
              <a:gd name="connsiteY16" fmla="*/ 103335 h 252017"/>
              <a:gd name="connsiteX17" fmla="*/ 1191285 w 2083383"/>
              <a:gd name="connsiteY17" fmla="*/ 115725 h 252017"/>
              <a:gd name="connsiteX18" fmla="*/ 1278017 w 2083383"/>
              <a:gd name="connsiteY18" fmla="*/ 146700 h 252017"/>
              <a:gd name="connsiteX19" fmla="*/ 1358554 w 2083383"/>
              <a:gd name="connsiteY19" fmla="*/ 171481 h 252017"/>
              <a:gd name="connsiteX20" fmla="*/ 1513432 w 2083383"/>
              <a:gd name="connsiteY20" fmla="*/ 202457 h 252017"/>
              <a:gd name="connsiteX21" fmla="*/ 1593968 w 2083383"/>
              <a:gd name="connsiteY21" fmla="*/ 214847 h 252017"/>
              <a:gd name="connsiteX22" fmla="*/ 1686895 w 2083383"/>
              <a:gd name="connsiteY22" fmla="*/ 221042 h 252017"/>
              <a:gd name="connsiteX23" fmla="*/ 1792212 w 2083383"/>
              <a:gd name="connsiteY23" fmla="*/ 214847 h 252017"/>
              <a:gd name="connsiteX24" fmla="*/ 1860358 w 2083383"/>
              <a:gd name="connsiteY24" fmla="*/ 190066 h 252017"/>
              <a:gd name="connsiteX25" fmla="*/ 1947090 w 2083383"/>
              <a:gd name="connsiteY25" fmla="*/ 165286 h 252017"/>
              <a:gd name="connsiteX26" fmla="*/ 1947090 w 2083383"/>
              <a:gd name="connsiteY26" fmla="*/ 165286 h 252017"/>
              <a:gd name="connsiteX27" fmla="*/ 2046212 w 2083383"/>
              <a:gd name="connsiteY27" fmla="*/ 115725 h 252017"/>
              <a:gd name="connsiteX28" fmla="*/ 2083383 w 2083383"/>
              <a:gd name="connsiteY28" fmla="*/ 72359 h 252017"/>
              <a:gd name="connsiteX29" fmla="*/ 2083383 w 2083383"/>
              <a:gd name="connsiteY29" fmla="*/ 72359 h 252017"/>
              <a:gd name="connsiteX0" fmla="*/ 5557 w 2083383"/>
              <a:gd name="connsiteY0" fmla="*/ 0 h 252017"/>
              <a:gd name="connsiteX1" fmla="*/ 12627 w 2083383"/>
              <a:gd name="connsiteY1" fmla="*/ 72524 h 252017"/>
              <a:gd name="connsiteX2" fmla="*/ 70841 w 2083383"/>
              <a:gd name="connsiteY2" fmla="*/ 108891 h 252017"/>
              <a:gd name="connsiteX3" fmla="*/ 131425 w 2083383"/>
              <a:gd name="connsiteY3" fmla="*/ 129854 h 252017"/>
              <a:gd name="connsiteX4" fmla="*/ 256503 w 2083383"/>
              <a:gd name="connsiteY4" fmla="*/ 134965 h 252017"/>
              <a:gd name="connsiteX5" fmla="*/ 367334 w 2083383"/>
              <a:gd name="connsiteY5" fmla="*/ 121920 h 252017"/>
              <a:gd name="connsiteX6" fmla="*/ 472651 w 2083383"/>
              <a:gd name="connsiteY6" fmla="*/ 109530 h 252017"/>
              <a:gd name="connsiteX7" fmla="*/ 584163 w 2083383"/>
              <a:gd name="connsiteY7" fmla="*/ 103335 h 252017"/>
              <a:gd name="connsiteX8" fmla="*/ 670895 w 2083383"/>
              <a:gd name="connsiteY8" fmla="*/ 109530 h 252017"/>
              <a:gd name="connsiteX9" fmla="*/ 757627 w 2083383"/>
              <a:gd name="connsiteY9" fmla="*/ 140505 h 252017"/>
              <a:gd name="connsiteX10" fmla="*/ 782407 w 2083383"/>
              <a:gd name="connsiteY10" fmla="*/ 190066 h 252017"/>
              <a:gd name="connsiteX11" fmla="*/ 782407 w 2083383"/>
              <a:gd name="connsiteY11" fmla="*/ 190066 h 252017"/>
              <a:gd name="connsiteX12" fmla="*/ 788602 w 2083383"/>
              <a:gd name="connsiteY12" fmla="*/ 252017 h 252017"/>
              <a:gd name="connsiteX13" fmla="*/ 831968 w 2083383"/>
              <a:gd name="connsiteY13" fmla="*/ 208652 h 252017"/>
              <a:gd name="connsiteX14" fmla="*/ 893919 w 2083383"/>
              <a:gd name="connsiteY14" fmla="*/ 159091 h 252017"/>
              <a:gd name="connsiteX15" fmla="*/ 962066 w 2083383"/>
              <a:gd name="connsiteY15" fmla="*/ 121920 h 252017"/>
              <a:gd name="connsiteX16" fmla="*/ 1073578 w 2083383"/>
              <a:gd name="connsiteY16" fmla="*/ 103335 h 252017"/>
              <a:gd name="connsiteX17" fmla="*/ 1191285 w 2083383"/>
              <a:gd name="connsiteY17" fmla="*/ 115725 h 252017"/>
              <a:gd name="connsiteX18" fmla="*/ 1278017 w 2083383"/>
              <a:gd name="connsiteY18" fmla="*/ 146700 h 252017"/>
              <a:gd name="connsiteX19" fmla="*/ 1358554 w 2083383"/>
              <a:gd name="connsiteY19" fmla="*/ 171481 h 252017"/>
              <a:gd name="connsiteX20" fmla="*/ 1513432 w 2083383"/>
              <a:gd name="connsiteY20" fmla="*/ 202457 h 252017"/>
              <a:gd name="connsiteX21" fmla="*/ 1593968 w 2083383"/>
              <a:gd name="connsiteY21" fmla="*/ 214847 h 252017"/>
              <a:gd name="connsiteX22" fmla="*/ 1686895 w 2083383"/>
              <a:gd name="connsiteY22" fmla="*/ 221042 h 252017"/>
              <a:gd name="connsiteX23" fmla="*/ 1792212 w 2083383"/>
              <a:gd name="connsiteY23" fmla="*/ 214847 h 252017"/>
              <a:gd name="connsiteX24" fmla="*/ 1860358 w 2083383"/>
              <a:gd name="connsiteY24" fmla="*/ 190066 h 252017"/>
              <a:gd name="connsiteX25" fmla="*/ 1947090 w 2083383"/>
              <a:gd name="connsiteY25" fmla="*/ 165286 h 252017"/>
              <a:gd name="connsiteX26" fmla="*/ 1947090 w 2083383"/>
              <a:gd name="connsiteY26" fmla="*/ 165286 h 252017"/>
              <a:gd name="connsiteX27" fmla="*/ 2046212 w 2083383"/>
              <a:gd name="connsiteY27" fmla="*/ 115725 h 252017"/>
              <a:gd name="connsiteX28" fmla="*/ 2083383 w 2083383"/>
              <a:gd name="connsiteY28" fmla="*/ 72359 h 252017"/>
              <a:gd name="connsiteX29" fmla="*/ 2083383 w 2083383"/>
              <a:gd name="connsiteY29" fmla="*/ 72359 h 252017"/>
              <a:gd name="connsiteX0" fmla="*/ 5557 w 2083383"/>
              <a:gd name="connsiteY0" fmla="*/ 0 h 252017"/>
              <a:gd name="connsiteX1" fmla="*/ 12627 w 2083383"/>
              <a:gd name="connsiteY1" fmla="*/ 72524 h 252017"/>
              <a:gd name="connsiteX2" fmla="*/ 70841 w 2083383"/>
              <a:gd name="connsiteY2" fmla="*/ 108891 h 252017"/>
              <a:gd name="connsiteX3" fmla="*/ 131425 w 2083383"/>
              <a:gd name="connsiteY3" fmla="*/ 129854 h 252017"/>
              <a:gd name="connsiteX4" fmla="*/ 256503 w 2083383"/>
              <a:gd name="connsiteY4" fmla="*/ 134965 h 252017"/>
              <a:gd name="connsiteX5" fmla="*/ 367334 w 2083383"/>
              <a:gd name="connsiteY5" fmla="*/ 121920 h 252017"/>
              <a:gd name="connsiteX6" fmla="*/ 472651 w 2083383"/>
              <a:gd name="connsiteY6" fmla="*/ 109530 h 252017"/>
              <a:gd name="connsiteX7" fmla="*/ 584163 w 2083383"/>
              <a:gd name="connsiteY7" fmla="*/ 103335 h 252017"/>
              <a:gd name="connsiteX8" fmla="*/ 670895 w 2083383"/>
              <a:gd name="connsiteY8" fmla="*/ 109530 h 252017"/>
              <a:gd name="connsiteX9" fmla="*/ 757627 w 2083383"/>
              <a:gd name="connsiteY9" fmla="*/ 140505 h 252017"/>
              <a:gd name="connsiteX10" fmla="*/ 782407 w 2083383"/>
              <a:gd name="connsiteY10" fmla="*/ 190066 h 252017"/>
              <a:gd name="connsiteX11" fmla="*/ 782407 w 2083383"/>
              <a:gd name="connsiteY11" fmla="*/ 190066 h 252017"/>
              <a:gd name="connsiteX12" fmla="*/ 788602 w 2083383"/>
              <a:gd name="connsiteY12" fmla="*/ 252017 h 252017"/>
              <a:gd name="connsiteX13" fmla="*/ 831968 w 2083383"/>
              <a:gd name="connsiteY13" fmla="*/ 208652 h 252017"/>
              <a:gd name="connsiteX14" fmla="*/ 893919 w 2083383"/>
              <a:gd name="connsiteY14" fmla="*/ 159091 h 252017"/>
              <a:gd name="connsiteX15" fmla="*/ 962066 w 2083383"/>
              <a:gd name="connsiteY15" fmla="*/ 121920 h 252017"/>
              <a:gd name="connsiteX16" fmla="*/ 1073578 w 2083383"/>
              <a:gd name="connsiteY16" fmla="*/ 103335 h 252017"/>
              <a:gd name="connsiteX17" fmla="*/ 1191285 w 2083383"/>
              <a:gd name="connsiteY17" fmla="*/ 115725 h 252017"/>
              <a:gd name="connsiteX18" fmla="*/ 1278017 w 2083383"/>
              <a:gd name="connsiteY18" fmla="*/ 146700 h 252017"/>
              <a:gd name="connsiteX19" fmla="*/ 1358554 w 2083383"/>
              <a:gd name="connsiteY19" fmla="*/ 171481 h 252017"/>
              <a:gd name="connsiteX20" fmla="*/ 1513432 w 2083383"/>
              <a:gd name="connsiteY20" fmla="*/ 202457 h 252017"/>
              <a:gd name="connsiteX21" fmla="*/ 1593968 w 2083383"/>
              <a:gd name="connsiteY21" fmla="*/ 214847 h 252017"/>
              <a:gd name="connsiteX22" fmla="*/ 1686895 w 2083383"/>
              <a:gd name="connsiteY22" fmla="*/ 221042 h 252017"/>
              <a:gd name="connsiteX23" fmla="*/ 1792212 w 2083383"/>
              <a:gd name="connsiteY23" fmla="*/ 214847 h 252017"/>
              <a:gd name="connsiteX24" fmla="*/ 1860358 w 2083383"/>
              <a:gd name="connsiteY24" fmla="*/ 190066 h 252017"/>
              <a:gd name="connsiteX25" fmla="*/ 1947090 w 2083383"/>
              <a:gd name="connsiteY25" fmla="*/ 165286 h 252017"/>
              <a:gd name="connsiteX26" fmla="*/ 1947090 w 2083383"/>
              <a:gd name="connsiteY26" fmla="*/ 165286 h 252017"/>
              <a:gd name="connsiteX27" fmla="*/ 2046212 w 2083383"/>
              <a:gd name="connsiteY27" fmla="*/ 115725 h 252017"/>
              <a:gd name="connsiteX28" fmla="*/ 2083383 w 2083383"/>
              <a:gd name="connsiteY28" fmla="*/ 72359 h 252017"/>
              <a:gd name="connsiteX29" fmla="*/ 2083383 w 2083383"/>
              <a:gd name="connsiteY29" fmla="*/ 72359 h 252017"/>
              <a:gd name="connsiteX0" fmla="*/ 5557 w 2083383"/>
              <a:gd name="connsiteY0" fmla="*/ 0 h 252017"/>
              <a:gd name="connsiteX1" fmla="*/ 12627 w 2083383"/>
              <a:gd name="connsiteY1" fmla="*/ 72524 h 252017"/>
              <a:gd name="connsiteX2" fmla="*/ 70841 w 2083383"/>
              <a:gd name="connsiteY2" fmla="*/ 108891 h 252017"/>
              <a:gd name="connsiteX3" fmla="*/ 131425 w 2083383"/>
              <a:gd name="connsiteY3" fmla="*/ 129854 h 252017"/>
              <a:gd name="connsiteX4" fmla="*/ 256503 w 2083383"/>
              <a:gd name="connsiteY4" fmla="*/ 134965 h 252017"/>
              <a:gd name="connsiteX5" fmla="*/ 367334 w 2083383"/>
              <a:gd name="connsiteY5" fmla="*/ 121920 h 252017"/>
              <a:gd name="connsiteX6" fmla="*/ 472651 w 2083383"/>
              <a:gd name="connsiteY6" fmla="*/ 109530 h 252017"/>
              <a:gd name="connsiteX7" fmla="*/ 584163 w 2083383"/>
              <a:gd name="connsiteY7" fmla="*/ 103335 h 252017"/>
              <a:gd name="connsiteX8" fmla="*/ 670895 w 2083383"/>
              <a:gd name="connsiteY8" fmla="*/ 109530 h 252017"/>
              <a:gd name="connsiteX9" fmla="*/ 757627 w 2083383"/>
              <a:gd name="connsiteY9" fmla="*/ 140505 h 252017"/>
              <a:gd name="connsiteX10" fmla="*/ 782407 w 2083383"/>
              <a:gd name="connsiteY10" fmla="*/ 190066 h 252017"/>
              <a:gd name="connsiteX11" fmla="*/ 782407 w 2083383"/>
              <a:gd name="connsiteY11" fmla="*/ 190066 h 252017"/>
              <a:gd name="connsiteX12" fmla="*/ 788602 w 2083383"/>
              <a:gd name="connsiteY12" fmla="*/ 252017 h 252017"/>
              <a:gd name="connsiteX13" fmla="*/ 831968 w 2083383"/>
              <a:gd name="connsiteY13" fmla="*/ 208652 h 252017"/>
              <a:gd name="connsiteX14" fmla="*/ 893919 w 2083383"/>
              <a:gd name="connsiteY14" fmla="*/ 159091 h 252017"/>
              <a:gd name="connsiteX15" fmla="*/ 962066 w 2083383"/>
              <a:gd name="connsiteY15" fmla="*/ 121920 h 252017"/>
              <a:gd name="connsiteX16" fmla="*/ 1073578 w 2083383"/>
              <a:gd name="connsiteY16" fmla="*/ 103335 h 252017"/>
              <a:gd name="connsiteX17" fmla="*/ 1191285 w 2083383"/>
              <a:gd name="connsiteY17" fmla="*/ 115725 h 252017"/>
              <a:gd name="connsiteX18" fmla="*/ 1278017 w 2083383"/>
              <a:gd name="connsiteY18" fmla="*/ 146700 h 252017"/>
              <a:gd name="connsiteX19" fmla="*/ 1358554 w 2083383"/>
              <a:gd name="connsiteY19" fmla="*/ 171481 h 252017"/>
              <a:gd name="connsiteX20" fmla="*/ 1513432 w 2083383"/>
              <a:gd name="connsiteY20" fmla="*/ 202457 h 252017"/>
              <a:gd name="connsiteX21" fmla="*/ 1593968 w 2083383"/>
              <a:gd name="connsiteY21" fmla="*/ 214847 h 252017"/>
              <a:gd name="connsiteX22" fmla="*/ 1686895 w 2083383"/>
              <a:gd name="connsiteY22" fmla="*/ 221042 h 252017"/>
              <a:gd name="connsiteX23" fmla="*/ 1792212 w 2083383"/>
              <a:gd name="connsiteY23" fmla="*/ 214847 h 252017"/>
              <a:gd name="connsiteX24" fmla="*/ 1860358 w 2083383"/>
              <a:gd name="connsiteY24" fmla="*/ 190066 h 252017"/>
              <a:gd name="connsiteX25" fmla="*/ 1947090 w 2083383"/>
              <a:gd name="connsiteY25" fmla="*/ 165286 h 252017"/>
              <a:gd name="connsiteX26" fmla="*/ 1947090 w 2083383"/>
              <a:gd name="connsiteY26" fmla="*/ 165286 h 252017"/>
              <a:gd name="connsiteX27" fmla="*/ 2046212 w 2083383"/>
              <a:gd name="connsiteY27" fmla="*/ 115725 h 252017"/>
              <a:gd name="connsiteX28" fmla="*/ 2083383 w 2083383"/>
              <a:gd name="connsiteY28" fmla="*/ 72359 h 252017"/>
              <a:gd name="connsiteX29" fmla="*/ 2083383 w 2083383"/>
              <a:gd name="connsiteY29" fmla="*/ 72359 h 252017"/>
              <a:gd name="connsiteX0" fmla="*/ 5557 w 2083383"/>
              <a:gd name="connsiteY0" fmla="*/ 0 h 252017"/>
              <a:gd name="connsiteX1" fmla="*/ 12627 w 2083383"/>
              <a:gd name="connsiteY1" fmla="*/ 72524 h 252017"/>
              <a:gd name="connsiteX2" fmla="*/ 63754 w 2083383"/>
              <a:gd name="connsiteY2" fmla="*/ 108893 h 252017"/>
              <a:gd name="connsiteX3" fmla="*/ 131425 w 2083383"/>
              <a:gd name="connsiteY3" fmla="*/ 129854 h 252017"/>
              <a:gd name="connsiteX4" fmla="*/ 256503 w 2083383"/>
              <a:gd name="connsiteY4" fmla="*/ 134965 h 252017"/>
              <a:gd name="connsiteX5" fmla="*/ 367334 w 2083383"/>
              <a:gd name="connsiteY5" fmla="*/ 121920 h 252017"/>
              <a:gd name="connsiteX6" fmla="*/ 472651 w 2083383"/>
              <a:gd name="connsiteY6" fmla="*/ 109530 h 252017"/>
              <a:gd name="connsiteX7" fmla="*/ 584163 w 2083383"/>
              <a:gd name="connsiteY7" fmla="*/ 103335 h 252017"/>
              <a:gd name="connsiteX8" fmla="*/ 670895 w 2083383"/>
              <a:gd name="connsiteY8" fmla="*/ 109530 h 252017"/>
              <a:gd name="connsiteX9" fmla="*/ 757627 w 2083383"/>
              <a:gd name="connsiteY9" fmla="*/ 140505 h 252017"/>
              <a:gd name="connsiteX10" fmla="*/ 782407 w 2083383"/>
              <a:gd name="connsiteY10" fmla="*/ 190066 h 252017"/>
              <a:gd name="connsiteX11" fmla="*/ 782407 w 2083383"/>
              <a:gd name="connsiteY11" fmla="*/ 190066 h 252017"/>
              <a:gd name="connsiteX12" fmla="*/ 788602 w 2083383"/>
              <a:gd name="connsiteY12" fmla="*/ 252017 h 252017"/>
              <a:gd name="connsiteX13" fmla="*/ 831968 w 2083383"/>
              <a:gd name="connsiteY13" fmla="*/ 208652 h 252017"/>
              <a:gd name="connsiteX14" fmla="*/ 893919 w 2083383"/>
              <a:gd name="connsiteY14" fmla="*/ 159091 h 252017"/>
              <a:gd name="connsiteX15" fmla="*/ 962066 w 2083383"/>
              <a:gd name="connsiteY15" fmla="*/ 121920 h 252017"/>
              <a:gd name="connsiteX16" fmla="*/ 1073578 w 2083383"/>
              <a:gd name="connsiteY16" fmla="*/ 103335 h 252017"/>
              <a:gd name="connsiteX17" fmla="*/ 1191285 w 2083383"/>
              <a:gd name="connsiteY17" fmla="*/ 115725 h 252017"/>
              <a:gd name="connsiteX18" fmla="*/ 1278017 w 2083383"/>
              <a:gd name="connsiteY18" fmla="*/ 146700 h 252017"/>
              <a:gd name="connsiteX19" fmla="*/ 1358554 w 2083383"/>
              <a:gd name="connsiteY19" fmla="*/ 171481 h 252017"/>
              <a:gd name="connsiteX20" fmla="*/ 1513432 w 2083383"/>
              <a:gd name="connsiteY20" fmla="*/ 202457 h 252017"/>
              <a:gd name="connsiteX21" fmla="*/ 1593968 w 2083383"/>
              <a:gd name="connsiteY21" fmla="*/ 214847 h 252017"/>
              <a:gd name="connsiteX22" fmla="*/ 1686895 w 2083383"/>
              <a:gd name="connsiteY22" fmla="*/ 221042 h 252017"/>
              <a:gd name="connsiteX23" fmla="*/ 1792212 w 2083383"/>
              <a:gd name="connsiteY23" fmla="*/ 214847 h 252017"/>
              <a:gd name="connsiteX24" fmla="*/ 1860358 w 2083383"/>
              <a:gd name="connsiteY24" fmla="*/ 190066 h 252017"/>
              <a:gd name="connsiteX25" fmla="*/ 1947090 w 2083383"/>
              <a:gd name="connsiteY25" fmla="*/ 165286 h 252017"/>
              <a:gd name="connsiteX26" fmla="*/ 1947090 w 2083383"/>
              <a:gd name="connsiteY26" fmla="*/ 165286 h 252017"/>
              <a:gd name="connsiteX27" fmla="*/ 2046212 w 2083383"/>
              <a:gd name="connsiteY27" fmla="*/ 115725 h 252017"/>
              <a:gd name="connsiteX28" fmla="*/ 2083383 w 2083383"/>
              <a:gd name="connsiteY28" fmla="*/ 72359 h 252017"/>
              <a:gd name="connsiteX29" fmla="*/ 2083383 w 2083383"/>
              <a:gd name="connsiteY29" fmla="*/ 72359 h 252017"/>
              <a:gd name="connsiteX0" fmla="*/ 5557 w 2083383"/>
              <a:gd name="connsiteY0" fmla="*/ 0 h 252017"/>
              <a:gd name="connsiteX1" fmla="*/ 12627 w 2083383"/>
              <a:gd name="connsiteY1" fmla="*/ 72524 h 252017"/>
              <a:gd name="connsiteX2" fmla="*/ 63754 w 2083383"/>
              <a:gd name="connsiteY2" fmla="*/ 108893 h 252017"/>
              <a:gd name="connsiteX3" fmla="*/ 131425 w 2083383"/>
              <a:gd name="connsiteY3" fmla="*/ 129854 h 252017"/>
              <a:gd name="connsiteX4" fmla="*/ 256503 w 2083383"/>
              <a:gd name="connsiteY4" fmla="*/ 134965 h 252017"/>
              <a:gd name="connsiteX5" fmla="*/ 367334 w 2083383"/>
              <a:gd name="connsiteY5" fmla="*/ 121920 h 252017"/>
              <a:gd name="connsiteX6" fmla="*/ 472651 w 2083383"/>
              <a:gd name="connsiteY6" fmla="*/ 109530 h 252017"/>
              <a:gd name="connsiteX7" fmla="*/ 584163 w 2083383"/>
              <a:gd name="connsiteY7" fmla="*/ 103335 h 252017"/>
              <a:gd name="connsiteX8" fmla="*/ 670895 w 2083383"/>
              <a:gd name="connsiteY8" fmla="*/ 109530 h 252017"/>
              <a:gd name="connsiteX9" fmla="*/ 757627 w 2083383"/>
              <a:gd name="connsiteY9" fmla="*/ 140505 h 252017"/>
              <a:gd name="connsiteX10" fmla="*/ 782407 w 2083383"/>
              <a:gd name="connsiteY10" fmla="*/ 190066 h 252017"/>
              <a:gd name="connsiteX11" fmla="*/ 782407 w 2083383"/>
              <a:gd name="connsiteY11" fmla="*/ 190066 h 252017"/>
              <a:gd name="connsiteX12" fmla="*/ 788602 w 2083383"/>
              <a:gd name="connsiteY12" fmla="*/ 252017 h 252017"/>
              <a:gd name="connsiteX13" fmla="*/ 831968 w 2083383"/>
              <a:gd name="connsiteY13" fmla="*/ 208652 h 252017"/>
              <a:gd name="connsiteX14" fmla="*/ 893919 w 2083383"/>
              <a:gd name="connsiteY14" fmla="*/ 159091 h 252017"/>
              <a:gd name="connsiteX15" fmla="*/ 962066 w 2083383"/>
              <a:gd name="connsiteY15" fmla="*/ 121920 h 252017"/>
              <a:gd name="connsiteX16" fmla="*/ 1073578 w 2083383"/>
              <a:gd name="connsiteY16" fmla="*/ 103335 h 252017"/>
              <a:gd name="connsiteX17" fmla="*/ 1191285 w 2083383"/>
              <a:gd name="connsiteY17" fmla="*/ 115725 h 252017"/>
              <a:gd name="connsiteX18" fmla="*/ 1278017 w 2083383"/>
              <a:gd name="connsiteY18" fmla="*/ 146700 h 252017"/>
              <a:gd name="connsiteX19" fmla="*/ 1358554 w 2083383"/>
              <a:gd name="connsiteY19" fmla="*/ 171481 h 252017"/>
              <a:gd name="connsiteX20" fmla="*/ 1513432 w 2083383"/>
              <a:gd name="connsiteY20" fmla="*/ 202457 h 252017"/>
              <a:gd name="connsiteX21" fmla="*/ 1593968 w 2083383"/>
              <a:gd name="connsiteY21" fmla="*/ 214847 h 252017"/>
              <a:gd name="connsiteX22" fmla="*/ 1686895 w 2083383"/>
              <a:gd name="connsiteY22" fmla="*/ 221042 h 252017"/>
              <a:gd name="connsiteX23" fmla="*/ 1792212 w 2083383"/>
              <a:gd name="connsiteY23" fmla="*/ 214847 h 252017"/>
              <a:gd name="connsiteX24" fmla="*/ 1860358 w 2083383"/>
              <a:gd name="connsiteY24" fmla="*/ 190066 h 252017"/>
              <a:gd name="connsiteX25" fmla="*/ 1947090 w 2083383"/>
              <a:gd name="connsiteY25" fmla="*/ 165286 h 252017"/>
              <a:gd name="connsiteX26" fmla="*/ 1947090 w 2083383"/>
              <a:gd name="connsiteY26" fmla="*/ 165286 h 252017"/>
              <a:gd name="connsiteX27" fmla="*/ 2046212 w 2083383"/>
              <a:gd name="connsiteY27" fmla="*/ 115725 h 252017"/>
              <a:gd name="connsiteX28" fmla="*/ 2083383 w 2083383"/>
              <a:gd name="connsiteY28" fmla="*/ 72359 h 252017"/>
              <a:gd name="connsiteX29" fmla="*/ 2083383 w 2083383"/>
              <a:gd name="connsiteY29" fmla="*/ 72359 h 252017"/>
              <a:gd name="connsiteX0" fmla="*/ 5557 w 2083383"/>
              <a:gd name="connsiteY0" fmla="*/ 0 h 252017"/>
              <a:gd name="connsiteX1" fmla="*/ 12627 w 2083383"/>
              <a:gd name="connsiteY1" fmla="*/ 72524 h 252017"/>
              <a:gd name="connsiteX2" fmla="*/ 63754 w 2083383"/>
              <a:gd name="connsiteY2" fmla="*/ 108893 h 252017"/>
              <a:gd name="connsiteX3" fmla="*/ 131425 w 2083383"/>
              <a:gd name="connsiteY3" fmla="*/ 129854 h 252017"/>
              <a:gd name="connsiteX4" fmla="*/ 256503 w 2083383"/>
              <a:gd name="connsiteY4" fmla="*/ 134965 h 252017"/>
              <a:gd name="connsiteX5" fmla="*/ 367334 w 2083383"/>
              <a:gd name="connsiteY5" fmla="*/ 121920 h 252017"/>
              <a:gd name="connsiteX6" fmla="*/ 472651 w 2083383"/>
              <a:gd name="connsiteY6" fmla="*/ 109530 h 252017"/>
              <a:gd name="connsiteX7" fmla="*/ 584163 w 2083383"/>
              <a:gd name="connsiteY7" fmla="*/ 103335 h 252017"/>
              <a:gd name="connsiteX8" fmla="*/ 670895 w 2083383"/>
              <a:gd name="connsiteY8" fmla="*/ 109530 h 252017"/>
              <a:gd name="connsiteX9" fmla="*/ 757627 w 2083383"/>
              <a:gd name="connsiteY9" fmla="*/ 140505 h 252017"/>
              <a:gd name="connsiteX10" fmla="*/ 782407 w 2083383"/>
              <a:gd name="connsiteY10" fmla="*/ 190066 h 252017"/>
              <a:gd name="connsiteX11" fmla="*/ 782407 w 2083383"/>
              <a:gd name="connsiteY11" fmla="*/ 190066 h 252017"/>
              <a:gd name="connsiteX12" fmla="*/ 788602 w 2083383"/>
              <a:gd name="connsiteY12" fmla="*/ 252017 h 252017"/>
              <a:gd name="connsiteX13" fmla="*/ 831968 w 2083383"/>
              <a:gd name="connsiteY13" fmla="*/ 208652 h 252017"/>
              <a:gd name="connsiteX14" fmla="*/ 893919 w 2083383"/>
              <a:gd name="connsiteY14" fmla="*/ 159091 h 252017"/>
              <a:gd name="connsiteX15" fmla="*/ 962066 w 2083383"/>
              <a:gd name="connsiteY15" fmla="*/ 121920 h 252017"/>
              <a:gd name="connsiteX16" fmla="*/ 1073578 w 2083383"/>
              <a:gd name="connsiteY16" fmla="*/ 103335 h 252017"/>
              <a:gd name="connsiteX17" fmla="*/ 1191285 w 2083383"/>
              <a:gd name="connsiteY17" fmla="*/ 115725 h 252017"/>
              <a:gd name="connsiteX18" fmla="*/ 1278017 w 2083383"/>
              <a:gd name="connsiteY18" fmla="*/ 146700 h 252017"/>
              <a:gd name="connsiteX19" fmla="*/ 1358554 w 2083383"/>
              <a:gd name="connsiteY19" fmla="*/ 171481 h 252017"/>
              <a:gd name="connsiteX20" fmla="*/ 1513432 w 2083383"/>
              <a:gd name="connsiteY20" fmla="*/ 202457 h 252017"/>
              <a:gd name="connsiteX21" fmla="*/ 1593968 w 2083383"/>
              <a:gd name="connsiteY21" fmla="*/ 214847 h 252017"/>
              <a:gd name="connsiteX22" fmla="*/ 1686895 w 2083383"/>
              <a:gd name="connsiteY22" fmla="*/ 221042 h 252017"/>
              <a:gd name="connsiteX23" fmla="*/ 1792212 w 2083383"/>
              <a:gd name="connsiteY23" fmla="*/ 214847 h 252017"/>
              <a:gd name="connsiteX24" fmla="*/ 1860358 w 2083383"/>
              <a:gd name="connsiteY24" fmla="*/ 190066 h 252017"/>
              <a:gd name="connsiteX25" fmla="*/ 1947090 w 2083383"/>
              <a:gd name="connsiteY25" fmla="*/ 165286 h 252017"/>
              <a:gd name="connsiteX26" fmla="*/ 1947090 w 2083383"/>
              <a:gd name="connsiteY26" fmla="*/ 165286 h 252017"/>
              <a:gd name="connsiteX27" fmla="*/ 2046212 w 2083383"/>
              <a:gd name="connsiteY27" fmla="*/ 115725 h 252017"/>
              <a:gd name="connsiteX28" fmla="*/ 2083383 w 2083383"/>
              <a:gd name="connsiteY28" fmla="*/ 72359 h 252017"/>
              <a:gd name="connsiteX29" fmla="*/ 2083383 w 2083383"/>
              <a:gd name="connsiteY29" fmla="*/ 72359 h 252017"/>
              <a:gd name="connsiteX0" fmla="*/ 5557 w 2140074"/>
              <a:gd name="connsiteY0" fmla="*/ 2086 h 254103"/>
              <a:gd name="connsiteX1" fmla="*/ 12627 w 2140074"/>
              <a:gd name="connsiteY1" fmla="*/ 74610 h 254103"/>
              <a:gd name="connsiteX2" fmla="*/ 63754 w 2140074"/>
              <a:gd name="connsiteY2" fmla="*/ 110979 h 254103"/>
              <a:gd name="connsiteX3" fmla="*/ 131425 w 2140074"/>
              <a:gd name="connsiteY3" fmla="*/ 131940 h 254103"/>
              <a:gd name="connsiteX4" fmla="*/ 256503 w 2140074"/>
              <a:gd name="connsiteY4" fmla="*/ 137051 h 254103"/>
              <a:gd name="connsiteX5" fmla="*/ 367334 w 2140074"/>
              <a:gd name="connsiteY5" fmla="*/ 124006 h 254103"/>
              <a:gd name="connsiteX6" fmla="*/ 472651 w 2140074"/>
              <a:gd name="connsiteY6" fmla="*/ 111616 h 254103"/>
              <a:gd name="connsiteX7" fmla="*/ 584163 w 2140074"/>
              <a:gd name="connsiteY7" fmla="*/ 105421 h 254103"/>
              <a:gd name="connsiteX8" fmla="*/ 670895 w 2140074"/>
              <a:gd name="connsiteY8" fmla="*/ 111616 h 254103"/>
              <a:gd name="connsiteX9" fmla="*/ 757627 w 2140074"/>
              <a:gd name="connsiteY9" fmla="*/ 142591 h 254103"/>
              <a:gd name="connsiteX10" fmla="*/ 782407 w 2140074"/>
              <a:gd name="connsiteY10" fmla="*/ 192152 h 254103"/>
              <a:gd name="connsiteX11" fmla="*/ 782407 w 2140074"/>
              <a:gd name="connsiteY11" fmla="*/ 192152 h 254103"/>
              <a:gd name="connsiteX12" fmla="*/ 788602 w 2140074"/>
              <a:gd name="connsiteY12" fmla="*/ 254103 h 254103"/>
              <a:gd name="connsiteX13" fmla="*/ 831968 w 2140074"/>
              <a:gd name="connsiteY13" fmla="*/ 210738 h 254103"/>
              <a:gd name="connsiteX14" fmla="*/ 893919 w 2140074"/>
              <a:gd name="connsiteY14" fmla="*/ 161177 h 254103"/>
              <a:gd name="connsiteX15" fmla="*/ 962066 w 2140074"/>
              <a:gd name="connsiteY15" fmla="*/ 124006 h 254103"/>
              <a:gd name="connsiteX16" fmla="*/ 1073578 w 2140074"/>
              <a:gd name="connsiteY16" fmla="*/ 105421 h 254103"/>
              <a:gd name="connsiteX17" fmla="*/ 1191285 w 2140074"/>
              <a:gd name="connsiteY17" fmla="*/ 117811 h 254103"/>
              <a:gd name="connsiteX18" fmla="*/ 1278017 w 2140074"/>
              <a:gd name="connsiteY18" fmla="*/ 148786 h 254103"/>
              <a:gd name="connsiteX19" fmla="*/ 1358554 w 2140074"/>
              <a:gd name="connsiteY19" fmla="*/ 173567 h 254103"/>
              <a:gd name="connsiteX20" fmla="*/ 1513432 w 2140074"/>
              <a:gd name="connsiteY20" fmla="*/ 204543 h 254103"/>
              <a:gd name="connsiteX21" fmla="*/ 1593968 w 2140074"/>
              <a:gd name="connsiteY21" fmla="*/ 216933 h 254103"/>
              <a:gd name="connsiteX22" fmla="*/ 1686895 w 2140074"/>
              <a:gd name="connsiteY22" fmla="*/ 223128 h 254103"/>
              <a:gd name="connsiteX23" fmla="*/ 1792212 w 2140074"/>
              <a:gd name="connsiteY23" fmla="*/ 216933 h 254103"/>
              <a:gd name="connsiteX24" fmla="*/ 1860358 w 2140074"/>
              <a:gd name="connsiteY24" fmla="*/ 192152 h 254103"/>
              <a:gd name="connsiteX25" fmla="*/ 1947090 w 2140074"/>
              <a:gd name="connsiteY25" fmla="*/ 167372 h 254103"/>
              <a:gd name="connsiteX26" fmla="*/ 1947090 w 2140074"/>
              <a:gd name="connsiteY26" fmla="*/ 167372 h 254103"/>
              <a:gd name="connsiteX27" fmla="*/ 2046212 w 2140074"/>
              <a:gd name="connsiteY27" fmla="*/ 117811 h 254103"/>
              <a:gd name="connsiteX28" fmla="*/ 2083383 w 2140074"/>
              <a:gd name="connsiteY28" fmla="*/ 74445 h 254103"/>
              <a:gd name="connsiteX29" fmla="*/ 2140074 w 2140074"/>
              <a:gd name="connsiteY29" fmla="*/ 0 h 254103"/>
              <a:gd name="connsiteX0" fmla="*/ 5557 w 2140074"/>
              <a:gd name="connsiteY0" fmla="*/ 2086 h 254103"/>
              <a:gd name="connsiteX1" fmla="*/ 12627 w 2140074"/>
              <a:gd name="connsiteY1" fmla="*/ 74610 h 254103"/>
              <a:gd name="connsiteX2" fmla="*/ 63754 w 2140074"/>
              <a:gd name="connsiteY2" fmla="*/ 110979 h 254103"/>
              <a:gd name="connsiteX3" fmla="*/ 131425 w 2140074"/>
              <a:gd name="connsiteY3" fmla="*/ 131940 h 254103"/>
              <a:gd name="connsiteX4" fmla="*/ 256503 w 2140074"/>
              <a:gd name="connsiteY4" fmla="*/ 137051 h 254103"/>
              <a:gd name="connsiteX5" fmla="*/ 367334 w 2140074"/>
              <a:gd name="connsiteY5" fmla="*/ 124006 h 254103"/>
              <a:gd name="connsiteX6" fmla="*/ 472651 w 2140074"/>
              <a:gd name="connsiteY6" fmla="*/ 111616 h 254103"/>
              <a:gd name="connsiteX7" fmla="*/ 584163 w 2140074"/>
              <a:gd name="connsiteY7" fmla="*/ 105421 h 254103"/>
              <a:gd name="connsiteX8" fmla="*/ 670895 w 2140074"/>
              <a:gd name="connsiteY8" fmla="*/ 111616 h 254103"/>
              <a:gd name="connsiteX9" fmla="*/ 757627 w 2140074"/>
              <a:gd name="connsiteY9" fmla="*/ 142591 h 254103"/>
              <a:gd name="connsiteX10" fmla="*/ 782407 w 2140074"/>
              <a:gd name="connsiteY10" fmla="*/ 192152 h 254103"/>
              <a:gd name="connsiteX11" fmla="*/ 782407 w 2140074"/>
              <a:gd name="connsiteY11" fmla="*/ 192152 h 254103"/>
              <a:gd name="connsiteX12" fmla="*/ 788602 w 2140074"/>
              <a:gd name="connsiteY12" fmla="*/ 254103 h 254103"/>
              <a:gd name="connsiteX13" fmla="*/ 831968 w 2140074"/>
              <a:gd name="connsiteY13" fmla="*/ 210738 h 254103"/>
              <a:gd name="connsiteX14" fmla="*/ 893919 w 2140074"/>
              <a:gd name="connsiteY14" fmla="*/ 161177 h 254103"/>
              <a:gd name="connsiteX15" fmla="*/ 962066 w 2140074"/>
              <a:gd name="connsiteY15" fmla="*/ 124006 h 254103"/>
              <a:gd name="connsiteX16" fmla="*/ 1342296 w 2140074"/>
              <a:gd name="connsiteY16" fmla="*/ 102527 h 254103"/>
              <a:gd name="connsiteX17" fmla="*/ 1191285 w 2140074"/>
              <a:gd name="connsiteY17" fmla="*/ 117811 h 254103"/>
              <a:gd name="connsiteX18" fmla="*/ 1278017 w 2140074"/>
              <a:gd name="connsiteY18" fmla="*/ 148786 h 254103"/>
              <a:gd name="connsiteX19" fmla="*/ 1358554 w 2140074"/>
              <a:gd name="connsiteY19" fmla="*/ 173567 h 254103"/>
              <a:gd name="connsiteX20" fmla="*/ 1513432 w 2140074"/>
              <a:gd name="connsiteY20" fmla="*/ 204543 h 254103"/>
              <a:gd name="connsiteX21" fmla="*/ 1593968 w 2140074"/>
              <a:gd name="connsiteY21" fmla="*/ 216933 h 254103"/>
              <a:gd name="connsiteX22" fmla="*/ 1686895 w 2140074"/>
              <a:gd name="connsiteY22" fmla="*/ 223128 h 254103"/>
              <a:gd name="connsiteX23" fmla="*/ 1792212 w 2140074"/>
              <a:gd name="connsiteY23" fmla="*/ 216933 h 254103"/>
              <a:gd name="connsiteX24" fmla="*/ 1860358 w 2140074"/>
              <a:gd name="connsiteY24" fmla="*/ 192152 h 254103"/>
              <a:gd name="connsiteX25" fmla="*/ 1947090 w 2140074"/>
              <a:gd name="connsiteY25" fmla="*/ 167372 h 254103"/>
              <a:gd name="connsiteX26" fmla="*/ 1947090 w 2140074"/>
              <a:gd name="connsiteY26" fmla="*/ 167372 h 254103"/>
              <a:gd name="connsiteX27" fmla="*/ 2046212 w 2140074"/>
              <a:gd name="connsiteY27" fmla="*/ 117811 h 254103"/>
              <a:gd name="connsiteX28" fmla="*/ 2083383 w 2140074"/>
              <a:gd name="connsiteY28" fmla="*/ 74445 h 254103"/>
              <a:gd name="connsiteX29" fmla="*/ 2140074 w 2140074"/>
              <a:gd name="connsiteY29" fmla="*/ 0 h 254103"/>
              <a:gd name="connsiteX0" fmla="*/ 5557 w 2140074"/>
              <a:gd name="connsiteY0" fmla="*/ 2086 h 254103"/>
              <a:gd name="connsiteX1" fmla="*/ 12627 w 2140074"/>
              <a:gd name="connsiteY1" fmla="*/ 74610 h 254103"/>
              <a:gd name="connsiteX2" fmla="*/ 63754 w 2140074"/>
              <a:gd name="connsiteY2" fmla="*/ 110979 h 254103"/>
              <a:gd name="connsiteX3" fmla="*/ 131425 w 2140074"/>
              <a:gd name="connsiteY3" fmla="*/ 131940 h 254103"/>
              <a:gd name="connsiteX4" fmla="*/ 256503 w 2140074"/>
              <a:gd name="connsiteY4" fmla="*/ 137051 h 254103"/>
              <a:gd name="connsiteX5" fmla="*/ 367334 w 2140074"/>
              <a:gd name="connsiteY5" fmla="*/ 124006 h 254103"/>
              <a:gd name="connsiteX6" fmla="*/ 472651 w 2140074"/>
              <a:gd name="connsiteY6" fmla="*/ 111616 h 254103"/>
              <a:gd name="connsiteX7" fmla="*/ 584163 w 2140074"/>
              <a:gd name="connsiteY7" fmla="*/ 105421 h 254103"/>
              <a:gd name="connsiteX8" fmla="*/ 670895 w 2140074"/>
              <a:gd name="connsiteY8" fmla="*/ 111616 h 254103"/>
              <a:gd name="connsiteX9" fmla="*/ 757627 w 2140074"/>
              <a:gd name="connsiteY9" fmla="*/ 142591 h 254103"/>
              <a:gd name="connsiteX10" fmla="*/ 782407 w 2140074"/>
              <a:gd name="connsiteY10" fmla="*/ 192152 h 254103"/>
              <a:gd name="connsiteX11" fmla="*/ 782407 w 2140074"/>
              <a:gd name="connsiteY11" fmla="*/ 192152 h 254103"/>
              <a:gd name="connsiteX12" fmla="*/ 788602 w 2140074"/>
              <a:gd name="connsiteY12" fmla="*/ 254103 h 254103"/>
              <a:gd name="connsiteX13" fmla="*/ 831968 w 2140074"/>
              <a:gd name="connsiteY13" fmla="*/ 210738 h 254103"/>
              <a:gd name="connsiteX14" fmla="*/ 893919 w 2140074"/>
              <a:gd name="connsiteY14" fmla="*/ 161177 h 254103"/>
              <a:gd name="connsiteX15" fmla="*/ 1244565 w 2140074"/>
              <a:gd name="connsiteY15" fmla="*/ 121112 h 254103"/>
              <a:gd name="connsiteX16" fmla="*/ 1342296 w 2140074"/>
              <a:gd name="connsiteY16" fmla="*/ 102527 h 254103"/>
              <a:gd name="connsiteX17" fmla="*/ 1191285 w 2140074"/>
              <a:gd name="connsiteY17" fmla="*/ 117811 h 254103"/>
              <a:gd name="connsiteX18" fmla="*/ 1278017 w 2140074"/>
              <a:gd name="connsiteY18" fmla="*/ 148786 h 254103"/>
              <a:gd name="connsiteX19" fmla="*/ 1358554 w 2140074"/>
              <a:gd name="connsiteY19" fmla="*/ 173567 h 254103"/>
              <a:gd name="connsiteX20" fmla="*/ 1513432 w 2140074"/>
              <a:gd name="connsiteY20" fmla="*/ 204543 h 254103"/>
              <a:gd name="connsiteX21" fmla="*/ 1593968 w 2140074"/>
              <a:gd name="connsiteY21" fmla="*/ 216933 h 254103"/>
              <a:gd name="connsiteX22" fmla="*/ 1686895 w 2140074"/>
              <a:gd name="connsiteY22" fmla="*/ 223128 h 254103"/>
              <a:gd name="connsiteX23" fmla="*/ 1792212 w 2140074"/>
              <a:gd name="connsiteY23" fmla="*/ 216933 h 254103"/>
              <a:gd name="connsiteX24" fmla="*/ 1860358 w 2140074"/>
              <a:gd name="connsiteY24" fmla="*/ 192152 h 254103"/>
              <a:gd name="connsiteX25" fmla="*/ 1947090 w 2140074"/>
              <a:gd name="connsiteY25" fmla="*/ 167372 h 254103"/>
              <a:gd name="connsiteX26" fmla="*/ 1947090 w 2140074"/>
              <a:gd name="connsiteY26" fmla="*/ 167372 h 254103"/>
              <a:gd name="connsiteX27" fmla="*/ 2046212 w 2140074"/>
              <a:gd name="connsiteY27" fmla="*/ 117811 h 254103"/>
              <a:gd name="connsiteX28" fmla="*/ 2083383 w 2140074"/>
              <a:gd name="connsiteY28" fmla="*/ 74445 h 254103"/>
              <a:gd name="connsiteX29" fmla="*/ 2140074 w 2140074"/>
              <a:gd name="connsiteY29" fmla="*/ 0 h 254103"/>
              <a:gd name="connsiteX0" fmla="*/ 5557 w 2140074"/>
              <a:gd name="connsiteY0" fmla="*/ 2086 h 254103"/>
              <a:gd name="connsiteX1" fmla="*/ 12627 w 2140074"/>
              <a:gd name="connsiteY1" fmla="*/ 74610 h 254103"/>
              <a:gd name="connsiteX2" fmla="*/ 63754 w 2140074"/>
              <a:gd name="connsiteY2" fmla="*/ 110979 h 254103"/>
              <a:gd name="connsiteX3" fmla="*/ 131425 w 2140074"/>
              <a:gd name="connsiteY3" fmla="*/ 131940 h 254103"/>
              <a:gd name="connsiteX4" fmla="*/ 256503 w 2140074"/>
              <a:gd name="connsiteY4" fmla="*/ 137051 h 254103"/>
              <a:gd name="connsiteX5" fmla="*/ 367334 w 2140074"/>
              <a:gd name="connsiteY5" fmla="*/ 124006 h 254103"/>
              <a:gd name="connsiteX6" fmla="*/ 472651 w 2140074"/>
              <a:gd name="connsiteY6" fmla="*/ 111616 h 254103"/>
              <a:gd name="connsiteX7" fmla="*/ 584163 w 2140074"/>
              <a:gd name="connsiteY7" fmla="*/ 105421 h 254103"/>
              <a:gd name="connsiteX8" fmla="*/ 670895 w 2140074"/>
              <a:gd name="connsiteY8" fmla="*/ 111616 h 254103"/>
              <a:gd name="connsiteX9" fmla="*/ 757627 w 2140074"/>
              <a:gd name="connsiteY9" fmla="*/ 142591 h 254103"/>
              <a:gd name="connsiteX10" fmla="*/ 782407 w 2140074"/>
              <a:gd name="connsiteY10" fmla="*/ 192152 h 254103"/>
              <a:gd name="connsiteX11" fmla="*/ 782407 w 2140074"/>
              <a:gd name="connsiteY11" fmla="*/ 192152 h 254103"/>
              <a:gd name="connsiteX12" fmla="*/ 788602 w 2140074"/>
              <a:gd name="connsiteY12" fmla="*/ 254103 h 254103"/>
              <a:gd name="connsiteX13" fmla="*/ 831968 w 2140074"/>
              <a:gd name="connsiteY13" fmla="*/ 210738 h 254103"/>
              <a:gd name="connsiteX14" fmla="*/ 1200533 w 2140074"/>
              <a:gd name="connsiteY14" fmla="*/ 155387 h 254103"/>
              <a:gd name="connsiteX15" fmla="*/ 1244565 w 2140074"/>
              <a:gd name="connsiteY15" fmla="*/ 121112 h 254103"/>
              <a:gd name="connsiteX16" fmla="*/ 1342296 w 2140074"/>
              <a:gd name="connsiteY16" fmla="*/ 102527 h 254103"/>
              <a:gd name="connsiteX17" fmla="*/ 1191285 w 2140074"/>
              <a:gd name="connsiteY17" fmla="*/ 117811 h 254103"/>
              <a:gd name="connsiteX18" fmla="*/ 1278017 w 2140074"/>
              <a:gd name="connsiteY18" fmla="*/ 148786 h 254103"/>
              <a:gd name="connsiteX19" fmla="*/ 1358554 w 2140074"/>
              <a:gd name="connsiteY19" fmla="*/ 173567 h 254103"/>
              <a:gd name="connsiteX20" fmla="*/ 1513432 w 2140074"/>
              <a:gd name="connsiteY20" fmla="*/ 204543 h 254103"/>
              <a:gd name="connsiteX21" fmla="*/ 1593968 w 2140074"/>
              <a:gd name="connsiteY21" fmla="*/ 216933 h 254103"/>
              <a:gd name="connsiteX22" fmla="*/ 1686895 w 2140074"/>
              <a:gd name="connsiteY22" fmla="*/ 223128 h 254103"/>
              <a:gd name="connsiteX23" fmla="*/ 1792212 w 2140074"/>
              <a:gd name="connsiteY23" fmla="*/ 216933 h 254103"/>
              <a:gd name="connsiteX24" fmla="*/ 1860358 w 2140074"/>
              <a:gd name="connsiteY24" fmla="*/ 192152 h 254103"/>
              <a:gd name="connsiteX25" fmla="*/ 1947090 w 2140074"/>
              <a:gd name="connsiteY25" fmla="*/ 167372 h 254103"/>
              <a:gd name="connsiteX26" fmla="*/ 1947090 w 2140074"/>
              <a:gd name="connsiteY26" fmla="*/ 167372 h 254103"/>
              <a:gd name="connsiteX27" fmla="*/ 2046212 w 2140074"/>
              <a:gd name="connsiteY27" fmla="*/ 117811 h 254103"/>
              <a:gd name="connsiteX28" fmla="*/ 2083383 w 2140074"/>
              <a:gd name="connsiteY28" fmla="*/ 74445 h 254103"/>
              <a:gd name="connsiteX29" fmla="*/ 2140074 w 2140074"/>
              <a:gd name="connsiteY29" fmla="*/ 0 h 254103"/>
              <a:gd name="connsiteX0" fmla="*/ 5557 w 2140074"/>
              <a:gd name="connsiteY0" fmla="*/ 2086 h 254103"/>
              <a:gd name="connsiteX1" fmla="*/ 12627 w 2140074"/>
              <a:gd name="connsiteY1" fmla="*/ 74610 h 254103"/>
              <a:gd name="connsiteX2" fmla="*/ 63754 w 2140074"/>
              <a:gd name="connsiteY2" fmla="*/ 110979 h 254103"/>
              <a:gd name="connsiteX3" fmla="*/ 131425 w 2140074"/>
              <a:gd name="connsiteY3" fmla="*/ 131940 h 254103"/>
              <a:gd name="connsiteX4" fmla="*/ 256503 w 2140074"/>
              <a:gd name="connsiteY4" fmla="*/ 137051 h 254103"/>
              <a:gd name="connsiteX5" fmla="*/ 367334 w 2140074"/>
              <a:gd name="connsiteY5" fmla="*/ 124006 h 254103"/>
              <a:gd name="connsiteX6" fmla="*/ 472651 w 2140074"/>
              <a:gd name="connsiteY6" fmla="*/ 111616 h 254103"/>
              <a:gd name="connsiteX7" fmla="*/ 584163 w 2140074"/>
              <a:gd name="connsiteY7" fmla="*/ 105421 h 254103"/>
              <a:gd name="connsiteX8" fmla="*/ 670895 w 2140074"/>
              <a:gd name="connsiteY8" fmla="*/ 111616 h 254103"/>
              <a:gd name="connsiteX9" fmla="*/ 757627 w 2140074"/>
              <a:gd name="connsiteY9" fmla="*/ 142591 h 254103"/>
              <a:gd name="connsiteX10" fmla="*/ 782407 w 2140074"/>
              <a:gd name="connsiteY10" fmla="*/ 192152 h 254103"/>
              <a:gd name="connsiteX11" fmla="*/ 782407 w 2140074"/>
              <a:gd name="connsiteY11" fmla="*/ 192152 h 254103"/>
              <a:gd name="connsiteX12" fmla="*/ 788602 w 2140074"/>
              <a:gd name="connsiteY12" fmla="*/ 254103 h 254103"/>
              <a:gd name="connsiteX13" fmla="*/ 1159253 w 2140074"/>
              <a:gd name="connsiteY13" fmla="*/ 193366 h 254103"/>
              <a:gd name="connsiteX14" fmla="*/ 1200533 w 2140074"/>
              <a:gd name="connsiteY14" fmla="*/ 155387 h 254103"/>
              <a:gd name="connsiteX15" fmla="*/ 1244565 w 2140074"/>
              <a:gd name="connsiteY15" fmla="*/ 121112 h 254103"/>
              <a:gd name="connsiteX16" fmla="*/ 1342296 w 2140074"/>
              <a:gd name="connsiteY16" fmla="*/ 102527 h 254103"/>
              <a:gd name="connsiteX17" fmla="*/ 1191285 w 2140074"/>
              <a:gd name="connsiteY17" fmla="*/ 117811 h 254103"/>
              <a:gd name="connsiteX18" fmla="*/ 1278017 w 2140074"/>
              <a:gd name="connsiteY18" fmla="*/ 148786 h 254103"/>
              <a:gd name="connsiteX19" fmla="*/ 1358554 w 2140074"/>
              <a:gd name="connsiteY19" fmla="*/ 173567 h 254103"/>
              <a:gd name="connsiteX20" fmla="*/ 1513432 w 2140074"/>
              <a:gd name="connsiteY20" fmla="*/ 204543 h 254103"/>
              <a:gd name="connsiteX21" fmla="*/ 1593968 w 2140074"/>
              <a:gd name="connsiteY21" fmla="*/ 216933 h 254103"/>
              <a:gd name="connsiteX22" fmla="*/ 1686895 w 2140074"/>
              <a:gd name="connsiteY22" fmla="*/ 223128 h 254103"/>
              <a:gd name="connsiteX23" fmla="*/ 1792212 w 2140074"/>
              <a:gd name="connsiteY23" fmla="*/ 216933 h 254103"/>
              <a:gd name="connsiteX24" fmla="*/ 1860358 w 2140074"/>
              <a:gd name="connsiteY24" fmla="*/ 192152 h 254103"/>
              <a:gd name="connsiteX25" fmla="*/ 1947090 w 2140074"/>
              <a:gd name="connsiteY25" fmla="*/ 167372 h 254103"/>
              <a:gd name="connsiteX26" fmla="*/ 1947090 w 2140074"/>
              <a:gd name="connsiteY26" fmla="*/ 167372 h 254103"/>
              <a:gd name="connsiteX27" fmla="*/ 2046212 w 2140074"/>
              <a:gd name="connsiteY27" fmla="*/ 117811 h 254103"/>
              <a:gd name="connsiteX28" fmla="*/ 2083383 w 2140074"/>
              <a:gd name="connsiteY28" fmla="*/ 74445 h 254103"/>
              <a:gd name="connsiteX29" fmla="*/ 2140074 w 2140074"/>
              <a:gd name="connsiteY29" fmla="*/ 0 h 254103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367334 w 2140074"/>
              <a:gd name="connsiteY5" fmla="*/ 124006 h 251209"/>
              <a:gd name="connsiteX6" fmla="*/ 472651 w 2140074"/>
              <a:gd name="connsiteY6" fmla="*/ 111616 h 251209"/>
              <a:gd name="connsiteX7" fmla="*/ 584163 w 2140074"/>
              <a:gd name="connsiteY7" fmla="*/ 105421 h 251209"/>
              <a:gd name="connsiteX8" fmla="*/ 670895 w 2140074"/>
              <a:gd name="connsiteY8" fmla="*/ 111616 h 251209"/>
              <a:gd name="connsiteX9" fmla="*/ 757627 w 2140074"/>
              <a:gd name="connsiteY9" fmla="*/ 142591 h 251209"/>
              <a:gd name="connsiteX10" fmla="*/ 782407 w 2140074"/>
              <a:gd name="connsiteY10" fmla="*/ 192152 h 251209"/>
              <a:gd name="connsiteX11" fmla="*/ 782407 w 2140074"/>
              <a:gd name="connsiteY11" fmla="*/ 192152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191285 w 2140074"/>
              <a:gd name="connsiteY17" fmla="*/ 117811 h 251209"/>
              <a:gd name="connsiteX18" fmla="*/ 1278017 w 2140074"/>
              <a:gd name="connsiteY18" fmla="*/ 148786 h 251209"/>
              <a:gd name="connsiteX19" fmla="*/ 1358554 w 2140074"/>
              <a:gd name="connsiteY19" fmla="*/ 173567 h 251209"/>
              <a:gd name="connsiteX20" fmla="*/ 1513432 w 2140074"/>
              <a:gd name="connsiteY20" fmla="*/ 204543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367334 w 2140074"/>
              <a:gd name="connsiteY5" fmla="*/ 124006 h 251209"/>
              <a:gd name="connsiteX6" fmla="*/ 472651 w 2140074"/>
              <a:gd name="connsiteY6" fmla="*/ 111616 h 251209"/>
              <a:gd name="connsiteX7" fmla="*/ 584163 w 2140074"/>
              <a:gd name="connsiteY7" fmla="*/ 105421 h 251209"/>
              <a:gd name="connsiteX8" fmla="*/ 670895 w 2140074"/>
              <a:gd name="connsiteY8" fmla="*/ 111616 h 251209"/>
              <a:gd name="connsiteX9" fmla="*/ 757627 w 2140074"/>
              <a:gd name="connsiteY9" fmla="*/ 142591 h 251209"/>
              <a:gd name="connsiteX10" fmla="*/ 782407 w 2140074"/>
              <a:gd name="connsiteY10" fmla="*/ 192152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191285 w 2140074"/>
              <a:gd name="connsiteY17" fmla="*/ 117811 h 251209"/>
              <a:gd name="connsiteX18" fmla="*/ 1278017 w 2140074"/>
              <a:gd name="connsiteY18" fmla="*/ 148786 h 251209"/>
              <a:gd name="connsiteX19" fmla="*/ 1358554 w 2140074"/>
              <a:gd name="connsiteY19" fmla="*/ 173567 h 251209"/>
              <a:gd name="connsiteX20" fmla="*/ 1513432 w 2140074"/>
              <a:gd name="connsiteY20" fmla="*/ 204543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367334 w 2140074"/>
              <a:gd name="connsiteY5" fmla="*/ 124006 h 251209"/>
              <a:gd name="connsiteX6" fmla="*/ 472651 w 2140074"/>
              <a:gd name="connsiteY6" fmla="*/ 111616 h 251209"/>
              <a:gd name="connsiteX7" fmla="*/ 584163 w 2140074"/>
              <a:gd name="connsiteY7" fmla="*/ 105421 h 251209"/>
              <a:gd name="connsiteX8" fmla="*/ 670895 w 2140074"/>
              <a:gd name="connsiteY8" fmla="*/ 111616 h 251209"/>
              <a:gd name="connsiteX9" fmla="*/ 757627 w 2140074"/>
              <a:gd name="connsiteY9" fmla="*/ 142591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191285 w 2140074"/>
              <a:gd name="connsiteY17" fmla="*/ 117811 h 251209"/>
              <a:gd name="connsiteX18" fmla="*/ 1278017 w 2140074"/>
              <a:gd name="connsiteY18" fmla="*/ 148786 h 251209"/>
              <a:gd name="connsiteX19" fmla="*/ 1358554 w 2140074"/>
              <a:gd name="connsiteY19" fmla="*/ 173567 h 251209"/>
              <a:gd name="connsiteX20" fmla="*/ 1513432 w 2140074"/>
              <a:gd name="connsiteY20" fmla="*/ 204543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367334 w 2140074"/>
              <a:gd name="connsiteY5" fmla="*/ 124006 h 251209"/>
              <a:gd name="connsiteX6" fmla="*/ 472651 w 2140074"/>
              <a:gd name="connsiteY6" fmla="*/ 111616 h 251209"/>
              <a:gd name="connsiteX7" fmla="*/ 584163 w 2140074"/>
              <a:gd name="connsiteY7" fmla="*/ 105421 h 251209"/>
              <a:gd name="connsiteX8" fmla="*/ 670895 w 2140074"/>
              <a:gd name="connsiteY8" fmla="*/ 111616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191285 w 2140074"/>
              <a:gd name="connsiteY17" fmla="*/ 117811 h 251209"/>
              <a:gd name="connsiteX18" fmla="*/ 1278017 w 2140074"/>
              <a:gd name="connsiteY18" fmla="*/ 148786 h 251209"/>
              <a:gd name="connsiteX19" fmla="*/ 1358554 w 2140074"/>
              <a:gd name="connsiteY19" fmla="*/ 173567 h 251209"/>
              <a:gd name="connsiteX20" fmla="*/ 1513432 w 2140074"/>
              <a:gd name="connsiteY20" fmla="*/ 204543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367334 w 2140074"/>
              <a:gd name="connsiteY5" fmla="*/ 124006 h 251209"/>
              <a:gd name="connsiteX6" fmla="*/ 472651 w 2140074"/>
              <a:gd name="connsiteY6" fmla="*/ 111616 h 251209"/>
              <a:gd name="connsiteX7" fmla="*/ 584163 w 2140074"/>
              <a:gd name="connsiteY7" fmla="*/ 105421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191285 w 2140074"/>
              <a:gd name="connsiteY17" fmla="*/ 117811 h 251209"/>
              <a:gd name="connsiteX18" fmla="*/ 1278017 w 2140074"/>
              <a:gd name="connsiteY18" fmla="*/ 148786 h 251209"/>
              <a:gd name="connsiteX19" fmla="*/ 1358554 w 2140074"/>
              <a:gd name="connsiteY19" fmla="*/ 173567 h 251209"/>
              <a:gd name="connsiteX20" fmla="*/ 1513432 w 2140074"/>
              <a:gd name="connsiteY20" fmla="*/ 204543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367334 w 2140074"/>
              <a:gd name="connsiteY5" fmla="*/ 124006 h 251209"/>
              <a:gd name="connsiteX6" fmla="*/ 472651 w 2140074"/>
              <a:gd name="connsiteY6" fmla="*/ 111616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191285 w 2140074"/>
              <a:gd name="connsiteY17" fmla="*/ 117811 h 251209"/>
              <a:gd name="connsiteX18" fmla="*/ 1278017 w 2140074"/>
              <a:gd name="connsiteY18" fmla="*/ 148786 h 251209"/>
              <a:gd name="connsiteX19" fmla="*/ 1358554 w 2140074"/>
              <a:gd name="connsiteY19" fmla="*/ 173567 h 251209"/>
              <a:gd name="connsiteX20" fmla="*/ 1513432 w 2140074"/>
              <a:gd name="connsiteY20" fmla="*/ 204543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367334 w 2140074"/>
              <a:gd name="connsiteY5" fmla="*/ 124006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191285 w 2140074"/>
              <a:gd name="connsiteY17" fmla="*/ 117811 h 251209"/>
              <a:gd name="connsiteX18" fmla="*/ 1278017 w 2140074"/>
              <a:gd name="connsiteY18" fmla="*/ 148786 h 251209"/>
              <a:gd name="connsiteX19" fmla="*/ 1358554 w 2140074"/>
              <a:gd name="connsiteY19" fmla="*/ 173567 h 251209"/>
              <a:gd name="connsiteX20" fmla="*/ 1513432 w 2140074"/>
              <a:gd name="connsiteY20" fmla="*/ 204543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191285 w 2140074"/>
              <a:gd name="connsiteY17" fmla="*/ 117811 h 251209"/>
              <a:gd name="connsiteX18" fmla="*/ 1278017 w 2140074"/>
              <a:gd name="connsiteY18" fmla="*/ 148786 h 251209"/>
              <a:gd name="connsiteX19" fmla="*/ 1358554 w 2140074"/>
              <a:gd name="connsiteY19" fmla="*/ 173567 h 251209"/>
              <a:gd name="connsiteX20" fmla="*/ 1513432 w 2140074"/>
              <a:gd name="connsiteY20" fmla="*/ 204543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278017 w 2140074"/>
              <a:gd name="connsiteY18" fmla="*/ 148786 h 251209"/>
              <a:gd name="connsiteX19" fmla="*/ 1358554 w 2140074"/>
              <a:gd name="connsiteY19" fmla="*/ 173567 h 251209"/>
              <a:gd name="connsiteX20" fmla="*/ 1513432 w 2140074"/>
              <a:gd name="connsiteY20" fmla="*/ 204543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358554 w 2140074"/>
              <a:gd name="connsiteY19" fmla="*/ 173567 h 251209"/>
              <a:gd name="connsiteX20" fmla="*/ 1513432 w 2140074"/>
              <a:gd name="connsiteY20" fmla="*/ 204543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13432 w 2140074"/>
              <a:gd name="connsiteY20" fmla="*/ 204543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14456 w 2140074"/>
              <a:gd name="connsiteY22" fmla="*/ 176802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14456 w 2140074"/>
              <a:gd name="connsiteY22" fmla="*/ 176802 h 251209"/>
              <a:gd name="connsiteX23" fmla="*/ 1799102 w 2140074"/>
              <a:gd name="connsiteY23" fmla="*/ 190876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14456 w 2140074"/>
              <a:gd name="connsiteY22" fmla="*/ 176802 h 251209"/>
              <a:gd name="connsiteX23" fmla="*/ 1799102 w 2140074"/>
              <a:gd name="connsiteY23" fmla="*/ 190876 h 251209"/>
              <a:gd name="connsiteX24" fmla="*/ 1884474 w 2140074"/>
              <a:gd name="connsiteY24" fmla="*/ 171886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14456 w 2140074"/>
              <a:gd name="connsiteY22" fmla="*/ 176802 h 251209"/>
              <a:gd name="connsiteX23" fmla="*/ 1799102 w 2140074"/>
              <a:gd name="connsiteY23" fmla="*/ 190876 h 251209"/>
              <a:gd name="connsiteX24" fmla="*/ 1884474 w 2140074"/>
              <a:gd name="connsiteY24" fmla="*/ 171886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14456 w 2140074"/>
              <a:gd name="connsiteY22" fmla="*/ 176802 h 251209"/>
              <a:gd name="connsiteX23" fmla="*/ 1799102 w 2140074"/>
              <a:gd name="connsiteY23" fmla="*/ 190876 h 251209"/>
              <a:gd name="connsiteX24" fmla="*/ 1884474 w 2140074"/>
              <a:gd name="connsiteY24" fmla="*/ 171886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14456 w 2140074"/>
              <a:gd name="connsiteY22" fmla="*/ 176802 h 251209"/>
              <a:gd name="connsiteX23" fmla="*/ 1799102 w 2140074"/>
              <a:gd name="connsiteY23" fmla="*/ 190876 h 251209"/>
              <a:gd name="connsiteX24" fmla="*/ 1884474 w 2140074"/>
              <a:gd name="connsiteY24" fmla="*/ 171886 h 251209"/>
              <a:gd name="connsiteX25" fmla="*/ 1947090 w 2140074"/>
              <a:gd name="connsiteY25" fmla="*/ 167372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14456 w 2140074"/>
              <a:gd name="connsiteY22" fmla="*/ 176802 h 251209"/>
              <a:gd name="connsiteX23" fmla="*/ 1799102 w 2140074"/>
              <a:gd name="connsiteY23" fmla="*/ 190876 h 251209"/>
              <a:gd name="connsiteX24" fmla="*/ 1884474 w 2140074"/>
              <a:gd name="connsiteY24" fmla="*/ 171886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14456 w 2140074"/>
              <a:gd name="connsiteY22" fmla="*/ 176802 h 251209"/>
              <a:gd name="connsiteX23" fmla="*/ 1799102 w 2140074"/>
              <a:gd name="connsiteY23" fmla="*/ 190876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14456 w 2140074"/>
              <a:gd name="connsiteY22" fmla="*/ 17680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9948 w 2140074"/>
              <a:gd name="connsiteY4" fmla="*/ 157321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62430 w 2140074"/>
              <a:gd name="connsiteY3" fmla="*/ 149314 h 251209"/>
              <a:gd name="connsiteX4" fmla="*/ 259948 w 2140074"/>
              <a:gd name="connsiteY4" fmla="*/ 157321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62430 w 2140074"/>
              <a:gd name="connsiteY3" fmla="*/ 149314 h 251209"/>
              <a:gd name="connsiteX4" fmla="*/ 287508 w 2140074"/>
              <a:gd name="connsiteY4" fmla="*/ 166009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287508 w 2140074"/>
              <a:gd name="connsiteY4" fmla="*/ 166009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287508 w 2140074"/>
              <a:gd name="connsiteY4" fmla="*/ 166009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287508 w 2140074"/>
              <a:gd name="connsiteY4" fmla="*/ 166009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642199 w 2140074"/>
              <a:gd name="connsiteY20" fmla="*/ 159026 h 251209"/>
              <a:gd name="connsiteX21" fmla="*/ 1724791 w 2140074"/>
              <a:gd name="connsiteY21" fmla="*/ 171012 h 251209"/>
              <a:gd name="connsiteX22" fmla="*/ 1799102 w 2140074"/>
              <a:gd name="connsiteY22" fmla="*/ 173504 h 251209"/>
              <a:gd name="connsiteX23" fmla="*/ 1881028 w 2140074"/>
              <a:gd name="connsiteY23" fmla="*/ 157411 h 251209"/>
              <a:gd name="connsiteX24" fmla="*/ 1933309 w 2140074"/>
              <a:gd name="connsiteY24" fmla="*/ 141315 h 251209"/>
              <a:gd name="connsiteX25" fmla="*/ 1950535 w 2140074"/>
              <a:gd name="connsiteY25" fmla="*/ 138420 h 251209"/>
              <a:gd name="connsiteX26" fmla="*/ 2032431 w 2140074"/>
              <a:gd name="connsiteY26" fmla="*/ 100440 h 251209"/>
              <a:gd name="connsiteX27" fmla="*/ 2083383 w 2140074"/>
              <a:gd name="connsiteY27" fmla="*/ 59970 h 251209"/>
              <a:gd name="connsiteX28" fmla="*/ 2140074 w 2140074"/>
              <a:gd name="connsiteY28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642199 w 2140074"/>
              <a:gd name="connsiteY20" fmla="*/ 159026 h 251209"/>
              <a:gd name="connsiteX21" fmla="*/ 1724791 w 2140074"/>
              <a:gd name="connsiteY21" fmla="*/ 171012 h 251209"/>
              <a:gd name="connsiteX22" fmla="*/ 1799102 w 2140074"/>
              <a:gd name="connsiteY22" fmla="*/ 173504 h 251209"/>
              <a:gd name="connsiteX23" fmla="*/ 1881028 w 2140074"/>
              <a:gd name="connsiteY23" fmla="*/ 157411 h 251209"/>
              <a:gd name="connsiteX24" fmla="*/ 1950535 w 2140074"/>
              <a:gd name="connsiteY24" fmla="*/ 138420 h 251209"/>
              <a:gd name="connsiteX25" fmla="*/ 2032431 w 2140074"/>
              <a:gd name="connsiteY25" fmla="*/ 100440 h 251209"/>
              <a:gd name="connsiteX26" fmla="*/ 2083383 w 2140074"/>
              <a:gd name="connsiteY26" fmla="*/ 59970 h 251209"/>
              <a:gd name="connsiteX27" fmla="*/ 2140074 w 2140074"/>
              <a:gd name="connsiteY27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642199 w 2140074"/>
              <a:gd name="connsiteY20" fmla="*/ 159026 h 251209"/>
              <a:gd name="connsiteX21" fmla="*/ 1724791 w 2140074"/>
              <a:gd name="connsiteY21" fmla="*/ 171012 h 251209"/>
              <a:gd name="connsiteX22" fmla="*/ 1799102 w 2140074"/>
              <a:gd name="connsiteY22" fmla="*/ 173504 h 251209"/>
              <a:gd name="connsiteX23" fmla="*/ 1881028 w 2140074"/>
              <a:gd name="connsiteY23" fmla="*/ 157411 h 251209"/>
              <a:gd name="connsiteX24" fmla="*/ 1953724 w 2140074"/>
              <a:gd name="connsiteY24" fmla="*/ 125018 h 251209"/>
              <a:gd name="connsiteX25" fmla="*/ 2032431 w 2140074"/>
              <a:gd name="connsiteY25" fmla="*/ 100440 h 251209"/>
              <a:gd name="connsiteX26" fmla="*/ 2083383 w 2140074"/>
              <a:gd name="connsiteY26" fmla="*/ 59970 h 251209"/>
              <a:gd name="connsiteX27" fmla="*/ 2140074 w 2140074"/>
              <a:gd name="connsiteY27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642199 w 2140074"/>
              <a:gd name="connsiteY20" fmla="*/ 159026 h 251209"/>
              <a:gd name="connsiteX21" fmla="*/ 1724791 w 2140074"/>
              <a:gd name="connsiteY21" fmla="*/ 171012 h 251209"/>
              <a:gd name="connsiteX22" fmla="*/ 1799102 w 2140074"/>
              <a:gd name="connsiteY22" fmla="*/ 173504 h 251209"/>
              <a:gd name="connsiteX23" fmla="*/ 1881028 w 2140074"/>
              <a:gd name="connsiteY23" fmla="*/ 138647 h 251209"/>
              <a:gd name="connsiteX24" fmla="*/ 1953724 w 2140074"/>
              <a:gd name="connsiteY24" fmla="*/ 125018 h 251209"/>
              <a:gd name="connsiteX25" fmla="*/ 2032431 w 2140074"/>
              <a:gd name="connsiteY25" fmla="*/ 100440 h 251209"/>
              <a:gd name="connsiteX26" fmla="*/ 2083383 w 2140074"/>
              <a:gd name="connsiteY26" fmla="*/ 59970 h 251209"/>
              <a:gd name="connsiteX27" fmla="*/ 2140074 w 2140074"/>
              <a:gd name="connsiteY27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642199 w 2140074"/>
              <a:gd name="connsiteY20" fmla="*/ 159026 h 251209"/>
              <a:gd name="connsiteX21" fmla="*/ 1724791 w 2140074"/>
              <a:gd name="connsiteY21" fmla="*/ 171012 h 251209"/>
              <a:gd name="connsiteX22" fmla="*/ 1792723 w 2140074"/>
              <a:gd name="connsiteY22" fmla="*/ 154739 h 251209"/>
              <a:gd name="connsiteX23" fmla="*/ 1881028 w 2140074"/>
              <a:gd name="connsiteY23" fmla="*/ 138647 h 251209"/>
              <a:gd name="connsiteX24" fmla="*/ 1953724 w 2140074"/>
              <a:gd name="connsiteY24" fmla="*/ 125018 h 251209"/>
              <a:gd name="connsiteX25" fmla="*/ 2032431 w 2140074"/>
              <a:gd name="connsiteY25" fmla="*/ 100440 h 251209"/>
              <a:gd name="connsiteX26" fmla="*/ 2083383 w 2140074"/>
              <a:gd name="connsiteY26" fmla="*/ 59970 h 251209"/>
              <a:gd name="connsiteX27" fmla="*/ 2140074 w 2140074"/>
              <a:gd name="connsiteY27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642199 w 2140074"/>
              <a:gd name="connsiteY20" fmla="*/ 159026 h 251209"/>
              <a:gd name="connsiteX21" fmla="*/ 1724791 w 2140074"/>
              <a:gd name="connsiteY21" fmla="*/ 146885 h 251209"/>
              <a:gd name="connsiteX22" fmla="*/ 1792723 w 2140074"/>
              <a:gd name="connsiteY22" fmla="*/ 154739 h 251209"/>
              <a:gd name="connsiteX23" fmla="*/ 1881028 w 2140074"/>
              <a:gd name="connsiteY23" fmla="*/ 138647 h 251209"/>
              <a:gd name="connsiteX24" fmla="*/ 1953724 w 2140074"/>
              <a:gd name="connsiteY24" fmla="*/ 125018 h 251209"/>
              <a:gd name="connsiteX25" fmla="*/ 2032431 w 2140074"/>
              <a:gd name="connsiteY25" fmla="*/ 100440 h 251209"/>
              <a:gd name="connsiteX26" fmla="*/ 2083383 w 2140074"/>
              <a:gd name="connsiteY26" fmla="*/ 59970 h 251209"/>
              <a:gd name="connsiteX27" fmla="*/ 2140074 w 2140074"/>
              <a:gd name="connsiteY27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642199 w 2140074"/>
              <a:gd name="connsiteY20" fmla="*/ 145623 h 251209"/>
              <a:gd name="connsiteX21" fmla="*/ 1724791 w 2140074"/>
              <a:gd name="connsiteY21" fmla="*/ 146885 h 251209"/>
              <a:gd name="connsiteX22" fmla="*/ 1792723 w 2140074"/>
              <a:gd name="connsiteY22" fmla="*/ 154739 h 251209"/>
              <a:gd name="connsiteX23" fmla="*/ 1881028 w 2140074"/>
              <a:gd name="connsiteY23" fmla="*/ 138647 h 251209"/>
              <a:gd name="connsiteX24" fmla="*/ 1953724 w 2140074"/>
              <a:gd name="connsiteY24" fmla="*/ 125018 h 251209"/>
              <a:gd name="connsiteX25" fmla="*/ 2032431 w 2140074"/>
              <a:gd name="connsiteY25" fmla="*/ 100440 h 251209"/>
              <a:gd name="connsiteX26" fmla="*/ 2083383 w 2140074"/>
              <a:gd name="connsiteY26" fmla="*/ 59970 h 251209"/>
              <a:gd name="connsiteX27" fmla="*/ 2140074 w 2140074"/>
              <a:gd name="connsiteY27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642199 w 2140074"/>
              <a:gd name="connsiteY20" fmla="*/ 132220 h 251209"/>
              <a:gd name="connsiteX21" fmla="*/ 1724791 w 2140074"/>
              <a:gd name="connsiteY21" fmla="*/ 146885 h 251209"/>
              <a:gd name="connsiteX22" fmla="*/ 1792723 w 2140074"/>
              <a:gd name="connsiteY22" fmla="*/ 154739 h 251209"/>
              <a:gd name="connsiteX23" fmla="*/ 1881028 w 2140074"/>
              <a:gd name="connsiteY23" fmla="*/ 138647 h 251209"/>
              <a:gd name="connsiteX24" fmla="*/ 1953724 w 2140074"/>
              <a:gd name="connsiteY24" fmla="*/ 125018 h 251209"/>
              <a:gd name="connsiteX25" fmla="*/ 2032431 w 2140074"/>
              <a:gd name="connsiteY25" fmla="*/ 100440 h 251209"/>
              <a:gd name="connsiteX26" fmla="*/ 2083383 w 2140074"/>
              <a:gd name="connsiteY26" fmla="*/ 59970 h 251209"/>
              <a:gd name="connsiteX27" fmla="*/ 2140074 w 2140074"/>
              <a:gd name="connsiteY27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3329 w 2140074"/>
              <a:gd name="connsiteY19" fmla="*/ 113838 h 251209"/>
              <a:gd name="connsiteX20" fmla="*/ 1642199 w 2140074"/>
              <a:gd name="connsiteY20" fmla="*/ 132220 h 251209"/>
              <a:gd name="connsiteX21" fmla="*/ 1724791 w 2140074"/>
              <a:gd name="connsiteY21" fmla="*/ 146885 h 251209"/>
              <a:gd name="connsiteX22" fmla="*/ 1792723 w 2140074"/>
              <a:gd name="connsiteY22" fmla="*/ 154739 h 251209"/>
              <a:gd name="connsiteX23" fmla="*/ 1881028 w 2140074"/>
              <a:gd name="connsiteY23" fmla="*/ 138647 h 251209"/>
              <a:gd name="connsiteX24" fmla="*/ 1953724 w 2140074"/>
              <a:gd name="connsiteY24" fmla="*/ 125018 h 251209"/>
              <a:gd name="connsiteX25" fmla="*/ 2032431 w 2140074"/>
              <a:gd name="connsiteY25" fmla="*/ 100440 h 251209"/>
              <a:gd name="connsiteX26" fmla="*/ 2083383 w 2140074"/>
              <a:gd name="connsiteY26" fmla="*/ 59970 h 251209"/>
              <a:gd name="connsiteX27" fmla="*/ 2140074 w 2140074"/>
              <a:gd name="connsiteY27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38647 h 251209"/>
              <a:gd name="connsiteX23" fmla="*/ 1953724 w 2140074"/>
              <a:gd name="connsiteY23" fmla="*/ 125018 h 251209"/>
              <a:gd name="connsiteX24" fmla="*/ 2032431 w 2140074"/>
              <a:gd name="connsiteY24" fmla="*/ 100440 h 251209"/>
              <a:gd name="connsiteX25" fmla="*/ 2083383 w 2140074"/>
              <a:gd name="connsiteY25" fmla="*/ 59970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4 w 2140074"/>
              <a:gd name="connsiteY23" fmla="*/ 125018 h 251209"/>
              <a:gd name="connsiteX24" fmla="*/ 2032431 w 2140074"/>
              <a:gd name="connsiteY24" fmla="*/ 100440 h 251209"/>
              <a:gd name="connsiteX25" fmla="*/ 2083383 w 2140074"/>
              <a:gd name="connsiteY25" fmla="*/ 59970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4 w 2140074"/>
              <a:gd name="connsiteY23" fmla="*/ 125018 h 251209"/>
              <a:gd name="connsiteX24" fmla="*/ 2032431 w 2140074"/>
              <a:gd name="connsiteY24" fmla="*/ 100440 h 251209"/>
              <a:gd name="connsiteX25" fmla="*/ 2083383 w 2140074"/>
              <a:gd name="connsiteY25" fmla="*/ 59970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4 w 2140074"/>
              <a:gd name="connsiteY23" fmla="*/ 125018 h 251209"/>
              <a:gd name="connsiteX24" fmla="*/ 2032431 w 2140074"/>
              <a:gd name="connsiteY24" fmla="*/ 100440 h 251209"/>
              <a:gd name="connsiteX25" fmla="*/ 2083383 w 2140074"/>
              <a:gd name="connsiteY25" fmla="*/ 59970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3 w 2140074"/>
              <a:gd name="connsiteY23" fmla="*/ 135744 h 251209"/>
              <a:gd name="connsiteX24" fmla="*/ 2032431 w 2140074"/>
              <a:gd name="connsiteY24" fmla="*/ 100440 h 251209"/>
              <a:gd name="connsiteX25" fmla="*/ 2083383 w 2140074"/>
              <a:gd name="connsiteY25" fmla="*/ 59970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3 w 2140074"/>
              <a:gd name="connsiteY23" fmla="*/ 135744 h 251209"/>
              <a:gd name="connsiteX24" fmla="*/ 2032431 w 2140074"/>
              <a:gd name="connsiteY24" fmla="*/ 100440 h 251209"/>
              <a:gd name="connsiteX25" fmla="*/ 2083383 w 2140074"/>
              <a:gd name="connsiteY25" fmla="*/ 59970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3 w 2140074"/>
              <a:gd name="connsiteY23" fmla="*/ 135744 h 251209"/>
              <a:gd name="connsiteX24" fmla="*/ 2032431 w 2140074"/>
              <a:gd name="connsiteY24" fmla="*/ 100440 h 251209"/>
              <a:gd name="connsiteX25" fmla="*/ 2083383 w 2140074"/>
              <a:gd name="connsiteY25" fmla="*/ 59970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3 w 2140074"/>
              <a:gd name="connsiteY23" fmla="*/ 135744 h 251209"/>
              <a:gd name="connsiteX24" fmla="*/ 2032431 w 2140074"/>
              <a:gd name="connsiteY24" fmla="*/ 100440 h 251209"/>
              <a:gd name="connsiteX25" fmla="*/ 2083383 w 2140074"/>
              <a:gd name="connsiteY25" fmla="*/ 59970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3 w 2140074"/>
              <a:gd name="connsiteY23" fmla="*/ 135744 h 251209"/>
              <a:gd name="connsiteX24" fmla="*/ 2032431 w 2140074"/>
              <a:gd name="connsiteY24" fmla="*/ 100440 h 251209"/>
              <a:gd name="connsiteX25" fmla="*/ 2083383 w 2140074"/>
              <a:gd name="connsiteY25" fmla="*/ 59970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3 w 2140074"/>
              <a:gd name="connsiteY23" fmla="*/ 135744 h 251209"/>
              <a:gd name="connsiteX24" fmla="*/ 2032431 w 2140074"/>
              <a:gd name="connsiteY24" fmla="*/ 100440 h 251209"/>
              <a:gd name="connsiteX25" fmla="*/ 2083383 w 2140074"/>
              <a:gd name="connsiteY25" fmla="*/ 59970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3 w 2140074"/>
              <a:gd name="connsiteY23" fmla="*/ 135744 h 251209"/>
              <a:gd name="connsiteX24" fmla="*/ 2032431 w 2140074"/>
              <a:gd name="connsiteY24" fmla="*/ 100440 h 251209"/>
              <a:gd name="connsiteX25" fmla="*/ 2112943 w 2140074"/>
              <a:gd name="connsiteY25" fmla="*/ 69289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3 w 2140074"/>
              <a:gd name="connsiteY23" fmla="*/ 135744 h 251209"/>
              <a:gd name="connsiteX24" fmla="*/ 2032431 w 2140074"/>
              <a:gd name="connsiteY24" fmla="*/ 100440 h 251209"/>
              <a:gd name="connsiteX25" fmla="*/ 2112943 w 2140074"/>
              <a:gd name="connsiteY25" fmla="*/ 69289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3 w 2140074"/>
              <a:gd name="connsiteY23" fmla="*/ 135744 h 251209"/>
              <a:gd name="connsiteX24" fmla="*/ 2073077 w 2140074"/>
              <a:gd name="connsiteY24" fmla="*/ 100442 h 251209"/>
              <a:gd name="connsiteX25" fmla="*/ 2112943 w 2140074"/>
              <a:gd name="connsiteY25" fmla="*/ 69289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4369 w 2140074"/>
              <a:gd name="connsiteY23" fmla="*/ 148168 h 251209"/>
              <a:gd name="connsiteX24" fmla="*/ 2073077 w 2140074"/>
              <a:gd name="connsiteY24" fmla="*/ 100442 h 251209"/>
              <a:gd name="connsiteX25" fmla="*/ 2112943 w 2140074"/>
              <a:gd name="connsiteY25" fmla="*/ 69289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4369 w 2140074"/>
              <a:gd name="connsiteY23" fmla="*/ 148168 h 251209"/>
              <a:gd name="connsiteX24" fmla="*/ 2073077 w 2140074"/>
              <a:gd name="connsiteY24" fmla="*/ 100442 h 251209"/>
              <a:gd name="connsiteX25" fmla="*/ 2112943 w 2140074"/>
              <a:gd name="connsiteY25" fmla="*/ 69289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4369 w 2140074"/>
              <a:gd name="connsiteY23" fmla="*/ 135747 h 251209"/>
              <a:gd name="connsiteX24" fmla="*/ 2073077 w 2140074"/>
              <a:gd name="connsiteY24" fmla="*/ 100442 h 251209"/>
              <a:gd name="connsiteX25" fmla="*/ 2112943 w 2140074"/>
              <a:gd name="connsiteY25" fmla="*/ 69289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4369 w 2140074"/>
              <a:gd name="connsiteY23" fmla="*/ 135747 h 251209"/>
              <a:gd name="connsiteX24" fmla="*/ 2073077 w 2140074"/>
              <a:gd name="connsiteY24" fmla="*/ 10044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4369 w 2140074"/>
              <a:gd name="connsiteY23" fmla="*/ 135747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4369 w 2140074"/>
              <a:gd name="connsiteY23" fmla="*/ 135747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4369 w 2140074"/>
              <a:gd name="connsiteY23" fmla="*/ 135747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89028 w 2140074"/>
              <a:gd name="connsiteY21" fmla="*/ 148530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513329 w 2140074"/>
              <a:gd name="connsiteY17" fmla="*/ 113838 h 251209"/>
              <a:gd name="connsiteX18" fmla="*/ 1642199 w 2140074"/>
              <a:gd name="connsiteY18" fmla="*/ 132220 h 251209"/>
              <a:gd name="connsiteX19" fmla="*/ 1724791 w 2140074"/>
              <a:gd name="connsiteY19" fmla="*/ 146885 h 251209"/>
              <a:gd name="connsiteX20" fmla="*/ 1789028 w 2140074"/>
              <a:gd name="connsiteY20" fmla="*/ 148530 h 251209"/>
              <a:gd name="connsiteX21" fmla="*/ 1881028 w 2140074"/>
              <a:gd name="connsiteY21" fmla="*/ 149373 h 251209"/>
              <a:gd name="connsiteX22" fmla="*/ 1998064 w 2140074"/>
              <a:gd name="connsiteY22" fmla="*/ 148171 h 251209"/>
              <a:gd name="connsiteX23" fmla="*/ 2087857 w 2140074"/>
              <a:gd name="connsiteY23" fmla="*/ 115972 h 251209"/>
              <a:gd name="connsiteX24" fmla="*/ 2127723 w 2140074"/>
              <a:gd name="connsiteY24" fmla="*/ 69291 h 251209"/>
              <a:gd name="connsiteX25" fmla="*/ 2140074 w 2140074"/>
              <a:gd name="connsiteY25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513329 w 2140074"/>
              <a:gd name="connsiteY17" fmla="*/ 113838 h 251209"/>
              <a:gd name="connsiteX18" fmla="*/ 1642199 w 2140074"/>
              <a:gd name="connsiteY18" fmla="*/ 132220 h 251209"/>
              <a:gd name="connsiteX19" fmla="*/ 1789028 w 2140074"/>
              <a:gd name="connsiteY19" fmla="*/ 148530 h 251209"/>
              <a:gd name="connsiteX20" fmla="*/ 1881028 w 2140074"/>
              <a:gd name="connsiteY20" fmla="*/ 149373 h 251209"/>
              <a:gd name="connsiteX21" fmla="*/ 1998064 w 2140074"/>
              <a:gd name="connsiteY21" fmla="*/ 148171 h 251209"/>
              <a:gd name="connsiteX22" fmla="*/ 2087857 w 2140074"/>
              <a:gd name="connsiteY22" fmla="*/ 115972 h 251209"/>
              <a:gd name="connsiteX23" fmla="*/ 2127723 w 2140074"/>
              <a:gd name="connsiteY23" fmla="*/ 69291 h 251209"/>
              <a:gd name="connsiteX24" fmla="*/ 2140074 w 2140074"/>
              <a:gd name="connsiteY24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196528 w 2140074"/>
              <a:gd name="connsiteY15" fmla="*/ 121114 h 251209"/>
              <a:gd name="connsiteX16" fmla="*/ 1342296 w 2140074"/>
              <a:gd name="connsiteY16" fmla="*/ 102527 h 251209"/>
              <a:gd name="connsiteX17" fmla="*/ 1513329 w 2140074"/>
              <a:gd name="connsiteY17" fmla="*/ 113838 h 251209"/>
              <a:gd name="connsiteX18" fmla="*/ 1642199 w 2140074"/>
              <a:gd name="connsiteY18" fmla="*/ 132220 h 251209"/>
              <a:gd name="connsiteX19" fmla="*/ 1789028 w 2140074"/>
              <a:gd name="connsiteY19" fmla="*/ 148530 h 251209"/>
              <a:gd name="connsiteX20" fmla="*/ 1881028 w 2140074"/>
              <a:gd name="connsiteY20" fmla="*/ 149373 h 251209"/>
              <a:gd name="connsiteX21" fmla="*/ 1998064 w 2140074"/>
              <a:gd name="connsiteY21" fmla="*/ 148171 h 251209"/>
              <a:gd name="connsiteX22" fmla="*/ 2087857 w 2140074"/>
              <a:gd name="connsiteY22" fmla="*/ 115972 h 251209"/>
              <a:gd name="connsiteX23" fmla="*/ 2127723 w 2140074"/>
              <a:gd name="connsiteY23" fmla="*/ 69291 h 251209"/>
              <a:gd name="connsiteX24" fmla="*/ 2140074 w 2140074"/>
              <a:gd name="connsiteY24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159887 w 2140074"/>
              <a:gd name="connsiteY14" fmla="*/ 155389 h 251209"/>
              <a:gd name="connsiteX15" fmla="*/ 1196528 w 2140074"/>
              <a:gd name="connsiteY15" fmla="*/ 121114 h 251209"/>
              <a:gd name="connsiteX16" fmla="*/ 1342296 w 2140074"/>
              <a:gd name="connsiteY16" fmla="*/ 102527 h 251209"/>
              <a:gd name="connsiteX17" fmla="*/ 1513329 w 2140074"/>
              <a:gd name="connsiteY17" fmla="*/ 113838 h 251209"/>
              <a:gd name="connsiteX18" fmla="*/ 1642199 w 2140074"/>
              <a:gd name="connsiteY18" fmla="*/ 132220 h 251209"/>
              <a:gd name="connsiteX19" fmla="*/ 1789028 w 2140074"/>
              <a:gd name="connsiteY19" fmla="*/ 148530 h 251209"/>
              <a:gd name="connsiteX20" fmla="*/ 1881028 w 2140074"/>
              <a:gd name="connsiteY20" fmla="*/ 149373 h 251209"/>
              <a:gd name="connsiteX21" fmla="*/ 1998064 w 2140074"/>
              <a:gd name="connsiteY21" fmla="*/ 148171 h 251209"/>
              <a:gd name="connsiteX22" fmla="*/ 2087857 w 2140074"/>
              <a:gd name="connsiteY22" fmla="*/ 115972 h 251209"/>
              <a:gd name="connsiteX23" fmla="*/ 2127723 w 2140074"/>
              <a:gd name="connsiteY23" fmla="*/ 69291 h 251209"/>
              <a:gd name="connsiteX24" fmla="*/ 2140074 w 2140074"/>
              <a:gd name="connsiteY24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33387 w 2140074"/>
              <a:gd name="connsiteY13" fmla="*/ 193368 h 251209"/>
              <a:gd name="connsiteX14" fmla="*/ 1159887 w 2140074"/>
              <a:gd name="connsiteY14" fmla="*/ 155389 h 251209"/>
              <a:gd name="connsiteX15" fmla="*/ 1196528 w 2140074"/>
              <a:gd name="connsiteY15" fmla="*/ 121114 h 251209"/>
              <a:gd name="connsiteX16" fmla="*/ 1342296 w 2140074"/>
              <a:gd name="connsiteY16" fmla="*/ 102527 h 251209"/>
              <a:gd name="connsiteX17" fmla="*/ 1513329 w 2140074"/>
              <a:gd name="connsiteY17" fmla="*/ 113838 h 251209"/>
              <a:gd name="connsiteX18" fmla="*/ 1642199 w 2140074"/>
              <a:gd name="connsiteY18" fmla="*/ 132220 h 251209"/>
              <a:gd name="connsiteX19" fmla="*/ 1789028 w 2140074"/>
              <a:gd name="connsiteY19" fmla="*/ 148530 h 251209"/>
              <a:gd name="connsiteX20" fmla="*/ 1881028 w 2140074"/>
              <a:gd name="connsiteY20" fmla="*/ 149373 h 251209"/>
              <a:gd name="connsiteX21" fmla="*/ 1998064 w 2140074"/>
              <a:gd name="connsiteY21" fmla="*/ 148171 h 251209"/>
              <a:gd name="connsiteX22" fmla="*/ 2087857 w 2140074"/>
              <a:gd name="connsiteY22" fmla="*/ 115972 h 251209"/>
              <a:gd name="connsiteX23" fmla="*/ 2127723 w 2140074"/>
              <a:gd name="connsiteY23" fmla="*/ 69291 h 251209"/>
              <a:gd name="connsiteX24" fmla="*/ 2140074 w 2140074"/>
              <a:gd name="connsiteY24" fmla="*/ 0 h 251209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67174 w 2140074"/>
              <a:gd name="connsiteY8" fmla="*/ 114513 h 254316"/>
              <a:gd name="connsiteX9" fmla="*/ 1016009 w 2140074"/>
              <a:gd name="connsiteY9" fmla="*/ 139697 h 254316"/>
              <a:gd name="connsiteX10" fmla="*/ 1054570 w 2140074"/>
              <a:gd name="connsiteY10" fmla="*/ 171886 h 254316"/>
              <a:gd name="connsiteX11" fmla="*/ 1085576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102527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81028 w 2140074"/>
              <a:gd name="connsiteY20" fmla="*/ 149373 h 254316"/>
              <a:gd name="connsiteX21" fmla="*/ 1998064 w 2140074"/>
              <a:gd name="connsiteY21" fmla="*/ 148171 h 254316"/>
              <a:gd name="connsiteX22" fmla="*/ 2087857 w 2140074"/>
              <a:gd name="connsiteY22" fmla="*/ 115972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67174 w 2140074"/>
              <a:gd name="connsiteY8" fmla="*/ 114513 h 254316"/>
              <a:gd name="connsiteX9" fmla="*/ 1016009 w 2140074"/>
              <a:gd name="connsiteY9" fmla="*/ 139697 h 254316"/>
              <a:gd name="connsiteX10" fmla="*/ 1054570 w 2140074"/>
              <a:gd name="connsiteY10" fmla="*/ 171886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102527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81028 w 2140074"/>
              <a:gd name="connsiteY20" fmla="*/ 149373 h 254316"/>
              <a:gd name="connsiteX21" fmla="*/ 1998064 w 2140074"/>
              <a:gd name="connsiteY21" fmla="*/ 148171 h 254316"/>
              <a:gd name="connsiteX22" fmla="*/ 2087857 w 2140074"/>
              <a:gd name="connsiteY22" fmla="*/ 115972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67174 w 2140074"/>
              <a:gd name="connsiteY8" fmla="*/ 114513 h 254316"/>
              <a:gd name="connsiteX9" fmla="*/ 1016009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102527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81028 w 2140074"/>
              <a:gd name="connsiteY20" fmla="*/ 149373 h 254316"/>
              <a:gd name="connsiteX21" fmla="*/ 1998064 w 2140074"/>
              <a:gd name="connsiteY21" fmla="*/ 148171 h 254316"/>
              <a:gd name="connsiteX22" fmla="*/ 2087857 w 2140074"/>
              <a:gd name="connsiteY22" fmla="*/ 115972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67174 w 2140074"/>
              <a:gd name="connsiteY8" fmla="*/ 114513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102527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81028 w 2140074"/>
              <a:gd name="connsiteY20" fmla="*/ 149373 h 254316"/>
              <a:gd name="connsiteX21" fmla="*/ 1998064 w 2140074"/>
              <a:gd name="connsiteY21" fmla="*/ 148171 h 254316"/>
              <a:gd name="connsiteX22" fmla="*/ 2087857 w 2140074"/>
              <a:gd name="connsiteY22" fmla="*/ 115972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102527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81028 w 2140074"/>
              <a:gd name="connsiteY20" fmla="*/ 149373 h 254316"/>
              <a:gd name="connsiteX21" fmla="*/ 1998064 w 2140074"/>
              <a:gd name="connsiteY21" fmla="*/ 148171 h 254316"/>
              <a:gd name="connsiteX22" fmla="*/ 2087857 w 2140074"/>
              <a:gd name="connsiteY22" fmla="*/ 115972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81028 w 2140074"/>
              <a:gd name="connsiteY20" fmla="*/ 149373 h 254316"/>
              <a:gd name="connsiteX21" fmla="*/ 1998064 w 2140074"/>
              <a:gd name="connsiteY21" fmla="*/ 148171 h 254316"/>
              <a:gd name="connsiteX22" fmla="*/ 2087857 w 2140074"/>
              <a:gd name="connsiteY22" fmla="*/ 115972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81028 w 2140074"/>
              <a:gd name="connsiteY20" fmla="*/ 149373 h 254316"/>
              <a:gd name="connsiteX21" fmla="*/ 1998064 w 2140074"/>
              <a:gd name="connsiteY21" fmla="*/ 148171 h 254316"/>
              <a:gd name="connsiteX22" fmla="*/ 2087857 w 2140074"/>
              <a:gd name="connsiteY22" fmla="*/ 115972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81028 w 2140074"/>
              <a:gd name="connsiteY20" fmla="*/ 149373 h 254316"/>
              <a:gd name="connsiteX21" fmla="*/ 1998064 w 2140074"/>
              <a:gd name="connsiteY21" fmla="*/ 148171 h 254316"/>
              <a:gd name="connsiteX22" fmla="*/ 2087857 w 2140074"/>
              <a:gd name="connsiteY22" fmla="*/ 115972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81028 w 2140074"/>
              <a:gd name="connsiteY20" fmla="*/ 149373 h 254316"/>
              <a:gd name="connsiteX21" fmla="*/ 1998064 w 2140074"/>
              <a:gd name="connsiteY21" fmla="*/ 148171 h 254316"/>
              <a:gd name="connsiteX22" fmla="*/ 2087857 w 2140074"/>
              <a:gd name="connsiteY22" fmla="*/ 115972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81028 w 2140074"/>
              <a:gd name="connsiteY20" fmla="*/ 149373 h 254316"/>
              <a:gd name="connsiteX21" fmla="*/ 1998064 w 2140074"/>
              <a:gd name="connsiteY21" fmla="*/ 148171 h 254316"/>
              <a:gd name="connsiteX22" fmla="*/ 2065686 w 2140074"/>
              <a:gd name="connsiteY22" fmla="*/ 112867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81028 w 2140074"/>
              <a:gd name="connsiteY20" fmla="*/ 149373 h 254316"/>
              <a:gd name="connsiteX21" fmla="*/ 1975893 w 2140074"/>
              <a:gd name="connsiteY21" fmla="*/ 138854 h 254316"/>
              <a:gd name="connsiteX22" fmla="*/ 2065686 w 2140074"/>
              <a:gd name="connsiteY22" fmla="*/ 112867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73637 w 2140074"/>
              <a:gd name="connsiteY20" fmla="*/ 136951 h 254316"/>
              <a:gd name="connsiteX21" fmla="*/ 1975893 w 2140074"/>
              <a:gd name="connsiteY21" fmla="*/ 138854 h 254316"/>
              <a:gd name="connsiteX22" fmla="*/ 2065686 w 2140074"/>
              <a:gd name="connsiteY22" fmla="*/ 112867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975893 w 2140074"/>
              <a:gd name="connsiteY20" fmla="*/ 138854 h 254316"/>
              <a:gd name="connsiteX21" fmla="*/ 2065686 w 2140074"/>
              <a:gd name="connsiteY21" fmla="*/ 112867 h 254316"/>
              <a:gd name="connsiteX22" fmla="*/ 2127723 w 2140074"/>
              <a:gd name="connsiteY22" fmla="*/ 69291 h 254316"/>
              <a:gd name="connsiteX23" fmla="*/ 2140074 w 2140074"/>
              <a:gd name="connsiteY23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975893 w 2140074"/>
              <a:gd name="connsiteY20" fmla="*/ 138854 h 254316"/>
              <a:gd name="connsiteX21" fmla="*/ 2065686 w 2140074"/>
              <a:gd name="connsiteY21" fmla="*/ 112867 h 254316"/>
              <a:gd name="connsiteX22" fmla="*/ 2127723 w 2140074"/>
              <a:gd name="connsiteY22" fmla="*/ 69291 h 254316"/>
              <a:gd name="connsiteX23" fmla="*/ 2140074 w 2140074"/>
              <a:gd name="connsiteY23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20624 w 2140074"/>
              <a:gd name="connsiteY17" fmla="*/ 101577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975893 w 2140074"/>
              <a:gd name="connsiteY20" fmla="*/ 138854 h 254316"/>
              <a:gd name="connsiteX21" fmla="*/ 2065686 w 2140074"/>
              <a:gd name="connsiteY21" fmla="*/ 112867 h 254316"/>
              <a:gd name="connsiteX22" fmla="*/ 2127723 w 2140074"/>
              <a:gd name="connsiteY22" fmla="*/ 69291 h 254316"/>
              <a:gd name="connsiteX23" fmla="*/ 2140074 w 2140074"/>
              <a:gd name="connsiteY23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20624 w 2140074"/>
              <a:gd name="connsiteY17" fmla="*/ 101577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975893 w 2140074"/>
              <a:gd name="connsiteY20" fmla="*/ 138854 h 254316"/>
              <a:gd name="connsiteX21" fmla="*/ 2065686 w 2140074"/>
              <a:gd name="connsiteY21" fmla="*/ 112867 h 254316"/>
              <a:gd name="connsiteX22" fmla="*/ 2127723 w 2140074"/>
              <a:gd name="connsiteY22" fmla="*/ 69291 h 254316"/>
              <a:gd name="connsiteX23" fmla="*/ 2140074 w 2140074"/>
              <a:gd name="connsiteY23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20624 w 2140074"/>
              <a:gd name="connsiteY17" fmla="*/ 101577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975893 w 2140074"/>
              <a:gd name="connsiteY20" fmla="*/ 138854 h 254316"/>
              <a:gd name="connsiteX21" fmla="*/ 2065686 w 2140074"/>
              <a:gd name="connsiteY21" fmla="*/ 112867 h 254316"/>
              <a:gd name="connsiteX22" fmla="*/ 2127723 w 2140074"/>
              <a:gd name="connsiteY22" fmla="*/ 69291 h 254316"/>
              <a:gd name="connsiteX23" fmla="*/ 2140074 w 2140074"/>
              <a:gd name="connsiteY23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56885 w 2140074"/>
              <a:gd name="connsiteY16" fmla="*/ 86958 h 254316"/>
              <a:gd name="connsiteX17" fmla="*/ 1520624 w 2140074"/>
              <a:gd name="connsiteY17" fmla="*/ 101577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975893 w 2140074"/>
              <a:gd name="connsiteY20" fmla="*/ 138854 h 254316"/>
              <a:gd name="connsiteX21" fmla="*/ 2065686 w 2140074"/>
              <a:gd name="connsiteY21" fmla="*/ 112867 h 254316"/>
              <a:gd name="connsiteX22" fmla="*/ 2127723 w 2140074"/>
              <a:gd name="connsiteY22" fmla="*/ 69291 h 254316"/>
              <a:gd name="connsiteX23" fmla="*/ 2140074 w 2140074"/>
              <a:gd name="connsiteY23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56885 w 2140074"/>
              <a:gd name="connsiteY16" fmla="*/ 86958 h 254316"/>
              <a:gd name="connsiteX17" fmla="*/ 1520624 w 2140074"/>
              <a:gd name="connsiteY17" fmla="*/ 101577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975893 w 2140074"/>
              <a:gd name="connsiteY20" fmla="*/ 138854 h 254316"/>
              <a:gd name="connsiteX21" fmla="*/ 2065686 w 2140074"/>
              <a:gd name="connsiteY21" fmla="*/ 112867 h 254316"/>
              <a:gd name="connsiteX22" fmla="*/ 2127723 w 2140074"/>
              <a:gd name="connsiteY22" fmla="*/ 69291 h 254316"/>
              <a:gd name="connsiteX23" fmla="*/ 2140074 w 2140074"/>
              <a:gd name="connsiteY23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56885 w 2140074"/>
              <a:gd name="connsiteY16" fmla="*/ 86958 h 254316"/>
              <a:gd name="connsiteX17" fmla="*/ 1520624 w 2140074"/>
              <a:gd name="connsiteY17" fmla="*/ 101577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975893 w 2140074"/>
              <a:gd name="connsiteY20" fmla="*/ 138854 h 254316"/>
              <a:gd name="connsiteX21" fmla="*/ 2065686 w 2140074"/>
              <a:gd name="connsiteY21" fmla="*/ 112867 h 254316"/>
              <a:gd name="connsiteX22" fmla="*/ 2127723 w 2140074"/>
              <a:gd name="connsiteY22" fmla="*/ 69291 h 254316"/>
              <a:gd name="connsiteX23" fmla="*/ 2140074 w 2140074"/>
              <a:gd name="connsiteY23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866662 w 2140074"/>
              <a:gd name="connsiteY6" fmla="*/ 102528 h 254316"/>
              <a:gd name="connsiteX7" fmla="*/ 930223 w 2140074"/>
              <a:gd name="connsiteY7" fmla="*/ 117619 h 254316"/>
              <a:gd name="connsiteX8" fmla="*/ 971668 w 2140074"/>
              <a:gd name="connsiteY8" fmla="*/ 139697 h 254316"/>
              <a:gd name="connsiteX9" fmla="*/ 1021314 w 2140074"/>
              <a:gd name="connsiteY9" fmla="*/ 168781 h 254316"/>
              <a:gd name="connsiteX10" fmla="*/ 1056015 w 2140074"/>
              <a:gd name="connsiteY10" fmla="*/ 203736 h 254316"/>
              <a:gd name="connsiteX11" fmla="*/ 1100857 w 2140074"/>
              <a:gd name="connsiteY11" fmla="*/ 254316 h 254316"/>
              <a:gd name="connsiteX12" fmla="*/ 1133387 w 2140074"/>
              <a:gd name="connsiteY12" fmla="*/ 193368 h 254316"/>
              <a:gd name="connsiteX13" fmla="*/ 1159887 w 2140074"/>
              <a:gd name="connsiteY13" fmla="*/ 155389 h 254316"/>
              <a:gd name="connsiteX14" fmla="*/ 1196528 w 2140074"/>
              <a:gd name="connsiteY14" fmla="*/ 121114 h 254316"/>
              <a:gd name="connsiteX15" fmla="*/ 1356885 w 2140074"/>
              <a:gd name="connsiteY15" fmla="*/ 86958 h 254316"/>
              <a:gd name="connsiteX16" fmla="*/ 1520624 w 2140074"/>
              <a:gd name="connsiteY16" fmla="*/ 101577 h 254316"/>
              <a:gd name="connsiteX17" fmla="*/ 1642199 w 2140074"/>
              <a:gd name="connsiteY17" fmla="*/ 132220 h 254316"/>
              <a:gd name="connsiteX18" fmla="*/ 1789028 w 2140074"/>
              <a:gd name="connsiteY18" fmla="*/ 148530 h 254316"/>
              <a:gd name="connsiteX19" fmla="*/ 1975893 w 2140074"/>
              <a:gd name="connsiteY19" fmla="*/ 138854 h 254316"/>
              <a:gd name="connsiteX20" fmla="*/ 2065686 w 2140074"/>
              <a:gd name="connsiteY20" fmla="*/ 112867 h 254316"/>
              <a:gd name="connsiteX21" fmla="*/ 2127723 w 2140074"/>
              <a:gd name="connsiteY21" fmla="*/ 69291 h 254316"/>
              <a:gd name="connsiteX22" fmla="*/ 2140074 w 2140074"/>
              <a:gd name="connsiteY22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866662 w 2140074"/>
              <a:gd name="connsiteY5" fmla="*/ 102528 h 254316"/>
              <a:gd name="connsiteX6" fmla="*/ 930223 w 2140074"/>
              <a:gd name="connsiteY6" fmla="*/ 117619 h 254316"/>
              <a:gd name="connsiteX7" fmla="*/ 971668 w 2140074"/>
              <a:gd name="connsiteY7" fmla="*/ 139697 h 254316"/>
              <a:gd name="connsiteX8" fmla="*/ 1021314 w 2140074"/>
              <a:gd name="connsiteY8" fmla="*/ 168781 h 254316"/>
              <a:gd name="connsiteX9" fmla="*/ 1056015 w 2140074"/>
              <a:gd name="connsiteY9" fmla="*/ 203736 h 254316"/>
              <a:gd name="connsiteX10" fmla="*/ 1100857 w 2140074"/>
              <a:gd name="connsiteY10" fmla="*/ 254316 h 254316"/>
              <a:gd name="connsiteX11" fmla="*/ 1133387 w 2140074"/>
              <a:gd name="connsiteY11" fmla="*/ 193368 h 254316"/>
              <a:gd name="connsiteX12" fmla="*/ 1159887 w 2140074"/>
              <a:gd name="connsiteY12" fmla="*/ 155389 h 254316"/>
              <a:gd name="connsiteX13" fmla="*/ 1196528 w 2140074"/>
              <a:gd name="connsiteY13" fmla="*/ 121114 h 254316"/>
              <a:gd name="connsiteX14" fmla="*/ 1356885 w 2140074"/>
              <a:gd name="connsiteY14" fmla="*/ 86958 h 254316"/>
              <a:gd name="connsiteX15" fmla="*/ 1520624 w 2140074"/>
              <a:gd name="connsiteY15" fmla="*/ 101577 h 254316"/>
              <a:gd name="connsiteX16" fmla="*/ 1642199 w 2140074"/>
              <a:gd name="connsiteY16" fmla="*/ 132220 h 254316"/>
              <a:gd name="connsiteX17" fmla="*/ 1789028 w 2140074"/>
              <a:gd name="connsiteY17" fmla="*/ 148530 h 254316"/>
              <a:gd name="connsiteX18" fmla="*/ 1975893 w 2140074"/>
              <a:gd name="connsiteY18" fmla="*/ 138854 h 254316"/>
              <a:gd name="connsiteX19" fmla="*/ 2065686 w 2140074"/>
              <a:gd name="connsiteY19" fmla="*/ 112867 h 254316"/>
              <a:gd name="connsiteX20" fmla="*/ 2127723 w 2140074"/>
              <a:gd name="connsiteY20" fmla="*/ 69291 h 254316"/>
              <a:gd name="connsiteX21" fmla="*/ 2140074 w 2140074"/>
              <a:gd name="connsiteY21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435269 w 2140074"/>
              <a:gd name="connsiteY5" fmla="*/ 102528 h 254316"/>
              <a:gd name="connsiteX6" fmla="*/ 930223 w 2140074"/>
              <a:gd name="connsiteY6" fmla="*/ 117619 h 254316"/>
              <a:gd name="connsiteX7" fmla="*/ 971668 w 2140074"/>
              <a:gd name="connsiteY7" fmla="*/ 139697 h 254316"/>
              <a:gd name="connsiteX8" fmla="*/ 1021314 w 2140074"/>
              <a:gd name="connsiteY8" fmla="*/ 168781 h 254316"/>
              <a:gd name="connsiteX9" fmla="*/ 1056015 w 2140074"/>
              <a:gd name="connsiteY9" fmla="*/ 203736 h 254316"/>
              <a:gd name="connsiteX10" fmla="*/ 1100857 w 2140074"/>
              <a:gd name="connsiteY10" fmla="*/ 254316 h 254316"/>
              <a:gd name="connsiteX11" fmla="*/ 1133387 w 2140074"/>
              <a:gd name="connsiteY11" fmla="*/ 193368 h 254316"/>
              <a:gd name="connsiteX12" fmla="*/ 1159887 w 2140074"/>
              <a:gd name="connsiteY12" fmla="*/ 155389 h 254316"/>
              <a:gd name="connsiteX13" fmla="*/ 1196528 w 2140074"/>
              <a:gd name="connsiteY13" fmla="*/ 121114 h 254316"/>
              <a:gd name="connsiteX14" fmla="*/ 1356885 w 2140074"/>
              <a:gd name="connsiteY14" fmla="*/ 86958 h 254316"/>
              <a:gd name="connsiteX15" fmla="*/ 1520624 w 2140074"/>
              <a:gd name="connsiteY15" fmla="*/ 101577 h 254316"/>
              <a:gd name="connsiteX16" fmla="*/ 1642199 w 2140074"/>
              <a:gd name="connsiteY16" fmla="*/ 132220 h 254316"/>
              <a:gd name="connsiteX17" fmla="*/ 1789028 w 2140074"/>
              <a:gd name="connsiteY17" fmla="*/ 148530 h 254316"/>
              <a:gd name="connsiteX18" fmla="*/ 1975893 w 2140074"/>
              <a:gd name="connsiteY18" fmla="*/ 138854 h 254316"/>
              <a:gd name="connsiteX19" fmla="*/ 2065686 w 2140074"/>
              <a:gd name="connsiteY19" fmla="*/ 112867 h 254316"/>
              <a:gd name="connsiteX20" fmla="*/ 2127723 w 2140074"/>
              <a:gd name="connsiteY20" fmla="*/ 69291 h 254316"/>
              <a:gd name="connsiteX21" fmla="*/ 2140074 w 2140074"/>
              <a:gd name="connsiteY21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435269 w 2140074"/>
              <a:gd name="connsiteY5" fmla="*/ 102528 h 254316"/>
              <a:gd name="connsiteX6" fmla="*/ 498829 w 2140074"/>
              <a:gd name="connsiteY6" fmla="*/ 108093 h 254316"/>
              <a:gd name="connsiteX7" fmla="*/ 971668 w 2140074"/>
              <a:gd name="connsiteY7" fmla="*/ 139697 h 254316"/>
              <a:gd name="connsiteX8" fmla="*/ 1021314 w 2140074"/>
              <a:gd name="connsiteY8" fmla="*/ 168781 h 254316"/>
              <a:gd name="connsiteX9" fmla="*/ 1056015 w 2140074"/>
              <a:gd name="connsiteY9" fmla="*/ 203736 h 254316"/>
              <a:gd name="connsiteX10" fmla="*/ 1100857 w 2140074"/>
              <a:gd name="connsiteY10" fmla="*/ 254316 h 254316"/>
              <a:gd name="connsiteX11" fmla="*/ 1133387 w 2140074"/>
              <a:gd name="connsiteY11" fmla="*/ 193368 h 254316"/>
              <a:gd name="connsiteX12" fmla="*/ 1159887 w 2140074"/>
              <a:gd name="connsiteY12" fmla="*/ 155389 h 254316"/>
              <a:gd name="connsiteX13" fmla="*/ 1196528 w 2140074"/>
              <a:gd name="connsiteY13" fmla="*/ 121114 h 254316"/>
              <a:gd name="connsiteX14" fmla="*/ 1356885 w 2140074"/>
              <a:gd name="connsiteY14" fmla="*/ 86958 h 254316"/>
              <a:gd name="connsiteX15" fmla="*/ 1520624 w 2140074"/>
              <a:gd name="connsiteY15" fmla="*/ 101577 h 254316"/>
              <a:gd name="connsiteX16" fmla="*/ 1642199 w 2140074"/>
              <a:gd name="connsiteY16" fmla="*/ 132220 h 254316"/>
              <a:gd name="connsiteX17" fmla="*/ 1789028 w 2140074"/>
              <a:gd name="connsiteY17" fmla="*/ 148530 h 254316"/>
              <a:gd name="connsiteX18" fmla="*/ 1975893 w 2140074"/>
              <a:gd name="connsiteY18" fmla="*/ 138854 h 254316"/>
              <a:gd name="connsiteX19" fmla="*/ 2065686 w 2140074"/>
              <a:gd name="connsiteY19" fmla="*/ 112867 h 254316"/>
              <a:gd name="connsiteX20" fmla="*/ 2127723 w 2140074"/>
              <a:gd name="connsiteY20" fmla="*/ 69291 h 254316"/>
              <a:gd name="connsiteX21" fmla="*/ 2140074 w 2140074"/>
              <a:gd name="connsiteY21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435269 w 2140074"/>
              <a:gd name="connsiteY5" fmla="*/ 102528 h 254316"/>
              <a:gd name="connsiteX6" fmla="*/ 498829 w 2140074"/>
              <a:gd name="connsiteY6" fmla="*/ 108093 h 254316"/>
              <a:gd name="connsiteX7" fmla="*/ 554417 w 2140074"/>
              <a:gd name="connsiteY7" fmla="*/ 139697 h 254316"/>
              <a:gd name="connsiteX8" fmla="*/ 1021314 w 2140074"/>
              <a:gd name="connsiteY8" fmla="*/ 168781 h 254316"/>
              <a:gd name="connsiteX9" fmla="*/ 1056015 w 2140074"/>
              <a:gd name="connsiteY9" fmla="*/ 203736 h 254316"/>
              <a:gd name="connsiteX10" fmla="*/ 1100857 w 2140074"/>
              <a:gd name="connsiteY10" fmla="*/ 254316 h 254316"/>
              <a:gd name="connsiteX11" fmla="*/ 1133387 w 2140074"/>
              <a:gd name="connsiteY11" fmla="*/ 193368 h 254316"/>
              <a:gd name="connsiteX12" fmla="*/ 1159887 w 2140074"/>
              <a:gd name="connsiteY12" fmla="*/ 155389 h 254316"/>
              <a:gd name="connsiteX13" fmla="*/ 1196528 w 2140074"/>
              <a:gd name="connsiteY13" fmla="*/ 121114 h 254316"/>
              <a:gd name="connsiteX14" fmla="*/ 1356885 w 2140074"/>
              <a:gd name="connsiteY14" fmla="*/ 86958 h 254316"/>
              <a:gd name="connsiteX15" fmla="*/ 1520624 w 2140074"/>
              <a:gd name="connsiteY15" fmla="*/ 101577 h 254316"/>
              <a:gd name="connsiteX16" fmla="*/ 1642199 w 2140074"/>
              <a:gd name="connsiteY16" fmla="*/ 132220 h 254316"/>
              <a:gd name="connsiteX17" fmla="*/ 1789028 w 2140074"/>
              <a:gd name="connsiteY17" fmla="*/ 148530 h 254316"/>
              <a:gd name="connsiteX18" fmla="*/ 1975893 w 2140074"/>
              <a:gd name="connsiteY18" fmla="*/ 138854 h 254316"/>
              <a:gd name="connsiteX19" fmla="*/ 2065686 w 2140074"/>
              <a:gd name="connsiteY19" fmla="*/ 112867 h 254316"/>
              <a:gd name="connsiteX20" fmla="*/ 2127723 w 2140074"/>
              <a:gd name="connsiteY20" fmla="*/ 69291 h 254316"/>
              <a:gd name="connsiteX21" fmla="*/ 2140074 w 2140074"/>
              <a:gd name="connsiteY21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435269 w 2140074"/>
              <a:gd name="connsiteY5" fmla="*/ 102528 h 254316"/>
              <a:gd name="connsiteX6" fmla="*/ 498829 w 2140074"/>
              <a:gd name="connsiteY6" fmla="*/ 108093 h 254316"/>
              <a:gd name="connsiteX7" fmla="*/ 554417 w 2140074"/>
              <a:gd name="connsiteY7" fmla="*/ 139697 h 254316"/>
              <a:gd name="connsiteX8" fmla="*/ 604065 w 2140074"/>
              <a:gd name="connsiteY8" fmla="*/ 173543 h 254316"/>
              <a:gd name="connsiteX9" fmla="*/ 1056015 w 2140074"/>
              <a:gd name="connsiteY9" fmla="*/ 203736 h 254316"/>
              <a:gd name="connsiteX10" fmla="*/ 1100857 w 2140074"/>
              <a:gd name="connsiteY10" fmla="*/ 254316 h 254316"/>
              <a:gd name="connsiteX11" fmla="*/ 1133387 w 2140074"/>
              <a:gd name="connsiteY11" fmla="*/ 193368 h 254316"/>
              <a:gd name="connsiteX12" fmla="*/ 1159887 w 2140074"/>
              <a:gd name="connsiteY12" fmla="*/ 155389 h 254316"/>
              <a:gd name="connsiteX13" fmla="*/ 1196528 w 2140074"/>
              <a:gd name="connsiteY13" fmla="*/ 121114 h 254316"/>
              <a:gd name="connsiteX14" fmla="*/ 1356885 w 2140074"/>
              <a:gd name="connsiteY14" fmla="*/ 86958 h 254316"/>
              <a:gd name="connsiteX15" fmla="*/ 1520624 w 2140074"/>
              <a:gd name="connsiteY15" fmla="*/ 101577 h 254316"/>
              <a:gd name="connsiteX16" fmla="*/ 1642199 w 2140074"/>
              <a:gd name="connsiteY16" fmla="*/ 132220 h 254316"/>
              <a:gd name="connsiteX17" fmla="*/ 1789028 w 2140074"/>
              <a:gd name="connsiteY17" fmla="*/ 148530 h 254316"/>
              <a:gd name="connsiteX18" fmla="*/ 1975893 w 2140074"/>
              <a:gd name="connsiteY18" fmla="*/ 138854 h 254316"/>
              <a:gd name="connsiteX19" fmla="*/ 2065686 w 2140074"/>
              <a:gd name="connsiteY19" fmla="*/ 112867 h 254316"/>
              <a:gd name="connsiteX20" fmla="*/ 2127723 w 2140074"/>
              <a:gd name="connsiteY20" fmla="*/ 69291 h 254316"/>
              <a:gd name="connsiteX21" fmla="*/ 2140074 w 2140074"/>
              <a:gd name="connsiteY21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435269 w 2140074"/>
              <a:gd name="connsiteY5" fmla="*/ 102528 h 254316"/>
              <a:gd name="connsiteX6" fmla="*/ 498829 w 2140074"/>
              <a:gd name="connsiteY6" fmla="*/ 108093 h 254316"/>
              <a:gd name="connsiteX7" fmla="*/ 554417 w 2140074"/>
              <a:gd name="connsiteY7" fmla="*/ 139697 h 254316"/>
              <a:gd name="connsiteX8" fmla="*/ 604065 w 2140074"/>
              <a:gd name="connsiteY8" fmla="*/ 173543 h 254316"/>
              <a:gd name="connsiteX9" fmla="*/ 652910 w 2140074"/>
              <a:gd name="connsiteY9" fmla="*/ 213260 h 254316"/>
              <a:gd name="connsiteX10" fmla="*/ 1100857 w 2140074"/>
              <a:gd name="connsiteY10" fmla="*/ 254316 h 254316"/>
              <a:gd name="connsiteX11" fmla="*/ 1133387 w 2140074"/>
              <a:gd name="connsiteY11" fmla="*/ 193368 h 254316"/>
              <a:gd name="connsiteX12" fmla="*/ 1159887 w 2140074"/>
              <a:gd name="connsiteY12" fmla="*/ 155389 h 254316"/>
              <a:gd name="connsiteX13" fmla="*/ 1196528 w 2140074"/>
              <a:gd name="connsiteY13" fmla="*/ 121114 h 254316"/>
              <a:gd name="connsiteX14" fmla="*/ 1356885 w 2140074"/>
              <a:gd name="connsiteY14" fmla="*/ 86958 h 254316"/>
              <a:gd name="connsiteX15" fmla="*/ 1520624 w 2140074"/>
              <a:gd name="connsiteY15" fmla="*/ 101577 h 254316"/>
              <a:gd name="connsiteX16" fmla="*/ 1642199 w 2140074"/>
              <a:gd name="connsiteY16" fmla="*/ 132220 h 254316"/>
              <a:gd name="connsiteX17" fmla="*/ 1789028 w 2140074"/>
              <a:gd name="connsiteY17" fmla="*/ 148530 h 254316"/>
              <a:gd name="connsiteX18" fmla="*/ 1975893 w 2140074"/>
              <a:gd name="connsiteY18" fmla="*/ 138854 h 254316"/>
              <a:gd name="connsiteX19" fmla="*/ 2065686 w 2140074"/>
              <a:gd name="connsiteY19" fmla="*/ 112867 h 254316"/>
              <a:gd name="connsiteX20" fmla="*/ 2127723 w 2140074"/>
              <a:gd name="connsiteY20" fmla="*/ 69291 h 254316"/>
              <a:gd name="connsiteX21" fmla="*/ 2140074 w 2140074"/>
              <a:gd name="connsiteY21" fmla="*/ 0 h 254316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04734 w 2140074"/>
              <a:gd name="connsiteY4" fmla="*/ 157324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1133387 w 2140074"/>
              <a:gd name="connsiteY11" fmla="*/ 193368 h 249553"/>
              <a:gd name="connsiteX12" fmla="*/ 1159887 w 2140074"/>
              <a:gd name="connsiteY12" fmla="*/ 155389 h 249553"/>
              <a:gd name="connsiteX13" fmla="*/ 1196528 w 2140074"/>
              <a:gd name="connsiteY13" fmla="*/ 121114 h 249553"/>
              <a:gd name="connsiteX14" fmla="*/ 1356885 w 2140074"/>
              <a:gd name="connsiteY14" fmla="*/ 86958 h 249553"/>
              <a:gd name="connsiteX15" fmla="*/ 1520624 w 2140074"/>
              <a:gd name="connsiteY15" fmla="*/ 101577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04734 w 2140074"/>
              <a:gd name="connsiteY4" fmla="*/ 157324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1159887 w 2140074"/>
              <a:gd name="connsiteY12" fmla="*/ 155389 h 249553"/>
              <a:gd name="connsiteX13" fmla="*/ 1196528 w 2140074"/>
              <a:gd name="connsiteY13" fmla="*/ 121114 h 249553"/>
              <a:gd name="connsiteX14" fmla="*/ 1356885 w 2140074"/>
              <a:gd name="connsiteY14" fmla="*/ 86958 h 249553"/>
              <a:gd name="connsiteX15" fmla="*/ 1520624 w 2140074"/>
              <a:gd name="connsiteY15" fmla="*/ 101577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04734 w 2140074"/>
              <a:gd name="connsiteY4" fmla="*/ 157324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1196528 w 2140074"/>
              <a:gd name="connsiteY13" fmla="*/ 121114 h 249553"/>
              <a:gd name="connsiteX14" fmla="*/ 1356885 w 2140074"/>
              <a:gd name="connsiteY14" fmla="*/ 86958 h 249553"/>
              <a:gd name="connsiteX15" fmla="*/ 1520624 w 2140074"/>
              <a:gd name="connsiteY15" fmla="*/ 101577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04734 w 2140074"/>
              <a:gd name="connsiteY4" fmla="*/ 157324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1356885 w 2140074"/>
              <a:gd name="connsiteY14" fmla="*/ 86958 h 249553"/>
              <a:gd name="connsiteX15" fmla="*/ 1520624 w 2140074"/>
              <a:gd name="connsiteY15" fmla="*/ 101577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04734 w 2140074"/>
              <a:gd name="connsiteY4" fmla="*/ 157324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520624 w 2140074"/>
              <a:gd name="connsiteY15" fmla="*/ 101577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04734 w 2140074"/>
              <a:gd name="connsiteY4" fmla="*/ 157324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04734 w 2140074"/>
              <a:gd name="connsiteY4" fmla="*/ 157324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04734 w 2140074"/>
              <a:gd name="connsiteY4" fmla="*/ 157324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04734 w 2140074"/>
              <a:gd name="connsiteY4" fmla="*/ 157324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04734 w 2140074"/>
              <a:gd name="connsiteY4" fmla="*/ 157324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276444 w 2140074"/>
              <a:gd name="connsiteY4" fmla="*/ 128753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276444 w 2140074"/>
              <a:gd name="connsiteY4" fmla="*/ 128753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276444 w 2140074"/>
              <a:gd name="connsiteY4" fmla="*/ 128753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435269 w 2140074"/>
              <a:gd name="connsiteY4" fmla="*/ 102528 h 249553"/>
              <a:gd name="connsiteX5" fmla="*/ 498829 w 2140074"/>
              <a:gd name="connsiteY5" fmla="*/ 108093 h 249553"/>
              <a:gd name="connsiteX6" fmla="*/ 554417 w 2140074"/>
              <a:gd name="connsiteY6" fmla="*/ 139697 h 249553"/>
              <a:gd name="connsiteX7" fmla="*/ 604065 w 2140074"/>
              <a:gd name="connsiteY7" fmla="*/ 173543 h 249553"/>
              <a:gd name="connsiteX8" fmla="*/ 652910 w 2140074"/>
              <a:gd name="connsiteY8" fmla="*/ 213260 h 249553"/>
              <a:gd name="connsiteX9" fmla="*/ 704824 w 2140074"/>
              <a:gd name="connsiteY9" fmla="*/ 249553 h 249553"/>
              <a:gd name="connsiteX10" fmla="*/ 751496 w 2140074"/>
              <a:gd name="connsiteY10" fmla="*/ 212418 h 249553"/>
              <a:gd name="connsiteX11" fmla="*/ 785068 w 2140074"/>
              <a:gd name="connsiteY11" fmla="*/ 164915 h 249553"/>
              <a:gd name="connsiteX12" fmla="*/ 828782 w 2140074"/>
              <a:gd name="connsiteY12" fmla="*/ 125878 h 249553"/>
              <a:gd name="connsiteX13" fmla="*/ 974995 w 2140074"/>
              <a:gd name="connsiteY13" fmla="*/ 82198 h 249553"/>
              <a:gd name="connsiteX14" fmla="*/ 1258958 w 2140074"/>
              <a:gd name="connsiteY14" fmla="*/ 87293 h 249553"/>
              <a:gd name="connsiteX15" fmla="*/ 1642199 w 2140074"/>
              <a:gd name="connsiteY15" fmla="*/ 132220 h 249553"/>
              <a:gd name="connsiteX16" fmla="*/ 1789028 w 2140074"/>
              <a:gd name="connsiteY16" fmla="*/ 148530 h 249553"/>
              <a:gd name="connsiteX17" fmla="*/ 1975893 w 2140074"/>
              <a:gd name="connsiteY17" fmla="*/ 138854 h 249553"/>
              <a:gd name="connsiteX18" fmla="*/ 2065686 w 2140074"/>
              <a:gd name="connsiteY18" fmla="*/ 112867 h 249553"/>
              <a:gd name="connsiteX19" fmla="*/ 2127723 w 2140074"/>
              <a:gd name="connsiteY19" fmla="*/ 69291 h 249553"/>
              <a:gd name="connsiteX20" fmla="*/ 2140074 w 2140074"/>
              <a:gd name="connsiteY20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99907 w 2140074"/>
              <a:gd name="connsiteY4" fmla="*/ 88244 h 249553"/>
              <a:gd name="connsiteX5" fmla="*/ 498829 w 2140074"/>
              <a:gd name="connsiteY5" fmla="*/ 108093 h 249553"/>
              <a:gd name="connsiteX6" fmla="*/ 554417 w 2140074"/>
              <a:gd name="connsiteY6" fmla="*/ 139697 h 249553"/>
              <a:gd name="connsiteX7" fmla="*/ 604065 w 2140074"/>
              <a:gd name="connsiteY7" fmla="*/ 173543 h 249553"/>
              <a:gd name="connsiteX8" fmla="*/ 652910 w 2140074"/>
              <a:gd name="connsiteY8" fmla="*/ 213260 h 249553"/>
              <a:gd name="connsiteX9" fmla="*/ 704824 w 2140074"/>
              <a:gd name="connsiteY9" fmla="*/ 249553 h 249553"/>
              <a:gd name="connsiteX10" fmla="*/ 751496 w 2140074"/>
              <a:gd name="connsiteY10" fmla="*/ 212418 h 249553"/>
              <a:gd name="connsiteX11" fmla="*/ 785068 w 2140074"/>
              <a:gd name="connsiteY11" fmla="*/ 164915 h 249553"/>
              <a:gd name="connsiteX12" fmla="*/ 828782 w 2140074"/>
              <a:gd name="connsiteY12" fmla="*/ 125878 h 249553"/>
              <a:gd name="connsiteX13" fmla="*/ 974995 w 2140074"/>
              <a:gd name="connsiteY13" fmla="*/ 82198 h 249553"/>
              <a:gd name="connsiteX14" fmla="*/ 1258958 w 2140074"/>
              <a:gd name="connsiteY14" fmla="*/ 87293 h 249553"/>
              <a:gd name="connsiteX15" fmla="*/ 1642199 w 2140074"/>
              <a:gd name="connsiteY15" fmla="*/ 132220 h 249553"/>
              <a:gd name="connsiteX16" fmla="*/ 1789028 w 2140074"/>
              <a:gd name="connsiteY16" fmla="*/ 148530 h 249553"/>
              <a:gd name="connsiteX17" fmla="*/ 1975893 w 2140074"/>
              <a:gd name="connsiteY17" fmla="*/ 138854 h 249553"/>
              <a:gd name="connsiteX18" fmla="*/ 2065686 w 2140074"/>
              <a:gd name="connsiteY18" fmla="*/ 112867 h 249553"/>
              <a:gd name="connsiteX19" fmla="*/ 2127723 w 2140074"/>
              <a:gd name="connsiteY19" fmla="*/ 69291 h 249553"/>
              <a:gd name="connsiteX20" fmla="*/ 2140074 w 2140074"/>
              <a:gd name="connsiteY20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99907 w 2140074"/>
              <a:gd name="connsiteY4" fmla="*/ 88244 h 249553"/>
              <a:gd name="connsiteX5" fmla="*/ 498829 w 2140074"/>
              <a:gd name="connsiteY5" fmla="*/ 108093 h 249553"/>
              <a:gd name="connsiteX6" fmla="*/ 554417 w 2140074"/>
              <a:gd name="connsiteY6" fmla="*/ 139697 h 249553"/>
              <a:gd name="connsiteX7" fmla="*/ 604065 w 2140074"/>
              <a:gd name="connsiteY7" fmla="*/ 173543 h 249553"/>
              <a:gd name="connsiteX8" fmla="*/ 652910 w 2140074"/>
              <a:gd name="connsiteY8" fmla="*/ 213260 h 249553"/>
              <a:gd name="connsiteX9" fmla="*/ 704824 w 2140074"/>
              <a:gd name="connsiteY9" fmla="*/ 249553 h 249553"/>
              <a:gd name="connsiteX10" fmla="*/ 751496 w 2140074"/>
              <a:gd name="connsiteY10" fmla="*/ 212418 h 249553"/>
              <a:gd name="connsiteX11" fmla="*/ 785068 w 2140074"/>
              <a:gd name="connsiteY11" fmla="*/ 164915 h 249553"/>
              <a:gd name="connsiteX12" fmla="*/ 828782 w 2140074"/>
              <a:gd name="connsiteY12" fmla="*/ 125878 h 249553"/>
              <a:gd name="connsiteX13" fmla="*/ 974995 w 2140074"/>
              <a:gd name="connsiteY13" fmla="*/ 82198 h 249553"/>
              <a:gd name="connsiteX14" fmla="*/ 1258958 w 2140074"/>
              <a:gd name="connsiteY14" fmla="*/ 87293 h 249553"/>
              <a:gd name="connsiteX15" fmla="*/ 1642199 w 2140074"/>
              <a:gd name="connsiteY15" fmla="*/ 132220 h 249553"/>
              <a:gd name="connsiteX16" fmla="*/ 1789028 w 2140074"/>
              <a:gd name="connsiteY16" fmla="*/ 148530 h 249553"/>
              <a:gd name="connsiteX17" fmla="*/ 1975893 w 2140074"/>
              <a:gd name="connsiteY17" fmla="*/ 138854 h 249553"/>
              <a:gd name="connsiteX18" fmla="*/ 2065686 w 2140074"/>
              <a:gd name="connsiteY18" fmla="*/ 112867 h 249553"/>
              <a:gd name="connsiteX19" fmla="*/ 2127723 w 2140074"/>
              <a:gd name="connsiteY19" fmla="*/ 69291 h 249553"/>
              <a:gd name="connsiteX20" fmla="*/ 2140074 w 2140074"/>
              <a:gd name="connsiteY20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99907 w 2140074"/>
              <a:gd name="connsiteY4" fmla="*/ 88244 h 249553"/>
              <a:gd name="connsiteX5" fmla="*/ 498829 w 2140074"/>
              <a:gd name="connsiteY5" fmla="*/ 108093 h 249553"/>
              <a:gd name="connsiteX6" fmla="*/ 554417 w 2140074"/>
              <a:gd name="connsiteY6" fmla="*/ 139697 h 249553"/>
              <a:gd name="connsiteX7" fmla="*/ 653568 w 2140074"/>
              <a:gd name="connsiteY7" fmla="*/ 164021 h 249553"/>
              <a:gd name="connsiteX8" fmla="*/ 652910 w 2140074"/>
              <a:gd name="connsiteY8" fmla="*/ 213260 h 249553"/>
              <a:gd name="connsiteX9" fmla="*/ 704824 w 2140074"/>
              <a:gd name="connsiteY9" fmla="*/ 249553 h 249553"/>
              <a:gd name="connsiteX10" fmla="*/ 751496 w 2140074"/>
              <a:gd name="connsiteY10" fmla="*/ 212418 h 249553"/>
              <a:gd name="connsiteX11" fmla="*/ 785068 w 2140074"/>
              <a:gd name="connsiteY11" fmla="*/ 164915 h 249553"/>
              <a:gd name="connsiteX12" fmla="*/ 828782 w 2140074"/>
              <a:gd name="connsiteY12" fmla="*/ 125878 h 249553"/>
              <a:gd name="connsiteX13" fmla="*/ 974995 w 2140074"/>
              <a:gd name="connsiteY13" fmla="*/ 82198 h 249553"/>
              <a:gd name="connsiteX14" fmla="*/ 1258958 w 2140074"/>
              <a:gd name="connsiteY14" fmla="*/ 87293 h 249553"/>
              <a:gd name="connsiteX15" fmla="*/ 1642199 w 2140074"/>
              <a:gd name="connsiteY15" fmla="*/ 132220 h 249553"/>
              <a:gd name="connsiteX16" fmla="*/ 1789028 w 2140074"/>
              <a:gd name="connsiteY16" fmla="*/ 148530 h 249553"/>
              <a:gd name="connsiteX17" fmla="*/ 1975893 w 2140074"/>
              <a:gd name="connsiteY17" fmla="*/ 138854 h 249553"/>
              <a:gd name="connsiteX18" fmla="*/ 2065686 w 2140074"/>
              <a:gd name="connsiteY18" fmla="*/ 112867 h 249553"/>
              <a:gd name="connsiteX19" fmla="*/ 2127723 w 2140074"/>
              <a:gd name="connsiteY19" fmla="*/ 69291 h 249553"/>
              <a:gd name="connsiteX20" fmla="*/ 2140074 w 2140074"/>
              <a:gd name="connsiteY20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99907 w 2140074"/>
              <a:gd name="connsiteY4" fmla="*/ 88244 h 249553"/>
              <a:gd name="connsiteX5" fmla="*/ 498829 w 2140074"/>
              <a:gd name="connsiteY5" fmla="*/ 108093 h 249553"/>
              <a:gd name="connsiteX6" fmla="*/ 596850 w 2140074"/>
              <a:gd name="connsiteY6" fmla="*/ 130175 h 249553"/>
              <a:gd name="connsiteX7" fmla="*/ 653568 w 2140074"/>
              <a:gd name="connsiteY7" fmla="*/ 164021 h 249553"/>
              <a:gd name="connsiteX8" fmla="*/ 652910 w 2140074"/>
              <a:gd name="connsiteY8" fmla="*/ 213260 h 249553"/>
              <a:gd name="connsiteX9" fmla="*/ 704824 w 2140074"/>
              <a:gd name="connsiteY9" fmla="*/ 249553 h 249553"/>
              <a:gd name="connsiteX10" fmla="*/ 751496 w 2140074"/>
              <a:gd name="connsiteY10" fmla="*/ 212418 h 249553"/>
              <a:gd name="connsiteX11" fmla="*/ 785068 w 2140074"/>
              <a:gd name="connsiteY11" fmla="*/ 164915 h 249553"/>
              <a:gd name="connsiteX12" fmla="*/ 828782 w 2140074"/>
              <a:gd name="connsiteY12" fmla="*/ 125878 h 249553"/>
              <a:gd name="connsiteX13" fmla="*/ 974995 w 2140074"/>
              <a:gd name="connsiteY13" fmla="*/ 82198 h 249553"/>
              <a:gd name="connsiteX14" fmla="*/ 1258958 w 2140074"/>
              <a:gd name="connsiteY14" fmla="*/ 87293 h 249553"/>
              <a:gd name="connsiteX15" fmla="*/ 1642199 w 2140074"/>
              <a:gd name="connsiteY15" fmla="*/ 132220 h 249553"/>
              <a:gd name="connsiteX16" fmla="*/ 1789028 w 2140074"/>
              <a:gd name="connsiteY16" fmla="*/ 148530 h 249553"/>
              <a:gd name="connsiteX17" fmla="*/ 1975893 w 2140074"/>
              <a:gd name="connsiteY17" fmla="*/ 138854 h 249553"/>
              <a:gd name="connsiteX18" fmla="*/ 2065686 w 2140074"/>
              <a:gd name="connsiteY18" fmla="*/ 112867 h 249553"/>
              <a:gd name="connsiteX19" fmla="*/ 2127723 w 2140074"/>
              <a:gd name="connsiteY19" fmla="*/ 69291 h 249553"/>
              <a:gd name="connsiteX20" fmla="*/ 2140074 w 2140074"/>
              <a:gd name="connsiteY20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99907 w 2140074"/>
              <a:gd name="connsiteY4" fmla="*/ 88244 h 249553"/>
              <a:gd name="connsiteX5" fmla="*/ 498829 w 2140074"/>
              <a:gd name="connsiteY5" fmla="*/ 108093 h 249553"/>
              <a:gd name="connsiteX6" fmla="*/ 596850 w 2140074"/>
              <a:gd name="connsiteY6" fmla="*/ 130175 h 249553"/>
              <a:gd name="connsiteX7" fmla="*/ 653568 w 2140074"/>
              <a:gd name="connsiteY7" fmla="*/ 164021 h 249553"/>
              <a:gd name="connsiteX8" fmla="*/ 688270 w 2140074"/>
              <a:gd name="connsiteY8" fmla="*/ 208500 h 249553"/>
              <a:gd name="connsiteX9" fmla="*/ 704824 w 2140074"/>
              <a:gd name="connsiteY9" fmla="*/ 249553 h 249553"/>
              <a:gd name="connsiteX10" fmla="*/ 751496 w 2140074"/>
              <a:gd name="connsiteY10" fmla="*/ 212418 h 249553"/>
              <a:gd name="connsiteX11" fmla="*/ 785068 w 2140074"/>
              <a:gd name="connsiteY11" fmla="*/ 164915 h 249553"/>
              <a:gd name="connsiteX12" fmla="*/ 828782 w 2140074"/>
              <a:gd name="connsiteY12" fmla="*/ 125878 h 249553"/>
              <a:gd name="connsiteX13" fmla="*/ 974995 w 2140074"/>
              <a:gd name="connsiteY13" fmla="*/ 82198 h 249553"/>
              <a:gd name="connsiteX14" fmla="*/ 1258958 w 2140074"/>
              <a:gd name="connsiteY14" fmla="*/ 87293 h 249553"/>
              <a:gd name="connsiteX15" fmla="*/ 1642199 w 2140074"/>
              <a:gd name="connsiteY15" fmla="*/ 132220 h 249553"/>
              <a:gd name="connsiteX16" fmla="*/ 1789028 w 2140074"/>
              <a:gd name="connsiteY16" fmla="*/ 148530 h 249553"/>
              <a:gd name="connsiteX17" fmla="*/ 1975893 w 2140074"/>
              <a:gd name="connsiteY17" fmla="*/ 138854 h 249553"/>
              <a:gd name="connsiteX18" fmla="*/ 2065686 w 2140074"/>
              <a:gd name="connsiteY18" fmla="*/ 112867 h 249553"/>
              <a:gd name="connsiteX19" fmla="*/ 2127723 w 2140074"/>
              <a:gd name="connsiteY19" fmla="*/ 69291 h 249553"/>
              <a:gd name="connsiteX20" fmla="*/ 2140074 w 2140074"/>
              <a:gd name="connsiteY20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99907 w 2140074"/>
              <a:gd name="connsiteY4" fmla="*/ 88244 h 249553"/>
              <a:gd name="connsiteX5" fmla="*/ 498829 w 2140074"/>
              <a:gd name="connsiteY5" fmla="*/ 108093 h 249553"/>
              <a:gd name="connsiteX6" fmla="*/ 625138 w 2140074"/>
              <a:gd name="connsiteY6" fmla="*/ 130178 h 249553"/>
              <a:gd name="connsiteX7" fmla="*/ 653568 w 2140074"/>
              <a:gd name="connsiteY7" fmla="*/ 164021 h 249553"/>
              <a:gd name="connsiteX8" fmla="*/ 688270 w 2140074"/>
              <a:gd name="connsiteY8" fmla="*/ 208500 h 249553"/>
              <a:gd name="connsiteX9" fmla="*/ 704824 w 2140074"/>
              <a:gd name="connsiteY9" fmla="*/ 249553 h 249553"/>
              <a:gd name="connsiteX10" fmla="*/ 751496 w 2140074"/>
              <a:gd name="connsiteY10" fmla="*/ 212418 h 249553"/>
              <a:gd name="connsiteX11" fmla="*/ 785068 w 2140074"/>
              <a:gd name="connsiteY11" fmla="*/ 164915 h 249553"/>
              <a:gd name="connsiteX12" fmla="*/ 828782 w 2140074"/>
              <a:gd name="connsiteY12" fmla="*/ 125878 h 249553"/>
              <a:gd name="connsiteX13" fmla="*/ 974995 w 2140074"/>
              <a:gd name="connsiteY13" fmla="*/ 82198 h 249553"/>
              <a:gd name="connsiteX14" fmla="*/ 1258958 w 2140074"/>
              <a:gd name="connsiteY14" fmla="*/ 87293 h 249553"/>
              <a:gd name="connsiteX15" fmla="*/ 1642199 w 2140074"/>
              <a:gd name="connsiteY15" fmla="*/ 132220 h 249553"/>
              <a:gd name="connsiteX16" fmla="*/ 1789028 w 2140074"/>
              <a:gd name="connsiteY16" fmla="*/ 148530 h 249553"/>
              <a:gd name="connsiteX17" fmla="*/ 1975893 w 2140074"/>
              <a:gd name="connsiteY17" fmla="*/ 138854 h 249553"/>
              <a:gd name="connsiteX18" fmla="*/ 2065686 w 2140074"/>
              <a:gd name="connsiteY18" fmla="*/ 112867 h 249553"/>
              <a:gd name="connsiteX19" fmla="*/ 2127723 w 2140074"/>
              <a:gd name="connsiteY19" fmla="*/ 69291 h 249553"/>
              <a:gd name="connsiteX20" fmla="*/ 2140074 w 2140074"/>
              <a:gd name="connsiteY20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99907 w 2140074"/>
              <a:gd name="connsiteY4" fmla="*/ 88244 h 249553"/>
              <a:gd name="connsiteX5" fmla="*/ 576620 w 2140074"/>
              <a:gd name="connsiteY5" fmla="*/ 108096 h 249553"/>
              <a:gd name="connsiteX6" fmla="*/ 625138 w 2140074"/>
              <a:gd name="connsiteY6" fmla="*/ 130178 h 249553"/>
              <a:gd name="connsiteX7" fmla="*/ 653568 w 2140074"/>
              <a:gd name="connsiteY7" fmla="*/ 164021 h 249553"/>
              <a:gd name="connsiteX8" fmla="*/ 688270 w 2140074"/>
              <a:gd name="connsiteY8" fmla="*/ 208500 h 249553"/>
              <a:gd name="connsiteX9" fmla="*/ 704824 w 2140074"/>
              <a:gd name="connsiteY9" fmla="*/ 249553 h 249553"/>
              <a:gd name="connsiteX10" fmla="*/ 751496 w 2140074"/>
              <a:gd name="connsiteY10" fmla="*/ 212418 h 249553"/>
              <a:gd name="connsiteX11" fmla="*/ 785068 w 2140074"/>
              <a:gd name="connsiteY11" fmla="*/ 164915 h 249553"/>
              <a:gd name="connsiteX12" fmla="*/ 828782 w 2140074"/>
              <a:gd name="connsiteY12" fmla="*/ 125878 h 249553"/>
              <a:gd name="connsiteX13" fmla="*/ 974995 w 2140074"/>
              <a:gd name="connsiteY13" fmla="*/ 82198 h 249553"/>
              <a:gd name="connsiteX14" fmla="*/ 1258958 w 2140074"/>
              <a:gd name="connsiteY14" fmla="*/ 87293 h 249553"/>
              <a:gd name="connsiteX15" fmla="*/ 1642199 w 2140074"/>
              <a:gd name="connsiteY15" fmla="*/ 132220 h 249553"/>
              <a:gd name="connsiteX16" fmla="*/ 1789028 w 2140074"/>
              <a:gd name="connsiteY16" fmla="*/ 148530 h 249553"/>
              <a:gd name="connsiteX17" fmla="*/ 1975893 w 2140074"/>
              <a:gd name="connsiteY17" fmla="*/ 138854 h 249553"/>
              <a:gd name="connsiteX18" fmla="*/ 2065686 w 2140074"/>
              <a:gd name="connsiteY18" fmla="*/ 112867 h 249553"/>
              <a:gd name="connsiteX19" fmla="*/ 2127723 w 2140074"/>
              <a:gd name="connsiteY19" fmla="*/ 69291 h 249553"/>
              <a:gd name="connsiteX20" fmla="*/ 2140074 w 2140074"/>
              <a:gd name="connsiteY20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513059 w 2140074"/>
              <a:gd name="connsiteY4" fmla="*/ 88246 h 249553"/>
              <a:gd name="connsiteX5" fmla="*/ 576620 w 2140074"/>
              <a:gd name="connsiteY5" fmla="*/ 108096 h 249553"/>
              <a:gd name="connsiteX6" fmla="*/ 625138 w 2140074"/>
              <a:gd name="connsiteY6" fmla="*/ 130178 h 249553"/>
              <a:gd name="connsiteX7" fmla="*/ 653568 w 2140074"/>
              <a:gd name="connsiteY7" fmla="*/ 164021 h 249553"/>
              <a:gd name="connsiteX8" fmla="*/ 688270 w 2140074"/>
              <a:gd name="connsiteY8" fmla="*/ 208500 h 249553"/>
              <a:gd name="connsiteX9" fmla="*/ 704824 w 2140074"/>
              <a:gd name="connsiteY9" fmla="*/ 249553 h 249553"/>
              <a:gd name="connsiteX10" fmla="*/ 751496 w 2140074"/>
              <a:gd name="connsiteY10" fmla="*/ 212418 h 249553"/>
              <a:gd name="connsiteX11" fmla="*/ 785068 w 2140074"/>
              <a:gd name="connsiteY11" fmla="*/ 164915 h 249553"/>
              <a:gd name="connsiteX12" fmla="*/ 828782 w 2140074"/>
              <a:gd name="connsiteY12" fmla="*/ 125878 h 249553"/>
              <a:gd name="connsiteX13" fmla="*/ 974995 w 2140074"/>
              <a:gd name="connsiteY13" fmla="*/ 82198 h 249553"/>
              <a:gd name="connsiteX14" fmla="*/ 1258958 w 2140074"/>
              <a:gd name="connsiteY14" fmla="*/ 87293 h 249553"/>
              <a:gd name="connsiteX15" fmla="*/ 1642199 w 2140074"/>
              <a:gd name="connsiteY15" fmla="*/ 132220 h 249553"/>
              <a:gd name="connsiteX16" fmla="*/ 1789028 w 2140074"/>
              <a:gd name="connsiteY16" fmla="*/ 148530 h 249553"/>
              <a:gd name="connsiteX17" fmla="*/ 1975893 w 2140074"/>
              <a:gd name="connsiteY17" fmla="*/ 138854 h 249553"/>
              <a:gd name="connsiteX18" fmla="*/ 2065686 w 2140074"/>
              <a:gd name="connsiteY18" fmla="*/ 112867 h 249553"/>
              <a:gd name="connsiteX19" fmla="*/ 2127723 w 2140074"/>
              <a:gd name="connsiteY19" fmla="*/ 69291 h 249553"/>
              <a:gd name="connsiteX20" fmla="*/ 2140074 w 2140074"/>
              <a:gd name="connsiteY20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211935 w 2140074"/>
              <a:gd name="connsiteY3" fmla="*/ 149317 h 249553"/>
              <a:gd name="connsiteX4" fmla="*/ 513059 w 2140074"/>
              <a:gd name="connsiteY4" fmla="*/ 88246 h 249553"/>
              <a:gd name="connsiteX5" fmla="*/ 576620 w 2140074"/>
              <a:gd name="connsiteY5" fmla="*/ 108096 h 249553"/>
              <a:gd name="connsiteX6" fmla="*/ 625138 w 2140074"/>
              <a:gd name="connsiteY6" fmla="*/ 130178 h 249553"/>
              <a:gd name="connsiteX7" fmla="*/ 653568 w 2140074"/>
              <a:gd name="connsiteY7" fmla="*/ 164021 h 249553"/>
              <a:gd name="connsiteX8" fmla="*/ 688270 w 2140074"/>
              <a:gd name="connsiteY8" fmla="*/ 208500 h 249553"/>
              <a:gd name="connsiteX9" fmla="*/ 704824 w 2140074"/>
              <a:gd name="connsiteY9" fmla="*/ 249553 h 249553"/>
              <a:gd name="connsiteX10" fmla="*/ 751496 w 2140074"/>
              <a:gd name="connsiteY10" fmla="*/ 212418 h 249553"/>
              <a:gd name="connsiteX11" fmla="*/ 785068 w 2140074"/>
              <a:gd name="connsiteY11" fmla="*/ 164915 h 249553"/>
              <a:gd name="connsiteX12" fmla="*/ 828782 w 2140074"/>
              <a:gd name="connsiteY12" fmla="*/ 125878 h 249553"/>
              <a:gd name="connsiteX13" fmla="*/ 974995 w 2140074"/>
              <a:gd name="connsiteY13" fmla="*/ 82198 h 249553"/>
              <a:gd name="connsiteX14" fmla="*/ 1258958 w 2140074"/>
              <a:gd name="connsiteY14" fmla="*/ 87293 h 249553"/>
              <a:gd name="connsiteX15" fmla="*/ 1642199 w 2140074"/>
              <a:gd name="connsiteY15" fmla="*/ 132220 h 249553"/>
              <a:gd name="connsiteX16" fmla="*/ 1789028 w 2140074"/>
              <a:gd name="connsiteY16" fmla="*/ 148530 h 249553"/>
              <a:gd name="connsiteX17" fmla="*/ 1975893 w 2140074"/>
              <a:gd name="connsiteY17" fmla="*/ 138854 h 249553"/>
              <a:gd name="connsiteX18" fmla="*/ 2065686 w 2140074"/>
              <a:gd name="connsiteY18" fmla="*/ 112867 h 249553"/>
              <a:gd name="connsiteX19" fmla="*/ 2127723 w 2140074"/>
              <a:gd name="connsiteY19" fmla="*/ 69291 h 249553"/>
              <a:gd name="connsiteX20" fmla="*/ 2140074 w 2140074"/>
              <a:gd name="connsiteY20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211935 w 2140074"/>
              <a:gd name="connsiteY3" fmla="*/ 149317 h 249553"/>
              <a:gd name="connsiteX4" fmla="*/ 397879 w 2140074"/>
              <a:gd name="connsiteY4" fmla="*/ 115039 h 249553"/>
              <a:gd name="connsiteX5" fmla="*/ 513059 w 2140074"/>
              <a:gd name="connsiteY5" fmla="*/ 88246 h 249553"/>
              <a:gd name="connsiteX6" fmla="*/ 576620 w 2140074"/>
              <a:gd name="connsiteY6" fmla="*/ 108096 h 249553"/>
              <a:gd name="connsiteX7" fmla="*/ 625138 w 2140074"/>
              <a:gd name="connsiteY7" fmla="*/ 130178 h 249553"/>
              <a:gd name="connsiteX8" fmla="*/ 653568 w 2140074"/>
              <a:gd name="connsiteY8" fmla="*/ 164021 h 249553"/>
              <a:gd name="connsiteX9" fmla="*/ 688270 w 2140074"/>
              <a:gd name="connsiteY9" fmla="*/ 20850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211935 w 2140074"/>
              <a:gd name="connsiteY3" fmla="*/ 149317 h 249553"/>
              <a:gd name="connsiteX4" fmla="*/ 362519 w 2140074"/>
              <a:gd name="connsiteY4" fmla="*/ 95992 h 249553"/>
              <a:gd name="connsiteX5" fmla="*/ 513059 w 2140074"/>
              <a:gd name="connsiteY5" fmla="*/ 88246 h 249553"/>
              <a:gd name="connsiteX6" fmla="*/ 576620 w 2140074"/>
              <a:gd name="connsiteY6" fmla="*/ 108096 h 249553"/>
              <a:gd name="connsiteX7" fmla="*/ 625138 w 2140074"/>
              <a:gd name="connsiteY7" fmla="*/ 130178 h 249553"/>
              <a:gd name="connsiteX8" fmla="*/ 653568 w 2140074"/>
              <a:gd name="connsiteY8" fmla="*/ 164021 h 249553"/>
              <a:gd name="connsiteX9" fmla="*/ 688270 w 2140074"/>
              <a:gd name="connsiteY9" fmla="*/ 20850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211935 w 2140074"/>
              <a:gd name="connsiteY3" fmla="*/ 149317 h 249553"/>
              <a:gd name="connsiteX4" fmla="*/ 362519 w 2140074"/>
              <a:gd name="connsiteY4" fmla="*/ 95992 h 249553"/>
              <a:gd name="connsiteX5" fmla="*/ 513059 w 2140074"/>
              <a:gd name="connsiteY5" fmla="*/ 88246 h 249553"/>
              <a:gd name="connsiteX6" fmla="*/ 576620 w 2140074"/>
              <a:gd name="connsiteY6" fmla="*/ 108096 h 249553"/>
              <a:gd name="connsiteX7" fmla="*/ 625138 w 2140074"/>
              <a:gd name="connsiteY7" fmla="*/ 130178 h 249553"/>
              <a:gd name="connsiteX8" fmla="*/ 653568 w 2140074"/>
              <a:gd name="connsiteY8" fmla="*/ 164021 h 249553"/>
              <a:gd name="connsiteX9" fmla="*/ 688270 w 2140074"/>
              <a:gd name="connsiteY9" fmla="*/ 20850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211935 w 2140074"/>
              <a:gd name="connsiteY3" fmla="*/ 135033 h 249553"/>
              <a:gd name="connsiteX4" fmla="*/ 362519 w 2140074"/>
              <a:gd name="connsiteY4" fmla="*/ 95992 h 249553"/>
              <a:gd name="connsiteX5" fmla="*/ 513059 w 2140074"/>
              <a:gd name="connsiteY5" fmla="*/ 88246 h 249553"/>
              <a:gd name="connsiteX6" fmla="*/ 576620 w 2140074"/>
              <a:gd name="connsiteY6" fmla="*/ 108096 h 249553"/>
              <a:gd name="connsiteX7" fmla="*/ 625138 w 2140074"/>
              <a:gd name="connsiteY7" fmla="*/ 130178 h 249553"/>
              <a:gd name="connsiteX8" fmla="*/ 653568 w 2140074"/>
              <a:gd name="connsiteY8" fmla="*/ 164021 h 249553"/>
              <a:gd name="connsiteX9" fmla="*/ 688270 w 2140074"/>
              <a:gd name="connsiteY9" fmla="*/ 20850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211935 w 2140074"/>
              <a:gd name="connsiteY3" fmla="*/ 135033 h 249553"/>
              <a:gd name="connsiteX4" fmla="*/ 362519 w 2140074"/>
              <a:gd name="connsiteY4" fmla="*/ 95992 h 249553"/>
              <a:gd name="connsiteX5" fmla="*/ 513059 w 2140074"/>
              <a:gd name="connsiteY5" fmla="*/ 88246 h 249553"/>
              <a:gd name="connsiteX6" fmla="*/ 576620 w 2140074"/>
              <a:gd name="connsiteY6" fmla="*/ 108096 h 249553"/>
              <a:gd name="connsiteX7" fmla="*/ 625138 w 2140074"/>
              <a:gd name="connsiteY7" fmla="*/ 130178 h 249553"/>
              <a:gd name="connsiteX8" fmla="*/ 653568 w 2140074"/>
              <a:gd name="connsiteY8" fmla="*/ 164021 h 249553"/>
              <a:gd name="connsiteX9" fmla="*/ 688270 w 2140074"/>
              <a:gd name="connsiteY9" fmla="*/ 20850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54317"/>
              <a:gd name="connsiteX1" fmla="*/ 12627 w 2140074"/>
              <a:gd name="connsiteY1" fmla="*/ 74610 h 254317"/>
              <a:gd name="connsiteX2" fmla="*/ 77534 w 2140074"/>
              <a:gd name="connsiteY2" fmla="*/ 125459 h 254317"/>
              <a:gd name="connsiteX3" fmla="*/ 211935 w 2140074"/>
              <a:gd name="connsiteY3" fmla="*/ 135033 h 254317"/>
              <a:gd name="connsiteX4" fmla="*/ 362519 w 2140074"/>
              <a:gd name="connsiteY4" fmla="*/ 95992 h 254317"/>
              <a:gd name="connsiteX5" fmla="*/ 513059 w 2140074"/>
              <a:gd name="connsiteY5" fmla="*/ 88246 h 254317"/>
              <a:gd name="connsiteX6" fmla="*/ 576620 w 2140074"/>
              <a:gd name="connsiteY6" fmla="*/ 108096 h 254317"/>
              <a:gd name="connsiteX7" fmla="*/ 625138 w 2140074"/>
              <a:gd name="connsiteY7" fmla="*/ 130178 h 254317"/>
              <a:gd name="connsiteX8" fmla="*/ 653568 w 2140074"/>
              <a:gd name="connsiteY8" fmla="*/ 164021 h 254317"/>
              <a:gd name="connsiteX9" fmla="*/ 688270 w 2140074"/>
              <a:gd name="connsiteY9" fmla="*/ 208500 h 254317"/>
              <a:gd name="connsiteX10" fmla="*/ 733110 w 2140074"/>
              <a:gd name="connsiteY10" fmla="*/ 254317 h 254317"/>
              <a:gd name="connsiteX11" fmla="*/ 751496 w 2140074"/>
              <a:gd name="connsiteY11" fmla="*/ 212418 h 254317"/>
              <a:gd name="connsiteX12" fmla="*/ 785068 w 2140074"/>
              <a:gd name="connsiteY12" fmla="*/ 164915 h 254317"/>
              <a:gd name="connsiteX13" fmla="*/ 828782 w 2140074"/>
              <a:gd name="connsiteY13" fmla="*/ 125878 h 254317"/>
              <a:gd name="connsiteX14" fmla="*/ 974995 w 2140074"/>
              <a:gd name="connsiteY14" fmla="*/ 82198 h 254317"/>
              <a:gd name="connsiteX15" fmla="*/ 1258958 w 2140074"/>
              <a:gd name="connsiteY15" fmla="*/ 87293 h 254317"/>
              <a:gd name="connsiteX16" fmla="*/ 1642199 w 2140074"/>
              <a:gd name="connsiteY16" fmla="*/ 132220 h 254317"/>
              <a:gd name="connsiteX17" fmla="*/ 1789028 w 2140074"/>
              <a:gd name="connsiteY17" fmla="*/ 148530 h 254317"/>
              <a:gd name="connsiteX18" fmla="*/ 1975893 w 2140074"/>
              <a:gd name="connsiteY18" fmla="*/ 138854 h 254317"/>
              <a:gd name="connsiteX19" fmla="*/ 2065686 w 2140074"/>
              <a:gd name="connsiteY19" fmla="*/ 112867 h 254317"/>
              <a:gd name="connsiteX20" fmla="*/ 2127723 w 2140074"/>
              <a:gd name="connsiteY20" fmla="*/ 69291 h 254317"/>
              <a:gd name="connsiteX21" fmla="*/ 2140074 w 2140074"/>
              <a:gd name="connsiteY21" fmla="*/ 0 h 254317"/>
              <a:gd name="connsiteX0" fmla="*/ 5557 w 2140074"/>
              <a:gd name="connsiteY0" fmla="*/ 2086 h 254317"/>
              <a:gd name="connsiteX1" fmla="*/ 12627 w 2140074"/>
              <a:gd name="connsiteY1" fmla="*/ 74610 h 254317"/>
              <a:gd name="connsiteX2" fmla="*/ 77534 w 2140074"/>
              <a:gd name="connsiteY2" fmla="*/ 125459 h 254317"/>
              <a:gd name="connsiteX3" fmla="*/ 211935 w 2140074"/>
              <a:gd name="connsiteY3" fmla="*/ 135033 h 254317"/>
              <a:gd name="connsiteX4" fmla="*/ 362519 w 2140074"/>
              <a:gd name="connsiteY4" fmla="*/ 95992 h 254317"/>
              <a:gd name="connsiteX5" fmla="*/ 513059 w 2140074"/>
              <a:gd name="connsiteY5" fmla="*/ 88246 h 254317"/>
              <a:gd name="connsiteX6" fmla="*/ 576620 w 2140074"/>
              <a:gd name="connsiteY6" fmla="*/ 108096 h 254317"/>
              <a:gd name="connsiteX7" fmla="*/ 625138 w 2140074"/>
              <a:gd name="connsiteY7" fmla="*/ 130178 h 254317"/>
              <a:gd name="connsiteX8" fmla="*/ 653568 w 2140074"/>
              <a:gd name="connsiteY8" fmla="*/ 164021 h 254317"/>
              <a:gd name="connsiteX9" fmla="*/ 688270 w 2140074"/>
              <a:gd name="connsiteY9" fmla="*/ 208500 h 254317"/>
              <a:gd name="connsiteX10" fmla="*/ 733110 w 2140074"/>
              <a:gd name="connsiteY10" fmla="*/ 254317 h 254317"/>
              <a:gd name="connsiteX11" fmla="*/ 751496 w 2140074"/>
              <a:gd name="connsiteY11" fmla="*/ 212418 h 254317"/>
              <a:gd name="connsiteX12" fmla="*/ 785068 w 2140074"/>
              <a:gd name="connsiteY12" fmla="*/ 164915 h 254317"/>
              <a:gd name="connsiteX13" fmla="*/ 828782 w 2140074"/>
              <a:gd name="connsiteY13" fmla="*/ 125878 h 254317"/>
              <a:gd name="connsiteX14" fmla="*/ 974995 w 2140074"/>
              <a:gd name="connsiteY14" fmla="*/ 82198 h 254317"/>
              <a:gd name="connsiteX15" fmla="*/ 1258958 w 2140074"/>
              <a:gd name="connsiteY15" fmla="*/ 87293 h 254317"/>
              <a:gd name="connsiteX16" fmla="*/ 1642199 w 2140074"/>
              <a:gd name="connsiteY16" fmla="*/ 132220 h 254317"/>
              <a:gd name="connsiteX17" fmla="*/ 1789028 w 2140074"/>
              <a:gd name="connsiteY17" fmla="*/ 148530 h 254317"/>
              <a:gd name="connsiteX18" fmla="*/ 1975893 w 2140074"/>
              <a:gd name="connsiteY18" fmla="*/ 138854 h 254317"/>
              <a:gd name="connsiteX19" fmla="*/ 2065686 w 2140074"/>
              <a:gd name="connsiteY19" fmla="*/ 112867 h 254317"/>
              <a:gd name="connsiteX20" fmla="*/ 2127723 w 2140074"/>
              <a:gd name="connsiteY20" fmla="*/ 69291 h 254317"/>
              <a:gd name="connsiteX21" fmla="*/ 2140074 w 2140074"/>
              <a:gd name="connsiteY21" fmla="*/ 0 h 254317"/>
              <a:gd name="connsiteX0" fmla="*/ 5557 w 2140074"/>
              <a:gd name="connsiteY0" fmla="*/ 2086 h 254317"/>
              <a:gd name="connsiteX1" fmla="*/ 12627 w 2140074"/>
              <a:gd name="connsiteY1" fmla="*/ 74610 h 254317"/>
              <a:gd name="connsiteX2" fmla="*/ 77534 w 2140074"/>
              <a:gd name="connsiteY2" fmla="*/ 125459 h 254317"/>
              <a:gd name="connsiteX3" fmla="*/ 211935 w 2140074"/>
              <a:gd name="connsiteY3" fmla="*/ 135033 h 254317"/>
              <a:gd name="connsiteX4" fmla="*/ 362519 w 2140074"/>
              <a:gd name="connsiteY4" fmla="*/ 95992 h 254317"/>
              <a:gd name="connsiteX5" fmla="*/ 513059 w 2140074"/>
              <a:gd name="connsiteY5" fmla="*/ 88246 h 254317"/>
              <a:gd name="connsiteX6" fmla="*/ 576620 w 2140074"/>
              <a:gd name="connsiteY6" fmla="*/ 108096 h 254317"/>
              <a:gd name="connsiteX7" fmla="*/ 625138 w 2140074"/>
              <a:gd name="connsiteY7" fmla="*/ 130178 h 254317"/>
              <a:gd name="connsiteX8" fmla="*/ 653568 w 2140074"/>
              <a:gd name="connsiteY8" fmla="*/ 164021 h 254317"/>
              <a:gd name="connsiteX9" fmla="*/ 688270 w 2140074"/>
              <a:gd name="connsiteY9" fmla="*/ 208500 h 254317"/>
              <a:gd name="connsiteX10" fmla="*/ 733110 w 2140074"/>
              <a:gd name="connsiteY10" fmla="*/ 254317 h 254317"/>
              <a:gd name="connsiteX11" fmla="*/ 751496 w 2140074"/>
              <a:gd name="connsiteY11" fmla="*/ 212418 h 254317"/>
              <a:gd name="connsiteX12" fmla="*/ 785068 w 2140074"/>
              <a:gd name="connsiteY12" fmla="*/ 164915 h 254317"/>
              <a:gd name="connsiteX13" fmla="*/ 828782 w 2140074"/>
              <a:gd name="connsiteY13" fmla="*/ 125878 h 254317"/>
              <a:gd name="connsiteX14" fmla="*/ 974995 w 2140074"/>
              <a:gd name="connsiteY14" fmla="*/ 82198 h 254317"/>
              <a:gd name="connsiteX15" fmla="*/ 1258958 w 2140074"/>
              <a:gd name="connsiteY15" fmla="*/ 87293 h 254317"/>
              <a:gd name="connsiteX16" fmla="*/ 1642199 w 2140074"/>
              <a:gd name="connsiteY16" fmla="*/ 132220 h 254317"/>
              <a:gd name="connsiteX17" fmla="*/ 1789028 w 2140074"/>
              <a:gd name="connsiteY17" fmla="*/ 148530 h 254317"/>
              <a:gd name="connsiteX18" fmla="*/ 1975893 w 2140074"/>
              <a:gd name="connsiteY18" fmla="*/ 138854 h 254317"/>
              <a:gd name="connsiteX19" fmla="*/ 2065686 w 2140074"/>
              <a:gd name="connsiteY19" fmla="*/ 112867 h 254317"/>
              <a:gd name="connsiteX20" fmla="*/ 2127723 w 2140074"/>
              <a:gd name="connsiteY20" fmla="*/ 69291 h 254317"/>
              <a:gd name="connsiteX21" fmla="*/ 2140074 w 2140074"/>
              <a:gd name="connsiteY21" fmla="*/ 0 h 254317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576620 w 2140074"/>
              <a:gd name="connsiteY6" fmla="*/ 108096 h 244795"/>
              <a:gd name="connsiteX7" fmla="*/ 625138 w 2140074"/>
              <a:gd name="connsiteY7" fmla="*/ 130178 h 244795"/>
              <a:gd name="connsiteX8" fmla="*/ 653568 w 2140074"/>
              <a:gd name="connsiteY8" fmla="*/ 164021 h 244795"/>
              <a:gd name="connsiteX9" fmla="*/ 688270 w 2140074"/>
              <a:gd name="connsiteY9" fmla="*/ 208500 h 244795"/>
              <a:gd name="connsiteX10" fmla="*/ 704820 w 2140074"/>
              <a:gd name="connsiteY10" fmla="*/ 244795 h 244795"/>
              <a:gd name="connsiteX11" fmla="*/ 751496 w 2140074"/>
              <a:gd name="connsiteY11" fmla="*/ 212418 h 244795"/>
              <a:gd name="connsiteX12" fmla="*/ 785068 w 2140074"/>
              <a:gd name="connsiteY12" fmla="*/ 164915 h 244795"/>
              <a:gd name="connsiteX13" fmla="*/ 828782 w 2140074"/>
              <a:gd name="connsiteY13" fmla="*/ 125878 h 244795"/>
              <a:gd name="connsiteX14" fmla="*/ 974995 w 2140074"/>
              <a:gd name="connsiteY14" fmla="*/ 82198 h 244795"/>
              <a:gd name="connsiteX15" fmla="*/ 1258958 w 2140074"/>
              <a:gd name="connsiteY15" fmla="*/ 87293 h 244795"/>
              <a:gd name="connsiteX16" fmla="*/ 1642199 w 2140074"/>
              <a:gd name="connsiteY16" fmla="*/ 132220 h 244795"/>
              <a:gd name="connsiteX17" fmla="*/ 1789028 w 2140074"/>
              <a:gd name="connsiteY17" fmla="*/ 148530 h 244795"/>
              <a:gd name="connsiteX18" fmla="*/ 1975893 w 2140074"/>
              <a:gd name="connsiteY18" fmla="*/ 138854 h 244795"/>
              <a:gd name="connsiteX19" fmla="*/ 2065686 w 2140074"/>
              <a:gd name="connsiteY19" fmla="*/ 112867 h 244795"/>
              <a:gd name="connsiteX20" fmla="*/ 2127723 w 2140074"/>
              <a:gd name="connsiteY20" fmla="*/ 69291 h 244795"/>
              <a:gd name="connsiteX21" fmla="*/ 2140074 w 2140074"/>
              <a:gd name="connsiteY21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576620 w 2140074"/>
              <a:gd name="connsiteY6" fmla="*/ 108096 h 244795"/>
              <a:gd name="connsiteX7" fmla="*/ 625138 w 2140074"/>
              <a:gd name="connsiteY7" fmla="*/ 130178 h 244795"/>
              <a:gd name="connsiteX8" fmla="*/ 653568 w 2140074"/>
              <a:gd name="connsiteY8" fmla="*/ 164021 h 244795"/>
              <a:gd name="connsiteX9" fmla="*/ 688270 w 2140074"/>
              <a:gd name="connsiteY9" fmla="*/ 208500 h 244795"/>
              <a:gd name="connsiteX10" fmla="*/ 704820 w 2140074"/>
              <a:gd name="connsiteY10" fmla="*/ 244795 h 244795"/>
              <a:gd name="connsiteX11" fmla="*/ 751496 w 2140074"/>
              <a:gd name="connsiteY11" fmla="*/ 212418 h 244795"/>
              <a:gd name="connsiteX12" fmla="*/ 828782 w 2140074"/>
              <a:gd name="connsiteY12" fmla="*/ 125878 h 244795"/>
              <a:gd name="connsiteX13" fmla="*/ 974995 w 2140074"/>
              <a:gd name="connsiteY13" fmla="*/ 82198 h 244795"/>
              <a:gd name="connsiteX14" fmla="*/ 1258958 w 2140074"/>
              <a:gd name="connsiteY14" fmla="*/ 87293 h 244795"/>
              <a:gd name="connsiteX15" fmla="*/ 1642199 w 2140074"/>
              <a:gd name="connsiteY15" fmla="*/ 132220 h 244795"/>
              <a:gd name="connsiteX16" fmla="*/ 1789028 w 2140074"/>
              <a:gd name="connsiteY16" fmla="*/ 148530 h 244795"/>
              <a:gd name="connsiteX17" fmla="*/ 1975893 w 2140074"/>
              <a:gd name="connsiteY17" fmla="*/ 138854 h 244795"/>
              <a:gd name="connsiteX18" fmla="*/ 2065686 w 2140074"/>
              <a:gd name="connsiteY18" fmla="*/ 112867 h 244795"/>
              <a:gd name="connsiteX19" fmla="*/ 2127723 w 2140074"/>
              <a:gd name="connsiteY19" fmla="*/ 69291 h 244795"/>
              <a:gd name="connsiteX20" fmla="*/ 2140074 w 2140074"/>
              <a:gd name="connsiteY20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576620 w 2140074"/>
              <a:gd name="connsiteY6" fmla="*/ 108096 h 244795"/>
              <a:gd name="connsiteX7" fmla="*/ 625138 w 2140074"/>
              <a:gd name="connsiteY7" fmla="*/ 130178 h 244795"/>
              <a:gd name="connsiteX8" fmla="*/ 653568 w 2140074"/>
              <a:gd name="connsiteY8" fmla="*/ 164021 h 244795"/>
              <a:gd name="connsiteX9" fmla="*/ 688270 w 2140074"/>
              <a:gd name="connsiteY9" fmla="*/ 208500 h 244795"/>
              <a:gd name="connsiteX10" fmla="*/ 704820 w 2140074"/>
              <a:gd name="connsiteY10" fmla="*/ 244795 h 244795"/>
              <a:gd name="connsiteX11" fmla="*/ 828782 w 2140074"/>
              <a:gd name="connsiteY11" fmla="*/ 125878 h 244795"/>
              <a:gd name="connsiteX12" fmla="*/ 974995 w 2140074"/>
              <a:gd name="connsiteY12" fmla="*/ 82198 h 244795"/>
              <a:gd name="connsiteX13" fmla="*/ 1258958 w 2140074"/>
              <a:gd name="connsiteY13" fmla="*/ 87293 h 244795"/>
              <a:gd name="connsiteX14" fmla="*/ 1642199 w 2140074"/>
              <a:gd name="connsiteY14" fmla="*/ 132220 h 244795"/>
              <a:gd name="connsiteX15" fmla="*/ 1789028 w 2140074"/>
              <a:gd name="connsiteY15" fmla="*/ 148530 h 244795"/>
              <a:gd name="connsiteX16" fmla="*/ 1975893 w 2140074"/>
              <a:gd name="connsiteY16" fmla="*/ 138854 h 244795"/>
              <a:gd name="connsiteX17" fmla="*/ 2065686 w 2140074"/>
              <a:gd name="connsiteY17" fmla="*/ 112867 h 244795"/>
              <a:gd name="connsiteX18" fmla="*/ 2127723 w 2140074"/>
              <a:gd name="connsiteY18" fmla="*/ 69291 h 244795"/>
              <a:gd name="connsiteX19" fmla="*/ 2140074 w 2140074"/>
              <a:gd name="connsiteY19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576620 w 2140074"/>
              <a:gd name="connsiteY6" fmla="*/ 108096 h 244795"/>
              <a:gd name="connsiteX7" fmla="*/ 625138 w 2140074"/>
              <a:gd name="connsiteY7" fmla="*/ 130178 h 244795"/>
              <a:gd name="connsiteX8" fmla="*/ 688270 w 2140074"/>
              <a:gd name="connsiteY8" fmla="*/ 208500 h 244795"/>
              <a:gd name="connsiteX9" fmla="*/ 704820 w 2140074"/>
              <a:gd name="connsiteY9" fmla="*/ 244795 h 244795"/>
              <a:gd name="connsiteX10" fmla="*/ 828782 w 2140074"/>
              <a:gd name="connsiteY10" fmla="*/ 125878 h 244795"/>
              <a:gd name="connsiteX11" fmla="*/ 974995 w 2140074"/>
              <a:gd name="connsiteY11" fmla="*/ 82198 h 244795"/>
              <a:gd name="connsiteX12" fmla="*/ 1258958 w 2140074"/>
              <a:gd name="connsiteY12" fmla="*/ 87293 h 244795"/>
              <a:gd name="connsiteX13" fmla="*/ 1642199 w 2140074"/>
              <a:gd name="connsiteY13" fmla="*/ 132220 h 244795"/>
              <a:gd name="connsiteX14" fmla="*/ 1789028 w 2140074"/>
              <a:gd name="connsiteY14" fmla="*/ 148530 h 244795"/>
              <a:gd name="connsiteX15" fmla="*/ 1975893 w 2140074"/>
              <a:gd name="connsiteY15" fmla="*/ 138854 h 244795"/>
              <a:gd name="connsiteX16" fmla="*/ 2065686 w 2140074"/>
              <a:gd name="connsiteY16" fmla="*/ 112867 h 244795"/>
              <a:gd name="connsiteX17" fmla="*/ 2127723 w 2140074"/>
              <a:gd name="connsiteY17" fmla="*/ 69291 h 244795"/>
              <a:gd name="connsiteX18" fmla="*/ 2140074 w 2140074"/>
              <a:gd name="connsiteY18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576620 w 2140074"/>
              <a:gd name="connsiteY6" fmla="*/ 108096 h 244795"/>
              <a:gd name="connsiteX7" fmla="*/ 688270 w 2140074"/>
              <a:gd name="connsiteY7" fmla="*/ 208500 h 244795"/>
              <a:gd name="connsiteX8" fmla="*/ 704820 w 2140074"/>
              <a:gd name="connsiteY8" fmla="*/ 244795 h 244795"/>
              <a:gd name="connsiteX9" fmla="*/ 828782 w 2140074"/>
              <a:gd name="connsiteY9" fmla="*/ 125878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576620 w 2140074"/>
              <a:gd name="connsiteY6" fmla="*/ 108096 h 244795"/>
              <a:gd name="connsiteX7" fmla="*/ 704820 w 2140074"/>
              <a:gd name="connsiteY7" fmla="*/ 244795 h 244795"/>
              <a:gd name="connsiteX8" fmla="*/ 828782 w 2140074"/>
              <a:gd name="connsiteY8" fmla="*/ 125878 h 244795"/>
              <a:gd name="connsiteX9" fmla="*/ 974995 w 2140074"/>
              <a:gd name="connsiteY9" fmla="*/ 82198 h 244795"/>
              <a:gd name="connsiteX10" fmla="*/ 1258958 w 2140074"/>
              <a:gd name="connsiteY10" fmla="*/ 87293 h 244795"/>
              <a:gd name="connsiteX11" fmla="*/ 1642199 w 2140074"/>
              <a:gd name="connsiteY11" fmla="*/ 132220 h 244795"/>
              <a:gd name="connsiteX12" fmla="*/ 1789028 w 2140074"/>
              <a:gd name="connsiteY12" fmla="*/ 148530 h 244795"/>
              <a:gd name="connsiteX13" fmla="*/ 1975893 w 2140074"/>
              <a:gd name="connsiteY13" fmla="*/ 138854 h 244795"/>
              <a:gd name="connsiteX14" fmla="*/ 2065686 w 2140074"/>
              <a:gd name="connsiteY14" fmla="*/ 112867 h 244795"/>
              <a:gd name="connsiteX15" fmla="*/ 2127723 w 2140074"/>
              <a:gd name="connsiteY15" fmla="*/ 69291 h 244795"/>
              <a:gd name="connsiteX16" fmla="*/ 2140074 w 2140074"/>
              <a:gd name="connsiteY16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704820 w 2140074"/>
              <a:gd name="connsiteY6" fmla="*/ 244795 h 244795"/>
              <a:gd name="connsiteX7" fmla="*/ 828782 w 2140074"/>
              <a:gd name="connsiteY7" fmla="*/ 125878 h 244795"/>
              <a:gd name="connsiteX8" fmla="*/ 974995 w 2140074"/>
              <a:gd name="connsiteY8" fmla="*/ 82198 h 244795"/>
              <a:gd name="connsiteX9" fmla="*/ 1258958 w 2140074"/>
              <a:gd name="connsiteY9" fmla="*/ 87293 h 244795"/>
              <a:gd name="connsiteX10" fmla="*/ 1642199 w 2140074"/>
              <a:gd name="connsiteY10" fmla="*/ 132220 h 244795"/>
              <a:gd name="connsiteX11" fmla="*/ 1789028 w 2140074"/>
              <a:gd name="connsiteY11" fmla="*/ 148530 h 244795"/>
              <a:gd name="connsiteX12" fmla="*/ 1975893 w 2140074"/>
              <a:gd name="connsiteY12" fmla="*/ 138854 h 244795"/>
              <a:gd name="connsiteX13" fmla="*/ 2065686 w 2140074"/>
              <a:gd name="connsiteY13" fmla="*/ 112867 h 244795"/>
              <a:gd name="connsiteX14" fmla="*/ 2127723 w 2140074"/>
              <a:gd name="connsiteY14" fmla="*/ 69291 h 244795"/>
              <a:gd name="connsiteX15" fmla="*/ 2140074 w 2140074"/>
              <a:gd name="connsiteY15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17114 w 2140074"/>
              <a:gd name="connsiteY6" fmla="*/ 157900 h 244795"/>
              <a:gd name="connsiteX7" fmla="*/ 704820 w 2140074"/>
              <a:gd name="connsiteY7" fmla="*/ 244795 h 244795"/>
              <a:gd name="connsiteX8" fmla="*/ 828782 w 2140074"/>
              <a:gd name="connsiteY8" fmla="*/ 125878 h 244795"/>
              <a:gd name="connsiteX9" fmla="*/ 974995 w 2140074"/>
              <a:gd name="connsiteY9" fmla="*/ 82198 h 244795"/>
              <a:gd name="connsiteX10" fmla="*/ 1258958 w 2140074"/>
              <a:gd name="connsiteY10" fmla="*/ 87293 h 244795"/>
              <a:gd name="connsiteX11" fmla="*/ 1642199 w 2140074"/>
              <a:gd name="connsiteY11" fmla="*/ 132220 h 244795"/>
              <a:gd name="connsiteX12" fmla="*/ 1789028 w 2140074"/>
              <a:gd name="connsiteY12" fmla="*/ 148530 h 244795"/>
              <a:gd name="connsiteX13" fmla="*/ 1975893 w 2140074"/>
              <a:gd name="connsiteY13" fmla="*/ 138854 h 244795"/>
              <a:gd name="connsiteX14" fmla="*/ 2065686 w 2140074"/>
              <a:gd name="connsiteY14" fmla="*/ 112867 h 244795"/>
              <a:gd name="connsiteX15" fmla="*/ 2127723 w 2140074"/>
              <a:gd name="connsiteY15" fmla="*/ 69291 h 244795"/>
              <a:gd name="connsiteX16" fmla="*/ 2140074 w 2140074"/>
              <a:gd name="connsiteY16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828782 w 2140074"/>
              <a:gd name="connsiteY8" fmla="*/ 125878 h 244795"/>
              <a:gd name="connsiteX9" fmla="*/ 974995 w 2140074"/>
              <a:gd name="connsiteY9" fmla="*/ 82198 h 244795"/>
              <a:gd name="connsiteX10" fmla="*/ 1258958 w 2140074"/>
              <a:gd name="connsiteY10" fmla="*/ 87293 h 244795"/>
              <a:gd name="connsiteX11" fmla="*/ 1642199 w 2140074"/>
              <a:gd name="connsiteY11" fmla="*/ 132220 h 244795"/>
              <a:gd name="connsiteX12" fmla="*/ 1789028 w 2140074"/>
              <a:gd name="connsiteY12" fmla="*/ 148530 h 244795"/>
              <a:gd name="connsiteX13" fmla="*/ 1975893 w 2140074"/>
              <a:gd name="connsiteY13" fmla="*/ 138854 h 244795"/>
              <a:gd name="connsiteX14" fmla="*/ 2065686 w 2140074"/>
              <a:gd name="connsiteY14" fmla="*/ 112867 h 244795"/>
              <a:gd name="connsiteX15" fmla="*/ 2127723 w 2140074"/>
              <a:gd name="connsiteY15" fmla="*/ 69291 h 244795"/>
              <a:gd name="connsiteX16" fmla="*/ 2140074 w 2140074"/>
              <a:gd name="connsiteY16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828782 w 2140074"/>
              <a:gd name="connsiteY8" fmla="*/ 125878 h 244795"/>
              <a:gd name="connsiteX9" fmla="*/ 974995 w 2140074"/>
              <a:gd name="connsiteY9" fmla="*/ 82198 h 244795"/>
              <a:gd name="connsiteX10" fmla="*/ 1258958 w 2140074"/>
              <a:gd name="connsiteY10" fmla="*/ 87293 h 244795"/>
              <a:gd name="connsiteX11" fmla="*/ 1642199 w 2140074"/>
              <a:gd name="connsiteY11" fmla="*/ 132220 h 244795"/>
              <a:gd name="connsiteX12" fmla="*/ 1789028 w 2140074"/>
              <a:gd name="connsiteY12" fmla="*/ 148530 h 244795"/>
              <a:gd name="connsiteX13" fmla="*/ 1975893 w 2140074"/>
              <a:gd name="connsiteY13" fmla="*/ 138854 h 244795"/>
              <a:gd name="connsiteX14" fmla="*/ 2065686 w 2140074"/>
              <a:gd name="connsiteY14" fmla="*/ 112867 h 244795"/>
              <a:gd name="connsiteX15" fmla="*/ 2127723 w 2140074"/>
              <a:gd name="connsiteY15" fmla="*/ 69291 h 244795"/>
              <a:gd name="connsiteX16" fmla="*/ 2140074 w 2140074"/>
              <a:gd name="connsiteY16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828782 w 2140074"/>
              <a:gd name="connsiteY8" fmla="*/ 125878 h 244795"/>
              <a:gd name="connsiteX9" fmla="*/ 974995 w 2140074"/>
              <a:gd name="connsiteY9" fmla="*/ 82198 h 244795"/>
              <a:gd name="connsiteX10" fmla="*/ 1258958 w 2140074"/>
              <a:gd name="connsiteY10" fmla="*/ 87293 h 244795"/>
              <a:gd name="connsiteX11" fmla="*/ 1642199 w 2140074"/>
              <a:gd name="connsiteY11" fmla="*/ 132220 h 244795"/>
              <a:gd name="connsiteX12" fmla="*/ 1789028 w 2140074"/>
              <a:gd name="connsiteY12" fmla="*/ 148530 h 244795"/>
              <a:gd name="connsiteX13" fmla="*/ 1975893 w 2140074"/>
              <a:gd name="connsiteY13" fmla="*/ 138854 h 244795"/>
              <a:gd name="connsiteX14" fmla="*/ 2065686 w 2140074"/>
              <a:gd name="connsiteY14" fmla="*/ 112867 h 244795"/>
              <a:gd name="connsiteX15" fmla="*/ 2127723 w 2140074"/>
              <a:gd name="connsiteY15" fmla="*/ 69291 h 244795"/>
              <a:gd name="connsiteX16" fmla="*/ 2140074 w 2140074"/>
              <a:gd name="connsiteY16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28782 w 2140074"/>
              <a:gd name="connsiteY9" fmla="*/ 125878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28782 w 2140074"/>
              <a:gd name="connsiteY9" fmla="*/ 125878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14081 w 2140074"/>
              <a:gd name="connsiteY10" fmla="*/ 93601 h 244795"/>
              <a:gd name="connsiteX11" fmla="*/ 974995 w 2140074"/>
              <a:gd name="connsiteY11" fmla="*/ 82198 h 244795"/>
              <a:gd name="connsiteX12" fmla="*/ 1258958 w 2140074"/>
              <a:gd name="connsiteY12" fmla="*/ 87293 h 244795"/>
              <a:gd name="connsiteX13" fmla="*/ 1642199 w 2140074"/>
              <a:gd name="connsiteY13" fmla="*/ 132220 h 244795"/>
              <a:gd name="connsiteX14" fmla="*/ 1789028 w 2140074"/>
              <a:gd name="connsiteY14" fmla="*/ 148530 h 244795"/>
              <a:gd name="connsiteX15" fmla="*/ 1975893 w 2140074"/>
              <a:gd name="connsiteY15" fmla="*/ 138854 h 244795"/>
              <a:gd name="connsiteX16" fmla="*/ 2065686 w 2140074"/>
              <a:gd name="connsiteY16" fmla="*/ 112867 h 244795"/>
              <a:gd name="connsiteX17" fmla="*/ 2127723 w 2140074"/>
              <a:gd name="connsiteY17" fmla="*/ 69291 h 244795"/>
              <a:gd name="connsiteX18" fmla="*/ 2140074 w 2140074"/>
              <a:gd name="connsiteY18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152094 w 2140074"/>
              <a:gd name="connsiteY11" fmla="*/ 75455 h 244795"/>
              <a:gd name="connsiteX12" fmla="*/ 1258958 w 2140074"/>
              <a:gd name="connsiteY12" fmla="*/ 87293 h 244795"/>
              <a:gd name="connsiteX13" fmla="*/ 1642199 w 2140074"/>
              <a:gd name="connsiteY13" fmla="*/ 132220 h 244795"/>
              <a:gd name="connsiteX14" fmla="*/ 1789028 w 2140074"/>
              <a:gd name="connsiteY14" fmla="*/ 148530 h 244795"/>
              <a:gd name="connsiteX15" fmla="*/ 1975893 w 2140074"/>
              <a:gd name="connsiteY15" fmla="*/ 138854 h 244795"/>
              <a:gd name="connsiteX16" fmla="*/ 2065686 w 2140074"/>
              <a:gd name="connsiteY16" fmla="*/ 112867 h 244795"/>
              <a:gd name="connsiteX17" fmla="*/ 2127723 w 2140074"/>
              <a:gd name="connsiteY17" fmla="*/ 69291 h 244795"/>
              <a:gd name="connsiteX18" fmla="*/ 2140074 w 2140074"/>
              <a:gd name="connsiteY18" fmla="*/ 0 h 244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140074" h="244795">
                <a:moveTo>
                  <a:pt x="5557" y="2086"/>
                </a:moveTo>
                <a:cubicBezTo>
                  <a:pt x="-6441" y="30282"/>
                  <a:pt x="3365" y="40460"/>
                  <a:pt x="12627" y="74610"/>
                </a:cubicBezTo>
                <a:cubicBezTo>
                  <a:pt x="36573" y="97703"/>
                  <a:pt x="28366" y="86774"/>
                  <a:pt x="77534" y="125459"/>
                </a:cubicBezTo>
                <a:cubicBezTo>
                  <a:pt x="160846" y="147386"/>
                  <a:pt x="185054" y="127536"/>
                  <a:pt x="211935" y="135033"/>
                </a:cubicBezTo>
                <a:cubicBezTo>
                  <a:pt x="321901" y="104725"/>
                  <a:pt x="241611" y="129984"/>
                  <a:pt x="362519" y="95992"/>
                </a:cubicBezTo>
                <a:cubicBezTo>
                  <a:pt x="453122" y="85817"/>
                  <a:pt x="431853" y="84192"/>
                  <a:pt x="513059" y="88246"/>
                </a:cubicBezTo>
                <a:cubicBezTo>
                  <a:pt x="578046" y="96807"/>
                  <a:pt x="584232" y="102639"/>
                  <a:pt x="638329" y="143615"/>
                </a:cubicBezTo>
                <a:cubicBezTo>
                  <a:pt x="679799" y="196469"/>
                  <a:pt x="682656" y="211068"/>
                  <a:pt x="704820" y="244795"/>
                </a:cubicBezTo>
                <a:cubicBezTo>
                  <a:pt x="729803" y="219005"/>
                  <a:pt x="712354" y="236076"/>
                  <a:pt x="779770" y="167424"/>
                </a:cubicBezTo>
                <a:lnTo>
                  <a:pt x="857070" y="111594"/>
                </a:lnTo>
                <a:cubicBezTo>
                  <a:pt x="889607" y="97390"/>
                  <a:pt x="858614" y="104394"/>
                  <a:pt x="974995" y="82198"/>
                </a:cubicBezTo>
                <a:cubicBezTo>
                  <a:pt x="1024166" y="76175"/>
                  <a:pt x="1104767" y="74606"/>
                  <a:pt x="1152094" y="75455"/>
                </a:cubicBezTo>
                <a:cubicBezTo>
                  <a:pt x="1199421" y="76304"/>
                  <a:pt x="1177274" y="77832"/>
                  <a:pt x="1258958" y="87293"/>
                </a:cubicBezTo>
                <a:cubicBezTo>
                  <a:pt x="1520717" y="111137"/>
                  <a:pt x="1601674" y="122006"/>
                  <a:pt x="1642199" y="132220"/>
                </a:cubicBezTo>
                <a:lnTo>
                  <a:pt x="1789028" y="148530"/>
                </a:lnTo>
                <a:cubicBezTo>
                  <a:pt x="1844644" y="149636"/>
                  <a:pt x="1929783" y="144798"/>
                  <a:pt x="1975893" y="138854"/>
                </a:cubicBezTo>
                <a:cubicBezTo>
                  <a:pt x="2060557" y="122023"/>
                  <a:pt x="1972936" y="146381"/>
                  <a:pt x="2065686" y="112867"/>
                </a:cubicBezTo>
                <a:lnTo>
                  <a:pt x="2127723" y="69291"/>
                </a:lnTo>
                <a:cubicBezTo>
                  <a:pt x="2151547" y="8929"/>
                  <a:pt x="2131030" y="23096"/>
                  <a:pt x="2140074" y="0"/>
                </a:cubicBezTo>
              </a:path>
            </a:pathLst>
          </a:cu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63" name="Subtitle 2"/>
          <p:cNvSpPr txBox="1">
            <a:spLocks/>
          </p:cNvSpPr>
          <p:nvPr/>
        </p:nvSpPr>
        <p:spPr>
          <a:xfrm>
            <a:off x="6576649" y="3997207"/>
            <a:ext cx="2286000" cy="99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871538" algn="l"/>
                <a:tab pos="23904575" algn="l"/>
              </a:tabLst>
            </a:pPr>
            <a:r>
              <a:rPr lang="en-US" sz="1900" dirty="0" smtClean="0">
                <a:solidFill>
                  <a:schemeClr val="tx1"/>
                </a:solidFill>
                <a:effectLst>
                  <a:glow rad="317500">
                    <a:schemeClr val="bg1">
                      <a:alpha val="92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Midtropospheric</a:t>
            </a:r>
            <a:br>
              <a:rPr lang="en-US" sz="1900" dirty="0" smtClean="0">
                <a:solidFill>
                  <a:schemeClr val="tx1"/>
                </a:solidFill>
                <a:effectLst>
                  <a:glow rad="317500">
                    <a:schemeClr val="bg1">
                      <a:alpha val="92000"/>
                    </a:schemeClr>
                  </a:glow>
                </a:effectLst>
                <a:latin typeface="Arial" pitchFamily="34" charset="0"/>
                <a:cs typeface="Arial" pitchFamily="34" charset="0"/>
              </a:rPr>
            </a:br>
            <a:r>
              <a:rPr lang="en-US" sz="1900" dirty="0" smtClean="0">
                <a:solidFill>
                  <a:schemeClr val="tx1"/>
                </a:solidFill>
                <a:effectLst>
                  <a:glow rad="317500">
                    <a:schemeClr val="bg1">
                      <a:alpha val="92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latent heat release </a:t>
            </a:r>
            <a:br>
              <a:rPr lang="en-US" sz="1900" dirty="0" smtClean="0">
                <a:solidFill>
                  <a:schemeClr val="tx1"/>
                </a:solidFill>
                <a:effectLst>
                  <a:glow rad="317500">
                    <a:schemeClr val="bg1">
                      <a:alpha val="92000"/>
                    </a:schemeClr>
                  </a:glow>
                </a:effectLst>
                <a:latin typeface="Arial" pitchFamily="34" charset="0"/>
                <a:cs typeface="Arial" pitchFamily="34" charset="0"/>
              </a:rPr>
            </a:br>
            <a:r>
              <a:rPr lang="en-US" sz="1900" dirty="0" smtClean="0">
                <a:solidFill>
                  <a:schemeClr val="tx1"/>
                </a:solidFill>
                <a:effectLst>
                  <a:glow rad="317500">
                    <a:schemeClr val="bg1">
                      <a:alpha val="92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(PV2)</a:t>
            </a:r>
          </a:p>
        </p:txBody>
      </p:sp>
      <p:sp>
        <p:nvSpPr>
          <p:cNvPr id="64" name="Freeform 63"/>
          <p:cNvSpPr/>
          <p:nvPr/>
        </p:nvSpPr>
        <p:spPr>
          <a:xfrm rot="16200000">
            <a:off x="7006658" y="1457731"/>
            <a:ext cx="1158303" cy="302844"/>
          </a:xfrm>
          <a:custGeom>
            <a:avLst/>
            <a:gdLst>
              <a:gd name="connsiteX0" fmla="*/ 92927 w 2174488"/>
              <a:gd name="connsiteY0" fmla="*/ 0 h 216829"/>
              <a:gd name="connsiteX1" fmla="*/ 24780 w 2174488"/>
              <a:gd name="connsiteY1" fmla="*/ 43366 h 216829"/>
              <a:gd name="connsiteX2" fmla="*/ 0 w 2174488"/>
              <a:gd name="connsiteY2" fmla="*/ 99122 h 216829"/>
              <a:gd name="connsiteX3" fmla="*/ 24780 w 2174488"/>
              <a:gd name="connsiteY3" fmla="*/ 154878 h 216829"/>
              <a:gd name="connsiteX4" fmla="*/ 86732 w 2174488"/>
              <a:gd name="connsiteY4" fmla="*/ 167269 h 216829"/>
              <a:gd name="connsiteX5" fmla="*/ 179659 w 2174488"/>
              <a:gd name="connsiteY5" fmla="*/ 148683 h 216829"/>
              <a:gd name="connsiteX6" fmla="*/ 297366 w 2174488"/>
              <a:gd name="connsiteY6" fmla="*/ 123903 h 216829"/>
              <a:gd name="connsiteX7" fmla="*/ 458439 w 2174488"/>
              <a:gd name="connsiteY7" fmla="*/ 86732 h 216829"/>
              <a:gd name="connsiteX8" fmla="*/ 563756 w 2174488"/>
              <a:gd name="connsiteY8" fmla="*/ 74342 h 216829"/>
              <a:gd name="connsiteX9" fmla="*/ 675268 w 2174488"/>
              <a:gd name="connsiteY9" fmla="*/ 68147 h 216829"/>
              <a:gd name="connsiteX10" fmla="*/ 762000 w 2174488"/>
              <a:gd name="connsiteY10" fmla="*/ 74342 h 216829"/>
              <a:gd name="connsiteX11" fmla="*/ 848732 w 2174488"/>
              <a:gd name="connsiteY11" fmla="*/ 105317 h 216829"/>
              <a:gd name="connsiteX12" fmla="*/ 873512 w 2174488"/>
              <a:gd name="connsiteY12" fmla="*/ 154878 h 216829"/>
              <a:gd name="connsiteX13" fmla="*/ 873512 w 2174488"/>
              <a:gd name="connsiteY13" fmla="*/ 154878 h 216829"/>
              <a:gd name="connsiteX14" fmla="*/ 879707 w 2174488"/>
              <a:gd name="connsiteY14" fmla="*/ 216829 h 216829"/>
              <a:gd name="connsiteX15" fmla="*/ 923073 w 2174488"/>
              <a:gd name="connsiteY15" fmla="*/ 173464 h 216829"/>
              <a:gd name="connsiteX16" fmla="*/ 985024 w 2174488"/>
              <a:gd name="connsiteY16" fmla="*/ 123903 h 216829"/>
              <a:gd name="connsiteX17" fmla="*/ 1053171 w 2174488"/>
              <a:gd name="connsiteY17" fmla="*/ 86732 h 216829"/>
              <a:gd name="connsiteX18" fmla="*/ 1164683 w 2174488"/>
              <a:gd name="connsiteY18" fmla="*/ 68147 h 216829"/>
              <a:gd name="connsiteX19" fmla="*/ 1282390 w 2174488"/>
              <a:gd name="connsiteY19" fmla="*/ 80537 h 216829"/>
              <a:gd name="connsiteX20" fmla="*/ 1369122 w 2174488"/>
              <a:gd name="connsiteY20" fmla="*/ 111512 h 216829"/>
              <a:gd name="connsiteX21" fmla="*/ 1449659 w 2174488"/>
              <a:gd name="connsiteY21" fmla="*/ 136293 h 216829"/>
              <a:gd name="connsiteX22" fmla="*/ 1604537 w 2174488"/>
              <a:gd name="connsiteY22" fmla="*/ 167269 h 216829"/>
              <a:gd name="connsiteX23" fmla="*/ 1685073 w 2174488"/>
              <a:gd name="connsiteY23" fmla="*/ 179659 h 216829"/>
              <a:gd name="connsiteX24" fmla="*/ 1778000 w 2174488"/>
              <a:gd name="connsiteY24" fmla="*/ 185854 h 216829"/>
              <a:gd name="connsiteX25" fmla="*/ 1883317 w 2174488"/>
              <a:gd name="connsiteY25" fmla="*/ 179659 h 216829"/>
              <a:gd name="connsiteX26" fmla="*/ 1951463 w 2174488"/>
              <a:gd name="connsiteY26" fmla="*/ 154878 h 216829"/>
              <a:gd name="connsiteX27" fmla="*/ 2038195 w 2174488"/>
              <a:gd name="connsiteY27" fmla="*/ 130098 h 216829"/>
              <a:gd name="connsiteX28" fmla="*/ 2038195 w 2174488"/>
              <a:gd name="connsiteY28" fmla="*/ 130098 h 216829"/>
              <a:gd name="connsiteX29" fmla="*/ 2137317 w 2174488"/>
              <a:gd name="connsiteY29" fmla="*/ 80537 h 216829"/>
              <a:gd name="connsiteX30" fmla="*/ 2174488 w 2174488"/>
              <a:gd name="connsiteY30" fmla="*/ 37171 h 216829"/>
              <a:gd name="connsiteX31" fmla="*/ 2174488 w 2174488"/>
              <a:gd name="connsiteY31" fmla="*/ 37171 h 216829"/>
              <a:gd name="connsiteX0" fmla="*/ 60774 w 2174488"/>
              <a:gd name="connsiteY0" fmla="*/ 0 h 258051"/>
              <a:gd name="connsiteX1" fmla="*/ 24780 w 2174488"/>
              <a:gd name="connsiteY1" fmla="*/ 84588 h 258051"/>
              <a:gd name="connsiteX2" fmla="*/ 0 w 2174488"/>
              <a:gd name="connsiteY2" fmla="*/ 140344 h 258051"/>
              <a:gd name="connsiteX3" fmla="*/ 24780 w 2174488"/>
              <a:gd name="connsiteY3" fmla="*/ 196100 h 258051"/>
              <a:gd name="connsiteX4" fmla="*/ 86732 w 2174488"/>
              <a:gd name="connsiteY4" fmla="*/ 208491 h 258051"/>
              <a:gd name="connsiteX5" fmla="*/ 179659 w 2174488"/>
              <a:gd name="connsiteY5" fmla="*/ 189905 h 258051"/>
              <a:gd name="connsiteX6" fmla="*/ 297366 w 2174488"/>
              <a:gd name="connsiteY6" fmla="*/ 165125 h 258051"/>
              <a:gd name="connsiteX7" fmla="*/ 458439 w 2174488"/>
              <a:gd name="connsiteY7" fmla="*/ 127954 h 258051"/>
              <a:gd name="connsiteX8" fmla="*/ 563756 w 2174488"/>
              <a:gd name="connsiteY8" fmla="*/ 115564 h 258051"/>
              <a:gd name="connsiteX9" fmla="*/ 675268 w 2174488"/>
              <a:gd name="connsiteY9" fmla="*/ 109369 h 258051"/>
              <a:gd name="connsiteX10" fmla="*/ 762000 w 2174488"/>
              <a:gd name="connsiteY10" fmla="*/ 115564 h 258051"/>
              <a:gd name="connsiteX11" fmla="*/ 848732 w 2174488"/>
              <a:gd name="connsiteY11" fmla="*/ 146539 h 258051"/>
              <a:gd name="connsiteX12" fmla="*/ 873512 w 2174488"/>
              <a:gd name="connsiteY12" fmla="*/ 196100 h 258051"/>
              <a:gd name="connsiteX13" fmla="*/ 873512 w 2174488"/>
              <a:gd name="connsiteY13" fmla="*/ 196100 h 258051"/>
              <a:gd name="connsiteX14" fmla="*/ 879707 w 2174488"/>
              <a:gd name="connsiteY14" fmla="*/ 258051 h 258051"/>
              <a:gd name="connsiteX15" fmla="*/ 923073 w 2174488"/>
              <a:gd name="connsiteY15" fmla="*/ 214686 h 258051"/>
              <a:gd name="connsiteX16" fmla="*/ 985024 w 2174488"/>
              <a:gd name="connsiteY16" fmla="*/ 165125 h 258051"/>
              <a:gd name="connsiteX17" fmla="*/ 1053171 w 2174488"/>
              <a:gd name="connsiteY17" fmla="*/ 127954 h 258051"/>
              <a:gd name="connsiteX18" fmla="*/ 1164683 w 2174488"/>
              <a:gd name="connsiteY18" fmla="*/ 109369 h 258051"/>
              <a:gd name="connsiteX19" fmla="*/ 1282390 w 2174488"/>
              <a:gd name="connsiteY19" fmla="*/ 121759 h 258051"/>
              <a:gd name="connsiteX20" fmla="*/ 1369122 w 2174488"/>
              <a:gd name="connsiteY20" fmla="*/ 152734 h 258051"/>
              <a:gd name="connsiteX21" fmla="*/ 1449659 w 2174488"/>
              <a:gd name="connsiteY21" fmla="*/ 177515 h 258051"/>
              <a:gd name="connsiteX22" fmla="*/ 1604537 w 2174488"/>
              <a:gd name="connsiteY22" fmla="*/ 208491 h 258051"/>
              <a:gd name="connsiteX23" fmla="*/ 1685073 w 2174488"/>
              <a:gd name="connsiteY23" fmla="*/ 220881 h 258051"/>
              <a:gd name="connsiteX24" fmla="*/ 1778000 w 2174488"/>
              <a:gd name="connsiteY24" fmla="*/ 227076 h 258051"/>
              <a:gd name="connsiteX25" fmla="*/ 1883317 w 2174488"/>
              <a:gd name="connsiteY25" fmla="*/ 220881 h 258051"/>
              <a:gd name="connsiteX26" fmla="*/ 1951463 w 2174488"/>
              <a:gd name="connsiteY26" fmla="*/ 196100 h 258051"/>
              <a:gd name="connsiteX27" fmla="*/ 2038195 w 2174488"/>
              <a:gd name="connsiteY27" fmla="*/ 171320 h 258051"/>
              <a:gd name="connsiteX28" fmla="*/ 2038195 w 2174488"/>
              <a:gd name="connsiteY28" fmla="*/ 171320 h 258051"/>
              <a:gd name="connsiteX29" fmla="*/ 2137317 w 2174488"/>
              <a:gd name="connsiteY29" fmla="*/ 121759 h 258051"/>
              <a:gd name="connsiteX30" fmla="*/ 2174488 w 2174488"/>
              <a:gd name="connsiteY30" fmla="*/ 78393 h 258051"/>
              <a:gd name="connsiteX31" fmla="*/ 2174488 w 2174488"/>
              <a:gd name="connsiteY31" fmla="*/ 78393 h 258051"/>
              <a:gd name="connsiteX0" fmla="*/ 42401 w 2156115"/>
              <a:gd name="connsiteY0" fmla="*/ 0 h 258051"/>
              <a:gd name="connsiteX1" fmla="*/ 6407 w 2156115"/>
              <a:gd name="connsiteY1" fmla="*/ 84588 h 258051"/>
              <a:gd name="connsiteX2" fmla="*/ 0 w 2156115"/>
              <a:gd name="connsiteY2" fmla="*/ 144924 h 258051"/>
              <a:gd name="connsiteX3" fmla="*/ 6407 w 2156115"/>
              <a:gd name="connsiteY3" fmla="*/ 196100 h 258051"/>
              <a:gd name="connsiteX4" fmla="*/ 68359 w 2156115"/>
              <a:gd name="connsiteY4" fmla="*/ 208491 h 258051"/>
              <a:gd name="connsiteX5" fmla="*/ 161286 w 2156115"/>
              <a:gd name="connsiteY5" fmla="*/ 189905 h 258051"/>
              <a:gd name="connsiteX6" fmla="*/ 278993 w 2156115"/>
              <a:gd name="connsiteY6" fmla="*/ 165125 h 258051"/>
              <a:gd name="connsiteX7" fmla="*/ 440066 w 2156115"/>
              <a:gd name="connsiteY7" fmla="*/ 127954 h 258051"/>
              <a:gd name="connsiteX8" fmla="*/ 545383 w 2156115"/>
              <a:gd name="connsiteY8" fmla="*/ 115564 h 258051"/>
              <a:gd name="connsiteX9" fmla="*/ 656895 w 2156115"/>
              <a:gd name="connsiteY9" fmla="*/ 109369 h 258051"/>
              <a:gd name="connsiteX10" fmla="*/ 743627 w 2156115"/>
              <a:gd name="connsiteY10" fmla="*/ 115564 h 258051"/>
              <a:gd name="connsiteX11" fmla="*/ 830359 w 2156115"/>
              <a:gd name="connsiteY11" fmla="*/ 146539 h 258051"/>
              <a:gd name="connsiteX12" fmla="*/ 855139 w 2156115"/>
              <a:gd name="connsiteY12" fmla="*/ 196100 h 258051"/>
              <a:gd name="connsiteX13" fmla="*/ 855139 w 2156115"/>
              <a:gd name="connsiteY13" fmla="*/ 196100 h 258051"/>
              <a:gd name="connsiteX14" fmla="*/ 861334 w 2156115"/>
              <a:gd name="connsiteY14" fmla="*/ 258051 h 258051"/>
              <a:gd name="connsiteX15" fmla="*/ 904700 w 2156115"/>
              <a:gd name="connsiteY15" fmla="*/ 214686 h 258051"/>
              <a:gd name="connsiteX16" fmla="*/ 966651 w 2156115"/>
              <a:gd name="connsiteY16" fmla="*/ 165125 h 258051"/>
              <a:gd name="connsiteX17" fmla="*/ 1034798 w 2156115"/>
              <a:gd name="connsiteY17" fmla="*/ 127954 h 258051"/>
              <a:gd name="connsiteX18" fmla="*/ 1146310 w 2156115"/>
              <a:gd name="connsiteY18" fmla="*/ 109369 h 258051"/>
              <a:gd name="connsiteX19" fmla="*/ 1264017 w 2156115"/>
              <a:gd name="connsiteY19" fmla="*/ 121759 h 258051"/>
              <a:gd name="connsiteX20" fmla="*/ 1350749 w 2156115"/>
              <a:gd name="connsiteY20" fmla="*/ 152734 h 258051"/>
              <a:gd name="connsiteX21" fmla="*/ 1431286 w 2156115"/>
              <a:gd name="connsiteY21" fmla="*/ 177515 h 258051"/>
              <a:gd name="connsiteX22" fmla="*/ 1586164 w 2156115"/>
              <a:gd name="connsiteY22" fmla="*/ 208491 h 258051"/>
              <a:gd name="connsiteX23" fmla="*/ 1666700 w 2156115"/>
              <a:gd name="connsiteY23" fmla="*/ 220881 h 258051"/>
              <a:gd name="connsiteX24" fmla="*/ 1759627 w 2156115"/>
              <a:gd name="connsiteY24" fmla="*/ 227076 h 258051"/>
              <a:gd name="connsiteX25" fmla="*/ 1864944 w 2156115"/>
              <a:gd name="connsiteY25" fmla="*/ 220881 h 258051"/>
              <a:gd name="connsiteX26" fmla="*/ 1933090 w 2156115"/>
              <a:gd name="connsiteY26" fmla="*/ 196100 h 258051"/>
              <a:gd name="connsiteX27" fmla="*/ 2019822 w 2156115"/>
              <a:gd name="connsiteY27" fmla="*/ 171320 h 258051"/>
              <a:gd name="connsiteX28" fmla="*/ 2019822 w 2156115"/>
              <a:gd name="connsiteY28" fmla="*/ 171320 h 258051"/>
              <a:gd name="connsiteX29" fmla="*/ 2118944 w 2156115"/>
              <a:gd name="connsiteY29" fmla="*/ 121759 h 258051"/>
              <a:gd name="connsiteX30" fmla="*/ 2156115 w 2156115"/>
              <a:gd name="connsiteY30" fmla="*/ 78393 h 258051"/>
              <a:gd name="connsiteX31" fmla="*/ 2156115 w 2156115"/>
              <a:gd name="connsiteY31" fmla="*/ 78393 h 258051"/>
              <a:gd name="connsiteX0" fmla="*/ 42401 w 2156115"/>
              <a:gd name="connsiteY0" fmla="*/ 0 h 258051"/>
              <a:gd name="connsiteX1" fmla="*/ 6407 w 2156115"/>
              <a:gd name="connsiteY1" fmla="*/ 84588 h 258051"/>
              <a:gd name="connsiteX2" fmla="*/ 0 w 2156115"/>
              <a:gd name="connsiteY2" fmla="*/ 144924 h 258051"/>
              <a:gd name="connsiteX3" fmla="*/ 24780 w 2156115"/>
              <a:gd name="connsiteY3" fmla="*/ 191523 h 258051"/>
              <a:gd name="connsiteX4" fmla="*/ 68359 w 2156115"/>
              <a:gd name="connsiteY4" fmla="*/ 208491 h 258051"/>
              <a:gd name="connsiteX5" fmla="*/ 161286 w 2156115"/>
              <a:gd name="connsiteY5" fmla="*/ 189905 h 258051"/>
              <a:gd name="connsiteX6" fmla="*/ 278993 w 2156115"/>
              <a:gd name="connsiteY6" fmla="*/ 165125 h 258051"/>
              <a:gd name="connsiteX7" fmla="*/ 440066 w 2156115"/>
              <a:gd name="connsiteY7" fmla="*/ 127954 h 258051"/>
              <a:gd name="connsiteX8" fmla="*/ 545383 w 2156115"/>
              <a:gd name="connsiteY8" fmla="*/ 115564 h 258051"/>
              <a:gd name="connsiteX9" fmla="*/ 656895 w 2156115"/>
              <a:gd name="connsiteY9" fmla="*/ 109369 h 258051"/>
              <a:gd name="connsiteX10" fmla="*/ 743627 w 2156115"/>
              <a:gd name="connsiteY10" fmla="*/ 115564 h 258051"/>
              <a:gd name="connsiteX11" fmla="*/ 830359 w 2156115"/>
              <a:gd name="connsiteY11" fmla="*/ 146539 h 258051"/>
              <a:gd name="connsiteX12" fmla="*/ 855139 w 2156115"/>
              <a:gd name="connsiteY12" fmla="*/ 196100 h 258051"/>
              <a:gd name="connsiteX13" fmla="*/ 855139 w 2156115"/>
              <a:gd name="connsiteY13" fmla="*/ 196100 h 258051"/>
              <a:gd name="connsiteX14" fmla="*/ 861334 w 2156115"/>
              <a:gd name="connsiteY14" fmla="*/ 258051 h 258051"/>
              <a:gd name="connsiteX15" fmla="*/ 904700 w 2156115"/>
              <a:gd name="connsiteY15" fmla="*/ 214686 h 258051"/>
              <a:gd name="connsiteX16" fmla="*/ 966651 w 2156115"/>
              <a:gd name="connsiteY16" fmla="*/ 165125 h 258051"/>
              <a:gd name="connsiteX17" fmla="*/ 1034798 w 2156115"/>
              <a:gd name="connsiteY17" fmla="*/ 127954 h 258051"/>
              <a:gd name="connsiteX18" fmla="*/ 1146310 w 2156115"/>
              <a:gd name="connsiteY18" fmla="*/ 109369 h 258051"/>
              <a:gd name="connsiteX19" fmla="*/ 1264017 w 2156115"/>
              <a:gd name="connsiteY19" fmla="*/ 121759 h 258051"/>
              <a:gd name="connsiteX20" fmla="*/ 1350749 w 2156115"/>
              <a:gd name="connsiteY20" fmla="*/ 152734 h 258051"/>
              <a:gd name="connsiteX21" fmla="*/ 1431286 w 2156115"/>
              <a:gd name="connsiteY21" fmla="*/ 177515 h 258051"/>
              <a:gd name="connsiteX22" fmla="*/ 1586164 w 2156115"/>
              <a:gd name="connsiteY22" fmla="*/ 208491 h 258051"/>
              <a:gd name="connsiteX23" fmla="*/ 1666700 w 2156115"/>
              <a:gd name="connsiteY23" fmla="*/ 220881 h 258051"/>
              <a:gd name="connsiteX24" fmla="*/ 1759627 w 2156115"/>
              <a:gd name="connsiteY24" fmla="*/ 227076 h 258051"/>
              <a:gd name="connsiteX25" fmla="*/ 1864944 w 2156115"/>
              <a:gd name="connsiteY25" fmla="*/ 220881 h 258051"/>
              <a:gd name="connsiteX26" fmla="*/ 1933090 w 2156115"/>
              <a:gd name="connsiteY26" fmla="*/ 196100 h 258051"/>
              <a:gd name="connsiteX27" fmla="*/ 2019822 w 2156115"/>
              <a:gd name="connsiteY27" fmla="*/ 171320 h 258051"/>
              <a:gd name="connsiteX28" fmla="*/ 2019822 w 2156115"/>
              <a:gd name="connsiteY28" fmla="*/ 171320 h 258051"/>
              <a:gd name="connsiteX29" fmla="*/ 2118944 w 2156115"/>
              <a:gd name="connsiteY29" fmla="*/ 121759 h 258051"/>
              <a:gd name="connsiteX30" fmla="*/ 2156115 w 2156115"/>
              <a:gd name="connsiteY30" fmla="*/ 78393 h 258051"/>
              <a:gd name="connsiteX31" fmla="*/ 2156115 w 2156115"/>
              <a:gd name="connsiteY31" fmla="*/ 78393 h 258051"/>
              <a:gd name="connsiteX0" fmla="*/ 42401 w 2156115"/>
              <a:gd name="connsiteY0" fmla="*/ 0 h 258051"/>
              <a:gd name="connsiteX1" fmla="*/ 6407 w 2156115"/>
              <a:gd name="connsiteY1" fmla="*/ 84588 h 258051"/>
              <a:gd name="connsiteX2" fmla="*/ 0 w 2156115"/>
              <a:gd name="connsiteY2" fmla="*/ 144924 h 258051"/>
              <a:gd name="connsiteX3" fmla="*/ 24780 w 2156115"/>
              <a:gd name="connsiteY3" fmla="*/ 191523 h 258051"/>
              <a:gd name="connsiteX4" fmla="*/ 82139 w 2156115"/>
              <a:gd name="connsiteY4" fmla="*/ 190172 h 258051"/>
              <a:gd name="connsiteX5" fmla="*/ 161286 w 2156115"/>
              <a:gd name="connsiteY5" fmla="*/ 189905 h 258051"/>
              <a:gd name="connsiteX6" fmla="*/ 278993 w 2156115"/>
              <a:gd name="connsiteY6" fmla="*/ 165125 h 258051"/>
              <a:gd name="connsiteX7" fmla="*/ 440066 w 2156115"/>
              <a:gd name="connsiteY7" fmla="*/ 127954 h 258051"/>
              <a:gd name="connsiteX8" fmla="*/ 545383 w 2156115"/>
              <a:gd name="connsiteY8" fmla="*/ 115564 h 258051"/>
              <a:gd name="connsiteX9" fmla="*/ 656895 w 2156115"/>
              <a:gd name="connsiteY9" fmla="*/ 109369 h 258051"/>
              <a:gd name="connsiteX10" fmla="*/ 743627 w 2156115"/>
              <a:gd name="connsiteY10" fmla="*/ 115564 h 258051"/>
              <a:gd name="connsiteX11" fmla="*/ 830359 w 2156115"/>
              <a:gd name="connsiteY11" fmla="*/ 146539 h 258051"/>
              <a:gd name="connsiteX12" fmla="*/ 855139 w 2156115"/>
              <a:gd name="connsiteY12" fmla="*/ 196100 h 258051"/>
              <a:gd name="connsiteX13" fmla="*/ 855139 w 2156115"/>
              <a:gd name="connsiteY13" fmla="*/ 196100 h 258051"/>
              <a:gd name="connsiteX14" fmla="*/ 861334 w 2156115"/>
              <a:gd name="connsiteY14" fmla="*/ 258051 h 258051"/>
              <a:gd name="connsiteX15" fmla="*/ 904700 w 2156115"/>
              <a:gd name="connsiteY15" fmla="*/ 214686 h 258051"/>
              <a:gd name="connsiteX16" fmla="*/ 966651 w 2156115"/>
              <a:gd name="connsiteY16" fmla="*/ 165125 h 258051"/>
              <a:gd name="connsiteX17" fmla="*/ 1034798 w 2156115"/>
              <a:gd name="connsiteY17" fmla="*/ 127954 h 258051"/>
              <a:gd name="connsiteX18" fmla="*/ 1146310 w 2156115"/>
              <a:gd name="connsiteY18" fmla="*/ 109369 h 258051"/>
              <a:gd name="connsiteX19" fmla="*/ 1264017 w 2156115"/>
              <a:gd name="connsiteY19" fmla="*/ 121759 h 258051"/>
              <a:gd name="connsiteX20" fmla="*/ 1350749 w 2156115"/>
              <a:gd name="connsiteY20" fmla="*/ 152734 h 258051"/>
              <a:gd name="connsiteX21" fmla="*/ 1431286 w 2156115"/>
              <a:gd name="connsiteY21" fmla="*/ 177515 h 258051"/>
              <a:gd name="connsiteX22" fmla="*/ 1586164 w 2156115"/>
              <a:gd name="connsiteY22" fmla="*/ 208491 h 258051"/>
              <a:gd name="connsiteX23" fmla="*/ 1666700 w 2156115"/>
              <a:gd name="connsiteY23" fmla="*/ 220881 h 258051"/>
              <a:gd name="connsiteX24" fmla="*/ 1759627 w 2156115"/>
              <a:gd name="connsiteY24" fmla="*/ 227076 h 258051"/>
              <a:gd name="connsiteX25" fmla="*/ 1864944 w 2156115"/>
              <a:gd name="connsiteY25" fmla="*/ 220881 h 258051"/>
              <a:gd name="connsiteX26" fmla="*/ 1933090 w 2156115"/>
              <a:gd name="connsiteY26" fmla="*/ 196100 h 258051"/>
              <a:gd name="connsiteX27" fmla="*/ 2019822 w 2156115"/>
              <a:gd name="connsiteY27" fmla="*/ 171320 h 258051"/>
              <a:gd name="connsiteX28" fmla="*/ 2019822 w 2156115"/>
              <a:gd name="connsiteY28" fmla="*/ 171320 h 258051"/>
              <a:gd name="connsiteX29" fmla="*/ 2118944 w 2156115"/>
              <a:gd name="connsiteY29" fmla="*/ 121759 h 258051"/>
              <a:gd name="connsiteX30" fmla="*/ 2156115 w 2156115"/>
              <a:gd name="connsiteY30" fmla="*/ 78393 h 258051"/>
              <a:gd name="connsiteX31" fmla="*/ 2156115 w 2156115"/>
              <a:gd name="connsiteY31" fmla="*/ 78393 h 258051"/>
              <a:gd name="connsiteX0" fmla="*/ 42401 w 2156115"/>
              <a:gd name="connsiteY0" fmla="*/ 0 h 258051"/>
              <a:gd name="connsiteX1" fmla="*/ 6407 w 2156115"/>
              <a:gd name="connsiteY1" fmla="*/ 84588 h 258051"/>
              <a:gd name="connsiteX2" fmla="*/ 0 w 2156115"/>
              <a:gd name="connsiteY2" fmla="*/ 144924 h 258051"/>
              <a:gd name="connsiteX3" fmla="*/ 24780 w 2156115"/>
              <a:gd name="connsiteY3" fmla="*/ 191523 h 258051"/>
              <a:gd name="connsiteX4" fmla="*/ 82139 w 2156115"/>
              <a:gd name="connsiteY4" fmla="*/ 190172 h 258051"/>
              <a:gd name="connsiteX5" fmla="*/ 161286 w 2156115"/>
              <a:gd name="connsiteY5" fmla="*/ 189905 h 258051"/>
              <a:gd name="connsiteX6" fmla="*/ 278993 w 2156115"/>
              <a:gd name="connsiteY6" fmla="*/ 165125 h 258051"/>
              <a:gd name="connsiteX7" fmla="*/ 440066 w 2156115"/>
              <a:gd name="connsiteY7" fmla="*/ 127954 h 258051"/>
              <a:gd name="connsiteX8" fmla="*/ 545383 w 2156115"/>
              <a:gd name="connsiteY8" fmla="*/ 115564 h 258051"/>
              <a:gd name="connsiteX9" fmla="*/ 656895 w 2156115"/>
              <a:gd name="connsiteY9" fmla="*/ 109369 h 258051"/>
              <a:gd name="connsiteX10" fmla="*/ 743627 w 2156115"/>
              <a:gd name="connsiteY10" fmla="*/ 115564 h 258051"/>
              <a:gd name="connsiteX11" fmla="*/ 830359 w 2156115"/>
              <a:gd name="connsiteY11" fmla="*/ 146539 h 258051"/>
              <a:gd name="connsiteX12" fmla="*/ 855139 w 2156115"/>
              <a:gd name="connsiteY12" fmla="*/ 196100 h 258051"/>
              <a:gd name="connsiteX13" fmla="*/ 855139 w 2156115"/>
              <a:gd name="connsiteY13" fmla="*/ 196100 h 258051"/>
              <a:gd name="connsiteX14" fmla="*/ 861334 w 2156115"/>
              <a:gd name="connsiteY14" fmla="*/ 258051 h 258051"/>
              <a:gd name="connsiteX15" fmla="*/ 904700 w 2156115"/>
              <a:gd name="connsiteY15" fmla="*/ 214686 h 258051"/>
              <a:gd name="connsiteX16" fmla="*/ 966651 w 2156115"/>
              <a:gd name="connsiteY16" fmla="*/ 165125 h 258051"/>
              <a:gd name="connsiteX17" fmla="*/ 1034798 w 2156115"/>
              <a:gd name="connsiteY17" fmla="*/ 127954 h 258051"/>
              <a:gd name="connsiteX18" fmla="*/ 1146310 w 2156115"/>
              <a:gd name="connsiteY18" fmla="*/ 109369 h 258051"/>
              <a:gd name="connsiteX19" fmla="*/ 1264017 w 2156115"/>
              <a:gd name="connsiteY19" fmla="*/ 121759 h 258051"/>
              <a:gd name="connsiteX20" fmla="*/ 1350749 w 2156115"/>
              <a:gd name="connsiteY20" fmla="*/ 152734 h 258051"/>
              <a:gd name="connsiteX21" fmla="*/ 1431286 w 2156115"/>
              <a:gd name="connsiteY21" fmla="*/ 177515 h 258051"/>
              <a:gd name="connsiteX22" fmla="*/ 1586164 w 2156115"/>
              <a:gd name="connsiteY22" fmla="*/ 208491 h 258051"/>
              <a:gd name="connsiteX23" fmla="*/ 1666700 w 2156115"/>
              <a:gd name="connsiteY23" fmla="*/ 220881 h 258051"/>
              <a:gd name="connsiteX24" fmla="*/ 1759627 w 2156115"/>
              <a:gd name="connsiteY24" fmla="*/ 227076 h 258051"/>
              <a:gd name="connsiteX25" fmla="*/ 1864944 w 2156115"/>
              <a:gd name="connsiteY25" fmla="*/ 220881 h 258051"/>
              <a:gd name="connsiteX26" fmla="*/ 1933090 w 2156115"/>
              <a:gd name="connsiteY26" fmla="*/ 196100 h 258051"/>
              <a:gd name="connsiteX27" fmla="*/ 2019822 w 2156115"/>
              <a:gd name="connsiteY27" fmla="*/ 171320 h 258051"/>
              <a:gd name="connsiteX28" fmla="*/ 2019822 w 2156115"/>
              <a:gd name="connsiteY28" fmla="*/ 171320 h 258051"/>
              <a:gd name="connsiteX29" fmla="*/ 2118944 w 2156115"/>
              <a:gd name="connsiteY29" fmla="*/ 121759 h 258051"/>
              <a:gd name="connsiteX30" fmla="*/ 2156115 w 2156115"/>
              <a:gd name="connsiteY30" fmla="*/ 78393 h 258051"/>
              <a:gd name="connsiteX31" fmla="*/ 2156115 w 2156115"/>
              <a:gd name="connsiteY31" fmla="*/ 78393 h 258051"/>
              <a:gd name="connsiteX0" fmla="*/ 65082 w 2178796"/>
              <a:gd name="connsiteY0" fmla="*/ 0 h 258051"/>
              <a:gd name="connsiteX1" fmla="*/ 29088 w 2178796"/>
              <a:gd name="connsiteY1" fmla="*/ 84588 h 258051"/>
              <a:gd name="connsiteX2" fmla="*/ 22681 w 2178796"/>
              <a:gd name="connsiteY2" fmla="*/ 144924 h 258051"/>
              <a:gd name="connsiteX3" fmla="*/ 47461 w 2178796"/>
              <a:gd name="connsiteY3" fmla="*/ 191523 h 258051"/>
              <a:gd name="connsiteX4" fmla="*/ 104820 w 2178796"/>
              <a:gd name="connsiteY4" fmla="*/ 190172 h 258051"/>
              <a:gd name="connsiteX5" fmla="*/ 183967 w 2178796"/>
              <a:gd name="connsiteY5" fmla="*/ 189905 h 258051"/>
              <a:gd name="connsiteX6" fmla="*/ 301674 w 2178796"/>
              <a:gd name="connsiteY6" fmla="*/ 165125 h 258051"/>
              <a:gd name="connsiteX7" fmla="*/ 462747 w 2178796"/>
              <a:gd name="connsiteY7" fmla="*/ 127954 h 258051"/>
              <a:gd name="connsiteX8" fmla="*/ 568064 w 2178796"/>
              <a:gd name="connsiteY8" fmla="*/ 115564 h 258051"/>
              <a:gd name="connsiteX9" fmla="*/ 679576 w 2178796"/>
              <a:gd name="connsiteY9" fmla="*/ 109369 h 258051"/>
              <a:gd name="connsiteX10" fmla="*/ 766308 w 2178796"/>
              <a:gd name="connsiteY10" fmla="*/ 115564 h 258051"/>
              <a:gd name="connsiteX11" fmla="*/ 853040 w 2178796"/>
              <a:gd name="connsiteY11" fmla="*/ 146539 h 258051"/>
              <a:gd name="connsiteX12" fmla="*/ 877820 w 2178796"/>
              <a:gd name="connsiteY12" fmla="*/ 196100 h 258051"/>
              <a:gd name="connsiteX13" fmla="*/ 877820 w 2178796"/>
              <a:gd name="connsiteY13" fmla="*/ 196100 h 258051"/>
              <a:gd name="connsiteX14" fmla="*/ 884015 w 2178796"/>
              <a:gd name="connsiteY14" fmla="*/ 258051 h 258051"/>
              <a:gd name="connsiteX15" fmla="*/ 927381 w 2178796"/>
              <a:gd name="connsiteY15" fmla="*/ 214686 h 258051"/>
              <a:gd name="connsiteX16" fmla="*/ 989332 w 2178796"/>
              <a:gd name="connsiteY16" fmla="*/ 165125 h 258051"/>
              <a:gd name="connsiteX17" fmla="*/ 1057479 w 2178796"/>
              <a:gd name="connsiteY17" fmla="*/ 127954 h 258051"/>
              <a:gd name="connsiteX18" fmla="*/ 1168991 w 2178796"/>
              <a:gd name="connsiteY18" fmla="*/ 109369 h 258051"/>
              <a:gd name="connsiteX19" fmla="*/ 1286698 w 2178796"/>
              <a:gd name="connsiteY19" fmla="*/ 121759 h 258051"/>
              <a:gd name="connsiteX20" fmla="*/ 1373430 w 2178796"/>
              <a:gd name="connsiteY20" fmla="*/ 152734 h 258051"/>
              <a:gd name="connsiteX21" fmla="*/ 1453967 w 2178796"/>
              <a:gd name="connsiteY21" fmla="*/ 177515 h 258051"/>
              <a:gd name="connsiteX22" fmla="*/ 1608845 w 2178796"/>
              <a:gd name="connsiteY22" fmla="*/ 208491 h 258051"/>
              <a:gd name="connsiteX23" fmla="*/ 1689381 w 2178796"/>
              <a:gd name="connsiteY23" fmla="*/ 220881 h 258051"/>
              <a:gd name="connsiteX24" fmla="*/ 1782308 w 2178796"/>
              <a:gd name="connsiteY24" fmla="*/ 227076 h 258051"/>
              <a:gd name="connsiteX25" fmla="*/ 1887625 w 2178796"/>
              <a:gd name="connsiteY25" fmla="*/ 220881 h 258051"/>
              <a:gd name="connsiteX26" fmla="*/ 1955771 w 2178796"/>
              <a:gd name="connsiteY26" fmla="*/ 196100 h 258051"/>
              <a:gd name="connsiteX27" fmla="*/ 2042503 w 2178796"/>
              <a:gd name="connsiteY27" fmla="*/ 171320 h 258051"/>
              <a:gd name="connsiteX28" fmla="*/ 2042503 w 2178796"/>
              <a:gd name="connsiteY28" fmla="*/ 171320 h 258051"/>
              <a:gd name="connsiteX29" fmla="*/ 2141625 w 2178796"/>
              <a:gd name="connsiteY29" fmla="*/ 121759 h 258051"/>
              <a:gd name="connsiteX30" fmla="*/ 2178796 w 2178796"/>
              <a:gd name="connsiteY30" fmla="*/ 78393 h 258051"/>
              <a:gd name="connsiteX31" fmla="*/ 2178796 w 2178796"/>
              <a:gd name="connsiteY31" fmla="*/ 78393 h 258051"/>
              <a:gd name="connsiteX0" fmla="*/ 42401 w 2156115"/>
              <a:gd name="connsiteY0" fmla="*/ 0 h 258051"/>
              <a:gd name="connsiteX1" fmla="*/ 6407 w 2156115"/>
              <a:gd name="connsiteY1" fmla="*/ 84588 h 258051"/>
              <a:gd name="connsiteX2" fmla="*/ 0 w 2156115"/>
              <a:gd name="connsiteY2" fmla="*/ 144924 h 258051"/>
              <a:gd name="connsiteX3" fmla="*/ 24780 w 2156115"/>
              <a:gd name="connsiteY3" fmla="*/ 191523 h 258051"/>
              <a:gd name="connsiteX4" fmla="*/ 82139 w 2156115"/>
              <a:gd name="connsiteY4" fmla="*/ 190172 h 258051"/>
              <a:gd name="connsiteX5" fmla="*/ 161286 w 2156115"/>
              <a:gd name="connsiteY5" fmla="*/ 189905 h 258051"/>
              <a:gd name="connsiteX6" fmla="*/ 278993 w 2156115"/>
              <a:gd name="connsiteY6" fmla="*/ 165125 h 258051"/>
              <a:gd name="connsiteX7" fmla="*/ 440066 w 2156115"/>
              <a:gd name="connsiteY7" fmla="*/ 127954 h 258051"/>
              <a:gd name="connsiteX8" fmla="*/ 545383 w 2156115"/>
              <a:gd name="connsiteY8" fmla="*/ 115564 h 258051"/>
              <a:gd name="connsiteX9" fmla="*/ 656895 w 2156115"/>
              <a:gd name="connsiteY9" fmla="*/ 109369 h 258051"/>
              <a:gd name="connsiteX10" fmla="*/ 743627 w 2156115"/>
              <a:gd name="connsiteY10" fmla="*/ 115564 h 258051"/>
              <a:gd name="connsiteX11" fmla="*/ 830359 w 2156115"/>
              <a:gd name="connsiteY11" fmla="*/ 146539 h 258051"/>
              <a:gd name="connsiteX12" fmla="*/ 855139 w 2156115"/>
              <a:gd name="connsiteY12" fmla="*/ 196100 h 258051"/>
              <a:gd name="connsiteX13" fmla="*/ 855139 w 2156115"/>
              <a:gd name="connsiteY13" fmla="*/ 196100 h 258051"/>
              <a:gd name="connsiteX14" fmla="*/ 861334 w 2156115"/>
              <a:gd name="connsiteY14" fmla="*/ 258051 h 258051"/>
              <a:gd name="connsiteX15" fmla="*/ 904700 w 2156115"/>
              <a:gd name="connsiteY15" fmla="*/ 214686 h 258051"/>
              <a:gd name="connsiteX16" fmla="*/ 966651 w 2156115"/>
              <a:gd name="connsiteY16" fmla="*/ 165125 h 258051"/>
              <a:gd name="connsiteX17" fmla="*/ 1034798 w 2156115"/>
              <a:gd name="connsiteY17" fmla="*/ 127954 h 258051"/>
              <a:gd name="connsiteX18" fmla="*/ 1146310 w 2156115"/>
              <a:gd name="connsiteY18" fmla="*/ 109369 h 258051"/>
              <a:gd name="connsiteX19" fmla="*/ 1264017 w 2156115"/>
              <a:gd name="connsiteY19" fmla="*/ 121759 h 258051"/>
              <a:gd name="connsiteX20" fmla="*/ 1350749 w 2156115"/>
              <a:gd name="connsiteY20" fmla="*/ 152734 h 258051"/>
              <a:gd name="connsiteX21" fmla="*/ 1431286 w 2156115"/>
              <a:gd name="connsiteY21" fmla="*/ 177515 h 258051"/>
              <a:gd name="connsiteX22" fmla="*/ 1586164 w 2156115"/>
              <a:gd name="connsiteY22" fmla="*/ 208491 h 258051"/>
              <a:gd name="connsiteX23" fmla="*/ 1666700 w 2156115"/>
              <a:gd name="connsiteY23" fmla="*/ 220881 h 258051"/>
              <a:gd name="connsiteX24" fmla="*/ 1759627 w 2156115"/>
              <a:gd name="connsiteY24" fmla="*/ 227076 h 258051"/>
              <a:gd name="connsiteX25" fmla="*/ 1864944 w 2156115"/>
              <a:gd name="connsiteY25" fmla="*/ 220881 h 258051"/>
              <a:gd name="connsiteX26" fmla="*/ 1933090 w 2156115"/>
              <a:gd name="connsiteY26" fmla="*/ 196100 h 258051"/>
              <a:gd name="connsiteX27" fmla="*/ 2019822 w 2156115"/>
              <a:gd name="connsiteY27" fmla="*/ 171320 h 258051"/>
              <a:gd name="connsiteX28" fmla="*/ 2019822 w 2156115"/>
              <a:gd name="connsiteY28" fmla="*/ 171320 h 258051"/>
              <a:gd name="connsiteX29" fmla="*/ 2118944 w 2156115"/>
              <a:gd name="connsiteY29" fmla="*/ 121759 h 258051"/>
              <a:gd name="connsiteX30" fmla="*/ 2156115 w 2156115"/>
              <a:gd name="connsiteY30" fmla="*/ 78393 h 258051"/>
              <a:gd name="connsiteX31" fmla="*/ 2156115 w 2156115"/>
              <a:gd name="connsiteY31" fmla="*/ 78393 h 258051"/>
              <a:gd name="connsiteX0" fmla="*/ 42401 w 2156115"/>
              <a:gd name="connsiteY0" fmla="*/ 0 h 258051"/>
              <a:gd name="connsiteX1" fmla="*/ 6407 w 2156115"/>
              <a:gd name="connsiteY1" fmla="*/ 84588 h 258051"/>
              <a:gd name="connsiteX2" fmla="*/ 0 w 2156115"/>
              <a:gd name="connsiteY2" fmla="*/ 144924 h 258051"/>
              <a:gd name="connsiteX3" fmla="*/ 35630 w 2156115"/>
              <a:gd name="connsiteY3" fmla="*/ 180705 h 258051"/>
              <a:gd name="connsiteX4" fmla="*/ 82139 w 2156115"/>
              <a:gd name="connsiteY4" fmla="*/ 190172 h 258051"/>
              <a:gd name="connsiteX5" fmla="*/ 161286 w 2156115"/>
              <a:gd name="connsiteY5" fmla="*/ 189905 h 258051"/>
              <a:gd name="connsiteX6" fmla="*/ 278993 w 2156115"/>
              <a:gd name="connsiteY6" fmla="*/ 165125 h 258051"/>
              <a:gd name="connsiteX7" fmla="*/ 440066 w 2156115"/>
              <a:gd name="connsiteY7" fmla="*/ 127954 h 258051"/>
              <a:gd name="connsiteX8" fmla="*/ 545383 w 2156115"/>
              <a:gd name="connsiteY8" fmla="*/ 115564 h 258051"/>
              <a:gd name="connsiteX9" fmla="*/ 656895 w 2156115"/>
              <a:gd name="connsiteY9" fmla="*/ 109369 h 258051"/>
              <a:gd name="connsiteX10" fmla="*/ 743627 w 2156115"/>
              <a:gd name="connsiteY10" fmla="*/ 115564 h 258051"/>
              <a:gd name="connsiteX11" fmla="*/ 830359 w 2156115"/>
              <a:gd name="connsiteY11" fmla="*/ 146539 h 258051"/>
              <a:gd name="connsiteX12" fmla="*/ 855139 w 2156115"/>
              <a:gd name="connsiteY12" fmla="*/ 196100 h 258051"/>
              <a:gd name="connsiteX13" fmla="*/ 855139 w 2156115"/>
              <a:gd name="connsiteY13" fmla="*/ 196100 h 258051"/>
              <a:gd name="connsiteX14" fmla="*/ 861334 w 2156115"/>
              <a:gd name="connsiteY14" fmla="*/ 258051 h 258051"/>
              <a:gd name="connsiteX15" fmla="*/ 904700 w 2156115"/>
              <a:gd name="connsiteY15" fmla="*/ 214686 h 258051"/>
              <a:gd name="connsiteX16" fmla="*/ 966651 w 2156115"/>
              <a:gd name="connsiteY16" fmla="*/ 165125 h 258051"/>
              <a:gd name="connsiteX17" fmla="*/ 1034798 w 2156115"/>
              <a:gd name="connsiteY17" fmla="*/ 127954 h 258051"/>
              <a:gd name="connsiteX18" fmla="*/ 1146310 w 2156115"/>
              <a:gd name="connsiteY18" fmla="*/ 109369 h 258051"/>
              <a:gd name="connsiteX19" fmla="*/ 1264017 w 2156115"/>
              <a:gd name="connsiteY19" fmla="*/ 121759 h 258051"/>
              <a:gd name="connsiteX20" fmla="*/ 1350749 w 2156115"/>
              <a:gd name="connsiteY20" fmla="*/ 152734 h 258051"/>
              <a:gd name="connsiteX21" fmla="*/ 1431286 w 2156115"/>
              <a:gd name="connsiteY21" fmla="*/ 177515 h 258051"/>
              <a:gd name="connsiteX22" fmla="*/ 1586164 w 2156115"/>
              <a:gd name="connsiteY22" fmla="*/ 208491 h 258051"/>
              <a:gd name="connsiteX23" fmla="*/ 1666700 w 2156115"/>
              <a:gd name="connsiteY23" fmla="*/ 220881 h 258051"/>
              <a:gd name="connsiteX24" fmla="*/ 1759627 w 2156115"/>
              <a:gd name="connsiteY24" fmla="*/ 227076 h 258051"/>
              <a:gd name="connsiteX25" fmla="*/ 1864944 w 2156115"/>
              <a:gd name="connsiteY25" fmla="*/ 220881 h 258051"/>
              <a:gd name="connsiteX26" fmla="*/ 1933090 w 2156115"/>
              <a:gd name="connsiteY26" fmla="*/ 196100 h 258051"/>
              <a:gd name="connsiteX27" fmla="*/ 2019822 w 2156115"/>
              <a:gd name="connsiteY27" fmla="*/ 171320 h 258051"/>
              <a:gd name="connsiteX28" fmla="*/ 2019822 w 2156115"/>
              <a:gd name="connsiteY28" fmla="*/ 171320 h 258051"/>
              <a:gd name="connsiteX29" fmla="*/ 2118944 w 2156115"/>
              <a:gd name="connsiteY29" fmla="*/ 121759 h 258051"/>
              <a:gd name="connsiteX30" fmla="*/ 2156115 w 2156115"/>
              <a:gd name="connsiteY30" fmla="*/ 78393 h 258051"/>
              <a:gd name="connsiteX31" fmla="*/ 2156115 w 2156115"/>
              <a:gd name="connsiteY31" fmla="*/ 78393 h 258051"/>
              <a:gd name="connsiteX0" fmla="*/ 42401 w 2156115"/>
              <a:gd name="connsiteY0" fmla="*/ 0 h 258051"/>
              <a:gd name="connsiteX1" fmla="*/ 6407 w 2156115"/>
              <a:gd name="connsiteY1" fmla="*/ 84588 h 258051"/>
              <a:gd name="connsiteX2" fmla="*/ 0 w 2156115"/>
              <a:gd name="connsiteY2" fmla="*/ 144924 h 258051"/>
              <a:gd name="connsiteX3" fmla="*/ 35630 w 2156115"/>
              <a:gd name="connsiteY3" fmla="*/ 180705 h 258051"/>
              <a:gd name="connsiteX4" fmla="*/ 82139 w 2156115"/>
              <a:gd name="connsiteY4" fmla="*/ 190172 h 258051"/>
              <a:gd name="connsiteX5" fmla="*/ 161286 w 2156115"/>
              <a:gd name="connsiteY5" fmla="*/ 189905 h 258051"/>
              <a:gd name="connsiteX6" fmla="*/ 278993 w 2156115"/>
              <a:gd name="connsiteY6" fmla="*/ 165125 h 258051"/>
              <a:gd name="connsiteX7" fmla="*/ 440066 w 2156115"/>
              <a:gd name="connsiteY7" fmla="*/ 127954 h 258051"/>
              <a:gd name="connsiteX8" fmla="*/ 545383 w 2156115"/>
              <a:gd name="connsiteY8" fmla="*/ 115564 h 258051"/>
              <a:gd name="connsiteX9" fmla="*/ 656895 w 2156115"/>
              <a:gd name="connsiteY9" fmla="*/ 109369 h 258051"/>
              <a:gd name="connsiteX10" fmla="*/ 743627 w 2156115"/>
              <a:gd name="connsiteY10" fmla="*/ 115564 h 258051"/>
              <a:gd name="connsiteX11" fmla="*/ 830359 w 2156115"/>
              <a:gd name="connsiteY11" fmla="*/ 146539 h 258051"/>
              <a:gd name="connsiteX12" fmla="*/ 855139 w 2156115"/>
              <a:gd name="connsiteY12" fmla="*/ 196100 h 258051"/>
              <a:gd name="connsiteX13" fmla="*/ 855139 w 2156115"/>
              <a:gd name="connsiteY13" fmla="*/ 196100 h 258051"/>
              <a:gd name="connsiteX14" fmla="*/ 861334 w 2156115"/>
              <a:gd name="connsiteY14" fmla="*/ 258051 h 258051"/>
              <a:gd name="connsiteX15" fmla="*/ 904700 w 2156115"/>
              <a:gd name="connsiteY15" fmla="*/ 214686 h 258051"/>
              <a:gd name="connsiteX16" fmla="*/ 966651 w 2156115"/>
              <a:gd name="connsiteY16" fmla="*/ 165125 h 258051"/>
              <a:gd name="connsiteX17" fmla="*/ 1034798 w 2156115"/>
              <a:gd name="connsiteY17" fmla="*/ 127954 h 258051"/>
              <a:gd name="connsiteX18" fmla="*/ 1146310 w 2156115"/>
              <a:gd name="connsiteY18" fmla="*/ 109369 h 258051"/>
              <a:gd name="connsiteX19" fmla="*/ 1264017 w 2156115"/>
              <a:gd name="connsiteY19" fmla="*/ 121759 h 258051"/>
              <a:gd name="connsiteX20" fmla="*/ 1350749 w 2156115"/>
              <a:gd name="connsiteY20" fmla="*/ 152734 h 258051"/>
              <a:gd name="connsiteX21" fmla="*/ 1431286 w 2156115"/>
              <a:gd name="connsiteY21" fmla="*/ 177515 h 258051"/>
              <a:gd name="connsiteX22" fmla="*/ 1586164 w 2156115"/>
              <a:gd name="connsiteY22" fmla="*/ 208491 h 258051"/>
              <a:gd name="connsiteX23" fmla="*/ 1666700 w 2156115"/>
              <a:gd name="connsiteY23" fmla="*/ 220881 h 258051"/>
              <a:gd name="connsiteX24" fmla="*/ 1759627 w 2156115"/>
              <a:gd name="connsiteY24" fmla="*/ 227076 h 258051"/>
              <a:gd name="connsiteX25" fmla="*/ 1864944 w 2156115"/>
              <a:gd name="connsiteY25" fmla="*/ 220881 h 258051"/>
              <a:gd name="connsiteX26" fmla="*/ 1933090 w 2156115"/>
              <a:gd name="connsiteY26" fmla="*/ 196100 h 258051"/>
              <a:gd name="connsiteX27" fmla="*/ 2019822 w 2156115"/>
              <a:gd name="connsiteY27" fmla="*/ 171320 h 258051"/>
              <a:gd name="connsiteX28" fmla="*/ 2019822 w 2156115"/>
              <a:gd name="connsiteY28" fmla="*/ 171320 h 258051"/>
              <a:gd name="connsiteX29" fmla="*/ 2118944 w 2156115"/>
              <a:gd name="connsiteY29" fmla="*/ 121759 h 258051"/>
              <a:gd name="connsiteX30" fmla="*/ 2156115 w 2156115"/>
              <a:gd name="connsiteY30" fmla="*/ 78393 h 258051"/>
              <a:gd name="connsiteX31" fmla="*/ 2156115 w 2156115"/>
              <a:gd name="connsiteY31" fmla="*/ 78393 h 258051"/>
              <a:gd name="connsiteX0" fmla="*/ 42401 w 2156115"/>
              <a:gd name="connsiteY0" fmla="*/ 0 h 258051"/>
              <a:gd name="connsiteX1" fmla="*/ 6407 w 2156115"/>
              <a:gd name="connsiteY1" fmla="*/ 84588 h 258051"/>
              <a:gd name="connsiteX2" fmla="*/ 0 w 2156115"/>
              <a:gd name="connsiteY2" fmla="*/ 144924 h 258051"/>
              <a:gd name="connsiteX3" fmla="*/ 35630 w 2156115"/>
              <a:gd name="connsiteY3" fmla="*/ 180705 h 258051"/>
              <a:gd name="connsiteX4" fmla="*/ 82139 w 2156115"/>
              <a:gd name="connsiteY4" fmla="*/ 190172 h 258051"/>
              <a:gd name="connsiteX5" fmla="*/ 161286 w 2156115"/>
              <a:gd name="connsiteY5" fmla="*/ 189905 h 258051"/>
              <a:gd name="connsiteX6" fmla="*/ 278993 w 2156115"/>
              <a:gd name="connsiteY6" fmla="*/ 165125 h 258051"/>
              <a:gd name="connsiteX7" fmla="*/ 440066 w 2156115"/>
              <a:gd name="connsiteY7" fmla="*/ 127954 h 258051"/>
              <a:gd name="connsiteX8" fmla="*/ 545383 w 2156115"/>
              <a:gd name="connsiteY8" fmla="*/ 115564 h 258051"/>
              <a:gd name="connsiteX9" fmla="*/ 656895 w 2156115"/>
              <a:gd name="connsiteY9" fmla="*/ 109369 h 258051"/>
              <a:gd name="connsiteX10" fmla="*/ 743627 w 2156115"/>
              <a:gd name="connsiteY10" fmla="*/ 115564 h 258051"/>
              <a:gd name="connsiteX11" fmla="*/ 830359 w 2156115"/>
              <a:gd name="connsiteY11" fmla="*/ 146539 h 258051"/>
              <a:gd name="connsiteX12" fmla="*/ 855139 w 2156115"/>
              <a:gd name="connsiteY12" fmla="*/ 196100 h 258051"/>
              <a:gd name="connsiteX13" fmla="*/ 855139 w 2156115"/>
              <a:gd name="connsiteY13" fmla="*/ 196100 h 258051"/>
              <a:gd name="connsiteX14" fmla="*/ 861334 w 2156115"/>
              <a:gd name="connsiteY14" fmla="*/ 258051 h 258051"/>
              <a:gd name="connsiteX15" fmla="*/ 904700 w 2156115"/>
              <a:gd name="connsiteY15" fmla="*/ 214686 h 258051"/>
              <a:gd name="connsiteX16" fmla="*/ 966651 w 2156115"/>
              <a:gd name="connsiteY16" fmla="*/ 165125 h 258051"/>
              <a:gd name="connsiteX17" fmla="*/ 1034798 w 2156115"/>
              <a:gd name="connsiteY17" fmla="*/ 127954 h 258051"/>
              <a:gd name="connsiteX18" fmla="*/ 1146310 w 2156115"/>
              <a:gd name="connsiteY18" fmla="*/ 109369 h 258051"/>
              <a:gd name="connsiteX19" fmla="*/ 1264017 w 2156115"/>
              <a:gd name="connsiteY19" fmla="*/ 121759 h 258051"/>
              <a:gd name="connsiteX20" fmla="*/ 1350749 w 2156115"/>
              <a:gd name="connsiteY20" fmla="*/ 152734 h 258051"/>
              <a:gd name="connsiteX21" fmla="*/ 1431286 w 2156115"/>
              <a:gd name="connsiteY21" fmla="*/ 177515 h 258051"/>
              <a:gd name="connsiteX22" fmla="*/ 1586164 w 2156115"/>
              <a:gd name="connsiteY22" fmla="*/ 208491 h 258051"/>
              <a:gd name="connsiteX23" fmla="*/ 1666700 w 2156115"/>
              <a:gd name="connsiteY23" fmla="*/ 220881 h 258051"/>
              <a:gd name="connsiteX24" fmla="*/ 1759627 w 2156115"/>
              <a:gd name="connsiteY24" fmla="*/ 227076 h 258051"/>
              <a:gd name="connsiteX25" fmla="*/ 1864944 w 2156115"/>
              <a:gd name="connsiteY25" fmla="*/ 220881 h 258051"/>
              <a:gd name="connsiteX26" fmla="*/ 1933090 w 2156115"/>
              <a:gd name="connsiteY26" fmla="*/ 196100 h 258051"/>
              <a:gd name="connsiteX27" fmla="*/ 2019822 w 2156115"/>
              <a:gd name="connsiteY27" fmla="*/ 171320 h 258051"/>
              <a:gd name="connsiteX28" fmla="*/ 2019822 w 2156115"/>
              <a:gd name="connsiteY28" fmla="*/ 171320 h 258051"/>
              <a:gd name="connsiteX29" fmla="*/ 2118944 w 2156115"/>
              <a:gd name="connsiteY29" fmla="*/ 121759 h 258051"/>
              <a:gd name="connsiteX30" fmla="*/ 2156115 w 2156115"/>
              <a:gd name="connsiteY30" fmla="*/ 78393 h 258051"/>
              <a:gd name="connsiteX31" fmla="*/ 2156115 w 2156115"/>
              <a:gd name="connsiteY31" fmla="*/ 78393 h 258051"/>
              <a:gd name="connsiteX0" fmla="*/ 42401 w 2156115"/>
              <a:gd name="connsiteY0" fmla="*/ 0 h 258051"/>
              <a:gd name="connsiteX1" fmla="*/ 6407 w 2156115"/>
              <a:gd name="connsiteY1" fmla="*/ 84588 h 258051"/>
              <a:gd name="connsiteX2" fmla="*/ 0 w 2156115"/>
              <a:gd name="connsiteY2" fmla="*/ 144924 h 258051"/>
              <a:gd name="connsiteX3" fmla="*/ 82139 w 2156115"/>
              <a:gd name="connsiteY3" fmla="*/ 190172 h 258051"/>
              <a:gd name="connsiteX4" fmla="*/ 161286 w 2156115"/>
              <a:gd name="connsiteY4" fmla="*/ 189905 h 258051"/>
              <a:gd name="connsiteX5" fmla="*/ 278993 w 2156115"/>
              <a:gd name="connsiteY5" fmla="*/ 165125 h 258051"/>
              <a:gd name="connsiteX6" fmla="*/ 440066 w 2156115"/>
              <a:gd name="connsiteY6" fmla="*/ 127954 h 258051"/>
              <a:gd name="connsiteX7" fmla="*/ 545383 w 2156115"/>
              <a:gd name="connsiteY7" fmla="*/ 115564 h 258051"/>
              <a:gd name="connsiteX8" fmla="*/ 656895 w 2156115"/>
              <a:gd name="connsiteY8" fmla="*/ 109369 h 258051"/>
              <a:gd name="connsiteX9" fmla="*/ 743627 w 2156115"/>
              <a:gd name="connsiteY9" fmla="*/ 115564 h 258051"/>
              <a:gd name="connsiteX10" fmla="*/ 830359 w 2156115"/>
              <a:gd name="connsiteY10" fmla="*/ 146539 h 258051"/>
              <a:gd name="connsiteX11" fmla="*/ 855139 w 2156115"/>
              <a:gd name="connsiteY11" fmla="*/ 196100 h 258051"/>
              <a:gd name="connsiteX12" fmla="*/ 855139 w 2156115"/>
              <a:gd name="connsiteY12" fmla="*/ 196100 h 258051"/>
              <a:gd name="connsiteX13" fmla="*/ 861334 w 2156115"/>
              <a:gd name="connsiteY13" fmla="*/ 258051 h 258051"/>
              <a:gd name="connsiteX14" fmla="*/ 904700 w 2156115"/>
              <a:gd name="connsiteY14" fmla="*/ 214686 h 258051"/>
              <a:gd name="connsiteX15" fmla="*/ 966651 w 2156115"/>
              <a:gd name="connsiteY15" fmla="*/ 165125 h 258051"/>
              <a:gd name="connsiteX16" fmla="*/ 1034798 w 2156115"/>
              <a:gd name="connsiteY16" fmla="*/ 127954 h 258051"/>
              <a:gd name="connsiteX17" fmla="*/ 1146310 w 2156115"/>
              <a:gd name="connsiteY17" fmla="*/ 109369 h 258051"/>
              <a:gd name="connsiteX18" fmla="*/ 1264017 w 2156115"/>
              <a:gd name="connsiteY18" fmla="*/ 121759 h 258051"/>
              <a:gd name="connsiteX19" fmla="*/ 1350749 w 2156115"/>
              <a:gd name="connsiteY19" fmla="*/ 152734 h 258051"/>
              <a:gd name="connsiteX20" fmla="*/ 1431286 w 2156115"/>
              <a:gd name="connsiteY20" fmla="*/ 177515 h 258051"/>
              <a:gd name="connsiteX21" fmla="*/ 1586164 w 2156115"/>
              <a:gd name="connsiteY21" fmla="*/ 208491 h 258051"/>
              <a:gd name="connsiteX22" fmla="*/ 1666700 w 2156115"/>
              <a:gd name="connsiteY22" fmla="*/ 220881 h 258051"/>
              <a:gd name="connsiteX23" fmla="*/ 1759627 w 2156115"/>
              <a:gd name="connsiteY23" fmla="*/ 227076 h 258051"/>
              <a:gd name="connsiteX24" fmla="*/ 1864944 w 2156115"/>
              <a:gd name="connsiteY24" fmla="*/ 220881 h 258051"/>
              <a:gd name="connsiteX25" fmla="*/ 1933090 w 2156115"/>
              <a:gd name="connsiteY25" fmla="*/ 196100 h 258051"/>
              <a:gd name="connsiteX26" fmla="*/ 2019822 w 2156115"/>
              <a:gd name="connsiteY26" fmla="*/ 171320 h 258051"/>
              <a:gd name="connsiteX27" fmla="*/ 2019822 w 2156115"/>
              <a:gd name="connsiteY27" fmla="*/ 171320 h 258051"/>
              <a:gd name="connsiteX28" fmla="*/ 2118944 w 2156115"/>
              <a:gd name="connsiteY28" fmla="*/ 121759 h 258051"/>
              <a:gd name="connsiteX29" fmla="*/ 2156115 w 2156115"/>
              <a:gd name="connsiteY29" fmla="*/ 78393 h 258051"/>
              <a:gd name="connsiteX30" fmla="*/ 2156115 w 2156115"/>
              <a:gd name="connsiteY30" fmla="*/ 78393 h 258051"/>
              <a:gd name="connsiteX0" fmla="*/ 35994 w 2149708"/>
              <a:gd name="connsiteY0" fmla="*/ 0 h 258051"/>
              <a:gd name="connsiteX1" fmla="*/ 0 w 2149708"/>
              <a:gd name="connsiteY1" fmla="*/ 84588 h 258051"/>
              <a:gd name="connsiteX2" fmla="*/ 8061 w 2149708"/>
              <a:gd name="connsiteY2" fmla="*/ 144927 h 258051"/>
              <a:gd name="connsiteX3" fmla="*/ 75732 w 2149708"/>
              <a:gd name="connsiteY3" fmla="*/ 190172 h 258051"/>
              <a:gd name="connsiteX4" fmla="*/ 154879 w 2149708"/>
              <a:gd name="connsiteY4" fmla="*/ 189905 h 258051"/>
              <a:gd name="connsiteX5" fmla="*/ 272586 w 2149708"/>
              <a:gd name="connsiteY5" fmla="*/ 165125 h 258051"/>
              <a:gd name="connsiteX6" fmla="*/ 433659 w 2149708"/>
              <a:gd name="connsiteY6" fmla="*/ 127954 h 258051"/>
              <a:gd name="connsiteX7" fmla="*/ 538976 w 2149708"/>
              <a:gd name="connsiteY7" fmla="*/ 115564 h 258051"/>
              <a:gd name="connsiteX8" fmla="*/ 650488 w 2149708"/>
              <a:gd name="connsiteY8" fmla="*/ 109369 h 258051"/>
              <a:gd name="connsiteX9" fmla="*/ 737220 w 2149708"/>
              <a:gd name="connsiteY9" fmla="*/ 115564 h 258051"/>
              <a:gd name="connsiteX10" fmla="*/ 823952 w 2149708"/>
              <a:gd name="connsiteY10" fmla="*/ 146539 h 258051"/>
              <a:gd name="connsiteX11" fmla="*/ 848732 w 2149708"/>
              <a:gd name="connsiteY11" fmla="*/ 196100 h 258051"/>
              <a:gd name="connsiteX12" fmla="*/ 848732 w 2149708"/>
              <a:gd name="connsiteY12" fmla="*/ 196100 h 258051"/>
              <a:gd name="connsiteX13" fmla="*/ 854927 w 2149708"/>
              <a:gd name="connsiteY13" fmla="*/ 258051 h 258051"/>
              <a:gd name="connsiteX14" fmla="*/ 898293 w 2149708"/>
              <a:gd name="connsiteY14" fmla="*/ 214686 h 258051"/>
              <a:gd name="connsiteX15" fmla="*/ 960244 w 2149708"/>
              <a:gd name="connsiteY15" fmla="*/ 165125 h 258051"/>
              <a:gd name="connsiteX16" fmla="*/ 1028391 w 2149708"/>
              <a:gd name="connsiteY16" fmla="*/ 127954 h 258051"/>
              <a:gd name="connsiteX17" fmla="*/ 1139903 w 2149708"/>
              <a:gd name="connsiteY17" fmla="*/ 109369 h 258051"/>
              <a:gd name="connsiteX18" fmla="*/ 1257610 w 2149708"/>
              <a:gd name="connsiteY18" fmla="*/ 121759 h 258051"/>
              <a:gd name="connsiteX19" fmla="*/ 1344342 w 2149708"/>
              <a:gd name="connsiteY19" fmla="*/ 152734 h 258051"/>
              <a:gd name="connsiteX20" fmla="*/ 1424879 w 2149708"/>
              <a:gd name="connsiteY20" fmla="*/ 177515 h 258051"/>
              <a:gd name="connsiteX21" fmla="*/ 1579757 w 2149708"/>
              <a:gd name="connsiteY21" fmla="*/ 208491 h 258051"/>
              <a:gd name="connsiteX22" fmla="*/ 1660293 w 2149708"/>
              <a:gd name="connsiteY22" fmla="*/ 220881 h 258051"/>
              <a:gd name="connsiteX23" fmla="*/ 1753220 w 2149708"/>
              <a:gd name="connsiteY23" fmla="*/ 227076 h 258051"/>
              <a:gd name="connsiteX24" fmla="*/ 1858537 w 2149708"/>
              <a:gd name="connsiteY24" fmla="*/ 220881 h 258051"/>
              <a:gd name="connsiteX25" fmla="*/ 1926683 w 2149708"/>
              <a:gd name="connsiteY25" fmla="*/ 196100 h 258051"/>
              <a:gd name="connsiteX26" fmla="*/ 2013415 w 2149708"/>
              <a:gd name="connsiteY26" fmla="*/ 171320 h 258051"/>
              <a:gd name="connsiteX27" fmla="*/ 2013415 w 2149708"/>
              <a:gd name="connsiteY27" fmla="*/ 171320 h 258051"/>
              <a:gd name="connsiteX28" fmla="*/ 2112537 w 2149708"/>
              <a:gd name="connsiteY28" fmla="*/ 121759 h 258051"/>
              <a:gd name="connsiteX29" fmla="*/ 2149708 w 2149708"/>
              <a:gd name="connsiteY29" fmla="*/ 78393 h 258051"/>
              <a:gd name="connsiteX30" fmla="*/ 2149708 w 2149708"/>
              <a:gd name="connsiteY30" fmla="*/ 78393 h 258051"/>
              <a:gd name="connsiteX0" fmla="*/ 35994 w 2149708"/>
              <a:gd name="connsiteY0" fmla="*/ 0 h 258051"/>
              <a:gd name="connsiteX1" fmla="*/ 0 w 2149708"/>
              <a:gd name="connsiteY1" fmla="*/ 84588 h 258051"/>
              <a:gd name="connsiteX2" fmla="*/ 8061 w 2149708"/>
              <a:gd name="connsiteY2" fmla="*/ 144927 h 258051"/>
              <a:gd name="connsiteX3" fmla="*/ 75732 w 2149708"/>
              <a:gd name="connsiteY3" fmla="*/ 190172 h 258051"/>
              <a:gd name="connsiteX4" fmla="*/ 154879 w 2149708"/>
              <a:gd name="connsiteY4" fmla="*/ 189905 h 258051"/>
              <a:gd name="connsiteX5" fmla="*/ 272586 w 2149708"/>
              <a:gd name="connsiteY5" fmla="*/ 165125 h 258051"/>
              <a:gd name="connsiteX6" fmla="*/ 433659 w 2149708"/>
              <a:gd name="connsiteY6" fmla="*/ 127954 h 258051"/>
              <a:gd name="connsiteX7" fmla="*/ 538976 w 2149708"/>
              <a:gd name="connsiteY7" fmla="*/ 115564 h 258051"/>
              <a:gd name="connsiteX8" fmla="*/ 650488 w 2149708"/>
              <a:gd name="connsiteY8" fmla="*/ 109369 h 258051"/>
              <a:gd name="connsiteX9" fmla="*/ 737220 w 2149708"/>
              <a:gd name="connsiteY9" fmla="*/ 115564 h 258051"/>
              <a:gd name="connsiteX10" fmla="*/ 823952 w 2149708"/>
              <a:gd name="connsiteY10" fmla="*/ 146539 h 258051"/>
              <a:gd name="connsiteX11" fmla="*/ 848732 w 2149708"/>
              <a:gd name="connsiteY11" fmla="*/ 196100 h 258051"/>
              <a:gd name="connsiteX12" fmla="*/ 848732 w 2149708"/>
              <a:gd name="connsiteY12" fmla="*/ 196100 h 258051"/>
              <a:gd name="connsiteX13" fmla="*/ 854927 w 2149708"/>
              <a:gd name="connsiteY13" fmla="*/ 258051 h 258051"/>
              <a:gd name="connsiteX14" fmla="*/ 898293 w 2149708"/>
              <a:gd name="connsiteY14" fmla="*/ 214686 h 258051"/>
              <a:gd name="connsiteX15" fmla="*/ 960244 w 2149708"/>
              <a:gd name="connsiteY15" fmla="*/ 165125 h 258051"/>
              <a:gd name="connsiteX16" fmla="*/ 1028391 w 2149708"/>
              <a:gd name="connsiteY16" fmla="*/ 127954 h 258051"/>
              <a:gd name="connsiteX17" fmla="*/ 1139903 w 2149708"/>
              <a:gd name="connsiteY17" fmla="*/ 109369 h 258051"/>
              <a:gd name="connsiteX18" fmla="*/ 1257610 w 2149708"/>
              <a:gd name="connsiteY18" fmla="*/ 121759 h 258051"/>
              <a:gd name="connsiteX19" fmla="*/ 1344342 w 2149708"/>
              <a:gd name="connsiteY19" fmla="*/ 152734 h 258051"/>
              <a:gd name="connsiteX20" fmla="*/ 1424879 w 2149708"/>
              <a:gd name="connsiteY20" fmla="*/ 177515 h 258051"/>
              <a:gd name="connsiteX21" fmla="*/ 1579757 w 2149708"/>
              <a:gd name="connsiteY21" fmla="*/ 208491 h 258051"/>
              <a:gd name="connsiteX22" fmla="*/ 1660293 w 2149708"/>
              <a:gd name="connsiteY22" fmla="*/ 220881 h 258051"/>
              <a:gd name="connsiteX23" fmla="*/ 1753220 w 2149708"/>
              <a:gd name="connsiteY23" fmla="*/ 227076 h 258051"/>
              <a:gd name="connsiteX24" fmla="*/ 1858537 w 2149708"/>
              <a:gd name="connsiteY24" fmla="*/ 220881 h 258051"/>
              <a:gd name="connsiteX25" fmla="*/ 1926683 w 2149708"/>
              <a:gd name="connsiteY25" fmla="*/ 196100 h 258051"/>
              <a:gd name="connsiteX26" fmla="*/ 2013415 w 2149708"/>
              <a:gd name="connsiteY26" fmla="*/ 171320 h 258051"/>
              <a:gd name="connsiteX27" fmla="*/ 2013415 w 2149708"/>
              <a:gd name="connsiteY27" fmla="*/ 171320 h 258051"/>
              <a:gd name="connsiteX28" fmla="*/ 2112537 w 2149708"/>
              <a:gd name="connsiteY28" fmla="*/ 121759 h 258051"/>
              <a:gd name="connsiteX29" fmla="*/ 2149708 w 2149708"/>
              <a:gd name="connsiteY29" fmla="*/ 78393 h 258051"/>
              <a:gd name="connsiteX30" fmla="*/ 2149708 w 2149708"/>
              <a:gd name="connsiteY30" fmla="*/ 78393 h 258051"/>
              <a:gd name="connsiteX0" fmla="*/ 36032 w 2149746"/>
              <a:gd name="connsiteY0" fmla="*/ 0 h 258051"/>
              <a:gd name="connsiteX1" fmla="*/ 38 w 2149746"/>
              <a:gd name="connsiteY1" fmla="*/ 84588 h 258051"/>
              <a:gd name="connsiteX2" fmla="*/ 8099 w 2149746"/>
              <a:gd name="connsiteY2" fmla="*/ 144927 h 258051"/>
              <a:gd name="connsiteX3" fmla="*/ 75770 w 2149746"/>
              <a:gd name="connsiteY3" fmla="*/ 190172 h 258051"/>
              <a:gd name="connsiteX4" fmla="*/ 154917 w 2149746"/>
              <a:gd name="connsiteY4" fmla="*/ 189905 h 258051"/>
              <a:gd name="connsiteX5" fmla="*/ 272624 w 2149746"/>
              <a:gd name="connsiteY5" fmla="*/ 165125 h 258051"/>
              <a:gd name="connsiteX6" fmla="*/ 433697 w 2149746"/>
              <a:gd name="connsiteY6" fmla="*/ 127954 h 258051"/>
              <a:gd name="connsiteX7" fmla="*/ 539014 w 2149746"/>
              <a:gd name="connsiteY7" fmla="*/ 115564 h 258051"/>
              <a:gd name="connsiteX8" fmla="*/ 650526 w 2149746"/>
              <a:gd name="connsiteY8" fmla="*/ 109369 h 258051"/>
              <a:gd name="connsiteX9" fmla="*/ 737258 w 2149746"/>
              <a:gd name="connsiteY9" fmla="*/ 115564 h 258051"/>
              <a:gd name="connsiteX10" fmla="*/ 823990 w 2149746"/>
              <a:gd name="connsiteY10" fmla="*/ 146539 h 258051"/>
              <a:gd name="connsiteX11" fmla="*/ 848770 w 2149746"/>
              <a:gd name="connsiteY11" fmla="*/ 196100 h 258051"/>
              <a:gd name="connsiteX12" fmla="*/ 848770 w 2149746"/>
              <a:gd name="connsiteY12" fmla="*/ 196100 h 258051"/>
              <a:gd name="connsiteX13" fmla="*/ 854965 w 2149746"/>
              <a:gd name="connsiteY13" fmla="*/ 258051 h 258051"/>
              <a:gd name="connsiteX14" fmla="*/ 898331 w 2149746"/>
              <a:gd name="connsiteY14" fmla="*/ 214686 h 258051"/>
              <a:gd name="connsiteX15" fmla="*/ 960282 w 2149746"/>
              <a:gd name="connsiteY15" fmla="*/ 165125 h 258051"/>
              <a:gd name="connsiteX16" fmla="*/ 1028429 w 2149746"/>
              <a:gd name="connsiteY16" fmla="*/ 127954 h 258051"/>
              <a:gd name="connsiteX17" fmla="*/ 1139941 w 2149746"/>
              <a:gd name="connsiteY17" fmla="*/ 109369 h 258051"/>
              <a:gd name="connsiteX18" fmla="*/ 1257648 w 2149746"/>
              <a:gd name="connsiteY18" fmla="*/ 121759 h 258051"/>
              <a:gd name="connsiteX19" fmla="*/ 1344380 w 2149746"/>
              <a:gd name="connsiteY19" fmla="*/ 152734 h 258051"/>
              <a:gd name="connsiteX20" fmla="*/ 1424917 w 2149746"/>
              <a:gd name="connsiteY20" fmla="*/ 177515 h 258051"/>
              <a:gd name="connsiteX21" fmla="*/ 1579795 w 2149746"/>
              <a:gd name="connsiteY21" fmla="*/ 208491 h 258051"/>
              <a:gd name="connsiteX22" fmla="*/ 1660331 w 2149746"/>
              <a:gd name="connsiteY22" fmla="*/ 220881 h 258051"/>
              <a:gd name="connsiteX23" fmla="*/ 1753258 w 2149746"/>
              <a:gd name="connsiteY23" fmla="*/ 227076 h 258051"/>
              <a:gd name="connsiteX24" fmla="*/ 1858575 w 2149746"/>
              <a:gd name="connsiteY24" fmla="*/ 220881 h 258051"/>
              <a:gd name="connsiteX25" fmla="*/ 1926721 w 2149746"/>
              <a:gd name="connsiteY25" fmla="*/ 196100 h 258051"/>
              <a:gd name="connsiteX26" fmla="*/ 2013453 w 2149746"/>
              <a:gd name="connsiteY26" fmla="*/ 171320 h 258051"/>
              <a:gd name="connsiteX27" fmla="*/ 2013453 w 2149746"/>
              <a:gd name="connsiteY27" fmla="*/ 171320 h 258051"/>
              <a:gd name="connsiteX28" fmla="*/ 2112575 w 2149746"/>
              <a:gd name="connsiteY28" fmla="*/ 121759 h 258051"/>
              <a:gd name="connsiteX29" fmla="*/ 2149746 w 2149746"/>
              <a:gd name="connsiteY29" fmla="*/ 78393 h 258051"/>
              <a:gd name="connsiteX30" fmla="*/ 2149746 w 2149746"/>
              <a:gd name="connsiteY30" fmla="*/ 78393 h 258051"/>
              <a:gd name="connsiteX0" fmla="*/ 29973 w 2143687"/>
              <a:gd name="connsiteY0" fmla="*/ 0 h 258051"/>
              <a:gd name="connsiteX1" fmla="*/ 44221 w 2143687"/>
              <a:gd name="connsiteY1" fmla="*/ 90620 h 258051"/>
              <a:gd name="connsiteX2" fmla="*/ 2040 w 2143687"/>
              <a:gd name="connsiteY2" fmla="*/ 144927 h 258051"/>
              <a:gd name="connsiteX3" fmla="*/ 69711 w 2143687"/>
              <a:gd name="connsiteY3" fmla="*/ 190172 h 258051"/>
              <a:gd name="connsiteX4" fmla="*/ 148858 w 2143687"/>
              <a:gd name="connsiteY4" fmla="*/ 189905 h 258051"/>
              <a:gd name="connsiteX5" fmla="*/ 266565 w 2143687"/>
              <a:gd name="connsiteY5" fmla="*/ 165125 h 258051"/>
              <a:gd name="connsiteX6" fmla="*/ 427638 w 2143687"/>
              <a:gd name="connsiteY6" fmla="*/ 127954 h 258051"/>
              <a:gd name="connsiteX7" fmla="*/ 532955 w 2143687"/>
              <a:gd name="connsiteY7" fmla="*/ 115564 h 258051"/>
              <a:gd name="connsiteX8" fmla="*/ 644467 w 2143687"/>
              <a:gd name="connsiteY8" fmla="*/ 109369 h 258051"/>
              <a:gd name="connsiteX9" fmla="*/ 731199 w 2143687"/>
              <a:gd name="connsiteY9" fmla="*/ 115564 h 258051"/>
              <a:gd name="connsiteX10" fmla="*/ 817931 w 2143687"/>
              <a:gd name="connsiteY10" fmla="*/ 146539 h 258051"/>
              <a:gd name="connsiteX11" fmla="*/ 842711 w 2143687"/>
              <a:gd name="connsiteY11" fmla="*/ 196100 h 258051"/>
              <a:gd name="connsiteX12" fmla="*/ 842711 w 2143687"/>
              <a:gd name="connsiteY12" fmla="*/ 196100 h 258051"/>
              <a:gd name="connsiteX13" fmla="*/ 848906 w 2143687"/>
              <a:gd name="connsiteY13" fmla="*/ 258051 h 258051"/>
              <a:gd name="connsiteX14" fmla="*/ 892272 w 2143687"/>
              <a:gd name="connsiteY14" fmla="*/ 214686 h 258051"/>
              <a:gd name="connsiteX15" fmla="*/ 954223 w 2143687"/>
              <a:gd name="connsiteY15" fmla="*/ 165125 h 258051"/>
              <a:gd name="connsiteX16" fmla="*/ 1022370 w 2143687"/>
              <a:gd name="connsiteY16" fmla="*/ 127954 h 258051"/>
              <a:gd name="connsiteX17" fmla="*/ 1133882 w 2143687"/>
              <a:gd name="connsiteY17" fmla="*/ 109369 h 258051"/>
              <a:gd name="connsiteX18" fmla="*/ 1251589 w 2143687"/>
              <a:gd name="connsiteY18" fmla="*/ 121759 h 258051"/>
              <a:gd name="connsiteX19" fmla="*/ 1338321 w 2143687"/>
              <a:gd name="connsiteY19" fmla="*/ 152734 h 258051"/>
              <a:gd name="connsiteX20" fmla="*/ 1418858 w 2143687"/>
              <a:gd name="connsiteY20" fmla="*/ 177515 h 258051"/>
              <a:gd name="connsiteX21" fmla="*/ 1573736 w 2143687"/>
              <a:gd name="connsiteY21" fmla="*/ 208491 h 258051"/>
              <a:gd name="connsiteX22" fmla="*/ 1654272 w 2143687"/>
              <a:gd name="connsiteY22" fmla="*/ 220881 h 258051"/>
              <a:gd name="connsiteX23" fmla="*/ 1747199 w 2143687"/>
              <a:gd name="connsiteY23" fmla="*/ 227076 h 258051"/>
              <a:gd name="connsiteX24" fmla="*/ 1852516 w 2143687"/>
              <a:gd name="connsiteY24" fmla="*/ 220881 h 258051"/>
              <a:gd name="connsiteX25" fmla="*/ 1920662 w 2143687"/>
              <a:gd name="connsiteY25" fmla="*/ 196100 h 258051"/>
              <a:gd name="connsiteX26" fmla="*/ 2007394 w 2143687"/>
              <a:gd name="connsiteY26" fmla="*/ 171320 h 258051"/>
              <a:gd name="connsiteX27" fmla="*/ 2007394 w 2143687"/>
              <a:gd name="connsiteY27" fmla="*/ 171320 h 258051"/>
              <a:gd name="connsiteX28" fmla="*/ 2106516 w 2143687"/>
              <a:gd name="connsiteY28" fmla="*/ 121759 h 258051"/>
              <a:gd name="connsiteX29" fmla="*/ 2143687 w 2143687"/>
              <a:gd name="connsiteY29" fmla="*/ 78393 h 258051"/>
              <a:gd name="connsiteX30" fmla="*/ 2143687 w 2143687"/>
              <a:gd name="connsiteY30" fmla="*/ 78393 h 258051"/>
              <a:gd name="connsiteX0" fmla="*/ 2361 w 2116075"/>
              <a:gd name="connsiteY0" fmla="*/ 0 h 258051"/>
              <a:gd name="connsiteX1" fmla="*/ 16609 w 2116075"/>
              <a:gd name="connsiteY1" fmla="*/ 90620 h 258051"/>
              <a:gd name="connsiteX2" fmla="*/ 60559 w 2116075"/>
              <a:gd name="connsiteY2" fmla="*/ 144929 h 258051"/>
              <a:gd name="connsiteX3" fmla="*/ 42099 w 2116075"/>
              <a:gd name="connsiteY3" fmla="*/ 190172 h 258051"/>
              <a:gd name="connsiteX4" fmla="*/ 121246 w 2116075"/>
              <a:gd name="connsiteY4" fmla="*/ 189905 h 258051"/>
              <a:gd name="connsiteX5" fmla="*/ 238953 w 2116075"/>
              <a:gd name="connsiteY5" fmla="*/ 165125 h 258051"/>
              <a:gd name="connsiteX6" fmla="*/ 400026 w 2116075"/>
              <a:gd name="connsiteY6" fmla="*/ 127954 h 258051"/>
              <a:gd name="connsiteX7" fmla="*/ 505343 w 2116075"/>
              <a:gd name="connsiteY7" fmla="*/ 115564 h 258051"/>
              <a:gd name="connsiteX8" fmla="*/ 616855 w 2116075"/>
              <a:gd name="connsiteY8" fmla="*/ 109369 h 258051"/>
              <a:gd name="connsiteX9" fmla="*/ 703587 w 2116075"/>
              <a:gd name="connsiteY9" fmla="*/ 115564 h 258051"/>
              <a:gd name="connsiteX10" fmla="*/ 790319 w 2116075"/>
              <a:gd name="connsiteY10" fmla="*/ 146539 h 258051"/>
              <a:gd name="connsiteX11" fmla="*/ 815099 w 2116075"/>
              <a:gd name="connsiteY11" fmla="*/ 196100 h 258051"/>
              <a:gd name="connsiteX12" fmla="*/ 815099 w 2116075"/>
              <a:gd name="connsiteY12" fmla="*/ 196100 h 258051"/>
              <a:gd name="connsiteX13" fmla="*/ 821294 w 2116075"/>
              <a:gd name="connsiteY13" fmla="*/ 258051 h 258051"/>
              <a:gd name="connsiteX14" fmla="*/ 864660 w 2116075"/>
              <a:gd name="connsiteY14" fmla="*/ 214686 h 258051"/>
              <a:gd name="connsiteX15" fmla="*/ 926611 w 2116075"/>
              <a:gd name="connsiteY15" fmla="*/ 165125 h 258051"/>
              <a:gd name="connsiteX16" fmla="*/ 994758 w 2116075"/>
              <a:gd name="connsiteY16" fmla="*/ 127954 h 258051"/>
              <a:gd name="connsiteX17" fmla="*/ 1106270 w 2116075"/>
              <a:gd name="connsiteY17" fmla="*/ 109369 h 258051"/>
              <a:gd name="connsiteX18" fmla="*/ 1223977 w 2116075"/>
              <a:gd name="connsiteY18" fmla="*/ 121759 h 258051"/>
              <a:gd name="connsiteX19" fmla="*/ 1310709 w 2116075"/>
              <a:gd name="connsiteY19" fmla="*/ 152734 h 258051"/>
              <a:gd name="connsiteX20" fmla="*/ 1391246 w 2116075"/>
              <a:gd name="connsiteY20" fmla="*/ 177515 h 258051"/>
              <a:gd name="connsiteX21" fmla="*/ 1546124 w 2116075"/>
              <a:gd name="connsiteY21" fmla="*/ 208491 h 258051"/>
              <a:gd name="connsiteX22" fmla="*/ 1626660 w 2116075"/>
              <a:gd name="connsiteY22" fmla="*/ 220881 h 258051"/>
              <a:gd name="connsiteX23" fmla="*/ 1719587 w 2116075"/>
              <a:gd name="connsiteY23" fmla="*/ 227076 h 258051"/>
              <a:gd name="connsiteX24" fmla="*/ 1824904 w 2116075"/>
              <a:gd name="connsiteY24" fmla="*/ 220881 h 258051"/>
              <a:gd name="connsiteX25" fmla="*/ 1893050 w 2116075"/>
              <a:gd name="connsiteY25" fmla="*/ 196100 h 258051"/>
              <a:gd name="connsiteX26" fmla="*/ 1979782 w 2116075"/>
              <a:gd name="connsiteY26" fmla="*/ 171320 h 258051"/>
              <a:gd name="connsiteX27" fmla="*/ 1979782 w 2116075"/>
              <a:gd name="connsiteY27" fmla="*/ 171320 h 258051"/>
              <a:gd name="connsiteX28" fmla="*/ 2078904 w 2116075"/>
              <a:gd name="connsiteY28" fmla="*/ 121759 h 258051"/>
              <a:gd name="connsiteX29" fmla="*/ 2116075 w 2116075"/>
              <a:gd name="connsiteY29" fmla="*/ 78393 h 258051"/>
              <a:gd name="connsiteX30" fmla="*/ 2116075 w 2116075"/>
              <a:gd name="connsiteY30" fmla="*/ 78393 h 258051"/>
              <a:gd name="connsiteX0" fmla="*/ 2361 w 2116075"/>
              <a:gd name="connsiteY0" fmla="*/ 0 h 258051"/>
              <a:gd name="connsiteX1" fmla="*/ 16609 w 2116075"/>
              <a:gd name="connsiteY1" fmla="*/ 90620 h 258051"/>
              <a:gd name="connsiteX2" fmla="*/ 60559 w 2116075"/>
              <a:gd name="connsiteY2" fmla="*/ 144929 h 258051"/>
              <a:gd name="connsiteX3" fmla="*/ 128230 w 2116075"/>
              <a:gd name="connsiteY3" fmla="*/ 160014 h 258051"/>
              <a:gd name="connsiteX4" fmla="*/ 121246 w 2116075"/>
              <a:gd name="connsiteY4" fmla="*/ 189905 h 258051"/>
              <a:gd name="connsiteX5" fmla="*/ 238953 w 2116075"/>
              <a:gd name="connsiteY5" fmla="*/ 165125 h 258051"/>
              <a:gd name="connsiteX6" fmla="*/ 400026 w 2116075"/>
              <a:gd name="connsiteY6" fmla="*/ 127954 h 258051"/>
              <a:gd name="connsiteX7" fmla="*/ 505343 w 2116075"/>
              <a:gd name="connsiteY7" fmla="*/ 115564 h 258051"/>
              <a:gd name="connsiteX8" fmla="*/ 616855 w 2116075"/>
              <a:gd name="connsiteY8" fmla="*/ 109369 h 258051"/>
              <a:gd name="connsiteX9" fmla="*/ 703587 w 2116075"/>
              <a:gd name="connsiteY9" fmla="*/ 115564 h 258051"/>
              <a:gd name="connsiteX10" fmla="*/ 790319 w 2116075"/>
              <a:gd name="connsiteY10" fmla="*/ 146539 h 258051"/>
              <a:gd name="connsiteX11" fmla="*/ 815099 w 2116075"/>
              <a:gd name="connsiteY11" fmla="*/ 196100 h 258051"/>
              <a:gd name="connsiteX12" fmla="*/ 815099 w 2116075"/>
              <a:gd name="connsiteY12" fmla="*/ 196100 h 258051"/>
              <a:gd name="connsiteX13" fmla="*/ 821294 w 2116075"/>
              <a:gd name="connsiteY13" fmla="*/ 258051 h 258051"/>
              <a:gd name="connsiteX14" fmla="*/ 864660 w 2116075"/>
              <a:gd name="connsiteY14" fmla="*/ 214686 h 258051"/>
              <a:gd name="connsiteX15" fmla="*/ 926611 w 2116075"/>
              <a:gd name="connsiteY15" fmla="*/ 165125 h 258051"/>
              <a:gd name="connsiteX16" fmla="*/ 994758 w 2116075"/>
              <a:gd name="connsiteY16" fmla="*/ 127954 h 258051"/>
              <a:gd name="connsiteX17" fmla="*/ 1106270 w 2116075"/>
              <a:gd name="connsiteY17" fmla="*/ 109369 h 258051"/>
              <a:gd name="connsiteX18" fmla="*/ 1223977 w 2116075"/>
              <a:gd name="connsiteY18" fmla="*/ 121759 h 258051"/>
              <a:gd name="connsiteX19" fmla="*/ 1310709 w 2116075"/>
              <a:gd name="connsiteY19" fmla="*/ 152734 h 258051"/>
              <a:gd name="connsiteX20" fmla="*/ 1391246 w 2116075"/>
              <a:gd name="connsiteY20" fmla="*/ 177515 h 258051"/>
              <a:gd name="connsiteX21" fmla="*/ 1546124 w 2116075"/>
              <a:gd name="connsiteY21" fmla="*/ 208491 h 258051"/>
              <a:gd name="connsiteX22" fmla="*/ 1626660 w 2116075"/>
              <a:gd name="connsiteY22" fmla="*/ 220881 h 258051"/>
              <a:gd name="connsiteX23" fmla="*/ 1719587 w 2116075"/>
              <a:gd name="connsiteY23" fmla="*/ 227076 h 258051"/>
              <a:gd name="connsiteX24" fmla="*/ 1824904 w 2116075"/>
              <a:gd name="connsiteY24" fmla="*/ 220881 h 258051"/>
              <a:gd name="connsiteX25" fmla="*/ 1893050 w 2116075"/>
              <a:gd name="connsiteY25" fmla="*/ 196100 h 258051"/>
              <a:gd name="connsiteX26" fmla="*/ 1979782 w 2116075"/>
              <a:gd name="connsiteY26" fmla="*/ 171320 h 258051"/>
              <a:gd name="connsiteX27" fmla="*/ 1979782 w 2116075"/>
              <a:gd name="connsiteY27" fmla="*/ 171320 h 258051"/>
              <a:gd name="connsiteX28" fmla="*/ 2078904 w 2116075"/>
              <a:gd name="connsiteY28" fmla="*/ 121759 h 258051"/>
              <a:gd name="connsiteX29" fmla="*/ 2116075 w 2116075"/>
              <a:gd name="connsiteY29" fmla="*/ 78393 h 258051"/>
              <a:gd name="connsiteX30" fmla="*/ 2116075 w 2116075"/>
              <a:gd name="connsiteY30" fmla="*/ 78393 h 258051"/>
              <a:gd name="connsiteX0" fmla="*/ 2361 w 2116075"/>
              <a:gd name="connsiteY0" fmla="*/ 0 h 258051"/>
              <a:gd name="connsiteX1" fmla="*/ 16609 w 2116075"/>
              <a:gd name="connsiteY1" fmla="*/ 90620 h 258051"/>
              <a:gd name="connsiteX2" fmla="*/ 60559 w 2116075"/>
              <a:gd name="connsiteY2" fmla="*/ 144929 h 258051"/>
              <a:gd name="connsiteX3" fmla="*/ 128230 w 2116075"/>
              <a:gd name="connsiteY3" fmla="*/ 160014 h 258051"/>
              <a:gd name="connsiteX4" fmla="*/ 171488 w 2116075"/>
              <a:gd name="connsiteY4" fmla="*/ 165779 h 258051"/>
              <a:gd name="connsiteX5" fmla="*/ 238953 w 2116075"/>
              <a:gd name="connsiteY5" fmla="*/ 165125 h 258051"/>
              <a:gd name="connsiteX6" fmla="*/ 400026 w 2116075"/>
              <a:gd name="connsiteY6" fmla="*/ 127954 h 258051"/>
              <a:gd name="connsiteX7" fmla="*/ 505343 w 2116075"/>
              <a:gd name="connsiteY7" fmla="*/ 115564 h 258051"/>
              <a:gd name="connsiteX8" fmla="*/ 616855 w 2116075"/>
              <a:gd name="connsiteY8" fmla="*/ 109369 h 258051"/>
              <a:gd name="connsiteX9" fmla="*/ 703587 w 2116075"/>
              <a:gd name="connsiteY9" fmla="*/ 115564 h 258051"/>
              <a:gd name="connsiteX10" fmla="*/ 790319 w 2116075"/>
              <a:gd name="connsiteY10" fmla="*/ 146539 h 258051"/>
              <a:gd name="connsiteX11" fmla="*/ 815099 w 2116075"/>
              <a:gd name="connsiteY11" fmla="*/ 196100 h 258051"/>
              <a:gd name="connsiteX12" fmla="*/ 815099 w 2116075"/>
              <a:gd name="connsiteY12" fmla="*/ 196100 h 258051"/>
              <a:gd name="connsiteX13" fmla="*/ 821294 w 2116075"/>
              <a:gd name="connsiteY13" fmla="*/ 258051 h 258051"/>
              <a:gd name="connsiteX14" fmla="*/ 864660 w 2116075"/>
              <a:gd name="connsiteY14" fmla="*/ 214686 h 258051"/>
              <a:gd name="connsiteX15" fmla="*/ 926611 w 2116075"/>
              <a:gd name="connsiteY15" fmla="*/ 165125 h 258051"/>
              <a:gd name="connsiteX16" fmla="*/ 994758 w 2116075"/>
              <a:gd name="connsiteY16" fmla="*/ 127954 h 258051"/>
              <a:gd name="connsiteX17" fmla="*/ 1106270 w 2116075"/>
              <a:gd name="connsiteY17" fmla="*/ 109369 h 258051"/>
              <a:gd name="connsiteX18" fmla="*/ 1223977 w 2116075"/>
              <a:gd name="connsiteY18" fmla="*/ 121759 h 258051"/>
              <a:gd name="connsiteX19" fmla="*/ 1310709 w 2116075"/>
              <a:gd name="connsiteY19" fmla="*/ 152734 h 258051"/>
              <a:gd name="connsiteX20" fmla="*/ 1391246 w 2116075"/>
              <a:gd name="connsiteY20" fmla="*/ 177515 h 258051"/>
              <a:gd name="connsiteX21" fmla="*/ 1546124 w 2116075"/>
              <a:gd name="connsiteY21" fmla="*/ 208491 h 258051"/>
              <a:gd name="connsiteX22" fmla="*/ 1626660 w 2116075"/>
              <a:gd name="connsiteY22" fmla="*/ 220881 h 258051"/>
              <a:gd name="connsiteX23" fmla="*/ 1719587 w 2116075"/>
              <a:gd name="connsiteY23" fmla="*/ 227076 h 258051"/>
              <a:gd name="connsiteX24" fmla="*/ 1824904 w 2116075"/>
              <a:gd name="connsiteY24" fmla="*/ 220881 h 258051"/>
              <a:gd name="connsiteX25" fmla="*/ 1893050 w 2116075"/>
              <a:gd name="connsiteY25" fmla="*/ 196100 h 258051"/>
              <a:gd name="connsiteX26" fmla="*/ 1979782 w 2116075"/>
              <a:gd name="connsiteY26" fmla="*/ 171320 h 258051"/>
              <a:gd name="connsiteX27" fmla="*/ 1979782 w 2116075"/>
              <a:gd name="connsiteY27" fmla="*/ 171320 h 258051"/>
              <a:gd name="connsiteX28" fmla="*/ 2078904 w 2116075"/>
              <a:gd name="connsiteY28" fmla="*/ 121759 h 258051"/>
              <a:gd name="connsiteX29" fmla="*/ 2116075 w 2116075"/>
              <a:gd name="connsiteY29" fmla="*/ 78393 h 258051"/>
              <a:gd name="connsiteX30" fmla="*/ 2116075 w 2116075"/>
              <a:gd name="connsiteY30" fmla="*/ 78393 h 258051"/>
              <a:gd name="connsiteX0" fmla="*/ 2361 w 2116075"/>
              <a:gd name="connsiteY0" fmla="*/ 0 h 258051"/>
              <a:gd name="connsiteX1" fmla="*/ 16609 w 2116075"/>
              <a:gd name="connsiteY1" fmla="*/ 90620 h 258051"/>
              <a:gd name="connsiteX2" fmla="*/ 60559 w 2116075"/>
              <a:gd name="connsiteY2" fmla="*/ 144929 h 258051"/>
              <a:gd name="connsiteX3" fmla="*/ 128230 w 2116075"/>
              <a:gd name="connsiteY3" fmla="*/ 160014 h 258051"/>
              <a:gd name="connsiteX4" fmla="*/ 238953 w 2116075"/>
              <a:gd name="connsiteY4" fmla="*/ 165125 h 258051"/>
              <a:gd name="connsiteX5" fmla="*/ 400026 w 2116075"/>
              <a:gd name="connsiteY5" fmla="*/ 127954 h 258051"/>
              <a:gd name="connsiteX6" fmla="*/ 505343 w 2116075"/>
              <a:gd name="connsiteY6" fmla="*/ 115564 h 258051"/>
              <a:gd name="connsiteX7" fmla="*/ 616855 w 2116075"/>
              <a:gd name="connsiteY7" fmla="*/ 109369 h 258051"/>
              <a:gd name="connsiteX8" fmla="*/ 703587 w 2116075"/>
              <a:gd name="connsiteY8" fmla="*/ 115564 h 258051"/>
              <a:gd name="connsiteX9" fmla="*/ 790319 w 2116075"/>
              <a:gd name="connsiteY9" fmla="*/ 146539 h 258051"/>
              <a:gd name="connsiteX10" fmla="*/ 815099 w 2116075"/>
              <a:gd name="connsiteY10" fmla="*/ 196100 h 258051"/>
              <a:gd name="connsiteX11" fmla="*/ 815099 w 2116075"/>
              <a:gd name="connsiteY11" fmla="*/ 196100 h 258051"/>
              <a:gd name="connsiteX12" fmla="*/ 821294 w 2116075"/>
              <a:gd name="connsiteY12" fmla="*/ 258051 h 258051"/>
              <a:gd name="connsiteX13" fmla="*/ 864660 w 2116075"/>
              <a:gd name="connsiteY13" fmla="*/ 214686 h 258051"/>
              <a:gd name="connsiteX14" fmla="*/ 926611 w 2116075"/>
              <a:gd name="connsiteY14" fmla="*/ 165125 h 258051"/>
              <a:gd name="connsiteX15" fmla="*/ 994758 w 2116075"/>
              <a:gd name="connsiteY15" fmla="*/ 127954 h 258051"/>
              <a:gd name="connsiteX16" fmla="*/ 1106270 w 2116075"/>
              <a:gd name="connsiteY16" fmla="*/ 109369 h 258051"/>
              <a:gd name="connsiteX17" fmla="*/ 1223977 w 2116075"/>
              <a:gd name="connsiteY17" fmla="*/ 121759 h 258051"/>
              <a:gd name="connsiteX18" fmla="*/ 1310709 w 2116075"/>
              <a:gd name="connsiteY18" fmla="*/ 152734 h 258051"/>
              <a:gd name="connsiteX19" fmla="*/ 1391246 w 2116075"/>
              <a:gd name="connsiteY19" fmla="*/ 177515 h 258051"/>
              <a:gd name="connsiteX20" fmla="*/ 1546124 w 2116075"/>
              <a:gd name="connsiteY20" fmla="*/ 208491 h 258051"/>
              <a:gd name="connsiteX21" fmla="*/ 1626660 w 2116075"/>
              <a:gd name="connsiteY21" fmla="*/ 220881 h 258051"/>
              <a:gd name="connsiteX22" fmla="*/ 1719587 w 2116075"/>
              <a:gd name="connsiteY22" fmla="*/ 227076 h 258051"/>
              <a:gd name="connsiteX23" fmla="*/ 1824904 w 2116075"/>
              <a:gd name="connsiteY23" fmla="*/ 220881 h 258051"/>
              <a:gd name="connsiteX24" fmla="*/ 1893050 w 2116075"/>
              <a:gd name="connsiteY24" fmla="*/ 196100 h 258051"/>
              <a:gd name="connsiteX25" fmla="*/ 1979782 w 2116075"/>
              <a:gd name="connsiteY25" fmla="*/ 171320 h 258051"/>
              <a:gd name="connsiteX26" fmla="*/ 1979782 w 2116075"/>
              <a:gd name="connsiteY26" fmla="*/ 171320 h 258051"/>
              <a:gd name="connsiteX27" fmla="*/ 2078904 w 2116075"/>
              <a:gd name="connsiteY27" fmla="*/ 121759 h 258051"/>
              <a:gd name="connsiteX28" fmla="*/ 2116075 w 2116075"/>
              <a:gd name="connsiteY28" fmla="*/ 78393 h 258051"/>
              <a:gd name="connsiteX29" fmla="*/ 2116075 w 2116075"/>
              <a:gd name="connsiteY29" fmla="*/ 78393 h 258051"/>
              <a:gd name="connsiteX0" fmla="*/ 21640 w 2099466"/>
              <a:gd name="connsiteY0" fmla="*/ 0 h 252017"/>
              <a:gd name="connsiteX1" fmla="*/ 0 w 2099466"/>
              <a:gd name="connsiteY1" fmla="*/ 84586 h 252017"/>
              <a:gd name="connsiteX2" fmla="*/ 43950 w 2099466"/>
              <a:gd name="connsiteY2" fmla="*/ 138895 h 252017"/>
              <a:gd name="connsiteX3" fmla="*/ 111621 w 2099466"/>
              <a:gd name="connsiteY3" fmla="*/ 153980 h 252017"/>
              <a:gd name="connsiteX4" fmla="*/ 222344 w 2099466"/>
              <a:gd name="connsiteY4" fmla="*/ 159091 h 252017"/>
              <a:gd name="connsiteX5" fmla="*/ 383417 w 2099466"/>
              <a:gd name="connsiteY5" fmla="*/ 121920 h 252017"/>
              <a:gd name="connsiteX6" fmla="*/ 488734 w 2099466"/>
              <a:gd name="connsiteY6" fmla="*/ 109530 h 252017"/>
              <a:gd name="connsiteX7" fmla="*/ 600246 w 2099466"/>
              <a:gd name="connsiteY7" fmla="*/ 103335 h 252017"/>
              <a:gd name="connsiteX8" fmla="*/ 686978 w 2099466"/>
              <a:gd name="connsiteY8" fmla="*/ 109530 h 252017"/>
              <a:gd name="connsiteX9" fmla="*/ 773710 w 2099466"/>
              <a:gd name="connsiteY9" fmla="*/ 140505 h 252017"/>
              <a:gd name="connsiteX10" fmla="*/ 798490 w 2099466"/>
              <a:gd name="connsiteY10" fmla="*/ 190066 h 252017"/>
              <a:gd name="connsiteX11" fmla="*/ 798490 w 2099466"/>
              <a:gd name="connsiteY11" fmla="*/ 190066 h 252017"/>
              <a:gd name="connsiteX12" fmla="*/ 804685 w 2099466"/>
              <a:gd name="connsiteY12" fmla="*/ 252017 h 252017"/>
              <a:gd name="connsiteX13" fmla="*/ 848051 w 2099466"/>
              <a:gd name="connsiteY13" fmla="*/ 208652 h 252017"/>
              <a:gd name="connsiteX14" fmla="*/ 910002 w 2099466"/>
              <a:gd name="connsiteY14" fmla="*/ 159091 h 252017"/>
              <a:gd name="connsiteX15" fmla="*/ 978149 w 2099466"/>
              <a:gd name="connsiteY15" fmla="*/ 121920 h 252017"/>
              <a:gd name="connsiteX16" fmla="*/ 1089661 w 2099466"/>
              <a:gd name="connsiteY16" fmla="*/ 103335 h 252017"/>
              <a:gd name="connsiteX17" fmla="*/ 1207368 w 2099466"/>
              <a:gd name="connsiteY17" fmla="*/ 115725 h 252017"/>
              <a:gd name="connsiteX18" fmla="*/ 1294100 w 2099466"/>
              <a:gd name="connsiteY18" fmla="*/ 146700 h 252017"/>
              <a:gd name="connsiteX19" fmla="*/ 1374637 w 2099466"/>
              <a:gd name="connsiteY19" fmla="*/ 171481 h 252017"/>
              <a:gd name="connsiteX20" fmla="*/ 1529515 w 2099466"/>
              <a:gd name="connsiteY20" fmla="*/ 202457 h 252017"/>
              <a:gd name="connsiteX21" fmla="*/ 1610051 w 2099466"/>
              <a:gd name="connsiteY21" fmla="*/ 214847 h 252017"/>
              <a:gd name="connsiteX22" fmla="*/ 1702978 w 2099466"/>
              <a:gd name="connsiteY22" fmla="*/ 221042 h 252017"/>
              <a:gd name="connsiteX23" fmla="*/ 1808295 w 2099466"/>
              <a:gd name="connsiteY23" fmla="*/ 214847 h 252017"/>
              <a:gd name="connsiteX24" fmla="*/ 1876441 w 2099466"/>
              <a:gd name="connsiteY24" fmla="*/ 190066 h 252017"/>
              <a:gd name="connsiteX25" fmla="*/ 1963173 w 2099466"/>
              <a:gd name="connsiteY25" fmla="*/ 165286 h 252017"/>
              <a:gd name="connsiteX26" fmla="*/ 1963173 w 2099466"/>
              <a:gd name="connsiteY26" fmla="*/ 165286 h 252017"/>
              <a:gd name="connsiteX27" fmla="*/ 2062295 w 2099466"/>
              <a:gd name="connsiteY27" fmla="*/ 115725 h 252017"/>
              <a:gd name="connsiteX28" fmla="*/ 2099466 w 2099466"/>
              <a:gd name="connsiteY28" fmla="*/ 72359 h 252017"/>
              <a:gd name="connsiteX29" fmla="*/ 2099466 w 2099466"/>
              <a:gd name="connsiteY29" fmla="*/ 72359 h 252017"/>
              <a:gd name="connsiteX0" fmla="*/ 2810 w 2080636"/>
              <a:gd name="connsiteY0" fmla="*/ 0 h 252017"/>
              <a:gd name="connsiteX1" fmla="*/ 9880 w 2080636"/>
              <a:gd name="connsiteY1" fmla="*/ 72524 h 252017"/>
              <a:gd name="connsiteX2" fmla="*/ 25120 w 2080636"/>
              <a:gd name="connsiteY2" fmla="*/ 138895 h 252017"/>
              <a:gd name="connsiteX3" fmla="*/ 92791 w 2080636"/>
              <a:gd name="connsiteY3" fmla="*/ 153980 h 252017"/>
              <a:gd name="connsiteX4" fmla="*/ 203514 w 2080636"/>
              <a:gd name="connsiteY4" fmla="*/ 159091 h 252017"/>
              <a:gd name="connsiteX5" fmla="*/ 364587 w 2080636"/>
              <a:gd name="connsiteY5" fmla="*/ 121920 h 252017"/>
              <a:gd name="connsiteX6" fmla="*/ 469904 w 2080636"/>
              <a:gd name="connsiteY6" fmla="*/ 109530 h 252017"/>
              <a:gd name="connsiteX7" fmla="*/ 581416 w 2080636"/>
              <a:gd name="connsiteY7" fmla="*/ 103335 h 252017"/>
              <a:gd name="connsiteX8" fmla="*/ 668148 w 2080636"/>
              <a:gd name="connsiteY8" fmla="*/ 109530 h 252017"/>
              <a:gd name="connsiteX9" fmla="*/ 754880 w 2080636"/>
              <a:gd name="connsiteY9" fmla="*/ 140505 h 252017"/>
              <a:gd name="connsiteX10" fmla="*/ 779660 w 2080636"/>
              <a:gd name="connsiteY10" fmla="*/ 190066 h 252017"/>
              <a:gd name="connsiteX11" fmla="*/ 779660 w 2080636"/>
              <a:gd name="connsiteY11" fmla="*/ 190066 h 252017"/>
              <a:gd name="connsiteX12" fmla="*/ 785855 w 2080636"/>
              <a:gd name="connsiteY12" fmla="*/ 252017 h 252017"/>
              <a:gd name="connsiteX13" fmla="*/ 829221 w 2080636"/>
              <a:gd name="connsiteY13" fmla="*/ 208652 h 252017"/>
              <a:gd name="connsiteX14" fmla="*/ 891172 w 2080636"/>
              <a:gd name="connsiteY14" fmla="*/ 159091 h 252017"/>
              <a:gd name="connsiteX15" fmla="*/ 959319 w 2080636"/>
              <a:gd name="connsiteY15" fmla="*/ 121920 h 252017"/>
              <a:gd name="connsiteX16" fmla="*/ 1070831 w 2080636"/>
              <a:gd name="connsiteY16" fmla="*/ 103335 h 252017"/>
              <a:gd name="connsiteX17" fmla="*/ 1188538 w 2080636"/>
              <a:gd name="connsiteY17" fmla="*/ 115725 h 252017"/>
              <a:gd name="connsiteX18" fmla="*/ 1275270 w 2080636"/>
              <a:gd name="connsiteY18" fmla="*/ 146700 h 252017"/>
              <a:gd name="connsiteX19" fmla="*/ 1355807 w 2080636"/>
              <a:gd name="connsiteY19" fmla="*/ 171481 h 252017"/>
              <a:gd name="connsiteX20" fmla="*/ 1510685 w 2080636"/>
              <a:gd name="connsiteY20" fmla="*/ 202457 h 252017"/>
              <a:gd name="connsiteX21" fmla="*/ 1591221 w 2080636"/>
              <a:gd name="connsiteY21" fmla="*/ 214847 h 252017"/>
              <a:gd name="connsiteX22" fmla="*/ 1684148 w 2080636"/>
              <a:gd name="connsiteY22" fmla="*/ 221042 h 252017"/>
              <a:gd name="connsiteX23" fmla="*/ 1789465 w 2080636"/>
              <a:gd name="connsiteY23" fmla="*/ 214847 h 252017"/>
              <a:gd name="connsiteX24" fmla="*/ 1857611 w 2080636"/>
              <a:gd name="connsiteY24" fmla="*/ 190066 h 252017"/>
              <a:gd name="connsiteX25" fmla="*/ 1944343 w 2080636"/>
              <a:gd name="connsiteY25" fmla="*/ 165286 h 252017"/>
              <a:gd name="connsiteX26" fmla="*/ 1944343 w 2080636"/>
              <a:gd name="connsiteY26" fmla="*/ 165286 h 252017"/>
              <a:gd name="connsiteX27" fmla="*/ 2043465 w 2080636"/>
              <a:gd name="connsiteY27" fmla="*/ 115725 h 252017"/>
              <a:gd name="connsiteX28" fmla="*/ 2080636 w 2080636"/>
              <a:gd name="connsiteY28" fmla="*/ 72359 h 252017"/>
              <a:gd name="connsiteX29" fmla="*/ 2080636 w 2080636"/>
              <a:gd name="connsiteY29" fmla="*/ 72359 h 252017"/>
              <a:gd name="connsiteX0" fmla="*/ 2810 w 2080636"/>
              <a:gd name="connsiteY0" fmla="*/ 0 h 252017"/>
              <a:gd name="connsiteX1" fmla="*/ 9880 w 2080636"/>
              <a:gd name="connsiteY1" fmla="*/ 72524 h 252017"/>
              <a:gd name="connsiteX2" fmla="*/ 61008 w 2080636"/>
              <a:gd name="connsiteY2" fmla="*/ 120801 h 252017"/>
              <a:gd name="connsiteX3" fmla="*/ 92791 w 2080636"/>
              <a:gd name="connsiteY3" fmla="*/ 153980 h 252017"/>
              <a:gd name="connsiteX4" fmla="*/ 203514 w 2080636"/>
              <a:gd name="connsiteY4" fmla="*/ 159091 h 252017"/>
              <a:gd name="connsiteX5" fmla="*/ 364587 w 2080636"/>
              <a:gd name="connsiteY5" fmla="*/ 121920 h 252017"/>
              <a:gd name="connsiteX6" fmla="*/ 469904 w 2080636"/>
              <a:gd name="connsiteY6" fmla="*/ 109530 h 252017"/>
              <a:gd name="connsiteX7" fmla="*/ 581416 w 2080636"/>
              <a:gd name="connsiteY7" fmla="*/ 103335 h 252017"/>
              <a:gd name="connsiteX8" fmla="*/ 668148 w 2080636"/>
              <a:gd name="connsiteY8" fmla="*/ 109530 h 252017"/>
              <a:gd name="connsiteX9" fmla="*/ 754880 w 2080636"/>
              <a:gd name="connsiteY9" fmla="*/ 140505 h 252017"/>
              <a:gd name="connsiteX10" fmla="*/ 779660 w 2080636"/>
              <a:gd name="connsiteY10" fmla="*/ 190066 h 252017"/>
              <a:gd name="connsiteX11" fmla="*/ 779660 w 2080636"/>
              <a:gd name="connsiteY11" fmla="*/ 190066 h 252017"/>
              <a:gd name="connsiteX12" fmla="*/ 785855 w 2080636"/>
              <a:gd name="connsiteY12" fmla="*/ 252017 h 252017"/>
              <a:gd name="connsiteX13" fmla="*/ 829221 w 2080636"/>
              <a:gd name="connsiteY13" fmla="*/ 208652 h 252017"/>
              <a:gd name="connsiteX14" fmla="*/ 891172 w 2080636"/>
              <a:gd name="connsiteY14" fmla="*/ 159091 h 252017"/>
              <a:gd name="connsiteX15" fmla="*/ 959319 w 2080636"/>
              <a:gd name="connsiteY15" fmla="*/ 121920 h 252017"/>
              <a:gd name="connsiteX16" fmla="*/ 1070831 w 2080636"/>
              <a:gd name="connsiteY16" fmla="*/ 103335 h 252017"/>
              <a:gd name="connsiteX17" fmla="*/ 1188538 w 2080636"/>
              <a:gd name="connsiteY17" fmla="*/ 115725 h 252017"/>
              <a:gd name="connsiteX18" fmla="*/ 1275270 w 2080636"/>
              <a:gd name="connsiteY18" fmla="*/ 146700 h 252017"/>
              <a:gd name="connsiteX19" fmla="*/ 1355807 w 2080636"/>
              <a:gd name="connsiteY19" fmla="*/ 171481 h 252017"/>
              <a:gd name="connsiteX20" fmla="*/ 1510685 w 2080636"/>
              <a:gd name="connsiteY20" fmla="*/ 202457 h 252017"/>
              <a:gd name="connsiteX21" fmla="*/ 1591221 w 2080636"/>
              <a:gd name="connsiteY21" fmla="*/ 214847 h 252017"/>
              <a:gd name="connsiteX22" fmla="*/ 1684148 w 2080636"/>
              <a:gd name="connsiteY22" fmla="*/ 221042 h 252017"/>
              <a:gd name="connsiteX23" fmla="*/ 1789465 w 2080636"/>
              <a:gd name="connsiteY23" fmla="*/ 214847 h 252017"/>
              <a:gd name="connsiteX24" fmla="*/ 1857611 w 2080636"/>
              <a:gd name="connsiteY24" fmla="*/ 190066 h 252017"/>
              <a:gd name="connsiteX25" fmla="*/ 1944343 w 2080636"/>
              <a:gd name="connsiteY25" fmla="*/ 165286 h 252017"/>
              <a:gd name="connsiteX26" fmla="*/ 1944343 w 2080636"/>
              <a:gd name="connsiteY26" fmla="*/ 165286 h 252017"/>
              <a:gd name="connsiteX27" fmla="*/ 2043465 w 2080636"/>
              <a:gd name="connsiteY27" fmla="*/ 115725 h 252017"/>
              <a:gd name="connsiteX28" fmla="*/ 2080636 w 2080636"/>
              <a:gd name="connsiteY28" fmla="*/ 72359 h 252017"/>
              <a:gd name="connsiteX29" fmla="*/ 2080636 w 2080636"/>
              <a:gd name="connsiteY29" fmla="*/ 72359 h 252017"/>
              <a:gd name="connsiteX0" fmla="*/ 2810 w 2080636"/>
              <a:gd name="connsiteY0" fmla="*/ 0 h 252017"/>
              <a:gd name="connsiteX1" fmla="*/ 9880 w 2080636"/>
              <a:gd name="connsiteY1" fmla="*/ 72524 h 252017"/>
              <a:gd name="connsiteX2" fmla="*/ 61008 w 2080636"/>
              <a:gd name="connsiteY2" fmla="*/ 120801 h 252017"/>
              <a:gd name="connsiteX3" fmla="*/ 128678 w 2080636"/>
              <a:gd name="connsiteY3" fmla="*/ 129854 h 252017"/>
              <a:gd name="connsiteX4" fmla="*/ 203514 w 2080636"/>
              <a:gd name="connsiteY4" fmla="*/ 159091 h 252017"/>
              <a:gd name="connsiteX5" fmla="*/ 364587 w 2080636"/>
              <a:gd name="connsiteY5" fmla="*/ 121920 h 252017"/>
              <a:gd name="connsiteX6" fmla="*/ 469904 w 2080636"/>
              <a:gd name="connsiteY6" fmla="*/ 109530 h 252017"/>
              <a:gd name="connsiteX7" fmla="*/ 581416 w 2080636"/>
              <a:gd name="connsiteY7" fmla="*/ 103335 h 252017"/>
              <a:gd name="connsiteX8" fmla="*/ 668148 w 2080636"/>
              <a:gd name="connsiteY8" fmla="*/ 109530 h 252017"/>
              <a:gd name="connsiteX9" fmla="*/ 754880 w 2080636"/>
              <a:gd name="connsiteY9" fmla="*/ 140505 h 252017"/>
              <a:gd name="connsiteX10" fmla="*/ 779660 w 2080636"/>
              <a:gd name="connsiteY10" fmla="*/ 190066 h 252017"/>
              <a:gd name="connsiteX11" fmla="*/ 779660 w 2080636"/>
              <a:gd name="connsiteY11" fmla="*/ 190066 h 252017"/>
              <a:gd name="connsiteX12" fmla="*/ 785855 w 2080636"/>
              <a:gd name="connsiteY12" fmla="*/ 252017 h 252017"/>
              <a:gd name="connsiteX13" fmla="*/ 829221 w 2080636"/>
              <a:gd name="connsiteY13" fmla="*/ 208652 h 252017"/>
              <a:gd name="connsiteX14" fmla="*/ 891172 w 2080636"/>
              <a:gd name="connsiteY14" fmla="*/ 159091 h 252017"/>
              <a:gd name="connsiteX15" fmla="*/ 959319 w 2080636"/>
              <a:gd name="connsiteY15" fmla="*/ 121920 h 252017"/>
              <a:gd name="connsiteX16" fmla="*/ 1070831 w 2080636"/>
              <a:gd name="connsiteY16" fmla="*/ 103335 h 252017"/>
              <a:gd name="connsiteX17" fmla="*/ 1188538 w 2080636"/>
              <a:gd name="connsiteY17" fmla="*/ 115725 h 252017"/>
              <a:gd name="connsiteX18" fmla="*/ 1275270 w 2080636"/>
              <a:gd name="connsiteY18" fmla="*/ 146700 h 252017"/>
              <a:gd name="connsiteX19" fmla="*/ 1355807 w 2080636"/>
              <a:gd name="connsiteY19" fmla="*/ 171481 h 252017"/>
              <a:gd name="connsiteX20" fmla="*/ 1510685 w 2080636"/>
              <a:gd name="connsiteY20" fmla="*/ 202457 h 252017"/>
              <a:gd name="connsiteX21" fmla="*/ 1591221 w 2080636"/>
              <a:gd name="connsiteY21" fmla="*/ 214847 h 252017"/>
              <a:gd name="connsiteX22" fmla="*/ 1684148 w 2080636"/>
              <a:gd name="connsiteY22" fmla="*/ 221042 h 252017"/>
              <a:gd name="connsiteX23" fmla="*/ 1789465 w 2080636"/>
              <a:gd name="connsiteY23" fmla="*/ 214847 h 252017"/>
              <a:gd name="connsiteX24" fmla="*/ 1857611 w 2080636"/>
              <a:gd name="connsiteY24" fmla="*/ 190066 h 252017"/>
              <a:gd name="connsiteX25" fmla="*/ 1944343 w 2080636"/>
              <a:gd name="connsiteY25" fmla="*/ 165286 h 252017"/>
              <a:gd name="connsiteX26" fmla="*/ 1944343 w 2080636"/>
              <a:gd name="connsiteY26" fmla="*/ 165286 h 252017"/>
              <a:gd name="connsiteX27" fmla="*/ 2043465 w 2080636"/>
              <a:gd name="connsiteY27" fmla="*/ 115725 h 252017"/>
              <a:gd name="connsiteX28" fmla="*/ 2080636 w 2080636"/>
              <a:gd name="connsiteY28" fmla="*/ 72359 h 252017"/>
              <a:gd name="connsiteX29" fmla="*/ 2080636 w 2080636"/>
              <a:gd name="connsiteY29" fmla="*/ 72359 h 252017"/>
              <a:gd name="connsiteX0" fmla="*/ 2810 w 2080636"/>
              <a:gd name="connsiteY0" fmla="*/ 0 h 252017"/>
              <a:gd name="connsiteX1" fmla="*/ 9880 w 2080636"/>
              <a:gd name="connsiteY1" fmla="*/ 72524 h 252017"/>
              <a:gd name="connsiteX2" fmla="*/ 61008 w 2080636"/>
              <a:gd name="connsiteY2" fmla="*/ 120801 h 252017"/>
              <a:gd name="connsiteX3" fmla="*/ 128678 w 2080636"/>
              <a:gd name="connsiteY3" fmla="*/ 129854 h 252017"/>
              <a:gd name="connsiteX4" fmla="*/ 253756 w 2080636"/>
              <a:gd name="connsiteY4" fmla="*/ 134965 h 252017"/>
              <a:gd name="connsiteX5" fmla="*/ 364587 w 2080636"/>
              <a:gd name="connsiteY5" fmla="*/ 121920 h 252017"/>
              <a:gd name="connsiteX6" fmla="*/ 469904 w 2080636"/>
              <a:gd name="connsiteY6" fmla="*/ 109530 h 252017"/>
              <a:gd name="connsiteX7" fmla="*/ 581416 w 2080636"/>
              <a:gd name="connsiteY7" fmla="*/ 103335 h 252017"/>
              <a:gd name="connsiteX8" fmla="*/ 668148 w 2080636"/>
              <a:gd name="connsiteY8" fmla="*/ 109530 h 252017"/>
              <a:gd name="connsiteX9" fmla="*/ 754880 w 2080636"/>
              <a:gd name="connsiteY9" fmla="*/ 140505 h 252017"/>
              <a:gd name="connsiteX10" fmla="*/ 779660 w 2080636"/>
              <a:gd name="connsiteY10" fmla="*/ 190066 h 252017"/>
              <a:gd name="connsiteX11" fmla="*/ 779660 w 2080636"/>
              <a:gd name="connsiteY11" fmla="*/ 190066 h 252017"/>
              <a:gd name="connsiteX12" fmla="*/ 785855 w 2080636"/>
              <a:gd name="connsiteY12" fmla="*/ 252017 h 252017"/>
              <a:gd name="connsiteX13" fmla="*/ 829221 w 2080636"/>
              <a:gd name="connsiteY13" fmla="*/ 208652 h 252017"/>
              <a:gd name="connsiteX14" fmla="*/ 891172 w 2080636"/>
              <a:gd name="connsiteY14" fmla="*/ 159091 h 252017"/>
              <a:gd name="connsiteX15" fmla="*/ 959319 w 2080636"/>
              <a:gd name="connsiteY15" fmla="*/ 121920 h 252017"/>
              <a:gd name="connsiteX16" fmla="*/ 1070831 w 2080636"/>
              <a:gd name="connsiteY16" fmla="*/ 103335 h 252017"/>
              <a:gd name="connsiteX17" fmla="*/ 1188538 w 2080636"/>
              <a:gd name="connsiteY17" fmla="*/ 115725 h 252017"/>
              <a:gd name="connsiteX18" fmla="*/ 1275270 w 2080636"/>
              <a:gd name="connsiteY18" fmla="*/ 146700 h 252017"/>
              <a:gd name="connsiteX19" fmla="*/ 1355807 w 2080636"/>
              <a:gd name="connsiteY19" fmla="*/ 171481 h 252017"/>
              <a:gd name="connsiteX20" fmla="*/ 1510685 w 2080636"/>
              <a:gd name="connsiteY20" fmla="*/ 202457 h 252017"/>
              <a:gd name="connsiteX21" fmla="*/ 1591221 w 2080636"/>
              <a:gd name="connsiteY21" fmla="*/ 214847 h 252017"/>
              <a:gd name="connsiteX22" fmla="*/ 1684148 w 2080636"/>
              <a:gd name="connsiteY22" fmla="*/ 221042 h 252017"/>
              <a:gd name="connsiteX23" fmla="*/ 1789465 w 2080636"/>
              <a:gd name="connsiteY23" fmla="*/ 214847 h 252017"/>
              <a:gd name="connsiteX24" fmla="*/ 1857611 w 2080636"/>
              <a:gd name="connsiteY24" fmla="*/ 190066 h 252017"/>
              <a:gd name="connsiteX25" fmla="*/ 1944343 w 2080636"/>
              <a:gd name="connsiteY25" fmla="*/ 165286 h 252017"/>
              <a:gd name="connsiteX26" fmla="*/ 1944343 w 2080636"/>
              <a:gd name="connsiteY26" fmla="*/ 165286 h 252017"/>
              <a:gd name="connsiteX27" fmla="*/ 2043465 w 2080636"/>
              <a:gd name="connsiteY27" fmla="*/ 115725 h 252017"/>
              <a:gd name="connsiteX28" fmla="*/ 2080636 w 2080636"/>
              <a:gd name="connsiteY28" fmla="*/ 72359 h 252017"/>
              <a:gd name="connsiteX29" fmla="*/ 2080636 w 2080636"/>
              <a:gd name="connsiteY29" fmla="*/ 72359 h 252017"/>
              <a:gd name="connsiteX0" fmla="*/ 5557 w 2083383"/>
              <a:gd name="connsiteY0" fmla="*/ 0 h 252017"/>
              <a:gd name="connsiteX1" fmla="*/ 12627 w 2083383"/>
              <a:gd name="connsiteY1" fmla="*/ 72524 h 252017"/>
              <a:gd name="connsiteX2" fmla="*/ 63755 w 2083383"/>
              <a:gd name="connsiteY2" fmla="*/ 120801 h 252017"/>
              <a:gd name="connsiteX3" fmla="*/ 131425 w 2083383"/>
              <a:gd name="connsiteY3" fmla="*/ 129854 h 252017"/>
              <a:gd name="connsiteX4" fmla="*/ 256503 w 2083383"/>
              <a:gd name="connsiteY4" fmla="*/ 134965 h 252017"/>
              <a:gd name="connsiteX5" fmla="*/ 367334 w 2083383"/>
              <a:gd name="connsiteY5" fmla="*/ 121920 h 252017"/>
              <a:gd name="connsiteX6" fmla="*/ 472651 w 2083383"/>
              <a:gd name="connsiteY6" fmla="*/ 109530 h 252017"/>
              <a:gd name="connsiteX7" fmla="*/ 584163 w 2083383"/>
              <a:gd name="connsiteY7" fmla="*/ 103335 h 252017"/>
              <a:gd name="connsiteX8" fmla="*/ 670895 w 2083383"/>
              <a:gd name="connsiteY8" fmla="*/ 109530 h 252017"/>
              <a:gd name="connsiteX9" fmla="*/ 757627 w 2083383"/>
              <a:gd name="connsiteY9" fmla="*/ 140505 h 252017"/>
              <a:gd name="connsiteX10" fmla="*/ 782407 w 2083383"/>
              <a:gd name="connsiteY10" fmla="*/ 190066 h 252017"/>
              <a:gd name="connsiteX11" fmla="*/ 782407 w 2083383"/>
              <a:gd name="connsiteY11" fmla="*/ 190066 h 252017"/>
              <a:gd name="connsiteX12" fmla="*/ 788602 w 2083383"/>
              <a:gd name="connsiteY12" fmla="*/ 252017 h 252017"/>
              <a:gd name="connsiteX13" fmla="*/ 831968 w 2083383"/>
              <a:gd name="connsiteY13" fmla="*/ 208652 h 252017"/>
              <a:gd name="connsiteX14" fmla="*/ 893919 w 2083383"/>
              <a:gd name="connsiteY14" fmla="*/ 159091 h 252017"/>
              <a:gd name="connsiteX15" fmla="*/ 962066 w 2083383"/>
              <a:gd name="connsiteY15" fmla="*/ 121920 h 252017"/>
              <a:gd name="connsiteX16" fmla="*/ 1073578 w 2083383"/>
              <a:gd name="connsiteY16" fmla="*/ 103335 h 252017"/>
              <a:gd name="connsiteX17" fmla="*/ 1191285 w 2083383"/>
              <a:gd name="connsiteY17" fmla="*/ 115725 h 252017"/>
              <a:gd name="connsiteX18" fmla="*/ 1278017 w 2083383"/>
              <a:gd name="connsiteY18" fmla="*/ 146700 h 252017"/>
              <a:gd name="connsiteX19" fmla="*/ 1358554 w 2083383"/>
              <a:gd name="connsiteY19" fmla="*/ 171481 h 252017"/>
              <a:gd name="connsiteX20" fmla="*/ 1513432 w 2083383"/>
              <a:gd name="connsiteY20" fmla="*/ 202457 h 252017"/>
              <a:gd name="connsiteX21" fmla="*/ 1593968 w 2083383"/>
              <a:gd name="connsiteY21" fmla="*/ 214847 h 252017"/>
              <a:gd name="connsiteX22" fmla="*/ 1686895 w 2083383"/>
              <a:gd name="connsiteY22" fmla="*/ 221042 h 252017"/>
              <a:gd name="connsiteX23" fmla="*/ 1792212 w 2083383"/>
              <a:gd name="connsiteY23" fmla="*/ 214847 h 252017"/>
              <a:gd name="connsiteX24" fmla="*/ 1860358 w 2083383"/>
              <a:gd name="connsiteY24" fmla="*/ 190066 h 252017"/>
              <a:gd name="connsiteX25" fmla="*/ 1947090 w 2083383"/>
              <a:gd name="connsiteY25" fmla="*/ 165286 h 252017"/>
              <a:gd name="connsiteX26" fmla="*/ 1947090 w 2083383"/>
              <a:gd name="connsiteY26" fmla="*/ 165286 h 252017"/>
              <a:gd name="connsiteX27" fmla="*/ 2046212 w 2083383"/>
              <a:gd name="connsiteY27" fmla="*/ 115725 h 252017"/>
              <a:gd name="connsiteX28" fmla="*/ 2083383 w 2083383"/>
              <a:gd name="connsiteY28" fmla="*/ 72359 h 252017"/>
              <a:gd name="connsiteX29" fmla="*/ 2083383 w 2083383"/>
              <a:gd name="connsiteY29" fmla="*/ 72359 h 252017"/>
              <a:gd name="connsiteX0" fmla="*/ 5557 w 2083383"/>
              <a:gd name="connsiteY0" fmla="*/ 0 h 252017"/>
              <a:gd name="connsiteX1" fmla="*/ 12627 w 2083383"/>
              <a:gd name="connsiteY1" fmla="*/ 72524 h 252017"/>
              <a:gd name="connsiteX2" fmla="*/ 63755 w 2083383"/>
              <a:gd name="connsiteY2" fmla="*/ 120801 h 252017"/>
              <a:gd name="connsiteX3" fmla="*/ 131425 w 2083383"/>
              <a:gd name="connsiteY3" fmla="*/ 129854 h 252017"/>
              <a:gd name="connsiteX4" fmla="*/ 256503 w 2083383"/>
              <a:gd name="connsiteY4" fmla="*/ 134965 h 252017"/>
              <a:gd name="connsiteX5" fmla="*/ 367334 w 2083383"/>
              <a:gd name="connsiteY5" fmla="*/ 121920 h 252017"/>
              <a:gd name="connsiteX6" fmla="*/ 472651 w 2083383"/>
              <a:gd name="connsiteY6" fmla="*/ 109530 h 252017"/>
              <a:gd name="connsiteX7" fmla="*/ 584163 w 2083383"/>
              <a:gd name="connsiteY7" fmla="*/ 103335 h 252017"/>
              <a:gd name="connsiteX8" fmla="*/ 670895 w 2083383"/>
              <a:gd name="connsiteY8" fmla="*/ 109530 h 252017"/>
              <a:gd name="connsiteX9" fmla="*/ 757627 w 2083383"/>
              <a:gd name="connsiteY9" fmla="*/ 140505 h 252017"/>
              <a:gd name="connsiteX10" fmla="*/ 782407 w 2083383"/>
              <a:gd name="connsiteY10" fmla="*/ 190066 h 252017"/>
              <a:gd name="connsiteX11" fmla="*/ 782407 w 2083383"/>
              <a:gd name="connsiteY11" fmla="*/ 190066 h 252017"/>
              <a:gd name="connsiteX12" fmla="*/ 788602 w 2083383"/>
              <a:gd name="connsiteY12" fmla="*/ 252017 h 252017"/>
              <a:gd name="connsiteX13" fmla="*/ 831968 w 2083383"/>
              <a:gd name="connsiteY13" fmla="*/ 208652 h 252017"/>
              <a:gd name="connsiteX14" fmla="*/ 893919 w 2083383"/>
              <a:gd name="connsiteY14" fmla="*/ 159091 h 252017"/>
              <a:gd name="connsiteX15" fmla="*/ 962066 w 2083383"/>
              <a:gd name="connsiteY15" fmla="*/ 121920 h 252017"/>
              <a:gd name="connsiteX16" fmla="*/ 1073578 w 2083383"/>
              <a:gd name="connsiteY16" fmla="*/ 103335 h 252017"/>
              <a:gd name="connsiteX17" fmla="*/ 1191285 w 2083383"/>
              <a:gd name="connsiteY17" fmla="*/ 115725 h 252017"/>
              <a:gd name="connsiteX18" fmla="*/ 1278017 w 2083383"/>
              <a:gd name="connsiteY18" fmla="*/ 146700 h 252017"/>
              <a:gd name="connsiteX19" fmla="*/ 1358554 w 2083383"/>
              <a:gd name="connsiteY19" fmla="*/ 171481 h 252017"/>
              <a:gd name="connsiteX20" fmla="*/ 1513432 w 2083383"/>
              <a:gd name="connsiteY20" fmla="*/ 202457 h 252017"/>
              <a:gd name="connsiteX21" fmla="*/ 1593968 w 2083383"/>
              <a:gd name="connsiteY21" fmla="*/ 214847 h 252017"/>
              <a:gd name="connsiteX22" fmla="*/ 1686895 w 2083383"/>
              <a:gd name="connsiteY22" fmla="*/ 221042 h 252017"/>
              <a:gd name="connsiteX23" fmla="*/ 1792212 w 2083383"/>
              <a:gd name="connsiteY23" fmla="*/ 214847 h 252017"/>
              <a:gd name="connsiteX24" fmla="*/ 1860358 w 2083383"/>
              <a:gd name="connsiteY24" fmla="*/ 190066 h 252017"/>
              <a:gd name="connsiteX25" fmla="*/ 1947090 w 2083383"/>
              <a:gd name="connsiteY25" fmla="*/ 165286 h 252017"/>
              <a:gd name="connsiteX26" fmla="*/ 1947090 w 2083383"/>
              <a:gd name="connsiteY26" fmla="*/ 165286 h 252017"/>
              <a:gd name="connsiteX27" fmla="*/ 2046212 w 2083383"/>
              <a:gd name="connsiteY27" fmla="*/ 115725 h 252017"/>
              <a:gd name="connsiteX28" fmla="*/ 2083383 w 2083383"/>
              <a:gd name="connsiteY28" fmla="*/ 72359 h 252017"/>
              <a:gd name="connsiteX29" fmla="*/ 2083383 w 2083383"/>
              <a:gd name="connsiteY29" fmla="*/ 72359 h 252017"/>
              <a:gd name="connsiteX0" fmla="*/ 5557 w 2083383"/>
              <a:gd name="connsiteY0" fmla="*/ 0 h 252017"/>
              <a:gd name="connsiteX1" fmla="*/ 12627 w 2083383"/>
              <a:gd name="connsiteY1" fmla="*/ 72524 h 252017"/>
              <a:gd name="connsiteX2" fmla="*/ 63755 w 2083383"/>
              <a:gd name="connsiteY2" fmla="*/ 120801 h 252017"/>
              <a:gd name="connsiteX3" fmla="*/ 131425 w 2083383"/>
              <a:gd name="connsiteY3" fmla="*/ 129854 h 252017"/>
              <a:gd name="connsiteX4" fmla="*/ 256503 w 2083383"/>
              <a:gd name="connsiteY4" fmla="*/ 134965 h 252017"/>
              <a:gd name="connsiteX5" fmla="*/ 367334 w 2083383"/>
              <a:gd name="connsiteY5" fmla="*/ 121920 h 252017"/>
              <a:gd name="connsiteX6" fmla="*/ 472651 w 2083383"/>
              <a:gd name="connsiteY6" fmla="*/ 109530 h 252017"/>
              <a:gd name="connsiteX7" fmla="*/ 584163 w 2083383"/>
              <a:gd name="connsiteY7" fmla="*/ 103335 h 252017"/>
              <a:gd name="connsiteX8" fmla="*/ 670895 w 2083383"/>
              <a:gd name="connsiteY8" fmla="*/ 109530 h 252017"/>
              <a:gd name="connsiteX9" fmla="*/ 757627 w 2083383"/>
              <a:gd name="connsiteY9" fmla="*/ 140505 h 252017"/>
              <a:gd name="connsiteX10" fmla="*/ 782407 w 2083383"/>
              <a:gd name="connsiteY10" fmla="*/ 190066 h 252017"/>
              <a:gd name="connsiteX11" fmla="*/ 782407 w 2083383"/>
              <a:gd name="connsiteY11" fmla="*/ 190066 h 252017"/>
              <a:gd name="connsiteX12" fmla="*/ 788602 w 2083383"/>
              <a:gd name="connsiteY12" fmla="*/ 252017 h 252017"/>
              <a:gd name="connsiteX13" fmla="*/ 831968 w 2083383"/>
              <a:gd name="connsiteY13" fmla="*/ 208652 h 252017"/>
              <a:gd name="connsiteX14" fmla="*/ 893919 w 2083383"/>
              <a:gd name="connsiteY14" fmla="*/ 159091 h 252017"/>
              <a:gd name="connsiteX15" fmla="*/ 962066 w 2083383"/>
              <a:gd name="connsiteY15" fmla="*/ 121920 h 252017"/>
              <a:gd name="connsiteX16" fmla="*/ 1073578 w 2083383"/>
              <a:gd name="connsiteY16" fmla="*/ 103335 h 252017"/>
              <a:gd name="connsiteX17" fmla="*/ 1191285 w 2083383"/>
              <a:gd name="connsiteY17" fmla="*/ 115725 h 252017"/>
              <a:gd name="connsiteX18" fmla="*/ 1278017 w 2083383"/>
              <a:gd name="connsiteY18" fmla="*/ 146700 h 252017"/>
              <a:gd name="connsiteX19" fmla="*/ 1358554 w 2083383"/>
              <a:gd name="connsiteY19" fmla="*/ 171481 h 252017"/>
              <a:gd name="connsiteX20" fmla="*/ 1513432 w 2083383"/>
              <a:gd name="connsiteY20" fmla="*/ 202457 h 252017"/>
              <a:gd name="connsiteX21" fmla="*/ 1593968 w 2083383"/>
              <a:gd name="connsiteY21" fmla="*/ 214847 h 252017"/>
              <a:gd name="connsiteX22" fmla="*/ 1686895 w 2083383"/>
              <a:gd name="connsiteY22" fmla="*/ 221042 h 252017"/>
              <a:gd name="connsiteX23" fmla="*/ 1792212 w 2083383"/>
              <a:gd name="connsiteY23" fmla="*/ 214847 h 252017"/>
              <a:gd name="connsiteX24" fmla="*/ 1860358 w 2083383"/>
              <a:gd name="connsiteY24" fmla="*/ 190066 h 252017"/>
              <a:gd name="connsiteX25" fmla="*/ 1947090 w 2083383"/>
              <a:gd name="connsiteY25" fmla="*/ 165286 h 252017"/>
              <a:gd name="connsiteX26" fmla="*/ 1947090 w 2083383"/>
              <a:gd name="connsiteY26" fmla="*/ 165286 h 252017"/>
              <a:gd name="connsiteX27" fmla="*/ 2046212 w 2083383"/>
              <a:gd name="connsiteY27" fmla="*/ 115725 h 252017"/>
              <a:gd name="connsiteX28" fmla="*/ 2083383 w 2083383"/>
              <a:gd name="connsiteY28" fmla="*/ 72359 h 252017"/>
              <a:gd name="connsiteX29" fmla="*/ 2083383 w 2083383"/>
              <a:gd name="connsiteY29" fmla="*/ 72359 h 252017"/>
              <a:gd name="connsiteX0" fmla="*/ 5557 w 2083383"/>
              <a:gd name="connsiteY0" fmla="*/ 0 h 252017"/>
              <a:gd name="connsiteX1" fmla="*/ 12627 w 2083383"/>
              <a:gd name="connsiteY1" fmla="*/ 72524 h 252017"/>
              <a:gd name="connsiteX2" fmla="*/ 63755 w 2083383"/>
              <a:gd name="connsiteY2" fmla="*/ 120801 h 252017"/>
              <a:gd name="connsiteX3" fmla="*/ 131425 w 2083383"/>
              <a:gd name="connsiteY3" fmla="*/ 129854 h 252017"/>
              <a:gd name="connsiteX4" fmla="*/ 256503 w 2083383"/>
              <a:gd name="connsiteY4" fmla="*/ 134965 h 252017"/>
              <a:gd name="connsiteX5" fmla="*/ 367334 w 2083383"/>
              <a:gd name="connsiteY5" fmla="*/ 121920 h 252017"/>
              <a:gd name="connsiteX6" fmla="*/ 472651 w 2083383"/>
              <a:gd name="connsiteY6" fmla="*/ 109530 h 252017"/>
              <a:gd name="connsiteX7" fmla="*/ 584163 w 2083383"/>
              <a:gd name="connsiteY7" fmla="*/ 103335 h 252017"/>
              <a:gd name="connsiteX8" fmla="*/ 670895 w 2083383"/>
              <a:gd name="connsiteY8" fmla="*/ 109530 h 252017"/>
              <a:gd name="connsiteX9" fmla="*/ 757627 w 2083383"/>
              <a:gd name="connsiteY9" fmla="*/ 140505 h 252017"/>
              <a:gd name="connsiteX10" fmla="*/ 782407 w 2083383"/>
              <a:gd name="connsiteY10" fmla="*/ 190066 h 252017"/>
              <a:gd name="connsiteX11" fmla="*/ 782407 w 2083383"/>
              <a:gd name="connsiteY11" fmla="*/ 190066 h 252017"/>
              <a:gd name="connsiteX12" fmla="*/ 788602 w 2083383"/>
              <a:gd name="connsiteY12" fmla="*/ 252017 h 252017"/>
              <a:gd name="connsiteX13" fmla="*/ 831968 w 2083383"/>
              <a:gd name="connsiteY13" fmla="*/ 208652 h 252017"/>
              <a:gd name="connsiteX14" fmla="*/ 893919 w 2083383"/>
              <a:gd name="connsiteY14" fmla="*/ 159091 h 252017"/>
              <a:gd name="connsiteX15" fmla="*/ 962066 w 2083383"/>
              <a:gd name="connsiteY15" fmla="*/ 121920 h 252017"/>
              <a:gd name="connsiteX16" fmla="*/ 1073578 w 2083383"/>
              <a:gd name="connsiteY16" fmla="*/ 103335 h 252017"/>
              <a:gd name="connsiteX17" fmla="*/ 1191285 w 2083383"/>
              <a:gd name="connsiteY17" fmla="*/ 115725 h 252017"/>
              <a:gd name="connsiteX18" fmla="*/ 1278017 w 2083383"/>
              <a:gd name="connsiteY18" fmla="*/ 146700 h 252017"/>
              <a:gd name="connsiteX19" fmla="*/ 1358554 w 2083383"/>
              <a:gd name="connsiteY19" fmla="*/ 171481 h 252017"/>
              <a:gd name="connsiteX20" fmla="*/ 1513432 w 2083383"/>
              <a:gd name="connsiteY20" fmla="*/ 202457 h 252017"/>
              <a:gd name="connsiteX21" fmla="*/ 1593968 w 2083383"/>
              <a:gd name="connsiteY21" fmla="*/ 214847 h 252017"/>
              <a:gd name="connsiteX22" fmla="*/ 1686895 w 2083383"/>
              <a:gd name="connsiteY22" fmla="*/ 221042 h 252017"/>
              <a:gd name="connsiteX23" fmla="*/ 1792212 w 2083383"/>
              <a:gd name="connsiteY23" fmla="*/ 214847 h 252017"/>
              <a:gd name="connsiteX24" fmla="*/ 1860358 w 2083383"/>
              <a:gd name="connsiteY24" fmla="*/ 190066 h 252017"/>
              <a:gd name="connsiteX25" fmla="*/ 1947090 w 2083383"/>
              <a:gd name="connsiteY25" fmla="*/ 165286 h 252017"/>
              <a:gd name="connsiteX26" fmla="*/ 1947090 w 2083383"/>
              <a:gd name="connsiteY26" fmla="*/ 165286 h 252017"/>
              <a:gd name="connsiteX27" fmla="*/ 2046212 w 2083383"/>
              <a:gd name="connsiteY27" fmla="*/ 115725 h 252017"/>
              <a:gd name="connsiteX28" fmla="*/ 2083383 w 2083383"/>
              <a:gd name="connsiteY28" fmla="*/ 72359 h 252017"/>
              <a:gd name="connsiteX29" fmla="*/ 2083383 w 2083383"/>
              <a:gd name="connsiteY29" fmla="*/ 72359 h 252017"/>
              <a:gd name="connsiteX0" fmla="*/ 5557 w 2083383"/>
              <a:gd name="connsiteY0" fmla="*/ 0 h 252017"/>
              <a:gd name="connsiteX1" fmla="*/ 12627 w 2083383"/>
              <a:gd name="connsiteY1" fmla="*/ 72524 h 252017"/>
              <a:gd name="connsiteX2" fmla="*/ 70841 w 2083383"/>
              <a:gd name="connsiteY2" fmla="*/ 108891 h 252017"/>
              <a:gd name="connsiteX3" fmla="*/ 131425 w 2083383"/>
              <a:gd name="connsiteY3" fmla="*/ 129854 h 252017"/>
              <a:gd name="connsiteX4" fmla="*/ 256503 w 2083383"/>
              <a:gd name="connsiteY4" fmla="*/ 134965 h 252017"/>
              <a:gd name="connsiteX5" fmla="*/ 367334 w 2083383"/>
              <a:gd name="connsiteY5" fmla="*/ 121920 h 252017"/>
              <a:gd name="connsiteX6" fmla="*/ 472651 w 2083383"/>
              <a:gd name="connsiteY6" fmla="*/ 109530 h 252017"/>
              <a:gd name="connsiteX7" fmla="*/ 584163 w 2083383"/>
              <a:gd name="connsiteY7" fmla="*/ 103335 h 252017"/>
              <a:gd name="connsiteX8" fmla="*/ 670895 w 2083383"/>
              <a:gd name="connsiteY8" fmla="*/ 109530 h 252017"/>
              <a:gd name="connsiteX9" fmla="*/ 757627 w 2083383"/>
              <a:gd name="connsiteY9" fmla="*/ 140505 h 252017"/>
              <a:gd name="connsiteX10" fmla="*/ 782407 w 2083383"/>
              <a:gd name="connsiteY10" fmla="*/ 190066 h 252017"/>
              <a:gd name="connsiteX11" fmla="*/ 782407 w 2083383"/>
              <a:gd name="connsiteY11" fmla="*/ 190066 h 252017"/>
              <a:gd name="connsiteX12" fmla="*/ 788602 w 2083383"/>
              <a:gd name="connsiteY12" fmla="*/ 252017 h 252017"/>
              <a:gd name="connsiteX13" fmla="*/ 831968 w 2083383"/>
              <a:gd name="connsiteY13" fmla="*/ 208652 h 252017"/>
              <a:gd name="connsiteX14" fmla="*/ 893919 w 2083383"/>
              <a:gd name="connsiteY14" fmla="*/ 159091 h 252017"/>
              <a:gd name="connsiteX15" fmla="*/ 962066 w 2083383"/>
              <a:gd name="connsiteY15" fmla="*/ 121920 h 252017"/>
              <a:gd name="connsiteX16" fmla="*/ 1073578 w 2083383"/>
              <a:gd name="connsiteY16" fmla="*/ 103335 h 252017"/>
              <a:gd name="connsiteX17" fmla="*/ 1191285 w 2083383"/>
              <a:gd name="connsiteY17" fmla="*/ 115725 h 252017"/>
              <a:gd name="connsiteX18" fmla="*/ 1278017 w 2083383"/>
              <a:gd name="connsiteY18" fmla="*/ 146700 h 252017"/>
              <a:gd name="connsiteX19" fmla="*/ 1358554 w 2083383"/>
              <a:gd name="connsiteY19" fmla="*/ 171481 h 252017"/>
              <a:gd name="connsiteX20" fmla="*/ 1513432 w 2083383"/>
              <a:gd name="connsiteY20" fmla="*/ 202457 h 252017"/>
              <a:gd name="connsiteX21" fmla="*/ 1593968 w 2083383"/>
              <a:gd name="connsiteY21" fmla="*/ 214847 h 252017"/>
              <a:gd name="connsiteX22" fmla="*/ 1686895 w 2083383"/>
              <a:gd name="connsiteY22" fmla="*/ 221042 h 252017"/>
              <a:gd name="connsiteX23" fmla="*/ 1792212 w 2083383"/>
              <a:gd name="connsiteY23" fmla="*/ 214847 h 252017"/>
              <a:gd name="connsiteX24" fmla="*/ 1860358 w 2083383"/>
              <a:gd name="connsiteY24" fmla="*/ 190066 h 252017"/>
              <a:gd name="connsiteX25" fmla="*/ 1947090 w 2083383"/>
              <a:gd name="connsiteY25" fmla="*/ 165286 h 252017"/>
              <a:gd name="connsiteX26" fmla="*/ 1947090 w 2083383"/>
              <a:gd name="connsiteY26" fmla="*/ 165286 h 252017"/>
              <a:gd name="connsiteX27" fmla="*/ 2046212 w 2083383"/>
              <a:gd name="connsiteY27" fmla="*/ 115725 h 252017"/>
              <a:gd name="connsiteX28" fmla="*/ 2083383 w 2083383"/>
              <a:gd name="connsiteY28" fmla="*/ 72359 h 252017"/>
              <a:gd name="connsiteX29" fmla="*/ 2083383 w 2083383"/>
              <a:gd name="connsiteY29" fmla="*/ 72359 h 252017"/>
              <a:gd name="connsiteX0" fmla="*/ 5557 w 2083383"/>
              <a:gd name="connsiteY0" fmla="*/ 0 h 252017"/>
              <a:gd name="connsiteX1" fmla="*/ 12627 w 2083383"/>
              <a:gd name="connsiteY1" fmla="*/ 72524 h 252017"/>
              <a:gd name="connsiteX2" fmla="*/ 70841 w 2083383"/>
              <a:gd name="connsiteY2" fmla="*/ 108891 h 252017"/>
              <a:gd name="connsiteX3" fmla="*/ 131425 w 2083383"/>
              <a:gd name="connsiteY3" fmla="*/ 129854 h 252017"/>
              <a:gd name="connsiteX4" fmla="*/ 256503 w 2083383"/>
              <a:gd name="connsiteY4" fmla="*/ 134965 h 252017"/>
              <a:gd name="connsiteX5" fmla="*/ 367334 w 2083383"/>
              <a:gd name="connsiteY5" fmla="*/ 121920 h 252017"/>
              <a:gd name="connsiteX6" fmla="*/ 472651 w 2083383"/>
              <a:gd name="connsiteY6" fmla="*/ 109530 h 252017"/>
              <a:gd name="connsiteX7" fmla="*/ 584163 w 2083383"/>
              <a:gd name="connsiteY7" fmla="*/ 103335 h 252017"/>
              <a:gd name="connsiteX8" fmla="*/ 670895 w 2083383"/>
              <a:gd name="connsiteY8" fmla="*/ 109530 h 252017"/>
              <a:gd name="connsiteX9" fmla="*/ 757627 w 2083383"/>
              <a:gd name="connsiteY9" fmla="*/ 140505 h 252017"/>
              <a:gd name="connsiteX10" fmla="*/ 782407 w 2083383"/>
              <a:gd name="connsiteY10" fmla="*/ 190066 h 252017"/>
              <a:gd name="connsiteX11" fmla="*/ 782407 w 2083383"/>
              <a:gd name="connsiteY11" fmla="*/ 190066 h 252017"/>
              <a:gd name="connsiteX12" fmla="*/ 788602 w 2083383"/>
              <a:gd name="connsiteY12" fmla="*/ 252017 h 252017"/>
              <a:gd name="connsiteX13" fmla="*/ 831968 w 2083383"/>
              <a:gd name="connsiteY13" fmla="*/ 208652 h 252017"/>
              <a:gd name="connsiteX14" fmla="*/ 893919 w 2083383"/>
              <a:gd name="connsiteY14" fmla="*/ 159091 h 252017"/>
              <a:gd name="connsiteX15" fmla="*/ 962066 w 2083383"/>
              <a:gd name="connsiteY15" fmla="*/ 121920 h 252017"/>
              <a:gd name="connsiteX16" fmla="*/ 1073578 w 2083383"/>
              <a:gd name="connsiteY16" fmla="*/ 103335 h 252017"/>
              <a:gd name="connsiteX17" fmla="*/ 1191285 w 2083383"/>
              <a:gd name="connsiteY17" fmla="*/ 115725 h 252017"/>
              <a:gd name="connsiteX18" fmla="*/ 1278017 w 2083383"/>
              <a:gd name="connsiteY18" fmla="*/ 146700 h 252017"/>
              <a:gd name="connsiteX19" fmla="*/ 1358554 w 2083383"/>
              <a:gd name="connsiteY19" fmla="*/ 171481 h 252017"/>
              <a:gd name="connsiteX20" fmla="*/ 1513432 w 2083383"/>
              <a:gd name="connsiteY20" fmla="*/ 202457 h 252017"/>
              <a:gd name="connsiteX21" fmla="*/ 1593968 w 2083383"/>
              <a:gd name="connsiteY21" fmla="*/ 214847 h 252017"/>
              <a:gd name="connsiteX22" fmla="*/ 1686895 w 2083383"/>
              <a:gd name="connsiteY22" fmla="*/ 221042 h 252017"/>
              <a:gd name="connsiteX23" fmla="*/ 1792212 w 2083383"/>
              <a:gd name="connsiteY23" fmla="*/ 214847 h 252017"/>
              <a:gd name="connsiteX24" fmla="*/ 1860358 w 2083383"/>
              <a:gd name="connsiteY24" fmla="*/ 190066 h 252017"/>
              <a:gd name="connsiteX25" fmla="*/ 1947090 w 2083383"/>
              <a:gd name="connsiteY25" fmla="*/ 165286 h 252017"/>
              <a:gd name="connsiteX26" fmla="*/ 1947090 w 2083383"/>
              <a:gd name="connsiteY26" fmla="*/ 165286 h 252017"/>
              <a:gd name="connsiteX27" fmla="*/ 2046212 w 2083383"/>
              <a:gd name="connsiteY27" fmla="*/ 115725 h 252017"/>
              <a:gd name="connsiteX28" fmla="*/ 2083383 w 2083383"/>
              <a:gd name="connsiteY28" fmla="*/ 72359 h 252017"/>
              <a:gd name="connsiteX29" fmla="*/ 2083383 w 2083383"/>
              <a:gd name="connsiteY29" fmla="*/ 72359 h 252017"/>
              <a:gd name="connsiteX0" fmla="*/ 5557 w 2083383"/>
              <a:gd name="connsiteY0" fmla="*/ 0 h 252017"/>
              <a:gd name="connsiteX1" fmla="*/ 12627 w 2083383"/>
              <a:gd name="connsiteY1" fmla="*/ 72524 h 252017"/>
              <a:gd name="connsiteX2" fmla="*/ 70841 w 2083383"/>
              <a:gd name="connsiteY2" fmla="*/ 108891 h 252017"/>
              <a:gd name="connsiteX3" fmla="*/ 131425 w 2083383"/>
              <a:gd name="connsiteY3" fmla="*/ 129854 h 252017"/>
              <a:gd name="connsiteX4" fmla="*/ 256503 w 2083383"/>
              <a:gd name="connsiteY4" fmla="*/ 134965 h 252017"/>
              <a:gd name="connsiteX5" fmla="*/ 367334 w 2083383"/>
              <a:gd name="connsiteY5" fmla="*/ 121920 h 252017"/>
              <a:gd name="connsiteX6" fmla="*/ 472651 w 2083383"/>
              <a:gd name="connsiteY6" fmla="*/ 109530 h 252017"/>
              <a:gd name="connsiteX7" fmla="*/ 584163 w 2083383"/>
              <a:gd name="connsiteY7" fmla="*/ 103335 h 252017"/>
              <a:gd name="connsiteX8" fmla="*/ 670895 w 2083383"/>
              <a:gd name="connsiteY8" fmla="*/ 109530 h 252017"/>
              <a:gd name="connsiteX9" fmla="*/ 757627 w 2083383"/>
              <a:gd name="connsiteY9" fmla="*/ 140505 h 252017"/>
              <a:gd name="connsiteX10" fmla="*/ 782407 w 2083383"/>
              <a:gd name="connsiteY10" fmla="*/ 190066 h 252017"/>
              <a:gd name="connsiteX11" fmla="*/ 782407 w 2083383"/>
              <a:gd name="connsiteY11" fmla="*/ 190066 h 252017"/>
              <a:gd name="connsiteX12" fmla="*/ 788602 w 2083383"/>
              <a:gd name="connsiteY12" fmla="*/ 252017 h 252017"/>
              <a:gd name="connsiteX13" fmla="*/ 831968 w 2083383"/>
              <a:gd name="connsiteY13" fmla="*/ 208652 h 252017"/>
              <a:gd name="connsiteX14" fmla="*/ 893919 w 2083383"/>
              <a:gd name="connsiteY14" fmla="*/ 159091 h 252017"/>
              <a:gd name="connsiteX15" fmla="*/ 962066 w 2083383"/>
              <a:gd name="connsiteY15" fmla="*/ 121920 h 252017"/>
              <a:gd name="connsiteX16" fmla="*/ 1073578 w 2083383"/>
              <a:gd name="connsiteY16" fmla="*/ 103335 h 252017"/>
              <a:gd name="connsiteX17" fmla="*/ 1191285 w 2083383"/>
              <a:gd name="connsiteY17" fmla="*/ 115725 h 252017"/>
              <a:gd name="connsiteX18" fmla="*/ 1278017 w 2083383"/>
              <a:gd name="connsiteY18" fmla="*/ 146700 h 252017"/>
              <a:gd name="connsiteX19" fmla="*/ 1358554 w 2083383"/>
              <a:gd name="connsiteY19" fmla="*/ 171481 h 252017"/>
              <a:gd name="connsiteX20" fmla="*/ 1513432 w 2083383"/>
              <a:gd name="connsiteY20" fmla="*/ 202457 h 252017"/>
              <a:gd name="connsiteX21" fmla="*/ 1593968 w 2083383"/>
              <a:gd name="connsiteY21" fmla="*/ 214847 h 252017"/>
              <a:gd name="connsiteX22" fmla="*/ 1686895 w 2083383"/>
              <a:gd name="connsiteY22" fmla="*/ 221042 h 252017"/>
              <a:gd name="connsiteX23" fmla="*/ 1792212 w 2083383"/>
              <a:gd name="connsiteY23" fmla="*/ 214847 h 252017"/>
              <a:gd name="connsiteX24" fmla="*/ 1860358 w 2083383"/>
              <a:gd name="connsiteY24" fmla="*/ 190066 h 252017"/>
              <a:gd name="connsiteX25" fmla="*/ 1947090 w 2083383"/>
              <a:gd name="connsiteY25" fmla="*/ 165286 h 252017"/>
              <a:gd name="connsiteX26" fmla="*/ 1947090 w 2083383"/>
              <a:gd name="connsiteY26" fmla="*/ 165286 h 252017"/>
              <a:gd name="connsiteX27" fmla="*/ 2046212 w 2083383"/>
              <a:gd name="connsiteY27" fmla="*/ 115725 h 252017"/>
              <a:gd name="connsiteX28" fmla="*/ 2083383 w 2083383"/>
              <a:gd name="connsiteY28" fmla="*/ 72359 h 252017"/>
              <a:gd name="connsiteX29" fmla="*/ 2083383 w 2083383"/>
              <a:gd name="connsiteY29" fmla="*/ 72359 h 252017"/>
              <a:gd name="connsiteX0" fmla="*/ 5557 w 2083383"/>
              <a:gd name="connsiteY0" fmla="*/ 0 h 252017"/>
              <a:gd name="connsiteX1" fmla="*/ 12627 w 2083383"/>
              <a:gd name="connsiteY1" fmla="*/ 72524 h 252017"/>
              <a:gd name="connsiteX2" fmla="*/ 63754 w 2083383"/>
              <a:gd name="connsiteY2" fmla="*/ 108893 h 252017"/>
              <a:gd name="connsiteX3" fmla="*/ 131425 w 2083383"/>
              <a:gd name="connsiteY3" fmla="*/ 129854 h 252017"/>
              <a:gd name="connsiteX4" fmla="*/ 256503 w 2083383"/>
              <a:gd name="connsiteY4" fmla="*/ 134965 h 252017"/>
              <a:gd name="connsiteX5" fmla="*/ 367334 w 2083383"/>
              <a:gd name="connsiteY5" fmla="*/ 121920 h 252017"/>
              <a:gd name="connsiteX6" fmla="*/ 472651 w 2083383"/>
              <a:gd name="connsiteY6" fmla="*/ 109530 h 252017"/>
              <a:gd name="connsiteX7" fmla="*/ 584163 w 2083383"/>
              <a:gd name="connsiteY7" fmla="*/ 103335 h 252017"/>
              <a:gd name="connsiteX8" fmla="*/ 670895 w 2083383"/>
              <a:gd name="connsiteY8" fmla="*/ 109530 h 252017"/>
              <a:gd name="connsiteX9" fmla="*/ 757627 w 2083383"/>
              <a:gd name="connsiteY9" fmla="*/ 140505 h 252017"/>
              <a:gd name="connsiteX10" fmla="*/ 782407 w 2083383"/>
              <a:gd name="connsiteY10" fmla="*/ 190066 h 252017"/>
              <a:gd name="connsiteX11" fmla="*/ 782407 w 2083383"/>
              <a:gd name="connsiteY11" fmla="*/ 190066 h 252017"/>
              <a:gd name="connsiteX12" fmla="*/ 788602 w 2083383"/>
              <a:gd name="connsiteY12" fmla="*/ 252017 h 252017"/>
              <a:gd name="connsiteX13" fmla="*/ 831968 w 2083383"/>
              <a:gd name="connsiteY13" fmla="*/ 208652 h 252017"/>
              <a:gd name="connsiteX14" fmla="*/ 893919 w 2083383"/>
              <a:gd name="connsiteY14" fmla="*/ 159091 h 252017"/>
              <a:gd name="connsiteX15" fmla="*/ 962066 w 2083383"/>
              <a:gd name="connsiteY15" fmla="*/ 121920 h 252017"/>
              <a:gd name="connsiteX16" fmla="*/ 1073578 w 2083383"/>
              <a:gd name="connsiteY16" fmla="*/ 103335 h 252017"/>
              <a:gd name="connsiteX17" fmla="*/ 1191285 w 2083383"/>
              <a:gd name="connsiteY17" fmla="*/ 115725 h 252017"/>
              <a:gd name="connsiteX18" fmla="*/ 1278017 w 2083383"/>
              <a:gd name="connsiteY18" fmla="*/ 146700 h 252017"/>
              <a:gd name="connsiteX19" fmla="*/ 1358554 w 2083383"/>
              <a:gd name="connsiteY19" fmla="*/ 171481 h 252017"/>
              <a:gd name="connsiteX20" fmla="*/ 1513432 w 2083383"/>
              <a:gd name="connsiteY20" fmla="*/ 202457 h 252017"/>
              <a:gd name="connsiteX21" fmla="*/ 1593968 w 2083383"/>
              <a:gd name="connsiteY21" fmla="*/ 214847 h 252017"/>
              <a:gd name="connsiteX22" fmla="*/ 1686895 w 2083383"/>
              <a:gd name="connsiteY22" fmla="*/ 221042 h 252017"/>
              <a:gd name="connsiteX23" fmla="*/ 1792212 w 2083383"/>
              <a:gd name="connsiteY23" fmla="*/ 214847 h 252017"/>
              <a:gd name="connsiteX24" fmla="*/ 1860358 w 2083383"/>
              <a:gd name="connsiteY24" fmla="*/ 190066 h 252017"/>
              <a:gd name="connsiteX25" fmla="*/ 1947090 w 2083383"/>
              <a:gd name="connsiteY25" fmla="*/ 165286 h 252017"/>
              <a:gd name="connsiteX26" fmla="*/ 1947090 w 2083383"/>
              <a:gd name="connsiteY26" fmla="*/ 165286 h 252017"/>
              <a:gd name="connsiteX27" fmla="*/ 2046212 w 2083383"/>
              <a:gd name="connsiteY27" fmla="*/ 115725 h 252017"/>
              <a:gd name="connsiteX28" fmla="*/ 2083383 w 2083383"/>
              <a:gd name="connsiteY28" fmla="*/ 72359 h 252017"/>
              <a:gd name="connsiteX29" fmla="*/ 2083383 w 2083383"/>
              <a:gd name="connsiteY29" fmla="*/ 72359 h 252017"/>
              <a:gd name="connsiteX0" fmla="*/ 5557 w 2083383"/>
              <a:gd name="connsiteY0" fmla="*/ 0 h 252017"/>
              <a:gd name="connsiteX1" fmla="*/ 12627 w 2083383"/>
              <a:gd name="connsiteY1" fmla="*/ 72524 h 252017"/>
              <a:gd name="connsiteX2" fmla="*/ 63754 w 2083383"/>
              <a:gd name="connsiteY2" fmla="*/ 108893 h 252017"/>
              <a:gd name="connsiteX3" fmla="*/ 131425 w 2083383"/>
              <a:gd name="connsiteY3" fmla="*/ 129854 h 252017"/>
              <a:gd name="connsiteX4" fmla="*/ 256503 w 2083383"/>
              <a:gd name="connsiteY4" fmla="*/ 134965 h 252017"/>
              <a:gd name="connsiteX5" fmla="*/ 367334 w 2083383"/>
              <a:gd name="connsiteY5" fmla="*/ 121920 h 252017"/>
              <a:gd name="connsiteX6" fmla="*/ 472651 w 2083383"/>
              <a:gd name="connsiteY6" fmla="*/ 109530 h 252017"/>
              <a:gd name="connsiteX7" fmla="*/ 584163 w 2083383"/>
              <a:gd name="connsiteY7" fmla="*/ 103335 h 252017"/>
              <a:gd name="connsiteX8" fmla="*/ 670895 w 2083383"/>
              <a:gd name="connsiteY8" fmla="*/ 109530 h 252017"/>
              <a:gd name="connsiteX9" fmla="*/ 757627 w 2083383"/>
              <a:gd name="connsiteY9" fmla="*/ 140505 h 252017"/>
              <a:gd name="connsiteX10" fmla="*/ 782407 w 2083383"/>
              <a:gd name="connsiteY10" fmla="*/ 190066 h 252017"/>
              <a:gd name="connsiteX11" fmla="*/ 782407 w 2083383"/>
              <a:gd name="connsiteY11" fmla="*/ 190066 h 252017"/>
              <a:gd name="connsiteX12" fmla="*/ 788602 w 2083383"/>
              <a:gd name="connsiteY12" fmla="*/ 252017 h 252017"/>
              <a:gd name="connsiteX13" fmla="*/ 831968 w 2083383"/>
              <a:gd name="connsiteY13" fmla="*/ 208652 h 252017"/>
              <a:gd name="connsiteX14" fmla="*/ 893919 w 2083383"/>
              <a:gd name="connsiteY14" fmla="*/ 159091 h 252017"/>
              <a:gd name="connsiteX15" fmla="*/ 962066 w 2083383"/>
              <a:gd name="connsiteY15" fmla="*/ 121920 h 252017"/>
              <a:gd name="connsiteX16" fmla="*/ 1073578 w 2083383"/>
              <a:gd name="connsiteY16" fmla="*/ 103335 h 252017"/>
              <a:gd name="connsiteX17" fmla="*/ 1191285 w 2083383"/>
              <a:gd name="connsiteY17" fmla="*/ 115725 h 252017"/>
              <a:gd name="connsiteX18" fmla="*/ 1278017 w 2083383"/>
              <a:gd name="connsiteY18" fmla="*/ 146700 h 252017"/>
              <a:gd name="connsiteX19" fmla="*/ 1358554 w 2083383"/>
              <a:gd name="connsiteY19" fmla="*/ 171481 h 252017"/>
              <a:gd name="connsiteX20" fmla="*/ 1513432 w 2083383"/>
              <a:gd name="connsiteY20" fmla="*/ 202457 h 252017"/>
              <a:gd name="connsiteX21" fmla="*/ 1593968 w 2083383"/>
              <a:gd name="connsiteY21" fmla="*/ 214847 h 252017"/>
              <a:gd name="connsiteX22" fmla="*/ 1686895 w 2083383"/>
              <a:gd name="connsiteY22" fmla="*/ 221042 h 252017"/>
              <a:gd name="connsiteX23" fmla="*/ 1792212 w 2083383"/>
              <a:gd name="connsiteY23" fmla="*/ 214847 h 252017"/>
              <a:gd name="connsiteX24" fmla="*/ 1860358 w 2083383"/>
              <a:gd name="connsiteY24" fmla="*/ 190066 h 252017"/>
              <a:gd name="connsiteX25" fmla="*/ 1947090 w 2083383"/>
              <a:gd name="connsiteY25" fmla="*/ 165286 h 252017"/>
              <a:gd name="connsiteX26" fmla="*/ 1947090 w 2083383"/>
              <a:gd name="connsiteY26" fmla="*/ 165286 h 252017"/>
              <a:gd name="connsiteX27" fmla="*/ 2046212 w 2083383"/>
              <a:gd name="connsiteY27" fmla="*/ 115725 h 252017"/>
              <a:gd name="connsiteX28" fmla="*/ 2083383 w 2083383"/>
              <a:gd name="connsiteY28" fmla="*/ 72359 h 252017"/>
              <a:gd name="connsiteX29" fmla="*/ 2083383 w 2083383"/>
              <a:gd name="connsiteY29" fmla="*/ 72359 h 252017"/>
              <a:gd name="connsiteX0" fmla="*/ 5557 w 2083383"/>
              <a:gd name="connsiteY0" fmla="*/ 0 h 252017"/>
              <a:gd name="connsiteX1" fmla="*/ 12627 w 2083383"/>
              <a:gd name="connsiteY1" fmla="*/ 72524 h 252017"/>
              <a:gd name="connsiteX2" fmla="*/ 63754 w 2083383"/>
              <a:gd name="connsiteY2" fmla="*/ 108893 h 252017"/>
              <a:gd name="connsiteX3" fmla="*/ 131425 w 2083383"/>
              <a:gd name="connsiteY3" fmla="*/ 129854 h 252017"/>
              <a:gd name="connsiteX4" fmla="*/ 256503 w 2083383"/>
              <a:gd name="connsiteY4" fmla="*/ 134965 h 252017"/>
              <a:gd name="connsiteX5" fmla="*/ 367334 w 2083383"/>
              <a:gd name="connsiteY5" fmla="*/ 121920 h 252017"/>
              <a:gd name="connsiteX6" fmla="*/ 472651 w 2083383"/>
              <a:gd name="connsiteY6" fmla="*/ 109530 h 252017"/>
              <a:gd name="connsiteX7" fmla="*/ 584163 w 2083383"/>
              <a:gd name="connsiteY7" fmla="*/ 103335 h 252017"/>
              <a:gd name="connsiteX8" fmla="*/ 670895 w 2083383"/>
              <a:gd name="connsiteY8" fmla="*/ 109530 h 252017"/>
              <a:gd name="connsiteX9" fmla="*/ 757627 w 2083383"/>
              <a:gd name="connsiteY9" fmla="*/ 140505 h 252017"/>
              <a:gd name="connsiteX10" fmla="*/ 782407 w 2083383"/>
              <a:gd name="connsiteY10" fmla="*/ 190066 h 252017"/>
              <a:gd name="connsiteX11" fmla="*/ 782407 w 2083383"/>
              <a:gd name="connsiteY11" fmla="*/ 190066 h 252017"/>
              <a:gd name="connsiteX12" fmla="*/ 788602 w 2083383"/>
              <a:gd name="connsiteY12" fmla="*/ 252017 h 252017"/>
              <a:gd name="connsiteX13" fmla="*/ 831968 w 2083383"/>
              <a:gd name="connsiteY13" fmla="*/ 208652 h 252017"/>
              <a:gd name="connsiteX14" fmla="*/ 893919 w 2083383"/>
              <a:gd name="connsiteY14" fmla="*/ 159091 h 252017"/>
              <a:gd name="connsiteX15" fmla="*/ 962066 w 2083383"/>
              <a:gd name="connsiteY15" fmla="*/ 121920 h 252017"/>
              <a:gd name="connsiteX16" fmla="*/ 1073578 w 2083383"/>
              <a:gd name="connsiteY16" fmla="*/ 103335 h 252017"/>
              <a:gd name="connsiteX17" fmla="*/ 1191285 w 2083383"/>
              <a:gd name="connsiteY17" fmla="*/ 115725 h 252017"/>
              <a:gd name="connsiteX18" fmla="*/ 1278017 w 2083383"/>
              <a:gd name="connsiteY18" fmla="*/ 146700 h 252017"/>
              <a:gd name="connsiteX19" fmla="*/ 1358554 w 2083383"/>
              <a:gd name="connsiteY19" fmla="*/ 171481 h 252017"/>
              <a:gd name="connsiteX20" fmla="*/ 1513432 w 2083383"/>
              <a:gd name="connsiteY20" fmla="*/ 202457 h 252017"/>
              <a:gd name="connsiteX21" fmla="*/ 1593968 w 2083383"/>
              <a:gd name="connsiteY21" fmla="*/ 214847 h 252017"/>
              <a:gd name="connsiteX22" fmla="*/ 1686895 w 2083383"/>
              <a:gd name="connsiteY22" fmla="*/ 221042 h 252017"/>
              <a:gd name="connsiteX23" fmla="*/ 1792212 w 2083383"/>
              <a:gd name="connsiteY23" fmla="*/ 214847 h 252017"/>
              <a:gd name="connsiteX24" fmla="*/ 1860358 w 2083383"/>
              <a:gd name="connsiteY24" fmla="*/ 190066 h 252017"/>
              <a:gd name="connsiteX25" fmla="*/ 1947090 w 2083383"/>
              <a:gd name="connsiteY25" fmla="*/ 165286 h 252017"/>
              <a:gd name="connsiteX26" fmla="*/ 1947090 w 2083383"/>
              <a:gd name="connsiteY26" fmla="*/ 165286 h 252017"/>
              <a:gd name="connsiteX27" fmla="*/ 2046212 w 2083383"/>
              <a:gd name="connsiteY27" fmla="*/ 115725 h 252017"/>
              <a:gd name="connsiteX28" fmla="*/ 2083383 w 2083383"/>
              <a:gd name="connsiteY28" fmla="*/ 72359 h 252017"/>
              <a:gd name="connsiteX29" fmla="*/ 2083383 w 2083383"/>
              <a:gd name="connsiteY29" fmla="*/ 72359 h 252017"/>
              <a:gd name="connsiteX0" fmla="*/ 5557 w 2140074"/>
              <a:gd name="connsiteY0" fmla="*/ 2086 h 254103"/>
              <a:gd name="connsiteX1" fmla="*/ 12627 w 2140074"/>
              <a:gd name="connsiteY1" fmla="*/ 74610 h 254103"/>
              <a:gd name="connsiteX2" fmla="*/ 63754 w 2140074"/>
              <a:gd name="connsiteY2" fmla="*/ 110979 h 254103"/>
              <a:gd name="connsiteX3" fmla="*/ 131425 w 2140074"/>
              <a:gd name="connsiteY3" fmla="*/ 131940 h 254103"/>
              <a:gd name="connsiteX4" fmla="*/ 256503 w 2140074"/>
              <a:gd name="connsiteY4" fmla="*/ 137051 h 254103"/>
              <a:gd name="connsiteX5" fmla="*/ 367334 w 2140074"/>
              <a:gd name="connsiteY5" fmla="*/ 124006 h 254103"/>
              <a:gd name="connsiteX6" fmla="*/ 472651 w 2140074"/>
              <a:gd name="connsiteY6" fmla="*/ 111616 h 254103"/>
              <a:gd name="connsiteX7" fmla="*/ 584163 w 2140074"/>
              <a:gd name="connsiteY7" fmla="*/ 105421 h 254103"/>
              <a:gd name="connsiteX8" fmla="*/ 670895 w 2140074"/>
              <a:gd name="connsiteY8" fmla="*/ 111616 h 254103"/>
              <a:gd name="connsiteX9" fmla="*/ 757627 w 2140074"/>
              <a:gd name="connsiteY9" fmla="*/ 142591 h 254103"/>
              <a:gd name="connsiteX10" fmla="*/ 782407 w 2140074"/>
              <a:gd name="connsiteY10" fmla="*/ 192152 h 254103"/>
              <a:gd name="connsiteX11" fmla="*/ 782407 w 2140074"/>
              <a:gd name="connsiteY11" fmla="*/ 192152 h 254103"/>
              <a:gd name="connsiteX12" fmla="*/ 788602 w 2140074"/>
              <a:gd name="connsiteY12" fmla="*/ 254103 h 254103"/>
              <a:gd name="connsiteX13" fmla="*/ 831968 w 2140074"/>
              <a:gd name="connsiteY13" fmla="*/ 210738 h 254103"/>
              <a:gd name="connsiteX14" fmla="*/ 893919 w 2140074"/>
              <a:gd name="connsiteY14" fmla="*/ 161177 h 254103"/>
              <a:gd name="connsiteX15" fmla="*/ 962066 w 2140074"/>
              <a:gd name="connsiteY15" fmla="*/ 124006 h 254103"/>
              <a:gd name="connsiteX16" fmla="*/ 1073578 w 2140074"/>
              <a:gd name="connsiteY16" fmla="*/ 105421 h 254103"/>
              <a:gd name="connsiteX17" fmla="*/ 1191285 w 2140074"/>
              <a:gd name="connsiteY17" fmla="*/ 117811 h 254103"/>
              <a:gd name="connsiteX18" fmla="*/ 1278017 w 2140074"/>
              <a:gd name="connsiteY18" fmla="*/ 148786 h 254103"/>
              <a:gd name="connsiteX19" fmla="*/ 1358554 w 2140074"/>
              <a:gd name="connsiteY19" fmla="*/ 173567 h 254103"/>
              <a:gd name="connsiteX20" fmla="*/ 1513432 w 2140074"/>
              <a:gd name="connsiteY20" fmla="*/ 204543 h 254103"/>
              <a:gd name="connsiteX21" fmla="*/ 1593968 w 2140074"/>
              <a:gd name="connsiteY21" fmla="*/ 216933 h 254103"/>
              <a:gd name="connsiteX22" fmla="*/ 1686895 w 2140074"/>
              <a:gd name="connsiteY22" fmla="*/ 223128 h 254103"/>
              <a:gd name="connsiteX23" fmla="*/ 1792212 w 2140074"/>
              <a:gd name="connsiteY23" fmla="*/ 216933 h 254103"/>
              <a:gd name="connsiteX24" fmla="*/ 1860358 w 2140074"/>
              <a:gd name="connsiteY24" fmla="*/ 192152 h 254103"/>
              <a:gd name="connsiteX25" fmla="*/ 1947090 w 2140074"/>
              <a:gd name="connsiteY25" fmla="*/ 167372 h 254103"/>
              <a:gd name="connsiteX26" fmla="*/ 1947090 w 2140074"/>
              <a:gd name="connsiteY26" fmla="*/ 167372 h 254103"/>
              <a:gd name="connsiteX27" fmla="*/ 2046212 w 2140074"/>
              <a:gd name="connsiteY27" fmla="*/ 117811 h 254103"/>
              <a:gd name="connsiteX28" fmla="*/ 2083383 w 2140074"/>
              <a:gd name="connsiteY28" fmla="*/ 74445 h 254103"/>
              <a:gd name="connsiteX29" fmla="*/ 2140074 w 2140074"/>
              <a:gd name="connsiteY29" fmla="*/ 0 h 254103"/>
              <a:gd name="connsiteX0" fmla="*/ 5557 w 2140074"/>
              <a:gd name="connsiteY0" fmla="*/ 2086 h 254103"/>
              <a:gd name="connsiteX1" fmla="*/ 12627 w 2140074"/>
              <a:gd name="connsiteY1" fmla="*/ 74610 h 254103"/>
              <a:gd name="connsiteX2" fmla="*/ 63754 w 2140074"/>
              <a:gd name="connsiteY2" fmla="*/ 110979 h 254103"/>
              <a:gd name="connsiteX3" fmla="*/ 131425 w 2140074"/>
              <a:gd name="connsiteY3" fmla="*/ 131940 h 254103"/>
              <a:gd name="connsiteX4" fmla="*/ 256503 w 2140074"/>
              <a:gd name="connsiteY4" fmla="*/ 137051 h 254103"/>
              <a:gd name="connsiteX5" fmla="*/ 367334 w 2140074"/>
              <a:gd name="connsiteY5" fmla="*/ 124006 h 254103"/>
              <a:gd name="connsiteX6" fmla="*/ 472651 w 2140074"/>
              <a:gd name="connsiteY6" fmla="*/ 111616 h 254103"/>
              <a:gd name="connsiteX7" fmla="*/ 584163 w 2140074"/>
              <a:gd name="connsiteY7" fmla="*/ 105421 h 254103"/>
              <a:gd name="connsiteX8" fmla="*/ 670895 w 2140074"/>
              <a:gd name="connsiteY8" fmla="*/ 111616 h 254103"/>
              <a:gd name="connsiteX9" fmla="*/ 757627 w 2140074"/>
              <a:gd name="connsiteY9" fmla="*/ 142591 h 254103"/>
              <a:gd name="connsiteX10" fmla="*/ 782407 w 2140074"/>
              <a:gd name="connsiteY10" fmla="*/ 192152 h 254103"/>
              <a:gd name="connsiteX11" fmla="*/ 782407 w 2140074"/>
              <a:gd name="connsiteY11" fmla="*/ 192152 h 254103"/>
              <a:gd name="connsiteX12" fmla="*/ 788602 w 2140074"/>
              <a:gd name="connsiteY12" fmla="*/ 254103 h 254103"/>
              <a:gd name="connsiteX13" fmla="*/ 831968 w 2140074"/>
              <a:gd name="connsiteY13" fmla="*/ 210738 h 254103"/>
              <a:gd name="connsiteX14" fmla="*/ 893919 w 2140074"/>
              <a:gd name="connsiteY14" fmla="*/ 161177 h 254103"/>
              <a:gd name="connsiteX15" fmla="*/ 962066 w 2140074"/>
              <a:gd name="connsiteY15" fmla="*/ 124006 h 254103"/>
              <a:gd name="connsiteX16" fmla="*/ 1342296 w 2140074"/>
              <a:gd name="connsiteY16" fmla="*/ 102527 h 254103"/>
              <a:gd name="connsiteX17" fmla="*/ 1191285 w 2140074"/>
              <a:gd name="connsiteY17" fmla="*/ 117811 h 254103"/>
              <a:gd name="connsiteX18" fmla="*/ 1278017 w 2140074"/>
              <a:gd name="connsiteY18" fmla="*/ 148786 h 254103"/>
              <a:gd name="connsiteX19" fmla="*/ 1358554 w 2140074"/>
              <a:gd name="connsiteY19" fmla="*/ 173567 h 254103"/>
              <a:gd name="connsiteX20" fmla="*/ 1513432 w 2140074"/>
              <a:gd name="connsiteY20" fmla="*/ 204543 h 254103"/>
              <a:gd name="connsiteX21" fmla="*/ 1593968 w 2140074"/>
              <a:gd name="connsiteY21" fmla="*/ 216933 h 254103"/>
              <a:gd name="connsiteX22" fmla="*/ 1686895 w 2140074"/>
              <a:gd name="connsiteY22" fmla="*/ 223128 h 254103"/>
              <a:gd name="connsiteX23" fmla="*/ 1792212 w 2140074"/>
              <a:gd name="connsiteY23" fmla="*/ 216933 h 254103"/>
              <a:gd name="connsiteX24" fmla="*/ 1860358 w 2140074"/>
              <a:gd name="connsiteY24" fmla="*/ 192152 h 254103"/>
              <a:gd name="connsiteX25" fmla="*/ 1947090 w 2140074"/>
              <a:gd name="connsiteY25" fmla="*/ 167372 h 254103"/>
              <a:gd name="connsiteX26" fmla="*/ 1947090 w 2140074"/>
              <a:gd name="connsiteY26" fmla="*/ 167372 h 254103"/>
              <a:gd name="connsiteX27" fmla="*/ 2046212 w 2140074"/>
              <a:gd name="connsiteY27" fmla="*/ 117811 h 254103"/>
              <a:gd name="connsiteX28" fmla="*/ 2083383 w 2140074"/>
              <a:gd name="connsiteY28" fmla="*/ 74445 h 254103"/>
              <a:gd name="connsiteX29" fmla="*/ 2140074 w 2140074"/>
              <a:gd name="connsiteY29" fmla="*/ 0 h 254103"/>
              <a:gd name="connsiteX0" fmla="*/ 5557 w 2140074"/>
              <a:gd name="connsiteY0" fmla="*/ 2086 h 254103"/>
              <a:gd name="connsiteX1" fmla="*/ 12627 w 2140074"/>
              <a:gd name="connsiteY1" fmla="*/ 74610 h 254103"/>
              <a:gd name="connsiteX2" fmla="*/ 63754 w 2140074"/>
              <a:gd name="connsiteY2" fmla="*/ 110979 h 254103"/>
              <a:gd name="connsiteX3" fmla="*/ 131425 w 2140074"/>
              <a:gd name="connsiteY3" fmla="*/ 131940 h 254103"/>
              <a:gd name="connsiteX4" fmla="*/ 256503 w 2140074"/>
              <a:gd name="connsiteY4" fmla="*/ 137051 h 254103"/>
              <a:gd name="connsiteX5" fmla="*/ 367334 w 2140074"/>
              <a:gd name="connsiteY5" fmla="*/ 124006 h 254103"/>
              <a:gd name="connsiteX6" fmla="*/ 472651 w 2140074"/>
              <a:gd name="connsiteY6" fmla="*/ 111616 h 254103"/>
              <a:gd name="connsiteX7" fmla="*/ 584163 w 2140074"/>
              <a:gd name="connsiteY7" fmla="*/ 105421 h 254103"/>
              <a:gd name="connsiteX8" fmla="*/ 670895 w 2140074"/>
              <a:gd name="connsiteY8" fmla="*/ 111616 h 254103"/>
              <a:gd name="connsiteX9" fmla="*/ 757627 w 2140074"/>
              <a:gd name="connsiteY9" fmla="*/ 142591 h 254103"/>
              <a:gd name="connsiteX10" fmla="*/ 782407 w 2140074"/>
              <a:gd name="connsiteY10" fmla="*/ 192152 h 254103"/>
              <a:gd name="connsiteX11" fmla="*/ 782407 w 2140074"/>
              <a:gd name="connsiteY11" fmla="*/ 192152 h 254103"/>
              <a:gd name="connsiteX12" fmla="*/ 788602 w 2140074"/>
              <a:gd name="connsiteY12" fmla="*/ 254103 h 254103"/>
              <a:gd name="connsiteX13" fmla="*/ 831968 w 2140074"/>
              <a:gd name="connsiteY13" fmla="*/ 210738 h 254103"/>
              <a:gd name="connsiteX14" fmla="*/ 893919 w 2140074"/>
              <a:gd name="connsiteY14" fmla="*/ 161177 h 254103"/>
              <a:gd name="connsiteX15" fmla="*/ 1244565 w 2140074"/>
              <a:gd name="connsiteY15" fmla="*/ 121112 h 254103"/>
              <a:gd name="connsiteX16" fmla="*/ 1342296 w 2140074"/>
              <a:gd name="connsiteY16" fmla="*/ 102527 h 254103"/>
              <a:gd name="connsiteX17" fmla="*/ 1191285 w 2140074"/>
              <a:gd name="connsiteY17" fmla="*/ 117811 h 254103"/>
              <a:gd name="connsiteX18" fmla="*/ 1278017 w 2140074"/>
              <a:gd name="connsiteY18" fmla="*/ 148786 h 254103"/>
              <a:gd name="connsiteX19" fmla="*/ 1358554 w 2140074"/>
              <a:gd name="connsiteY19" fmla="*/ 173567 h 254103"/>
              <a:gd name="connsiteX20" fmla="*/ 1513432 w 2140074"/>
              <a:gd name="connsiteY20" fmla="*/ 204543 h 254103"/>
              <a:gd name="connsiteX21" fmla="*/ 1593968 w 2140074"/>
              <a:gd name="connsiteY21" fmla="*/ 216933 h 254103"/>
              <a:gd name="connsiteX22" fmla="*/ 1686895 w 2140074"/>
              <a:gd name="connsiteY22" fmla="*/ 223128 h 254103"/>
              <a:gd name="connsiteX23" fmla="*/ 1792212 w 2140074"/>
              <a:gd name="connsiteY23" fmla="*/ 216933 h 254103"/>
              <a:gd name="connsiteX24" fmla="*/ 1860358 w 2140074"/>
              <a:gd name="connsiteY24" fmla="*/ 192152 h 254103"/>
              <a:gd name="connsiteX25" fmla="*/ 1947090 w 2140074"/>
              <a:gd name="connsiteY25" fmla="*/ 167372 h 254103"/>
              <a:gd name="connsiteX26" fmla="*/ 1947090 w 2140074"/>
              <a:gd name="connsiteY26" fmla="*/ 167372 h 254103"/>
              <a:gd name="connsiteX27" fmla="*/ 2046212 w 2140074"/>
              <a:gd name="connsiteY27" fmla="*/ 117811 h 254103"/>
              <a:gd name="connsiteX28" fmla="*/ 2083383 w 2140074"/>
              <a:gd name="connsiteY28" fmla="*/ 74445 h 254103"/>
              <a:gd name="connsiteX29" fmla="*/ 2140074 w 2140074"/>
              <a:gd name="connsiteY29" fmla="*/ 0 h 254103"/>
              <a:gd name="connsiteX0" fmla="*/ 5557 w 2140074"/>
              <a:gd name="connsiteY0" fmla="*/ 2086 h 254103"/>
              <a:gd name="connsiteX1" fmla="*/ 12627 w 2140074"/>
              <a:gd name="connsiteY1" fmla="*/ 74610 h 254103"/>
              <a:gd name="connsiteX2" fmla="*/ 63754 w 2140074"/>
              <a:gd name="connsiteY2" fmla="*/ 110979 h 254103"/>
              <a:gd name="connsiteX3" fmla="*/ 131425 w 2140074"/>
              <a:gd name="connsiteY3" fmla="*/ 131940 h 254103"/>
              <a:gd name="connsiteX4" fmla="*/ 256503 w 2140074"/>
              <a:gd name="connsiteY4" fmla="*/ 137051 h 254103"/>
              <a:gd name="connsiteX5" fmla="*/ 367334 w 2140074"/>
              <a:gd name="connsiteY5" fmla="*/ 124006 h 254103"/>
              <a:gd name="connsiteX6" fmla="*/ 472651 w 2140074"/>
              <a:gd name="connsiteY6" fmla="*/ 111616 h 254103"/>
              <a:gd name="connsiteX7" fmla="*/ 584163 w 2140074"/>
              <a:gd name="connsiteY7" fmla="*/ 105421 h 254103"/>
              <a:gd name="connsiteX8" fmla="*/ 670895 w 2140074"/>
              <a:gd name="connsiteY8" fmla="*/ 111616 h 254103"/>
              <a:gd name="connsiteX9" fmla="*/ 757627 w 2140074"/>
              <a:gd name="connsiteY9" fmla="*/ 142591 h 254103"/>
              <a:gd name="connsiteX10" fmla="*/ 782407 w 2140074"/>
              <a:gd name="connsiteY10" fmla="*/ 192152 h 254103"/>
              <a:gd name="connsiteX11" fmla="*/ 782407 w 2140074"/>
              <a:gd name="connsiteY11" fmla="*/ 192152 h 254103"/>
              <a:gd name="connsiteX12" fmla="*/ 788602 w 2140074"/>
              <a:gd name="connsiteY12" fmla="*/ 254103 h 254103"/>
              <a:gd name="connsiteX13" fmla="*/ 831968 w 2140074"/>
              <a:gd name="connsiteY13" fmla="*/ 210738 h 254103"/>
              <a:gd name="connsiteX14" fmla="*/ 1200533 w 2140074"/>
              <a:gd name="connsiteY14" fmla="*/ 155387 h 254103"/>
              <a:gd name="connsiteX15" fmla="*/ 1244565 w 2140074"/>
              <a:gd name="connsiteY15" fmla="*/ 121112 h 254103"/>
              <a:gd name="connsiteX16" fmla="*/ 1342296 w 2140074"/>
              <a:gd name="connsiteY16" fmla="*/ 102527 h 254103"/>
              <a:gd name="connsiteX17" fmla="*/ 1191285 w 2140074"/>
              <a:gd name="connsiteY17" fmla="*/ 117811 h 254103"/>
              <a:gd name="connsiteX18" fmla="*/ 1278017 w 2140074"/>
              <a:gd name="connsiteY18" fmla="*/ 148786 h 254103"/>
              <a:gd name="connsiteX19" fmla="*/ 1358554 w 2140074"/>
              <a:gd name="connsiteY19" fmla="*/ 173567 h 254103"/>
              <a:gd name="connsiteX20" fmla="*/ 1513432 w 2140074"/>
              <a:gd name="connsiteY20" fmla="*/ 204543 h 254103"/>
              <a:gd name="connsiteX21" fmla="*/ 1593968 w 2140074"/>
              <a:gd name="connsiteY21" fmla="*/ 216933 h 254103"/>
              <a:gd name="connsiteX22" fmla="*/ 1686895 w 2140074"/>
              <a:gd name="connsiteY22" fmla="*/ 223128 h 254103"/>
              <a:gd name="connsiteX23" fmla="*/ 1792212 w 2140074"/>
              <a:gd name="connsiteY23" fmla="*/ 216933 h 254103"/>
              <a:gd name="connsiteX24" fmla="*/ 1860358 w 2140074"/>
              <a:gd name="connsiteY24" fmla="*/ 192152 h 254103"/>
              <a:gd name="connsiteX25" fmla="*/ 1947090 w 2140074"/>
              <a:gd name="connsiteY25" fmla="*/ 167372 h 254103"/>
              <a:gd name="connsiteX26" fmla="*/ 1947090 w 2140074"/>
              <a:gd name="connsiteY26" fmla="*/ 167372 h 254103"/>
              <a:gd name="connsiteX27" fmla="*/ 2046212 w 2140074"/>
              <a:gd name="connsiteY27" fmla="*/ 117811 h 254103"/>
              <a:gd name="connsiteX28" fmla="*/ 2083383 w 2140074"/>
              <a:gd name="connsiteY28" fmla="*/ 74445 h 254103"/>
              <a:gd name="connsiteX29" fmla="*/ 2140074 w 2140074"/>
              <a:gd name="connsiteY29" fmla="*/ 0 h 254103"/>
              <a:gd name="connsiteX0" fmla="*/ 5557 w 2140074"/>
              <a:gd name="connsiteY0" fmla="*/ 2086 h 254103"/>
              <a:gd name="connsiteX1" fmla="*/ 12627 w 2140074"/>
              <a:gd name="connsiteY1" fmla="*/ 74610 h 254103"/>
              <a:gd name="connsiteX2" fmla="*/ 63754 w 2140074"/>
              <a:gd name="connsiteY2" fmla="*/ 110979 h 254103"/>
              <a:gd name="connsiteX3" fmla="*/ 131425 w 2140074"/>
              <a:gd name="connsiteY3" fmla="*/ 131940 h 254103"/>
              <a:gd name="connsiteX4" fmla="*/ 256503 w 2140074"/>
              <a:gd name="connsiteY4" fmla="*/ 137051 h 254103"/>
              <a:gd name="connsiteX5" fmla="*/ 367334 w 2140074"/>
              <a:gd name="connsiteY5" fmla="*/ 124006 h 254103"/>
              <a:gd name="connsiteX6" fmla="*/ 472651 w 2140074"/>
              <a:gd name="connsiteY6" fmla="*/ 111616 h 254103"/>
              <a:gd name="connsiteX7" fmla="*/ 584163 w 2140074"/>
              <a:gd name="connsiteY7" fmla="*/ 105421 h 254103"/>
              <a:gd name="connsiteX8" fmla="*/ 670895 w 2140074"/>
              <a:gd name="connsiteY8" fmla="*/ 111616 h 254103"/>
              <a:gd name="connsiteX9" fmla="*/ 757627 w 2140074"/>
              <a:gd name="connsiteY9" fmla="*/ 142591 h 254103"/>
              <a:gd name="connsiteX10" fmla="*/ 782407 w 2140074"/>
              <a:gd name="connsiteY10" fmla="*/ 192152 h 254103"/>
              <a:gd name="connsiteX11" fmla="*/ 782407 w 2140074"/>
              <a:gd name="connsiteY11" fmla="*/ 192152 h 254103"/>
              <a:gd name="connsiteX12" fmla="*/ 788602 w 2140074"/>
              <a:gd name="connsiteY12" fmla="*/ 254103 h 254103"/>
              <a:gd name="connsiteX13" fmla="*/ 1159253 w 2140074"/>
              <a:gd name="connsiteY13" fmla="*/ 193366 h 254103"/>
              <a:gd name="connsiteX14" fmla="*/ 1200533 w 2140074"/>
              <a:gd name="connsiteY14" fmla="*/ 155387 h 254103"/>
              <a:gd name="connsiteX15" fmla="*/ 1244565 w 2140074"/>
              <a:gd name="connsiteY15" fmla="*/ 121112 h 254103"/>
              <a:gd name="connsiteX16" fmla="*/ 1342296 w 2140074"/>
              <a:gd name="connsiteY16" fmla="*/ 102527 h 254103"/>
              <a:gd name="connsiteX17" fmla="*/ 1191285 w 2140074"/>
              <a:gd name="connsiteY17" fmla="*/ 117811 h 254103"/>
              <a:gd name="connsiteX18" fmla="*/ 1278017 w 2140074"/>
              <a:gd name="connsiteY18" fmla="*/ 148786 h 254103"/>
              <a:gd name="connsiteX19" fmla="*/ 1358554 w 2140074"/>
              <a:gd name="connsiteY19" fmla="*/ 173567 h 254103"/>
              <a:gd name="connsiteX20" fmla="*/ 1513432 w 2140074"/>
              <a:gd name="connsiteY20" fmla="*/ 204543 h 254103"/>
              <a:gd name="connsiteX21" fmla="*/ 1593968 w 2140074"/>
              <a:gd name="connsiteY21" fmla="*/ 216933 h 254103"/>
              <a:gd name="connsiteX22" fmla="*/ 1686895 w 2140074"/>
              <a:gd name="connsiteY22" fmla="*/ 223128 h 254103"/>
              <a:gd name="connsiteX23" fmla="*/ 1792212 w 2140074"/>
              <a:gd name="connsiteY23" fmla="*/ 216933 h 254103"/>
              <a:gd name="connsiteX24" fmla="*/ 1860358 w 2140074"/>
              <a:gd name="connsiteY24" fmla="*/ 192152 h 254103"/>
              <a:gd name="connsiteX25" fmla="*/ 1947090 w 2140074"/>
              <a:gd name="connsiteY25" fmla="*/ 167372 h 254103"/>
              <a:gd name="connsiteX26" fmla="*/ 1947090 w 2140074"/>
              <a:gd name="connsiteY26" fmla="*/ 167372 h 254103"/>
              <a:gd name="connsiteX27" fmla="*/ 2046212 w 2140074"/>
              <a:gd name="connsiteY27" fmla="*/ 117811 h 254103"/>
              <a:gd name="connsiteX28" fmla="*/ 2083383 w 2140074"/>
              <a:gd name="connsiteY28" fmla="*/ 74445 h 254103"/>
              <a:gd name="connsiteX29" fmla="*/ 2140074 w 2140074"/>
              <a:gd name="connsiteY29" fmla="*/ 0 h 254103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367334 w 2140074"/>
              <a:gd name="connsiteY5" fmla="*/ 124006 h 251209"/>
              <a:gd name="connsiteX6" fmla="*/ 472651 w 2140074"/>
              <a:gd name="connsiteY6" fmla="*/ 111616 h 251209"/>
              <a:gd name="connsiteX7" fmla="*/ 584163 w 2140074"/>
              <a:gd name="connsiteY7" fmla="*/ 105421 h 251209"/>
              <a:gd name="connsiteX8" fmla="*/ 670895 w 2140074"/>
              <a:gd name="connsiteY8" fmla="*/ 111616 h 251209"/>
              <a:gd name="connsiteX9" fmla="*/ 757627 w 2140074"/>
              <a:gd name="connsiteY9" fmla="*/ 142591 h 251209"/>
              <a:gd name="connsiteX10" fmla="*/ 782407 w 2140074"/>
              <a:gd name="connsiteY10" fmla="*/ 192152 h 251209"/>
              <a:gd name="connsiteX11" fmla="*/ 782407 w 2140074"/>
              <a:gd name="connsiteY11" fmla="*/ 192152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191285 w 2140074"/>
              <a:gd name="connsiteY17" fmla="*/ 117811 h 251209"/>
              <a:gd name="connsiteX18" fmla="*/ 1278017 w 2140074"/>
              <a:gd name="connsiteY18" fmla="*/ 148786 h 251209"/>
              <a:gd name="connsiteX19" fmla="*/ 1358554 w 2140074"/>
              <a:gd name="connsiteY19" fmla="*/ 173567 h 251209"/>
              <a:gd name="connsiteX20" fmla="*/ 1513432 w 2140074"/>
              <a:gd name="connsiteY20" fmla="*/ 204543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367334 w 2140074"/>
              <a:gd name="connsiteY5" fmla="*/ 124006 h 251209"/>
              <a:gd name="connsiteX6" fmla="*/ 472651 w 2140074"/>
              <a:gd name="connsiteY6" fmla="*/ 111616 h 251209"/>
              <a:gd name="connsiteX7" fmla="*/ 584163 w 2140074"/>
              <a:gd name="connsiteY7" fmla="*/ 105421 h 251209"/>
              <a:gd name="connsiteX8" fmla="*/ 670895 w 2140074"/>
              <a:gd name="connsiteY8" fmla="*/ 111616 h 251209"/>
              <a:gd name="connsiteX9" fmla="*/ 757627 w 2140074"/>
              <a:gd name="connsiteY9" fmla="*/ 142591 h 251209"/>
              <a:gd name="connsiteX10" fmla="*/ 782407 w 2140074"/>
              <a:gd name="connsiteY10" fmla="*/ 192152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191285 w 2140074"/>
              <a:gd name="connsiteY17" fmla="*/ 117811 h 251209"/>
              <a:gd name="connsiteX18" fmla="*/ 1278017 w 2140074"/>
              <a:gd name="connsiteY18" fmla="*/ 148786 h 251209"/>
              <a:gd name="connsiteX19" fmla="*/ 1358554 w 2140074"/>
              <a:gd name="connsiteY19" fmla="*/ 173567 h 251209"/>
              <a:gd name="connsiteX20" fmla="*/ 1513432 w 2140074"/>
              <a:gd name="connsiteY20" fmla="*/ 204543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367334 w 2140074"/>
              <a:gd name="connsiteY5" fmla="*/ 124006 h 251209"/>
              <a:gd name="connsiteX6" fmla="*/ 472651 w 2140074"/>
              <a:gd name="connsiteY6" fmla="*/ 111616 h 251209"/>
              <a:gd name="connsiteX7" fmla="*/ 584163 w 2140074"/>
              <a:gd name="connsiteY7" fmla="*/ 105421 h 251209"/>
              <a:gd name="connsiteX8" fmla="*/ 670895 w 2140074"/>
              <a:gd name="connsiteY8" fmla="*/ 111616 h 251209"/>
              <a:gd name="connsiteX9" fmla="*/ 757627 w 2140074"/>
              <a:gd name="connsiteY9" fmla="*/ 142591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191285 w 2140074"/>
              <a:gd name="connsiteY17" fmla="*/ 117811 h 251209"/>
              <a:gd name="connsiteX18" fmla="*/ 1278017 w 2140074"/>
              <a:gd name="connsiteY18" fmla="*/ 148786 h 251209"/>
              <a:gd name="connsiteX19" fmla="*/ 1358554 w 2140074"/>
              <a:gd name="connsiteY19" fmla="*/ 173567 h 251209"/>
              <a:gd name="connsiteX20" fmla="*/ 1513432 w 2140074"/>
              <a:gd name="connsiteY20" fmla="*/ 204543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367334 w 2140074"/>
              <a:gd name="connsiteY5" fmla="*/ 124006 h 251209"/>
              <a:gd name="connsiteX6" fmla="*/ 472651 w 2140074"/>
              <a:gd name="connsiteY6" fmla="*/ 111616 h 251209"/>
              <a:gd name="connsiteX7" fmla="*/ 584163 w 2140074"/>
              <a:gd name="connsiteY7" fmla="*/ 105421 h 251209"/>
              <a:gd name="connsiteX8" fmla="*/ 670895 w 2140074"/>
              <a:gd name="connsiteY8" fmla="*/ 111616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191285 w 2140074"/>
              <a:gd name="connsiteY17" fmla="*/ 117811 h 251209"/>
              <a:gd name="connsiteX18" fmla="*/ 1278017 w 2140074"/>
              <a:gd name="connsiteY18" fmla="*/ 148786 h 251209"/>
              <a:gd name="connsiteX19" fmla="*/ 1358554 w 2140074"/>
              <a:gd name="connsiteY19" fmla="*/ 173567 h 251209"/>
              <a:gd name="connsiteX20" fmla="*/ 1513432 w 2140074"/>
              <a:gd name="connsiteY20" fmla="*/ 204543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367334 w 2140074"/>
              <a:gd name="connsiteY5" fmla="*/ 124006 h 251209"/>
              <a:gd name="connsiteX6" fmla="*/ 472651 w 2140074"/>
              <a:gd name="connsiteY6" fmla="*/ 111616 h 251209"/>
              <a:gd name="connsiteX7" fmla="*/ 584163 w 2140074"/>
              <a:gd name="connsiteY7" fmla="*/ 105421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191285 w 2140074"/>
              <a:gd name="connsiteY17" fmla="*/ 117811 h 251209"/>
              <a:gd name="connsiteX18" fmla="*/ 1278017 w 2140074"/>
              <a:gd name="connsiteY18" fmla="*/ 148786 h 251209"/>
              <a:gd name="connsiteX19" fmla="*/ 1358554 w 2140074"/>
              <a:gd name="connsiteY19" fmla="*/ 173567 h 251209"/>
              <a:gd name="connsiteX20" fmla="*/ 1513432 w 2140074"/>
              <a:gd name="connsiteY20" fmla="*/ 204543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367334 w 2140074"/>
              <a:gd name="connsiteY5" fmla="*/ 124006 h 251209"/>
              <a:gd name="connsiteX6" fmla="*/ 472651 w 2140074"/>
              <a:gd name="connsiteY6" fmla="*/ 111616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191285 w 2140074"/>
              <a:gd name="connsiteY17" fmla="*/ 117811 h 251209"/>
              <a:gd name="connsiteX18" fmla="*/ 1278017 w 2140074"/>
              <a:gd name="connsiteY18" fmla="*/ 148786 h 251209"/>
              <a:gd name="connsiteX19" fmla="*/ 1358554 w 2140074"/>
              <a:gd name="connsiteY19" fmla="*/ 173567 h 251209"/>
              <a:gd name="connsiteX20" fmla="*/ 1513432 w 2140074"/>
              <a:gd name="connsiteY20" fmla="*/ 204543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367334 w 2140074"/>
              <a:gd name="connsiteY5" fmla="*/ 124006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191285 w 2140074"/>
              <a:gd name="connsiteY17" fmla="*/ 117811 h 251209"/>
              <a:gd name="connsiteX18" fmla="*/ 1278017 w 2140074"/>
              <a:gd name="connsiteY18" fmla="*/ 148786 h 251209"/>
              <a:gd name="connsiteX19" fmla="*/ 1358554 w 2140074"/>
              <a:gd name="connsiteY19" fmla="*/ 173567 h 251209"/>
              <a:gd name="connsiteX20" fmla="*/ 1513432 w 2140074"/>
              <a:gd name="connsiteY20" fmla="*/ 204543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191285 w 2140074"/>
              <a:gd name="connsiteY17" fmla="*/ 117811 h 251209"/>
              <a:gd name="connsiteX18" fmla="*/ 1278017 w 2140074"/>
              <a:gd name="connsiteY18" fmla="*/ 148786 h 251209"/>
              <a:gd name="connsiteX19" fmla="*/ 1358554 w 2140074"/>
              <a:gd name="connsiteY19" fmla="*/ 173567 h 251209"/>
              <a:gd name="connsiteX20" fmla="*/ 1513432 w 2140074"/>
              <a:gd name="connsiteY20" fmla="*/ 204543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278017 w 2140074"/>
              <a:gd name="connsiteY18" fmla="*/ 148786 h 251209"/>
              <a:gd name="connsiteX19" fmla="*/ 1358554 w 2140074"/>
              <a:gd name="connsiteY19" fmla="*/ 173567 h 251209"/>
              <a:gd name="connsiteX20" fmla="*/ 1513432 w 2140074"/>
              <a:gd name="connsiteY20" fmla="*/ 204543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358554 w 2140074"/>
              <a:gd name="connsiteY19" fmla="*/ 173567 h 251209"/>
              <a:gd name="connsiteX20" fmla="*/ 1513432 w 2140074"/>
              <a:gd name="connsiteY20" fmla="*/ 204543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13432 w 2140074"/>
              <a:gd name="connsiteY20" fmla="*/ 204543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14456 w 2140074"/>
              <a:gd name="connsiteY22" fmla="*/ 176802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14456 w 2140074"/>
              <a:gd name="connsiteY22" fmla="*/ 176802 h 251209"/>
              <a:gd name="connsiteX23" fmla="*/ 1799102 w 2140074"/>
              <a:gd name="connsiteY23" fmla="*/ 190876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14456 w 2140074"/>
              <a:gd name="connsiteY22" fmla="*/ 176802 h 251209"/>
              <a:gd name="connsiteX23" fmla="*/ 1799102 w 2140074"/>
              <a:gd name="connsiteY23" fmla="*/ 190876 h 251209"/>
              <a:gd name="connsiteX24" fmla="*/ 1884474 w 2140074"/>
              <a:gd name="connsiteY24" fmla="*/ 171886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14456 w 2140074"/>
              <a:gd name="connsiteY22" fmla="*/ 176802 h 251209"/>
              <a:gd name="connsiteX23" fmla="*/ 1799102 w 2140074"/>
              <a:gd name="connsiteY23" fmla="*/ 190876 h 251209"/>
              <a:gd name="connsiteX24" fmla="*/ 1884474 w 2140074"/>
              <a:gd name="connsiteY24" fmla="*/ 171886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14456 w 2140074"/>
              <a:gd name="connsiteY22" fmla="*/ 176802 h 251209"/>
              <a:gd name="connsiteX23" fmla="*/ 1799102 w 2140074"/>
              <a:gd name="connsiteY23" fmla="*/ 190876 h 251209"/>
              <a:gd name="connsiteX24" fmla="*/ 1884474 w 2140074"/>
              <a:gd name="connsiteY24" fmla="*/ 171886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14456 w 2140074"/>
              <a:gd name="connsiteY22" fmla="*/ 176802 h 251209"/>
              <a:gd name="connsiteX23" fmla="*/ 1799102 w 2140074"/>
              <a:gd name="connsiteY23" fmla="*/ 190876 h 251209"/>
              <a:gd name="connsiteX24" fmla="*/ 1884474 w 2140074"/>
              <a:gd name="connsiteY24" fmla="*/ 171886 h 251209"/>
              <a:gd name="connsiteX25" fmla="*/ 1947090 w 2140074"/>
              <a:gd name="connsiteY25" fmla="*/ 167372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14456 w 2140074"/>
              <a:gd name="connsiteY22" fmla="*/ 176802 h 251209"/>
              <a:gd name="connsiteX23" fmla="*/ 1799102 w 2140074"/>
              <a:gd name="connsiteY23" fmla="*/ 190876 h 251209"/>
              <a:gd name="connsiteX24" fmla="*/ 1884474 w 2140074"/>
              <a:gd name="connsiteY24" fmla="*/ 171886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14456 w 2140074"/>
              <a:gd name="connsiteY22" fmla="*/ 176802 h 251209"/>
              <a:gd name="connsiteX23" fmla="*/ 1799102 w 2140074"/>
              <a:gd name="connsiteY23" fmla="*/ 190876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14456 w 2140074"/>
              <a:gd name="connsiteY22" fmla="*/ 17680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9948 w 2140074"/>
              <a:gd name="connsiteY4" fmla="*/ 157321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62430 w 2140074"/>
              <a:gd name="connsiteY3" fmla="*/ 149314 h 251209"/>
              <a:gd name="connsiteX4" fmla="*/ 259948 w 2140074"/>
              <a:gd name="connsiteY4" fmla="*/ 157321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62430 w 2140074"/>
              <a:gd name="connsiteY3" fmla="*/ 149314 h 251209"/>
              <a:gd name="connsiteX4" fmla="*/ 287508 w 2140074"/>
              <a:gd name="connsiteY4" fmla="*/ 166009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287508 w 2140074"/>
              <a:gd name="connsiteY4" fmla="*/ 166009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287508 w 2140074"/>
              <a:gd name="connsiteY4" fmla="*/ 166009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287508 w 2140074"/>
              <a:gd name="connsiteY4" fmla="*/ 166009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642199 w 2140074"/>
              <a:gd name="connsiteY20" fmla="*/ 159026 h 251209"/>
              <a:gd name="connsiteX21" fmla="*/ 1724791 w 2140074"/>
              <a:gd name="connsiteY21" fmla="*/ 171012 h 251209"/>
              <a:gd name="connsiteX22" fmla="*/ 1799102 w 2140074"/>
              <a:gd name="connsiteY22" fmla="*/ 173504 h 251209"/>
              <a:gd name="connsiteX23" fmla="*/ 1881028 w 2140074"/>
              <a:gd name="connsiteY23" fmla="*/ 157411 h 251209"/>
              <a:gd name="connsiteX24" fmla="*/ 1933309 w 2140074"/>
              <a:gd name="connsiteY24" fmla="*/ 141315 h 251209"/>
              <a:gd name="connsiteX25" fmla="*/ 1950535 w 2140074"/>
              <a:gd name="connsiteY25" fmla="*/ 138420 h 251209"/>
              <a:gd name="connsiteX26" fmla="*/ 2032431 w 2140074"/>
              <a:gd name="connsiteY26" fmla="*/ 100440 h 251209"/>
              <a:gd name="connsiteX27" fmla="*/ 2083383 w 2140074"/>
              <a:gd name="connsiteY27" fmla="*/ 59970 h 251209"/>
              <a:gd name="connsiteX28" fmla="*/ 2140074 w 2140074"/>
              <a:gd name="connsiteY28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642199 w 2140074"/>
              <a:gd name="connsiteY20" fmla="*/ 159026 h 251209"/>
              <a:gd name="connsiteX21" fmla="*/ 1724791 w 2140074"/>
              <a:gd name="connsiteY21" fmla="*/ 171012 h 251209"/>
              <a:gd name="connsiteX22" fmla="*/ 1799102 w 2140074"/>
              <a:gd name="connsiteY22" fmla="*/ 173504 h 251209"/>
              <a:gd name="connsiteX23" fmla="*/ 1881028 w 2140074"/>
              <a:gd name="connsiteY23" fmla="*/ 157411 h 251209"/>
              <a:gd name="connsiteX24" fmla="*/ 1950535 w 2140074"/>
              <a:gd name="connsiteY24" fmla="*/ 138420 h 251209"/>
              <a:gd name="connsiteX25" fmla="*/ 2032431 w 2140074"/>
              <a:gd name="connsiteY25" fmla="*/ 100440 h 251209"/>
              <a:gd name="connsiteX26" fmla="*/ 2083383 w 2140074"/>
              <a:gd name="connsiteY26" fmla="*/ 59970 h 251209"/>
              <a:gd name="connsiteX27" fmla="*/ 2140074 w 2140074"/>
              <a:gd name="connsiteY27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642199 w 2140074"/>
              <a:gd name="connsiteY20" fmla="*/ 159026 h 251209"/>
              <a:gd name="connsiteX21" fmla="*/ 1724791 w 2140074"/>
              <a:gd name="connsiteY21" fmla="*/ 171012 h 251209"/>
              <a:gd name="connsiteX22" fmla="*/ 1799102 w 2140074"/>
              <a:gd name="connsiteY22" fmla="*/ 173504 h 251209"/>
              <a:gd name="connsiteX23" fmla="*/ 1881028 w 2140074"/>
              <a:gd name="connsiteY23" fmla="*/ 157411 h 251209"/>
              <a:gd name="connsiteX24" fmla="*/ 1953724 w 2140074"/>
              <a:gd name="connsiteY24" fmla="*/ 125018 h 251209"/>
              <a:gd name="connsiteX25" fmla="*/ 2032431 w 2140074"/>
              <a:gd name="connsiteY25" fmla="*/ 100440 h 251209"/>
              <a:gd name="connsiteX26" fmla="*/ 2083383 w 2140074"/>
              <a:gd name="connsiteY26" fmla="*/ 59970 h 251209"/>
              <a:gd name="connsiteX27" fmla="*/ 2140074 w 2140074"/>
              <a:gd name="connsiteY27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642199 w 2140074"/>
              <a:gd name="connsiteY20" fmla="*/ 159026 h 251209"/>
              <a:gd name="connsiteX21" fmla="*/ 1724791 w 2140074"/>
              <a:gd name="connsiteY21" fmla="*/ 171012 h 251209"/>
              <a:gd name="connsiteX22" fmla="*/ 1799102 w 2140074"/>
              <a:gd name="connsiteY22" fmla="*/ 173504 h 251209"/>
              <a:gd name="connsiteX23" fmla="*/ 1881028 w 2140074"/>
              <a:gd name="connsiteY23" fmla="*/ 138647 h 251209"/>
              <a:gd name="connsiteX24" fmla="*/ 1953724 w 2140074"/>
              <a:gd name="connsiteY24" fmla="*/ 125018 h 251209"/>
              <a:gd name="connsiteX25" fmla="*/ 2032431 w 2140074"/>
              <a:gd name="connsiteY25" fmla="*/ 100440 h 251209"/>
              <a:gd name="connsiteX26" fmla="*/ 2083383 w 2140074"/>
              <a:gd name="connsiteY26" fmla="*/ 59970 h 251209"/>
              <a:gd name="connsiteX27" fmla="*/ 2140074 w 2140074"/>
              <a:gd name="connsiteY27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642199 w 2140074"/>
              <a:gd name="connsiteY20" fmla="*/ 159026 h 251209"/>
              <a:gd name="connsiteX21" fmla="*/ 1724791 w 2140074"/>
              <a:gd name="connsiteY21" fmla="*/ 171012 h 251209"/>
              <a:gd name="connsiteX22" fmla="*/ 1792723 w 2140074"/>
              <a:gd name="connsiteY22" fmla="*/ 154739 h 251209"/>
              <a:gd name="connsiteX23" fmla="*/ 1881028 w 2140074"/>
              <a:gd name="connsiteY23" fmla="*/ 138647 h 251209"/>
              <a:gd name="connsiteX24" fmla="*/ 1953724 w 2140074"/>
              <a:gd name="connsiteY24" fmla="*/ 125018 h 251209"/>
              <a:gd name="connsiteX25" fmla="*/ 2032431 w 2140074"/>
              <a:gd name="connsiteY25" fmla="*/ 100440 h 251209"/>
              <a:gd name="connsiteX26" fmla="*/ 2083383 w 2140074"/>
              <a:gd name="connsiteY26" fmla="*/ 59970 h 251209"/>
              <a:gd name="connsiteX27" fmla="*/ 2140074 w 2140074"/>
              <a:gd name="connsiteY27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642199 w 2140074"/>
              <a:gd name="connsiteY20" fmla="*/ 159026 h 251209"/>
              <a:gd name="connsiteX21" fmla="*/ 1724791 w 2140074"/>
              <a:gd name="connsiteY21" fmla="*/ 146885 h 251209"/>
              <a:gd name="connsiteX22" fmla="*/ 1792723 w 2140074"/>
              <a:gd name="connsiteY22" fmla="*/ 154739 h 251209"/>
              <a:gd name="connsiteX23" fmla="*/ 1881028 w 2140074"/>
              <a:gd name="connsiteY23" fmla="*/ 138647 h 251209"/>
              <a:gd name="connsiteX24" fmla="*/ 1953724 w 2140074"/>
              <a:gd name="connsiteY24" fmla="*/ 125018 h 251209"/>
              <a:gd name="connsiteX25" fmla="*/ 2032431 w 2140074"/>
              <a:gd name="connsiteY25" fmla="*/ 100440 h 251209"/>
              <a:gd name="connsiteX26" fmla="*/ 2083383 w 2140074"/>
              <a:gd name="connsiteY26" fmla="*/ 59970 h 251209"/>
              <a:gd name="connsiteX27" fmla="*/ 2140074 w 2140074"/>
              <a:gd name="connsiteY27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642199 w 2140074"/>
              <a:gd name="connsiteY20" fmla="*/ 145623 h 251209"/>
              <a:gd name="connsiteX21" fmla="*/ 1724791 w 2140074"/>
              <a:gd name="connsiteY21" fmla="*/ 146885 h 251209"/>
              <a:gd name="connsiteX22" fmla="*/ 1792723 w 2140074"/>
              <a:gd name="connsiteY22" fmla="*/ 154739 h 251209"/>
              <a:gd name="connsiteX23" fmla="*/ 1881028 w 2140074"/>
              <a:gd name="connsiteY23" fmla="*/ 138647 h 251209"/>
              <a:gd name="connsiteX24" fmla="*/ 1953724 w 2140074"/>
              <a:gd name="connsiteY24" fmla="*/ 125018 h 251209"/>
              <a:gd name="connsiteX25" fmla="*/ 2032431 w 2140074"/>
              <a:gd name="connsiteY25" fmla="*/ 100440 h 251209"/>
              <a:gd name="connsiteX26" fmla="*/ 2083383 w 2140074"/>
              <a:gd name="connsiteY26" fmla="*/ 59970 h 251209"/>
              <a:gd name="connsiteX27" fmla="*/ 2140074 w 2140074"/>
              <a:gd name="connsiteY27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642199 w 2140074"/>
              <a:gd name="connsiteY20" fmla="*/ 132220 h 251209"/>
              <a:gd name="connsiteX21" fmla="*/ 1724791 w 2140074"/>
              <a:gd name="connsiteY21" fmla="*/ 146885 h 251209"/>
              <a:gd name="connsiteX22" fmla="*/ 1792723 w 2140074"/>
              <a:gd name="connsiteY22" fmla="*/ 154739 h 251209"/>
              <a:gd name="connsiteX23" fmla="*/ 1881028 w 2140074"/>
              <a:gd name="connsiteY23" fmla="*/ 138647 h 251209"/>
              <a:gd name="connsiteX24" fmla="*/ 1953724 w 2140074"/>
              <a:gd name="connsiteY24" fmla="*/ 125018 h 251209"/>
              <a:gd name="connsiteX25" fmla="*/ 2032431 w 2140074"/>
              <a:gd name="connsiteY25" fmla="*/ 100440 h 251209"/>
              <a:gd name="connsiteX26" fmla="*/ 2083383 w 2140074"/>
              <a:gd name="connsiteY26" fmla="*/ 59970 h 251209"/>
              <a:gd name="connsiteX27" fmla="*/ 2140074 w 2140074"/>
              <a:gd name="connsiteY27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3329 w 2140074"/>
              <a:gd name="connsiteY19" fmla="*/ 113838 h 251209"/>
              <a:gd name="connsiteX20" fmla="*/ 1642199 w 2140074"/>
              <a:gd name="connsiteY20" fmla="*/ 132220 h 251209"/>
              <a:gd name="connsiteX21" fmla="*/ 1724791 w 2140074"/>
              <a:gd name="connsiteY21" fmla="*/ 146885 h 251209"/>
              <a:gd name="connsiteX22" fmla="*/ 1792723 w 2140074"/>
              <a:gd name="connsiteY22" fmla="*/ 154739 h 251209"/>
              <a:gd name="connsiteX23" fmla="*/ 1881028 w 2140074"/>
              <a:gd name="connsiteY23" fmla="*/ 138647 h 251209"/>
              <a:gd name="connsiteX24" fmla="*/ 1953724 w 2140074"/>
              <a:gd name="connsiteY24" fmla="*/ 125018 h 251209"/>
              <a:gd name="connsiteX25" fmla="*/ 2032431 w 2140074"/>
              <a:gd name="connsiteY25" fmla="*/ 100440 h 251209"/>
              <a:gd name="connsiteX26" fmla="*/ 2083383 w 2140074"/>
              <a:gd name="connsiteY26" fmla="*/ 59970 h 251209"/>
              <a:gd name="connsiteX27" fmla="*/ 2140074 w 2140074"/>
              <a:gd name="connsiteY27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38647 h 251209"/>
              <a:gd name="connsiteX23" fmla="*/ 1953724 w 2140074"/>
              <a:gd name="connsiteY23" fmla="*/ 125018 h 251209"/>
              <a:gd name="connsiteX24" fmla="*/ 2032431 w 2140074"/>
              <a:gd name="connsiteY24" fmla="*/ 100440 h 251209"/>
              <a:gd name="connsiteX25" fmla="*/ 2083383 w 2140074"/>
              <a:gd name="connsiteY25" fmla="*/ 59970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4 w 2140074"/>
              <a:gd name="connsiteY23" fmla="*/ 125018 h 251209"/>
              <a:gd name="connsiteX24" fmla="*/ 2032431 w 2140074"/>
              <a:gd name="connsiteY24" fmla="*/ 100440 h 251209"/>
              <a:gd name="connsiteX25" fmla="*/ 2083383 w 2140074"/>
              <a:gd name="connsiteY25" fmla="*/ 59970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4 w 2140074"/>
              <a:gd name="connsiteY23" fmla="*/ 125018 h 251209"/>
              <a:gd name="connsiteX24" fmla="*/ 2032431 w 2140074"/>
              <a:gd name="connsiteY24" fmla="*/ 100440 h 251209"/>
              <a:gd name="connsiteX25" fmla="*/ 2083383 w 2140074"/>
              <a:gd name="connsiteY25" fmla="*/ 59970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4 w 2140074"/>
              <a:gd name="connsiteY23" fmla="*/ 125018 h 251209"/>
              <a:gd name="connsiteX24" fmla="*/ 2032431 w 2140074"/>
              <a:gd name="connsiteY24" fmla="*/ 100440 h 251209"/>
              <a:gd name="connsiteX25" fmla="*/ 2083383 w 2140074"/>
              <a:gd name="connsiteY25" fmla="*/ 59970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3 w 2140074"/>
              <a:gd name="connsiteY23" fmla="*/ 135744 h 251209"/>
              <a:gd name="connsiteX24" fmla="*/ 2032431 w 2140074"/>
              <a:gd name="connsiteY24" fmla="*/ 100440 h 251209"/>
              <a:gd name="connsiteX25" fmla="*/ 2083383 w 2140074"/>
              <a:gd name="connsiteY25" fmla="*/ 59970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3 w 2140074"/>
              <a:gd name="connsiteY23" fmla="*/ 135744 h 251209"/>
              <a:gd name="connsiteX24" fmla="*/ 2032431 w 2140074"/>
              <a:gd name="connsiteY24" fmla="*/ 100440 h 251209"/>
              <a:gd name="connsiteX25" fmla="*/ 2083383 w 2140074"/>
              <a:gd name="connsiteY25" fmla="*/ 59970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3 w 2140074"/>
              <a:gd name="connsiteY23" fmla="*/ 135744 h 251209"/>
              <a:gd name="connsiteX24" fmla="*/ 2032431 w 2140074"/>
              <a:gd name="connsiteY24" fmla="*/ 100440 h 251209"/>
              <a:gd name="connsiteX25" fmla="*/ 2083383 w 2140074"/>
              <a:gd name="connsiteY25" fmla="*/ 59970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3 w 2140074"/>
              <a:gd name="connsiteY23" fmla="*/ 135744 h 251209"/>
              <a:gd name="connsiteX24" fmla="*/ 2032431 w 2140074"/>
              <a:gd name="connsiteY24" fmla="*/ 100440 h 251209"/>
              <a:gd name="connsiteX25" fmla="*/ 2083383 w 2140074"/>
              <a:gd name="connsiteY25" fmla="*/ 59970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3 w 2140074"/>
              <a:gd name="connsiteY23" fmla="*/ 135744 h 251209"/>
              <a:gd name="connsiteX24" fmla="*/ 2032431 w 2140074"/>
              <a:gd name="connsiteY24" fmla="*/ 100440 h 251209"/>
              <a:gd name="connsiteX25" fmla="*/ 2083383 w 2140074"/>
              <a:gd name="connsiteY25" fmla="*/ 59970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3 w 2140074"/>
              <a:gd name="connsiteY23" fmla="*/ 135744 h 251209"/>
              <a:gd name="connsiteX24" fmla="*/ 2032431 w 2140074"/>
              <a:gd name="connsiteY24" fmla="*/ 100440 h 251209"/>
              <a:gd name="connsiteX25" fmla="*/ 2083383 w 2140074"/>
              <a:gd name="connsiteY25" fmla="*/ 59970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3 w 2140074"/>
              <a:gd name="connsiteY23" fmla="*/ 135744 h 251209"/>
              <a:gd name="connsiteX24" fmla="*/ 2032431 w 2140074"/>
              <a:gd name="connsiteY24" fmla="*/ 100440 h 251209"/>
              <a:gd name="connsiteX25" fmla="*/ 2112943 w 2140074"/>
              <a:gd name="connsiteY25" fmla="*/ 69289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3 w 2140074"/>
              <a:gd name="connsiteY23" fmla="*/ 135744 h 251209"/>
              <a:gd name="connsiteX24" fmla="*/ 2032431 w 2140074"/>
              <a:gd name="connsiteY24" fmla="*/ 100440 h 251209"/>
              <a:gd name="connsiteX25" fmla="*/ 2112943 w 2140074"/>
              <a:gd name="connsiteY25" fmla="*/ 69289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3 w 2140074"/>
              <a:gd name="connsiteY23" fmla="*/ 135744 h 251209"/>
              <a:gd name="connsiteX24" fmla="*/ 2073077 w 2140074"/>
              <a:gd name="connsiteY24" fmla="*/ 100442 h 251209"/>
              <a:gd name="connsiteX25" fmla="*/ 2112943 w 2140074"/>
              <a:gd name="connsiteY25" fmla="*/ 69289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4369 w 2140074"/>
              <a:gd name="connsiteY23" fmla="*/ 148168 h 251209"/>
              <a:gd name="connsiteX24" fmla="*/ 2073077 w 2140074"/>
              <a:gd name="connsiteY24" fmla="*/ 100442 h 251209"/>
              <a:gd name="connsiteX25" fmla="*/ 2112943 w 2140074"/>
              <a:gd name="connsiteY25" fmla="*/ 69289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4369 w 2140074"/>
              <a:gd name="connsiteY23" fmla="*/ 148168 h 251209"/>
              <a:gd name="connsiteX24" fmla="*/ 2073077 w 2140074"/>
              <a:gd name="connsiteY24" fmla="*/ 100442 h 251209"/>
              <a:gd name="connsiteX25" fmla="*/ 2112943 w 2140074"/>
              <a:gd name="connsiteY25" fmla="*/ 69289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4369 w 2140074"/>
              <a:gd name="connsiteY23" fmla="*/ 135747 h 251209"/>
              <a:gd name="connsiteX24" fmla="*/ 2073077 w 2140074"/>
              <a:gd name="connsiteY24" fmla="*/ 100442 h 251209"/>
              <a:gd name="connsiteX25" fmla="*/ 2112943 w 2140074"/>
              <a:gd name="connsiteY25" fmla="*/ 69289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4369 w 2140074"/>
              <a:gd name="connsiteY23" fmla="*/ 135747 h 251209"/>
              <a:gd name="connsiteX24" fmla="*/ 2073077 w 2140074"/>
              <a:gd name="connsiteY24" fmla="*/ 10044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4369 w 2140074"/>
              <a:gd name="connsiteY23" fmla="*/ 135747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4369 w 2140074"/>
              <a:gd name="connsiteY23" fmla="*/ 135747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4369 w 2140074"/>
              <a:gd name="connsiteY23" fmla="*/ 135747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89028 w 2140074"/>
              <a:gd name="connsiteY21" fmla="*/ 148530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513329 w 2140074"/>
              <a:gd name="connsiteY17" fmla="*/ 113838 h 251209"/>
              <a:gd name="connsiteX18" fmla="*/ 1642199 w 2140074"/>
              <a:gd name="connsiteY18" fmla="*/ 132220 h 251209"/>
              <a:gd name="connsiteX19" fmla="*/ 1724791 w 2140074"/>
              <a:gd name="connsiteY19" fmla="*/ 146885 h 251209"/>
              <a:gd name="connsiteX20" fmla="*/ 1789028 w 2140074"/>
              <a:gd name="connsiteY20" fmla="*/ 148530 h 251209"/>
              <a:gd name="connsiteX21" fmla="*/ 1881028 w 2140074"/>
              <a:gd name="connsiteY21" fmla="*/ 149373 h 251209"/>
              <a:gd name="connsiteX22" fmla="*/ 1998064 w 2140074"/>
              <a:gd name="connsiteY22" fmla="*/ 148171 h 251209"/>
              <a:gd name="connsiteX23" fmla="*/ 2087857 w 2140074"/>
              <a:gd name="connsiteY23" fmla="*/ 115972 h 251209"/>
              <a:gd name="connsiteX24" fmla="*/ 2127723 w 2140074"/>
              <a:gd name="connsiteY24" fmla="*/ 69291 h 251209"/>
              <a:gd name="connsiteX25" fmla="*/ 2140074 w 2140074"/>
              <a:gd name="connsiteY25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513329 w 2140074"/>
              <a:gd name="connsiteY17" fmla="*/ 113838 h 251209"/>
              <a:gd name="connsiteX18" fmla="*/ 1642199 w 2140074"/>
              <a:gd name="connsiteY18" fmla="*/ 132220 h 251209"/>
              <a:gd name="connsiteX19" fmla="*/ 1789028 w 2140074"/>
              <a:gd name="connsiteY19" fmla="*/ 148530 h 251209"/>
              <a:gd name="connsiteX20" fmla="*/ 1881028 w 2140074"/>
              <a:gd name="connsiteY20" fmla="*/ 149373 h 251209"/>
              <a:gd name="connsiteX21" fmla="*/ 1998064 w 2140074"/>
              <a:gd name="connsiteY21" fmla="*/ 148171 h 251209"/>
              <a:gd name="connsiteX22" fmla="*/ 2087857 w 2140074"/>
              <a:gd name="connsiteY22" fmla="*/ 115972 h 251209"/>
              <a:gd name="connsiteX23" fmla="*/ 2127723 w 2140074"/>
              <a:gd name="connsiteY23" fmla="*/ 69291 h 251209"/>
              <a:gd name="connsiteX24" fmla="*/ 2140074 w 2140074"/>
              <a:gd name="connsiteY24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196528 w 2140074"/>
              <a:gd name="connsiteY15" fmla="*/ 121114 h 251209"/>
              <a:gd name="connsiteX16" fmla="*/ 1342296 w 2140074"/>
              <a:gd name="connsiteY16" fmla="*/ 102527 h 251209"/>
              <a:gd name="connsiteX17" fmla="*/ 1513329 w 2140074"/>
              <a:gd name="connsiteY17" fmla="*/ 113838 h 251209"/>
              <a:gd name="connsiteX18" fmla="*/ 1642199 w 2140074"/>
              <a:gd name="connsiteY18" fmla="*/ 132220 h 251209"/>
              <a:gd name="connsiteX19" fmla="*/ 1789028 w 2140074"/>
              <a:gd name="connsiteY19" fmla="*/ 148530 h 251209"/>
              <a:gd name="connsiteX20" fmla="*/ 1881028 w 2140074"/>
              <a:gd name="connsiteY20" fmla="*/ 149373 h 251209"/>
              <a:gd name="connsiteX21" fmla="*/ 1998064 w 2140074"/>
              <a:gd name="connsiteY21" fmla="*/ 148171 h 251209"/>
              <a:gd name="connsiteX22" fmla="*/ 2087857 w 2140074"/>
              <a:gd name="connsiteY22" fmla="*/ 115972 h 251209"/>
              <a:gd name="connsiteX23" fmla="*/ 2127723 w 2140074"/>
              <a:gd name="connsiteY23" fmla="*/ 69291 h 251209"/>
              <a:gd name="connsiteX24" fmla="*/ 2140074 w 2140074"/>
              <a:gd name="connsiteY24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159887 w 2140074"/>
              <a:gd name="connsiteY14" fmla="*/ 155389 h 251209"/>
              <a:gd name="connsiteX15" fmla="*/ 1196528 w 2140074"/>
              <a:gd name="connsiteY15" fmla="*/ 121114 h 251209"/>
              <a:gd name="connsiteX16" fmla="*/ 1342296 w 2140074"/>
              <a:gd name="connsiteY16" fmla="*/ 102527 h 251209"/>
              <a:gd name="connsiteX17" fmla="*/ 1513329 w 2140074"/>
              <a:gd name="connsiteY17" fmla="*/ 113838 h 251209"/>
              <a:gd name="connsiteX18" fmla="*/ 1642199 w 2140074"/>
              <a:gd name="connsiteY18" fmla="*/ 132220 h 251209"/>
              <a:gd name="connsiteX19" fmla="*/ 1789028 w 2140074"/>
              <a:gd name="connsiteY19" fmla="*/ 148530 h 251209"/>
              <a:gd name="connsiteX20" fmla="*/ 1881028 w 2140074"/>
              <a:gd name="connsiteY20" fmla="*/ 149373 h 251209"/>
              <a:gd name="connsiteX21" fmla="*/ 1998064 w 2140074"/>
              <a:gd name="connsiteY21" fmla="*/ 148171 h 251209"/>
              <a:gd name="connsiteX22" fmla="*/ 2087857 w 2140074"/>
              <a:gd name="connsiteY22" fmla="*/ 115972 h 251209"/>
              <a:gd name="connsiteX23" fmla="*/ 2127723 w 2140074"/>
              <a:gd name="connsiteY23" fmla="*/ 69291 h 251209"/>
              <a:gd name="connsiteX24" fmla="*/ 2140074 w 2140074"/>
              <a:gd name="connsiteY24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33387 w 2140074"/>
              <a:gd name="connsiteY13" fmla="*/ 193368 h 251209"/>
              <a:gd name="connsiteX14" fmla="*/ 1159887 w 2140074"/>
              <a:gd name="connsiteY14" fmla="*/ 155389 h 251209"/>
              <a:gd name="connsiteX15" fmla="*/ 1196528 w 2140074"/>
              <a:gd name="connsiteY15" fmla="*/ 121114 h 251209"/>
              <a:gd name="connsiteX16" fmla="*/ 1342296 w 2140074"/>
              <a:gd name="connsiteY16" fmla="*/ 102527 h 251209"/>
              <a:gd name="connsiteX17" fmla="*/ 1513329 w 2140074"/>
              <a:gd name="connsiteY17" fmla="*/ 113838 h 251209"/>
              <a:gd name="connsiteX18" fmla="*/ 1642199 w 2140074"/>
              <a:gd name="connsiteY18" fmla="*/ 132220 h 251209"/>
              <a:gd name="connsiteX19" fmla="*/ 1789028 w 2140074"/>
              <a:gd name="connsiteY19" fmla="*/ 148530 h 251209"/>
              <a:gd name="connsiteX20" fmla="*/ 1881028 w 2140074"/>
              <a:gd name="connsiteY20" fmla="*/ 149373 h 251209"/>
              <a:gd name="connsiteX21" fmla="*/ 1998064 w 2140074"/>
              <a:gd name="connsiteY21" fmla="*/ 148171 h 251209"/>
              <a:gd name="connsiteX22" fmla="*/ 2087857 w 2140074"/>
              <a:gd name="connsiteY22" fmla="*/ 115972 h 251209"/>
              <a:gd name="connsiteX23" fmla="*/ 2127723 w 2140074"/>
              <a:gd name="connsiteY23" fmla="*/ 69291 h 251209"/>
              <a:gd name="connsiteX24" fmla="*/ 2140074 w 2140074"/>
              <a:gd name="connsiteY24" fmla="*/ 0 h 251209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67174 w 2140074"/>
              <a:gd name="connsiteY8" fmla="*/ 114513 h 254316"/>
              <a:gd name="connsiteX9" fmla="*/ 1016009 w 2140074"/>
              <a:gd name="connsiteY9" fmla="*/ 139697 h 254316"/>
              <a:gd name="connsiteX10" fmla="*/ 1054570 w 2140074"/>
              <a:gd name="connsiteY10" fmla="*/ 171886 h 254316"/>
              <a:gd name="connsiteX11" fmla="*/ 1085576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102527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81028 w 2140074"/>
              <a:gd name="connsiteY20" fmla="*/ 149373 h 254316"/>
              <a:gd name="connsiteX21" fmla="*/ 1998064 w 2140074"/>
              <a:gd name="connsiteY21" fmla="*/ 148171 h 254316"/>
              <a:gd name="connsiteX22" fmla="*/ 2087857 w 2140074"/>
              <a:gd name="connsiteY22" fmla="*/ 115972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67174 w 2140074"/>
              <a:gd name="connsiteY8" fmla="*/ 114513 h 254316"/>
              <a:gd name="connsiteX9" fmla="*/ 1016009 w 2140074"/>
              <a:gd name="connsiteY9" fmla="*/ 139697 h 254316"/>
              <a:gd name="connsiteX10" fmla="*/ 1054570 w 2140074"/>
              <a:gd name="connsiteY10" fmla="*/ 171886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102527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81028 w 2140074"/>
              <a:gd name="connsiteY20" fmla="*/ 149373 h 254316"/>
              <a:gd name="connsiteX21" fmla="*/ 1998064 w 2140074"/>
              <a:gd name="connsiteY21" fmla="*/ 148171 h 254316"/>
              <a:gd name="connsiteX22" fmla="*/ 2087857 w 2140074"/>
              <a:gd name="connsiteY22" fmla="*/ 115972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67174 w 2140074"/>
              <a:gd name="connsiteY8" fmla="*/ 114513 h 254316"/>
              <a:gd name="connsiteX9" fmla="*/ 1016009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102527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81028 w 2140074"/>
              <a:gd name="connsiteY20" fmla="*/ 149373 h 254316"/>
              <a:gd name="connsiteX21" fmla="*/ 1998064 w 2140074"/>
              <a:gd name="connsiteY21" fmla="*/ 148171 h 254316"/>
              <a:gd name="connsiteX22" fmla="*/ 2087857 w 2140074"/>
              <a:gd name="connsiteY22" fmla="*/ 115972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67174 w 2140074"/>
              <a:gd name="connsiteY8" fmla="*/ 114513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102527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81028 w 2140074"/>
              <a:gd name="connsiteY20" fmla="*/ 149373 h 254316"/>
              <a:gd name="connsiteX21" fmla="*/ 1998064 w 2140074"/>
              <a:gd name="connsiteY21" fmla="*/ 148171 h 254316"/>
              <a:gd name="connsiteX22" fmla="*/ 2087857 w 2140074"/>
              <a:gd name="connsiteY22" fmla="*/ 115972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102527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81028 w 2140074"/>
              <a:gd name="connsiteY20" fmla="*/ 149373 h 254316"/>
              <a:gd name="connsiteX21" fmla="*/ 1998064 w 2140074"/>
              <a:gd name="connsiteY21" fmla="*/ 148171 h 254316"/>
              <a:gd name="connsiteX22" fmla="*/ 2087857 w 2140074"/>
              <a:gd name="connsiteY22" fmla="*/ 115972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81028 w 2140074"/>
              <a:gd name="connsiteY20" fmla="*/ 149373 h 254316"/>
              <a:gd name="connsiteX21" fmla="*/ 1998064 w 2140074"/>
              <a:gd name="connsiteY21" fmla="*/ 148171 h 254316"/>
              <a:gd name="connsiteX22" fmla="*/ 2087857 w 2140074"/>
              <a:gd name="connsiteY22" fmla="*/ 115972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81028 w 2140074"/>
              <a:gd name="connsiteY20" fmla="*/ 149373 h 254316"/>
              <a:gd name="connsiteX21" fmla="*/ 1998064 w 2140074"/>
              <a:gd name="connsiteY21" fmla="*/ 148171 h 254316"/>
              <a:gd name="connsiteX22" fmla="*/ 2087857 w 2140074"/>
              <a:gd name="connsiteY22" fmla="*/ 115972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81028 w 2140074"/>
              <a:gd name="connsiteY20" fmla="*/ 149373 h 254316"/>
              <a:gd name="connsiteX21" fmla="*/ 1998064 w 2140074"/>
              <a:gd name="connsiteY21" fmla="*/ 148171 h 254316"/>
              <a:gd name="connsiteX22" fmla="*/ 2087857 w 2140074"/>
              <a:gd name="connsiteY22" fmla="*/ 115972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81028 w 2140074"/>
              <a:gd name="connsiteY20" fmla="*/ 149373 h 254316"/>
              <a:gd name="connsiteX21" fmla="*/ 1998064 w 2140074"/>
              <a:gd name="connsiteY21" fmla="*/ 148171 h 254316"/>
              <a:gd name="connsiteX22" fmla="*/ 2087857 w 2140074"/>
              <a:gd name="connsiteY22" fmla="*/ 115972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81028 w 2140074"/>
              <a:gd name="connsiteY20" fmla="*/ 149373 h 254316"/>
              <a:gd name="connsiteX21" fmla="*/ 1998064 w 2140074"/>
              <a:gd name="connsiteY21" fmla="*/ 148171 h 254316"/>
              <a:gd name="connsiteX22" fmla="*/ 2065686 w 2140074"/>
              <a:gd name="connsiteY22" fmla="*/ 112867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81028 w 2140074"/>
              <a:gd name="connsiteY20" fmla="*/ 149373 h 254316"/>
              <a:gd name="connsiteX21" fmla="*/ 1975893 w 2140074"/>
              <a:gd name="connsiteY21" fmla="*/ 138854 h 254316"/>
              <a:gd name="connsiteX22" fmla="*/ 2065686 w 2140074"/>
              <a:gd name="connsiteY22" fmla="*/ 112867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73637 w 2140074"/>
              <a:gd name="connsiteY20" fmla="*/ 136951 h 254316"/>
              <a:gd name="connsiteX21" fmla="*/ 1975893 w 2140074"/>
              <a:gd name="connsiteY21" fmla="*/ 138854 h 254316"/>
              <a:gd name="connsiteX22" fmla="*/ 2065686 w 2140074"/>
              <a:gd name="connsiteY22" fmla="*/ 112867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975893 w 2140074"/>
              <a:gd name="connsiteY20" fmla="*/ 138854 h 254316"/>
              <a:gd name="connsiteX21" fmla="*/ 2065686 w 2140074"/>
              <a:gd name="connsiteY21" fmla="*/ 112867 h 254316"/>
              <a:gd name="connsiteX22" fmla="*/ 2127723 w 2140074"/>
              <a:gd name="connsiteY22" fmla="*/ 69291 h 254316"/>
              <a:gd name="connsiteX23" fmla="*/ 2140074 w 2140074"/>
              <a:gd name="connsiteY23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975893 w 2140074"/>
              <a:gd name="connsiteY20" fmla="*/ 138854 h 254316"/>
              <a:gd name="connsiteX21" fmla="*/ 2065686 w 2140074"/>
              <a:gd name="connsiteY21" fmla="*/ 112867 h 254316"/>
              <a:gd name="connsiteX22" fmla="*/ 2127723 w 2140074"/>
              <a:gd name="connsiteY22" fmla="*/ 69291 h 254316"/>
              <a:gd name="connsiteX23" fmla="*/ 2140074 w 2140074"/>
              <a:gd name="connsiteY23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20624 w 2140074"/>
              <a:gd name="connsiteY17" fmla="*/ 101577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975893 w 2140074"/>
              <a:gd name="connsiteY20" fmla="*/ 138854 h 254316"/>
              <a:gd name="connsiteX21" fmla="*/ 2065686 w 2140074"/>
              <a:gd name="connsiteY21" fmla="*/ 112867 h 254316"/>
              <a:gd name="connsiteX22" fmla="*/ 2127723 w 2140074"/>
              <a:gd name="connsiteY22" fmla="*/ 69291 h 254316"/>
              <a:gd name="connsiteX23" fmla="*/ 2140074 w 2140074"/>
              <a:gd name="connsiteY23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20624 w 2140074"/>
              <a:gd name="connsiteY17" fmla="*/ 101577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975893 w 2140074"/>
              <a:gd name="connsiteY20" fmla="*/ 138854 h 254316"/>
              <a:gd name="connsiteX21" fmla="*/ 2065686 w 2140074"/>
              <a:gd name="connsiteY21" fmla="*/ 112867 h 254316"/>
              <a:gd name="connsiteX22" fmla="*/ 2127723 w 2140074"/>
              <a:gd name="connsiteY22" fmla="*/ 69291 h 254316"/>
              <a:gd name="connsiteX23" fmla="*/ 2140074 w 2140074"/>
              <a:gd name="connsiteY23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20624 w 2140074"/>
              <a:gd name="connsiteY17" fmla="*/ 101577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975893 w 2140074"/>
              <a:gd name="connsiteY20" fmla="*/ 138854 h 254316"/>
              <a:gd name="connsiteX21" fmla="*/ 2065686 w 2140074"/>
              <a:gd name="connsiteY21" fmla="*/ 112867 h 254316"/>
              <a:gd name="connsiteX22" fmla="*/ 2127723 w 2140074"/>
              <a:gd name="connsiteY22" fmla="*/ 69291 h 254316"/>
              <a:gd name="connsiteX23" fmla="*/ 2140074 w 2140074"/>
              <a:gd name="connsiteY23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56885 w 2140074"/>
              <a:gd name="connsiteY16" fmla="*/ 86958 h 254316"/>
              <a:gd name="connsiteX17" fmla="*/ 1520624 w 2140074"/>
              <a:gd name="connsiteY17" fmla="*/ 101577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975893 w 2140074"/>
              <a:gd name="connsiteY20" fmla="*/ 138854 h 254316"/>
              <a:gd name="connsiteX21" fmla="*/ 2065686 w 2140074"/>
              <a:gd name="connsiteY21" fmla="*/ 112867 h 254316"/>
              <a:gd name="connsiteX22" fmla="*/ 2127723 w 2140074"/>
              <a:gd name="connsiteY22" fmla="*/ 69291 h 254316"/>
              <a:gd name="connsiteX23" fmla="*/ 2140074 w 2140074"/>
              <a:gd name="connsiteY23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56885 w 2140074"/>
              <a:gd name="connsiteY16" fmla="*/ 86958 h 254316"/>
              <a:gd name="connsiteX17" fmla="*/ 1520624 w 2140074"/>
              <a:gd name="connsiteY17" fmla="*/ 101577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975893 w 2140074"/>
              <a:gd name="connsiteY20" fmla="*/ 138854 h 254316"/>
              <a:gd name="connsiteX21" fmla="*/ 2065686 w 2140074"/>
              <a:gd name="connsiteY21" fmla="*/ 112867 h 254316"/>
              <a:gd name="connsiteX22" fmla="*/ 2127723 w 2140074"/>
              <a:gd name="connsiteY22" fmla="*/ 69291 h 254316"/>
              <a:gd name="connsiteX23" fmla="*/ 2140074 w 2140074"/>
              <a:gd name="connsiteY23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56885 w 2140074"/>
              <a:gd name="connsiteY16" fmla="*/ 86958 h 254316"/>
              <a:gd name="connsiteX17" fmla="*/ 1520624 w 2140074"/>
              <a:gd name="connsiteY17" fmla="*/ 101577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975893 w 2140074"/>
              <a:gd name="connsiteY20" fmla="*/ 138854 h 254316"/>
              <a:gd name="connsiteX21" fmla="*/ 2065686 w 2140074"/>
              <a:gd name="connsiteY21" fmla="*/ 112867 h 254316"/>
              <a:gd name="connsiteX22" fmla="*/ 2127723 w 2140074"/>
              <a:gd name="connsiteY22" fmla="*/ 69291 h 254316"/>
              <a:gd name="connsiteX23" fmla="*/ 2140074 w 2140074"/>
              <a:gd name="connsiteY23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866662 w 2140074"/>
              <a:gd name="connsiteY6" fmla="*/ 102528 h 254316"/>
              <a:gd name="connsiteX7" fmla="*/ 930223 w 2140074"/>
              <a:gd name="connsiteY7" fmla="*/ 117619 h 254316"/>
              <a:gd name="connsiteX8" fmla="*/ 971668 w 2140074"/>
              <a:gd name="connsiteY8" fmla="*/ 139697 h 254316"/>
              <a:gd name="connsiteX9" fmla="*/ 1021314 w 2140074"/>
              <a:gd name="connsiteY9" fmla="*/ 168781 h 254316"/>
              <a:gd name="connsiteX10" fmla="*/ 1056015 w 2140074"/>
              <a:gd name="connsiteY10" fmla="*/ 203736 h 254316"/>
              <a:gd name="connsiteX11" fmla="*/ 1100857 w 2140074"/>
              <a:gd name="connsiteY11" fmla="*/ 254316 h 254316"/>
              <a:gd name="connsiteX12" fmla="*/ 1133387 w 2140074"/>
              <a:gd name="connsiteY12" fmla="*/ 193368 h 254316"/>
              <a:gd name="connsiteX13" fmla="*/ 1159887 w 2140074"/>
              <a:gd name="connsiteY13" fmla="*/ 155389 h 254316"/>
              <a:gd name="connsiteX14" fmla="*/ 1196528 w 2140074"/>
              <a:gd name="connsiteY14" fmla="*/ 121114 h 254316"/>
              <a:gd name="connsiteX15" fmla="*/ 1356885 w 2140074"/>
              <a:gd name="connsiteY15" fmla="*/ 86958 h 254316"/>
              <a:gd name="connsiteX16" fmla="*/ 1520624 w 2140074"/>
              <a:gd name="connsiteY16" fmla="*/ 101577 h 254316"/>
              <a:gd name="connsiteX17" fmla="*/ 1642199 w 2140074"/>
              <a:gd name="connsiteY17" fmla="*/ 132220 h 254316"/>
              <a:gd name="connsiteX18" fmla="*/ 1789028 w 2140074"/>
              <a:gd name="connsiteY18" fmla="*/ 148530 h 254316"/>
              <a:gd name="connsiteX19" fmla="*/ 1975893 w 2140074"/>
              <a:gd name="connsiteY19" fmla="*/ 138854 h 254316"/>
              <a:gd name="connsiteX20" fmla="*/ 2065686 w 2140074"/>
              <a:gd name="connsiteY20" fmla="*/ 112867 h 254316"/>
              <a:gd name="connsiteX21" fmla="*/ 2127723 w 2140074"/>
              <a:gd name="connsiteY21" fmla="*/ 69291 h 254316"/>
              <a:gd name="connsiteX22" fmla="*/ 2140074 w 2140074"/>
              <a:gd name="connsiteY22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866662 w 2140074"/>
              <a:gd name="connsiteY5" fmla="*/ 102528 h 254316"/>
              <a:gd name="connsiteX6" fmla="*/ 930223 w 2140074"/>
              <a:gd name="connsiteY6" fmla="*/ 117619 h 254316"/>
              <a:gd name="connsiteX7" fmla="*/ 971668 w 2140074"/>
              <a:gd name="connsiteY7" fmla="*/ 139697 h 254316"/>
              <a:gd name="connsiteX8" fmla="*/ 1021314 w 2140074"/>
              <a:gd name="connsiteY8" fmla="*/ 168781 h 254316"/>
              <a:gd name="connsiteX9" fmla="*/ 1056015 w 2140074"/>
              <a:gd name="connsiteY9" fmla="*/ 203736 h 254316"/>
              <a:gd name="connsiteX10" fmla="*/ 1100857 w 2140074"/>
              <a:gd name="connsiteY10" fmla="*/ 254316 h 254316"/>
              <a:gd name="connsiteX11" fmla="*/ 1133387 w 2140074"/>
              <a:gd name="connsiteY11" fmla="*/ 193368 h 254316"/>
              <a:gd name="connsiteX12" fmla="*/ 1159887 w 2140074"/>
              <a:gd name="connsiteY12" fmla="*/ 155389 h 254316"/>
              <a:gd name="connsiteX13" fmla="*/ 1196528 w 2140074"/>
              <a:gd name="connsiteY13" fmla="*/ 121114 h 254316"/>
              <a:gd name="connsiteX14" fmla="*/ 1356885 w 2140074"/>
              <a:gd name="connsiteY14" fmla="*/ 86958 h 254316"/>
              <a:gd name="connsiteX15" fmla="*/ 1520624 w 2140074"/>
              <a:gd name="connsiteY15" fmla="*/ 101577 h 254316"/>
              <a:gd name="connsiteX16" fmla="*/ 1642199 w 2140074"/>
              <a:gd name="connsiteY16" fmla="*/ 132220 h 254316"/>
              <a:gd name="connsiteX17" fmla="*/ 1789028 w 2140074"/>
              <a:gd name="connsiteY17" fmla="*/ 148530 h 254316"/>
              <a:gd name="connsiteX18" fmla="*/ 1975893 w 2140074"/>
              <a:gd name="connsiteY18" fmla="*/ 138854 h 254316"/>
              <a:gd name="connsiteX19" fmla="*/ 2065686 w 2140074"/>
              <a:gd name="connsiteY19" fmla="*/ 112867 h 254316"/>
              <a:gd name="connsiteX20" fmla="*/ 2127723 w 2140074"/>
              <a:gd name="connsiteY20" fmla="*/ 69291 h 254316"/>
              <a:gd name="connsiteX21" fmla="*/ 2140074 w 2140074"/>
              <a:gd name="connsiteY21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435269 w 2140074"/>
              <a:gd name="connsiteY5" fmla="*/ 102528 h 254316"/>
              <a:gd name="connsiteX6" fmla="*/ 930223 w 2140074"/>
              <a:gd name="connsiteY6" fmla="*/ 117619 h 254316"/>
              <a:gd name="connsiteX7" fmla="*/ 971668 w 2140074"/>
              <a:gd name="connsiteY7" fmla="*/ 139697 h 254316"/>
              <a:gd name="connsiteX8" fmla="*/ 1021314 w 2140074"/>
              <a:gd name="connsiteY8" fmla="*/ 168781 h 254316"/>
              <a:gd name="connsiteX9" fmla="*/ 1056015 w 2140074"/>
              <a:gd name="connsiteY9" fmla="*/ 203736 h 254316"/>
              <a:gd name="connsiteX10" fmla="*/ 1100857 w 2140074"/>
              <a:gd name="connsiteY10" fmla="*/ 254316 h 254316"/>
              <a:gd name="connsiteX11" fmla="*/ 1133387 w 2140074"/>
              <a:gd name="connsiteY11" fmla="*/ 193368 h 254316"/>
              <a:gd name="connsiteX12" fmla="*/ 1159887 w 2140074"/>
              <a:gd name="connsiteY12" fmla="*/ 155389 h 254316"/>
              <a:gd name="connsiteX13" fmla="*/ 1196528 w 2140074"/>
              <a:gd name="connsiteY13" fmla="*/ 121114 h 254316"/>
              <a:gd name="connsiteX14" fmla="*/ 1356885 w 2140074"/>
              <a:gd name="connsiteY14" fmla="*/ 86958 h 254316"/>
              <a:gd name="connsiteX15" fmla="*/ 1520624 w 2140074"/>
              <a:gd name="connsiteY15" fmla="*/ 101577 h 254316"/>
              <a:gd name="connsiteX16" fmla="*/ 1642199 w 2140074"/>
              <a:gd name="connsiteY16" fmla="*/ 132220 h 254316"/>
              <a:gd name="connsiteX17" fmla="*/ 1789028 w 2140074"/>
              <a:gd name="connsiteY17" fmla="*/ 148530 h 254316"/>
              <a:gd name="connsiteX18" fmla="*/ 1975893 w 2140074"/>
              <a:gd name="connsiteY18" fmla="*/ 138854 h 254316"/>
              <a:gd name="connsiteX19" fmla="*/ 2065686 w 2140074"/>
              <a:gd name="connsiteY19" fmla="*/ 112867 h 254316"/>
              <a:gd name="connsiteX20" fmla="*/ 2127723 w 2140074"/>
              <a:gd name="connsiteY20" fmla="*/ 69291 h 254316"/>
              <a:gd name="connsiteX21" fmla="*/ 2140074 w 2140074"/>
              <a:gd name="connsiteY21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435269 w 2140074"/>
              <a:gd name="connsiteY5" fmla="*/ 102528 h 254316"/>
              <a:gd name="connsiteX6" fmla="*/ 498829 w 2140074"/>
              <a:gd name="connsiteY6" fmla="*/ 108093 h 254316"/>
              <a:gd name="connsiteX7" fmla="*/ 971668 w 2140074"/>
              <a:gd name="connsiteY7" fmla="*/ 139697 h 254316"/>
              <a:gd name="connsiteX8" fmla="*/ 1021314 w 2140074"/>
              <a:gd name="connsiteY8" fmla="*/ 168781 h 254316"/>
              <a:gd name="connsiteX9" fmla="*/ 1056015 w 2140074"/>
              <a:gd name="connsiteY9" fmla="*/ 203736 h 254316"/>
              <a:gd name="connsiteX10" fmla="*/ 1100857 w 2140074"/>
              <a:gd name="connsiteY10" fmla="*/ 254316 h 254316"/>
              <a:gd name="connsiteX11" fmla="*/ 1133387 w 2140074"/>
              <a:gd name="connsiteY11" fmla="*/ 193368 h 254316"/>
              <a:gd name="connsiteX12" fmla="*/ 1159887 w 2140074"/>
              <a:gd name="connsiteY12" fmla="*/ 155389 h 254316"/>
              <a:gd name="connsiteX13" fmla="*/ 1196528 w 2140074"/>
              <a:gd name="connsiteY13" fmla="*/ 121114 h 254316"/>
              <a:gd name="connsiteX14" fmla="*/ 1356885 w 2140074"/>
              <a:gd name="connsiteY14" fmla="*/ 86958 h 254316"/>
              <a:gd name="connsiteX15" fmla="*/ 1520624 w 2140074"/>
              <a:gd name="connsiteY15" fmla="*/ 101577 h 254316"/>
              <a:gd name="connsiteX16" fmla="*/ 1642199 w 2140074"/>
              <a:gd name="connsiteY16" fmla="*/ 132220 h 254316"/>
              <a:gd name="connsiteX17" fmla="*/ 1789028 w 2140074"/>
              <a:gd name="connsiteY17" fmla="*/ 148530 h 254316"/>
              <a:gd name="connsiteX18" fmla="*/ 1975893 w 2140074"/>
              <a:gd name="connsiteY18" fmla="*/ 138854 h 254316"/>
              <a:gd name="connsiteX19" fmla="*/ 2065686 w 2140074"/>
              <a:gd name="connsiteY19" fmla="*/ 112867 h 254316"/>
              <a:gd name="connsiteX20" fmla="*/ 2127723 w 2140074"/>
              <a:gd name="connsiteY20" fmla="*/ 69291 h 254316"/>
              <a:gd name="connsiteX21" fmla="*/ 2140074 w 2140074"/>
              <a:gd name="connsiteY21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435269 w 2140074"/>
              <a:gd name="connsiteY5" fmla="*/ 102528 h 254316"/>
              <a:gd name="connsiteX6" fmla="*/ 498829 w 2140074"/>
              <a:gd name="connsiteY6" fmla="*/ 108093 h 254316"/>
              <a:gd name="connsiteX7" fmla="*/ 554417 w 2140074"/>
              <a:gd name="connsiteY7" fmla="*/ 139697 h 254316"/>
              <a:gd name="connsiteX8" fmla="*/ 1021314 w 2140074"/>
              <a:gd name="connsiteY8" fmla="*/ 168781 h 254316"/>
              <a:gd name="connsiteX9" fmla="*/ 1056015 w 2140074"/>
              <a:gd name="connsiteY9" fmla="*/ 203736 h 254316"/>
              <a:gd name="connsiteX10" fmla="*/ 1100857 w 2140074"/>
              <a:gd name="connsiteY10" fmla="*/ 254316 h 254316"/>
              <a:gd name="connsiteX11" fmla="*/ 1133387 w 2140074"/>
              <a:gd name="connsiteY11" fmla="*/ 193368 h 254316"/>
              <a:gd name="connsiteX12" fmla="*/ 1159887 w 2140074"/>
              <a:gd name="connsiteY12" fmla="*/ 155389 h 254316"/>
              <a:gd name="connsiteX13" fmla="*/ 1196528 w 2140074"/>
              <a:gd name="connsiteY13" fmla="*/ 121114 h 254316"/>
              <a:gd name="connsiteX14" fmla="*/ 1356885 w 2140074"/>
              <a:gd name="connsiteY14" fmla="*/ 86958 h 254316"/>
              <a:gd name="connsiteX15" fmla="*/ 1520624 w 2140074"/>
              <a:gd name="connsiteY15" fmla="*/ 101577 h 254316"/>
              <a:gd name="connsiteX16" fmla="*/ 1642199 w 2140074"/>
              <a:gd name="connsiteY16" fmla="*/ 132220 h 254316"/>
              <a:gd name="connsiteX17" fmla="*/ 1789028 w 2140074"/>
              <a:gd name="connsiteY17" fmla="*/ 148530 h 254316"/>
              <a:gd name="connsiteX18" fmla="*/ 1975893 w 2140074"/>
              <a:gd name="connsiteY18" fmla="*/ 138854 h 254316"/>
              <a:gd name="connsiteX19" fmla="*/ 2065686 w 2140074"/>
              <a:gd name="connsiteY19" fmla="*/ 112867 h 254316"/>
              <a:gd name="connsiteX20" fmla="*/ 2127723 w 2140074"/>
              <a:gd name="connsiteY20" fmla="*/ 69291 h 254316"/>
              <a:gd name="connsiteX21" fmla="*/ 2140074 w 2140074"/>
              <a:gd name="connsiteY21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435269 w 2140074"/>
              <a:gd name="connsiteY5" fmla="*/ 102528 h 254316"/>
              <a:gd name="connsiteX6" fmla="*/ 498829 w 2140074"/>
              <a:gd name="connsiteY6" fmla="*/ 108093 h 254316"/>
              <a:gd name="connsiteX7" fmla="*/ 554417 w 2140074"/>
              <a:gd name="connsiteY7" fmla="*/ 139697 h 254316"/>
              <a:gd name="connsiteX8" fmla="*/ 604065 w 2140074"/>
              <a:gd name="connsiteY8" fmla="*/ 173543 h 254316"/>
              <a:gd name="connsiteX9" fmla="*/ 1056015 w 2140074"/>
              <a:gd name="connsiteY9" fmla="*/ 203736 h 254316"/>
              <a:gd name="connsiteX10" fmla="*/ 1100857 w 2140074"/>
              <a:gd name="connsiteY10" fmla="*/ 254316 h 254316"/>
              <a:gd name="connsiteX11" fmla="*/ 1133387 w 2140074"/>
              <a:gd name="connsiteY11" fmla="*/ 193368 h 254316"/>
              <a:gd name="connsiteX12" fmla="*/ 1159887 w 2140074"/>
              <a:gd name="connsiteY12" fmla="*/ 155389 h 254316"/>
              <a:gd name="connsiteX13" fmla="*/ 1196528 w 2140074"/>
              <a:gd name="connsiteY13" fmla="*/ 121114 h 254316"/>
              <a:gd name="connsiteX14" fmla="*/ 1356885 w 2140074"/>
              <a:gd name="connsiteY14" fmla="*/ 86958 h 254316"/>
              <a:gd name="connsiteX15" fmla="*/ 1520624 w 2140074"/>
              <a:gd name="connsiteY15" fmla="*/ 101577 h 254316"/>
              <a:gd name="connsiteX16" fmla="*/ 1642199 w 2140074"/>
              <a:gd name="connsiteY16" fmla="*/ 132220 h 254316"/>
              <a:gd name="connsiteX17" fmla="*/ 1789028 w 2140074"/>
              <a:gd name="connsiteY17" fmla="*/ 148530 h 254316"/>
              <a:gd name="connsiteX18" fmla="*/ 1975893 w 2140074"/>
              <a:gd name="connsiteY18" fmla="*/ 138854 h 254316"/>
              <a:gd name="connsiteX19" fmla="*/ 2065686 w 2140074"/>
              <a:gd name="connsiteY19" fmla="*/ 112867 h 254316"/>
              <a:gd name="connsiteX20" fmla="*/ 2127723 w 2140074"/>
              <a:gd name="connsiteY20" fmla="*/ 69291 h 254316"/>
              <a:gd name="connsiteX21" fmla="*/ 2140074 w 2140074"/>
              <a:gd name="connsiteY21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435269 w 2140074"/>
              <a:gd name="connsiteY5" fmla="*/ 102528 h 254316"/>
              <a:gd name="connsiteX6" fmla="*/ 498829 w 2140074"/>
              <a:gd name="connsiteY6" fmla="*/ 108093 h 254316"/>
              <a:gd name="connsiteX7" fmla="*/ 554417 w 2140074"/>
              <a:gd name="connsiteY7" fmla="*/ 139697 h 254316"/>
              <a:gd name="connsiteX8" fmla="*/ 604065 w 2140074"/>
              <a:gd name="connsiteY8" fmla="*/ 173543 h 254316"/>
              <a:gd name="connsiteX9" fmla="*/ 652910 w 2140074"/>
              <a:gd name="connsiteY9" fmla="*/ 213260 h 254316"/>
              <a:gd name="connsiteX10" fmla="*/ 1100857 w 2140074"/>
              <a:gd name="connsiteY10" fmla="*/ 254316 h 254316"/>
              <a:gd name="connsiteX11" fmla="*/ 1133387 w 2140074"/>
              <a:gd name="connsiteY11" fmla="*/ 193368 h 254316"/>
              <a:gd name="connsiteX12" fmla="*/ 1159887 w 2140074"/>
              <a:gd name="connsiteY12" fmla="*/ 155389 h 254316"/>
              <a:gd name="connsiteX13" fmla="*/ 1196528 w 2140074"/>
              <a:gd name="connsiteY13" fmla="*/ 121114 h 254316"/>
              <a:gd name="connsiteX14" fmla="*/ 1356885 w 2140074"/>
              <a:gd name="connsiteY14" fmla="*/ 86958 h 254316"/>
              <a:gd name="connsiteX15" fmla="*/ 1520624 w 2140074"/>
              <a:gd name="connsiteY15" fmla="*/ 101577 h 254316"/>
              <a:gd name="connsiteX16" fmla="*/ 1642199 w 2140074"/>
              <a:gd name="connsiteY16" fmla="*/ 132220 h 254316"/>
              <a:gd name="connsiteX17" fmla="*/ 1789028 w 2140074"/>
              <a:gd name="connsiteY17" fmla="*/ 148530 h 254316"/>
              <a:gd name="connsiteX18" fmla="*/ 1975893 w 2140074"/>
              <a:gd name="connsiteY18" fmla="*/ 138854 h 254316"/>
              <a:gd name="connsiteX19" fmla="*/ 2065686 w 2140074"/>
              <a:gd name="connsiteY19" fmla="*/ 112867 h 254316"/>
              <a:gd name="connsiteX20" fmla="*/ 2127723 w 2140074"/>
              <a:gd name="connsiteY20" fmla="*/ 69291 h 254316"/>
              <a:gd name="connsiteX21" fmla="*/ 2140074 w 2140074"/>
              <a:gd name="connsiteY21" fmla="*/ 0 h 254316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04734 w 2140074"/>
              <a:gd name="connsiteY4" fmla="*/ 157324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1133387 w 2140074"/>
              <a:gd name="connsiteY11" fmla="*/ 193368 h 249553"/>
              <a:gd name="connsiteX12" fmla="*/ 1159887 w 2140074"/>
              <a:gd name="connsiteY12" fmla="*/ 155389 h 249553"/>
              <a:gd name="connsiteX13" fmla="*/ 1196528 w 2140074"/>
              <a:gd name="connsiteY13" fmla="*/ 121114 h 249553"/>
              <a:gd name="connsiteX14" fmla="*/ 1356885 w 2140074"/>
              <a:gd name="connsiteY14" fmla="*/ 86958 h 249553"/>
              <a:gd name="connsiteX15" fmla="*/ 1520624 w 2140074"/>
              <a:gd name="connsiteY15" fmla="*/ 101577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04734 w 2140074"/>
              <a:gd name="connsiteY4" fmla="*/ 157324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1159887 w 2140074"/>
              <a:gd name="connsiteY12" fmla="*/ 155389 h 249553"/>
              <a:gd name="connsiteX13" fmla="*/ 1196528 w 2140074"/>
              <a:gd name="connsiteY13" fmla="*/ 121114 h 249553"/>
              <a:gd name="connsiteX14" fmla="*/ 1356885 w 2140074"/>
              <a:gd name="connsiteY14" fmla="*/ 86958 h 249553"/>
              <a:gd name="connsiteX15" fmla="*/ 1520624 w 2140074"/>
              <a:gd name="connsiteY15" fmla="*/ 101577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04734 w 2140074"/>
              <a:gd name="connsiteY4" fmla="*/ 157324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1196528 w 2140074"/>
              <a:gd name="connsiteY13" fmla="*/ 121114 h 249553"/>
              <a:gd name="connsiteX14" fmla="*/ 1356885 w 2140074"/>
              <a:gd name="connsiteY14" fmla="*/ 86958 h 249553"/>
              <a:gd name="connsiteX15" fmla="*/ 1520624 w 2140074"/>
              <a:gd name="connsiteY15" fmla="*/ 101577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04734 w 2140074"/>
              <a:gd name="connsiteY4" fmla="*/ 157324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1356885 w 2140074"/>
              <a:gd name="connsiteY14" fmla="*/ 86958 h 249553"/>
              <a:gd name="connsiteX15" fmla="*/ 1520624 w 2140074"/>
              <a:gd name="connsiteY15" fmla="*/ 101577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04734 w 2140074"/>
              <a:gd name="connsiteY4" fmla="*/ 157324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520624 w 2140074"/>
              <a:gd name="connsiteY15" fmla="*/ 101577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04734 w 2140074"/>
              <a:gd name="connsiteY4" fmla="*/ 157324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04734 w 2140074"/>
              <a:gd name="connsiteY4" fmla="*/ 157324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04734 w 2140074"/>
              <a:gd name="connsiteY4" fmla="*/ 157324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04734 w 2140074"/>
              <a:gd name="connsiteY4" fmla="*/ 157324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04734 w 2140074"/>
              <a:gd name="connsiteY4" fmla="*/ 157324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276444 w 2140074"/>
              <a:gd name="connsiteY4" fmla="*/ 128753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276444 w 2140074"/>
              <a:gd name="connsiteY4" fmla="*/ 128753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276444 w 2140074"/>
              <a:gd name="connsiteY4" fmla="*/ 128753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435269 w 2140074"/>
              <a:gd name="connsiteY4" fmla="*/ 102528 h 249553"/>
              <a:gd name="connsiteX5" fmla="*/ 498829 w 2140074"/>
              <a:gd name="connsiteY5" fmla="*/ 108093 h 249553"/>
              <a:gd name="connsiteX6" fmla="*/ 554417 w 2140074"/>
              <a:gd name="connsiteY6" fmla="*/ 139697 h 249553"/>
              <a:gd name="connsiteX7" fmla="*/ 604065 w 2140074"/>
              <a:gd name="connsiteY7" fmla="*/ 173543 h 249553"/>
              <a:gd name="connsiteX8" fmla="*/ 652910 w 2140074"/>
              <a:gd name="connsiteY8" fmla="*/ 213260 h 249553"/>
              <a:gd name="connsiteX9" fmla="*/ 704824 w 2140074"/>
              <a:gd name="connsiteY9" fmla="*/ 249553 h 249553"/>
              <a:gd name="connsiteX10" fmla="*/ 751496 w 2140074"/>
              <a:gd name="connsiteY10" fmla="*/ 212418 h 249553"/>
              <a:gd name="connsiteX11" fmla="*/ 785068 w 2140074"/>
              <a:gd name="connsiteY11" fmla="*/ 164915 h 249553"/>
              <a:gd name="connsiteX12" fmla="*/ 828782 w 2140074"/>
              <a:gd name="connsiteY12" fmla="*/ 125878 h 249553"/>
              <a:gd name="connsiteX13" fmla="*/ 974995 w 2140074"/>
              <a:gd name="connsiteY13" fmla="*/ 82198 h 249553"/>
              <a:gd name="connsiteX14" fmla="*/ 1258958 w 2140074"/>
              <a:gd name="connsiteY14" fmla="*/ 87293 h 249553"/>
              <a:gd name="connsiteX15" fmla="*/ 1642199 w 2140074"/>
              <a:gd name="connsiteY15" fmla="*/ 132220 h 249553"/>
              <a:gd name="connsiteX16" fmla="*/ 1789028 w 2140074"/>
              <a:gd name="connsiteY16" fmla="*/ 148530 h 249553"/>
              <a:gd name="connsiteX17" fmla="*/ 1975893 w 2140074"/>
              <a:gd name="connsiteY17" fmla="*/ 138854 h 249553"/>
              <a:gd name="connsiteX18" fmla="*/ 2065686 w 2140074"/>
              <a:gd name="connsiteY18" fmla="*/ 112867 h 249553"/>
              <a:gd name="connsiteX19" fmla="*/ 2127723 w 2140074"/>
              <a:gd name="connsiteY19" fmla="*/ 69291 h 249553"/>
              <a:gd name="connsiteX20" fmla="*/ 2140074 w 2140074"/>
              <a:gd name="connsiteY20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99907 w 2140074"/>
              <a:gd name="connsiteY4" fmla="*/ 88244 h 249553"/>
              <a:gd name="connsiteX5" fmla="*/ 498829 w 2140074"/>
              <a:gd name="connsiteY5" fmla="*/ 108093 h 249553"/>
              <a:gd name="connsiteX6" fmla="*/ 554417 w 2140074"/>
              <a:gd name="connsiteY6" fmla="*/ 139697 h 249553"/>
              <a:gd name="connsiteX7" fmla="*/ 604065 w 2140074"/>
              <a:gd name="connsiteY7" fmla="*/ 173543 h 249553"/>
              <a:gd name="connsiteX8" fmla="*/ 652910 w 2140074"/>
              <a:gd name="connsiteY8" fmla="*/ 213260 h 249553"/>
              <a:gd name="connsiteX9" fmla="*/ 704824 w 2140074"/>
              <a:gd name="connsiteY9" fmla="*/ 249553 h 249553"/>
              <a:gd name="connsiteX10" fmla="*/ 751496 w 2140074"/>
              <a:gd name="connsiteY10" fmla="*/ 212418 h 249553"/>
              <a:gd name="connsiteX11" fmla="*/ 785068 w 2140074"/>
              <a:gd name="connsiteY11" fmla="*/ 164915 h 249553"/>
              <a:gd name="connsiteX12" fmla="*/ 828782 w 2140074"/>
              <a:gd name="connsiteY12" fmla="*/ 125878 h 249553"/>
              <a:gd name="connsiteX13" fmla="*/ 974995 w 2140074"/>
              <a:gd name="connsiteY13" fmla="*/ 82198 h 249553"/>
              <a:gd name="connsiteX14" fmla="*/ 1258958 w 2140074"/>
              <a:gd name="connsiteY14" fmla="*/ 87293 h 249553"/>
              <a:gd name="connsiteX15" fmla="*/ 1642199 w 2140074"/>
              <a:gd name="connsiteY15" fmla="*/ 132220 h 249553"/>
              <a:gd name="connsiteX16" fmla="*/ 1789028 w 2140074"/>
              <a:gd name="connsiteY16" fmla="*/ 148530 h 249553"/>
              <a:gd name="connsiteX17" fmla="*/ 1975893 w 2140074"/>
              <a:gd name="connsiteY17" fmla="*/ 138854 h 249553"/>
              <a:gd name="connsiteX18" fmla="*/ 2065686 w 2140074"/>
              <a:gd name="connsiteY18" fmla="*/ 112867 h 249553"/>
              <a:gd name="connsiteX19" fmla="*/ 2127723 w 2140074"/>
              <a:gd name="connsiteY19" fmla="*/ 69291 h 249553"/>
              <a:gd name="connsiteX20" fmla="*/ 2140074 w 2140074"/>
              <a:gd name="connsiteY20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99907 w 2140074"/>
              <a:gd name="connsiteY4" fmla="*/ 88244 h 249553"/>
              <a:gd name="connsiteX5" fmla="*/ 498829 w 2140074"/>
              <a:gd name="connsiteY5" fmla="*/ 108093 h 249553"/>
              <a:gd name="connsiteX6" fmla="*/ 554417 w 2140074"/>
              <a:gd name="connsiteY6" fmla="*/ 139697 h 249553"/>
              <a:gd name="connsiteX7" fmla="*/ 604065 w 2140074"/>
              <a:gd name="connsiteY7" fmla="*/ 173543 h 249553"/>
              <a:gd name="connsiteX8" fmla="*/ 652910 w 2140074"/>
              <a:gd name="connsiteY8" fmla="*/ 213260 h 249553"/>
              <a:gd name="connsiteX9" fmla="*/ 704824 w 2140074"/>
              <a:gd name="connsiteY9" fmla="*/ 249553 h 249553"/>
              <a:gd name="connsiteX10" fmla="*/ 751496 w 2140074"/>
              <a:gd name="connsiteY10" fmla="*/ 212418 h 249553"/>
              <a:gd name="connsiteX11" fmla="*/ 785068 w 2140074"/>
              <a:gd name="connsiteY11" fmla="*/ 164915 h 249553"/>
              <a:gd name="connsiteX12" fmla="*/ 828782 w 2140074"/>
              <a:gd name="connsiteY12" fmla="*/ 125878 h 249553"/>
              <a:gd name="connsiteX13" fmla="*/ 974995 w 2140074"/>
              <a:gd name="connsiteY13" fmla="*/ 82198 h 249553"/>
              <a:gd name="connsiteX14" fmla="*/ 1258958 w 2140074"/>
              <a:gd name="connsiteY14" fmla="*/ 87293 h 249553"/>
              <a:gd name="connsiteX15" fmla="*/ 1642199 w 2140074"/>
              <a:gd name="connsiteY15" fmla="*/ 132220 h 249553"/>
              <a:gd name="connsiteX16" fmla="*/ 1789028 w 2140074"/>
              <a:gd name="connsiteY16" fmla="*/ 148530 h 249553"/>
              <a:gd name="connsiteX17" fmla="*/ 1975893 w 2140074"/>
              <a:gd name="connsiteY17" fmla="*/ 138854 h 249553"/>
              <a:gd name="connsiteX18" fmla="*/ 2065686 w 2140074"/>
              <a:gd name="connsiteY18" fmla="*/ 112867 h 249553"/>
              <a:gd name="connsiteX19" fmla="*/ 2127723 w 2140074"/>
              <a:gd name="connsiteY19" fmla="*/ 69291 h 249553"/>
              <a:gd name="connsiteX20" fmla="*/ 2140074 w 2140074"/>
              <a:gd name="connsiteY20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99907 w 2140074"/>
              <a:gd name="connsiteY4" fmla="*/ 88244 h 249553"/>
              <a:gd name="connsiteX5" fmla="*/ 498829 w 2140074"/>
              <a:gd name="connsiteY5" fmla="*/ 108093 h 249553"/>
              <a:gd name="connsiteX6" fmla="*/ 554417 w 2140074"/>
              <a:gd name="connsiteY6" fmla="*/ 139697 h 249553"/>
              <a:gd name="connsiteX7" fmla="*/ 653568 w 2140074"/>
              <a:gd name="connsiteY7" fmla="*/ 164021 h 249553"/>
              <a:gd name="connsiteX8" fmla="*/ 652910 w 2140074"/>
              <a:gd name="connsiteY8" fmla="*/ 213260 h 249553"/>
              <a:gd name="connsiteX9" fmla="*/ 704824 w 2140074"/>
              <a:gd name="connsiteY9" fmla="*/ 249553 h 249553"/>
              <a:gd name="connsiteX10" fmla="*/ 751496 w 2140074"/>
              <a:gd name="connsiteY10" fmla="*/ 212418 h 249553"/>
              <a:gd name="connsiteX11" fmla="*/ 785068 w 2140074"/>
              <a:gd name="connsiteY11" fmla="*/ 164915 h 249553"/>
              <a:gd name="connsiteX12" fmla="*/ 828782 w 2140074"/>
              <a:gd name="connsiteY12" fmla="*/ 125878 h 249553"/>
              <a:gd name="connsiteX13" fmla="*/ 974995 w 2140074"/>
              <a:gd name="connsiteY13" fmla="*/ 82198 h 249553"/>
              <a:gd name="connsiteX14" fmla="*/ 1258958 w 2140074"/>
              <a:gd name="connsiteY14" fmla="*/ 87293 h 249553"/>
              <a:gd name="connsiteX15" fmla="*/ 1642199 w 2140074"/>
              <a:gd name="connsiteY15" fmla="*/ 132220 h 249553"/>
              <a:gd name="connsiteX16" fmla="*/ 1789028 w 2140074"/>
              <a:gd name="connsiteY16" fmla="*/ 148530 h 249553"/>
              <a:gd name="connsiteX17" fmla="*/ 1975893 w 2140074"/>
              <a:gd name="connsiteY17" fmla="*/ 138854 h 249553"/>
              <a:gd name="connsiteX18" fmla="*/ 2065686 w 2140074"/>
              <a:gd name="connsiteY18" fmla="*/ 112867 h 249553"/>
              <a:gd name="connsiteX19" fmla="*/ 2127723 w 2140074"/>
              <a:gd name="connsiteY19" fmla="*/ 69291 h 249553"/>
              <a:gd name="connsiteX20" fmla="*/ 2140074 w 2140074"/>
              <a:gd name="connsiteY20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99907 w 2140074"/>
              <a:gd name="connsiteY4" fmla="*/ 88244 h 249553"/>
              <a:gd name="connsiteX5" fmla="*/ 498829 w 2140074"/>
              <a:gd name="connsiteY5" fmla="*/ 108093 h 249553"/>
              <a:gd name="connsiteX6" fmla="*/ 596850 w 2140074"/>
              <a:gd name="connsiteY6" fmla="*/ 130175 h 249553"/>
              <a:gd name="connsiteX7" fmla="*/ 653568 w 2140074"/>
              <a:gd name="connsiteY7" fmla="*/ 164021 h 249553"/>
              <a:gd name="connsiteX8" fmla="*/ 652910 w 2140074"/>
              <a:gd name="connsiteY8" fmla="*/ 213260 h 249553"/>
              <a:gd name="connsiteX9" fmla="*/ 704824 w 2140074"/>
              <a:gd name="connsiteY9" fmla="*/ 249553 h 249553"/>
              <a:gd name="connsiteX10" fmla="*/ 751496 w 2140074"/>
              <a:gd name="connsiteY10" fmla="*/ 212418 h 249553"/>
              <a:gd name="connsiteX11" fmla="*/ 785068 w 2140074"/>
              <a:gd name="connsiteY11" fmla="*/ 164915 h 249553"/>
              <a:gd name="connsiteX12" fmla="*/ 828782 w 2140074"/>
              <a:gd name="connsiteY12" fmla="*/ 125878 h 249553"/>
              <a:gd name="connsiteX13" fmla="*/ 974995 w 2140074"/>
              <a:gd name="connsiteY13" fmla="*/ 82198 h 249553"/>
              <a:gd name="connsiteX14" fmla="*/ 1258958 w 2140074"/>
              <a:gd name="connsiteY14" fmla="*/ 87293 h 249553"/>
              <a:gd name="connsiteX15" fmla="*/ 1642199 w 2140074"/>
              <a:gd name="connsiteY15" fmla="*/ 132220 h 249553"/>
              <a:gd name="connsiteX16" fmla="*/ 1789028 w 2140074"/>
              <a:gd name="connsiteY16" fmla="*/ 148530 h 249553"/>
              <a:gd name="connsiteX17" fmla="*/ 1975893 w 2140074"/>
              <a:gd name="connsiteY17" fmla="*/ 138854 h 249553"/>
              <a:gd name="connsiteX18" fmla="*/ 2065686 w 2140074"/>
              <a:gd name="connsiteY18" fmla="*/ 112867 h 249553"/>
              <a:gd name="connsiteX19" fmla="*/ 2127723 w 2140074"/>
              <a:gd name="connsiteY19" fmla="*/ 69291 h 249553"/>
              <a:gd name="connsiteX20" fmla="*/ 2140074 w 2140074"/>
              <a:gd name="connsiteY20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99907 w 2140074"/>
              <a:gd name="connsiteY4" fmla="*/ 88244 h 249553"/>
              <a:gd name="connsiteX5" fmla="*/ 498829 w 2140074"/>
              <a:gd name="connsiteY5" fmla="*/ 108093 h 249553"/>
              <a:gd name="connsiteX6" fmla="*/ 596850 w 2140074"/>
              <a:gd name="connsiteY6" fmla="*/ 130175 h 249553"/>
              <a:gd name="connsiteX7" fmla="*/ 653568 w 2140074"/>
              <a:gd name="connsiteY7" fmla="*/ 164021 h 249553"/>
              <a:gd name="connsiteX8" fmla="*/ 688270 w 2140074"/>
              <a:gd name="connsiteY8" fmla="*/ 208500 h 249553"/>
              <a:gd name="connsiteX9" fmla="*/ 704824 w 2140074"/>
              <a:gd name="connsiteY9" fmla="*/ 249553 h 249553"/>
              <a:gd name="connsiteX10" fmla="*/ 751496 w 2140074"/>
              <a:gd name="connsiteY10" fmla="*/ 212418 h 249553"/>
              <a:gd name="connsiteX11" fmla="*/ 785068 w 2140074"/>
              <a:gd name="connsiteY11" fmla="*/ 164915 h 249553"/>
              <a:gd name="connsiteX12" fmla="*/ 828782 w 2140074"/>
              <a:gd name="connsiteY12" fmla="*/ 125878 h 249553"/>
              <a:gd name="connsiteX13" fmla="*/ 974995 w 2140074"/>
              <a:gd name="connsiteY13" fmla="*/ 82198 h 249553"/>
              <a:gd name="connsiteX14" fmla="*/ 1258958 w 2140074"/>
              <a:gd name="connsiteY14" fmla="*/ 87293 h 249553"/>
              <a:gd name="connsiteX15" fmla="*/ 1642199 w 2140074"/>
              <a:gd name="connsiteY15" fmla="*/ 132220 h 249553"/>
              <a:gd name="connsiteX16" fmla="*/ 1789028 w 2140074"/>
              <a:gd name="connsiteY16" fmla="*/ 148530 h 249553"/>
              <a:gd name="connsiteX17" fmla="*/ 1975893 w 2140074"/>
              <a:gd name="connsiteY17" fmla="*/ 138854 h 249553"/>
              <a:gd name="connsiteX18" fmla="*/ 2065686 w 2140074"/>
              <a:gd name="connsiteY18" fmla="*/ 112867 h 249553"/>
              <a:gd name="connsiteX19" fmla="*/ 2127723 w 2140074"/>
              <a:gd name="connsiteY19" fmla="*/ 69291 h 249553"/>
              <a:gd name="connsiteX20" fmla="*/ 2140074 w 2140074"/>
              <a:gd name="connsiteY20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99907 w 2140074"/>
              <a:gd name="connsiteY4" fmla="*/ 88244 h 249553"/>
              <a:gd name="connsiteX5" fmla="*/ 498829 w 2140074"/>
              <a:gd name="connsiteY5" fmla="*/ 108093 h 249553"/>
              <a:gd name="connsiteX6" fmla="*/ 625138 w 2140074"/>
              <a:gd name="connsiteY6" fmla="*/ 130178 h 249553"/>
              <a:gd name="connsiteX7" fmla="*/ 653568 w 2140074"/>
              <a:gd name="connsiteY7" fmla="*/ 164021 h 249553"/>
              <a:gd name="connsiteX8" fmla="*/ 688270 w 2140074"/>
              <a:gd name="connsiteY8" fmla="*/ 208500 h 249553"/>
              <a:gd name="connsiteX9" fmla="*/ 704824 w 2140074"/>
              <a:gd name="connsiteY9" fmla="*/ 249553 h 249553"/>
              <a:gd name="connsiteX10" fmla="*/ 751496 w 2140074"/>
              <a:gd name="connsiteY10" fmla="*/ 212418 h 249553"/>
              <a:gd name="connsiteX11" fmla="*/ 785068 w 2140074"/>
              <a:gd name="connsiteY11" fmla="*/ 164915 h 249553"/>
              <a:gd name="connsiteX12" fmla="*/ 828782 w 2140074"/>
              <a:gd name="connsiteY12" fmla="*/ 125878 h 249553"/>
              <a:gd name="connsiteX13" fmla="*/ 974995 w 2140074"/>
              <a:gd name="connsiteY13" fmla="*/ 82198 h 249553"/>
              <a:gd name="connsiteX14" fmla="*/ 1258958 w 2140074"/>
              <a:gd name="connsiteY14" fmla="*/ 87293 h 249553"/>
              <a:gd name="connsiteX15" fmla="*/ 1642199 w 2140074"/>
              <a:gd name="connsiteY15" fmla="*/ 132220 h 249553"/>
              <a:gd name="connsiteX16" fmla="*/ 1789028 w 2140074"/>
              <a:gd name="connsiteY16" fmla="*/ 148530 h 249553"/>
              <a:gd name="connsiteX17" fmla="*/ 1975893 w 2140074"/>
              <a:gd name="connsiteY17" fmla="*/ 138854 h 249553"/>
              <a:gd name="connsiteX18" fmla="*/ 2065686 w 2140074"/>
              <a:gd name="connsiteY18" fmla="*/ 112867 h 249553"/>
              <a:gd name="connsiteX19" fmla="*/ 2127723 w 2140074"/>
              <a:gd name="connsiteY19" fmla="*/ 69291 h 249553"/>
              <a:gd name="connsiteX20" fmla="*/ 2140074 w 2140074"/>
              <a:gd name="connsiteY20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99907 w 2140074"/>
              <a:gd name="connsiteY4" fmla="*/ 88244 h 249553"/>
              <a:gd name="connsiteX5" fmla="*/ 576620 w 2140074"/>
              <a:gd name="connsiteY5" fmla="*/ 108096 h 249553"/>
              <a:gd name="connsiteX6" fmla="*/ 625138 w 2140074"/>
              <a:gd name="connsiteY6" fmla="*/ 130178 h 249553"/>
              <a:gd name="connsiteX7" fmla="*/ 653568 w 2140074"/>
              <a:gd name="connsiteY7" fmla="*/ 164021 h 249553"/>
              <a:gd name="connsiteX8" fmla="*/ 688270 w 2140074"/>
              <a:gd name="connsiteY8" fmla="*/ 208500 h 249553"/>
              <a:gd name="connsiteX9" fmla="*/ 704824 w 2140074"/>
              <a:gd name="connsiteY9" fmla="*/ 249553 h 249553"/>
              <a:gd name="connsiteX10" fmla="*/ 751496 w 2140074"/>
              <a:gd name="connsiteY10" fmla="*/ 212418 h 249553"/>
              <a:gd name="connsiteX11" fmla="*/ 785068 w 2140074"/>
              <a:gd name="connsiteY11" fmla="*/ 164915 h 249553"/>
              <a:gd name="connsiteX12" fmla="*/ 828782 w 2140074"/>
              <a:gd name="connsiteY12" fmla="*/ 125878 h 249553"/>
              <a:gd name="connsiteX13" fmla="*/ 974995 w 2140074"/>
              <a:gd name="connsiteY13" fmla="*/ 82198 h 249553"/>
              <a:gd name="connsiteX14" fmla="*/ 1258958 w 2140074"/>
              <a:gd name="connsiteY14" fmla="*/ 87293 h 249553"/>
              <a:gd name="connsiteX15" fmla="*/ 1642199 w 2140074"/>
              <a:gd name="connsiteY15" fmla="*/ 132220 h 249553"/>
              <a:gd name="connsiteX16" fmla="*/ 1789028 w 2140074"/>
              <a:gd name="connsiteY16" fmla="*/ 148530 h 249553"/>
              <a:gd name="connsiteX17" fmla="*/ 1975893 w 2140074"/>
              <a:gd name="connsiteY17" fmla="*/ 138854 h 249553"/>
              <a:gd name="connsiteX18" fmla="*/ 2065686 w 2140074"/>
              <a:gd name="connsiteY18" fmla="*/ 112867 h 249553"/>
              <a:gd name="connsiteX19" fmla="*/ 2127723 w 2140074"/>
              <a:gd name="connsiteY19" fmla="*/ 69291 h 249553"/>
              <a:gd name="connsiteX20" fmla="*/ 2140074 w 2140074"/>
              <a:gd name="connsiteY20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513059 w 2140074"/>
              <a:gd name="connsiteY4" fmla="*/ 88246 h 249553"/>
              <a:gd name="connsiteX5" fmla="*/ 576620 w 2140074"/>
              <a:gd name="connsiteY5" fmla="*/ 108096 h 249553"/>
              <a:gd name="connsiteX6" fmla="*/ 625138 w 2140074"/>
              <a:gd name="connsiteY6" fmla="*/ 130178 h 249553"/>
              <a:gd name="connsiteX7" fmla="*/ 653568 w 2140074"/>
              <a:gd name="connsiteY7" fmla="*/ 164021 h 249553"/>
              <a:gd name="connsiteX8" fmla="*/ 688270 w 2140074"/>
              <a:gd name="connsiteY8" fmla="*/ 208500 h 249553"/>
              <a:gd name="connsiteX9" fmla="*/ 704824 w 2140074"/>
              <a:gd name="connsiteY9" fmla="*/ 249553 h 249553"/>
              <a:gd name="connsiteX10" fmla="*/ 751496 w 2140074"/>
              <a:gd name="connsiteY10" fmla="*/ 212418 h 249553"/>
              <a:gd name="connsiteX11" fmla="*/ 785068 w 2140074"/>
              <a:gd name="connsiteY11" fmla="*/ 164915 h 249553"/>
              <a:gd name="connsiteX12" fmla="*/ 828782 w 2140074"/>
              <a:gd name="connsiteY12" fmla="*/ 125878 h 249553"/>
              <a:gd name="connsiteX13" fmla="*/ 974995 w 2140074"/>
              <a:gd name="connsiteY13" fmla="*/ 82198 h 249553"/>
              <a:gd name="connsiteX14" fmla="*/ 1258958 w 2140074"/>
              <a:gd name="connsiteY14" fmla="*/ 87293 h 249553"/>
              <a:gd name="connsiteX15" fmla="*/ 1642199 w 2140074"/>
              <a:gd name="connsiteY15" fmla="*/ 132220 h 249553"/>
              <a:gd name="connsiteX16" fmla="*/ 1789028 w 2140074"/>
              <a:gd name="connsiteY16" fmla="*/ 148530 h 249553"/>
              <a:gd name="connsiteX17" fmla="*/ 1975893 w 2140074"/>
              <a:gd name="connsiteY17" fmla="*/ 138854 h 249553"/>
              <a:gd name="connsiteX18" fmla="*/ 2065686 w 2140074"/>
              <a:gd name="connsiteY18" fmla="*/ 112867 h 249553"/>
              <a:gd name="connsiteX19" fmla="*/ 2127723 w 2140074"/>
              <a:gd name="connsiteY19" fmla="*/ 69291 h 249553"/>
              <a:gd name="connsiteX20" fmla="*/ 2140074 w 2140074"/>
              <a:gd name="connsiteY20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211935 w 2140074"/>
              <a:gd name="connsiteY3" fmla="*/ 149317 h 249553"/>
              <a:gd name="connsiteX4" fmla="*/ 513059 w 2140074"/>
              <a:gd name="connsiteY4" fmla="*/ 88246 h 249553"/>
              <a:gd name="connsiteX5" fmla="*/ 576620 w 2140074"/>
              <a:gd name="connsiteY5" fmla="*/ 108096 h 249553"/>
              <a:gd name="connsiteX6" fmla="*/ 625138 w 2140074"/>
              <a:gd name="connsiteY6" fmla="*/ 130178 h 249553"/>
              <a:gd name="connsiteX7" fmla="*/ 653568 w 2140074"/>
              <a:gd name="connsiteY7" fmla="*/ 164021 h 249553"/>
              <a:gd name="connsiteX8" fmla="*/ 688270 w 2140074"/>
              <a:gd name="connsiteY8" fmla="*/ 208500 h 249553"/>
              <a:gd name="connsiteX9" fmla="*/ 704824 w 2140074"/>
              <a:gd name="connsiteY9" fmla="*/ 249553 h 249553"/>
              <a:gd name="connsiteX10" fmla="*/ 751496 w 2140074"/>
              <a:gd name="connsiteY10" fmla="*/ 212418 h 249553"/>
              <a:gd name="connsiteX11" fmla="*/ 785068 w 2140074"/>
              <a:gd name="connsiteY11" fmla="*/ 164915 h 249553"/>
              <a:gd name="connsiteX12" fmla="*/ 828782 w 2140074"/>
              <a:gd name="connsiteY12" fmla="*/ 125878 h 249553"/>
              <a:gd name="connsiteX13" fmla="*/ 974995 w 2140074"/>
              <a:gd name="connsiteY13" fmla="*/ 82198 h 249553"/>
              <a:gd name="connsiteX14" fmla="*/ 1258958 w 2140074"/>
              <a:gd name="connsiteY14" fmla="*/ 87293 h 249553"/>
              <a:gd name="connsiteX15" fmla="*/ 1642199 w 2140074"/>
              <a:gd name="connsiteY15" fmla="*/ 132220 h 249553"/>
              <a:gd name="connsiteX16" fmla="*/ 1789028 w 2140074"/>
              <a:gd name="connsiteY16" fmla="*/ 148530 h 249553"/>
              <a:gd name="connsiteX17" fmla="*/ 1975893 w 2140074"/>
              <a:gd name="connsiteY17" fmla="*/ 138854 h 249553"/>
              <a:gd name="connsiteX18" fmla="*/ 2065686 w 2140074"/>
              <a:gd name="connsiteY18" fmla="*/ 112867 h 249553"/>
              <a:gd name="connsiteX19" fmla="*/ 2127723 w 2140074"/>
              <a:gd name="connsiteY19" fmla="*/ 69291 h 249553"/>
              <a:gd name="connsiteX20" fmla="*/ 2140074 w 2140074"/>
              <a:gd name="connsiteY20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211935 w 2140074"/>
              <a:gd name="connsiteY3" fmla="*/ 149317 h 249553"/>
              <a:gd name="connsiteX4" fmla="*/ 397879 w 2140074"/>
              <a:gd name="connsiteY4" fmla="*/ 115039 h 249553"/>
              <a:gd name="connsiteX5" fmla="*/ 513059 w 2140074"/>
              <a:gd name="connsiteY5" fmla="*/ 88246 h 249553"/>
              <a:gd name="connsiteX6" fmla="*/ 576620 w 2140074"/>
              <a:gd name="connsiteY6" fmla="*/ 108096 h 249553"/>
              <a:gd name="connsiteX7" fmla="*/ 625138 w 2140074"/>
              <a:gd name="connsiteY7" fmla="*/ 130178 h 249553"/>
              <a:gd name="connsiteX8" fmla="*/ 653568 w 2140074"/>
              <a:gd name="connsiteY8" fmla="*/ 164021 h 249553"/>
              <a:gd name="connsiteX9" fmla="*/ 688270 w 2140074"/>
              <a:gd name="connsiteY9" fmla="*/ 20850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211935 w 2140074"/>
              <a:gd name="connsiteY3" fmla="*/ 149317 h 249553"/>
              <a:gd name="connsiteX4" fmla="*/ 362519 w 2140074"/>
              <a:gd name="connsiteY4" fmla="*/ 95992 h 249553"/>
              <a:gd name="connsiteX5" fmla="*/ 513059 w 2140074"/>
              <a:gd name="connsiteY5" fmla="*/ 88246 h 249553"/>
              <a:gd name="connsiteX6" fmla="*/ 576620 w 2140074"/>
              <a:gd name="connsiteY6" fmla="*/ 108096 h 249553"/>
              <a:gd name="connsiteX7" fmla="*/ 625138 w 2140074"/>
              <a:gd name="connsiteY7" fmla="*/ 130178 h 249553"/>
              <a:gd name="connsiteX8" fmla="*/ 653568 w 2140074"/>
              <a:gd name="connsiteY8" fmla="*/ 164021 h 249553"/>
              <a:gd name="connsiteX9" fmla="*/ 688270 w 2140074"/>
              <a:gd name="connsiteY9" fmla="*/ 20850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211935 w 2140074"/>
              <a:gd name="connsiteY3" fmla="*/ 149317 h 249553"/>
              <a:gd name="connsiteX4" fmla="*/ 362519 w 2140074"/>
              <a:gd name="connsiteY4" fmla="*/ 95992 h 249553"/>
              <a:gd name="connsiteX5" fmla="*/ 513059 w 2140074"/>
              <a:gd name="connsiteY5" fmla="*/ 88246 h 249553"/>
              <a:gd name="connsiteX6" fmla="*/ 576620 w 2140074"/>
              <a:gd name="connsiteY6" fmla="*/ 108096 h 249553"/>
              <a:gd name="connsiteX7" fmla="*/ 625138 w 2140074"/>
              <a:gd name="connsiteY7" fmla="*/ 130178 h 249553"/>
              <a:gd name="connsiteX8" fmla="*/ 653568 w 2140074"/>
              <a:gd name="connsiteY8" fmla="*/ 164021 h 249553"/>
              <a:gd name="connsiteX9" fmla="*/ 688270 w 2140074"/>
              <a:gd name="connsiteY9" fmla="*/ 20850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211935 w 2140074"/>
              <a:gd name="connsiteY3" fmla="*/ 135033 h 249553"/>
              <a:gd name="connsiteX4" fmla="*/ 362519 w 2140074"/>
              <a:gd name="connsiteY4" fmla="*/ 95992 h 249553"/>
              <a:gd name="connsiteX5" fmla="*/ 513059 w 2140074"/>
              <a:gd name="connsiteY5" fmla="*/ 88246 h 249553"/>
              <a:gd name="connsiteX6" fmla="*/ 576620 w 2140074"/>
              <a:gd name="connsiteY6" fmla="*/ 108096 h 249553"/>
              <a:gd name="connsiteX7" fmla="*/ 625138 w 2140074"/>
              <a:gd name="connsiteY7" fmla="*/ 130178 h 249553"/>
              <a:gd name="connsiteX8" fmla="*/ 653568 w 2140074"/>
              <a:gd name="connsiteY8" fmla="*/ 164021 h 249553"/>
              <a:gd name="connsiteX9" fmla="*/ 688270 w 2140074"/>
              <a:gd name="connsiteY9" fmla="*/ 20850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211935 w 2140074"/>
              <a:gd name="connsiteY3" fmla="*/ 135033 h 249553"/>
              <a:gd name="connsiteX4" fmla="*/ 362519 w 2140074"/>
              <a:gd name="connsiteY4" fmla="*/ 95992 h 249553"/>
              <a:gd name="connsiteX5" fmla="*/ 513059 w 2140074"/>
              <a:gd name="connsiteY5" fmla="*/ 88246 h 249553"/>
              <a:gd name="connsiteX6" fmla="*/ 576620 w 2140074"/>
              <a:gd name="connsiteY6" fmla="*/ 108096 h 249553"/>
              <a:gd name="connsiteX7" fmla="*/ 625138 w 2140074"/>
              <a:gd name="connsiteY7" fmla="*/ 130178 h 249553"/>
              <a:gd name="connsiteX8" fmla="*/ 653568 w 2140074"/>
              <a:gd name="connsiteY8" fmla="*/ 164021 h 249553"/>
              <a:gd name="connsiteX9" fmla="*/ 688270 w 2140074"/>
              <a:gd name="connsiteY9" fmla="*/ 20850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54317"/>
              <a:gd name="connsiteX1" fmla="*/ 12627 w 2140074"/>
              <a:gd name="connsiteY1" fmla="*/ 74610 h 254317"/>
              <a:gd name="connsiteX2" fmla="*/ 77534 w 2140074"/>
              <a:gd name="connsiteY2" fmla="*/ 125459 h 254317"/>
              <a:gd name="connsiteX3" fmla="*/ 211935 w 2140074"/>
              <a:gd name="connsiteY3" fmla="*/ 135033 h 254317"/>
              <a:gd name="connsiteX4" fmla="*/ 362519 w 2140074"/>
              <a:gd name="connsiteY4" fmla="*/ 95992 h 254317"/>
              <a:gd name="connsiteX5" fmla="*/ 513059 w 2140074"/>
              <a:gd name="connsiteY5" fmla="*/ 88246 h 254317"/>
              <a:gd name="connsiteX6" fmla="*/ 576620 w 2140074"/>
              <a:gd name="connsiteY6" fmla="*/ 108096 h 254317"/>
              <a:gd name="connsiteX7" fmla="*/ 625138 w 2140074"/>
              <a:gd name="connsiteY7" fmla="*/ 130178 h 254317"/>
              <a:gd name="connsiteX8" fmla="*/ 653568 w 2140074"/>
              <a:gd name="connsiteY8" fmla="*/ 164021 h 254317"/>
              <a:gd name="connsiteX9" fmla="*/ 688270 w 2140074"/>
              <a:gd name="connsiteY9" fmla="*/ 208500 h 254317"/>
              <a:gd name="connsiteX10" fmla="*/ 733110 w 2140074"/>
              <a:gd name="connsiteY10" fmla="*/ 254317 h 254317"/>
              <a:gd name="connsiteX11" fmla="*/ 751496 w 2140074"/>
              <a:gd name="connsiteY11" fmla="*/ 212418 h 254317"/>
              <a:gd name="connsiteX12" fmla="*/ 785068 w 2140074"/>
              <a:gd name="connsiteY12" fmla="*/ 164915 h 254317"/>
              <a:gd name="connsiteX13" fmla="*/ 828782 w 2140074"/>
              <a:gd name="connsiteY13" fmla="*/ 125878 h 254317"/>
              <a:gd name="connsiteX14" fmla="*/ 974995 w 2140074"/>
              <a:gd name="connsiteY14" fmla="*/ 82198 h 254317"/>
              <a:gd name="connsiteX15" fmla="*/ 1258958 w 2140074"/>
              <a:gd name="connsiteY15" fmla="*/ 87293 h 254317"/>
              <a:gd name="connsiteX16" fmla="*/ 1642199 w 2140074"/>
              <a:gd name="connsiteY16" fmla="*/ 132220 h 254317"/>
              <a:gd name="connsiteX17" fmla="*/ 1789028 w 2140074"/>
              <a:gd name="connsiteY17" fmla="*/ 148530 h 254317"/>
              <a:gd name="connsiteX18" fmla="*/ 1975893 w 2140074"/>
              <a:gd name="connsiteY18" fmla="*/ 138854 h 254317"/>
              <a:gd name="connsiteX19" fmla="*/ 2065686 w 2140074"/>
              <a:gd name="connsiteY19" fmla="*/ 112867 h 254317"/>
              <a:gd name="connsiteX20" fmla="*/ 2127723 w 2140074"/>
              <a:gd name="connsiteY20" fmla="*/ 69291 h 254317"/>
              <a:gd name="connsiteX21" fmla="*/ 2140074 w 2140074"/>
              <a:gd name="connsiteY21" fmla="*/ 0 h 254317"/>
              <a:gd name="connsiteX0" fmla="*/ 5557 w 2140074"/>
              <a:gd name="connsiteY0" fmla="*/ 2086 h 254317"/>
              <a:gd name="connsiteX1" fmla="*/ 12627 w 2140074"/>
              <a:gd name="connsiteY1" fmla="*/ 74610 h 254317"/>
              <a:gd name="connsiteX2" fmla="*/ 77534 w 2140074"/>
              <a:gd name="connsiteY2" fmla="*/ 125459 h 254317"/>
              <a:gd name="connsiteX3" fmla="*/ 211935 w 2140074"/>
              <a:gd name="connsiteY3" fmla="*/ 135033 h 254317"/>
              <a:gd name="connsiteX4" fmla="*/ 362519 w 2140074"/>
              <a:gd name="connsiteY4" fmla="*/ 95992 h 254317"/>
              <a:gd name="connsiteX5" fmla="*/ 513059 w 2140074"/>
              <a:gd name="connsiteY5" fmla="*/ 88246 h 254317"/>
              <a:gd name="connsiteX6" fmla="*/ 576620 w 2140074"/>
              <a:gd name="connsiteY6" fmla="*/ 108096 h 254317"/>
              <a:gd name="connsiteX7" fmla="*/ 625138 w 2140074"/>
              <a:gd name="connsiteY7" fmla="*/ 130178 h 254317"/>
              <a:gd name="connsiteX8" fmla="*/ 653568 w 2140074"/>
              <a:gd name="connsiteY8" fmla="*/ 164021 h 254317"/>
              <a:gd name="connsiteX9" fmla="*/ 688270 w 2140074"/>
              <a:gd name="connsiteY9" fmla="*/ 208500 h 254317"/>
              <a:gd name="connsiteX10" fmla="*/ 733110 w 2140074"/>
              <a:gd name="connsiteY10" fmla="*/ 254317 h 254317"/>
              <a:gd name="connsiteX11" fmla="*/ 751496 w 2140074"/>
              <a:gd name="connsiteY11" fmla="*/ 212418 h 254317"/>
              <a:gd name="connsiteX12" fmla="*/ 785068 w 2140074"/>
              <a:gd name="connsiteY12" fmla="*/ 164915 h 254317"/>
              <a:gd name="connsiteX13" fmla="*/ 828782 w 2140074"/>
              <a:gd name="connsiteY13" fmla="*/ 125878 h 254317"/>
              <a:gd name="connsiteX14" fmla="*/ 974995 w 2140074"/>
              <a:gd name="connsiteY14" fmla="*/ 82198 h 254317"/>
              <a:gd name="connsiteX15" fmla="*/ 1258958 w 2140074"/>
              <a:gd name="connsiteY15" fmla="*/ 87293 h 254317"/>
              <a:gd name="connsiteX16" fmla="*/ 1642199 w 2140074"/>
              <a:gd name="connsiteY16" fmla="*/ 132220 h 254317"/>
              <a:gd name="connsiteX17" fmla="*/ 1789028 w 2140074"/>
              <a:gd name="connsiteY17" fmla="*/ 148530 h 254317"/>
              <a:gd name="connsiteX18" fmla="*/ 1975893 w 2140074"/>
              <a:gd name="connsiteY18" fmla="*/ 138854 h 254317"/>
              <a:gd name="connsiteX19" fmla="*/ 2065686 w 2140074"/>
              <a:gd name="connsiteY19" fmla="*/ 112867 h 254317"/>
              <a:gd name="connsiteX20" fmla="*/ 2127723 w 2140074"/>
              <a:gd name="connsiteY20" fmla="*/ 69291 h 254317"/>
              <a:gd name="connsiteX21" fmla="*/ 2140074 w 2140074"/>
              <a:gd name="connsiteY21" fmla="*/ 0 h 254317"/>
              <a:gd name="connsiteX0" fmla="*/ 5557 w 2140074"/>
              <a:gd name="connsiteY0" fmla="*/ 2086 h 254317"/>
              <a:gd name="connsiteX1" fmla="*/ 12627 w 2140074"/>
              <a:gd name="connsiteY1" fmla="*/ 74610 h 254317"/>
              <a:gd name="connsiteX2" fmla="*/ 77534 w 2140074"/>
              <a:gd name="connsiteY2" fmla="*/ 125459 h 254317"/>
              <a:gd name="connsiteX3" fmla="*/ 211935 w 2140074"/>
              <a:gd name="connsiteY3" fmla="*/ 135033 h 254317"/>
              <a:gd name="connsiteX4" fmla="*/ 362519 w 2140074"/>
              <a:gd name="connsiteY4" fmla="*/ 95992 h 254317"/>
              <a:gd name="connsiteX5" fmla="*/ 513059 w 2140074"/>
              <a:gd name="connsiteY5" fmla="*/ 88246 h 254317"/>
              <a:gd name="connsiteX6" fmla="*/ 576620 w 2140074"/>
              <a:gd name="connsiteY6" fmla="*/ 108096 h 254317"/>
              <a:gd name="connsiteX7" fmla="*/ 625138 w 2140074"/>
              <a:gd name="connsiteY7" fmla="*/ 130178 h 254317"/>
              <a:gd name="connsiteX8" fmla="*/ 653568 w 2140074"/>
              <a:gd name="connsiteY8" fmla="*/ 164021 h 254317"/>
              <a:gd name="connsiteX9" fmla="*/ 688270 w 2140074"/>
              <a:gd name="connsiteY9" fmla="*/ 208500 h 254317"/>
              <a:gd name="connsiteX10" fmla="*/ 733110 w 2140074"/>
              <a:gd name="connsiteY10" fmla="*/ 254317 h 254317"/>
              <a:gd name="connsiteX11" fmla="*/ 751496 w 2140074"/>
              <a:gd name="connsiteY11" fmla="*/ 212418 h 254317"/>
              <a:gd name="connsiteX12" fmla="*/ 785068 w 2140074"/>
              <a:gd name="connsiteY12" fmla="*/ 164915 h 254317"/>
              <a:gd name="connsiteX13" fmla="*/ 828782 w 2140074"/>
              <a:gd name="connsiteY13" fmla="*/ 125878 h 254317"/>
              <a:gd name="connsiteX14" fmla="*/ 974995 w 2140074"/>
              <a:gd name="connsiteY14" fmla="*/ 82198 h 254317"/>
              <a:gd name="connsiteX15" fmla="*/ 1258958 w 2140074"/>
              <a:gd name="connsiteY15" fmla="*/ 87293 h 254317"/>
              <a:gd name="connsiteX16" fmla="*/ 1642199 w 2140074"/>
              <a:gd name="connsiteY16" fmla="*/ 132220 h 254317"/>
              <a:gd name="connsiteX17" fmla="*/ 1789028 w 2140074"/>
              <a:gd name="connsiteY17" fmla="*/ 148530 h 254317"/>
              <a:gd name="connsiteX18" fmla="*/ 1975893 w 2140074"/>
              <a:gd name="connsiteY18" fmla="*/ 138854 h 254317"/>
              <a:gd name="connsiteX19" fmla="*/ 2065686 w 2140074"/>
              <a:gd name="connsiteY19" fmla="*/ 112867 h 254317"/>
              <a:gd name="connsiteX20" fmla="*/ 2127723 w 2140074"/>
              <a:gd name="connsiteY20" fmla="*/ 69291 h 254317"/>
              <a:gd name="connsiteX21" fmla="*/ 2140074 w 2140074"/>
              <a:gd name="connsiteY21" fmla="*/ 0 h 254317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576620 w 2140074"/>
              <a:gd name="connsiteY6" fmla="*/ 108096 h 244795"/>
              <a:gd name="connsiteX7" fmla="*/ 625138 w 2140074"/>
              <a:gd name="connsiteY7" fmla="*/ 130178 h 244795"/>
              <a:gd name="connsiteX8" fmla="*/ 653568 w 2140074"/>
              <a:gd name="connsiteY8" fmla="*/ 164021 h 244795"/>
              <a:gd name="connsiteX9" fmla="*/ 688270 w 2140074"/>
              <a:gd name="connsiteY9" fmla="*/ 208500 h 244795"/>
              <a:gd name="connsiteX10" fmla="*/ 704820 w 2140074"/>
              <a:gd name="connsiteY10" fmla="*/ 244795 h 244795"/>
              <a:gd name="connsiteX11" fmla="*/ 751496 w 2140074"/>
              <a:gd name="connsiteY11" fmla="*/ 212418 h 244795"/>
              <a:gd name="connsiteX12" fmla="*/ 785068 w 2140074"/>
              <a:gd name="connsiteY12" fmla="*/ 164915 h 244795"/>
              <a:gd name="connsiteX13" fmla="*/ 828782 w 2140074"/>
              <a:gd name="connsiteY13" fmla="*/ 125878 h 244795"/>
              <a:gd name="connsiteX14" fmla="*/ 974995 w 2140074"/>
              <a:gd name="connsiteY14" fmla="*/ 82198 h 244795"/>
              <a:gd name="connsiteX15" fmla="*/ 1258958 w 2140074"/>
              <a:gd name="connsiteY15" fmla="*/ 87293 h 244795"/>
              <a:gd name="connsiteX16" fmla="*/ 1642199 w 2140074"/>
              <a:gd name="connsiteY16" fmla="*/ 132220 h 244795"/>
              <a:gd name="connsiteX17" fmla="*/ 1789028 w 2140074"/>
              <a:gd name="connsiteY17" fmla="*/ 148530 h 244795"/>
              <a:gd name="connsiteX18" fmla="*/ 1975893 w 2140074"/>
              <a:gd name="connsiteY18" fmla="*/ 138854 h 244795"/>
              <a:gd name="connsiteX19" fmla="*/ 2065686 w 2140074"/>
              <a:gd name="connsiteY19" fmla="*/ 112867 h 244795"/>
              <a:gd name="connsiteX20" fmla="*/ 2127723 w 2140074"/>
              <a:gd name="connsiteY20" fmla="*/ 69291 h 244795"/>
              <a:gd name="connsiteX21" fmla="*/ 2140074 w 2140074"/>
              <a:gd name="connsiteY21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576620 w 2140074"/>
              <a:gd name="connsiteY6" fmla="*/ 108096 h 244795"/>
              <a:gd name="connsiteX7" fmla="*/ 625138 w 2140074"/>
              <a:gd name="connsiteY7" fmla="*/ 130178 h 244795"/>
              <a:gd name="connsiteX8" fmla="*/ 653568 w 2140074"/>
              <a:gd name="connsiteY8" fmla="*/ 164021 h 244795"/>
              <a:gd name="connsiteX9" fmla="*/ 688270 w 2140074"/>
              <a:gd name="connsiteY9" fmla="*/ 208500 h 244795"/>
              <a:gd name="connsiteX10" fmla="*/ 704820 w 2140074"/>
              <a:gd name="connsiteY10" fmla="*/ 244795 h 244795"/>
              <a:gd name="connsiteX11" fmla="*/ 751496 w 2140074"/>
              <a:gd name="connsiteY11" fmla="*/ 212418 h 244795"/>
              <a:gd name="connsiteX12" fmla="*/ 828782 w 2140074"/>
              <a:gd name="connsiteY12" fmla="*/ 125878 h 244795"/>
              <a:gd name="connsiteX13" fmla="*/ 974995 w 2140074"/>
              <a:gd name="connsiteY13" fmla="*/ 82198 h 244795"/>
              <a:gd name="connsiteX14" fmla="*/ 1258958 w 2140074"/>
              <a:gd name="connsiteY14" fmla="*/ 87293 h 244795"/>
              <a:gd name="connsiteX15" fmla="*/ 1642199 w 2140074"/>
              <a:gd name="connsiteY15" fmla="*/ 132220 h 244795"/>
              <a:gd name="connsiteX16" fmla="*/ 1789028 w 2140074"/>
              <a:gd name="connsiteY16" fmla="*/ 148530 h 244795"/>
              <a:gd name="connsiteX17" fmla="*/ 1975893 w 2140074"/>
              <a:gd name="connsiteY17" fmla="*/ 138854 h 244795"/>
              <a:gd name="connsiteX18" fmla="*/ 2065686 w 2140074"/>
              <a:gd name="connsiteY18" fmla="*/ 112867 h 244795"/>
              <a:gd name="connsiteX19" fmla="*/ 2127723 w 2140074"/>
              <a:gd name="connsiteY19" fmla="*/ 69291 h 244795"/>
              <a:gd name="connsiteX20" fmla="*/ 2140074 w 2140074"/>
              <a:gd name="connsiteY20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576620 w 2140074"/>
              <a:gd name="connsiteY6" fmla="*/ 108096 h 244795"/>
              <a:gd name="connsiteX7" fmla="*/ 625138 w 2140074"/>
              <a:gd name="connsiteY7" fmla="*/ 130178 h 244795"/>
              <a:gd name="connsiteX8" fmla="*/ 653568 w 2140074"/>
              <a:gd name="connsiteY8" fmla="*/ 164021 h 244795"/>
              <a:gd name="connsiteX9" fmla="*/ 688270 w 2140074"/>
              <a:gd name="connsiteY9" fmla="*/ 208500 h 244795"/>
              <a:gd name="connsiteX10" fmla="*/ 704820 w 2140074"/>
              <a:gd name="connsiteY10" fmla="*/ 244795 h 244795"/>
              <a:gd name="connsiteX11" fmla="*/ 828782 w 2140074"/>
              <a:gd name="connsiteY11" fmla="*/ 125878 h 244795"/>
              <a:gd name="connsiteX12" fmla="*/ 974995 w 2140074"/>
              <a:gd name="connsiteY12" fmla="*/ 82198 h 244795"/>
              <a:gd name="connsiteX13" fmla="*/ 1258958 w 2140074"/>
              <a:gd name="connsiteY13" fmla="*/ 87293 h 244795"/>
              <a:gd name="connsiteX14" fmla="*/ 1642199 w 2140074"/>
              <a:gd name="connsiteY14" fmla="*/ 132220 h 244795"/>
              <a:gd name="connsiteX15" fmla="*/ 1789028 w 2140074"/>
              <a:gd name="connsiteY15" fmla="*/ 148530 h 244795"/>
              <a:gd name="connsiteX16" fmla="*/ 1975893 w 2140074"/>
              <a:gd name="connsiteY16" fmla="*/ 138854 h 244795"/>
              <a:gd name="connsiteX17" fmla="*/ 2065686 w 2140074"/>
              <a:gd name="connsiteY17" fmla="*/ 112867 h 244795"/>
              <a:gd name="connsiteX18" fmla="*/ 2127723 w 2140074"/>
              <a:gd name="connsiteY18" fmla="*/ 69291 h 244795"/>
              <a:gd name="connsiteX19" fmla="*/ 2140074 w 2140074"/>
              <a:gd name="connsiteY19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576620 w 2140074"/>
              <a:gd name="connsiteY6" fmla="*/ 108096 h 244795"/>
              <a:gd name="connsiteX7" fmla="*/ 625138 w 2140074"/>
              <a:gd name="connsiteY7" fmla="*/ 130178 h 244795"/>
              <a:gd name="connsiteX8" fmla="*/ 688270 w 2140074"/>
              <a:gd name="connsiteY8" fmla="*/ 208500 h 244795"/>
              <a:gd name="connsiteX9" fmla="*/ 704820 w 2140074"/>
              <a:gd name="connsiteY9" fmla="*/ 244795 h 244795"/>
              <a:gd name="connsiteX10" fmla="*/ 828782 w 2140074"/>
              <a:gd name="connsiteY10" fmla="*/ 125878 h 244795"/>
              <a:gd name="connsiteX11" fmla="*/ 974995 w 2140074"/>
              <a:gd name="connsiteY11" fmla="*/ 82198 h 244795"/>
              <a:gd name="connsiteX12" fmla="*/ 1258958 w 2140074"/>
              <a:gd name="connsiteY12" fmla="*/ 87293 h 244795"/>
              <a:gd name="connsiteX13" fmla="*/ 1642199 w 2140074"/>
              <a:gd name="connsiteY13" fmla="*/ 132220 h 244795"/>
              <a:gd name="connsiteX14" fmla="*/ 1789028 w 2140074"/>
              <a:gd name="connsiteY14" fmla="*/ 148530 h 244795"/>
              <a:gd name="connsiteX15" fmla="*/ 1975893 w 2140074"/>
              <a:gd name="connsiteY15" fmla="*/ 138854 h 244795"/>
              <a:gd name="connsiteX16" fmla="*/ 2065686 w 2140074"/>
              <a:gd name="connsiteY16" fmla="*/ 112867 h 244795"/>
              <a:gd name="connsiteX17" fmla="*/ 2127723 w 2140074"/>
              <a:gd name="connsiteY17" fmla="*/ 69291 h 244795"/>
              <a:gd name="connsiteX18" fmla="*/ 2140074 w 2140074"/>
              <a:gd name="connsiteY18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576620 w 2140074"/>
              <a:gd name="connsiteY6" fmla="*/ 108096 h 244795"/>
              <a:gd name="connsiteX7" fmla="*/ 688270 w 2140074"/>
              <a:gd name="connsiteY7" fmla="*/ 208500 h 244795"/>
              <a:gd name="connsiteX8" fmla="*/ 704820 w 2140074"/>
              <a:gd name="connsiteY8" fmla="*/ 244795 h 244795"/>
              <a:gd name="connsiteX9" fmla="*/ 828782 w 2140074"/>
              <a:gd name="connsiteY9" fmla="*/ 125878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576620 w 2140074"/>
              <a:gd name="connsiteY6" fmla="*/ 108096 h 244795"/>
              <a:gd name="connsiteX7" fmla="*/ 704820 w 2140074"/>
              <a:gd name="connsiteY7" fmla="*/ 244795 h 244795"/>
              <a:gd name="connsiteX8" fmla="*/ 828782 w 2140074"/>
              <a:gd name="connsiteY8" fmla="*/ 125878 h 244795"/>
              <a:gd name="connsiteX9" fmla="*/ 974995 w 2140074"/>
              <a:gd name="connsiteY9" fmla="*/ 82198 h 244795"/>
              <a:gd name="connsiteX10" fmla="*/ 1258958 w 2140074"/>
              <a:gd name="connsiteY10" fmla="*/ 87293 h 244795"/>
              <a:gd name="connsiteX11" fmla="*/ 1642199 w 2140074"/>
              <a:gd name="connsiteY11" fmla="*/ 132220 h 244795"/>
              <a:gd name="connsiteX12" fmla="*/ 1789028 w 2140074"/>
              <a:gd name="connsiteY12" fmla="*/ 148530 h 244795"/>
              <a:gd name="connsiteX13" fmla="*/ 1975893 w 2140074"/>
              <a:gd name="connsiteY13" fmla="*/ 138854 h 244795"/>
              <a:gd name="connsiteX14" fmla="*/ 2065686 w 2140074"/>
              <a:gd name="connsiteY14" fmla="*/ 112867 h 244795"/>
              <a:gd name="connsiteX15" fmla="*/ 2127723 w 2140074"/>
              <a:gd name="connsiteY15" fmla="*/ 69291 h 244795"/>
              <a:gd name="connsiteX16" fmla="*/ 2140074 w 2140074"/>
              <a:gd name="connsiteY16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704820 w 2140074"/>
              <a:gd name="connsiteY6" fmla="*/ 244795 h 244795"/>
              <a:gd name="connsiteX7" fmla="*/ 828782 w 2140074"/>
              <a:gd name="connsiteY7" fmla="*/ 125878 h 244795"/>
              <a:gd name="connsiteX8" fmla="*/ 974995 w 2140074"/>
              <a:gd name="connsiteY8" fmla="*/ 82198 h 244795"/>
              <a:gd name="connsiteX9" fmla="*/ 1258958 w 2140074"/>
              <a:gd name="connsiteY9" fmla="*/ 87293 h 244795"/>
              <a:gd name="connsiteX10" fmla="*/ 1642199 w 2140074"/>
              <a:gd name="connsiteY10" fmla="*/ 132220 h 244795"/>
              <a:gd name="connsiteX11" fmla="*/ 1789028 w 2140074"/>
              <a:gd name="connsiteY11" fmla="*/ 148530 h 244795"/>
              <a:gd name="connsiteX12" fmla="*/ 1975893 w 2140074"/>
              <a:gd name="connsiteY12" fmla="*/ 138854 h 244795"/>
              <a:gd name="connsiteX13" fmla="*/ 2065686 w 2140074"/>
              <a:gd name="connsiteY13" fmla="*/ 112867 h 244795"/>
              <a:gd name="connsiteX14" fmla="*/ 2127723 w 2140074"/>
              <a:gd name="connsiteY14" fmla="*/ 69291 h 244795"/>
              <a:gd name="connsiteX15" fmla="*/ 2140074 w 2140074"/>
              <a:gd name="connsiteY15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17114 w 2140074"/>
              <a:gd name="connsiteY6" fmla="*/ 157900 h 244795"/>
              <a:gd name="connsiteX7" fmla="*/ 704820 w 2140074"/>
              <a:gd name="connsiteY7" fmla="*/ 244795 h 244795"/>
              <a:gd name="connsiteX8" fmla="*/ 828782 w 2140074"/>
              <a:gd name="connsiteY8" fmla="*/ 125878 h 244795"/>
              <a:gd name="connsiteX9" fmla="*/ 974995 w 2140074"/>
              <a:gd name="connsiteY9" fmla="*/ 82198 h 244795"/>
              <a:gd name="connsiteX10" fmla="*/ 1258958 w 2140074"/>
              <a:gd name="connsiteY10" fmla="*/ 87293 h 244795"/>
              <a:gd name="connsiteX11" fmla="*/ 1642199 w 2140074"/>
              <a:gd name="connsiteY11" fmla="*/ 132220 h 244795"/>
              <a:gd name="connsiteX12" fmla="*/ 1789028 w 2140074"/>
              <a:gd name="connsiteY12" fmla="*/ 148530 h 244795"/>
              <a:gd name="connsiteX13" fmla="*/ 1975893 w 2140074"/>
              <a:gd name="connsiteY13" fmla="*/ 138854 h 244795"/>
              <a:gd name="connsiteX14" fmla="*/ 2065686 w 2140074"/>
              <a:gd name="connsiteY14" fmla="*/ 112867 h 244795"/>
              <a:gd name="connsiteX15" fmla="*/ 2127723 w 2140074"/>
              <a:gd name="connsiteY15" fmla="*/ 69291 h 244795"/>
              <a:gd name="connsiteX16" fmla="*/ 2140074 w 2140074"/>
              <a:gd name="connsiteY16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828782 w 2140074"/>
              <a:gd name="connsiteY8" fmla="*/ 125878 h 244795"/>
              <a:gd name="connsiteX9" fmla="*/ 974995 w 2140074"/>
              <a:gd name="connsiteY9" fmla="*/ 82198 h 244795"/>
              <a:gd name="connsiteX10" fmla="*/ 1258958 w 2140074"/>
              <a:gd name="connsiteY10" fmla="*/ 87293 h 244795"/>
              <a:gd name="connsiteX11" fmla="*/ 1642199 w 2140074"/>
              <a:gd name="connsiteY11" fmla="*/ 132220 h 244795"/>
              <a:gd name="connsiteX12" fmla="*/ 1789028 w 2140074"/>
              <a:gd name="connsiteY12" fmla="*/ 148530 h 244795"/>
              <a:gd name="connsiteX13" fmla="*/ 1975893 w 2140074"/>
              <a:gd name="connsiteY13" fmla="*/ 138854 h 244795"/>
              <a:gd name="connsiteX14" fmla="*/ 2065686 w 2140074"/>
              <a:gd name="connsiteY14" fmla="*/ 112867 h 244795"/>
              <a:gd name="connsiteX15" fmla="*/ 2127723 w 2140074"/>
              <a:gd name="connsiteY15" fmla="*/ 69291 h 244795"/>
              <a:gd name="connsiteX16" fmla="*/ 2140074 w 2140074"/>
              <a:gd name="connsiteY16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828782 w 2140074"/>
              <a:gd name="connsiteY8" fmla="*/ 125878 h 244795"/>
              <a:gd name="connsiteX9" fmla="*/ 974995 w 2140074"/>
              <a:gd name="connsiteY9" fmla="*/ 82198 h 244795"/>
              <a:gd name="connsiteX10" fmla="*/ 1258958 w 2140074"/>
              <a:gd name="connsiteY10" fmla="*/ 87293 h 244795"/>
              <a:gd name="connsiteX11" fmla="*/ 1642199 w 2140074"/>
              <a:gd name="connsiteY11" fmla="*/ 132220 h 244795"/>
              <a:gd name="connsiteX12" fmla="*/ 1789028 w 2140074"/>
              <a:gd name="connsiteY12" fmla="*/ 148530 h 244795"/>
              <a:gd name="connsiteX13" fmla="*/ 1975893 w 2140074"/>
              <a:gd name="connsiteY13" fmla="*/ 138854 h 244795"/>
              <a:gd name="connsiteX14" fmla="*/ 2065686 w 2140074"/>
              <a:gd name="connsiteY14" fmla="*/ 112867 h 244795"/>
              <a:gd name="connsiteX15" fmla="*/ 2127723 w 2140074"/>
              <a:gd name="connsiteY15" fmla="*/ 69291 h 244795"/>
              <a:gd name="connsiteX16" fmla="*/ 2140074 w 2140074"/>
              <a:gd name="connsiteY16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828782 w 2140074"/>
              <a:gd name="connsiteY8" fmla="*/ 125878 h 244795"/>
              <a:gd name="connsiteX9" fmla="*/ 974995 w 2140074"/>
              <a:gd name="connsiteY9" fmla="*/ 82198 h 244795"/>
              <a:gd name="connsiteX10" fmla="*/ 1258958 w 2140074"/>
              <a:gd name="connsiteY10" fmla="*/ 87293 h 244795"/>
              <a:gd name="connsiteX11" fmla="*/ 1642199 w 2140074"/>
              <a:gd name="connsiteY11" fmla="*/ 132220 h 244795"/>
              <a:gd name="connsiteX12" fmla="*/ 1789028 w 2140074"/>
              <a:gd name="connsiteY12" fmla="*/ 148530 h 244795"/>
              <a:gd name="connsiteX13" fmla="*/ 1975893 w 2140074"/>
              <a:gd name="connsiteY13" fmla="*/ 138854 h 244795"/>
              <a:gd name="connsiteX14" fmla="*/ 2065686 w 2140074"/>
              <a:gd name="connsiteY14" fmla="*/ 112867 h 244795"/>
              <a:gd name="connsiteX15" fmla="*/ 2127723 w 2140074"/>
              <a:gd name="connsiteY15" fmla="*/ 69291 h 244795"/>
              <a:gd name="connsiteX16" fmla="*/ 2140074 w 2140074"/>
              <a:gd name="connsiteY16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28782 w 2140074"/>
              <a:gd name="connsiteY9" fmla="*/ 125878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28782 w 2140074"/>
              <a:gd name="connsiteY9" fmla="*/ 125878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14081 w 2140074"/>
              <a:gd name="connsiteY10" fmla="*/ 93601 h 244795"/>
              <a:gd name="connsiteX11" fmla="*/ 974995 w 2140074"/>
              <a:gd name="connsiteY11" fmla="*/ 82198 h 244795"/>
              <a:gd name="connsiteX12" fmla="*/ 1258958 w 2140074"/>
              <a:gd name="connsiteY12" fmla="*/ 87293 h 244795"/>
              <a:gd name="connsiteX13" fmla="*/ 1642199 w 2140074"/>
              <a:gd name="connsiteY13" fmla="*/ 132220 h 244795"/>
              <a:gd name="connsiteX14" fmla="*/ 1789028 w 2140074"/>
              <a:gd name="connsiteY14" fmla="*/ 148530 h 244795"/>
              <a:gd name="connsiteX15" fmla="*/ 1975893 w 2140074"/>
              <a:gd name="connsiteY15" fmla="*/ 138854 h 244795"/>
              <a:gd name="connsiteX16" fmla="*/ 2065686 w 2140074"/>
              <a:gd name="connsiteY16" fmla="*/ 112867 h 244795"/>
              <a:gd name="connsiteX17" fmla="*/ 2127723 w 2140074"/>
              <a:gd name="connsiteY17" fmla="*/ 69291 h 244795"/>
              <a:gd name="connsiteX18" fmla="*/ 2140074 w 2140074"/>
              <a:gd name="connsiteY18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152094 w 2140074"/>
              <a:gd name="connsiteY11" fmla="*/ 75455 h 244795"/>
              <a:gd name="connsiteX12" fmla="*/ 1258958 w 2140074"/>
              <a:gd name="connsiteY12" fmla="*/ 87293 h 244795"/>
              <a:gd name="connsiteX13" fmla="*/ 1642199 w 2140074"/>
              <a:gd name="connsiteY13" fmla="*/ 132220 h 244795"/>
              <a:gd name="connsiteX14" fmla="*/ 1789028 w 2140074"/>
              <a:gd name="connsiteY14" fmla="*/ 148530 h 244795"/>
              <a:gd name="connsiteX15" fmla="*/ 1975893 w 2140074"/>
              <a:gd name="connsiteY15" fmla="*/ 138854 h 244795"/>
              <a:gd name="connsiteX16" fmla="*/ 2065686 w 2140074"/>
              <a:gd name="connsiteY16" fmla="*/ 112867 h 244795"/>
              <a:gd name="connsiteX17" fmla="*/ 2127723 w 2140074"/>
              <a:gd name="connsiteY17" fmla="*/ 69291 h 244795"/>
              <a:gd name="connsiteX18" fmla="*/ 2140074 w 2140074"/>
              <a:gd name="connsiteY18" fmla="*/ 0 h 244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140074" h="244795">
                <a:moveTo>
                  <a:pt x="5557" y="2086"/>
                </a:moveTo>
                <a:cubicBezTo>
                  <a:pt x="-6441" y="30282"/>
                  <a:pt x="3365" y="40460"/>
                  <a:pt x="12627" y="74610"/>
                </a:cubicBezTo>
                <a:cubicBezTo>
                  <a:pt x="36573" y="97703"/>
                  <a:pt x="28366" y="86774"/>
                  <a:pt x="77534" y="125459"/>
                </a:cubicBezTo>
                <a:cubicBezTo>
                  <a:pt x="160846" y="147386"/>
                  <a:pt x="185054" y="127536"/>
                  <a:pt x="211935" y="135033"/>
                </a:cubicBezTo>
                <a:cubicBezTo>
                  <a:pt x="321901" y="104725"/>
                  <a:pt x="241611" y="129984"/>
                  <a:pt x="362519" y="95992"/>
                </a:cubicBezTo>
                <a:cubicBezTo>
                  <a:pt x="453122" y="85817"/>
                  <a:pt x="431853" y="84192"/>
                  <a:pt x="513059" y="88246"/>
                </a:cubicBezTo>
                <a:cubicBezTo>
                  <a:pt x="578046" y="96807"/>
                  <a:pt x="584232" y="102639"/>
                  <a:pt x="638329" y="143615"/>
                </a:cubicBezTo>
                <a:cubicBezTo>
                  <a:pt x="679799" y="196469"/>
                  <a:pt x="682656" y="211068"/>
                  <a:pt x="704820" y="244795"/>
                </a:cubicBezTo>
                <a:cubicBezTo>
                  <a:pt x="729803" y="219005"/>
                  <a:pt x="712354" y="236076"/>
                  <a:pt x="779770" y="167424"/>
                </a:cubicBezTo>
                <a:lnTo>
                  <a:pt x="857070" y="111594"/>
                </a:lnTo>
                <a:cubicBezTo>
                  <a:pt x="889607" y="97390"/>
                  <a:pt x="858614" y="104394"/>
                  <a:pt x="974995" y="82198"/>
                </a:cubicBezTo>
                <a:cubicBezTo>
                  <a:pt x="1024166" y="76175"/>
                  <a:pt x="1104767" y="74606"/>
                  <a:pt x="1152094" y="75455"/>
                </a:cubicBezTo>
                <a:cubicBezTo>
                  <a:pt x="1199421" y="76304"/>
                  <a:pt x="1177274" y="77832"/>
                  <a:pt x="1258958" y="87293"/>
                </a:cubicBezTo>
                <a:cubicBezTo>
                  <a:pt x="1520717" y="111137"/>
                  <a:pt x="1601674" y="122006"/>
                  <a:pt x="1642199" y="132220"/>
                </a:cubicBezTo>
                <a:lnTo>
                  <a:pt x="1789028" y="148530"/>
                </a:lnTo>
                <a:cubicBezTo>
                  <a:pt x="1844644" y="149636"/>
                  <a:pt x="1929783" y="144798"/>
                  <a:pt x="1975893" y="138854"/>
                </a:cubicBezTo>
                <a:cubicBezTo>
                  <a:pt x="2060557" y="122023"/>
                  <a:pt x="1972936" y="146381"/>
                  <a:pt x="2065686" y="112867"/>
                </a:cubicBezTo>
                <a:lnTo>
                  <a:pt x="2127723" y="69291"/>
                </a:lnTo>
                <a:cubicBezTo>
                  <a:pt x="2151547" y="8929"/>
                  <a:pt x="2131030" y="23096"/>
                  <a:pt x="2140074" y="0"/>
                </a:cubicBezTo>
              </a:path>
            </a:pathLst>
          </a:cu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65" name="Subtitle 2"/>
          <p:cNvSpPr txBox="1">
            <a:spLocks/>
          </p:cNvSpPr>
          <p:nvPr/>
        </p:nvSpPr>
        <p:spPr>
          <a:xfrm>
            <a:off x="7270191" y="1045095"/>
            <a:ext cx="2286000" cy="13443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871538" algn="l"/>
                <a:tab pos="23904575" algn="l"/>
              </a:tabLst>
            </a:pP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Upper-</a:t>
            </a:r>
            <a:b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tropospheric</a:t>
            </a:r>
            <a:b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dynamical processes</a:t>
            </a:r>
            <a:b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(PV3)</a:t>
            </a:r>
            <a:endParaRPr lang="en-US" sz="1800" b="1" dirty="0">
              <a:ln w="12700">
                <a:solidFill>
                  <a:srgbClr val="000000"/>
                </a:solidFill>
                <a:prstDash val="solid"/>
              </a:ln>
              <a:solidFill>
                <a:srgbClr val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Content Placeholder 2"/>
          <p:cNvSpPr txBox="1">
            <a:spLocks/>
          </p:cNvSpPr>
          <p:nvPr/>
        </p:nvSpPr>
        <p:spPr>
          <a:xfrm>
            <a:off x="121141" y="1033589"/>
            <a:ext cx="8686800" cy="5486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PV3/</a:t>
            </a:r>
            <a:r>
              <a:rPr lang="en-US" sz="21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PV2 :  </a:t>
            </a: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measure 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of the contribution of </a:t>
            </a:r>
            <a:b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upper-tropospheric</a:t>
            </a:r>
            <a:b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dynamical processes </a:t>
            </a:r>
            <a:b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relative to the </a:t>
            </a: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contribution 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of </a:t>
            </a: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condensation 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heating</a:t>
            </a:r>
            <a:r>
              <a:rPr lang="en-US" sz="600" dirty="0">
                <a:latin typeface="Arial" pitchFamily="34" charset="0"/>
                <a:cs typeface="Arial" pitchFamily="34" charset="0"/>
              </a:rPr>
              <a:t/>
            </a:r>
            <a:br>
              <a:rPr lang="en-US" sz="600" dirty="0">
                <a:latin typeface="Arial" pitchFamily="34" charset="0"/>
                <a:cs typeface="Arial" pitchFamily="34" charset="0"/>
              </a:rPr>
            </a:br>
            <a:endParaRPr lang="en-US" sz="6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US" sz="600" dirty="0">
                <a:latin typeface="Arial" pitchFamily="34" charset="0"/>
                <a:cs typeface="Arial" pitchFamily="34" charset="0"/>
              </a:rPr>
              <a:t/>
            </a:r>
            <a:br>
              <a:rPr lang="en-US" sz="600" dirty="0">
                <a:latin typeface="Arial" pitchFamily="34" charset="0"/>
                <a:cs typeface="Arial" pitchFamily="34" charset="0"/>
              </a:rPr>
            </a:br>
            <a:endParaRPr lang="en-US" sz="600" dirty="0">
              <a:latin typeface="Arial" pitchFamily="34" charset="0"/>
              <a:cs typeface="Arial" pitchFamily="34" charset="0"/>
            </a:endParaRPr>
          </a:p>
          <a:p>
            <a:endParaRPr lang="en-US" sz="600" i="1" dirty="0">
              <a:latin typeface="Arial" pitchFamily="34" charset="0"/>
              <a:cs typeface="Arial" pitchFamily="34" charset="0"/>
            </a:endParaRPr>
          </a:p>
          <a:p>
            <a:r>
              <a:rPr lang="en-US" sz="2100" b="1" dirty="0">
                <a:latin typeface="Arial" pitchFamily="34" charset="0"/>
                <a:cs typeface="Arial" pitchFamily="34" charset="0"/>
              </a:rPr>
              <a:t>PV1/</a:t>
            </a:r>
            <a:r>
              <a:rPr lang="en-US" sz="2100" b="1" dirty="0" smtClean="0">
                <a:latin typeface="Arial" pitchFamily="34" charset="0"/>
                <a:cs typeface="Arial" pitchFamily="34" charset="0"/>
              </a:rPr>
              <a:t>PV2 : 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measure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>
                <a:latin typeface="Arial" pitchFamily="34" charset="0"/>
                <a:cs typeface="Arial" pitchFamily="34" charset="0"/>
              </a:rPr>
            </a:br>
            <a:r>
              <a:rPr lang="en-US" sz="2000" dirty="0">
                <a:latin typeface="Arial" pitchFamily="34" charset="0"/>
                <a:cs typeface="Arial" pitchFamily="34" charset="0"/>
              </a:rPr>
              <a:t>of the contribution of </a:t>
            </a:r>
            <a:br>
              <a:rPr lang="en-US" sz="2000" dirty="0">
                <a:latin typeface="Arial" pitchFamily="34" charset="0"/>
                <a:cs typeface="Arial" pitchFamily="34" charset="0"/>
              </a:rPr>
            </a:br>
            <a:r>
              <a:rPr lang="en-US" sz="2000" dirty="0">
                <a:latin typeface="Arial" pitchFamily="34" charset="0"/>
                <a:cs typeface="Arial" pitchFamily="34" charset="0"/>
              </a:rPr>
              <a:t>lower-tropospheric</a:t>
            </a:r>
            <a:br>
              <a:rPr lang="en-US" sz="2000" dirty="0">
                <a:latin typeface="Arial" pitchFamily="34" charset="0"/>
                <a:cs typeface="Arial" pitchFamily="34" charset="0"/>
              </a:rPr>
            </a:br>
            <a:r>
              <a:rPr lang="en-US" sz="2000" dirty="0">
                <a:latin typeface="Arial" pitchFamily="34" charset="0"/>
                <a:cs typeface="Arial" pitchFamily="34" charset="0"/>
              </a:rPr>
              <a:t>baroclinic processes </a:t>
            </a:r>
            <a:br>
              <a:rPr lang="en-US" sz="2000" dirty="0">
                <a:latin typeface="Arial" pitchFamily="34" charset="0"/>
                <a:cs typeface="Arial" pitchFamily="34" charset="0"/>
              </a:rPr>
            </a:br>
            <a:r>
              <a:rPr lang="en-US" sz="2000" dirty="0">
                <a:latin typeface="Arial" pitchFamily="34" charset="0"/>
                <a:cs typeface="Arial" pitchFamily="34" charset="0"/>
              </a:rPr>
              <a:t>relative to the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 smtClean="0">
                <a:latin typeface="Arial" pitchFamily="34" charset="0"/>
                <a:cs typeface="Arial" pitchFamily="34" charset="0"/>
              </a:rPr>
            </a:br>
            <a:r>
              <a:rPr lang="en-US" sz="2000" dirty="0" smtClean="0">
                <a:latin typeface="Arial" pitchFamily="34" charset="0"/>
                <a:cs typeface="Arial" pitchFamily="34" charset="0"/>
              </a:rPr>
              <a:t>contribution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of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 smtClean="0">
                <a:latin typeface="Arial" pitchFamily="34" charset="0"/>
                <a:cs typeface="Arial" pitchFamily="34" charset="0"/>
              </a:rPr>
            </a:br>
            <a:r>
              <a:rPr lang="en-US" sz="2000" dirty="0" smtClean="0">
                <a:latin typeface="Arial" pitchFamily="34" charset="0"/>
                <a:cs typeface="Arial" pitchFamily="34" charset="0"/>
              </a:rPr>
              <a:t>condensation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heating </a:t>
            </a:r>
          </a:p>
        </p:txBody>
      </p:sp>
      <p:cxnSp>
        <p:nvCxnSpPr>
          <p:cNvPr id="88" name="Straight Connector 87"/>
          <p:cNvCxnSpPr/>
          <p:nvPr/>
        </p:nvCxnSpPr>
        <p:spPr>
          <a:xfrm flipH="1">
            <a:off x="4191000" y="3233078"/>
            <a:ext cx="2133600" cy="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497841" y="3677920"/>
            <a:ext cx="1192236" cy="345439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522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Freeform 81"/>
          <p:cNvSpPr/>
          <p:nvPr/>
        </p:nvSpPr>
        <p:spPr>
          <a:xfrm>
            <a:off x="4210973" y="2159407"/>
            <a:ext cx="3161602" cy="1074546"/>
          </a:xfrm>
          <a:custGeom>
            <a:avLst/>
            <a:gdLst>
              <a:gd name="connsiteX0" fmla="*/ 0 w 2122536"/>
              <a:gd name="connsiteY0" fmla="*/ 0 h 1625139"/>
              <a:gd name="connsiteX1" fmla="*/ 2113655 w 2122536"/>
              <a:gd name="connsiteY1" fmla="*/ 8880 h 1625139"/>
              <a:gd name="connsiteX2" fmla="*/ 2122536 w 2122536"/>
              <a:gd name="connsiteY2" fmla="*/ 1625139 h 1625139"/>
              <a:gd name="connsiteX3" fmla="*/ 0 w 2122536"/>
              <a:gd name="connsiteY3" fmla="*/ 1625139 h 1625139"/>
              <a:gd name="connsiteX4" fmla="*/ 0 w 2122536"/>
              <a:gd name="connsiteY4" fmla="*/ 0 h 1625139"/>
              <a:gd name="connsiteX0" fmla="*/ 1047947 w 2122536"/>
              <a:gd name="connsiteY0" fmla="*/ 559475 h 1616259"/>
              <a:gd name="connsiteX1" fmla="*/ 2113655 w 2122536"/>
              <a:gd name="connsiteY1" fmla="*/ 0 h 1616259"/>
              <a:gd name="connsiteX2" fmla="*/ 2122536 w 2122536"/>
              <a:gd name="connsiteY2" fmla="*/ 1616259 h 1616259"/>
              <a:gd name="connsiteX3" fmla="*/ 0 w 2122536"/>
              <a:gd name="connsiteY3" fmla="*/ 1616259 h 1616259"/>
              <a:gd name="connsiteX4" fmla="*/ 1047947 w 2122536"/>
              <a:gd name="connsiteY4" fmla="*/ 559475 h 1616259"/>
              <a:gd name="connsiteX0" fmla="*/ 1047947 w 3161608"/>
              <a:gd name="connsiteY0" fmla="*/ 17762 h 1074546"/>
              <a:gd name="connsiteX1" fmla="*/ 3161602 w 3161608"/>
              <a:gd name="connsiteY1" fmla="*/ 0 h 1074546"/>
              <a:gd name="connsiteX2" fmla="*/ 2122536 w 3161608"/>
              <a:gd name="connsiteY2" fmla="*/ 1074546 h 1074546"/>
              <a:gd name="connsiteX3" fmla="*/ 0 w 3161608"/>
              <a:gd name="connsiteY3" fmla="*/ 1074546 h 1074546"/>
              <a:gd name="connsiteX4" fmla="*/ 1047947 w 3161608"/>
              <a:gd name="connsiteY4" fmla="*/ 17762 h 1074546"/>
              <a:gd name="connsiteX0" fmla="*/ 1047947 w 3161602"/>
              <a:gd name="connsiteY0" fmla="*/ 17762 h 1074546"/>
              <a:gd name="connsiteX1" fmla="*/ 3161602 w 3161602"/>
              <a:gd name="connsiteY1" fmla="*/ 0 h 1074546"/>
              <a:gd name="connsiteX2" fmla="*/ 2122536 w 3161602"/>
              <a:gd name="connsiteY2" fmla="*/ 1074546 h 1074546"/>
              <a:gd name="connsiteX3" fmla="*/ 0 w 3161602"/>
              <a:gd name="connsiteY3" fmla="*/ 1074546 h 1074546"/>
              <a:gd name="connsiteX4" fmla="*/ 1047947 w 3161602"/>
              <a:gd name="connsiteY4" fmla="*/ 17762 h 1074546"/>
              <a:gd name="connsiteX0" fmla="*/ 1047947 w 3161602"/>
              <a:gd name="connsiteY0" fmla="*/ 17762 h 1074546"/>
              <a:gd name="connsiteX1" fmla="*/ 3161602 w 3161602"/>
              <a:gd name="connsiteY1" fmla="*/ 0 h 1074546"/>
              <a:gd name="connsiteX2" fmla="*/ 2122536 w 3161602"/>
              <a:gd name="connsiteY2" fmla="*/ 1074546 h 1074546"/>
              <a:gd name="connsiteX3" fmla="*/ 0 w 3161602"/>
              <a:gd name="connsiteY3" fmla="*/ 1074546 h 1074546"/>
              <a:gd name="connsiteX4" fmla="*/ 1047947 w 3161602"/>
              <a:gd name="connsiteY4" fmla="*/ 17762 h 1074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61602" h="1074546">
                <a:moveTo>
                  <a:pt x="1047947" y="17762"/>
                </a:moveTo>
                <a:lnTo>
                  <a:pt x="3161602" y="0"/>
                </a:lnTo>
                <a:cubicBezTo>
                  <a:pt x="2809326" y="370023"/>
                  <a:pt x="2554740" y="642359"/>
                  <a:pt x="2122536" y="1074546"/>
                </a:cubicBezTo>
                <a:lnTo>
                  <a:pt x="0" y="1074546"/>
                </a:lnTo>
                <a:lnTo>
                  <a:pt x="1047947" y="17762"/>
                </a:lnTo>
                <a:close/>
              </a:path>
            </a:pathLst>
          </a:custGeom>
          <a:solidFill>
            <a:srgbClr val="FF0000">
              <a:alpha val="32000"/>
            </a:srgbClr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Connector 53"/>
          <p:cNvCxnSpPr/>
          <p:nvPr/>
        </p:nvCxnSpPr>
        <p:spPr>
          <a:xfrm flipH="1">
            <a:off x="5259558" y="1024138"/>
            <a:ext cx="786" cy="270255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Parallelogram 92"/>
          <p:cNvSpPr/>
          <p:nvPr/>
        </p:nvSpPr>
        <p:spPr>
          <a:xfrm>
            <a:off x="4191000" y="3704931"/>
            <a:ext cx="3200400" cy="1066800"/>
          </a:xfrm>
          <a:prstGeom prst="parallelogram">
            <a:avLst>
              <a:gd name="adj" fmla="val 100637"/>
            </a:avLst>
          </a:prstGeom>
          <a:solidFill>
            <a:schemeClr val="tx2">
              <a:lumMod val="40000"/>
              <a:lumOff val="60000"/>
            </a:schemeClr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5715000" y="4162131"/>
            <a:ext cx="228600" cy="15240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Connector 51"/>
          <p:cNvCxnSpPr>
            <a:stCxn id="84" idx="2"/>
          </p:cNvCxnSpPr>
          <p:nvPr/>
        </p:nvCxnSpPr>
        <p:spPr>
          <a:xfrm flipH="1">
            <a:off x="5258281" y="3705730"/>
            <a:ext cx="2117240" cy="226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5" name="Freeform 94"/>
          <p:cNvSpPr/>
          <p:nvPr/>
        </p:nvSpPr>
        <p:spPr>
          <a:xfrm>
            <a:off x="5029200" y="3856711"/>
            <a:ext cx="1020362" cy="643160"/>
          </a:xfrm>
          <a:custGeom>
            <a:avLst/>
            <a:gdLst>
              <a:gd name="connsiteX0" fmla="*/ 586127 w 985020"/>
              <a:gd name="connsiteY0" fmla="*/ 0 h 635019"/>
              <a:gd name="connsiteX1" fmla="*/ 887332 w 985020"/>
              <a:gd name="connsiteY1" fmla="*/ 0 h 635019"/>
              <a:gd name="connsiteX2" fmla="*/ 724519 w 985020"/>
              <a:gd name="connsiteY2" fmla="*/ 65131 h 635019"/>
              <a:gd name="connsiteX3" fmla="*/ 219797 w 985020"/>
              <a:gd name="connsiteY3" fmla="*/ 561748 h 635019"/>
              <a:gd name="connsiteX4" fmla="*/ 854769 w 985020"/>
              <a:gd name="connsiteY4" fmla="*/ 569889 h 635019"/>
              <a:gd name="connsiteX5" fmla="*/ 985020 w 985020"/>
              <a:gd name="connsiteY5" fmla="*/ 488476 h 635019"/>
              <a:gd name="connsiteX6" fmla="*/ 822207 w 985020"/>
              <a:gd name="connsiteY6" fmla="*/ 635019 h 635019"/>
              <a:gd name="connsiteX7" fmla="*/ 0 w 985020"/>
              <a:gd name="connsiteY7" fmla="*/ 626878 h 635019"/>
              <a:gd name="connsiteX8" fmla="*/ 122110 w 985020"/>
              <a:gd name="connsiteY8" fmla="*/ 578030 h 635019"/>
              <a:gd name="connsiteX9" fmla="*/ 667534 w 985020"/>
              <a:gd name="connsiteY9" fmla="*/ 48848 h 635019"/>
              <a:gd name="connsiteX10" fmla="*/ 586127 w 985020"/>
              <a:gd name="connsiteY10" fmla="*/ 0 h 635019"/>
              <a:gd name="connsiteX0" fmla="*/ 586127 w 985020"/>
              <a:gd name="connsiteY0" fmla="*/ 0 h 635019"/>
              <a:gd name="connsiteX1" fmla="*/ 887332 w 985020"/>
              <a:gd name="connsiteY1" fmla="*/ 0 h 635019"/>
              <a:gd name="connsiteX2" fmla="*/ 773363 w 985020"/>
              <a:gd name="connsiteY2" fmla="*/ 56990 h 635019"/>
              <a:gd name="connsiteX3" fmla="*/ 219797 w 985020"/>
              <a:gd name="connsiteY3" fmla="*/ 561748 h 635019"/>
              <a:gd name="connsiteX4" fmla="*/ 854769 w 985020"/>
              <a:gd name="connsiteY4" fmla="*/ 569889 h 635019"/>
              <a:gd name="connsiteX5" fmla="*/ 985020 w 985020"/>
              <a:gd name="connsiteY5" fmla="*/ 488476 h 635019"/>
              <a:gd name="connsiteX6" fmla="*/ 822207 w 985020"/>
              <a:gd name="connsiteY6" fmla="*/ 635019 h 635019"/>
              <a:gd name="connsiteX7" fmla="*/ 0 w 985020"/>
              <a:gd name="connsiteY7" fmla="*/ 626878 h 635019"/>
              <a:gd name="connsiteX8" fmla="*/ 122110 w 985020"/>
              <a:gd name="connsiteY8" fmla="*/ 578030 h 635019"/>
              <a:gd name="connsiteX9" fmla="*/ 667534 w 985020"/>
              <a:gd name="connsiteY9" fmla="*/ 48848 h 635019"/>
              <a:gd name="connsiteX10" fmla="*/ 586127 w 985020"/>
              <a:gd name="connsiteY10" fmla="*/ 0 h 635019"/>
              <a:gd name="connsiteX0" fmla="*/ 586127 w 985020"/>
              <a:gd name="connsiteY0" fmla="*/ 0 h 635019"/>
              <a:gd name="connsiteX1" fmla="*/ 887332 w 985020"/>
              <a:gd name="connsiteY1" fmla="*/ 0 h 635019"/>
              <a:gd name="connsiteX2" fmla="*/ 773363 w 985020"/>
              <a:gd name="connsiteY2" fmla="*/ 56990 h 635019"/>
              <a:gd name="connsiteX3" fmla="*/ 252359 w 985020"/>
              <a:gd name="connsiteY3" fmla="*/ 561748 h 635019"/>
              <a:gd name="connsiteX4" fmla="*/ 854769 w 985020"/>
              <a:gd name="connsiteY4" fmla="*/ 569889 h 635019"/>
              <a:gd name="connsiteX5" fmla="*/ 985020 w 985020"/>
              <a:gd name="connsiteY5" fmla="*/ 488476 h 635019"/>
              <a:gd name="connsiteX6" fmla="*/ 822207 w 985020"/>
              <a:gd name="connsiteY6" fmla="*/ 635019 h 635019"/>
              <a:gd name="connsiteX7" fmla="*/ 0 w 985020"/>
              <a:gd name="connsiteY7" fmla="*/ 626878 h 635019"/>
              <a:gd name="connsiteX8" fmla="*/ 122110 w 985020"/>
              <a:gd name="connsiteY8" fmla="*/ 578030 h 635019"/>
              <a:gd name="connsiteX9" fmla="*/ 667534 w 985020"/>
              <a:gd name="connsiteY9" fmla="*/ 48848 h 635019"/>
              <a:gd name="connsiteX10" fmla="*/ 586127 w 985020"/>
              <a:gd name="connsiteY10" fmla="*/ 0 h 635019"/>
              <a:gd name="connsiteX0" fmla="*/ 586127 w 985020"/>
              <a:gd name="connsiteY0" fmla="*/ 8141 h 643160"/>
              <a:gd name="connsiteX1" fmla="*/ 936176 w 985020"/>
              <a:gd name="connsiteY1" fmla="*/ 0 h 643160"/>
              <a:gd name="connsiteX2" fmla="*/ 773363 w 985020"/>
              <a:gd name="connsiteY2" fmla="*/ 65131 h 643160"/>
              <a:gd name="connsiteX3" fmla="*/ 252359 w 985020"/>
              <a:gd name="connsiteY3" fmla="*/ 569889 h 643160"/>
              <a:gd name="connsiteX4" fmla="*/ 854769 w 985020"/>
              <a:gd name="connsiteY4" fmla="*/ 578030 h 643160"/>
              <a:gd name="connsiteX5" fmla="*/ 985020 w 985020"/>
              <a:gd name="connsiteY5" fmla="*/ 496617 h 643160"/>
              <a:gd name="connsiteX6" fmla="*/ 822207 w 985020"/>
              <a:gd name="connsiteY6" fmla="*/ 643160 h 643160"/>
              <a:gd name="connsiteX7" fmla="*/ 0 w 985020"/>
              <a:gd name="connsiteY7" fmla="*/ 635019 h 643160"/>
              <a:gd name="connsiteX8" fmla="*/ 122110 w 985020"/>
              <a:gd name="connsiteY8" fmla="*/ 586171 h 643160"/>
              <a:gd name="connsiteX9" fmla="*/ 667534 w 985020"/>
              <a:gd name="connsiteY9" fmla="*/ 56989 h 643160"/>
              <a:gd name="connsiteX10" fmla="*/ 586127 w 985020"/>
              <a:gd name="connsiteY10" fmla="*/ 8141 h 643160"/>
              <a:gd name="connsiteX0" fmla="*/ 586127 w 985020"/>
              <a:gd name="connsiteY0" fmla="*/ 8141 h 643160"/>
              <a:gd name="connsiteX1" fmla="*/ 936176 w 985020"/>
              <a:gd name="connsiteY1" fmla="*/ 0 h 643160"/>
              <a:gd name="connsiteX2" fmla="*/ 773363 w 985020"/>
              <a:gd name="connsiteY2" fmla="*/ 65131 h 643160"/>
              <a:gd name="connsiteX3" fmla="*/ 252359 w 985020"/>
              <a:gd name="connsiteY3" fmla="*/ 569889 h 643160"/>
              <a:gd name="connsiteX4" fmla="*/ 854769 w 985020"/>
              <a:gd name="connsiteY4" fmla="*/ 578030 h 643160"/>
              <a:gd name="connsiteX5" fmla="*/ 985020 w 985020"/>
              <a:gd name="connsiteY5" fmla="*/ 496617 h 643160"/>
              <a:gd name="connsiteX6" fmla="*/ 822207 w 985020"/>
              <a:gd name="connsiteY6" fmla="*/ 643160 h 643160"/>
              <a:gd name="connsiteX7" fmla="*/ 0 w 985020"/>
              <a:gd name="connsiteY7" fmla="*/ 635019 h 643160"/>
              <a:gd name="connsiteX8" fmla="*/ 106548 w 985020"/>
              <a:gd name="connsiteY8" fmla="*/ 573598 h 643160"/>
              <a:gd name="connsiteX9" fmla="*/ 667534 w 985020"/>
              <a:gd name="connsiteY9" fmla="*/ 56989 h 643160"/>
              <a:gd name="connsiteX10" fmla="*/ 586127 w 985020"/>
              <a:gd name="connsiteY10" fmla="*/ 8141 h 643160"/>
              <a:gd name="connsiteX0" fmla="*/ 586127 w 985020"/>
              <a:gd name="connsiteY0" fmla="*/ 8141 h 643160"/>
              <a:gd name="connsiteX1" fmla="*/ 936176 w 985020"/>
              <a:gd name="connsiteY1" fmla="*/ 0 h 643160"/>
              <a:gd name="connsiteX2" fmla="*/ 773363 w 985020"/>
              <a:gd name="connsiteY2" fmla="*/ 65131 h 643160"/>
              <a:gd name="connsiteX3" fmla="*/ 252359 w 985020"/>
              <a:gd name="connsiteY3" fmla="*/ 569889 h 643160"/>
              <a:gd name="connsiteX4" fmla="*/ 854769 w 985020"/>
              <a:gd name="connsiteY4" fmla="*/ 578030 h 643160"/>
              <a:gd name="connsiteX5" fmla="*/ 985020 w 985020"/>
              <a:gd name="connsiteY5" fmla="*/ 496617 h 643160"/>
              <a:gd name="connsiteX6" fmla="*/ 822207 w 985020"/>
              <a:gd name="connsiteY6" fmla="*/ 643160 h 643160"/>
              <a:gd name="connsiteX7" fmla="*/ 0 w 985020"/>
              <a:gd name="connsiteY7" fmla="*/ 635019 h 643160"/>
              <a:gd name="connsiteX8" fmla="*/ 106548 w 985020"/>
              <a:gd name="connsiteY8" fmla="*/ 573598 h 643160"/>
              <a:gd name="connsiteX9" fmla="*/ 648083 w 985020"/>
              <a:gd name="connsiteY9" fmla="*/ 48606 h 643160"/>
              <a:gd name="connsiteX10" fmla="*/ 586127 w 985020"/>
              <a:gd name="connsiteY10" fmla="*/ 8141 h 643160"/>
              <a:gd name="connsiteX0" fmla="*/ 586127 w 985020"/>
              <a:gd name="connsiteY0" fmla="*/ 8141 h 643160"/>
              <a:gd name="connsiteX1" fmla="*/ 936176 w 985020"/>
              <a:gd name="connsiteY1" fmla="*/ 0 h 643160"/>
              <a:gd name="connsiteX2" fmla="*/ 773363 w 985020"/>
              <a:gd name="connsiteY2" fmla="*/ 65131 h 643160"/>
              <a:gd name="connsiteX3" fmla="*/ 275701 w 985020"/>
              <a:gd name="connsiteY3" fmla="*/ 544741 h 643160"/>
              <a:gd name="connsiteX4" fmla="*/ 854769 w 985020"/>
              <a:gd name="connsiteY4" fmla="*/ 578030 h 643160"/>
              <a:gd name="connsiteX5" fmla="*/ 985020 w 985020"/>
              <a:gd name="connsiteY5" fmla="*/ 496617 h 643160"/>
              <a:gd name="connsiteX6" fmla="*/ 822207 w 985020"/>
              <a:gd name="connsiteY6" fmla="*/ 643160 h 643160"/>
              <a:gd name="connsiteX7" fmla="*/ 0 w 985020"/>
              <a:gd name="connsiteY7" fmla="*/ 635019 h 643160"/>
              <a:gd name="connsiteX8" fmla="*/ 106548 w 985020"/>
              <a:gd name="connsiteY8" fmla="*/ 573598 h 643160"/>
              <a:gd name="connsiteX9" fmla="*/ 648083 w 985020"/>
              <a:gd name="connsiteY9" fmla="*/ 48606 h 643160"/>
              <a:gd name="connsiteX10" fmla="*/ 586127 w 985020"/>
              <a:gd name="connsiteY10" fmla="*/ 8141 h 643160"/>
              <a:gd name="connsiteX0" fmla="*/ 586127 w 985020"/>
              <a:gd name="connsiteY0" fmla="*/ 8141 h 643160"/>
              <a:gd name="connsiteX1" fmla="*/ 936176 w 985020"/>
              <a:gd name="connsiteY1" fmla="*/ 0 h 643160"/>
              <a:gd name="connsiteX2" fmla="*/ 773363 w 985020"/>
              <a:gd name="connsiteY2" fmla="*/ 65131 h 643160"/>
              <a:gd name="connsiteX3" fmla="*/ 275701 w 985020"/>
              <a:gd name="connsiteY3" fmla="*/ 544741 h 643160"/>
              <a:gd name="connsiteX4" fmla="*/ 885892 w 985020"/>
              <a:gd name="connsiteY4" fmla="*/ 557074 h 643160"/>
              <a:gd name="connsiteX5" fmla="*/ 985020 w 985020"/>
              <a:gd name="connsiteY5" fmla="*/ 496617 h 643160"/>
              <a:gd name="connsiteX6" fmla="*/ 822207 w 985020"/>
              <a:gd name="connsiteY6" fmla="*/ 643160 h 643160"/>
              <a:gd name="connsiteX7" fmla="*/ 0 w 985020"/>
              <a:gd name="connsiteY7" fmla="*/ 635019 h 643160"/>
              <a:gd name="connsiteX8" fmla="*/ 106548 w 985020"/>
              <a:gd name="connsiteY8" fmla="*/ 573598 h 643160"/>
              <a:gd name="connsiteX9" fmla="*/ 648083 w 985020"/>
              <a:gd name="connsiteY9" fmla="*/ 48606 h 643160"/>
              <a:gd name="connsiteX10" fmla="*/ 586127 w 985020"/>
              <a:gd name="connsiteY10" fmla="*/ 8141 h 643160"/>
              <a:gd name="connsiteX0" fmla="*/ 586127 w 985020"/>
              <a:gd name="connsiteY0" fmla="*/ 8141 h 643160"/>
              <a:gd name="connsiteX1" fmla="*/ 936176 w 985020"/>
              <a:gd name="connsiteY1" fmla="*/ 0 h 643160"/>
              <a:gd name="connsiteX2" fmla="*/ 773363 w 985020"/>
              <a:gd name="connsiteY2" fmla="*/ 65131 h 643160"/>
              <a:gd name="connsiteX3" fmla="*/ 275701 w 985020"/>
              <a:gd name="connsiteY3" fmla="*/ 544741 h 643160"/>
              <a:gd name="connsiteX4" fmla="*/ 885892 w 985020"/>
              <a:gd name="connsiteY4" fmla="*/ 540309 h 643160"/>
              <a:gd name="connsiteX5" fmla="*/ 985020 w 985020"/>
              <a:gd name="connsiteY5" fmla="*/ 496617 h 643160"/>
              <a:gd name="connsiteX6" fmla="*/ 822207 w 985020"/>
              <a:gd name="connsiteY6" fmla="*/ 643160 h 643160"/>
              <a:gd name="connsiteX7" fmla="*/ 0 w 985020"/>
              <a:gd name="connsiteY7" fmla="*/ 635019 h 643160"/>
              <a:gd name="connsiteX8" fmla="*/ 106548 w 985020"/>
              <a:gd name="connsiteY8" fmla="*/ 573598 h 643160"/>
              <a:gd name="connsiteX9" fmla="*/ 648083 w 985020"/>
              <a:gd name="connsiteY9" fmla="*/ 48606 h 643160"/>
              <a:gd name="connsiteX10" fmla="*/ 586127 w 985020"/>
              <a:gd name="connsiteY10" fmla="*/ 8141 h 643160"/>
              <a:gd name="connsiteX0" fmla="*/ 586127 w 985020"/>
              <a:gd name="connsiteY0" fmla="*/ 8141 h 643160"/>
              <a:gd name="connsiteX1" fmla="*/ 936176 w 985020"/>
              <a:gd name="connsiteY1" fmla="*/ 0 h 643160"/>
              <a:gd name="connsiteX2" fmla="*/ 773363 w 985020"/>
              <a:gd name="connsiteY2" fmla="*/ 65131 h 643160"/>
              <a:gd name="connsiteX3" fmla="*/ 275701 w 985020"/>
              <a:gd name="connsiteY3" fmla="*/ 544741 h 643160"/>
              <a:gd name="connsiteX4" fmla="*/ 885892 w 985020"/>
              <a:gd name="connsiteY4" fmla="*/ 544500 h 643160"/>
              <a:gd name="connsiteX5" fmla="*/ 985020 w 985020"/>
              <a:gd name="connsiteY5" fmla="*/ 496617 h 643160"/>
              <a:gd name="connsiteX6" fmla="*/ 822207 w 985020"/>
              <a:gd name="connsiteY6" fmla="*/ 643160 h 643160"/>
              <a:gd name="connsiteX7" fmla="*/ 0 w 985020"/>
              <a:gd name="connsiteY7" fmla="*/ 635019 h 643160"/>
              <a:gd name="connsiteX8" fmla="*/ 106548 w 985020"/>
              <a:gd name="connsiteY8" fmla="*/ 573598 h 643160"/>
              <a:gd name="connsiteX9" fmla="*/ 648083 w 985020"/>
              <a:gd name="connsiteY9" fmla="*/ 48606 h 643160"/>
              <a:gd name="connsiteX10" fmla="*/ 586127 w 985020"/>
              <a:gd name="connsiteY10" fmla="*/ 8141 h 643160"/>
              <a:gd name="connsiteX0" fmla="*/ 586127 w 947096"/>
              <a:gd name="connsiteY0" fmla="*/ 8141 h 643160"/>
              <a:gd name="connsiteX1" fmla="*/ 936176 w 947096"/>
              <a:gd name="connsiteY1" fmla="*/ 0 h 643160"/>
              <a:gd name="connsiteX2" fmla="*/ 773363 w 947096"/>
              <a:gd name="connsiteY2" fmla="*/ 65131 h 643160"/>
              <a:gd name="connsiteX3" fmla="*/ 275701 w 947096"/>
              <a:gd name="connsiteY3" fmla="*/ 544741 h 643160"/>
              <a:gd name="connsiteX4" fmla="*/ 885892 w 947096"/>
              <a:gd name="connsiteY4" fmla="*/ 544500 h 643160"/>
              <a:gd name="connsiteX5" fmla="*/ 947096 w 947096"/>
              <a:gd name="connsiteY5" fmla="*/ 527260 h 643160"/>
              <a:gd name="connsiteX6" fmla="*/ 822207 w 947096"/>
              <a:gd name="connsiteY6" fmla="*/ 643160 h 643160"/>
              <a:gd name="connsiteX7" fmla="*/ 0 w 947096"/>
              <a:gd name="connsiteY7" fmla="*/ 635019 h 643160"/>
              <a:gd name="connsiteX8" fmla="*/ 106548 w 947096"/>
              <a:gd name="connsiteY8" fmla="*/ 573598 h 643160"/>
              <a:gd name="connsiteX9" fmla="*/ 648083 w 947096"/>
              <a:gd name="connsiteY9" fmla="*/ 48606 h 643160"/>
              <a:gd name="connsiteX10" fmla="*/ 586127 w 947096"/>
              <a:gd name="connsiteY10" fmla="*/ 8141 h 643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47096" h="643160">
                <a:moveTo>
                  <a:pt x="586127" y="8141"/>
                </a:moveTo>
                <a:lnTo>
                  <a:pt x="936176" y="0"/>
                </a:lnTo>
                <a:lnTo>
                  <a:pt x="773363" y="65131"/>
                </a:lnTo>
                <a:lnTo>
                  <a:pt x="275701" y="544741"/>
                </a:lnTo>
                <a:lnTo>
                  <a:pt x="885892" y="544500"/>
                </a:lnTo>
                <a:lnTo>
                  <a:pt x="947096" y="527260"/>
                </a:lnTo>
                <a:lnTo>
                  <a:pt x="822207" y="643160"/>
                </a:lnTo>
                <a:lnTo>
                  <a:pt x="0" y="635019"/>
                </a:lnTo>
                <a:lnTo>
                  <a:pt x="106548" y="573598"/>
                </a:lnTo>
                <a:lnTo>
                  <a:pt x="648083" y="48606"/>
                </a:lnTo>
                <a:lnTo>
                  <a:pt x="586127" y="8141"/>
                </a:lnTo>
                <a:close/>
              </a:path>
            </a:pathLst>
          </a:cu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27000" h="12065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relaxedInset"/>
            </a:sp3d>
          </a:bodyPr>
          <a:lstStyle/>
          <a:p>
            <a:pPr algn="ctr"/>
            <a:endParaRPr lang="en-US"/>
          </a:p>
        </p:txBody>
      </p:sp>
      <p:cxnSp>
        <p:nvCxnSpPr>
          <p:cNvPr id="90" name="Straight Connector 89"/>
          <p:cNvCxnSpPr/>
          <p:nvPr/>
        </p:nvCxnSpPr>
        <p:spPr>
          <a:xfrm flipH="1">
            <a:off x="5257800" y="2166278"/>
            <a:ext cx="2133600" cy="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flipH="1">
            <a:off x="4191000" y="2166278"/>
            <a:ext cx="1066800" cy="106680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" name="Content Placeholder 2"/>
          <p:cNvSpPr txBox="1">
            <a:spLocks/>
          </p:cNvSpPr>
          <p:nvPr/>
        </p:nvSpPr>
        <p:spPr>
          <a:xfrm>
            <a:off x="3124200" y="3011166"/>
            <a:ext cx="1143000" cy="381000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1800" b="1" dirty="0">
                <a:latin typeface="Arial" pitchFamily="34" charset="0"/>
                <a:cs typeface="Arial" pitchFamily="34" charset="0"/>
              </a:rPr>
              <a:t>5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00 hPa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-1" t="40552" r="24398" b="41581"/>
          <a:stretch/>
        </p:blipFill>
        <p:spPr>
          <a:xfrm>
            <a:off x="0" y="0"/>
            <a:ext cx="9144000" cy="701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cxnSp>
        <p:nvCxnSpPr>
          <p:cNvPr id="51" name="Straight Connector 50"/>
          <p:cNvCxnSpPr/>
          <p:nvPr/>
        </p:nvCxnSpPr>
        <p:spPr>
          <a:xfrm flipH="1">
            <a:off x="4191481" y="3705956"/>
            <a:ext cx="1066800" cy="106680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Freeform 57"/>
          <p:cNvSpPr/>
          <p:nvPr/>
        </p:nvSpPr>
        <p:spPr>
          <a:xfrm>
            <a:off x="4082793" y="4829535"/>
            <a:ext cx="2174488" cy="216829"/>
          </a:xfrm>
          <a:custGeom>
            <a:avLst/>
            <a:gdLst>
              <a:gd name="connsiteX0" fmla="*/ 92927 w 2174488"/>
              <a:gd name="connsiteY0" fmla="*/ 0 h 216829"/>
              <a:gd name="connsiteX1" fmla="*/ 24780 w 2174488"/>
              <a:gd name="connsiteY1" fmla="*/ 43366 h 216829"/>
              <a:gd name="connsiteX2" fmla="*/ 0 w 2174488"/>
              <a:gd name="connsiteY2" fmla="*/ 99122 h 216829"/>
              <a:gd name="connsiteX3" fmla="*/ 24780 w 2174488"/>
              <a:gd name="connsiteY3" fmla="*/ 154878 h 216829"/>
              <a:gd name="connsiteX4" fmla="*/ 86732 w 2174488"/>
              <a:gd name="connsiteY4" fmla="*/ 167269 h 216829"/>
              <a:gd name="connsiteX5" fmla="*/ 179659 w 2174488"/>
              <a:gd name="connsiteY5" fmla="*/ 148683 h 216829"/>
              <a:gd name="connsiteX6" fmla="*/ 297366 w 2174488"/>
              <a:gd name="connsiteY6" fmla="*/ 123903 h 216829"/>
              <a:gd name="connsiteX7" fmla="*/ 458439 w 2174488"/>
              <a:gd name="connsiteY7" fmla="*/ 86732 h 216829"/>
              <a:gd name="connsiteX8" fmla="*/ 563756 w 2174488"/>
              <a:gd name="connsiteY8" fmla="*/ 74342 h 216829"/>
              <a:gd name="connsiteX9" fmla="*/ 675268 w 2174488"/>
              <a:gd name="connsiteY9" fmla="*/ 68147 h 216829"/>
              <a:gd name="connsiteX10" fmla="*/ 762000 w 2174488"/>
              <a:gd name="connsiteY10" fmla="*/ 74342 h 216829"/>
              <a:gd name="connsiteX11" fmla="*/ 848732 w 2174488"/>
              <a:gd name="connsiteY11" fmla="*/ 105317 h 216829"/>
              <a:gd name="connsiteX12" fmla="*/ 873512 w 2174488"/>
              <a:gd name="connsiteY12" fmla="*/ 154878 h 216829"/>
              <a:gd name="connsiteX13" fmla="*/ 873512 w 2174488"/>
              <a:gd name="connsiteY13" fmla="*/ 154878 h 216829"/>
              <a:gd name="connsiteX14" fmla="*/ 879707 w 2174488"/>
              <a:gd name="connsiteY14" fmla="*/ 216829 h 216829"/>
              <a:gd name="connsiteX15" fmla="*/ 923073 w 2174488"/>
              <a:gd name="connsiteY15" fmla="*/ 173464 h 216829"/>
              <a:gd name="connsiteX16" fmla="*/ 985024 w 2174488"/>
              <a:gd name="connsiteY16" fmla="*/ 123903 h 216829"/>
              <a:gd name="connsiteX17" fmla="*/ 1053171 w 2174488"/>
              <a:gd name="connsiteY17" fmla="*/ 86732 h 216829"/>
              <a:gd name="connsiteX18" fmla="*/ 1164683 w 2174488"/>
              <a:gd name="connsiteY18" fmla="*/ 68147 h 216829"/>
              <a:gd name="connsiteX19" fmla="*/ 1282390 w 2174488"/>
              <a:gd name="connsiteY19" fmla="*/ 80537 h 216829"/>
              <a:gd name="connsiteX20" fmla="*/ 1369122 w 2174488"/>
              <a:gd name="connsiteY20" fmla="*/ 111512 h 216829"/>
              <a:gd name="connsiteX21" fmla="*/ 1449659 w 2174488"/>
              <a:gd name="connsiteY21" fmla="*/ 136293 h 216829"/>
              <a:gd name="connsiteX22" fmla="*/ 1604537 w 2174488"/>
              <a:gd name="connsiteY22" fmla="*/ 167269 h 216829"/>
              <a:gd name="connsiteX23" fmla="*/ 1685073 w 2174488"/>
              <a:gd name="connsiteY23" fmla="*/ 179659 h 216829"/>
              <a:gd name="connsiteX24" fmla="*/ 1778000 w 2174488"/>
              <a:gd name="connsiteY24" fmla="*/ 185854 h 216829"/>
              <a:gd name="connsiteX25" fmla="*/ 1883317 w 2174488"/>
              <a:gd name="connsiteY25" fmla="*/ 179659 h 216829"/>
              <a:gd name="connsiteX26" fmla="*/ 1951463 w 2174488"/>
              <a:gd name="connsiteY26" fmla="*/ 154878 h 216829"/>
              <a:gd name="connsiteX27" fmla="*/ 2038195 w 2174488"/>
              <a:gd name="connsiteY27" fmla="*/ 130098 h 216829"/>
              <a:gd name="connsiteX28" fmla="*/ 2038195 w 2174488"/>
              <a:gd name="connsiteY28" fmla="*/ 130098 h 216829"/>
              <a:gd name="connsiteX29" fmla="*/ 2137317 w 2174488"/>
              <a:gd name="connsiteY29" fmla="*/ 80537 h 216829"/>
              <a:gd name="connsiteX30" fmla="*/ 2174488 w 2174488"/>
              <a:gd name="connsiteY30" fmla="*/ 37171 h 216829"/>
              <a:gd name="connsiteX31" fmla="*/ 2174488 w 2174488"/>
              <a:gd name="connsiteY31" fmla="*/ 37171 h 216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174488" h="216829">
                <a:moveTo>
                  <a:pt x="92927" y="0"/>
                </a:moveTo>
                <a:lnTo>
                  <a:pt x="24780" y="43366"/>
                </a:lnTo>
                <a:lnTo>
                  <a:pt x="0" y="99122"/>
                </a:lnTo>
                <a:lnTo>
                  <a:pt x="24780" y="154878"/>
                </a:lnTo>
                <a:lnTo>
                  <a:pt x="86732" y="167269"/>
                </a:lnTo>
                <a:lnTo>
                  <a:pt x="179659" y="148683"/>
                </a:lnTo>
                <a:lnTo>
                  <a:pt x="297366" y="123903"/>
                </a:lnTo>
                <a:lnTo>
                  <a:pt x="458439" y="86732"/>
                </a:lnTo>
                <a:lnTo>
                  <a:pt x="563756" y="74342"/>
                </a:lnTo>
                <a:lnTo>
                  <a:pt x="675268" y="68147"/>
                </a:lnTo>
                <a:lnTo>
                  <a:pt x="762000" y="74342"/>
                </a:lnTo>
                <a:lnTo>
                  <a:pt x="848732" y="105317"/>
                </a:lnTo>
                <a:lnTo>
                  <a:pt x="873512" y="154878"/>
                </a:lnTo>
                <a:lnTo>
                  <a:pt x="873512" y="154878"/>
                </a:lnTo>
                <a:lnTo>
                  <a:pt x="879707" y="216829"/>
                </a:lnTo>
                <a:lnTo>
                  <a:pt x="923073" y="173464"/>
                </a:lnTo>
                <a:lnTo>
                  <a:pt x="985024" y="123903"/>
                </a:lnTo>
                <a:lnTo>
                  <a:pt x="1053171" y="86732"/>
                </a:lnTo>
                <a:lnTo>
                  <a:pt x="1164683" y="68147"/>
                </a:lnTo>
                <a:lnTo>
                  <a:pt x="1282390" y="80537"/>
                </a:lnTo>
                <a:lnTo>
                  <a:pt x="1369122" y="111512"/>
                </a:lnTo>
                <a:lnTo>
                  <a:pt x="1449659" y="136293"/>
                </a:lnTo>
                <a:lnTo>
                  <a:pt x="1604537" y="167269"/>
                </a:lnTo>
                <a:lnTo>
                  <a:pt x="1685073" y="179659"/>
                </a:lnTo>
                <a:lnTo>
                  <a:pt x="1778000" y="185854"/>
                </a:lnTo>
                <a:lnTo>
                  <a:pt x="1883317" y="179659"/>
                </a:lnTo>
                <a:lnTo>
                  <a:pt x="1951463" y="154878"/>
                </a:lnTo>
                <a:lnTo>
                  <a:pt x="2038195" y="130098"/>
                </a:lnTo>
                <a:lnTo>
                  <a:pt x="2038195" y="130098"/>
                </a:lnTo>
                <a:lnTo>
                  <a:pt x="2137317" y="80537"/>
                </a:lnTo>
                <a:lnTo>
                  <a:pt x="2174488" y="37171"/>
                </a:lnTo>
                <a:lnTo>
                  <a:pt x="2174488" y="37171"/>
                </a:lnTo>
              </a:path>
            </a:pathLst>
          </a:cu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68" name="Subtitle 2"/>
          <p:cNvSpPr txBox="1">
            <a:spLocks/>
          </p:cNvSpPr>
          <p:nvPr/>
        </p:nvSpPr>
        <p:spPr>
          <a:xfrm>
            <a:off x="3209281" y="4981935"/>
            <a:ext cx="3733800" cy="6428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871538" algn="l"/>
                <a:tab pos="23904575" algn="l"/>
              </a:tabLst>
            </a:pPr>
            <a:r>
              <a:rPr 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Lower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-tropospheric </a:t>
            </a:r>
            <a:b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baroclinic processes (PV1)</a:t>
            </a:r>
            <a:endParaRPr lang="en-US" sz="1800" b="1" dirty="0">
              <a:ln w="12700">
                <a:solidFill>
                  <a:srgbClr val="000000"/>
                </a:solidFill>
                <a:prstDash val="solid"/>
              </a:ln>
              <a:solidFill>
                <a:srgbClr val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0" name="Content Placeholder 2"/>
          <p:cNvSpPr txBox="1">
            <a:spLocks/>
          </p:cNvSpPr>
          <p:nvPr/>
        </p:nvSpPr>
        <p:spPr>
          <a:xfrm>
            <a:off x="3124200" y="1883509"/>
            <a:ext cx="1143000" cy="381000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200 hPa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2" name="Content Placeholder 2"/>
          <p:cNvSpPr txBox="1">
            <a:spLocks/>
          </p:cNvSpPr>
          <p:nvPr/>
        </p:nvSpPr>
        <p:spPr>
          <a:xfrm>
            <a:off x="3124200" y="4525369"/>
            <a:ext cx="1143000" cy="381000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925 hPa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9" name="Cloud 68"/>
          <p:cNvSpPr/>
          <p:nvPr/>
        </p:nvSpPr>
        <p:spPr>
          <a:xfrm>
            <a:off x="4858687" y="1853745"/>
            <a:ext cx="1851229" cy="2031403"/>
          </a:xfrm>
          <a:prstGeom prst="cloud">
            <a:avLst/>
          </a:prstGeom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Freeform 82"/>
          <p:cNvSpPr/>
          <p:nvPr/>
        </p:nvSpPr>
        <p:spPr>
          <a:xfrm>
            <a:off x="4191786" y="3232518"/>
            <a:ext cx="2122536" cy="1536334"/>
          </a:xfrm>
          <a:custGeom>
            <a:avLst/>
            <a:gdLst>
              <a:gd name="connsiteX0" fmla="*/ 0 w 2122536"/>
              <a:gd name="connsiteY0" fmla="*/ 0 h 1625139"/>
              <a:gd name="connsiteX1" fmla="*/ 2113655 w 2122536"/>
              <a:gd name="connsiteY1" fmla="*/ 8880 h 1625139"/>
              <a:gd name="connsiteX2" fmla="*/ 2122536 w 2122536"/>
              <a:gd name="connsiteY2" fmla="*/ 1625139 h 1625139"/>
              <a:gd name="connsiteX3" fmla="*/ 0 w 2122536"/>
              <a:gd name="connsiteY3" fmla="*/ 1625139 h 1625139"/>
              <a:gd name="connsiteX4" fmla="*/ 0 w 2122536"/>
              <a:gd name="connsiteY4" fmla="*/ 0 h 1625139"/>
              <a:gd name="connsiteX0" fmla="*/ 0 w 2122536"/>
              <a:gd name="connsiteY0" fmla="*/ 0 h 1625139"/>
              <a:gd name="connsiteX1" fmla="*/ 2113655 w 2122536"/>
              <a:gd name="connsiteY1" fmla="*/ 8880 h 1625139"/>
              <a:gd name="connsiteX2" fmla="*/ 2122536 w 2122536"/>
              <a:gd name="connsiteY2" fmla="*/ 1600029 h 1625139"/>
              <a:gd name="connsiteX3" fmla="*/ 0 w 2122536"/>
              <a:gd name="connsiteY3" fmla="*/ 1625139 h 1625139"/>
              <a:gd name="connsiteX4" fmla="*/ 0 w 2122536"/>
              <a:gd name="connsiteY4" fmla="*/ 0 h 1625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22536" h="1625139">
                <a:moveTo>
                  <a:pt x="0" y="0"/>
                </a:moveTo>
                <a:lnTo>
                  <a:pt x="2113655" y="8880"/>
                </a:lnTo>
                <a:cubicBezTo>
                  <a:pt x="2116615" y="547633"/>
                  <a:pt x="2119576" y="1061276"/>
                  <a:pt x="2122536" y="1600029"/>
                </a:cubicBezTo>
                <a:lnTo>
                  <a:pt x="0" y="1625139"/>
                </a:lnTo>
                <a:lnTo>
                  <a:pt x="0" y="0"/>
                </a:lnTo>
                <a:close/>
              </a:path>
            </a:pathLst>
          </a:custGeom>
          <a:solidFill>
            <a:srgbClr val="FF0000">
              <a:alpha val="32000"/>
            </a:srgbClr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reeform 83"/>
          <p:cNvSpPr/>
          <p:nvPr/>
        </p:nvSpPr>
        <p:spPr>
          <a:xfrm>
            <a:off x="6318692" y="2166853"/>
            <a:ext cx="1063240" cy="2594506"/>
          </a:xfrm>
          <a:custGeom>
            <a:avLst/>
            <a:gdLst>
              <a:gd name="connsiteX0" fmla="*/ 0 w 2122536"/>
              <a:gd name="connsiteY0" fmla="*/ 0 h 1625139"/>
              <a:gd name="connsiteX1" fmla="*/ 2113655 w 2122536"/>
              <a:gd name="connsiteY1" fmla="*/ 8880 h 1625139"/>
              <a:gd name="connsiteX2" fmla="*/ 2122536 w 2122536"/>
              <a:gd name="connsiteY2" fmla="*/ 1625139 h 1625139"/>
              <a:gd name="connsiteX3" fmla="*/ 0 w 2122536"/>
              <a:gd name="connsiteY3" fmla="*/ 1625139 h 1625139"/>
              <a:gd name="connsiteX4" fmla="*/ 0 w 2122536"/>
              <a:gd name="connsiteY4" fmla="*/ 0 h 1625139"/>
              <a:gd name="connsiteX0" fmla="*/ 0 w 2122536"/>
              <a:gd name="connsiteY0" fmla="*/ 1065666 h 2690805"/>
              <a:gd name="connsiteX1" fmla="*/ 1056827 w 2122536"/>
              <a:gd name="connsiteY1" fmla="*/ 0 h 2690805"/>
              <a:gd name="connsiteX2" fmla="*/ 2122536 w 2122536"/>
              <a:gd name="connsiteY2" fmla="*/ 2690805 h 2690805"/>
              <a:gd name="connsiteX3" fmla="*/ 0 w 2122536"/>
              <a:gd name="connsiteY3" fmla="*/ 2690805 h 2690805"/>
              <a:gd name="connsiteX4" fmla="*/ 0 w 2122536"/>
              <a:gd name="connsiteY4" fmla="*/ 1065666 h 2690805"/>
              <a:gd name="connsiteX0" fmla="*/ 0 w 1057681"/>
              <a:gd name="connsiteY0" fmla="*/ 1065666 h 2690805"/>
              <a:gd name="connsiteX1" fmla="*/ 1056827 w 1057681"/>
              <a:gd name="connsiteY1" fmla="*/ 0 h 2690805"/>
              <a:gd name="connsiteX2" fmla="*/ 1056828 w 1057681"/>
              <a:gd name="connsiteY2" fmla="*/ 1634020 h 2690805"/>
              <a:gd name="connsiteX3" fmla="*/ 0 w 1057681"/>
              <a:gd name="connsiteY3" fmla="*/ 2690805 h 2690805"/>
              <a:gd name="connsiteX4" fmla="*/ 0 w 1057681"/>
              <a:gd name="connsiteY4" fmla="*/ 1065666 h 2690805"/>
              <a:gd name="connsiteX0" fmla="*/ 0 w 1057305"/>
              <a:gd name="connsiteY0" fmla="*/ 1065666 h 2690805"/>
              <a:gd name="connsiteX1" fmla="*/ 1056827 w 1057305"/>
              <a:gd name="connsiteY1" fmla="*/ 0 h 2690805"/>
              <a:gd name="connsiteX2" fmla="*/ 1050894 w 1057305"/>
              <a:gd name="connsiteY2" fmla="*/ 1585117 h 2690805"/>
              <a:gd name="connsiteX3" fmla="*/ 0 w 1057305"/>
              <a:gd name="connsiteY3" fmla="*/ 2690805 h 2690805"/>
              <a:gd name="connsiteX4" fmla="*/ 0 w 1057305"/>
              <a:gd name="connsiteY4" fmla="*/ 1065666 h 2690805"/>
              <a:gd name="connsiteX0" fmla="*/ 5935 w 1063240"/>
              <a:gd name="connsiteY0" fmla="*/ 1065666 h 2672466"/>
              <a:gd name="connsiteX1" fmla="*/ 1062762 w 1063240"/>
              <a:gd name="connsiteY1" fmla="*/ 0 h 2672466"/>
              <a:gd name="connsiteX2" fmla="*/ 1056829 w 1063240"/>
              <a:gd name="connsiteY2" fmla="*/ 1585117 h 2672466"/>
              <a:gd name="connsiteX3" fmla="*/ 0 w 1063240"/>
              <a:gd name="connsiteY3" fmla="*/ 2672466 h 2672466"/>
              <a:gd name="connsiteX4" fmla="*/ 5935 w 1063240"/>
              <a:gd name="connsiteY4" fmla="*/ 1065666 h 2672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3240" h="2672466">
                <a:moveTo>
                  <a:pt x="5935" y="1065666"/>
                </a:moveTo>
                <a:lnTo>
                  <a:pt x="1062762" y="0"/>
                </a:lnTo>
                <a:cubicBezTo>
                  <a:pt x="1065722" y="538753"/>
                  <a:pt x="1053869" y="1046364"/>
                  <a:pt x="1056829" y="1585117"/>
                </a:cubicBezTo>
                <a:lnTo>
                  <a:pt x="0" y="2672466"/>
                </a:lnTo>
                <a:cubicBezTo>
                  <a:pt x="1978" y="2136866"/>
                  <a:pt x="3957" y="1601266"/>
                  <a:pt x="5935" y="1065666"/>
                </a:cubicBezTo>
                <a:close/>
              </a:path>
            </a:pathLst>
          </a:custGeom>
          <a:solidFill>
            <a:srgbClr val="FF0000">
              <a:alpha val="32000"/>
            </a:srgbClr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Freeform 86"/>
          <p:cNvSpPr/>
          <p:nvPr/>
        </p:nvSpPr>
        <p:spPr>
          <a:xfrm>
            <a:off x="4900017" y="2645104"/>
            <a:ext cx="1807858" cy="594096"/>
          </a:xfrm>
          <a:custGeom>
            <a:avLst/>
            <a:gdLst>
              <a:gd name="connsiteX0" fmla="*/ 77611 w 1830917"/>
              <a:gd name="connsiteY0" fmla="*/ 606778 h 606778"/>
              <a:gd name="connsiteX1" fmla="*/ 95250 w 1830917"/>
              <a:gd name="connsiteY1" fmla="*/ 582083 h 606778"/>
              <a:gd name="connsiteX2" fmla="*/ 45861 w 1830917"/>
              <a:gd name="connsiteY2" fmla="*/ 518583 h 606778"/>
              <a:gd name="connsiteX3" fmla="*/ 7056 w 1830917"/>
              <a:gd name="connsiteY3" fmla="*/ 437445 h 606778"/>
              <a:gd name="connsiteX4" fmla="*/ 0 w 1830917"/>
              <a:gd name="connsiteY4" fmla="*/ 328083 h 606778"/>
              <a:gd name="connsiteX5" fmla="*/ 1453444 w 1830917"/>
              <a:gd name="connsiteY5" fmla="*/ 328083 h 606778"/>
              <a:gd name="connsiteX6" fmla="*/ 1806222 w 1830917"/>
              <a:gd name="connsiteY6" fmla="*/ 0 h 606778"/>
              <a:gd name="connsiteX7" fmla="*/ 1799167 w 1830917"/>
              <a:gd name="connsiteY7" fmla="*/ 56445 h 606778"/>
              <a:gd name="connsiteX8" fmla="*/ 1792111 w 1830917"/>
              <a:gd name="connsiteY8" fmla="*/ 112889 h 606778"/>
              <a:gd name="connsiteX9" fmla="*/ 1813278 w 1830917"/>
              <a:gd name="connsiteY9" fmla="*/ 158750 h 606778"/>
              <a:gd name="connsiteX10" fmla="*/ 1830917 w 1830917"/>
              <a:gd name="connsiteY10" fmla="*/ 211667 h 606778"/>
              <a:gd name="connsiteX11" fmla="*/ 1830917 w 1830917"/>
              <a:gd name="connsiteY11" fmla="*/ 211667 h 606778"/>
              <a:gd name="connsiteX12" fmla="*/ 1816806 w 1830917"/>
              <a:gd name="connsiteY12" fmla="*/ 239889 h 606778"/>
              <a:gd name="connsiteX13" fmla="*/ 1449917 w 1830917"/>
              <a:gd name="connsiteY13" fmla="*/ 606778 h 606778"/>
              <a:gd name="connsiteX14" fmla="*/ 77611 w 1830917"/>
              <a:gd name="connsiteY14" fmla="*/ 606778 h 606778"/>
              <a:gd name="connsiteX0" fmla="*/ 77611 w 1834092"/>
              <a:gd name="connsiteY0" fmla="*/ 606778 h 606778"/>
              <a:gd name="connsiteX1" fmla="*/ 95250 w 1834092"/>
              <a:gd name="connsiteY1" fmla="*/ 582083 h 606778"/>
              <a:gd name="connsiteX2" fmla="*/ 45861 w 1834092"/>
              <a:gd name="connsiteY2" fmla="*/ 518583 h 606778"/>
              <a:gd name="connsiteX3" fmla="*/ 7056 w 1834092"/>
              <a:gd name="connsiteY3" fmla="*/ 437445 h 606778"/>
              <a:gd name="connsiteX4" fmla="*/ 0 w 1834092"/>
              <a:gd name="connsiteY4" fmla="*/ 328083 h 606778"/>
              <a:gd name="connsiteX5" fmla="*/ 1453444 w 1834092"/>
              <a:gd name="connsiteY5" fmla="*/ 328083 h 606778"/>
              <a:gd name="connsiteX6" fmla="*/ 1806222 w 1834092"/>
              <a:gd name="connsiteY6" fmla="*/ 0 h 606778"/>
              <a:gd name="connsiteX7" fmla="*/ 1799167 w 1834092"/>
              <a:gd name="connsiteY7" fmla="*/ 56445 h 606778"/>
              <a:gd name="connsiteX8" fmla="*/ 1792111 w 1834092"/>
              <a:gd name="connsiteY8" fmla="*/ 112889 h 606778"/>
              <a:gd name="connsiteX9" fmla="*/ 1813278 w 1834092"/>
              <a:gd name="connsiteY9" fmla="*/ 158750 h 606778"/>
              <a:gd name="connsiteX10" fmla="*/ 1830917 w 1834092"/>
              <a:gd name="connsiteY10" fmla="*/ 211667 h 606778"/>
              <a:gd name="connsiteX11" fmla="*/ 1834092 w 1834092"/>
              <a:gd name="connsiteY11" fmla="*/ 221192 h 606778"/>
              <a:gd name="connsiteX12" fmla="*/ 1816806 w 1834092"/>
              <a:gd name="connsiteY12" fmla="*/ 239889 h 606778"/>
              <a:gd name="connsiteX13" fmla="*/ 1449917 w 1834092"/>
              <a:gd name="connsiteY13" fmla="*/ 606778 h 606778"/>
              <a:gd name="connsiteX14" fmla="*/ 77611 w 1834092"/>
              <a:gd name="connsiteY14" fmla="*/ 606778 h 606778"/>
              <a:gd name="connsiteX0" fmla="*/ 77611 w 1834092"/>
              <a:gd name="connsiteY0" fmla="*/ 606778 h 606778"/>
              <a:gd name="connsiteX1" fmla="*/ 95250 w 1834092"/>
              <a:gd name="connsiteY1" fmla="*/ 582083 h 606778"/>
              <a:gd name="connsiteX2" fmla="*/ 45861 w 1834092"/>
              <a:gd name="connsiteY2" fmla="*/ 518583 h 606778"/>
              <a:gd name="connsiteX3" fmla="*/ 7056 w 1834092"/>
              <a:gd name="connsiteY3" fmla="*/ 437445 h 606778"/>
              <a:gd name="connsiteX4" fmla="*/ 0 w 1834092"/>
              <a:gd name="connsiteY4" fmla="*/ 328083 h 606778"/>
              <a:gd name="connsiteX5" fmla="*/ 1453444 w 1834092"/>
              <a:gd name="connsiteY5" fmla="*/ 328083 h 606778"/>
              <a:gd name="connsiteX6" fmla="*/ 1806222 w 1834092"/>
              <a:gd name="connsiteY6" fmla="*/ 0 h 606778"/>
              <a:gd name="connsiteX7" fmla="*/ 1799167 w 1834092"/>
              <a:gd name="connsiteY7" fmla="*/ 56445 h 606778"/>
              <a:gd name="connsiteX8" fmla="*/ 1792111 w 1834092"/>
              <a:gd name="connsiteY8" fmla="*/ 112889 h 606778"/>
              <a:gd name="connsiteX9" fmla="*/ 1813278 w 1834092"/>
              <a:gd name="connsiteY9" fmla="*/ 158750 h 606778"/>
              <a:gd name="connsiteX10" fmla="*/ 1830917 w 1834092"/>
              <a:gd name="connsiteY10" fmla="*/ 211667 h 606778"/>
              <a:gd name="connsiteX11" fmla="*/ 1834092 w 1834092"/>
              <a:gd name="connsiteY11" fmla="*/ 221192 h 606778"/>
              <a:gd name="connsiteX12" fmla="*/ 1449917 w 1834092"/>
              <a:gd name="connsiteY12" fmla="*/ 606778 h 606778"/>
              <a:gd name="connsiteX13" fmla="*/ 77611 w 1834092"/>
              <a:gd name="connsiteY13" fmla="*/ 606778 h 606778"/>
              <a:gd name="connsiteX0" fmla="*/ 77611 w 1837267"/>
              <a:gd name="connsiteY0" fmla="*/ 606778 h 606778"/>
              <a:gd name="connsiteX1" fmla="*/ 95250 w 1837267"/>
              <a:gd name="connsiteY1" fmla="*/ 582083 h 606778"/>
              <a:gd name="connsiteX2" fmla="*/ 45861 w 1837267"/>
              <a:gd name="connsiteY2" fmla="*/ 518583 h 606778"/>
              <a:gd name="connsiteX3" fmla="*/ 7056 w 1837267"/>
              <a:gd name="connsiteY3" fmla="*/ 437445 h 606778"/>
              <a:gd name="connsiteX4" fmla="*/ 0 w 1837267"/>
              <a:gd name="connsiteY4" fmla="*/ 328083 h 606778"/>
              <a:gd name="connsiteX5" fmla="*/ 1453444 w 1837267"/>
              <a:gd name="connsiteY5" fmla="*/ 328083 h 606778"/>
              <a:gd name="connsiteX6" fmla="*/ 1806222 w 1837267"/>
              <a:gd name="connsiteY6" fmla="*/ 0 h 606778"/>
              <a:gd name="connsiteX7" fmla="*/ 1799167 w 1837267"/>
              <a:gd name="connsiteY7" fmla="*/ 56445 h 606778"/>
              <a:gd name="connsiteX8" fmla="*/ 1792111 w 1837267"/>
              <a:gd name="connsiteY8" fmla="*/ 112889 h 606778"/>
              <a:gd name="connsiteX9" fmla="*/ 1813278 w 1837267"/>
              <a:gd name="connsiteY9" fmla="*/ 158750 h 606778"/>
              <a:gd name="connsiteX10" fmla="*/ 1830917 w 1837267"/>
              <a:gd name="connsiteY10" fmla="*/ 211667 h 606778"/>
              <a:gd name="connsiteX11" fmla="*/ 1837267 w 1837267"/>
              <a:gd name="connsiteY11" fmla="*/ 230717 h 606778"/>
              <a:gd name="connsiteX12" fmla="*/ 1449917 w 1837267"/>
              <a:gd name="connsiteY12" fmla="*/ 606778 h 606778"/>
              <a:gd name="connsiteX13" fmla="*/ 77611 w 1837267"/>
              <a:gd name="connsiteY13" fmla="*/ 606778 h 606778"/>
              <a:gd name="connsiteX0" fmla="*/ 90311 w 1849967"/>
              <a:gd name="connsiteY0" fmla="*/ 606778 h 606778"/>
              <a:gd name="connsiteX1" fmla="*/ 107950 w 1849967"/>
              <a:gd name="connsiteY1" fmla="*/ 582083 h 606778"/>
              <a:gd name="connsiteX2" fmla="*/ 58561 w 1849967"/>
              <a:gd name="connsiteY2" fmla="*/ 518583 h 606778"/>
              <a:gd name="connsiteX3" fmla="*/ 19756 w 1849967"/>
              <a:gd name="connsiteY3" fmla="*/ 437445 h 606778"/>
              <a:gd name="connsiteX4" fmla="*/ 0 w 1849967"/>
              <a:gd name="connsiteY4" fmla="*/ 324908 h 606778"/>
              <a:gd name="connsiteX5" fmla="*/ 1466144 w 1849967"/>
              <a:gd name="connsiteY5" fmla="*/ 328083 h 606778"/>
              <a:gd name="connsiteX6" fmla="*/ 1818922 w 1849967"/>
              <a:gd name="connsiteY6" fmla="*/ 0 h 606778"/>
              <a:gd name="connsiteX7" fmla="*/ 1811867 w 1849967"/>
              <a:gd name="connsiteY7" fmla="*/ 56445 h 606778"/>
              <a:gd name="connsiteX8" fmla="*/ 1804811 w 1849967"/>
              <a:gd name="connsiteY8" fmla="*/ 112889 h 606778"/>
              <a:gd name="connsiteX9" fmla="*/ 1825978 w 1849967"/>
              <a:gd name="connsiteY9" fmla="*/ 158750 h 606778"/>
              <a:gd name="connsiteX10" fmla="*/ 1843617 w 1849967"/>
              <a:gd name="connsiteY10" fmla="*/ 211667 h 606778"/>
              <a:gd name="connsiteX11" fmla="*/ 1849967 w 1849967"/>
              <a:gd name="connsiteY11" fmla="*/ 230717 h 606778"/>
              <a:gd name="connsiteX12" fmla="*/ 1462617 w 1849967"/>
              <a:gd name="connsiteY12" fmla="*/ 606778 h 606778"/>
              <a:gd name="connsiteX13" fmla="*/ 90311 w 1849967"/>
              <a:gd name="connsiteY13" fmla="*/ 606778 h 606778"/>
              <a:gd name="connsiteX0" fmla="*/ 90311 w 1849967"/>
              <a:gd name="connsiteY0" fmla="*/ 606778 h 606778"/>
              <a:gd name="connsiteX1" fmla="*/ 107950 w 1849967"/>
              <a:gd name="connsiteY1" fmla="*/ 582083 h 606778"/>
              <a:gd name="connsiteX2" fmla="*/ 58561 w 1849967"/>
              <a:gd name="connsiteY2" fmla="*/ 518583 h 606778"/>
              <a:gd name="connsiteX3" fmla="*/ 19756 w 1849967"/>
              <a:gd name="connsiteY3" fmla="*/ 437445 h 606778"/>
              <a:gd name="connsiteX4" fmla="*/ 0 w 1849967"/>
              <a:gd name="connsiteY4" fmla="*/ 324908 h 606778"/>
              <a:gd name="connsiteX5" fmla="*/ 1466144 w 1849967"/>
              <a:gd name="connsiteY5" fmla="*/ 328083 h 606778"/>
              <a:gd name="connsiteX6" fmla="*/ 1818922 w 1849967"/>
              <a:gd name="connsiteY6" fmla="*/ 0 h 606778"/>
              <a:gd name="connsiteX7" fmla="*/ 1811867 w 1849967"/>
              <a:gd name="connsiteY7" fmla="*/ 56445 h 606778"/>
              <a:gd name="connsiteX8" fmla="*/ 1817511 w 1849967"/>
              <a:gd name="connsiteY8" fmla="*/ 119239 h 606778"/>
              <a:gd name="connsiteX9" fmla="*/ 1825978 w 1849967"/>
              <a:gd name="connsiteY9" fmla="*/ 158750 h 606778"/>
              <a:gd name="connsiteX10" fmla="*/ 1843617 w 1849967"/>
              <a:gd name="connsiteY10" fmla="*/ 211667 h 606778"/>
              <a:gd name="connsiteX11" fmla="*/ 1849967 w 1849967"/>
              <a:gd name="connsiteY11" fmla="*/ 230717 h 606778"/>
              <a:gd name="connsiteX12" fmla="*/ 1462617 w 1849967"/>
              <a:gd name="connsiteY12" fmla="*/ 606778 h 606778"/>
              <a:gd name="connsiteX13" fmla="*/ 90311 w 1849967"/>
              <a:gd name="connsiteY13" fmla="*/ 606778 h 606778"/>
              <a:gd name="connsiteX0" fmla="*/ 90311 w 1849967"/>
              <a:gd name="connsiteY0" fmla="*/ 606778 h 606778"/>
              <a:gd name="connsiteX1" fmla="*/ 107950 w 1849967"/>
              <a:gd name="connsiteY1" fmla="*/ 582083 h 606778"/>
              <a:gd name="connsiteX2" fmla="*/ 58561 w 1849967"/>
              <a:gd name="connsiteY2" fmla="*/ 518583 h 606778"/>
              <a:gd name="connsiteX3" fmla="*/ 47127 w 1849967"/>
              <a:gd name="connsiteY3" fmla="*/ 431971 h 606778"/>
              <a:gd name="connsiteX4" fmla="*/ 0 w 1849967"/>
              <a:gd name="connsiteY4" fmla="*/ 324908 h 606778"/>
              <a:gd name="connsiteX5" fmla="*/ 1466144 w 1849967"/>
              <a:gd name="connsiteY5" fmla="*/ 328083 h 606778"/>
              <a:gd name="connsiteX6" fmla="*/ 1818922 w 1849967"/>
              <a:gd name="connsiteY6" fmla="*/ 0 h 606778"/>
              <a:gd name="connsiteX7" fmla="*/ 1811867 w 1849967"/>
              <a:gd name="connsiteY7" fmla="*/ 56445 h 606778"/>
              <a:gd name="connsiteX8" fmla="*/ 1817511 w 1849967"/>
              <a:gd name="connsiteY8" fmla="*/ 119239 h 606778"/>
              <a:gd name="connsiteX9" fmla="*/ 1825978 w 1849967"/>
              <a:gd name="connsiteY9" fmla="*/ 158750 h 606778"/>
              <a:gd name="connsiteX10" fmla="*/ 1843617 w 1849967"/>
              <a:gd name="connsiteY10" fmla="*/ 211667 h 606778"/>
              <a:gd name="connsiteX11" fmla="*/ 1849967 w 1849967"/>
              <a:gd name="connsiteY11" fmla="*/ 230717 h 606778"/>
              <a:gd name="connsiteX12" fmla="*/ 1462617 w 1849967"/>
              <a:gd name="connsiteY12" fmla="*/ 606778 h 606778"/>
              <a:gd name="connsiteX13" fmla="*/ 90311 w 1849967"/>
              <a:gd name="connsiteY13" fmla="*/ 606778 h 606778"/>
              <a:gd name="connsiteX0" fmla="*/ 23636 w 1849967"/>
              <a:gd name="connsiteY0" fmla="*/ 609953 h 609953"/>
              <a:gd name="connsiteX1" fmla="*/ 107950 w 1849967"/>
              <a:gd name="connsiteY1" fmla="*/ 582083 h 609953"/>
              <a:gd name="connsiteX2" fmla="*/ 58561 w 1849967"/>
              <a:gd name="connsiteY2" fmla="*/ 518583 h 609953"/>
              <a:gd name="connsiteX3" fmla="*/ 47127 w 1849967"/>
              <a:gd name="connsiteY3" fmla="*/ 431971 h 609953"/>
              <a:gd name="connsiteX4" fmla="*/ 0 w 1849967"/>
              <a:gd name="connsiteY4" fmla="*/ 324908 h 609953"/>
              <a:gd name="connsiteX5" fmla="*/ 1466144 w 1849967"/>
              <a:gd name="connsiteY5" fmla="*/ 328083 h 609953"/>
              <a:gd name="connsiteX6" fmla="*/ 1818922 w 1849967"/>
              <a:gd name="connsiteY6" fmla="*/ 0 h 609953"/>
              <a:gd name="connsiteX7" fmla="*/ 1811867 w 1849967"/>
              <a:gd name="connsiteY7" fmla="*/ 56445 h 609953"/>
              <a:gd name="connsiteX8" fmla="*/ 1817511 w 1849967"/>
              <a:gd name="connsiteY8" fmla="*/ 119239 h 609953"/>
              <a:gd name="connsiteX9" fmla="*/ 1825978 w 1849967"/>
              <a:gd name="connsiteY9" fmla="*/ 158750 h 609953"/>
              <a:gd name="connsiteX10" fmla="*/ 1843617 w 1849967"/>
              <a:gd name="connsiteY10" fmla="*/ 211667 h 609953"/>
              <a:gd name="connsiteX11" fmla="*/ 1849967 w 1849967"/>
              <a:gd name="connsiteY11" fmla="*/ 230717 h 609953"/>
              <a:gd name="connsiteX12" fmla="*/ 1462617 w 1849967"/>
              <a:gd name="connsiteY12" fmla="*/ 606778 h 609953"/>
              <a:gd name="connsiteX13" fmla="*/ 23636 w 1849967"/>
              <a:gd name="connsiteY13" fmla="*/ 609953 h 609953"/>
              <a:gd name="connsiteX0" fmla="*/ 23636 w 1849967"/>
              <a:gd name="connsiteY0" fmla="*/ 609953 h 609953"/>
              <a:gd name="connsiteX1" fmla="*/ 58561 w 1849967"/>
              <a:gd name="connsiteY1" fmla="*/ 518583 h 609953"/>
              <a:gd name="connsiteX2" fmla="*/ 47127 w 1849967"/>
              <a:gd name="connsiteY2" fmla="*/ 431971 h 609953"/>
              <a:gd name="connsiteX3" fmla="*/ 0 w 1849967"/>
              <a:gd name="connsiteY3" fmla="*/ 324908 h 609953"/>
              <a:gd name="connsiteX4" fmla="*/ 1466144 w 1849967"/>
              <a:gd name="connsiteY4" fmla="*/ 328083 h 609953"/>
              <a:gd name="connsiteX5" fmla="*/ 1818922 w 1849967"/>
              <a:gd name="connsiteY5" fmla="*/ 0 h 609953"/>
              <a:gd name="connsiteX6" fmla="*/ 1811867 w 1849967"/>
              <a:gd name="connsiteY6" fmla="*/ 56445 h 609953"/>
              <a:gd name="connsiteX7" fmla="*/ 1817511 w 1849967"/>
              <a:gd name="connsiteY7" fmla="*/ 119239 h 609953"/>
              <a:gd name="connsiteX8" fmla="*/ 1825978 w 1849967"/>
              <a:gd name="connsiteY8" fmla="*/ 158750 h 609953"/>
              <a:gd name="connsiteX9" fmla="*/ 1843617 w 1849967"/>
              <a:gd name="connsiteY9" fmla="*/ 211667 h 609953"/>
              <a:gd name="connsiteX10" fmla="*/ 1849967 w 1849967"/>
              <a:gd name="connsiteY10" fmla="*/ 230717 h 609953"/>
              <a:gd name="connsiteX11" fmla="*/ 1462617 w 1849967"/>
              <a:gd name="connsiteY11" fmla="*/ 606778 h 609953"/>
              <a:gd name="connsiteX12" fmla="*/ 23636 w 1849967"/>
              <a:gd name="connsiteY12" fmla="*/ 609953 h 609953"/>
              <a:gd name="connsiteX0" fmla="*/ 23636 w 1849967"/>
              <a:gd name="connsiteY0" fmla="*/ 609953 h 609953"/>
              <a:gd name="connsiteX1" fmla="*/ 58561 w 1849967"/>
              <a:gd name="connsiteY1" fmla="*/ 518583 h 609953"/>
              <a:gd name="connsiteX2" fmla="*/ 97789 w 1849967"/>
              <a:gd name="connsiteY2" fmla="*/ 474503 h 609953"/>
              <a:gd name="connsiteX3" fmla="*/ 47127 w 1849967"/>
              <a:gd name="connsiteY3" fmla="*/ 431971 h 609953"/>
              <a:gd name="connsiteX4" fmla="*/ 0 w 1849967"/>
              <a:gd name="connsiteY4" fmla="*/ 324908 h 609953"/>
              <a:gd name="connsiteX5" fmla="*/ 1466144 w 1849967"/>
              <a:gd name="connsiteY5" fmla="*/ 328083 h 609953"/>
              <a:gd name="connsiteX6" fmla="*/ 1818922 w 1849967"/>
              <a:gd name="connsiteY6" fmla="*/ 0 h 609953"/>
              <a:gd name="connsiteX7" fmla="*/ 1811867 w 1849967"/>
              <a:gd name="connsiteY7" fmla="*/ 56445 h 609953"/>
              <a:gd name="connsiteX8" fmla="*/ 1817511 w 1849967"/>
              <a:gd name="connsiteY8" fmla="*/ 119239 h 609953"/>
              <a:gd name="connsiteX9" fmla="*/ 1825978 w 1849967"/>
              <a:gd name="connsiteY9" fmla="*/ 158750 h 609953"/>
              <a:gd name="connsiteX10" fmla="*/ 1843617 w 1849967"/>
              <a:gd name="connsiteY10" fmla="*/ 211667 h 609953"/>
              <a:gd name="connsiteX11" fmla="*/ 1849967 w 1849967"/>
              <a:gd name="connsiteY11" fmla="*/ 230717 h 609953"/>
              <a:gd name="connsiteX12" fmla="*/ 1462617 w 1849967"/>
              <a:gd name="connsiteY12" fmla="*/ 606778 h 609953"/>
              <a:gd name="connsiteX13" fmla="*/ 23636 w 1849967"/>
              <a:gd name="connsiteY13" fmla="*/ 609953 h 609953"/>
              <a:gd name="connsiteX0" fmla="*/ 42686 w 1849967"/>
              <a:gd name="connsiteY0" fmla="*/ 606778 h 606778"/>
              <a:gd name="connsiteX1" fmla="*/ 58561 w 1849967"/>
              <a:gd name="connsiteY1" fmla="*/ 518583 h 606778"/>
              <a:gd name="connsiteX2" fmla="*/ 97789 w 1849967"/>
              <a:gd name="connsiteY2" fmla="*/ 474503 h 606778"/>
              <a:gd name="connsiteX3" fmla="*/ 47127 w 1849967"/>
              <a:gd name="connsiteY3" fmla="*/ 431971 h 606778"/>
              <a:gd name="connsiteX4" fmla="*/ 0 w 1849967"/>
              <a:gd name="connsiteY4" fmla="*/ 324908 h 606778"/>
              <a:gd name="connsiteX5" fmla="*/ 1466144 w 1849967"/>
              <a:gd name="connsiteY5" fmla="*/ 328083 h 606778"/>
              <a:gd name="connsiteX6" fmla="*/ 1818922 w 1849967"/>
              <a:gd name="connsiteY6" fmla="*/ 0 h 606778"/>
              <a:gd name="connsiteX7" fmla="*/ 1811867 w 1849967"/>
              <a:gd name="connsiteY7" fmla="*/ 56445 h 606778"/>
              <a:gd name="connsiteX8" fmla="*/ 1817511 w 1849967"/>
              <a:gd name="connsiteY8" fmla="*/ 119239 h 606778"/>
              <a:gd name="connsiteX9" fmla="*/ 1825978 w 1849967"/>
              <a:gd name="connsiteY9" fmla="*/ 158750 h 606778"/>
              <a:gd name="connsiteX10" fmla="*/ 1843617 w 1849967"/>
              <a:gd name="connsiteY10" fmla="*/ 211667 h 606778"/>
              <a:gd name="connsiteX11" fmla="*/ 1849967 w 1849967"/>
              <a:gd name="connsiteY11" fmla="*/ 230717 h 606778"/>
              <a:gd name="connsiteX12" fmla="*/ 1462617 w 1849967"/>
              <a:gd name="connsiteY12" fmla="*/ 606778 h 606778"/>
              <a:gd name="connsiteX13" fmla="*/ 42686 w 1849967"/>
              <a:gd name="connsiteY13" fmla="*/ 606778 h 606778"/>
              <a:gd name="connsiteX0" fmla="*/ 42686 w 1849967"/>
              <a:gd name="connsiteY0" fmla="*/ 606778 h 606778"/>
              <a:gd name="connsiteX1" fmla="*/ 68086 w 1849967"/>
              <a:gd name="connsiteY1" fmla="*/ 518583 h 606778"/>
              <a:gd name="connsiteX2" fmla="*/ 97789 w 1849967"/>
              <a:gd name="connsiteY2" fmla="*/ 474503 h 606778"/>
              <a:gd name="connsiteX3" fmla="*/ 47127 w 1849967"/>
              <a:gd name="connsiteY3" fmla="*/ 431971 h 606778"/>
              <a:gd name="connsiteX4" fmla="*/ 0 w 1849967"/>
              <a:gd name="connsiteY4" fmla="*/ 324908 h 606778"/>
              <a:gd name="connsiteX5" fmla="*/ 1466144 w 1849967"/>
              <a:gd name="connsiteY5" fmla="*/ 328083 h 606778"/>
              <a:gd name="connsiteX6" fmla="*/ 1818922 w 1849967"/>
              <a:gd name="connsiteY6" fmla="*/ 0 h 606778"/>
              <a:gd name="connsiteX7" fmla="*/ 1811867 w 1849967"/>
              <a:gd name="connsiteY7" fmla="*/ 56445 h 606778"/>
              <a:gd name="connsiteX8" fmla="*/ 1817511 w 1849967"/>
              <a:gd name="connsiteY8" fmla="*/ 119239 h 606778"/>
              <a:gd name="connsiteX9" fmla="*/ 1825978 w 1849967"/>
              <a:gd name="connsiteY9" fmla="*/ 158750 h 606778"/>
              <a:gd name="connsiteX10" fmla="*/ 1843617 w 1849967"/>
              <a:gd name="connsiteY10" fmla="*/ 211667 h 606778"/>
              <a:gd name="connsiteX11" fmla="*/ 1849967 w 1849967"/>
              <a:gd name="connsiteY11" fmla="*/ 230717 h 606778"/>
              <a:gd name="connsiteX12" fmla="*/ 1462617 w 1849967"/>
              <a:gd name="connsiteY12" fmla="*/ 606778 h 606778"/>
              <a:gd name="connsiteX13" fmla="*/ 42686 w 1849967"/>
              <a:gd name="connsiteY13" fmla="*/ 606778 h 606778"/>
              <a:gd name="connsiteX0" fmla="*/ 33161 w 1840442"/>
              <a:gd name="connsiteY0" fmla="*/ 606778 h 606778"/>
              <a:gd name="connsiteX1" fmla="*/ 58561 w 1840442"/>
              <a:gd name="connsiteY1" fmla="*/ 518583 h 606778"/>
              <a:gd name="connsiteX2" fmla="*/ 88264 w 1840442"/>
              <a:gd name="connsiteY2" fmla="*/ 474503 h 606778"/>
              <a:gd name="connsiteX3" fmla="*/ 37602 w 1840442"/>
              <a:gd name="connsiteY3" fmla="*/ 431971 h 606778"/>
              <a:gd name="connsiteX4" fmla="*/ 0 w 1840442"/>
              <a:gd name="connsiteY4" fmla="*/ 324908 h 606778"/>
              <a:gd name="connsiteX5" fmla="*/ 1456619 w 1840442"/>
              <a:gd name="connsiteY5" fmla="*/ 328083 h 606778"/>
              <a:gd name="connsiteX6" fmla="*/ 1809397 w 1840442"/>
              <a:gd name="connsiteY6" fmla="*/ 0 h 606778"/>
              <a:gd name="connsiteX7" fmla="*/ 1802342 w 1840442"/>
              <a:gd name="connsiteY7" fmla="*/ 56445 h 606778"/>
              <a:gd name="connsiteX8" fmla="*/ 1807986 w 1840442"/>
              <a:gd name="connsiteY8" fmla="*/ 119239 h 606778"/>
              <a:gd name="connsiteX9" fmla="*/ 1816453 w 1840442"/>
              <a:gd name="connsiteY9" fmla="*/ 158750 h 606778"/>
              <a:gd name="connsiteX10" fmla="*/ 1834092 w 1840442"/>
              <a:gd name="connsiteY10" fmla="*/ 211667 h 606778"/>
              <a:gd name="connsiteX11" fmla="*/ 1840442 w 1840442"/>
              <a:gd name="connsiteY11" fmla="*/ 230717 h 606778"/>
              <a:gd name="connsiteX12" fmla="*/ 1453092 w 1840442"/>
              <a:gd name="connsiteY12" fmla="*/ 606778 h 606778"/>
              <a:gd name="connsiteX13" fmla="*/ 33161 w 1840442"/>
              <a:gd name="connsiteY13" fmla="*/ 606778 h 606778"/>
              <a:gd name="connsiteX0" fmla="*/ 33161 w 1840442"/>
              <a:gd name="connsiteY0" fmla="*/ 606778 h 606778"/>
              <a:gd name="connsiteX1" fmla="*/ 58561 w 1840442"/>
              <a:gd name="connsiteY1" fmla="*/ 518583 h 606778"/>
              <a:gd name="connsiteX2" fmla="*/ 88264 w 1840442"/>
              <a:gd name="connsiteY2" fmla="*/ 474503 h 606778"/>
              <a:gd name="connsiteX3" fmla="*/ 37602 w 1840442"/>
              <a:gd name="connsiteY3" fmla="*/ 431971 h 606778"/>
              <a:gd name="connsiteX4" fmla="*/ 0 w 1840442"/>
              <a:gd name="connsiteY4" fmla="*/ 324908 h 606778"/>
              <a:gd name="connsiteX5" fmla="*/ 1456619 w 1840442"/>
              <a:gd name="connsiteY5" fmla="*/ 328083 h 606778"/>
              <a:gd name="connsiteX6" fmla="*/ 1809397 w 1840442"/>
              <a:gd name="connsiteY6" fmla="*/ 0 h 606778"/>
              <a:gd name="connsiteX7" fmla="*/ 1802342 w 1840442"/>
              <a:gd name="connsiteY7" fmla="*/ 56445 h 606778"/>
              <a:gd name="connsiteX8" fmla="*/ 1820686 w 1840442"/>
              <a:gd name="connsiteY8" fmla="*/ 106539 h 606778"/>
              <a:gd name="connsiteX9" fmla="*/ 1816453 w 1840442"/>
              <a:gd name="connsiteY9" fmla="*/ 158750 h 606778"/>
              <a:gd name="connsiteX10" fmla="*/ 1834092 w 1840442"/>
              <a:gd name="connsiteY10" fmla="*/ 211667 h 606778"/>
              <a:gd name="connsiteX11" fmla="*/ 1840442 w 1840442"/>
              <a:gd name="connsiteY11" fmla="*/ 230717 h 606778"/>
              <a:gd name="connsiteX12" fmla="*/ 1453092 w 1840442"/>
              <a:gd name="connsiteY12" fmla="*/ 606778 h 606778"/>
              <a:gd name="connsiteX13" fmla="*/ 33161 w 1840442"/>
              <a:gd name="connsiteY13" fmla="*/ 606778 h 606778"/>
              <a:gd name="connsiteX0" fmla="*/ 33161 w 1840442"/>
              <a:gd name="connsiteY0" fmla="*/ 628130 h 628130"/>
              <a:gd name="connsiteX1" fmla="*/ 58561 w 1840442"/>
              <a:gd name="connsiteY1" fmla="*/ 539935 h 628130"/>
              <a:gd name="connsiteX2" fmla="*/ 88264 w 1840442"/>
              <a:gd name="connsiteY2" fmla="*/ 495855 h 628130"/>
              <a:gd name="connsiteX3" fmla="*/ 37602 w 1840442"/>
              <a:gd name="connsiteY3" fmla="*/ 453323 h 628130"/>
              <a:gd name="connsiteX4" fmla="*/ 0 w 1840442"/>
              <a:gd name="connsiteY4" fmla="*/ 346260 h 628130"/>
              <a:gd name="connsiteX5" fmla="*/ 1456619 w 1840442"/>
              <a:gd name="connsiteY5" fmla="*/ 349435 h 628130"/>
              <a:gd name="connsiteX6" fmla="*/ 1809397 w 1840442"/>
              <a:gd name="connsiteY6" fmla="*/ 21352 h 628130"/>
              <a:gd name="connsiteX7" fmla="*/ 1774188 w 1840442"/>
              <a:gd name="connsiteY7" fmla="*/ 38655 h 628130"/>
              <a:gd name="connsiteX8" fmla="*/ 1802342 w 1840442"/>
              <a:gd name="connsiteY8" fmla="*/ 77797 h 628130"/>
              <a:gd name="connsiteX9" fmla="*/ 1820686 w 1840442"/>
              <a:gd name="connsiteY9" fmla="*/ 127891 h 628130"/>
              <a:gd name="connsiteX10" fmla="*/ 1816453 w 1840442"/>
              <a:gd name="connsiteY10" fmla="*/ 180102 h 628130"/>
              <a:gd name="connsiteX11" fmla="*/ 1834092 w 1840442"/>
              <a:gd name="connsiteY11" fmla="*/ 233019 h 628130"/>
              <a:gd name="connsiteX12" fmla="*/ 1840442 w 1840442"/>
              <a:gd name="connsiteY12" fmla="*/ 252069 h 628130"/>
              <a:gd name="connsiteX13" fmla="*/ 1453092 w 1840442"/>
              <a:gd name="connsiteY13" fmla="*/ 628130 h 628130"/>
              <a:gd name="connsiteX14" fmla="*/ 33161 w 1840442"/>
              <a:gd name="connsiteY14" fmla="*/ 628130 h 628130"/>
              <a:gd name="connsiteX0" fmla="*/ 33161 w 1840442"/>
              <a:gd name="connsiteY0" fmla="*/ 589475 h 589475"/>
              <a:gd name="connsiteX1" fmla="*/ 58561 w 1840442"/>
              <a:gd name="connsiteY1" fmla="*/ 501280 h 589475"/>
              <a:gd name="connsiteX2" fmla="*/ 88264 w 1840442"/>
              <a:gd name="connsiteY2" fmla="*/ 457200 h 589475"/>
              <a:gd name="connsiteX3" fmla="*/ 37602 w 1840442"/>
              <a:gd name="connsiteY3" fmla="*/ 414668 h 589475"/>
              <a:gd name="connsiteX4" fmla="*/ 0 w 1840442"/>
              <a:gd name="connsiteY4" fmla="*/ 307605 h 589475"/>
              <a:gd name="connsiteX5" fmla="*/ 1456619 w 1840442"/>
              <a:gd name="connsiteY5" fmla="*/ 310780 h 589475"/>
              <a:gd name="connsiteX6" fmla="*/ 1774188 w 1840442"/>
              <a:gd name="connsiteY6" fmla="*/ 0 h 589475"/>
              <a:gd name="connsiteX7" fmla="*/ 1802342 w 1840442"/>
              <a:gd name="connsiteY7" fmla="*/ 39142 h 589475"/>
              <a:gd name="connsiteX8" fmla="*/ 1820686 w 1840442"/>
              <a:gd name="connsiteY8" fmla="*/ 89236 h 589475"/>
              <a:gd name="connsiteX9" fmla="*/ 1816453 w 1840442"/>
              <a:gd name="connsiteY9" fmla="*/ 141447 h 589475"/>
              <a:gd name="connsiteX10" fmla="*/ 1834092 w 1840442"/>
              <a:gd name="connsiteY10" fmla="*/ 194364 h 589475"/>
              <a:gd name="connsiteX11" fmla="*/ 1840442 w 1840442"/>
              <a:gd name="connsiteY11" fmla="*/ 213414 h 589475"/>
              <a:gd name="connsiteX12" fmla="*/ 1453092 w 1840442"/>
              <a:gd name="connsiteY12" fmla="*/ 589475 h 589475"/>
              <a:gd name="connsiteX13" fmla="*/ 33161 w 1840442"/>
              <a:gd name="connsiteY13" fmla="*/ 589475 h 589475"/>
              <a:gd name="connsiteX0" fmla="*/ 33161 w 1840442"/>
              <a:gd name="connsiteY0" fmla="*/ 599000 h 599000"/>
              <a:gd name="connsiteX1" fmla="*/ 58561 w 1840442"/>
              <a:gd name="connsiteY1" fmla="*/ 510805 h 599000"/>
              <a:gd name="connsiteX2" fmla="*/ 88264 w 1840442"/>
              <a:gd name="connsiteY2" fmla="*/ 466725 h 599000"/>
              <a:gd name="connsiteX3" fmla="*/ 37602 w 1840442"/>
              <a:gd name="connsiteY3" fmla="*/ 424193 h 599000"/>
              <a:gd name="connsiteX4" fmla="*/ 0 w 1840442"/>
              <a:gd name="connsiteY4" fmla="*/ 317130 h 599000"/>
              <a:gd name="connsiteX5" fmla="*/ 1456619 w 1840442"/>
              <a:gd name="connsiteY5" fmla="*/ 320305 h 599000"/>
              <a:gd name="connsiteX6" fmla="*/ 1790063 w 1840442"/>
              <a:gd name="connsiteY6" fmla="*/ 0 h 599000"/>
              <a:gd name="connsiteX7" fmla="*/ 1802342 w 1840442"/>
              <a:gd name="connsiteY7" fmla="*/ 48667 h 599000"/>
              <a:gd name="connsiteX8" fmla="*/ 1820686 w 1840442"/>
              <a:gd name="connsiteY8" fmla="*/ 98761 h 599000"/>
              <a:gd name="connsiteX9" fmla="*/ 1816453 w 1840442"/>
              <a:gd name="connsiteY9" fmla="*/ 150972 h 599000"/>
              <a:gd name="connsiteX10" fmla="*/ 1834092 w 1840442"/>
              <a:gd name="connsiteY10" fmla="*/ 203889 h 599000"/>
              <a:gd name="connsiteX11" fmla="*/ 1840442 w 1840442"/>
              <a:gd name="connsiteY11" fmla="*/ 222939 h 599000"/>
              <a:gd name="connsiteX12" fmla="*/ 1453092 w 1840442"/>
              <a:gd name="connsiteY12" fmla="*/ 599000 h 599000"/>
              <a:gd name="connsiteX13" fmla="*/ 33161 w 1840442"/>
              <a:gd name="connsiteY13" fmla="*/ 599000 h 599000"/>
              <a:gd name="connsiteX0" fmla="*/ 33161 w 1841853"/>
              <a:gd name="connsiteY0" fmla="*/ 599000 h 599000"/>
              <a:gd name="connsiteX1" fmla="*/ 58561 w 1841853"/>
              <a:gd name="connsiteY1" fmla="*/ 510805 h 599000"/>
              <a:gd name="connsiteX2" fmla="*/ 88264 w 1841853"/>
              <a:gd name="connsiteY2" fmla="*/ 466725 h 599000"/>
              <a:gd name="connsiteX3" fmla="*/ 37602 w 1841853"/>
              <a:gd name="connsiteY3" fmla="*/ 424193 h 599000"/>
              <a:gd name="connsiteX4" fmla="*/ 0 w 1841853"/>
              <a:gd name="connsiteY4" fmla="*/ 317130 h 599000"/>
              <a:gd name="connsiteX5" fmla="*/ 1456619 w 1841853"/>
              <a:gd name="connsiteY5" fmla="*/ 320305 h 599000"/>
              <a:gd name="connsiteX6" fmla="*/ 1790063 w 1841853"/>
              <a:gd name="connsiteY6" fmla="*/ 0 h 599000"/>
              <a:gd name="connsiteX7" fmla="*/ 1802342 w 1841853"/>
              <a:gd name="connsiteY7" fmla="*/ 48667 h 599000"/>
              <a:gd name="connsiteX8" fmla="*/ 1820686 w 1841853"/>
              <a:gd name="connsiteY8" fmla="*/ 98761 h 599000"/>
              <a:gd name="connsiteX9" fmla="*/ 1841853 w 1841853"/>
              <a:gd name="connsiteY9" fmla="*/ 150972 h 599000"/>
              <a:gd name="connsiteX10" fmla="*/ 1834092 w 1841853"/>
              <a:gd name="connsiteY10" fmla="*/ 203889 h 599000"/>
              <a:gd name="connsiteX11" fmla="*/ 1840442 w 1841853"/>
              <a:gd name="connsiteY11" fmla="*/ 222939 h 599000"/>
              <a:gd name="connsiteX12" fmla="*/ 1453092 w 1841853"/>
              <a:gd name="connsiteY12" fmla="*/ 599000 h 599000"/>
              <a:gd name="connsiteX13" fmla="*/ 33161 w 1841853"/>
              <a:gd name="connsiteY13" fmla="*/ 599000 h 599000"/>
              <a:gd name="connsiteX0" fmla="*/ 33161 w 1870372"/>
              <a:gd name="connsiteY0" fmla="*/ 599000 h 599000"/>
              <a:gd name="connsiteX1" fmla="*/ 58561 w 1870372"/>
              <a:gd name="connsiteY1" fmla="*/ 510805 h 599000"/>
              <a:gd name="connsiteX2" fmla="*/ 88264 w 1870372"/>
              <a:gd name="connsiteY2" fmla="*/ 466725 h 599000"/>
              <a:gd name="connsiteX3" fmla="*/ 37602 w 1870372"/>
              <a:gd name="connsiteY3" fmla="*/ 424193 h 599000"/>
              <a:gd name="connsiteX4" fmla="*/ 0 w 1870372"/>
              <a:gd name="connsiteY4" fmla="*/ 317130 h 599000"/>
              <a:gd name="connsiteX5" fmla="*/ 1456619 w 1870372"/>
              <a:gd name="connsiteY5" fmla="*/ 320305 h 599000"/>
              <a:gd name="connsiteX6" fmla="*/ 1790063 w 1870372"/>
              <a:gd name="connsiteY6" fmla="*/ 0 h 599000"/>
              <a:gd name="connsiteX7" fmla="*/ 1802342 w 1870372"/>
              <a:gd name="connsiteY7" fmla="*/ 48667 h 599000"/>
              <a:gd name="connsiteX8" fmla="*/ 1820686 w 1870372"/>
              <a:gd name="connsiteY8" fmla="*/ 98761 h 599000"/>
              <a:gd name="connsiteX9" fmla="*/ 1841853 w 1870372"/>
              <a:gd name="connsiteY9" fmla="*/ 150972 h 599000"/>
              <a:gd name="connsiteX10" fmla="*/ 1840442 w 1870372"/>
              <a:gd name="connsiteY10" fmla="*/ 222939 h 599000"/>
              <a:gd name="connsiteX11" fmla="*/ 1453092 w 1870372"/>
              <a:gd name="connsiteY11" fmla="*/ 599000 h 599000"/>
              <a:gd name="connsiteX12" fmla="*/ 33161 w 1870372"/>
              <a:gd name="connsiteY12" fmla="*/ 599000 h 599000"/>
              <a:gd name="connsiteX0" fmla="*/ 33161 w 1868244"/>
              <a:gd name="connsiteY0" fmla="*/ 599000 h 599000"/>
              <a:gd name="connsiteX1" fmla="*/ 58561 w 1868244"/>
              <a:gd name="connsiteY1" fmla="*/ 510805 h 599000"/>
              <a:gd name="connsiteX2" fmla="*/ 88264 w 1868244"/>
              <a:gd name="connsiteY2" fmla="*/ 466725 h 599000"/>
              <a:gd name="connsiteX3" fmla="*/ 37602 w 1868244"/>
              <a:gd name="connsiteY3" fmla="*/ 424193 h 599000"/>
              <a:gd name="connsiteX4" fmla="*/ 0 w 1868244"/>
              <a:gd name="connsiteY4" fmla="*/ 317130 h 599000"/>
              <a:gd name="connsiteX5" fmla="*/ 1456619 w 1868244"/>
              <a:gd name="connsiteY5" fmla="*/ 320305 h 599000"/>
              <a:gd name="connsiteX6" fmla="*/ 1790063 w 1868244"/>
              <a:gd name="connsiteY6" fmla="*/ 0 h 599000"/>
              <a:gd name="connsiteX7" fmla="*/ 1802342 w 1868244"/>
              <a:gd name="connsiteY7" fmla="*/ 48667 h 599000"/>
              <a:gd name="connsiteX8" fmla="*/ 1820686 w 1868244"/>
              <a:gd name="connsiteY8" fmla="*/ 98761 h 599000"/>
              <a:gd name="connsiteX9" fmla="*/ 1841853 w 1868244"/>
              <a:gd name="connsiteY9" fmla="*/ 150972 h 599000"/>
              <a:gd name="connsiteX10" fmla="*/ 1840442 w 1868244"/>
              <a:gd name="connsiteY10" fmla="*/ 222939 h 599000"/>
              <a:gd name="connsiteX11" fmla="*/ 1453092 w 1868244"/>
              <a:gd name="connsiteY11" fmla="*/ 599000 h 599000"/>
              <a:gd name="connsiteX12" fmla="*/ 33161 w 1868244"/>
              <a:gd name="connsiteY12" fmla="*/ 599000 h 599000"/>
              <a:gd name="connsiteX0" fmla="*/ 33161 w 1841853"/>
              <a:gd name="connsiteY0" fmla="*/ 599000 h 599000"/>
              <a:gd name="connsiteX1" fmla="*/ 58561 w 1841853"/>
              <a:gd name="connsiteY1" fmla="*/ 510805 h 599000"/>
              <a:gd name="connsiteX2" fmla="*/ 88264 w 1841853"/>
              <a:gd name="connsiteY2" fmla="*/ 466725 h 599000"/>
              <a:gd name="connsiteX3" fmla="*/ 37602 w 1841853"/>
              <a:gd name="connsiteY3" fmla="*/ 424193 h 599000"/>
              <a:gd name="connsiteX4" fmla="*/ 0 w 1841853"/>
              <a:gd name="connsiteY4" fmla="*/ 317130 h 599000"/>
              <a:gd name="connsiteX5" fmla="*/ 1456619 w 1841853"/>
              <a:gd name="connsiteY5" fmla="*/ 320305 h 599000"/>
              <a:gd name="connsiteX6" fmla="*/ 1790063 w 1841853"/>
              <a:gd name="connsiteY6" fmla="*/ 0 h 599000"/>
              <a:gd name="connsiteX7" fmla="*/ 1802342 w 1841853"/>
              <a:gd name="connsiteY7" fmla="*/ 48667 h 599000"/>
              <a:gd name="connsiteX8" fmla="*/ 1820686 w 1841853"/>
              <a:gd name="connsiteY8" fmla="*/ 98761 h 599000"/>
              <a:gd name="connsiteX9" fmla="*/ 1841853 w 1841853"/>
              <a:gd name="connsiteY9" fmla="*/ 150972 h 599000"/>
              <a:gd name="connsiteX10" fmla="*/ 1840442 w 1841853"/>
              <a:gd name="connsiteY10" fmla="*/ 222939 h 599000"/>
              <a:gd name="connsiteX11" fmla="*/ 1453092 w 1841853"/>
              <a:gd name="connsiteY11" fmla="*/ 599000 h 599000"/>
              <a:gd name="connsiteX12" fmla="*/ 33161 w 1841853"/>
              <a:gd name="connsiteY12" fmla="*/ 599000 h 599000"/>
              <a:gd name="connsiteX0" fmla="*/ 33161 w 1878737"/>
              <a:gd name="connsiteY0" fmla="*/ 599000 h 599000"/>
              <a:gd name="connsiteX1" fmla="*/ 58561 w 1878737"/>
              <a:gd name="connsiteY1" fmla="*/ 510805 h 599000"/>
              <a:gd name="connsiteX2" fmla="*/ 88264 w 1878737"/>
              <a:gd name="connsiteY2" fmla="*/ 466725 h 599000"/>
              <a:gd name="connsiteX3" fmla="*/ 37602 w 1878737"/>
              <a:gd name="connsiteY3" fmla="*/ 424193 h 599000"/>
              <a:gd name="connsiteX4" fmla="*/ 0 w 1878737"/>
              <a:gd name="connsiteY4" fmla="*/ 317130 h 599000"/>
              <a:gd name="connsiteX5" fmla="*/ 1456619 w 1878737"/>
              <a:gd name="connsiteY5" fmla="*/ 320305 h 599000"/>
              <a:gd name="connsiteX6" fmla="*/ 1790063 w 1878737"/>
              <a:gd name="connsiteY6" fmla="*/ 0 h 599000"/>
              <a:gd name="connsiteX7" fmla="*/ 1802342 w 1878737"/>
              <a:gd name="connsiteY7" fmla="*/ 48667 h 599000"/>
              <a:gd name="connsiteX8" fmla="*/ 1820686 w 1878737"/>
              <a:gd name="connsiteY8" fmla="*/ 98761 h 599000"/>
              <a:gd name="connsiteX9" fmla="*/ 1841853 w 1878737"/>
              <a:gd name="connsiteY9" fmla="*/ 150972 h 599000"/>
              <a:gd name="connsiteX10" fmla="*/ 1840442 w 1878737"/>
              <a:gd name="connsiteY10" fmla="*/ 222939 h 599000"/>
              <a:gd name="connsiteX11" fmla="*/ 1453092 w 1878737"/>
              <a:gd name="connsiteY11" fmla="*/ 599000 h 599000"/>
              <a:gd name="connsiteX12" fmla="*/ 33161 w 1878737"/>
              <a:gd name="connsiteY12" fmla="*/ 599000 h 599000"/>
              <a:gd name="connsiteX0" fmla="*/ 33161 w 1841853"/>
              <a:gd name="connsiteY0" fmla="*/ 599000 h 599000"/>
              <a:gd name="connsiteX1" fmla="*/ 58561 w 1841853"/>
              <a:gd name="connsiteY1" fmla="*/ 510805 h 599000"/>
              <a:gd name="connsiteX2" fmla="*/ 88264 w 1841853"/>
              <a:gd name="connsiteY2" fmla="*/ 466725 h 599000"/>
              <a:gd name="connsiteX3" fmla="*/ 37602 w 1841853"/>
              <a:gd name="connsiteY3" fmla="*/ 424193 h 599000"/>
              <a:gd name="connsiteX4" fmla="*/ 0 w 1841853"/>
              <a:gd name="connsiteY4" fmla="*/ 317130 h 599000"/>
              <a:gd name="connsiteX5" fmla="*/ 1456619 w 1841853"/>
              <a:gd name="connsiteY5" fmla="*/ 320305 h 599000"/>
              <a:gd name="connsiteX6" fmla="*/ 1790063 w 1841853"/>
              <a:gd name="connsiteY6" fmla="*/ 0 h 599000"/>
              <a:gd name="connsiteX7" fmla="*/ 1802342 w 1841853"/>
              <a:gd name="connsiteY7" fmla="*/ 48667 h 599000"/>
              <a:gd name="connsiteX8" fmla="*/ 1820686 w 1841853"/>
              <a:gd name="connsiteY8" fmla="*/ 98761 h 599000"/>
              <a:gd name="connsiteX9" fmla="*/ 1841853 w 1841853"/>
              <a:gd name="connsiteY9" fmla="*/ 150972 h 599000"/>
              <a:gd name="connsiteX10" fmla="*/ 1840442 w 1841853"/>
              <a:gd name="connsiteY10" fmla="*/ 222939 h 599000"/>
              <a:gd name="connsiteX11" fmla="*/ 1453092 w 1841853"/>
              <a:gd name="connsiteY11" fmla="*/ 599000 h 599000"/>
              <a:gd name="connsiteX12" fmla="*/ 33161 w 1841853"/>
              <a:gd name="connsiteY12" fmla="*/ 599000 h 599000"/>
              <a:gd name="connsiteX0" fmla="*/ 33161 w 1854634"/>
              <a:gd name="connsiteY0" fmla="*/ 599000 h 599000"/>
              <a:gd name="connsiteX1" fmla="*/ 58561 w 1854634"/>
              <a:gd name="connsiteY1" fmla="*/ 510805 h 599000"/>
              <a:gd name="connsiteX2" fmla="*/ 88264 w 1854634"/>
              <a:gd name="connsiteY2" fmla="*/ 466725 h 599000"/>
              <a:gd name="connsiteX3" fmla="*/ 37602 w 1854634"/>
              <a:gd name="connsiteY3" fmla="*/ 424193 h 599000"/>
              <a:gd name="connsiteX4" fmla="*/ 0 w 1854634"/>
              <a:gd name="connsiteY4" fmla="*/ 317130 h 599000"/>
              <a:gd name="connsiteX5" fmla="*/ 1456619 w 1854634"/>
              <a:gd name="connsiteY5" fmla="*/ 320305 h 599000"/>
              <a:gd name="connsiteX6" fmla="*/ 1790063 w 1854634"/>
              <a:gd name="connsiteY6" fmla="*/ 0 h 599000"/>
              <a:gd name="connsiteX7" fmla="*/ 1802342 w 1854634"/>
              <a:gd name="connsiteY7" fmla="*/ 48667 h 599000"/>
              <a:gd name="connsiteX8" fmla="*/ 1820686 w 1854634"/>
              <a:gd name="connsiteY8" fmla="*/ 98761 h 599000"/>
              <a:gd name="connsiteX9" fmla="*/ 1841853 w 1854634"/>
              <a:gd name="connsiteY9" fmla="*/ 150972 h 599000"/>
              <a:gd name="connsiteX10" fmla="*/ 1840442 w 1854634"/>
              <a:gd name="connsiteY10" fmla="*/ 222939 h 599000"/>
              <a:gd name="connsiteX11" fmla="*/ 1453092 w 1854634"/>
              <a:gd name="connsiteY11" fmla="*/ 599000 h 599000"/>
              <a:gd name="connsiteX12" fmla="*/ 33161 w 1854634"/>
              <a:gd name="connsiteY12" fmla="*/ 599000 h 599000"/>
              <a:gd name="connsiteX0" fmla="*/ 33161 w 1841853"/>
              <a:gd name="connsiteY0" fmla="*/ 599000 h 599000"/>
              <a:gd name="connsiteX1" fmla="*/ 58561 w 1841853"/>
              <a:gd name="connsiteY1" fmla="*/ 510805 h 599000"/>
              <a:gd name="connsiteX2" fmla="*/ 88264 w 1841853"/>
              <a:gd name="connsiteY2" fmla="*/ 466725 h 599000"/>
              <a:gd name="connsiteX3" fmla="*/ 37602 w 1841853"/>
              <a:gd name="connsiteY3" fmla="*/ 424193 h 599000"/>
              <a:gd name="connsiteX4" fmla="*/ 0 w 1841853"/>
              <a:gd name="connsiteY4" fmla="*/ 317130 h 599000"/>
              <a:gd name="connsiteX5" fmla="*/ 1456619 w 1841853"/>
              <a:gd name="connsiteY5" fmla="*/ 320305 h 599000"/>
              <a:gd name="connsiteX6" fmla="*/ 1790063 w 1841853"/>
              <a:gd name="connsiteY6" fmla="*/ 0 h 599000"/>
              <a:gd name="connsiteX7" fmla="*/ 1802342 w 1841853"/>
              <a:gd name="connsiteY7" fmla="*/ 48667 h 599000"/>
              <a:gd name="connsiteX8" fmla="*/ 1820686 w 1841853"/>
              <a:gd name="connsiteY8" fmla="*/ 98761 h 599000"/>
              <a:gd name="connsiteX9" fmla="*/ 1841853 w 1841853"/>
              <a:gd name="connsiteY9" fmla="*/ 150972 h 599000"/>
              <a:gd name="connsiteX10" fmla="*/ 1840442 w 1841853"/>
              <a:gd name="connsiteY10" fmla="*/ 222939 h 599000"/>
              <a:gd name="connsiteX11" fmla="*/ 1453092 w 1841853"/>
              <a:gd name="connsiteY11" fmla="*/ 599000 h 599000"/>
              <a:gd name="connsiteX12" fmla="*/ 33161 w 1841853"/>
              <a:gd name="connsiteY12" fmla="*/ 599000 h 599000"/>
              <a:gd name="connsiteX0" fmla="*/ 33161 w 1857062"/>
              <a:gd name="connsiteY0" fmla="*/ 599000 h 599000"/>
              <a:gd name="connsiteX1" fmla="*/ 58561 w 1857062"/>
              <a:gd name="connsiteY1" fmla="*/ 510805 h 599000"/>
              <a:gd name="connsiteX2" fmla="*/ 88264 w 1857062"/>
              <a:gd name="connsiteY2" fmla="*/ 466725 h 599000"/>
              <a:gd name="connsiteX3" fmla="*/ 37602 w 1857062"/>
              <a:gd name="connsiteY3" fmla="*/ 424193 h 599000"/>
              <a:gd name="connsiteX4" fmla="*/ 0 w 1857062"/>
              <a:gd name="connsiteY4" fmla="*/ 317130 h 599000"/>
              <a:gd name="connsiteX5" fmla="*/ 1456619 w 1857062"/>
              <a:gd name="connsiteY5" fmla="*/ 320305 h 599000"/>
              <a:gd name="connsiteX6" fmla="*/ 1790063 w 1857062"/>
              <a:gd name="connsiteY6" fmla="*/ 0 h 599000"/>
              <a:gd name="connsiteX7" fmla="*/ 1802342 w 1857062"/>
              <a:gd name="connsiteY7" fmla="*/ 48667 h 599000"/>
              <a:gd name="connsiteX8" fmla="*/ 1820686 w 1857062"/>
              <a:gd name="connsiteY8" fmla="*/ 98761 h 599000"/>
              <a:gd name="connsiteX9" fmla="*/ 1841853 w 1857062"/>
              <a:gd name="connsiteY9" fmla="*/ 150972 h 599000"/>
              <a:gd name="connsiteX10" fmla="*/ 1840442 w 1857062"/>
              <a:gd name="connsiteY10" fmla="*/ 222939 h 599000"/>
              <a:gd name="connsiteX11" fmla="*/ 1453092 w 1857062"/>
              <a:gd name="connsiteY11" fmla="*/ 599000 h 599000"/>
              <a:gd name="connsiteX12" fmla="*/ 33161 w 1857062"/>
              <a:gd name="connsiteY12" fmla="*/ 599000 h 599000"/>
              <a:gd name="connsiteX0" fmla="*/ 33161 w 1848021"/>
              <a:gd name="connsiteY0" fmla="*/ 599000 h 599000"/>
              <a:gd name="connsiteX1" fmla="*/ 58561 w 1848021"/>
              <a:gd name="connsiteY1" fmla="*/ 510805 h 599000"/>
              <a:gd name="connsiteX2" fmla="*/ 88264 w 1848021"/>
              <a:gd name="connsiteY2" fmla="*/ 466725 h 599000"/>
              <a:gd name="connsiteX3" fmla="*/ 37602 w 1848021"/>
              <a:gd name="connsiteY3" fmla="*/ 424193 h 599000"/>
              <a:gd name="connsiteX4" fmla="*/ 0 w 1848021"/>
              <a:gd name="connsiteY4" fmla="*/ 317130 h 599000"/>
              <a:gd name="connsiteX5" fmla="*/ 1456619 w 1848021"/>
              <a:gd name="connsiteY5" fmla="*/ 320305 h 599000"/>
              <a:gd name="connsiteX6" fmla="*/ 1790063 w 1848021"/>
              <a:gd name="connsiteY6" fmla="*/ 0 h 599000"/>
              <a:gd name="connsiteX7" fmla="*/ 1802342 w 1848021"/>
              <a:gd name="connsiteY7" fmla="*/ 48667 h 599000"/>
              <a:gd name="connsiteX8" fmla="*/ 1820686 w 1848021"/>
              <a:gd name="connsiteY8" fmla="*/ 98761 h 599000"/>
              <a:gd name="connsiteX9" fmla="*/ 1841853 w 1848021"/>
              <a:gd name="connsiteY9" fmla="*/ 150972 h 599000"/>
              <a:gd name="connsiteX10" fmla="*/ 1827742 w 1848021"/>
              <a:gd name="connsiteY10" fmla="*/ 207064 h 599000"/>
              <a:gd name="connsiteX11" fmla="*/ 1453092 w 1848021"/>
              <a:gd name="connsiteY11" fmla="*/ 599000 h 599000"/>
              <a:gd name="connsiteX12" fmla="*/ 33161 w 1848021"/>
              <a:gd name="connsiteY12" fmla="*/ 599000 h 599000"/>
              <a:gd name="connsiteX0" fmla="*/ 33161 w 1848021"/>
              <a:gd name="connsiteY0" fmla="*/ 599000 h 599000"/>
              <a:gd name="connsiteX1" fmla="*/ 58561 w 1848021"/>
              <a:gd name="connsiteY1" fmla="*/ 510805 h 599000"/>
              <a:gd name="connsiteX2" fmla="*/ 88264 w 1848021"/>
              <a:gd name="connsiteY2" fmla="*/ 466725 h 599000"/>
              <a:gd name="connsiteX3" fmla="*/ 37602 w 1848021"/>
              <a:gd name="connsiteY3" fmla="*/ 424193 h 599000"/>
              <a:gd name="connsiteX4" fmla="*/ 0 w 1848021"/>
              <a:gd name="connsiteY4" fmla="*/ 317130 h 599000"/>
              <a:gd name="connsiteX5" fmla="*/ 1456619 w 1848021"/>
              <a:gd name="connsiteY5" fmla="*/ 320305 h 599000"/>
              <a:gd name="connsiteX6" fmla="*/ 1790063 w 1848021"/>
              <a:gd name="connsiteY6" fmla="*/ 0 h 599000"/>
              <a:gd name="connsiteX7" fmla="*/ 1811867 w 1848021"/>
              <a:gd name="connsiteY7" fmla="*/ 48667 h 599000"/>
              <a:gd name="connsiteX8" fmla="*/ 1820686 w 1848021"/>
              <a:gd name="connsiteY8" fmla="*/ 98761 h 599000"/>
              <a:gd name="connsiteX9" fmla="*/ 1841853 w 1848021"/>
              <a:gd name="connsiteY9" fmla="*/ 150972 h 599000"/>
              <a:gd name="connsiteX10" fmla="*/ 1827742 w 1848021"/>
              <a:gd name="connsiteY10" fmla="*/ 207064 h 599000"/>
              <a:gd name="connsiteX11" fmla="*/ 1453092 w 1848021"/>
              <a:gd name="connsiteY11" fmla="*/ 599000 h 599000"/>
              <a:gd name="connsiteX12" fmla="*/ 33161 w 1848021"/>
              <a:gd name="connsiteY12" fmla="*/ 599000 h 599000"/>
              <a:gd name="connsiteX0" fmla="*/ 40977 w 1848021"/>
              <a:gd name="connsiteY0" fmla="*/ 571646 h 599000"/>
              <a:gd name="connsiteX1" fmla="*/ 58561 w 1848021"/>
              <a:gd name="connsiteY1" fmla="*/ 510805 h 599000"/>
              <a:gd name="connsiteX2" fmla="*/ 88264 w 1848021"/>
              <a:gd name="connsiteY2" fmla="*/ 466725 h 599000"/>
              <a:gd name="connsiteX3" fmla="*/ 37602 w 1848021"/>
              <a:gd name="connsiteY3" fmla="*/ 424193 h 599000"/>
              <a:gd name="connsiteX4" fmla="*/ 0 w 1848021"/>
              <a:gd name="connsiteY4" fmla="*/ 317130 h 599000"/>
              <a:gd name="connsiteX5" fmla="*/ 1456619 w 1848021"/>
              <a:gd name="connsiteY5" fmla="*/ 320305 h 599000"/>
              <a:gd name="connsiteX6" fmla="*/ 1790063 w 1848021"/>
              <a:gd name="connsiteY6" fmla="*/ 0 h 599000"/>
              <a:gd name="connsiteX7" fmla="*/ 1811867 w 1848021"/>
              <a:gd name="connsiteY7" fmla="*/ 48667 h 599000"/>
              <a:gd name="connsiteX8" fmla="*/ 1820686 w 1848021"/>
              <a:gd name="connsiteY8" fmla="*/ 98761 h 599000"/>
              <a:gd name="connsiteX9" fmla="*/ 1841853 w 1848021"/>
              <a:gd name="connsiteY9" fmla="*/ 150972 h 599000"/>
              <a:gd name="connsiteX10" fmla="*/ 1827742 w 1848021"/>
              <a:gd name="connsiteY10" fmla="*/ 207064 h 599000"/>
              <a:gd name="connsiteX11" fmla="*/ 1453092 w 1848021"/>
              <a:gd name="connsiteY11" fmla="*/ 599000 h 599000"/>
              <a:gd name="connsiteX12" fmla="*/ 40977 w 1848021"/>
              <a:gd name="connsiteY12" fmla="*/ 571646 h 599000"/>
              <a:gd name="connsiteX0" fmla="*/ 40977 w 1859040"/>
              <a:gd name="connsiteY0" fmla="*/ 571646 h 571646"/>
              <a:gd name="connsiteX1" fmla="*/ 58561 w 1859040"/>
              <a:gd name="connsiteY1" fmla="*/ 510805 h 571646"/>
              <a:gd name="connsiteX2" fmla="*/ 88264 w 1859040"/>
              <a:gd name="connsiteY2" fmla="*/ 466725 h 571646"/>
              <a:gd name="connsiteX3" fmla="*/ 37602 w 1859040"/>
              <a:gd name="connsiteY3" fmla="*/ 424193 h 571646"/>
              <a:gd name="connsiteX4" fmla="*/ 0 w 1859040"/>
              <a:gd name="connsiteY4" fmla="*/ 317130 h 571646"/>
              <a:gd name="connsiteX5" fmla="*/ 1456619 w 1859040"/>
              <a:gd name="connsiteY5" fmla="*/ 320305 h 571646"/>
              <a:gd name="connsiteX6" fmla="*/ 1790063 w 1859040"/>
              <a:gd name="connsiteY6" fmla="*/ 0 h 571646"/>
              <a:gd name="connsiteX7" fmla="*/ 1811867 w 1859040"/>
              <a:gd name="connsiteY7" fmla="*/ 48667 h 571646"/>
              <a:gd name="connsiteX8" fmla="*/ 1820686 w 1859040"/>
              <a:gd name="connsiteY8" fmla="*/ 98761 h 571646"/>
              <a:gd name="connsiteX9" fmla="*/ 1841853 w 1859040"/>
              <a:gd name="connsiteY9" fmla="*/ 150972 h 571646"/>
              <a:gd name="connsiteX10" fmla="*/ 1827742 w 1859040"/>
              <a:gd name="connsiteY10" fmla="*/ 207064 h 571646"/>
              <a:gd name="connsiteX11" fmla="*/ 1453092 w 1859040"/>
              <a:gd name="connsiteY11" fmla="*/ 567739 h 571646"/>
              <a:gd name="connsiteX12" fmla="*/ 40977 w 1859040"/>
              <a:gd name="connsiteY12" fmla="*/ 571646 h 571646"/>
              <a:gd name="connsiteX0" fmla="*/ 40977 w 1827742"/>
              <a:gd name="connsiteY0" fmla="*/ 571646 h 571646"/>
              <a:gd name="connsiteX1" fmla="*/ 58561 w 1827742"/>
              <a:gd name="connsiteY1" fmla="*/ 510805 h 571646"/>
              <a:gd name="connsiteX2" fmla="*/ 88264 w 1827742"/>
              <a:gd name="connsiteY2" fmla="*/ 466725 h 571646"/>
              <a:gd name="connsiteX3" fmla="*/ 37602 w 1827742"/>
              <a:gd name="connsiteY3" fmla="*/ 424193 h 571646"/>
              <a:gd name="connsiteX4" fmla="*/ 0 w 1827742"/>
              <a:gd name="connsiteY4" fmla="*/ 317130 h 571646"/>
              <a:gd name="connsiteX5" fmla="*/ 1456619 w 1827742"/>
              <a:gd name="connsiteY5" fmla="*/ 320305 h 571646"/>
              <a:gd name="connsiteX6" fmla="*/ 1790063 w 1827742"/>
              <a:gd name="connsiteY6" fmla="*/ 0 h 571646"/>
              <a:gd name="connsiteX7" fmla="*/ 1811867 w 1827742"/>
              <a:gd name="connsiteY7" fmla="*/ 48667 h 571646"/>
              <a:gd name="connsiteX8" fmla="*/ 1820686 w 1827742"/>
              <a:gd name="connsiteY8" fmla="*/ 98761 h 571646"/>
              <a:gd name="connsiteX9" fmla="*/ 1827742 w 1827742"/>
              <a:gd name="connsiteY9" fmla="*/ 207064 h 571646"/>
              <a:gd name="connsiteX10" fmla="*/ 1453092 w 1827742"/>
              <a:gd name="connsiteY10" fmla="*/ 567739 h 571646"/>
              <a:gd name="connsiteX11" fmla="*/ 40977 w 1827742"/>
              <a:gd name="connsiteY11" fmla="*/ 571646 h 571646"/>
              <a:gd name="connsiteX0" fmla="*/ 40977 w 1839465"/>
              <a:gd name="connsiteY0" fmla="*/ 571646 h 571646"/>
              <a:gd name="connsiteX1" fmla="*/ 58561 w 1839465"/>
              <a:gd name="connsiteY1" fmla="*/ 510805 h 571646"/>
              <a:gd name="connsiteX2" fmla="*/ 88264 w 1839465"/>
              <a:gd name="connsiteY2" fmla="*/ 466725 h 571646"/>
              <a:gd name="connsiteX3" fmla="*/ 37602 w 1839465"/>
              <a:gd name="connsiteY3" fmla="*/ 424193 h 571646"/>
              <a:gd name="connsiteX4" fmla="*/ 0 w 1839465"/>
              <a:gd name="connsiteY4" fmla="*/ 317130 h 571646"/>
              <a:gd name="connsiteX5" fmla="*/ 1456619 w 1839465"/>
              <a:gd name="connsiteY5" fmla="*/ 320305 h 571646"/>
              <a:gd name="connsiteX6" fmla="*/ 1790063 w 1839465"/>
              <a:gd name="connsiteY6" fmla="*/ 0 h 571646"/>
              <a:gd name="connsiteX7" fmla="*/ 1811867 w 1839465"/>
              <a:gd name="connsiteY7" fmla="*/ 48667 h 571646"/>
              <a:gd name="connsiteX8" fmla="*/ 1820686 w 1839465"/>
              <a:gd name="connsiteY8" fmla="*/ 98761 h 571646"/>
              <a:gd name="connsiteX9" fmla="*/ 1839465 w 1839465"/>
              <a:gd name="connsiteY9" fmla="*/ 195341 h 571646"/>
              <a:gd name="connsiteX10" fmla="*/ 1453092 w 1839465"/>
              <a:gd name="connsiteY10" fmla="*/ 567739 h 571646"/>
              <a:gd name="connsiteX11" fmla="*/ 40977 w 1839465"/>
              <a:gd name="connsiteY11" fmla="*/ 571646 h 571646"/>
              <a:gd name="connsiteX0" fmla="*/ 40977 w 1839510"/>
              <a:gd name="connsiteY0" fmla="*/ 571646 h 571646"/>
              <a:gd name="connsiteX1" fmla="*/ 58561 w 1839510"/>
              <a:gd name="connsiteY1" fmla="*/ 510805 h 571646"/>
              <a:gd name="connsiteX2" fmla="*/ 88264 w 1839510"/>
              <a:gd name="connsiteY2" fmla="*/ 466725 h 571646"/>
              <a:gd name="connsiteX3" fmla="*/ 37602 w 1839510"/>
              <a:gd name="connsiteY3" fmla="*/ 424193 h 571646"/>
              <a:gd name="connsiteX4" fmla="*/ 0 w 1839510"/>
              <a:gd name="connsiteY4" fmla="*/ 317130 h 571646"/>
              <a:gd name="connsiteX5" fmla="*/ 1456619 w 1839510"/>
              <a:gd name="connsiteY5" fmla="*/ 320305 h 571646"/>
              <a:gd name="connsiteX6" fmla="*/ 1790063 w 1839510"/>
              <a:gd name="connsiteY6" fmla="*/ 0 h 571646"/>
              <a:gd name="connsiteX7" fmla="*/ 1811867 w 1839510"/>
              <a:gd name="connsiteY7" fmla="*/ 48667 h 571646"/>
              <a:gd name="connsiteX8" fmla="*/ 1820686 w 1839510"/>
              <a:gd name="connsiteY8" fmla="*/ 98761 h 571646"/>
              <a:gd name="connsiteX9" fmla="*/ 1839465 w 1839510"/>
              <a:gd name="connsiteY9" fmla="*/ 195341 h 571646"/>
              <a:gd name="connsiteX10" fmla="*/ 1453092 w 1839510"/>
              <a:gd name="connsiteY10" fmla="*/ 567739 h 571646"/>
              <a:gd name="connsiteX11" fmla="*/ 40977 w 1839510"/>
              <a:gd name="connsiteY11" fmla="*/ 571646 h 571646"/>
              <a:gd name="connsiteX0" fmla="*/ 40977 w 1857683"/>
              <a:gd name="connsiteY0" fmla="*/ 571646 h 571646"/>
              <a:gd name="connsiteX1" fmla="*/ 58561 w 1857683"/>
              <a:gd name="connsiteY1" fmla="*/ 510805 h 571646"/>
              <a:gd name="connsiteX2" fmla="*/ 88264 w 1857683"/>
              <a:gd name="connsiteY2" fmla="*/ 466725 h 571646"/>
              <a:gd name="connsiteX3" fmla="*/ 37602 w 1857683"/>
              <a:gd name="connsiteY3" fmla="*/ 424193 h 571646"/>
              <a:gd name="connsiteX4" fmla="*/ 0 w 1857683"/>
              <a:gd name="connsiteY4" fmla="*/ 317130 h 571646"/>
              <a:gd name="connsiteX5" fmla="*/ 1456619 w 1857683"/>
              <a:gd name="connsiteY5" fmla="*/ 320305 h 571646"/>
              <a:gd name="connsiteX6" fmla="*/ 1790063 w 1857683"/>
              <a:gd name="connsiteY6" fmla="*/ 0 h 571646"/>
              <a:gd name="connsiteX7" fmla="*/ 1811867 w 1857683"/>
              <a:gd name="connsiteY7" fmla="*/ 48667 h 571646"/>
              <a:gd name="connsiteX8" fmla="*/ 1820686 w 1857683"/>
              <a:gd name="connsiteY8" fmla="*/ 98761 h 571646"/>
              <a:gd name="connsiteX9" fmla="*/ 1839465 w 1857683"/>
              <a:gd name="connsiteY9" fmla="*/ 195341 h 571646"/>
              <a:gd name="connsiteX10" fmla="*/ 1453092 w 1857683"/>
              <a:gd name="connsiteY10" fmla="*/ 567739 h 571646"/>
              <a:gd name="connsiteX11" fmla="*/ 40977 w 1857683"/>
              <a:gd name="connsiteY11" fmla="*/ 571646 h 571646"/>
              <a:gd name="connsiteX0" fmla="*/ 40977 w 1839583"/>
              <a:gd name="connsiteY0" fmla="*/ 571646 h 571646"/>
              <a:gd name="connsiteX1" fmla="*/ 58561 w 1839583"/>
              <a:gd name="connsiteY1" fmla="*/ 510805 h 571646"/>
              <a:gd name="connsiteX2" fmla="*/ 88264 w 1839583"/>
              <a:gd name="connsiteY2" fmla="*/ 466725 h 571646"/>
              <a:gd name="connsiteX3" fmla="*/ 37602 w 1839583"/>
              <a:gd name="connsiteY3" fmla="*/ 424193 h 571646"/>
              <a:gd name="connsiteX4" fmla="*/ 0 w 1839583"/>
              <a:gd name="connsiteY4" fmla="*/ 317130 h 571646"/>
              <a:gd name="connsiteX5" fmla="*/ 1456619 w 1839583"/>
              <a:gd name="connsiteY5" fmla="*/ 320305 h 571646"/>
              <a:gd name="connsiteX6" fmla="*/ 1790063 w 1839583"/>
              <a:gd name="connsiteY6" fmla="*/ 0 h 571646"/>
              <a:gd name="connsiteX7" fmla="*/ 1811867 w 1839583"/>
              <a:gd name="connsiteY7" fmla="*/ 48667 h 571646"/>
              <a:gd name="connsiteX8" fmla="*/ 1820686 w 1839583"/>
              <a:gd name="connsiteY8" fmla="*/ 98761 h 571646"/>
              <a:gd name="connsiteX9" fmla="*/ 1839465 w 1839583"/>
              <a:gd name="connsiteY9" fmla="*/ 195341 h 571646"/>
              <a:gd name="connsiteX10" fmla="*/ 1453092 w 1839583"/>
              <a:gd name="connsiteY10" fmla="*/ 567739 h 571646"/>
              <a:gd name="connsiteX11" fmla="*/ 40977 w 1839583"/>
              <a:gd name="connsiteY11" fmla="*/ 571646 h 571646"/>
              <a:gd name="connsiteX0" fmla="*/ 40977 w 1831772"/>
              <a:gd name="connsiteY0" fmla="*/ 571646 h 571646"/>
              <a:gd name="connsiteX1" fmla="*/ 58561 w 1831772"/>
              <a:gd name="connsiteY1" fmla="*/ 510805 h 571646"/>
              <a:gd name="connsiteX2" fmla="*/ 88264 w 1831772"/>
              <a:gd name="connsiteY2" fmla="*/ 466725 h 571646"/>
              <a:gd name="connsiteX3" fmla="*/ 37602 w 1831772"/>
              <a:gd name="connsiteY3" fmla="*/ 424193 h 571646"/>
              <a:gd name="connsiteX4" fmla="*/ 0 w 1831772"/>
              <a:gd name="connsiteY4" fmla="*/ 317130 h 571646"/>
              <a:gd name="connsiteX5" fmla="*/ 1456619 w 1831772"/>
              <a:gd name="connsiteY5" fmla="*/ 320305 h 571646"/>
              <a:gd name="connsiteX6" fmla="*/ 1790063 w 1831772"/>
              <a:gd name="connsiteY6" fmla="*/ 0 h 571646"/>
              <a:gd name="connsiteX7" fmla="*/ 1811867 w 1831772"/>
              <a:gd name="connsiteY7" fmla="*/ 48667 h 571646"/>
              <a:gd name="connsiteX8" fmla="*/ 1820686 w 1831772"/>
              <a:gd name="connsiteY8" fmla="*/ 98761 h 571646"/>
              <a:gd name="connsiteX9" fmla="*/ 1831650 w 1831772"/>
              <a:gd name="connsiteY9" fmla="*/ 175803 h 571646"/>
              <a:gd name="connsiteX10" fmla="*/ 1453092 w 1831772"/>
              <a:gd name="connsiteY10" fmla="*/ 567739 h 571646"/>
              <a:gd name="connsiteX11" fmla="*/ 40977 w 1831772"/>
              <a:gd name="connsiteY11" fmla="*/ 571646 h 571646"/>
              <a:gd name="connsiteX0" fmla="*/ 40977 w 1842273"/>
              <a:gd name="connsiteY0" fmla="*/ 571646 h 571646"/>
              <a:gd name="connsiteX1" fmla="*/ 58561 w 1842273"/>
              <a:gd name="connsiteY1" fmla="*/ 510805 h 571646"/>
              <a:gd name="connsiteX2" fmla="*/ 88264 w 1842273"/>
              <a:gd name="connsiteY2" fmla="*/ 466725 h 571646"/>
              <a:gd name="connsiteX3" fmla="*/ 37602 w 1842273"/>
              <a:gd name="connsiteY3" fmla="*/ 424193 h 571646"/>
              <a:gd name="connsiteX4" fmla="*/ 0 w 1842273"/>
              <a:gd name="connsiteY4" fmla="*/ 317130 h 571646"/>
              <a:gd name="connsiteX5" fmla="*/ 1456619 w 1842273"/>
              <a:gd name="connsiteY5" fmla="*/ 320305 h 571646"/>
              <a:gd name="connsiteX6" fmla="*/ 1790063 w 1842273"/>
              <a:gd name="connsiteY6" fmla="*/ 0 h 571646"/>
              <a:gd name="connsiteX7" fmla="*/ 1811867 w 1842273"/>
              <a:gd name="connsiteY7" fmla="*/ 48667 h 571646"/>
              <a:gd name="connsiteX8" fmla="*/ 1820686 w 1842273"/>
              <a:gd name="connsiteY8" fmla="*/ 98761 h 571646"/>
              <a:gd name="connsiteX9" fmla="*/ 1831650 w 1842273"/>
              <a:gd name="connsiteY9" fmla="*/ 175803 h 571646"/>
              <a:gd name="connsiteX10" fmla="*/ 1453092 w 1842273"/>
              <a:gd name="connsiteY10" fmla="*/ 567739 h 571646"/>
              <a:gd name="connsiteX11" fmla="*/ 40977 w 1842273"/>
              <a:gd name="connsiteY11" fmla="*/ 571646 h 571646"/>
              <a:gd name="connsiteX0" fmla="*/ 40977 w 1835510"/>
              <a:gd name="connsiteY0" fmla="*/ 571646 h 571646"/>
              <a:gd name="connsiteX1" fmla="*/ 58561 w 1835510"/>
              <a:gd name="connsiteY1" fmla="*/ 510805 h 571646"/>
              <a:gd name="connsiteX2" fmla="*/ 88264 w 1835510"/>
              <a:gd name="connsiteY2" fmla="*/ 466725 h 571646"/>
              <a:gd name="connsiteX3" fmla="*/ 37602 w 1835510"/>
              <a:gd name="connsiteY3" fmla="*/ 424193 h 571646"/>
              <a:gd name="connsiteX4" fmla="*/ 0 w 1835510"/>
              <a:gd name="connsiteY4" fmla="*/ 317130 h 571646"/>
              <a:gd name="connsiteX5" fmla="*/ 1456619 w 1835510"/>
              <a:gd name="connsiteY5" fmla="*/ 320305 h 571646"/>
              <a:gd name="connsiteX6" fmla="*/ 1790063 w 1835510"/>
              <a:gd name="connsiteY6" fmla="*/ 0 h 571646"/>
              <a:gd name="connsiteX7" fmla="*/ 1811867 w 1835510"/>
              <a:gd name="connsiteY7" fmla="*/ 48667 h 571646"/>
              <a:gd name="connsiteX8" fmla="*/ 1820686 w 1835510"/>
              <a:gd name="connsiteY8" fmla="*/ 98761 h 571646"/>
              <a:gd name="connsiteX9" fmla="*/ 1831650 w 1835510"/>
              <a:gd name="connsiteY9" fmla="*/ 175803 h 571646"/>
              <a:gd name="connsiteX10" fmla="*/ 1453092 w 1835510"/>
              <a:gd name="connsiteY10" fmla="*/ 567739 h 571646"/>
              <a:gd name="connsiteX11" fmla="*/ 40977 w 1835510"/>
              <a:gd name="connsiteY11" fmla="*/ 571646 h 571646"/>
              <a:gd name="connsiteX0" fmla="*/ 40977 w 1835510"/>
              <a:gd name="connsiteY0" fmla="*/ 594096 h 594096"/>
              <a:gd name="connsiteX1" fmla="*/ 58561 w 1835510"/>
              <a:gd name="connsiteY1" fmla="*/ 533255 h 594096"/>
              <a:gd name="connsiteX2" fmla="*/ 88264 w 1835510"/>
              <a:gd name="connsiteY2" fmla="*/ 489175 h 594096"/>
              <a:gd name="connsiteX3" fmla="*/ 37602 w 1835510"/>
              <a:gd name="connsiteY3" fmla="*/ 446643 h 594096"/>
              <a:gd name="connsiteX4" fmla="*/ 0 w 1835510"/>
              <a:gd name="connsiteY4" fmla="*/ 339580 h 594096"/>
              <a:gd name="connsiteX5" fmla="*/ 1456619 w 1835510"/>
              <a:gd name="connsiteY5" fmla="*/ 342755 h 594096"/>
              <a:gd name="connsiteX6" fmla="*/ 1815719 w 1835510"/>
              <a:gd name="connsiteY6" fmla="*/ 0 h 594096"/>
              <a:gd name="connsiteX7" fmla="*/ 1811867 w 1835510"/>
              <a:gd name="connsiteY7" fmla="*/ 71117 h 594096"/>
              <a:gd name="connsiteX8" fmla="*/ 1820686 w 1835510"/>
              <a:gd name="connsiteY8" fmla="*/ 121211 h 594096"/>
              <a:gd name="connsiteX9" fmla="*/ 1831650 w 1835510"/>
              <a:gd name="connsiteY9" fmla="*/ 198253 h 594096"/>
              <a:gd name="connsiteX10" fmla="*/ 1453092 w 1835510"/>
              <a:gd name="connsiteY10" fmla="*/ 590189 h 594096"/>
              <a:gd name="connsiteX11" fmla="*/ 40977 w 1835510"/>
              <a:gd name="connsiteY11" fmla="*/ 594096 h 594096"/>
              <a:gd name="connsiteX0" fmla="*/ 40977 w 1837548"/>
              <a:gd name="connsiteY0" fmla="*/ 594096 h 594096"/>
              <a:gd name="connsiteX1" fmla="*/ 58561 w 1837548"/>
              <a:gd name="connsiteY1" fmla="*/ 533255 h 594096"/>
              <a:gd name="connsiteX2" fmla="*/ 88264 w 1837548"/>
              <a:gd name="connsiteY2" fmla="*/ 489175 h 594096"/>
              <a:gd name="connsiteX3" fmla="*/ 37602 w 1837548"/>
              <a:gd name="connsiteY3" fmla="*/ 446643 h 594096"/>
              <a:gd name="connsiteX4" fmla="*/ 0 w 1837548"/>
              <a:gd name="connsiteY4" fmla="*/ 339580 h 594096"/>
              <a:gd name="connsiteX5" fmla="*/ 1456619 w 1837548"/>
              <a:gd name="connsiteY5" fmla="*/ 342755 h 594096"/>
              <a:gd name="connsiteX6" fmla="*/ 1815719 w 1837548"/>
              <a:gd name="connsiteY6" fmla="*/ 0 h 594096"/>
              <a:gd name="connsiteX7" fmla="*/ 1837523 w 1837548"/>
              <a:gd name="connsiteY7" fmla="*/ 80738 h 594096"/>
              <a:gd name="connsiteX8" fmla="*/ 1820686 w 1837548"/>
              <a:gd name="connsiteY8" fmla="*/ 121211 h 594096"/>
              <a:gd name="connsiteX9" fmla="*/ 1831650 w 1837548"/>
              <a:gd name="connsiteY9" fmla="*/ 198253 h 594096"/>
              <a:gd name="connsiteX10" fmla="*/ 1453092 w 1837548"/>
              <a:gd name="connsiteY10" fmla="*/ 590189 h 594096"/>
              <a:gd name="connsiteX11" fmla="*/ 40977 w 1837548"/>
              <a:gd name="connsiteY11" fmla="*/ 594096 h 594096"/>
              <a:gd name="connsiteX0" fmla="*/ 40977 w 1845553"/>
              <a:gd name="connsiteY0" fmla="*/ 594096 h 594096"/>
              <a:gd name="connsiteX1" fmla="*/ 58561 w 1845553"/>
              <a:gd name="connsiteY1" fmla="*/ 533255 h 594096"/>
              <a:gd name="connsiteX2" fmla="*/ 88264 w 1845553"/>
              <a:gd name="connsiteY2" fmla="*/ 489175 h 594096"/>
              <a:gd name="connsiteX3" fmla="*/ 37602 w 1845553"/>
              <a:gd name="connsiteY3" fmla="*/ 446643 h 594096"/>
              <a:gd name="connsiteX4" fmla="*/ 0 w 1845553"/>
              <a:gd name="connsiteY4" fmla="*/ 339580 h 594096"/>
              <a:gd name="connsiteX5" fmla="*/ 1456619 w 1845553"/>
              <a:gd name="connsiteY5" fmla="*/ 342755 h 594096"/>
              <a:gd name="connsiteX6" fmla="*/ 1815719 w 1845553"/>
              <a:gd name="connsiteY6" fmla="*/ 0 h 594096"/>
              <a:gd name="connsiteX7" fmla="*/ 1837523 w 1845553"/>
              <a:gd name="connsiteY7" fmla="*/ 80738 h 594096"/>
              <a:gd name="connsiteX8" fmla="*/ 1843135 w 1845553"/>
              <a:gd name="connsiteY8" fmla="*/ 134040 h 594096"/>
              <a:gd name="connsiteX9" fmla="*/ 1831650 w 1845553"/>
              <a:gd name="connsiteY9" fmla="*/ 198253 h 594096"/>
              <a:gd name="connsiteX10" fmla="*/ 1453092 w 1845553"/>
              <a:gd name="connsiteY10" fmla="*/ 590189 h 594096"/>
              <a:gd name="connsiteX11" fmla="*/ 40977 w 1845553"/>
              <a:gd name="connsiteY11" fmla="*/ 594096 h 594096"/>
              <a:gd name="connsiteX0" fmla="*/ 40977 w 1843135"/>
              <a:gd name="connsiteY0" fmla="*/ 594096 h 594096"/>
              <a:gd name="connsiteX1" fmla="*/ 58561 w 1843135"/>
              <a:gd name="connsiteY1" fmla="*/ 533255 h 594096"/>
              <a:gd name="connsiteX2" fmla="*/ 88264 w 1843135"/>
              <a:gd name="connsiteY2" fmla="*/ 489175 h 594096"/>
              <a:gd name="connsiteX3" fmla="*/ 37602 w 1843135"/>
              <a:gd name="connsiteY3" fmla="*/ 446643 h 594096"/>
              <a:gd name="connsiteX4" fmla="*/ 0 w 1843135"/>
              <a:gd name="connsiteY4" fmla="*/ 339580 h 594096"/>
              <a:gd name="connsiteX5" fmla="*/ 1456619 w 1843135"/>
              <a:gd name="connsiteY5" fmla="*/ 342755 h 594096"/>
              <a:gd name="connsiteX6" fmla="*/ 1815719 w 1843135"/>
              <a:gd name="connsiteY6" fmla="*/ 0 h 594096"/>
              <a:gd name="connsiteX7" fmla="*/ 1837523 w 1843135"/>
              <a:gd name="connsiteY7" fmla="*/ 80738 h 594096"/>
              <a:gd name="connsiteX8" fmla="*/ 1843135 w 1843135"/>
              <a:gd name="connsiteY8" fmla="*/ 134040 h 594096"/>
              <a:gd name="connsiteX9" fmla="*/ 1831650 w 1843135"/>
              <a:gd name="connsiteY9" fmla="*/ 198253 h 594096"/>
              <a:gd name="connsiteX10" fmla="*/ 1453092 w 1843135"/>
              <a:gd name="connsiteY10" fmla="*/ 590189 h 594096"/>
              <a:gd name="connsiteX11" fmla="*/ 40977 w 1843135"/>
              <a:gd name="connsiteY11" fmla="*/ 594096 h 594096"/>
              <a:gd name="connsiteX0" fmla="*/ 40977 w 1843135"/>
              <a:gd name="connsiteY0" fmla="*/ 594096 h 594096"/>
              <a:gd name="connsiteX1" fmla="*/ 32905 w 1843135"/>
              <a:gd name="connsiteY1" fmla="*/ 520427 h 594096"/>
              <a:gd name="connsiteX2" fmla="*/ 88264 w 1843135"/>
              <a:gd name="connsiteY2" fmla="*/ 489175 h 594096"/>
              <a:gd name="connsiteX3" fmla="*/ 37602 w 1843135"/>
              <a:gd name="connsiteY3" fmla="*/ 446643 h 594096"/>
              <a:gd name="connsiteX4" fmla="*/ 0 w 1843135"/>
              <a:gd name="connsiteY4" fmla="*/ 339580 h 594096"/>
              <a:gd name="connsiteX5" fmla="*/ 1456619 w 1843135"/>
              <a:gd name="connsiteY5" fmla="*/ 342755 h 594096"/>
              <a:gd name="connsiteX6" fmla="*/ 1815719 w 1843135"/>
              <a:gd name="connsiteY6" fmla="*/ 0 h 594096"/>
              <a:gd name="connsiteX7" fmla="*/ 1837523 w 1843135"/>
              <a:gd name="connsiteY7" fmla="*/ 80738 h 594096"/>
              <a:gd name="connsiteX8" fmla="*/ 1843135 w 1843135"/>
              <a:gd name="connsiteY8" fmla="*/ 134040 h 594096"/>
              <a:gd name="connsiteX9" fmla="*/ 1831650 w 1843135"/>
              <a:gd name="connsiteY9" fmla="*/ 198253 h 594096"/>
              <a:gd name="connsiteX10" fmla="*/ 1453092 w 1843135"/>
              <a:gd name="connsiteY10" fmla="*/ 590189 h 594096"/>
              <a:gd name="connsiteX11" fmla="*/ 40977 w 1843135"/>
              <a:gd name="connsiteY11" fmla="*/ 594096 h 594096"/>
              <a:gd name="connsiteX0" fmla="*/ 40977 w 1843135"/>
              <a:gd name="connsiteY0" fmla="*/ 594096 h 594096"/>
              <a:gd name="connsiteX1" fmla="*/ 32905 w 1843135"/>
              <a:gd name="connsiteY1" fmla="*/ 520427 h 594096"/>
              <a:gd name="connsiteX2" fmla="*/ 56194 w 1843135"/>
              <a:gd name="connsiteY2" fmla="*/ 476346 h 594096"/>
              <a:gd name="connsiteX3" fmla="*/ 37602 w 1843135"/>
              <a:gd name="connsiteY3" fmla="*/ 446643 h 594096"/>
              <a:gd name="connsiteX4" fmla="*/ 0 w 1843135"/>
              <a:gd name="connsiteY4" fmla="*/ 339580 h 594096"/>
              <a:gd name="connsiteX5" fmla="*/ 1456619 w 1843135"/>
              <a:gd name="connsiteY5" fmla="*/ 342755 h 594096"/>
              <a:gd name="connsiteX6" fmla="*/ 1815719 w 1843135"/>
              <a:gd name="connsiteY6" fmla="*/ 0 h 594096"/>
              <a:gd name="connsiteX7" fmla="*/ 1837523 w 1843135"/>
              <a:gd name="connsiteY7" fmla="*/ 80738 h 594096"/>
              <a:gd name="connsiteX8" fmla="*/ 1843135 w 1843135"/>
              <a:gd name="connsiteY8" fmla="*/ 134040 h 594096"/>
              <a:gd name="connsiteX9" fmla="*/ 1831650 w 1843135"/>
              <a:gd name="connsiteY9" fmla="*/ 198253 h 594096"/>
              <a:gd name="connsiteX10" fmla="*/ 1453092 w 1843135"/>
              <a:gd name="connsiteY10" fmla="*/ 590189 h 594096"/>
              <a:gd name="connsiteX11" fmla="*/ 40977 w 1843135"/>
              <a:gd name="connsiteY11" fmla="*/ 594096 h 594096"/>
              <a:gd name="connsiteX0" fmla="*/ 40977 w 1843135"/>
              <a:gd name="connsiteY0" fmla="*/ 594096 h 594096"/>
              <a:gd name="connsiteX1" fmla="*/ 32905 w 1843135"/>
              <a:gd name="connsiteY1" fmla="*/ 520427 h 594096"/>
              <a:gd name="connsiteX2" fmla="*/ 56194 w 1843135"/>
              <a:gd name="connsiteY2" fmla="*/ 476346 h 594096"/>
              <a:gd name="connsiteX3" fmla="*/ 88914 w 1843135"/>
              <a:gd name="connsiteY3" fmla="*/ 398537 h 594096"/>
              <a:gd name="connsiteX4" fmla="*/ 0 w 1843135"/>
              <a:gd name="connsiteY4" fmla="*/ 339580 h 594096"/>
              <a:gd name="connsiteX5" fmla="*/ 1456619 w 1843135"/>
              <a:gd name="connsiteY5" fmla="*/ 342755 h 594096"/>
              <a:gd name="connsiteX6" fmla="*/ 1815719 w 1843135"/>
              <a:gd name="connsiteY6" fmla="*/ 0 h 594096"/>
              <a:gd name="connsiteX7" fmla="*/ 1837523 w 1843135"/>
              <a:gd name="connsiteY7" fmla="*/ 80738 h 594096"/>
              <a:gd name="connsiteX8" fmla="*/ 1843135 w 1843135"/>
              <a:gd name="connsiteY8" fmla="*/ 134040 h 594096"/>
              <a:gd name="connsiteX9" fmla="*/ 1831650 w 1843135"/>
              <a:gd name="connsiteY9" fmla="*/ 198253 h 594096"/>
              <a:gd name="connsiteX10" fmla="*/ 1453092 w 1843135"/>
              <a:gd name="connsiteY10" fmla="*/ 590189 h 594096"/>
              <a:gd name="connsiteX11" fmla="*/ 40977 w 1843135"/>
              <a:gd name="connsiteY11" fmla="*/ 594096 h 594096"/>
              <a:gd name="connsiteX0" fmla="*/ 8264 w 1810422"/>
              <a:gd name="connsiteY0" fmla="*/ 594096 h 594096"/>
              <a:gd name="connsiteX1" fmla="*/ 192 w 1810422"/>
              <a:gd name="connsiteY1" fmla="*/ 520427 h 594096"/>
              <a:gd name="connsiteX2" fmla="*/ 23481 w 1810422"/>
              <a:gd name="connsiteY2" fmla="*/ 476346 h 594096"/>
              <a:gd name="connsiteX3" fmla="*/ 56201 w 1810422"/>
              <a:gd name="connsiteY3" fmla="*/ 398537 h 594096"/>
              <a:gd name="connsiteX4" fmla="*/ 2564 w 1810422"/>
              <a:gd name="connsiteY4" fmla="*/ 339580 h 594096"/>
              <a:gd name="connsiteX5" fmla="*/ 1423906 w 1810422"/>
              <a:gd name="connsiteY5" fmla="*/ 342755 h 594096"/>
              <a:gd name="connsiteX6" fmla="*/ 1783006 w 1810422"/>
              <a:gd name="connsiteY6" fmla="*/ 0 h 594096"/>
              <a:gd name="connsiteX7" fmla="*/ 1804810 w 1810422"/>
              <a:gd name="connsiteY7" fmla="*/ 80738 h 594096"/>
              <a:gd name="connsiteX8" fmla="*/ 1810422 w 1810422"/>
              <a:gd name="connsiteY8" fmla="*/ 134040 h 594096"/>
              <a:gd name="connsiteX9" fmla="*/ 1798937 w 1810422"/>
              <a:gd name="connsiteY9" fmla="*/ 198253 h 594096"/>
              <a:gd name="connsiteX10" fmla="*/ 1420379 w 1810422"/>
              <a:gd name="connsiteY10" fmla="*/ 590189 h 594096"/>
              <a:gd name="connsiteX11" fmla="*/ 8264 w 1810422"/>
              <a:gd name="connsiteY11" fmla="*/ 594096 h 594096"/>
              <a:gd name="connsiteX0" fmla="*/ 8264 w 1810422"/>
              <a:gd name="connsiteY0" fmla="*/ 594096 h 594096"/>
              <a:gd name="connsiteX1" fmla="*/ 192 w 1810422"/>
              <a:gd name="connsiteY1" fmla="*/ 520427 h 594096"/>
              <a:gd name="connsiteX2" fmla="*/ 23481 w 1810422"/>
              <a:gd name="connsiteY2" fmla="*/ 476346 h 594096"/>
              <a:gd name="connsiteX3" fmla="*/ 43373 w 1810422"/>
              <a:gd name="connsiteY3" fmla="*/ 401744 h 594096"/>
              <a:gd name="connsiteX4" fmla="*/ 2564 w 1810422"/>
              <a:gd name="connsiteY4" fmla="*/ 339580 h 594096"/>
              <a:gd name="connsiteX5" fmla="*/ 1423906 w 1810422"/>
              <a:gd name="connsiteY5" fmla="*/ 342755 h 594096"/>
              <a:gd name="connsiteX6" fmla="*/ 1783006 w 1810422"/>
              <a:gd name="connsiteY6" fmla="*/ 0 h 594096"/>
              <a:gd name="connsiteX7" fmla="*/ 1804810 w 1810422"/>
              <a:gd name="connsiteY7" fmla="*/ 80738 h 594096"/>
              <a:gd name="connsiteX8" fmla="*/ 1810422 w 1810422"/>
              <a:gd name="connsiteY8" fmla="*/ 134040 h 594096"/>
              <a:gd name="connsiteX9" fmla="*/ 1798937 w 1810422"/>
              <a:gd name="connsiteY9" fmla="*/ 198253 h 594096"/>
              <a:gd name="connsiteX10" fmla="*/ 1420379 w 1810422"/>
              <a:gd name="connsiteY10" fmla="*/ 590189 h 594096"/>
              <a:gd name="connsiteX11" fmla="*/ 8264 w 1810422"/>
              <a:gd name="connsiteY11" fmla="*/ 594096 h 594096"/>
              <a:gd name="connsiteX0" fmla="*/ 8264 w 1810422"/>
              <a:gd name="connsiteY0" fmla="*/ 594096 h 594096"/>
              <a:gd name="connsiteX1" fmla="*/ 192 w 1810422"/>
              <a:gd name="connsiteY1" fmla="*/ 520427 h 594096"/>
              <a:gd name="connsiteX2" fmla="*/ 23481 w 1810422"/>
              <a:gd name="connsiteY2" fmla="*/ 476346 h 594096"/>
              <a:gd name="connsiteX3" fmla="*/ 43373 w 1810422"/>
              <a:gd name="connsiteY3" fmla="*/ 401744 h 594096"/>
              <a:gd name="connsiteX4" fmla="*/ 2564 w 1810422"/>
              <a:gd name="connsiteY4" fmla="*/ 339580 h 594096"/>
              <a:gd name="connsiteX5" fmla="*/ 1423906 w 1810422"/>
              <a:gd name="connsiteY5" fmla="*/ 342755 h 594096"/>
              <a:gd name="connsiteX6" fmla="*/ 1783006 w 1810422"/>
              <a:gd name="connsiteY6" fmla="*/ 0 h 594096"/>
              <a:gd name="connsiteX7" fmla="*/ 1804810 w 1810422"/>
              <a:gd name="connsiteY7" fmla="*/ 80738 h 594096"/>
              <a:gd name="connsiteX8" fmla="*/ 1810422 w 1810422"/>
              <a:gd name="connsiteY8" fmla="*/ 134040 h 594096"/>
              <a:gd name="connsiteX9" fmla="*/ 1798937 w 1810422"/>
              <a:gd name="connsiteY9" fmla="*/ 198253 h 594096"/>
              <a:gd name="connsiteX10" fmla="*/ 1420379 w 1810422"/>
              <a:gd name="connsiteY10" fmla="*/ 590189 h 594096"/>
              <a:gd name="connsiteX11" fmla="*/ 8264 w 1810422"/>
              <a:gd name="connsiteY11" fmla="*/ 594096 h 594096"/>
              <a:gd name="connsiteX0" fmla="*/ 5700 w 1807858"/>
              <a:gd name="connsiteY0" fmla="*/ 594096 h 594096"/>
              <a:gd name="connsiteX1" fmla="*/ 4042 w 1807858"/>
              <a:gd name="connsiteY1" fmla="*/ 530048 h 594096"/>
              <a:gd name="connsiteX2" fmla="*/ 20917 w 1807858"/>
              <a:gd name="connsiteY2" fmla="*/ 476346 h 594096"/>
              <a:gd name="connsiteX3" fmla="*/ 40809 w 1807858"/>
              <a:gd name="connsiteY3" fmla="*/ 401744 h 594096"/>
              <a:gd name="connsiteX4" fmla="*/ 0 w 1807858"/>
              <a:gd name="connsiteY4" fmla="*/ 339580 h 594096"/>
              <a:gd name="connsiteX5" fmla="*/ 1421342 w 1807858"/>
              <a:gd name="connsiteY5" fmla="*/ 342755 h 594096"/>
              <a:gd name="connsiteX6" fmla="*/ 1780442 w 1807858"/>
              <a:gd name="connsiteY6" fmla="*/ 0 h 594096"/>
              <a:gd name="connsiteX7" fmla="*/ 1802246 w 1807858"/>
              <a:gd name="connsiteY7" fmla="*/ 80738 h 594096"/>
              <a:gd name="connsiteX8" fmla="*/ 1807858 w 1807858"/>
              <a:gd name="connsiteY8" fmla="*/ 134040 h 594096"/>
              <a:gd name="connsiteX9" fmla="*/ 1796373 w 1807858"/>
              <a:gd name="connsiteY9" fmla="*/ 198253 h 594096"/>
              <a:gd name="connsiteX10" fmla="*/ 1417815 w 1807858"/>
              <a:gd name="connsiteY10" fmla="*/ 590189 h 594096"/>
              <a:gd name="connsiteX11" fmla="*/ 5700 w 1807858"/>
              <a:gd name="connsiteY11" fmla="*/ 594096 h 594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7858" h="594096">
                <a:moveTo>
                  <a:pt x="5700" y="594096"/>
                </a:moveTo>
                <a:cubicBezTo>
                  <a:pt x="5147" y="572747"/>
                  <a:pt x="4595" y="551397"/>
                  <a:pt x="4042" y="530048"/>
                </a:cubicBezTo>
                <a:cubicBezTo>
                  <a:pt x="1243" y="507946"/>
                  <a:pt x="23716" y="498448"/>
                  <a:pt x="20917" y="476346"/>
                </a:cubicBezTo>
                <a:lnTo>
                  <a:pt x="40809" y="401744"/>
                </a:lnTo>
                <a:cubicBezTo>
                  <a:pt x="27206" y="381023"/>
                  <a:pt x="10396" y="369923"/>
                  <a:pt x="0" y="339580"/>
                </a:cubicBezTo>
                <a:lnTo>
                  <a:pt x="1421342" y="342755"/>
                </a:lnTo>
                <a:lnTo>
                  <a:pt x="1780442" y="0"/>
                </a:lnTo>
                <a:cubicBezTo>
                  <a:pt x="1779266" y="9407"/>
                  <a:pt x="1797677" y="58398"/>
                  <a:pt x="1802246" y="80738"/>
                </a:cubicBezTo>
                <a:cubicBezTo>
                  <a:pt x="1806815" y="103078"/>
                  <a:pt x="1805977" y="113109"/>
                  <a:pt x="1807858" y="134040"/>
                </a:cubicBezTo>
                <a:cubicBezTo>
                  <a:pt x="1807704" y="179062"/>
                  <a:pt x="1807497" y="181299"/>
                  <a:pt x="1796373" y="198253"/>
                </a:cubicBezTo>
                <a:cubicBezTo>
                  <a:pt x="1748490" y="271231"/>
                  <a:pt x="1546932" y="464835"/>
                  <a:pt x="1417815" y="590189"/>
                </a:cubicBezTo>
                <a:lnTo>
                  <a:pt x="5700" y="594096"/>
                </a:lnTo>
                <a:close/>
              </a:path>
            </a:pathLst>
          </a:custGeom>
          <a:solidFill>
            <a:srgbClr val="FF0000">
              <a:alpha val="4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0" name="Straight Connector 79"/>
          <p:cNvCxnSpPr/>
          <p:nvPr/>
        </p:nvCxnSpPr>
        <p:spPr>
          <a:xfrm flipH="1">
            <a:off x="4181595" y="4760640"/>
            <a:ext cx="2151276" cy="864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H="1">
            <a:off x="6319146" y="3697316"/>
            <a:ext cx="1066800" cy="106680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4191001" y="2095807"/>
            <a:ext cx="2114440" cy="1118269"/>
          </a:xfrm>
          <a:prstGeom prst="rect">
            <a:avLst/>
          </a:prstGeom>
          <a:solidFill>
            <a:srgbClr val="008000">
              <a:alpha val="41000"/>
            </a:srgbClr>
          </a:solidFill>
          <a:ln>
            <a:noFill/>
          </a:ln>
          <a:effectLst/>
          <a:scene3d>
            <a:camera prst="obliqueBottomRight"/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41" name="Freeform 40"/>
          <p:cNvSpPr/>
          <p:nvPr/>
        </p:nvSpPr>
        <p:spPr>
          <a:xfrm>
            <a:off x="6314322" y="1030144"/>
            <a:ext cx="1070893" cy="2196078"/>
          </a:xfrm>
          <a:custGeom>
            <a:avLst/>
            <a:gdLst>
              <a:gd name="connsiteX0" fmla="*/ 0 w 1065709"/>
              <a:gd name="connsiteY0" fmla="*/ 1456409 h 1456409"/>
              <a:gd name="connsiteX1" fmla="*/ 0 w 1065709"/>
              <a:gd name="connsiteY1" fmla="*/ 1047904 h 1456409"/>
              <a:gd name="connsiteX2" fmla="*/ 1065709 w 1065709"/>
              <a:gd name="connsiteY2" fmla="*/ 0 h 1456409"/>
              <a:gd name="connsiteX3" fmla="*/ 1065709 w 1065709"/>
              <a:gd name="connsiteY3" fmla="*/ 408505 h 1456409"/>
              <a:gd name="connsiteX4" fmla="*/ 0 w 1065709"/>
              <a:gd name="connsiteY4" fmla="*/ 1456409 h 1456409"/>
              <a:gd name="connsiteX0" fmla="*/ 29307 w 1065709"/>
              <a:gd name="connsiteY0" fmla="*/ 2159793 h 2159793"/>
              <a:gd name="connsiteX1" fmla="*/ 0 w 1065709"/>
              <a:gd name="connsiteY1" fmla="*/ 1047904 h 2159793"/>
              <a:gd name="connsiteX2" fmla="*/ 1065709 w 1065709"/>
              <a:gd name="connsiteY2" fmla="*/ 0 h 2159793"/>
              <a:gd name="connsiteX3" fmla="*/ 1065709 w 1065709"/>
              <a:gd name="connsiteY3" fmla="*/ 408505 h 2159793"/>
              <a:gd name="connsiteX4" fmla="*/ 29307 w 1065709"/>
              <a:gd name="connsiteY4" fmla="*/ 2159793 h 2159793"/>
              <a:gd name="connsiteX0" fmla="*/ 29307 w 1065709"/>
              <a:gd name="connsiteY0" fmla="*/ 2159793 h 2159793"/>
              <a:gd name="connsiteX1" fmla="*/ 0 w 1065709"/>
              <a:gd name="connsiteY1" fmla="*/ 1047904 h 2159793"/>
              <a:gd name="connsiteX2" fmla="*/ 1065709 w 1065709"/>
              <a:gd name="connsiteY2" fmla="*/ 0 h 2159793"/>
              <a:gd name="connsiteX3" fmla="*/ 1065709 w 1065709"/>
              <a:gd name="connsiteY3" fmla="*/ 1150966 h 2159793"/>
              <a:gd name="connsiteX4" fmla="*/ 29307 w 1065709"/>
              <a:gd name="connsiteY4" fmla="*/ 2159793 h 2159793"/>
              <a:gd name="connsiteX0" fmla="*/ 29307 w 1065709"/>
              <a:gd name="connsiteY0" fmla="*/ 2159793 h 2159793"/>
              <a:gd name="connsiteX1" fmla="*/ 0 w 1065709"/>
              <a:gd name="connsiteY1" fmla="*/ 1047904 h 2159793"/>
              <a:gd name="connsiteX2" fmla="*/ 1065709 w 1065709"/>
              <a:gd name="connsiteY2" fmla="*/ 0 h 2159793"/>
              <a:gd name="connsiteX3" fmla="*/ 1065709 w 1065709"/>
              <a:gd name="connsiteY3" fmla="*/ 1121659 h 2159793"/>
              <a:gd name="connsiteX4" fmla="*/ 29307 w 1065709"/>
              <a:gd name="connsiteY4" fmla="*/ 2159793 h 2159793"/>
              <a:gd name="connsiteX0" fmla="*/ 8572 w 1065709"/>
              <a:gd name="connsiteY0" fmla="*/ 2196078 h 2196078"/>
              <a:gd name="connsiteX1" fmla="*/ 0 w 1065709"/>
              <a:gd name="connsiteY1" fmla="*/ 1047904 h 2196078"/>
              <a:gd name="connsiteX2" fmla="*/ 1065709 w 1065709"/>
              <a:gd name="connsiteY2" fmla="*/ 0 h 2196078"/>
              <a:gd name="connsiteX3" fmla="*/ 1065709 w 1065709"/>
              <a:gd name="connsiteY3" fmla="*/ 1121659 h 2196078"/>
              <a:gd name="connsiteX4" fmla="*/ 8572 w 1065709"/>
              <a:gd name="connsiteY4" fmla="*/ 2196078 h 2196078"/>
              <a:gd name="connsiteX0" fmla="*/ 8572 w 1070893"/>
              <a:gd name="connsiteY0" fmla="*/ 2196078 h 2196078"/>
              <a:gd name="connsiteX1" fmla="*/ 0 w 1070893"/>
              <a:gd name="connsiteY1" fmla="*/ 1047904 h 2196078"/>
              <a:gd name="connsiteX2" fmla="*/ 1065709 w 1070893"/>
              <a:gd name="connsiteY2" fmla="*/ 0 h 2196078"/>
              <a:gd name="connsiteX3" fmla="*/ 1070893 w 1070893"/>
              <a:gd name="connsiteY3" fmla="*/ 1142393 h 2196078"/>
              <a:gd name="connsiteX4" fmla="*/ 8572 w 1070893"/>
              <a:gd name="connsiteY4" fmla="*/ 2196078 h 2196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0893" h="2196078">
                <a:moveTo>
                  <a:pt x="8572" y="2196078"/>
                </a:moveTo>
                <a:cubicBezTo>
                  <a:pt x="5715" y="1813353"/>
                  <a:pt x="2857" y="1430629"/>
                  <a:pt x="0" y="1047904"/>
                </a:cubicBezTo>
                <a:lnTo>
                  <a:pt x="1065709" y="0"/>
                </a:lnTo>
                <a:lnTo>
                  <a:pt x="1070893" y="1142393"/>
                </a:lnTo>
                <a:lnTo>
                  <a:pt x="8572" y="2196078"/>
                </a:lnTo>
                <a:close/>
              </a:path>
            </a:pathLst>
          </a:custGeom>
          <a:solidFill>
            <a:srgbClr val="008000">
              <a:alpha val="41000"/>
            </a:srgbClr>
          </a:solidFill>
          <a:ln>
            <a:noFill/>
          </a:ln>
          <a:effectLst/>
          <a:scene3d>
            <a:camera prst="obliqueBottomRight"/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57" name="Freeform 56"/>
          <p:cNvSpPr/>
          <p:nvPr/>
        </p:nvSpPr>
        <p:spPr>
          <a:xfrm>
            <a:off x="4182905" y="1055077"/>
            <a:ext cx="3197126" cy="1031850"/>
          </a:xfrm>
          <a:custGeom>
            <a:avLst/>
            <a:gdLst>
              <a:gd name="connsiteX0" fmla="*/ 0 w 3197126"/>
              <a:gd name="connsiteY0" fmla="*/ 1047904 h 1074546"/>
              <a:gd name="connsiteX1" fmla="*/ 1074590 w 3197126"/>
              <a:gd name="connsiteY1" fmla="*/ 0 h 1074546"/>
              <a:gd name="connsiteX2" fmla="*/ 3197126 w 3197126"/>
              <a:gd name="connsiteY2" fmla="*/ 0 h 1074546"/>
              <a:gd name="connsiteX3" fmla="*/ 2131417 w 3197126"/>
              <a:gd name="connsiteY3" fmla="*/ 1074546 h 1074546"/>
              <a:gd name="connsiteX4" fmla="*/ 0 w 3197126"/>
              <a:gd name="connsiteY4" fmla="*/ 1047904 h 1074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7126" h="1074546">
                <a:moveTo>
                  <a:pt x="0" y="1047904"/>
                </a:moveTo>
                <a:lnTo>
                  <a:pt x="1074590" y="0"/>
                </a:lnTo>
                <a:lnTo>
                  <a:pt x="3197126" y="0"/>
                </a:lnTo>
                <a:lnTo>
                  <a:pt x="2131417" y="1074546"/>
                </a:lnTo>
                <a:lnTo>
                  <a:pt x="0" y="1047904"/>
                </a:lnTo>
                <a:close/>
              </a:path>
            </a:pathLst>
          </a:custGeom>
          <a:solidFill>
            <a:srgbClr val="008000">
              <a:alpha val="41000"/>
            </a:srgbClr>
          </a:solidFill>
          <a:ln>
            <a:noFill/>
          </a:ln>
          <a:effectLst/>
          <a:scene3d>
            <a:camera prst="obliqueBottomRight"/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cxnSp>
        <p:nvCxnSpPr>
          <p:cNvPr id="75" name="Straight Connector 74"/>
          <p:cNvCxnSpPr/>
          <p:nvPr/>
        </p:nvCxnSpPr>
        <p:spPr>
          <a:xfrm flipH="1">
            <a:off x="4202870" y="2086928"/>
            <a:ext cx="2105560" cy="555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H="1">
            <a:off x="6314961" y="2070612"/>
            <a:ext cx="786" cy="270255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7376509" y="1031960"/>
            <a:ext cx="1415" cy="268728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H="1">
            <a:off x="4191000" y="1020683"/>
            <a:ext cx="1066800" cy="106680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H="1">
            <a:off x="4196935" y="2069181"/>
            <a:ext cx="786" cy="270255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>
            <a:off x="6316450" y="2183364"/>
            <a:ext cx="1058836" cy="1060035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304800" y="-208240"/>
            <a:ext cx="8574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/>
            </a:r>
            <a:br>
              <a:rPr lang="en-US" sz="1500" b="1" dirty="0" smtClean="0"/>
            </a:br>
            <a:r>
              <a:rPr lang="en-US" sz="3300" b="1" dirty="0" smtClean="0">
                <a:latin typeface="Arial" pitchFamily="34" charset="0"/>
                <a:cs typeface="Arial" pitchFamily="34" charset="0"/>
              </a:rPr>
              <a:t>Adapt Davis (2010) Methodology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6" name="Straight Connector 75"/>
          <p:cNvCxnSpPr>
            <a:stCxn id="41" idx="2"/>
          </p:cNvCxnSpPr>
          <p:nvPr/>
        </p:nvCxnSpPr>
        <p:spPr>
          <a:xfrm flipH="1">
            <a:off x="6318665" y="1030144"/>
            <a:ext cx="1061366" cy="1057339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H="1" flipV="1">
            <a:off x="5249161" y="1029324"/>
            <a:ext cx="2141569" cy="574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Freeform 61"/>
          <p:cNvSpPr/>
          <p:nvPr/>
        </p:nvSpPr>
        <p:spPr>
          <a:xfrm rot="16200000">
            <a:off x="5855744" y="3785060"/>
            <a:ext cx="1513028" cy="257023"/>
          </a:xfrm>
          <a:custGeom>
            <a:avLst/>
            <a:gdLst>
              <a:gd name="connsiteX0" fmla="*/ 92927 w 2174488"/>
              <a:gd name="connsiteY0" fmla="*/ 0 h 216829"/>
              <a:gd name="connsiteX1" fmla="*/ 24780 w 2174488"/>
              <a:gd name="connsiteY1" fmla="*/ 43366 h 216829"/>
              <a:gd name="connsiteX2" fmla="*/ 0 w 2174488"/>
              <a:gd name="connsiteY2" fmla="*/ 99122 h 216829"/>
              <a:gd name="connsiteX3" fmla="*/ 24780 w 2174488"/>
              <a:gd name="connsiteY3" fmla="*/ 154878 h 216829"/>
              <a:gd name="connsiteX4" fmla="*/ 86732 w 2174488"/>
              <a:gd name="connsiteY4" fmla="*/ 167269 h 216829"/>
              <a:gd name="connsiteX5" fmla="*/ 179659 w 2174488"/>
              <a:gd name="connsiteY5" fmla="*/ 148683 h 216829"/>
              <a:gd name="connsiteX6" fmla="*/ 297366 w 2174488"/>
              <a:gd name="connsiteY6" fmla="*/ 123903 h 216829"/>
              <a:gd name="connsiteX7" fmla="*/ 458439 w 2174488"/>
              <a:gd name="connsiteY7" fmla="*/ 86732 h 216829"/>
              <a:gd name="connsiteX8" fmla="*/ 563756 w 2174488"/>
              <a:gd name="connsiteY8" fmla="*/ 74342 h 216829"/>
              <a:gd name="connsiteX9" fmla="*/ 675268 w 2174488"/>
              <a:gd name="connsiteY9" fmla="*/ 68147 h 216829"/>
              <a:gd name="connsiteX10" fmla="*/ 762000 w 2174488"/>
              <a:gd name="connsiteY10" fmla="*/ 74342 h 216829"/>
              <a:gd name="connsiteX11" fmla="*/ 848732 w 2174488"/>
              <a:gd name="connsiteY11" fmla="*/ 105317 h 216829"/>
              <a:gd name="connsiteX12" fmla="*/ 873512 w 2174488"/>
              <a:gd name="connsiteY12" fmla="*/ 154878 h 216829"/>
              <a:gd name="connsiteX13" fmla="*/ 873512 w 2174488"/>
              <a:gd name="connsiteY13" fmla="*/ 154878 h 216829"/>
              <a:gd name="connsiteX14" fmla="*/ 879707 w 2174488"/>
              <a:gd name="connsiteY14" fmla="*/ 216829 h 216829"/>
              <a:gd name="connsiteX15" fmla="*/ 923073 w 2174488"/>
              <a:gd name="connsiteY15" fmla="*/ 173464 h 216829"/>
              <a:gd name="connsiteX16" fmla="*/ 985024 w 2174488"/>
              <a:gd name="connsiteY16" fmla="*/ 123903 h 216829"/>
              <a:gd name="connsiteX17" fmla="*/ 1053171 w 2174488"/>
              <a:gd name="connsiteY17" fmla="*/ 86732 h 216829"/>
              <a:gd name="connsiteX18" fmla="*/ 1164683 w 2174488"/>
              <a:gd name="connsiteY18" fmla="*/ 68147 h 216829"/>
              <a:gd name="connsiteX19" fmla="*/ 1282390 w 2174488"/>
              <a:gd name="connsiteY19" fmla="*/ 80537 h 216829"/>
              <a:gd name="connsiteX20" fmla="*/ 1369122 w 2174488"/>
              <a:gd name="connsiteY20" fmla="*/ 111512 h 216829"/>
              <a:gd name="connsiteX21" fmla="*/ 1449659 w 2174488"/>
              <a:gd name="connsiteY21" fmla="*/ 136293 h 216829"/>
              <a:gd name="connsiteX22" fmla="*/ 1604537 w 2174488"/>
              <a:gd name="connsiteY22" fmla="*/ 167269 h 216829"/>
              <a:gd name="connsiteX23" fmla="*/ 1685073 w 2174488"/>
              <a:gd name="connsiteY23" fmla="*/ 179659 h 216829"/>
              <a:gd name="connsiteX24" fmla="*/ 1778000 w 2174488"/>
              <a:gd name="connsiteY24" fmla="*/ 185854 h 216829"/>
              <a:gd name="connsiteX25" fmla="*/ 1883317 w 2174488"/>
              <a:gd name="connsiteY25" fmla="*/ 179659 h 216829"/>
              <a:gd name="connsiteX26" fmla="*/ 1951463 w 2174488"/>
              <a:gd name="connsiteY26" fmla="*/ 154878 h 216829"/>
              <a:gd name="connsiteX27" fmla="*/ 2038195 w 2174488"/>
              <a:gd name="connsiteY27" fmla="*/ 130098 h 216829"/>
              <a:gd name="connsiteX28" fmla="*/ 2038195 w 2174488"/>
              <a:gd name="connsiteY28" fmla="*/ 130098 h 216829"/>
              <a:gd name="connsiteX29" fmla="*/ 2137317 w 2174488"/>
              <a:gd name="connsiteY29" fmla="*/ 80537 h 216829"/>
              <a:gd name="connsiteX30" fmla="*/ 2174488 w 2174488"/>
              <a:gd name="connsiteY30" fmla="*/ 37171 h 216829"/>
              <a:gd name="connsiteX31" fmla="*/ 2174488 w 2174488"/>
              <a:gd name="connsiteY31" fmla="*/ 37171 h 216829"/>
              <a:gd name="connsiteX0" fmla="*/ 60774 w 2174488"/>
              <a:gd name="connsiteY0" fmla="*/ 0 h 258051"/>
              <a:gd name="connsiteX1" fmla="*/ 24780 w 2174488"/>
              <a:gd name="connsiteY1" fmla="*/ 84588 h 258051"/>
              <a:gd name="connsiteX2" fmla="*/ 0 w 2174488"/>
              <a:gd name="connsiteY2" fmla="*/ 140344 h 258051"/>
              <a:gd name="connsiteX3" fmla="*/ 24780 w 2174488"/>
              <a:gd name="connsiteY3" fmla="*/ 196100 h 258051"/>
              <a:gd name="connsiteX4" fmla="*/ 86732 w 2174488"/>
              <a:gd name="connsiteY4" fmla="*/ 208491 h 258051"/>
              <a:gd name="connsiteX5" fmla="*/ 179659 w 2174488"/>
              <a:gd name="connsiteY5" fmla="*/ 189905 h 258051"/>
              <a:gd name="connsiteX6" fmla="*/ 297366 w 2174488"/>
              <a:gd name="connsiteY6" fmla="*/ 165125 h 258051"/>
              <a:gd name="connsiteX7" fmla="*/ 458439 w 2174488"/>
              <a:gd name="connsiteY7" fmla="*/ 127954 h 258051"/>
              <a:gd name="connsiteX8" fmla="*/ 563756 w 2174488"/>
              <a:gd name="connsiteY8" fmla="*/ 115564 h 258051"/>
              <a:gd name="connsiteX9" fmla="*/ 675268 w 2174488"/>
              <a:gd name="connsiteY9" fmla="*/ 109369 h 258051"/>
              <a:gd name="connsiteX10" fmla="*/ 762000 w 2174488"/>
              <a:gd name="connsiteY10" fmla="*/ 115564 h 258051"/>
              <a:gd name="connsiteX11" fmla="*/ 848732 w 2174488"/>
              <a:gd name="connsiteY11" fmla="*/ 146539 h 258051"/>
              <a:gd name="connsiteX12" fmla="*/ 873512 w 2174488"/>
              <a:gd name="connsiteY12" fmla="*/ 196100 h 258051"/>
              <a:gd name="connsiteX13" fmla="*/ 873512 w 2174488"/>
              <a:gd name="connsiteY13" fmla="*/ 196100 h 258051"/>
              <a:gd name="connsiteX14" fmla="*/ 879707 w 2174488"/>
              <a:gd name="connsiteY14" fmla="*/ 258051 h 258051"/>
              <a:gd name="connsiteX15" fmla="*/ 923073 w 2174488"/>
              <a:gd name="connsiteY15" fmla="*/ 214686 h 258051"/>
              <a:gd name="connsiteX16" fmla="*/ 985024 w 2174488"/>
              <a:gd name="connsiteY16" fmla="*/ 165125 h 258051"/>
              <a:gd name="connsiteX17" fmla="*/ 1053171 w 2174488"/>
              <a:gd name="connsiteY17" fmla="*/ 127954 h 258051"/>
              <a:gd name="connsiteX18" fmla="*/ 1164683 w 2174488"/>
              <a:gd name="connsiteY18" fmla="*/ 109369 h 258051"/>
              <a:gd name="connsiteX19" fmla="*/ 1282390 w 2174488"/>
              <a:gd name="connsiteY19" fmla="*/ 121759 h 258051"/>
              <a:gd name="connsiteX20" fmla="*/ 1369122 w 2174488"/>
              <a:gd name="connsiteY20" fmla="*/ 152734 h 258051"/>
              <a:gd name="connsiteX21" fmla="*/ 1449659 w 2174488"/>
              <a:gd name="connsiteY21" fmla="*/ 177515 h 258051"/>
              <a:gd name="connsiteX22" fmla="*/ 1604537 w 2174488"/>
              <a:gd name="connsiteY22" fmla="*/ 208491 h 258051"/>
              <a:gd name="connsiteX23" fmla="*/ 1685073 w 2174488"/>
              <a:gd name="connsiteY23" fmla="*/ 220881 h 258051"/>
              <a:gd name="connsiteX24" fmla="*/ 1778000 w 2174488"/>
              <a:gd name="connsiteY24" fmla="*/ 227076 h 258051"/>
              <a:gd name="connsiteX25" fmla="*/ 1883317 w 2174488"/>
              <a:gd name="connsiteY25" fmla="*/ 220881 h 258051"/>
              <a:gd name="connsiteX26" fmla="*/ 1951463 w 2174488"/>
              <a:gd name="connsiteY26" fmla="*/ 196100 h 258051"/>
              <a:gd name="connsiteX27" fmla="*/ 2038195 w 2174488"/>
              <a:gd name="connsiteY27" fmla="*/ 171320 h 258051"/>
              <a:gd name="connsiteX28" fmla="*/ 2038195 w 2174488"/>
              <a:gd name="connsiteY28" fmla="*/ 171320 h 258051"/>
              <a:gd name="connsiteX29" fmla="*/ 2137317 w 2174488"/>
              <a:gd name="connsiteY29" fmla="*/ 121759 h 258051"/>
              <a:gd name="connsiteX30" fmla="*/ 2174488 w 2174488"/>
              <a:gd name="connsiteY30" fmla="*/ 78393 h 258051"/>
              <a:gd name="connsiteX31" fmla="*/ 2174488 w 2174488"/>
              <a:gd name="connsiteY31" fmla="*/ 78393 h 258051"/>
              <a:gd name="connsiteX0" fmla="*/ 42401 w 2156115"/>
              <a:gd name="connsiteY0" fmla="*/ 0 h 258051"/>
              <a:gd name="connsiteX1" fmla="*/ 6407 w 2156115"/>
              <a:gd name="connsiteY1" fmla="*/ 84588 h 258051"/>
              <a:gd name="connsiteX2" fmla="*/ 0 w 2156115"/>
              <a:gd name="connsiteY2" fmla="*/ 144924 h 258051"/>
              <a:gd name="connsiteX3" fmla="*/ 6407 w 2156115"/>
              <a:gd name="connsiteY3" fmla="*/ 196100 h 258051"/>
              <a:gd name="connsiteX4" fmla="*/ 68359 w 2156115"/>
              <a:gd name="connsiteY4" fmla="*/ 208491 h 258051"/>
              <a:gd name="connsiteX5" fmla="*/ 161286 w 2156115"/>
              <a:gd name="connsiteY5" fmla="*/ 189905 h 258051"/>
              <a:gd name="connsiteX6" fmla="*/ 278993 w 2156115"/>
              <a:gd name="connsiteY6" fmla="*/ 165125 h 258051"/>
              <a:gd name="connsiteX7" fmla="*/ 440066 w 2156115"/>
              <a:gd name="connsiteY7" fmla="*/ 127954 h 258051"/>
              <a:gd name="connsiteX8" fmla="*/ 545383 w 2156115"/>
              <a:gd name="connsiteY8" fmla="*/ 115564 h 258051"/>
              <a:gd name="connsiteX9" fmla="*/ 656895 w 2156115"/>
              <a:gd name="connsiteY9" fmla="*/ 109369 h 258051"/>
              <a:gd name="connsiteX10" fmla="*/ 743627 w 2156115"/>
              <a:gd name="connsiteY10" fmla="*/ 115564 h 258051"/>
              <a:gd name="connsiteX11" fmla="*/ 830359 w 2156115"/>
              <a:gd name="connsiteY11" fmla="*/ 146539 h 258051"/>
              <a:gd name="connsiteX12" fmla="*/ 855139 w 2156115"/>
              <a:gd name="connsiteY12" fmla="*/ 196100 h 258051"/>
              <a:gd name="connsiteX13" fmla="*/ 855139 w 2156115"/>
              <a:gd name="connsiteY13" fmla="*/ 196100 h 258051"/>
              <a:gd name="connsiteX14" fmla="*/ 861334 w 2156115"/>
              <a:gd name="connsiteY14" fmla="*/ 258051 h 258051"/>
              <a:gd name="connsiteX15" fmla="*/ 904700 w 2156115"/>
              <a:gd name="connsiteY15" fmla="*/ 214686 h 258051"/>
              <a:gd name="connsiteX16" fmla="*/ 966651 w 2156115"/>
              <a:gd name="connsiteY16" fmla="*/ 165125 h 258051"/>
              <a:gd name="connsiteX17" fmla="*/ 1034798 w 2156115"/>
              <a:gd name="connsiteY17" fmla="*/ 127954 h 258051"/>
              <a:gd name="connsiteX18" fmla="*/ 1146310 w 2156115"/>
              <a:gd name="connsiteY18" fmla="*/ 109369 h 258051"/>
              <a:gd name="connsiteX19" fmla="*/ 1264017 w 2156115"/>
              <a:gd name="connsiteY19" fmla="*/ 121759 h 258051"/>
              <a:gd name="connsiteX20" fmla="*/ 1350749 w 2156115"/>
              <a:gd name="connsiteY20" fmla="*/ 152734 h 258051"/>
              <a:gd name="connsiteX21" fmla="*/ 1431286 w 2156115"/>
              <a:gd name="connsiteY21" fmla="*/ 177515 h 258051"/>
              <a:gd name="connsiteX22" fmla="*/ 1586164 w 2156115"/>
              <a:gd name="connsiteY22" fmla="*/ 208491 h 258051"/>
              <a:gd name="connsiteX23" fmla="*/ 1666700 w 2156115"/>
              <a:gd name="connsiteY23" fmla="*/ 220881 h 258051"/>
              <a:gd name="connsiteX24" fmla="*/ 1759627 w 2156115"/>
              <a:gd name="connsiteY24" fmla="*/ 227076 h 258051"/>
              <a:gd name="connsiteX25" fmla="*/ 1864944 w 2156115"/>
              <a:gd name="connsiteY25" fmla="*/ 220881 h 258051"/>
              <a:gd name="connsiteX26" fmla="*/ 1933090 w 2156115"/>
              <a:gd name="connsiteY26" fmla="*/ 196100 h 258051"/>
              <a:gd name="connsiteX27" fmla="*/ 2019822 w 2156115"/>
              <a:gd name="connsiteY27" fmla="*/ 171320 h 258051"/>
              <a:gd name="connsiteX28" fmla="*/ 2019822 w 2156115"/>
              <a:gd name="connsiteY28" fmla="*/ 171320 h 258051"/>
              <a:gd name="connsiteX29" fmla="*/ 2118944 w 2156115"/>
              <a:gd name="connsiteY29" fmla="*/ 121759 h 258051"/>
              <a:gd name="connsiteX30" fmla="*/ 2156115 w 2156115"/>
              <a:gd name="connsiteY30" fmla="*/ 78393 h 258051"/>
              <a:gd name="connsiteX31" fmla="*/ 2156115 w 2156115"/>
              <a:gd name="connsiteY31" fmla="*/ 78393 h 258051"/>
              <a:gd name="connsiteX0" fmla="*/ 42401 w 2156115"/>
              <a:gd name="connsiteY0" fmla="*/ 0 h 258051"/>
              <a:gd name="connsiteX1" fmla="*/ 6407 w 2156115"/>
              <a:gd name="connsiteY1" fmla="*/ 84588 h 258051"/>
              <a:gd name="connsiteX2" fmla="*/ 0 w 2156115"/>
              <a:gd name="connsiteY2" fmla="*/ 144924 h 258051"/>
              <a:gd name="connsiteX3" fmla="*/ 24780 w 2156115"/>
              <a:gd name="connsiteY3" fmla="*/ 191523 h 258051"/>
              <a:gd name="connsiteX4" fmla="*/ 68359 w 2156115"/>
              <a:gd name="connsiteY4" fmla="*/ 208491 h 258051"/>
              <a:gd name="connsiteX5" fmla="*/ 161286 w 2156115"/>
              <a:gd name="connsiteY5" fmla="*/ 189905 h 258051"/>
              <a:gd name="connsiteX6" fmla="*/ 278993 w 2156115"/>
              <a:gd name="connsiteY6" fmla="*/ 165125 h 258051"/>
              <a:gd name="connsiteX7" fmla="*/ 440066 w 2156115"/>
              <a:gd name="connsiteY7" fmla="*/ 127954 h 258051"/>
              <a:gd name="connsiteX8" fmla="*/ 545383 w 2156115"/>
              <a:gd name="connsiteY8" fmla="*/ 115564 h 258051"/>
              <a:gd name="connsiteX9" fmla="*/ 656895 w 2156115"/>
              <a:gd name="connsiteY9" fmla="*/ 109369 h 258051"/>
              <a:gd name="connsiteX10" fmla="*/ 743627 w 2156115"/>
              <a:gd name="connsiteY10" fmla="*/ 115564 h 258051"/>
              <a:gd name="connsiteX11" fmla="*/ 830359 w 2156115"/>
              <a:gd name="connsiteY11" fmla="*/ 146539 h 258051"/>
              <a:gd name="connsiteX12" fmla="*/ 855139 w 2156115"/>
              <a:gd name="connsiteY12" fmla="*/ 196100 h 258051"/>
              <a:gd name="connsiteX13" fmla="*/ 855139 w 2156115"/>
              <a:gd name="connsiteY13" fmla="*/ 196100 h 258051"/>
              <a:gd name="connsiteX14" fmla="*/ 861334 w 2156115"/>
              <a:gd name="connsiteY14" fmla="*/ 258051 h 258051"/>
              <a:gd name="connsiteX15" fmla="*/ 904700 w 2156115"/>
              <a:gd name="connsiteY15" fmla="*/ 214686 h 258051"/>
              <a:gd name="connsiteX16" fmla="*/ 966651 w 2156115"/>
              <a:gd name="connsiteY16" fmla="*/ 165125 h 258051"/>
              <a:gd name="connsiteX17" fmla="*/ 1034798 w 2156115"/>
              <a:gd name="connsiteY17" fmla="*/ 127954 h 258051"/>
              <a:gd name="connsiteX18" fmla="*/ 1146310 w 2156115"/>
              <a:gd name="connsiteY18" fmla="*/ 109369 h 258051"/>
              <a:gd name="connsiteX19" fmla="*/ 1264017 w 2156115"/>
              <a:gd name="connsiteY19" fmla="*/ 121759 h 258051"/>
              <a:gd name="connsiteX20" fmla="*/ 1350749 w 2156115"/>
              <a:gd name="connsiteY20" fmla="*/ 152734 h 258051"/>
              <a:gd name="connsiteX21" fmla="*/ 1431286 w 2156115"/>
              <a:gd name="connsiteY21" fmla="*/ 177515 h 258051"/>
              <a:gd name="connsiteX22" fmla="*/ 1586164 w 2156115"/>
              <a:gd name="connsiteY22" fmla="*/ 208491 h 258051"/>
              <a:gd name="connsiteX23" fmla="*/ 1666700 w 2156115"/>
              <a:gd name="connsiteY23" fmla="*/ 220881 h 258051"/>
              <a:gd name="connsiteX24" fmla="*/ 1759627 w 2156115"/>
              <a:gd name="connsiteY24" fmla="*/ 227076 h 258051"/>
              <a:gd name="connsiteX25" fmla="*/ 1864944 w 2156115"/>
              <a:gd name="connsiteY25" fmla="*/ 220881 h 258051"/>
              <a:gd name="connsiteX26" fmla="*/ 1933090 w 2156115"/>
              <a:gd name="connsiteY26" fmla="*/ 196100 h 258051"/>
              <a:gd name="connsiteX27" fmla="*/ 2019822 w 2156115"/>
              <a:gd name="connsiteY27" fmla="*/ 171320 h 258051"/>
              <a:gd name="connsiteX28" fmla="*/ 2019822 w 2156115"/>
              <a:gd name="connsiteY28" fmla="*/ 171320 h 258051"/>
              <a:gd name="connsiteX29" fmla="*/ 2118944 w 2156115"/>
              <a:gd name="connsiteY29" fmla="*/ 121759 h 258051"/>
              <a:gd name="connsiteX30" fmla="*/ 2156115 w 2156115"/>
              <a:gd name="connsiteY30" fmla="*/ 78393 h 258051"/>
              <a:gd name="connsiteX31" fmla="*/ 2156115 w 2156115"/>
              <a:gd name="connsiteY31" fmla="*/ 78393 h 258051"/>
              <a:gd name="connsiteX0" fmla="*/ 42401 w 2156115"/>
              <a:gd name="connsiteY0" fmla="*/ 0 h 258051"/>
              <a:gd name="connsiteX1" fmla="*/ 6407 w 2156115"/>
              <a:gd name="connsiteY1" fmla="*/ 84588 h 258051"/>
              <a:gd name="connsiteX2" fmla="*/ 0 w 2156115"/>
              <a:gd name="connsiteY2" fmla="*/ 144924 h 258051"/>
              <a:gd name="connsiteX3" fmla="*/ 24780 w 2156115"/>
              <a:gd name="connsiteY3" fmla="*/ 191523 h 258051"/>
              <a:gd name="connsiteX4" fmla="*/ 82139 w 2156115"/>
              <a:gd name="connsiteY4" fmla="*/ 190172 h 258051"/>
              <a:gd name="connsiteX5" fmla="*/ 161286 w 2156115"/>
              <a:gd name="connsiteY5" fmla="*/ 189905 h 258051"/>
              <a:gd name="connsiteX6" fmla="*/ 278993 w 2156115"/>
              <a:gd name="connsiteY6" fmla="*/ 165125 h 258051"/>
              <a:gd name="connsiteX7" fmla="*/ 440066 w 2156115"/>
              <a:gd name="connsiteY7" fmla="*/ 127954 h 258051"/>
              <a:gd name="connsiteX8" fmla="*/ 545383 w 2156115"/>
              <a:gd name="connsiteY8" fmla="*/ 115564 h 258051"/>
              <a:gd name="connsiteX9" fmla="*/ 656895 w 2156115"/>
              <a:gd name="connsiteY9" fmla="*/ 109369 h 258051"/>
              <a:gd name="connsiteX10" fmla="*/ 743627 w 2156115"/>
              <a:gd name="connsiteY10" fmla="*/ 115564 h 258051"/>
              <a:gd name="connsiteX11" fmla="*/ 830359 w 2156115"/>
              <a:gd name="connsiteY11" fmla="*/ 146539 h 258051"/>
              <a:gd name="connsiteX12" fmla="*/ 855139 w 2156115"/>
              <a:gd name="connsiteY12" fmla="*/ 196100 h 258051"/>
              <a:gd name="connsiteX13" fmla="*/ 855139 w 2156115"/>
              <a:gd name="connsiteY13" fmla="*/ 196100 h 258051"/>
              <a:gd name="connsiteX14" fmla="*/ 861334 w 2156115"/>
              <a:gd name="connsiteY14" fmla="*/ 258051 h 258051"/>
              <a:gd name="connsiteX15" fmla="*/ 904700 w 2156115"/>
              <a:gd name="connsiteY15" fmla="*/ 214686 h 258051"/>
              <a:gd name="connsiteX16" fmla="*/ 966651 w 2156115"/>
              <a:gd name="connsiteY16" fmla="*/ 165125 h 258051"/>
              <a:gd name="connsiteX17" fmla="*/ 1034798 w 2156115"/>
              <a:gd name="connsiteY17" fmla="*/ 127954 h 258051"/>
              <a:gd name="connsiteX18" fmla="*/ 1146310 w 2156115"/>
              <a:gd name="connsiteY18" fmla="*/ 109369 h 258051"/>
              <a:gd name="connsiteX19" fmla="*/ 1264017 w 2156115"/>
              <a:gd name="connsiteY19" fmla="*/ 121759 h 258051"/>
              <a:gd name="connsiteX20" fmla="*/ 1350749 w 2156115"/>
              <a:gd name="connsiteY20" fmla="*/ 152734 h 258051"/>
              <a:gd name="connsiteX21" fmla="*/ 1431286 w 2156115"/>
              <a:gd name="connsiteY21" fmla="*/ 177515 h 258051"/>
              <a:gd name="connsiteX22" fmla="*/ 1586164 w 2156115"/>
              <a:gd name="connsiteY22" fmla="*/ 208491 h 258051"/>
              <a:gd name="connsiteX23" fmla="*/ 1666700 w 2156115"/>
              <a:gd name="connsiteY23" fmla="*/ 220881 h 258051"/>
              <a:gd name="connsiteX24" fmla="*/ 1759627 w 2156115"/>
              <a:gd name="connsiteY24" fmla="*/ 227076 h 258051"/>
              <a:gd name="connsiteX25" fmla="*/ 1864944 w 2156115"/>
              <a:gd name="connsiteY25" fmla="*/ 220881 h 258051"/>
              <a:gd name="connsiteX26" fmla="*/ 1933090 w 2156115"/>
              <a:gd name="connsiteY26" fmla="*/ 196100 h 258051"/>
              <a:gd name="connsiteX27" fmla="*/ 2019822 w 2156115"/>
              <a:gd name="connsiteY27" fmla="*/ 171320 h 258051"/>
              <a:gd name="connsiteX28" fmla="*/ 2019822 w 2156115"/>
              <a:gd name="connsiteY28" fmla="*/ 171320 h 258051"/>
              <a:gd name="connsiteX29" fmla="*/ 2118944 w 2156115"/>
              <a:gd name="connsiteY29" fmla="*/ 121759 h 258051"/>
              <a:gd name="connsiteX30" fmla="*/ 2156115 w 2156115"/>
              <a:gd name="connsiteY30" fmla="*/ 78393 h 258051"/>
              <a:gd name="connsiteX31" fmla="*/ 2156115 w 2156115"/>
              <a:gd name="connsiteY31" fmla="*/ 78393 h 258051"/>
              <a:gd name="connsiteX0" fmla="*/ 42401 w 2156115"/>
              <a:gd name="connsiteY0" fmla="*/ 0 h 258051"/>
              <a:gd name="connsiteX1" fmla="*/ 6407 w 2156115"/>
              <a:gd name="connsiteY1" fmla="*/ 84588 h 258051"/>
              <a:gd name="connsiteX2" fmla="*/ 0 w 2156115"/>
              <a:gd name="connsiteY2" fmla="*/ 144924 h 258051"/>
              <a:gd name="connsiteX3" fmla="*/ 24780 w 2156115"/>
              <a:gd name="connsiteY3" fmla="*/ 191523 h 258051"/>
              <a:gd name="connsiteX4" fmla="*/ 82139 w 2156115"/>
              <a:gd name="connsiteY4" fmla="*/ 190172 h 258051"/>
              <a:gd name="connsiteX5" fmla="*/ 161286 w 2156115"/>
              <a:gd name="connsiteY5" fmla="*/ 189905 h 258051"/>
              <a:gd name="connsiteX6" fmla="*/ 278993 w 2156115"/>
              <a:gd name="connsiteY6" fmla="*/ 165125 h 258051"/>
              <a:gd name="connsiteX7" fmla="*/ 440066 w 2156115"/>
              <a:gd name="connsiteY7" fmla="*/ 127954 h 258051"/>
              <a:gd name="connsiteX8" fmla="*/ 545383 w 2156115"/>
              <a:gd name="connsiteY8" fmla="*/ 115564 h 258051"/>
              <a:gd name="connsiteX9" fmla="*/ 656895 w 2156115"/>
              <a:gd name="connsiteY9" fmla="*/ 109369 h 258051"/>
              <a:gd name="connsiteX10" fmla="*/ 743627 w 2156115"/>
              <a:gd name="connsiteY10" fmla="*/ 115564 h 258051"/>
              <a:gd name="connsiteX11" fmla="*/ 830359 w 2156115"/>
              <a:gd name="connsiteY11" fmla="*/ 146539 h 258051"/>
              <a:gd name="connsiteX12" fmla="*/ 855139 w 2156115"/>
              <a:gd name="connsiteY12" fmla="*/ 196100 h 258051"/>
              <a:gd name="connsiteX13" fmla="*/ 855139 w 2156115"/>
              <a:gd name="connsiteY13" fmla="*/ 196100 h 258051"/>
              <a:gd name="connsiteX14" fmla="*/ 861334 w 2156115"/>
              <a:gd name="connsiteY14" fmla="*/ 258051 h 258051"/>
              <a:gd name="connsiteX15" fmla="*/ 904700 w 2156115"/>
              <a:gd name="connsiteY15" fmla="*/ 214686 h 258051"/>
              <a:gd name="connsiteX16" fmla="*/ 966651 w 2156115"/>
              <a:gd name="connsiteY16" fmla="*/ 165125 h 258051"/>
              <a:gd name="connsiteX17" fmla="*/ 1034798 w 2156115"/>
              <a:gd name="connsiteY17" fmla="*/ 127954 h 258051"/>
              <a:gd name="connsiteX18" fmla="*/ 1146310 w 2156115"/>
              <a:gd name="connsiteY18" fmla="*/ 109369 h 258051"/>
              <a:gd name="connsiteX19" fmla="*/ 1264017 w 2156115"/>
              <a:gd name="connsiteY19" fmla="*/ 121759 h 258051"/>
              <a:gd name="connsiteX20" fmla="*/ 1350749 w 2156115"/>
              <a:gd name="connsiteY20" fmla="*/ 152734 h 258051"/>
              <a:gd name="connsiteX21" fmla="*/ 1431286 w 2156115"/>
              <a:gd name="connsiteY21" fmla="*/ 177515 h 258051"/>
              <a:gd name="connsiteX22" fmla="*/ 1586164 w 2156115"/>
              <a:gd name="connsiteY22" fmla="*/ 208491 h 258051"/>
              <a:gd name="connsiteX23" fmla="*/ 1666700 w 2156115"/>
              <a:gd name="connsiteY23" fmla="*/ 220881 h 258051"/>
              <a:gd name="connsiteX24" fmla="*/ 1759627 w 2156115"/>
              <a:gd name="connsiteY24" fmla="*/ 227076 h 258051"/>
              <a:gd name="connsiteX25" fmla="*/ 1864944 w 2156115"/>
              <a:gd name="connsiteY25" fmla="*/ 220881 h 258051"/>
              <a:gd name="connsiteX26" fmla="*/ 1933090 w 2156115"/>
              <a:gd name="connsiteY26" fmla="*/ 196100 h 258051"/>
              <a:gd name="connsiteX27" fmla="*/ 2019822 w 2156115"/>
              <a:gd name="connsiteY27" fmla="*/ 171320 h 258051"/>
              <a:gd name="connsiteX28" fmla="*/ 2019822 w 2156115"/>
              <a:gd name="connsiteY28" fmla="*/ 171320 h 258051"/>
              <a:gd name="connsiteX29" fmla="*/ 2118944 w 2156115"/>
              <a:gd name="connsiteY29" fmla="*/ 121759 h 258051"/>
              <a:gd name="connsiteX30" fmla="*/ 2156115 w 2156115"/>
              <a:gd name="connsiteY30" fmla="*/ 78393 h 258051"/>
              <a:gd name="connsiteX31" fmla="*/ 2156115 w 2156115"/>
              <a:gd name="connsiteY31" fmla="*/ 78393 h 258051"/>
              <a:gd name="connsiteX0" fmla="*/ 65082 w 2178796"/>
              <a:gd name="connsiteY0" fmla="*/ 0 h 258051"/>
              <a:gd name="connsiteX1" fmla="*/ 29088 w 2178796"/>
              <a:gd name="connsiteY1" fmla="*/ 84588 h 258051"/>
              <a:gd name="connsiteX2" fmla="*/ 22681 w 2178796"/>
              <a:gd name="connsiteY2" fmla="*/ 144924 h 258051"/>
              <a:gd name="connsiteX3" fmla="*/ 47461 w 2178796"/>
              <a:gd name="connsiteY3" fmla="*/ 191523 h 258051"/>
              <a:gd name="connsiteX4" fmla="*/ 104820 w 2178796"/>
              <a:gd name="connsiteY4" fmla="*/ 190172 h 258051"/>
              <a:gd name="connsiteX5" fmla="*/ 183967 w 2178796"/>
              <a:gd name="connsiteY5" fmla="*/ 189905 h 258051"/>
              <a:gd name="connsiteX6" fmla="*/ 301674 w 2178796"/>
              <a:gd name="connsiteY6" fmla="*/ 165125 h 258051"/>
              <a:gd name="connsiteX7" fmla="*/ 462747 w 2178796"/>
              <a:gd name="connsiteY7" fmla="*/ 127954 h 258051"/>
              <a:gd name="connsiteX8" fmla="*/ 568064 w 2178796"/>
              <a:gd name="connsiteY8" fmla="*/ 115564 h 258051"/>
              <a:gd name="connsiteX9" fmla="*/ 679576 w 2178796"/>
              <a:gd name="connsiteY9" fmla="*/ 109369 h 258051"/>
              <a:gd name="connsiteX10" fmla="*/ 766308 w 2178796"/>
              <a:gd name="connsiteY10" fmla="*/ 115564 h 258051"/>
              <a:gd name="connsiteX11" fmla="*/ 853040 w 2178796"/>
              <a:gd name="connsiteY11" fmla="*/ 146539 h 258051"/>
              <a:gd name="connsiteX12" fmla="*/ 877820 w 2178796"/>
              <a:gd name="connsiteY12" fmla="*/ 196100 h 258051"/>
              <a:gd name="connsiteX13" fmla="*/ 877820 w 2178796"/>
              <a:gd name="connsiteY13" fmla="*/ 196100 h 258051"/>
              <a:gd name="connsiteX14" fmla="*/ 884015 w 2178796"/>
              <a:gd name="connsiteY14" fmla="*/ 258051 h 258051"/>
              <a:gd name="connsiteX15" fmla="*/ 927381 w 2178796"/>
              <a:gd name="connsiteY15" fmla="*/ 214686 h 258051"/>
              <a:gd name="connsiteX16" fmla="*/ 989332 w 2178796"/>
              <a:gd name="connsiteY16" fmla="*/ 165125 h 258051"/>
              <a:gd name="connsiteX17" fmla="*/ 1057479 w 2178796"/>
              <a:gd name="connsiteY17" fmla="*/ 127954 h 258051"/>
              <a:gd name="connsiteX18" fmla="*/ 1168991 w 2178796"/>
              <a:gd name="connsiteY18" fmla="*/ 109369 h 258051"/>
              <a:gd name="connsiteX19" fmla="*/ 1286698 w 2178796"/>
              <a:gd name="connsiteY19" fmla="*/ 121759 h 258051"/>
              <a:gd name="connsiteX20" fmla="*/ 1373430 w 2178796"/>
              <a:gd name="connsiteY20" fmla="*/ 152734 h 258051"/>
              <a:gd name="connsiteX21" fmla="*/ 1453967 w 2178796"/>
              <a:gd name="connsiteY21" fmla="*/ 177515 h 258051"/>
              <a:gd name="connsiteX22" fmla="*/ 1608845 w 2178796"/>
              <a:gd name="connsiteY22" fmla="*/ 208491 h 258051"/>
              <a:gd name="connsiteX23" fmla="*/ 1689381 w 2178796"/>
              <a:gd name="connsiteY23" fmla="*/ 220881 h 258051"/>
              <a:gd name="connsiteX24" fmla="*/ 1782308 w 2178796"/>
              <a:gd name="connsiteY24" fmla="*/ 227076 h 258051"/>
              <a:gd name="connsiteX25" fmla="*/ 1887625 w 2178796"/>
              <a:gd name="connsiteY25" fmla="*/ 220881 h 258051"/>
              <a:gd name="connsiteX26" fmla="*/ 1955771 w 2178796"/>
              <a:gd name="connsiteY26" fmla="*/ 196100 h 258051"/>
              <a:gd name="connsiteX27" fmla="*/ 2042503 w 2178796"/>
              <a:gd name="connsiteY27" fmla="*/ 171320 h 258051"/>
              <a:gd name="connsiteX28" fmla="*/ 2042503 w 2178796"/>
              <a:gd name="connsiteY28" fmla="*/ 171320 h 258051"/>
              <a:gd name="connsiteX29" fmla="*/ 2141625 w 2178796"/>
              <a:gd name="connsiteY29" fmla="*/ 121759 h 258051"/>
              <a:gd name="connsiteX30" fmla="*/ 2178796 w 2178796"/>
              <a:gd name="connsiteY30" fmla="*/ 78393 h 258051"/>
              <a:gd name="connsiteX31" fmla="*/ 2178796 w 2178796"/>
              <a:gd name="connsiteY31" fmla="*/ 78393 h 258051"/>
              <a:gd name="connsiteX0" fmla="*/ 42401 w 2156115"/>
              <a:gd name="connsiteY0" fmla="*/ 0 h 258051"/>
              <a:gd name="connsiteX1" fmla="*/ 6407 w 2156115"/>
              <a:gd name="connsiteY1" fmla="*/ 84588 h 258051"/>
              <a:gd name="connsiteX2" fmla="*/ 0 w 2156115"/>
              <a:gd name="connsiteY2" fmla="*/ 144924 h 258051"/>
              <a:gd name="connsiteX3" fmla="*/ 24780 w 2156115"/>
              <a:gd name="connsiteY3" fmla="*/ 191523 h 258051"/>
              <a:gd name="connsiteX4" fmla="*/ 82139 w 2156115"/>
              <a:gd name="connsiteY4" fmla="*/ 190172 h 258051"/>
              <a:gd name="connsiteX5" fmla="*/ 161286 w 2156115"/>
              <a:gd name="connsiteY5" fmla="*/ 189905 h 258051"/>
              <a:gd name="connsiteX6" fmla="*/ 278993 w 2156115"/>
              <a:gd name="connsiteY6" fmla="*/ 165125 h 258051"/>
              <a:gd name="connsiteX7" fmla="*/ 440066 w 2156115"/>
              <a:gd name="connsiteY7" fmla="*/ 127954 h 258051"/>
              <a:gd name="connsiteX8" fmla="*/ 545383 w 2156115"/>
              <a:gd name="connsiteY8" fmla="*/ 115564 h 258051"/>
              <a:gd name="connsiteX9" fmla="*/ 656895 w 2156115"/>
              <a:gd name="connsiteY9" fmla="*/ 109369 h 258051"/>
              <a:gd name="connsiteX10" fmla="*/ 743627 w 2156115"/>
              <a:gd name="connsiteY10" fmla="*/ 115564 h 258051"/>
              <a:gd name="connsiteX11" fmla="*/ 830359 w 2156115"/>
              <a:gd name="connsiteY11" fmla="*/ 146539 h 258051"/>
              <a:gd name="connsiteX12" fmla="*/ 855139 w 2156115"/>
              <a:gd name="connsiteY12" fmla="*/ 196100 h 258051"/>
              <a:gd name="connsiteX13" fmla="*/ 855139 w 2156115"/>
              <a:gd name="connsiteY13" fmla="*/ 196100 h 258051"/>
              <a:gd name="connsiteX14" fmla="*/ 861334 w 2156115"/>
              <a:gd name="connsiteY14" fmla="*/ 258051 h 258051"/>
              <a:gd name="connsiteX15" fmla="*/ 904700 w 2156115"/>
              <a:gd name="connsiteY15" fmla="*/ 214686 h 258051"/>
              <a:gd name="connsiteX16" fmla="*/ 966651 w 2156115"/>
              <a:gd name="connsiteY16" fmla="*/ 165125 h 258051"/>
              <a:gd name="connsiteX17" fmla="*/ 1034798 w 2156115"/>
              <a:gd name="connsiteY17" fmla="*/ 127954 h 258051"/>
              <a:gd name="connsiteX18" fmla="*/ 1146310 w 2156115"/>
              <a:gd name="connsiteY18" fmla="*/ 109369 h 258051"/>
              <a:gd name="connsiteX19" fmla="*/ 1264017 w 2156115"/>
              <a:gd name="connsiteY19" fmla="*/ 121759 h 258051"/>
              <a:gd name="connsiteX20" fmla="*/ 1350749 w 2156115"/>
              <a:gd name="connsiteY20" fmla="*/ 152734 h 258051"/>
              <a:gd name="connsiteX21" fmla="*/ 1431286 w 2156115"/>
              <a:gd name="connsiteY21" fmla="*/ 177515 h 258051"/>
              <a:gd name="connsiteX22" fmla="*/ 1586164 w 2156115"/>
              <a:gd name="connsiteY22" fmla="*/ 208491 h 258051"/>
              <a:gd name="connsiteX23" fmla="*/ 1666700 w 2156115"/>
              <a:gd name="connsiteY23" fmla="*/ 220881 h 258051"/>
              <a:gd name="connsiteX24" fmla="*/ 1759627 w 2156115"/>
              <a:gd name="connsiteY24" fmla="*/ 227076 h 258051"/>
              <a:gd name="connsiteX25" fmla="*/ 1864944 w 2156115"/>
              <a:gd name="connsiteY25" fmla="*/ 220881 h 258051"/>
              <a:gd name="connsiteX26" fmla="*/ 1933090 w 2156115"/>
              <a:gd name="connsiteY26" fmla="*/ 196100 h 258051"/>
              <a:gd name="connsiteX27" fmla="*/ 2019822 w 2156115"/>
              <a:gd name="connsiteY27" fmla="*/ 171320 h 258051"/>
              <a:gd name="connsiteX28" fmla="*/ 2019822 w 2156115"/>
              <a:gd name="connsiteY28" fmla="*/ 171320 h 258051"/>
              <a:gd name="connsiteX29" fmla="*/ 2118944 w 2156115"/>
              <a:gd name="connsiteY29" fmla="*/ 121759 h 258051"/>
              <a:gd name="connsiteX30" fmla="*/ 2156115 w 2156115"/>
              <a:gd name="connsiteY30" fmla="*/ 78393 h 258051"/>
              <a:gd name="connsiteX31" fmla="*/ 2156115 w 2156115"/>
              <a:gd name="connsiteY31" fmla="*/ 78393 h 258051"/>
              <a:gd name="connsiteX0" fmla="*/ 42401 w 2156115"/>
              <a:gd name="connsiteY0" fmla="*/ 0 h 258051"/>
              <a:gd name="connsiteX1" fmla="*/ 6407 w 2156115"/>
              <a:gd name="connsiteY1" fmla="*/ 84588 h 258051"/>
              <a:gd name="connsiteX2" fmla="*/ 0 w 2156115"/>
              <a:gd name="connsiteY2" fmla="*/ 144924 h 258051"/>
              <a:gd name="connsiteX3" fmla="*/ 35630 w 2156115"/>
              <a:gd name="connsiteY3" fmla="*/ 180705 h 258051"/>
              <a:gd name="connsiteX4" fmla="*/ 82139 w 2156115"/>
              <a:gd name="connsiteY4" fmla="*/ 190172 h 258051"/>
              <a:gd name="connsiteX5" fmla="*/ 161286 w 2156115"/>
              <a:gd name="connsiteY5" fmla="*/ 189905 h 258051"/>
              <a:gd name="connsiteX6" fmla="*/ 278993 w 2156115"/>
              <a:gd name="connsiteY6" fmla="*/ 165125 h 258051"/>
              <a:gd name="connsiteX7" fmla="*/ 440066 w 2156115"/>
              <a:gd name="connsiteY7" fmla="*/ 127954 h 258051"/>
              <a:gd name="connsiteX8" fmla="*/ 545383 w 2156115"/>
              <a:gd name="connsiteY8" fmla="*/ 115564 h 258051"/>
              <a:gd name="connsiteX9" fmla="*/ 656895 w 2156115"/>
              <a:gd name="connsiteY9" fmla="*/ 109369 h 258051"/>
              <a:gd name="connsiteX10" fmla="*/ 743627 w 2156115"/>
              <a:gd name="connsiteY10" fmla="*/ 115564 h 258051"/>
              <a:gd name="connsiteX11" fmla="*/ 830359 w 2156115"/>
              <a:gd name="connsiteY11" fmla="*/ 146539 h 258051"/>
              <a:gd name="connsiteX12" fmla="*/ 855139 w 2156115"/>
              <a:gd name="connsiteY12" fmla="*/ 196100 h 258051"/>
              <a:gd name="connsiteX13" fmla="*/ 855139 w 2156115"/>
              <a:gd name="connsiteY13" fmla="*/ 196100 h 258051"/>
              <a:gd name="connsiteX14" fmla="*/ 861334 w 2156115"/>
              <a:gd name="connsiteY14" fmla="*/ 258051 h 258051"/>
              <a:gd name="connsiteX15" fmla="*/ 904700 w 2156115"/>
              <a:gd name="connsiteY15" fmla="*/ 214686 h 258051"/>
              <a:gd name="connsiteX16" fmla="*/ 966651 w 2156115"/>
              <a:gd name="connsiteY16" fmla="*/ 165125 h 258051"/>
              <a:gd name="connsiteX17" fmla="*/ 1034798 w 2156115"/>
              <a:gd name="connsiteY17" fmla="*/ 127954 h 258051"/>
              <a:gd name="connsiteX18" fmla="*/ 1146310 w 2156115"/>
              <a:gd name="connsiteY18" fmla="*/ 109369 h 258051"/>
              <a:gd name="connsiteX19" fmla="*/ 1264017 w 2156115"/>
              <a:gd name="connsiteY19" fmla="*/ 121759 h 258051"/>
              <a:gd name="connsiteX20" fmla="*/ 1350749 w 2156115"/>
              <a:gd name="connsiteY20" fmla="*/ 152734 h 258051"/>
              <a:gd name="connsiteX21" fmla="*/ 1431286 w 2156115"/>
              <a:gd name="connsiteY21" fmla="*/ 177515 h 258051"/>
              <a:gd name="connsiteX22" fmla="*/ 1586164 w 2156115"/>
              <a:gd name="connsiteY22" fmla="*/ 208491 h 258051"/>
              <a:gd name="connsiteX23" fmla="*/ 1666700 w 2156115"/>
              <a:gd name="connsiteY23" fmla="*/ 220881 h 258051"/>
              <a:gd name="connsiteX24" fmla="*/ 1759627 w 2156115"/>
              <a:gd name="connsiteY24" fmla="*/ 227076 h 258051"/>
              <a:gd name="connsiteX25" fmla="*/ 1864944 w 2156115"/>
              <a:gd name="connsiteY25" fmla="*/ 220881 h 258051"/>
              <a:gd name="connsiteX26" fmla="*/ 1933090 w 2156115"/>
              <a:gd name="connsiteY26" fmla="*/ 196100 h 258051"/>
              <a:gd name="connsiteX27" fmla="*/ 2019822 w 2156115"/>
              <a:gd name="connsiteY27" fmla="*/ 171320 h 258051"/>
              <a:gd name="connsiteX28" fmla="*/ 2019822 w 2156115"/>
              <a:gd name="connsiteY28" fmla="*/ 171320 h 258051"/>
              <a:gd name="connsiteX29" fmla="*/ 2118944 w 2156115"/>
              <a:gd name="connsiteY29" fmla="*/ 121759 h 258051"/>
              <a:gd name="connsiteX30" fmla="*/ 2156115 w 2156115"/>
              <a:gd name="connsiteY30" fmla="*/ 78393 h 258051"/>
              <a:gd name="connsiteX31" fmla="*/ 2156115 w 2156115"/>
              <a:gd name="connsiteY31" fmla="*/ 78393 h 258051"/>
              <a:gd name="connsiteX0" fmla="*/ 42401 w 2156115"/>
              <a:gd name="connsiteY0" fmla="*/ 0 h 258051"/>
              <a:gd name="connsiteX1" fmla="*/ 6407 w 2156115"/>
              <a:gd name="connsiteY1" fmla="*/ 84588 h 258051"/>
              <a:gd name="connsiteX2" fmla="*/ 0 w 2156115"/>
              <a:gd name="connsiteY2" fmla="*/ 144924 h 258051"/>
              <a:gd name="connsiteX3" fmla="*/ 35630 w 2156115"/>
              <a:gd name="connsiteY3" fmla="*/ 180705 h 258051"/>
              <a:gd name="connsiteX4" fmla="*/ 82139 w 2156115"/>
              <a:gd name="connsiteY4" fmla="*/ 190172 h 258051"/>
              <a:gd name="connsiteX5" fmla="*/ 161286 w 2156115"/>
              <a:gd name="connsiteY5" fmla="*/ 189905 h 258051"/>
              <a:gd name="connsiteX6" fmla="*/ 278993 w 2156115"/>
              <a:gd name="connsiteY6" fmla="*/ 165125 h 258051"/>
              <a:gd name="connsiteX7" fmla="*/ 440066 w 2156115"/>
              <a:gd name="connsiteY7" fmla="*/ 127954 h 258051"/>
              <a:gd name="connsiteX8" fmla="*/ 545383 w 2156115"/>
              <a:gd name="connsiteY8" fmla="*/ 115564 h 258051"/>
              <a:gd name="connsiteX9" fmla="*/ 656895 w 2156115"/>
              <a:gd name="connsiteY9" fmla="*/ 109369 h 258051"/>
              <a:gd name="connsiteX10" fmla="*/ 743627 w 2156115"/>
              <a:gd name="connsiteY10" fmla="*/ 115564 h 258051"/>
              <a:gd name="connsiteX11" fmla="*/ 830359 w 2156115"/>
              <a:gd name="connsiteY11" fmla="*/ 146539 h 258051"/>
              <a:gd name="connsiteX12" fmla="*/ 855139 w 2156115"/>
              <a:gd name="connsiteY12" fmla="*/ 196100 h 258051"/>
              <a:gd name="connsiteX13" fmla="*/ 855139 w 2156115"/>
              <a:gd name="connsiteY13" fmla="*/ 196100 h 258051"/>
              <a:gd name="connsiteX14" fmla="*/ 861334 w 2156115"/>
              <a:gd name="connsiteY14" fmla="*/ 258051 h 258051"/>
              <a:gd name="connsiteX15" fmla="*/ 904700 w 2156115"/>
              <a:gd name="connsiteY15" fmla="*/ 214686 h 258051"/>
              <a:gd name="connsiteX16" fmla="*/ 966651 w 2156115"/>
              <a:gd name="connsiteY16" fmla="*/ 165125 h 258051"/>
              <a:gd name="connsiteX17" fmla="*/ 1034798 w 2156115"/>
              <a:gd name="connsiteY17" fmla="*/ 127954 h 258051"/>
              <a:gd name="connsiteX18" fmla="*/ 1146310 w 2156115"/>
              <a:gd name="connsiteY18" fmla="*/ 109369 h 258051"/>
              <a:gd name="connsiteX19" fmla="*/ 1264017 w 2156115"/>
              <a:gd name="connsiteY19" fmla="*/ 121759 h 258051"/>
              <a:gd name="connsiteX20" fmla="*/ 1350749 w 2156115"/>
              <a:gd name="connsiteY20" fmla="*/ 152734 h 258051"/>
              <a:gd name="connsiteX21" fmla="*/ 1431286 w 2156115"/>
              <a:gd name="connsiteY21" fmla="*/ 177515 h 258051"/>
              <a:gd name="connsiteX22" fmla="*/ 1586164 w 2156115"/>
              <a:gd name="connsiteY22" fmla="*/ 208491 h 258051"/>
              <a:gd name="connsiteX23" fmla="*/ 1666700 w 2156115"/>
              <a:gd name="connsiteY23" fmla="*/ 220881 h 258051"/>
              <a:gd name="connsiteX24" fmla="*/ 1759627 w 2156115"/>
              <a:gd name="connsiteY24" fmla="*/ 227076 h 258051"/>
              <a:gd name="connsiteX25" fmla="*/ 1864944 w 2156115"/>
              <a:gd name="connsiteY25" fmla="*/ 220881 h 258051"/>
              <a:gd name="connsiteX26" fmla="*/ 1933090 w 2156115"/>
              <a:gd name="connsiteY26" fmla="*/ 196100 h 258051"/>
              <a:gd name="connsiteX27" fmla="*/ 2019822 w 2156115"/>
              <a:gd name="connsiteY27" fmla="*/ 171320 h 258051"/>
              <a:gd name="connsiteX28" fmla="*/ 2019822 w 2156115"/>
              <a:gd name="connsiteY28" fmla="*/ 171320 h 258051"/>
              <a:gd name="connsiteX29" fmla="*/ 2118944 w 2156115"/>
              <a:gd name="connsiteY29" fmla="*/ 121759 h 258051"/>
              <a:gd name="connsiteX30" fmla="*/ 2156115 w 2156115"/>
              <a:gd name="connsiteY30" fmla="*/ 78393 h 258051"/>
              <a:gd name="connsiteX31" fmla="*/ 2156115 w 2156115"/>
              <a:gd name="connsiteY31" fmla="*/ 78393 h 258051"/>
              <a:gd name="connsiteX0" fmla="*/ 42401 w 2156115"/>
              <a:gd name="connsiteY0" fmla="*/ 0 h 258051"/>
              <a:gd name="connsiteX1" fmla="*/ 6407 w 2156115"/>
              <a:gd name="connsiteY1" fmla="*/ 84588 h 258051"/>
              <a:gd name="connsiteX2" fmla="*/ 0 w 2156115"/>
              <a:gd name="connsiteY2" fmla="*/ 144924 h 258051"/>
              <a:gd name="connsiteX3" fmla="*/ 35630 w 2156115"/>
              <a:gd name="connsiteY3" fmla="*/ 180705 h 258051"/>
              <a:gd name="connsiteX4" fmla="*/ 82139 w 2156115"/>
              <a:gd name="connsiteY4" fmla="*/ 190172 h 258051"/>
              <a:gd name="connsiteX5" fmla="*/ 161286 w 2156115"/>
              <a:gd name="connsiteY5" fmla="*/ 189905 h 258051"/>
              <a:gd name="connsiteX6" fmla="*/ 278993 w 2156115"/>
              <a:gd name="connsiteY6" fmla="*/ 165125 h 258051"/>
              <a:gd name="connsiteX7" fmla="*/ 440066 w 2156115"/>
              <a:gd name="connsiteY7" fmla="*/ 127954 h 258051"/>
              <a:gd name="connsiteX8" fmla="*/ 545383 w 2156115"/>
              <a:gd name="connsiteY8" fmla="*/ 115564 h 258051"/>
              <a:gd name="connsiteX9" fmla="*/ 656895 w 2156115"/>
              <a:gd name="connsiteY9" fmla="*/ 109369 h 258051"/>
              <a:gd name="connsiteX10" fmla="*/ 743627 w 2156115"/>
              <a:gd name="connsiteY10" fmla="*/ 115564 h 258051"/>
              <a:gd name="connsiteX11" fmla="*/ 830359 w 2156115"/>
              <a:gd name="connsiteY11" fmla="*/ 146539 h 258051"/>
              <a:gd name="connsiteX12" fmla="*/ 855139 w 2156115"/>
              <a:gd name="connsiteY12" fmla="*/ 196100 h 258051"/>
              <a:gd name="connsiteX13" fmla="*/ 855139 w 2156115"/>
              <a:gd name="connsiteY13" fmla="*/ 196100 h 258051"/>
              <a:gd name="connsiteX14" fmla="*/ 861334 w 2156115"/>
              <a:gd name="connsiteY14" fmla="*/ 258051 h 258051"/>
              <a:gd name="connsiteX15" fmla="*/ 904700 w 2156115"/>
              <a:gd name="connsiteY15" fmla="*/ 214686 h 258051"/>
              <a:gd name="connsiteX16" fmla="*/ 966651 w 2156115"/>
              <a:gd name="connsiteY16" fmla="*/ 165125 h 258051"/>
              <a:gd name="connsiteX17" fmla="*/ 1034798 w 2156115"/>
              <a:gd name="connsiteY17" fmla="*/ 127954 h 258051"/>
              <a:gd name="connsiteX18" fmla="*/ 1146310 w 2156115"/>
              <a:gd name="connsiteY18" fmla="*/ 109369 h 258051"/>
              <a:gd name="connsiteX19" fmla="*/ 1264017 w 2156115"/>
              <a:gd name="connsiteY19" fmla="*/ 121759 h 258051"/>
              <a:gd name="connsiteX20" fmla="*/ 1350749 w 2156115"/>
              <a:gd name="connsiteY20" fmla="*/ 152734 h 258051"/>
              <a:gd name="connsiteX21" fmla="*/ 1431286 w 2156115"/>
              <a:gd name="connsiteY21" fmla="*/ 177515 h 258051"/>
              <a:gd name="connsiteX22" fmla="*/ 1586164 w 2156115"/>
              <a:gd name="connsiteY22" fmla="*/ 208491 h 258051"/>
              <a:gd name="connsiteX23" fmla="*/ 1666700 w 2156115"/>
              <a:gd name="connsiteY23" fmla="*/ 220881 h 258051"/>
              <a:gd name="connsiteX24" fmla="*/ 1759627 w 2156115"/>
              <a:gd name="connsiteY24" fmla="*/ 227076 h 258051"/>
              <a:gd name="connsiteX25" fmla="*/ 1864944 w 2156115"/>
              <a:gd name="connsiteY25" fmla="*/ 220881 h 258051"/>
              <a:gd name="connsiteX26" fmla="*/ 1933090 w 2156115"/>
              <a:gd name="connsiteY26" fmla="*/ 196100 h 258051"/>
              <a:gd name="connsiteX27" fmla="*/ 2019822 w 2156115"/>
              <a:gd name="connsiteY27" fmla="*/ 171320 h 258051"/>
              <a:gd name="connsiteX28" fmla="*/ 2019822 w 2156115"/>
              <a:gd name="connsiteY28" fmla="*/ 171320 h 258051"/>
              <a:gd name="connsiteX29" fmla="*/ 2118944 w 2156115"/>
              <a:gd name="connsiteY29" fmla="*/ 121759 h 258051"/>
              <a:gd name="connsiteX30" fmla="*/ 2156115 w 2156115"/>
              <a:gd name="connsiteY30" fmla="*/ 78393 h 258051"/>
              <a:gd name="connsiteX31" fmla="*/ 2156115 w 2156115"/>
              <a:gd name="connsiteY31" fmla="*/ 78393 h 258051"/>
              <a:gd name="connsiteX0" fmla="*/ 42401 w 2156115"/>
              <a:gd name="connsiteY0" fmla="*/ 0 h 258051"/>
              <a:gd name="connsiteX1" fmla="*/ 6407 w 2156115"/>
              <a:gd name="connsiteY1" fmla="*/ 84588 h 258051"/>
              <a:gd name="connsiteX2" fmla="*/ 0 w 2156115"/>
              <a:gd name="connsiteY2" fmla="*/ 144924 h 258051"/>
              <a:gd name="connsiteX3" fmla="*/ 82139 w 2156115"/>
              <a:gd name="connsiteY3" fmla="*/ 190172 h 258051"/>
              <a:gd name="connsiteX4" fmla="*/ 161286 w 2156115"/>
              <a:gd name="connsiteY4" fmla="*/ 189905 h 258051"/>
              <a:gd name="connsiteX5" fmla="*/ 278993 w 2156115"/>
              <a:gd name="connsiteY5" fmla="*/ 165125 h 258051"/>
              <a:gd name="connsiteX6" fmla="*/ 440066 w 2156115"/>
              <a:gd name="connsiteY6" fmla="*/ 127954 h 258051"/>
              <a:gd name="connsiteX7" fmla="*/ 545383 w 2156115"/>
              <a:gd name="connsiteY7" fmla="*/ 115564 h 258051"/>
              <a:gd name="connsiteX8" fmla="*/ 656895 w 2156115"/>
              <a:gd name="connsiteY8" fmla="*/ 109369 h 258051"/>
              <a:gd name="connsiteX9" fmla="*/ 743627 w 2156115"/>
              <a:gd name="connsiteY9" fmla="*/ 115564 h 258051"/>
              <a:gd name="connsiteX10" fmla="*/ 830359 w 2156115"/>
              <a:gd name="connsiteY10" fmla="*/ 146539 h 258051"/>
              <a:gd name="connsiteX11" fmla="*/ 855139 w 2156115"/>
              <a:gd name="connsiteY11" fmla="*/ 196100 h 258051"/>
              <a:gd name="connsiteX12" fmla="*/ 855139 w 2156115"/>
              <a:gd name="connsiteY12" fmla="*/ 196100 h 258051"/>
              <a:gd name="connsiteX13" fmla="*/ 861334 w 2156115"/>
              <a:gd name="connsiteY13" fmla="*/ 258051 h 258051"/>
              <a:gd name="connsiteX14" fmla="*/ 904700 w 2156115"/>
              <a:gd name="connsiteY14" fmla="*/ 214686 h 258051"/>
              <a:gd name="connsiteX15" fmla="*/ 966651 w 2156115"/>
              <a:gd name="connsiteY15" fmla="*/ 165125 h 258051"/>
              <a:gd name="connsiteX16" fmla="*/ 1034798 w 2156115"/>
              <a:gd name="connsiteY16" fmla="*/ 127954 h 258051"/>
              <a:gd name="connsiteX17" fmla="*/ 1146310 w 2156115"/>
              <a:gd name="connsiteY17" fmla="*/ 109369 h 258051"/>
              <a:gd name="connsiteX18" fmla="*/ 1264017 w 2156115"/>
              <a:gd name="connsiteY18" fmla="*/ 121759 h 258051"/>
              <a:gd name="connsiteX19" fmla="*/ 1350749 w 2156115"/>
              <a:gd name="connsiteY19" fmla="*/ 152734 h 258051"/>
              <a:gd name="connsiteX20" fmla="*/ 1431286 w 2156115"/>
              <a:gd name="connsiteY20" fmla="*/ 177515 h 258051"/>
              <a:gd name="connsiteX21" fmla="*/ 1586164 w 2156115"/>
              <a:gd name="connsiteY21" fmla="*/ 208491 h 258051"/>
              <a:gd name="connsiteX22" fmla="*/ 1666700 w 2156115"/>
              <a:gd name="connsiteY22" fmla="*/ 220881 h 258051"/>
              <a:gd name="connsiteX23" fmla="*/ 1759627 w 2156115"/>
              <a:gd name="connsiteY23" fmla="*/ 227076 h 258051"/>
              <a:gd name="connsiteX24" fmla="*/ 1864944 w 2156115"/>
              <a:gd name="connsiteY24" fmla="*/ 220881 h 258051"/>
              <a:gd name="connsiteX25" fmla="*/ 1933090 w 2156115"/>
              <a:gd name="connsiteY25" fmla="*/ 196100 h 258051"/>
              <a:gd name="connsiteX26" fmla="*/ 2019822 w 2156115"/>
              <a:gd name="connsiteY26" fmla="*/ 171320 h 258051"/>
              <a:gd name="connsiteX27" fmla="*/ 2019822 w 2156115"/>
              <a:gd name="connsiteY27" fmla="*/ 171320 h 258051"/>
              <a:gd name="connsiteX28" fmla="*/ 2118944 w 2156115"/>
              <a:gd name="connsiteY28" fmla="*/ 121759 h 258051"/>
              <a:gd name="connsiteX29" fmla="*/ 2156115 w 2156115"/>
              <a:gd name="connsiteY29" fmla="*/ 78393 h 258051"/>
              <a:gd name="connsiteX30" fmla="*/ 2156115 w 2156115"/>
              <a:gd name="connsiteY30" fmla="*/ 78393 h 258051"/>
              <a:gd name="connsiteX0" fmla="*/ 35994 w 2149708"/>
              <a:gd name="connsiteY0" fmla="*/ 0 h 258051"/>
              <a:gd name="connsiteX1" fmla="*/ 0 w 2149708"/>
              <a:gd name="connsiteY1" fmla="*/ 84588 h 258051"/>
              <a:gd name="connsiteX2" fmla="*/ 8061 w 2149708"/>
              <a:gd name="connsiteY2" fmla="*/ 144927 h 258051"/>
              <a:gd name="connsiteX3" fmla="*/ 75732 w 2149708"/>
              <a:gd name="connsiteY3" fmla="*/ 190172 h 258051"/>
              <a:gd name="connsiteX4" fmla="*/ 154879 w 2149708"/>
              <a:gd name="connsiteY4" fmla="*/ 189905 h 258051"/>
              <a:gd name="connsiteX5" fmla="*/ 272586 w 2149708"/>
              <a:gd name="connsiteY5" fmla="*/ 165125 h 258051"/>
              <a:gd name="connsiteX6" fmla="*/ 433659 w 2149708"/>
              <a:gd name="connsiteY6" fmla="*/ 127954 h 258051"/>
              <a:gd name="connsiteX7" fmla="*/ 538976 w 2149708"/>
              <a:gd name="connsiteY7" fmla="*/ 115564 h 258051"/>
              <a:gd name="connsiteX8" fmla="*/ 650488 w 2149708"/>
              <a:gd name="connsiteY8" fmla="*/ 109369 h 258051"/>
              <a:gd name="connsiteX9" fmla="*/ 737220 w 2149708"/>
              <a:gd name="connsiteY9" fmla="*/ 115564 h 258051"/>
              <a:gd name="connsiteX10" fmla="*/ 823952 w 2149708"/>
              <a:gd name="connsiteY10" fmla="*/ 146539 h 258051"/>
              <a:gd name="connsiteX11" fmla="*/ 848732 w 2149708"/>
              <a:gd name="connsiteY11" fmla="*/ 196100 h 258051"/>
              <a:gd name="connsiteX12" fmla="*/ 848732 w 2149708"/>
              <a:gd name="connsiteY12" fmla="*/ 196100 h 258051"/>
              <a:gd name="connsiteX13" fmla="*/ 854927 w 2149708"/>
              <a:gd name="connsiteY13" fmla="*/ 258051 h 258051"/>
              <a:gd name="connsiteX14" fmla="*/ 898293 w 2149708"/>
              <a:gd name="connsiteY14" fmla="*/ 214686 h 258051"/>
              <a:gd name="connsiteX15" fmla="*/ 960244 w 2149708"/>
              <a:gd name="connsiteY15" fmla="*/ 165125 h 258051"/>
              <a:gd name="connsiteX16" fmla="*/ 1028391 w 2149708"/>
              <a:gd name="connsiteY16" fmla="*/ 127954 h 258051"/>
              <a:gd name="connsiteX17" fmla="*/ 1139903 w 2149708"/>
              <a:gd name="connsiteY17" fmla="*/ 109369 h 258051"/>
              <a:gd name="connsiteX18" fmla="*/ 1257610 w 2149708"/>
              <a:gd name="connsiteY18" fmla="*/ 121759 h 258051"/>
              <a:gd name="connsiteX19" fmla="*/ 1344342 w 2149708"/>
              <a:gd name="connsiteY19" fmla="*/ 152734 h 258051"/>
              <a:gd name="connsiteX20" fmla="*/ 1424879 w 2149708"/>
              <a:gd name="connsiteY20" fmla="*/ 177515 h 258051"/>
              <a:gd name="connsiteX21" fmla="*/ 1579757 w 2149708"/>
              <a:gd name="connsiteY21" fmla="*/ 208491 h 258051"/>
              <a:gd name="connsiteX22" fmla="*/ 1660293 w 2149708"/>
              <a:gd name="connsiteY22" fmla="*/ 220881 h 258051"/>
              <a:gd name="connsiteX23" fmla="*/ 1753220 w 2149708"/>
              <a:gd name="connsiteY23" fmla="*/ 227076 h 258051"/>
              <a:gd name="connsiteX24" fmla="*/ 1858537 w 2149708"/>
              <a:gd name="connsiteY24" fmla="*/ 220881 h 258051"/>
              <a:gd name="connsiteX25" fmla="*/ 1926683 w 2149708"/>
              <a:gd name="connsiteY25" fmla="*/ 196100 h 258051"/>
              <a:gd name="connsiteX26" fmla="*/ 2013415 w 2149708"/>
              <a:gd name="connsiteY26" fmla="*/ 171320 h 258051"/>
              <a:gd name="connsiteX27" fmla="*/ 2013415 w 2149708"/>
              <a:gd name="connsiteY27" fmla="*/ 171320 h 258051"/>
              <a:gd name="connsiteX28" fmla="*/ 2112537 w 2149708"/>
              <a:gd name="connsiteY28" fmla="*/ 121759 h 258051"/>
              <a:gd name="connsiteX29" fmla="*/ 2149708 w 2149708"/>
              <a:gd name="connsiteY29" fmla="*/ 78393 h 258051"/>
              <a:gd name="connsiteX30" fmla="*/ 2149708 w 2149708"/>
              <a:gd name="connsiteY30" fmla="*/ 78393 h 258051"/>
              <a:gd name="connsiteX0" fmla="*/ 35994 w 2149708"/>
              <a:gd name="connsiteY0" fmla="*/ 0 h 258051"/>
              <a:gd name="connsiteX1" fmla="*/ 0 w 2149708"/>
              <a:gd name="connsiteY1" fmla="*/ 84588 h 258051"/>
              <a:gd name="connsiteX2" fmla="*/ 8061 w 2149708"/>
              <a:gd name="connsiteY2" fmla="*/ 144927 h 258051"/>
              <a:gd name="connsiteX3" fmla="*/ 75732 w 2149708"/>
              <a:gd name="connsiteY3" fmla="*/ 190172 h 258051"/>
              <a:gd name="connsiteX4" fmla="*/ 154879 w 2149708"/>
              <a:gd name="connsiteY4" fmla="*/ 189905 h 258051"/>
              <a:gd name="connsiteX5" fmla="*/ 272586 w 2149708"/>
              <a:gd name="connsiteY5" fmla="*/ 165125 h 258051"/>
              <a:gd name="connsiteX6" fmla="*/ 433659 w 2149708"/>
              <a:gd name="connsiteY6" fmla="*/ 127954 h 258051"/>
              <a:gd name="connsiteX7" fmla="*/ 538976 w 2149708"/>
              <a:gd name="connsiteY7" fmla="*/ 115564 h 258051"/>
              <a:gd name="connsiteX8" fmla="*/ 650488 w 2149708"/>
              <a:gd name="connsiteY8" fmla="*/ 109369 h 258051"/>
              <a:gd name="connsiteX9" fmla="*/ 737220 w 2149708"/>
              <a:gd name="connsiteY9" fmla="*/ 115564 h 258051"/>
              <a:gd name="connsiteX10" fmla="*/ 823952 w 2149708"/>
              <a:gd name="connsiteY10" fmla="*/ 146539 h 258051"/>
              <a:gd name="connsiteX11" fmla="*/ 848732 w 2149708"/>
              <a:gd name="connsiteY11" fmla="*/ 196100 h 258051"/>
              <a:gd name="connsiteX12" fmla="*/ 848732 w 2149708"/>
              <a:gd name="connsiteY12" fmla="*/ 196100 h 258051"/>
              <a:gd name="connsiteX13" fmla="*/ 854927 w 2149708"/>
              <a:gd name="connsiteY13" fmla="*/ 258051 h 258051"/>
              <a:gd name="connsiteX14" fmla="*/ 898293 w 2149708"/>
              <a:gd name="connsiteY14" fmla="*/ 214686 h 258051"/>
              <a:gd name="connsiteX15" fmla="*/ 960244 w 2149708"/>
              <a:gd name="connsiteY15" fmla="*/ 165125 h 258051"/>
              <a:gd name="connsiteX16" fmla="*/ 1028391 w 2149708"/>
              <a:gd name="connsiteY16" fmla="*/ 127954 h 258051"/>
              <a:gd name="connsiteX17" fmla="*/ 1139903 w 2149708"/>
              <a:gd name="connsiteY17" fmla="*/ 109369 h 258051"/>
              <a:gd name="connsiteX18" fmla="*/ 1257610 w 2149708"/>
              <a:gd name="connsiteY18" fmla="*/ 121759 h 258051"/>
              <a:gd name="connsiteX19" fmla="*/ 1344342 w 2149708"/>
              <a:gd name="connsiteY19" fmla="*/ 152734 h 258051"/>
              <a:gd name="connsiteX20" fmla="*/ 1424879 w 2149708"/>
              <a:gd name="connsiteY20" fmla="*/ 177515 h 258051"/>
              <a:gd name="connsiteX21" fmla="*/ 1579757 w 2149708"/>
              <a:gd name="connsiteY21" fmla="*/ 208491 h 258051"/>
              <a:gd name="connsiteX22" fmla="*/ 1660293 w 2149708"/>
              <a:gd name="connsiteY22" fmla="*/ 220881 h 258051"/>
              <a:gd name="connsiteX23" fmla="*/ 1753220 w 2149708"/>
              <a:gd name="connsiteY23" fmla="*/ 227076 h 258051"/>
              <a:gd name="connsiteX24" fmla="*/ 1858537 w 2149708"/>
              <a:gd name="connsiteY24" fmla="*/ 220881 h 258051"/>
              <a:gd name="connsiteX25" fmla="*/ 1926683 w 2149708"/>
              <a:gd name="connsiteY25" fmla="*/ 196100 h 258051"/>
              <a:gd name="connsiteX26" fmla="*/ 2013415 w 2149708"/>
              <a:gd name="connsiteY26" fmla="*/ 171320 h 258051"/>
              <a:gd name="connsiteX27" fmla="*/ 2013415 w 2149708"/>
              <a:gd name="connsiteY27" fmla="*/ 171320 h 258051"/>
              <a:gd name="connsiteX28" fmla="*/ 2112537 w 2149708"/>
              <a:gd name="connsiteY28" fmla="*/ 121759 h 258051"/>
              <a:gd name="connsiteX29" fmla="*/ 2149708 w 2149708"/>
              <a:gd name="connsiteY29" fmla="*/ 78393 h 258051"/>
              <a:gd name="connsiteX30" fmla="*/ 2149708 w 2149708"/>
              <a:gd name="connsiteY30" fmla="*/ 78393 h 258051"/>
              <a:gd name="connsiteX0" fmla="*/ 36032 w 2149746"/>
              <a:gd name="connsiteY0" fmla="*/ 0 h 258051"/>
              <a:gd name="connsiteX1" fmla="*/ 38 w 2149746"/>
              <a:gd name="connsiteY1" fmla="*/ 84588 h 258051"/>
              <a:gd name="connsiteX2" fmla="*/ 8099 w 2149746"/>
              <a:gd name="connsiteY2" fmla="*/ 144927 h 258051"/>
              <a:gd name="connsiteX3" fmla="*/ 75770 w 2149746"/>
              <a:gd name="connsiteY3" fmla="*/ 190172 h 258051"/>
              <a:gd name="connsiteX4" fmla="*/ 154917 w 2149746"/>
              <a:gd name="connsiteY4" fmla="*/ 189905 h 258051"/>
              <a:gd name="connsiteX5" fmla="*/ 272624 w 2149746"/>
              <a:gd name="connsiteY5" fmla="*/ 165125 h 258051"/>
              <a:gd name="connsiteX6" fmla="*/ 433697 w 2149746"/>
              <a:gd name="connsiteY6" fmla="*/ 127954 h 258051"/>
              <a:gd name="connsiteX7" fmla="*/ 539014 w 2149746"/>
              <a:gd name="connsiteY7" fmla="*/ 115564 h 258051"/>
              <a:gd name="connsiteX8" fmla="*/ 650526 w 2149746"/>
              <a:gd name="connsiteY8" fmla="*/ 109369 h 258051"/>
              <a:gd name="connsiteX9" fmla="*/ 737258 w 2149746"/>
              <a:gd name="connsiteY9" fmla="*/ 115564 h 258051"/>
              <a:gd name="connsiteX10" fmla="*/ 823990 w 2149746"/>
              <a:gd name="connsiteY10" fmla="*/ 146539 h 258051"/>
              <a:gd name="connsiteX11" fmla="*/ 848770 w 2149746"/>
              <a:gd name="connsiteY11" fmla="*/ 196100 h 258051"/>
              <a:gd name="connsiteX12" fmla="*/ 848770 w 2149746"/>
              <a:gd name="connsiteY12" fmla="*/ 196100 h 258051"/>
              <a:gd name="connsiteX13" fmla="*/ 854965 w 2149746"/>
              <a:gd name="connsiteY13" fmla="*/ 258051 h 258051"/>
              <a:gd name="connsiteX14" fmla="*/ 898331 w 2149746"/>
              <a:gd name="connsiteY14" fmla="*/ 214686 h 258051"/>
              <a:gd name="connsiteX15" fmla="*/ 960282 w 2149746"/>
              <a:gd name="connsiteY15" fmla="*/ 165125 h 258051"/>
              <a:gd name="connsiteX16" fmla="*/ 1028429 w 2149746"/>
              <a:gd name="connsiteY16" fmla="*/ 127954 h 258051"/>
              <a:gd name="connsiteX17" fmla="*/ 1139941 w 2149746"/>
              <a:gd name="connsiteY17" fmla="*/ 109369 h 258051"/>
              <a:gd name="connsiteX18" fmla="*/ 1257648 w 2149746"/>
              <a:gd name="connsiteY18" fmla="*/ 121759 h 258051"/>
              <a:gd name="connsiteX19" fmla="*/ 1344380 w 2149746"/>
              <a:gd name="connsiteY19" fmla="*/ 152734 h 258051"/>
              <a:gd name="connsiteX20" fmla="*/ 1424917 w 2149746"/>
              <a:gd name="connsiteY20" fmla="*/ 177515 h 258051"/>
              <a:gd name="connsiteX21" fmla="*/ 1579795 w 2149746"/>
              <a:gd name="connsiteY21" fmla="*/ 208491 h 258051"/>
              <a:gd name="connsiteX22" fmla="*/ 1660331 w 2149746"/>
              <a:gd name="connsiteY22" fmla="*/ 220881 h 258051"/>
              <a:gd name="connsiteX23" fmla="*/ 1753258 w 2149746"/>
              <a:gd name="connsiteY23" fmla="*/ 227076 h 258051"/>
              <a:gd name="connsiteX24" fmla="*/ 1858575 w 2149746"/>
              <a:gd name="connsiteY24" fmla="*/ 220881 h 258051"/>
              <a:gd name="connsiteX25" fmla="*/ 1926721 w 2149746"/>
              <a:gd name="connsiteY25" fmla="*/ 196100 h 258051"/>
              <a:gd name="connsiteX26" fmla="*/ 2013453 w 2149746"/>
              <a:gd name="connsiteY26" fmla="*/ 171320 h 258051"/>
              <a:gd name="connsiteX27" fmla="*/ 2013453 w 2149746"/>
              <a:gd name="connsiteY27" fmla="*/ 171320 h 258051"/>
              <a:gd name="connsiteX28" fmla="*/ 2112575 w 2149746"/>
              <a:gd name="connsiteY28" fmla="*/ 121759 h 258051"/>
              <a:gd name="connsiteX29" fmla="*/ 2149746 w 2149746"/>
              <a:gd name="connsiteY29" fmla="*/ 78393 h 258051"/>
              <a:gd name="connsiteX30" fmla="*/ 2149746 w 2149746"/>
              <a:gd name="connsiteY30" fmla="*/ 78393 h 258051"/>
              <a:gd name="connsiteX0" fmla="*/ 29973 w 2143687"/>
              <a:gd name="connsiteY0" fmla="*/ 0 h 258051"/>
              <a:gd name="connsiteX1" fmla="*/ 44221 w 2143687"/>
              <a:gd name="connsiteY1" fmla="*/ 90620 h 258051"/>
              <a:gd name="connsiteX2" fmla="*/ 2040 w 2143687"/>
              <a:gd name="connsiteY2" fmla="*/ 144927 h 258051"/>
              <a:gd name="connsiteX3" fmla="*/ 69711 w 2143687"/>
              <a:gd name="connsiteY3" fmla="*/ 190172 h 258051"/>
              <a:gd name="connsiteX4" fmla="*/ 148858 w 2143687"/>
              <a:gd name="connsiteY4" fmla="*/ 189905 h 258051"/>
              <a:gd name="connsiteX5" fmla="*/ 266565 w 2143687"/>
              <a:gd name="connsiteY5" fmla="*/ 165125 h 258051"/>
              <a:gd name="connsiteX6" fmla="*/ 427638 w 2143687"/>
              <a:gd name="connsiteY6" fmla="*/ 127954 h 258051"/>
              <a:gd name="connsiteX7" fmla="*/ 532955 w 2143687"/>
              <a:gd name="connsiteY7" fmla="*/ 115564 h 258051"/>
              <a:gd name="connsiteX8" fmla="*/ 644467 w 2143687"/>
              <a:gd name="connsiteY8" fmla="*/ 109369 h 258051"/>
              <a:gd name="connsiteX9" fmla="*/ 731199 w 2143687"/>
              <a:gd name="connsiteY9" fmla="*/ 115564 h 258051"/>
              <a:gd name="connsiteX10" fmla="*/ 817931 w 2143687"/>
              <a:gd name="connsiteY10" fmla="*/ 146539 h 258051"/>
              <a:gd name="connsiteX11" fmla="*/ 842711 w 2143687"/>
              <a:gd name="connsiteY11" fmla="*/ 196100 h 258051"/>
              <a:gd name="connsiteX12" fmla="*/ 842711 w 2143687"/>
              <a:gd name="connsiteY12" fmla="*/ 196100 h 258051"/>
              <a:gd name="connsiteX13" fmla="*/ 848906 w 2143687"/>
              <a:gd name="connsiteY13" fmla="*/ 258051 h 258051"/>
              <a:gd name="connsiteX14" fmla="*/ 892272 w 2143687"/>
              <a:gd name="connsiteY14" fmla="*/ 214686 h 258051"/>
              <a:gd name="connsiteX15" fmla="*/ 954223 w 2143687"/>
              <a:gd name="connsiteY15" fmla="*/ 165125 h 258051"/>
              <a:gd name="connsiteX16" fmla="*/ 1022370 w 2143687"/>
              <a:gd name="connsiteY16" fmla="*/ 127954 h 258051"/>
              <a:gd name="connsiteX17" fmla="*/ 1133882 w 2143687"/>
              <a:gd name="connsiteY17" fmla="*/ 109369 h 258051"/>
              <a:gd name="connsiteX18" fmla="*/ 1251589 w 2143687"/>
              <a:gd name="connsiteY18" fmla="*/ 121759 h 258051"/>
              <a:gd name="connsiteX19" fmla="*/ 1338321 w 2143687"/>
              <a:gd name="connsiteY19" fmla="*/ 152734 h 258051"/>
              <a:gd name="connsiteX20" fmla="*/ 1418858 w 2143687"/>
              <a:gd name="connsiteY20" fmla="*/ 177515 h 258051"/>
              <a:gd name="connsiteX21" fmla="*/ 1573736 w 2143687"/>
              <a:gd name="connsiteY21" fmla="*/ 208491 h 258051"/>
              <a:gd name="connsiteX22" fmla="*/ 1654272 w 2143687"/>
              <a:gd name="connsiteY22" fmla="*/ 220881 h 258051"/>
              <a:gd name="connsiteX23" fmla="*/ 1747199 w 2143687"/>
              <a:gd name="connsiteY23" fmla="*/ 227076 h 258051"/>
              <a:gd name="connsiteX24" fmla="*/ 1852516 w 2143687"/>
              <a:gd name="connsiteY24" fmla="*/ 220881 h 258051"/>
              <a:gd name="connsiteX25" fmla="*/ 1920662 w 2143687"/>
              <a:gd name="connsiteY25" fmla="*/ 196100 h 258051"/>
              <a:gd name="connsiteX26" fmla="*/ 2007394 w 2143687"/>
              <a:gd name="connsiteY26" fmla="*/ 171320 h 258051"/>
              <a:gd name="connsiteX27" fmla="*/ 2007394 w 2143687"/>
              <a:gd name="connsiteY27" fmla="*/ 171320 h 258051"/>
              <a:gd name="connsiteX28" fmla="*/ 2106516 w 2143687"/>
              <a:gd name="connsiteY28" fmla="*/ 121759 h 258051"/>
              <a:gd name="connsiteX29" fmla="*/ 2143687 w 2143687"/>
              <a:gd name="connsiteY29" fmla="*/ 78393 h 258051"/>
              <a:gd name="connsiteX30" fmla="*/ 2143687 w 2143687"/>
              <a:gd name="connsiteY30" fmla="*/ 78393 h 258051"/>
              <a:gd name="connsiteX0" fmla="*/ 2361 w 2116075"/>
              <a:gd name="connsiteY0" fmla="*/ 0 h 258051"/>
              <a:gd name="connsiteX1" fmla="*/ 16609 w 2116075"/>
              <a:gd name="connsiteY1" fmla="*/ 90620 h 258051"/>
              <a:gd name="connsiteX2" fmla="*/ 60559 w 2116075"/>
              <a:gd name="connsiteY2" fmla="*/ 144929 h 258051"/>
              <a:gd name="connsiteX3" fmla="*/ 42099 w 2116075"/>
              <a:gd name="connsiteY3" fmla="*/ 190172 h 258051"/>
              <a:gd name="connsiteX4" fmla="*/ 121246 w 2116075"/>
              <a:gd name="connsiteY4" fmla="*/ 189905 h 258051"/>
              <a:gd name="connsiteX5" fmla="*/ 238953 w 2116075"/>
              <a:gd name="connsiteY5" fmla="*/ 165125 h 258051"/>
              <a:gd name="connsiteX6" fmla="*/ 400026 w 2116075"/>
              <a:gd name="connsiteY6" fmla="*/ 127954 h 258051"/>
              <a:gd name="connsiteX7" fmla="*/ 505343 w 2116075"/>
              <a:gd name="connsiteY7" fmla="*/ 115564 h 258051"/>
              <a:gd name="connsiteX8" fmla="*/ 616855 w 2116075"/>
              <a:gd name="connsiteY8" fmla="*/ 109369 h 258051"/>
              <a:gd name="connsiteX9" fmla="*/ 703587 w 2116075"/>
              <a:gd name="connsiteY9" fmla="*/ 115564 h 258051"/>
              <a:gd name="connsiteX10" fmla="*/ 790319 w 2116075"/>
              <a:gd name="connsiteY10" fmla="*/ 146539 h 258051"/>
              <a:gd name="connsiteX11" fmla="*/ 815099 w 2116075"/>
              <a:gd name="connsiteY11" fmla="*/ 196100 h 258051"/>
              <a:gd name="connsiteX12" fmla="*/ 815099 w 2116075"/>
              <a:gd name="connsiteY12" fmla="*/ 196100 h 258051"/>
              <a:gd name="connsiteX13" fmla="*/ 821294 w 2116075"/>
              <a:gd name="connsiteY13" fmla="*/ 258051 h 258051"/>
              <a:gd name="connsiteX14" fmla="*/ 864660 w 2116075"/>
              <a:gd name="connsiteY14" fmla="*/ 214686 h 258051"/>
              <a:gd name="connsiteX15" fmla="*/ 926611 w 2116075"/>
              <a:gd name="connsiteY15" fmla="*/ 165125 h 258051"/>
              <a:gd name="connsiteX16" fmla="*/ 994758 w 2116075"/>
              <a:gd name="connsiteY16" fmla="*/ 127954 h 258051"/>
              <a:gd name="connsiteX17" fmla="*/ 1106270 w 2116075"/>
              <a:gd name="connsiteY17" fmla="*/ 109369 h 258051"/>
              <a:gd name="connsiteX18" fmla="*/ 1223977 w 2116075"/>
              <a:gd name="connsiteY18" fmla="*/ 121759 h 258051"/>
              <a:gd name="connsiteX19" fmla="*/ 1310709 w 2116075"/>
              <a:gd name="connsiteY19" fmla="*/ 152734 h 258051"/>
              <a:gd name="connsiteX20" fmla="*/ 1391246 w 2116075"/>
              <a:gd name="connsiteY20" fmla="*/ 177515 h 258051"/>
              <a:gd name="connsiteX21" fmla="*/ 1546124 w 2116075"/>
              <a:gd name="connsiteY21" fmla="*/ 208491 h 258051"/>
              <a:gd name="connsiteX22" fmla="*/ 1626660 w 2116075"/>
              <a:gd name="connsiteY22" fmla="*/ 220881 h 258051"/>
              <a:gd name="connsiteX23" fmla="*/ 1719587 w 2116075"/>
              <a:gd name="connsiteY23" fmla="*/ 227076 h 258051"/>
              <a:gd name="connsiteX24" fmla="*/ 1824904 w 2116075"/>
              <a:gd name="connsiteY24" fmla="*/ 220881 h 258051"/>
              <a:gd name="connsiteX25" fmla="*/ 1893050 w 2116075"/>
              <a:gd name="connsiteY25" fmla="*/ 196100 h 258051"/>
              <a:gd name="connsiteX26" fmla="*/ 1979782 w 2116075"/>
              <a:gd name="connsiteY26" fmla="*/ 171320 h 258051"/>
              <a:gd name="connsiteX27" fmla="*/ 1979782 w 2116075"/>
              <a:gd name="connsiteY27" fmla="*/ 171320 h 258051"/>
              <a:gd name="connsiteX28" fmla="*/ 2078904 w 2116075"/>
              <a:gd name="connsiteY28" fmla="*/ 121759 h 258051"/>
              <a:gd name="connsiteX29" fmla="*/ 2116075 w 2116075"/>
              <a:gd name="connsiteY29" fmla="*/ 78393 h 258051"/>
              <a:gd name="connsiteX30" fmla="*/ 2116075 w 2116075"/>
              <a:gd name="connsiteY30" fmla="*/ 78393 h 258051"/>
              <a:gd name="connsiteX0" fmla="*/ 2361 w 2116075"/>
              <a:gd name="connsiteY0" fmla="*/ 0 h 258051"/>
              <a:gd name="connsiteX1" fmla="*/ 16609 w 2116075"/>
              <a:gd name="connsiteY1" fmla="*/ 90620 h 258051"/>
              <a:gd name="connsiteX2" fmla="*/ 60559 w 2116075"/>
              <a:gd name="connsiteY2" fmla="*/ 144929 h 258051"/>
              <a:gd name="connsiteX3" fmla="*/ 128230 w 2116075"/>
              <a:gd name="connsiteY3" fmla="*/ 160014 h 258051"/>
              <a:gd name="connsiteX4" fmla="*/ 121246 w 2116075"/>
              <a:gd name="connsiteY4" fmla="*/ 189905 h 258051"/>
              <a:gd name="connsiteX5" fmla="*/ 238953 w 2116075"/>
              <a:gd name="connsiteY5" fmla="*/ 165125 h 258051"/>
              <a:gd name="connsiteX6" fmla="*/ 400026 w 2116075"/>
              <a:gd name="connsiteY6" fmla="*/ 127954 h 258051"/>
              <a:gd name="connsiteX7" fmla="*/ 505343 w 2116075"/>
              <a:gd name="connsiteY7" fmla="*/ 115564 h 258051"/>
              <a:gd name="connsiteX8" fmla="*/ 616855 w 2116075"/>
              <a:gd name="connsiteY8" fmla="*/ 109369 h 258051"/>
              <a:gd name="connsiteX9" fmla="*/ 703587 w 2116075"/>
              <a:gd name="connsiteY9" fmla="*/ 115564 h 258051"/>
              <a:gd name="connsiteX10" fmla="*/ 790319 w 2116075"/>
              <a:gd name="connsiteY10" fmla="*/ 146539 h 258051"/>
              <a:gd name="connsiteX11" fmla="*/ 815099 w 2116075"/>
              <a:gd name="connsiteY11" fmla="*/ 196100 h 258051"/>
              <a:gd name="connsiteX12" fmla="*/ 815099 w 2116075"/>
              <a:gd name="connsiteY12" fmla="*/ 196100 h 258051"/>
              <a:gd name="connsiteX13" fmla="*/ 821294 w 2116075"/>
              <a:gd name="connsiteY13" fmla="*/ 258051 h 258051"/>
              <a:gd name="connsiteX14" fmla="*/ 864660 w 2116075"/>
              <a:gd name="connsiteY14" fmla="*/ 214686 h 258051"/>
              <a:gd name="connsiteX15" fmla="*/ 926611 w 2116075"/>
              <a:gd name="connsiteY15" fmla="*/ 165125 h 258051"/>
              <a:gd name="connsiteX16" fmla="*/ 994758 w 2116075"/>
              <a:gd name="connsiteY16" fmla="*/ 127954 h 258051"/>
              <a:gd name="connsiteX17" fmla="*/ 1106270 w 2116075"/>
              <a:gd name="connsiteY17" fmla="*/ 109369 h 258051"/>
              <a:gd name="connsiteX18" fmla="*/ 1223977 w 2116075"/>
              <a:gd name="connsiteY18" fmla="*/ 121759 h 258051"/>
              <a:gd name="connsiteX19" fmla="*/ 1310709 w 2116075"/>
              <a:gd name="connsiteY19" fmla="*/ 152734 h 258051"/>
              <a:gd name="connsiteX20" fmla="*/ 1391246 w 2116075"/>
              <a:gd name="connsiteY20" fmla="*/ 177515 h 258051"/>
              <a:gd name="connsiteX21" fmla="*/ 1546124 w 2116075"/>
              <a:gd name="connsiteY21" fmla="*/ 208491 h 258051"/>
              <a:gd name="connsiteX22" fmla="*/ 1626660 w 2116075"/>
              <a:gd name="connsiteY22" fmla="*/ 220881 h 258051"/>
              <a:gd name="connsiteX23" fmla="*/ 1719587 w 2116075"/>
              <a:gd name="connsiteY23" fmla="*/ 227076 h 258051"/>
              <a:gd name="connsiteX24" fmla="*/ 1824904 w 2116075"/>
              <a:gd name="connsiteY24" fmla="*/ 220881 h 258051"/>
              <a:gd name="connsiteX25" fmla="*/ 1893050 w 2116075"/>
              <a:gd name="connsiteY25" fmla="*/ 196100 h 258051"/>
              <a:gd name="connsiteX26" fmla="*/ 1979782 w 2116075"/>
              <a:gd name="connsiteY26" fmla="*/ 171320 h 258051"/>
              <a:gd name="connsiteX27" fmla="*/ 1979782 w 2116075"/>
              <a:gd name="connsiteY27" fmla="*/ 171320 h 258051"/>
              <a:gd name="connsiteX28" fmla="*/ 2078904 w 2116075"/>
              <a:gd name="connsiteY28" fmla="*/ 121759 h 258051"/>
              <a:gd name="connsiteX29" fmla="*/ 2116075 w 2116075"/>
              <a:gd name="connsiteY29" fmla="*/ 78393 h 258051"/>
              <a:gd name="connsiteX30" fmla="*/ 2116075 w 2116075"/>
              <a:gd name="connsiteY30" fmla="*/ 78393 h 258051"/>
              <a:gd name="connsiteX0" fmla="*/ 2361 w 2116075"/>
              <a:gd name="connsiteY0" fmla="*/ 0 h 258051"/>
              <a:gd name="connsiteX1" fmla="*/ 16609 w 2116075"/>
              <a:gd name="connsiteY1" fmla="*/ 90620 h 258051"/>
              <a:gd name="connsiteX2" fmla="*/ 60559 w 2116075"/>
              <a:gd name="connsiteY2" fmla="*/ 144929 h 258051"/>
              <a:gd name="connsiteX3" fmla="*/ 128230 w 2116075"/>
              <a:gd name="connsiteY3" fmla="*/ 160014 h 258051"/>
              <a:gd name="connsiteX4" fmla="*/ 171488 w 2116075"/>
              <a:gd name="connsiteY4" fmla="*/ 165779 h 258051"/>
              <a:gd name="connsiteX5" fmla="*/ 238953 w 2116075"/>
              <a:gd name="connsiteY5" fmla="*/ 165125 h 258051"/>
              <a:gd name="connsiteX6" fmla="*/ 400026 w 2116075"/>
              <a:gd name="connsiteY6" fmla="*/ 127954 h 258051"/>
              <a:gd name="connsiteX7" fmla="*/ 505343 w 2116075"/>
              <a:gd name="connsiteY7" fmla="*/ 115564 h 258051"/>
              <a:gd name="connsiteX8" fmla="*/ 616855 w 2116075"/>
              <a:gd name="connsiteY8" fmla="*/ 109369 h 258051"/>
              <a:gd name="connsiteX9" fmla="*/ 703587 w 2116075"/>
              <a:gd name="connsiteY9" fmla="*/ 115564 h 258051"/>
              <a:gd name="connsiteX10" fmla="*/ 790319 w 2116075"/>
              <a:gd name="connsiteY10" fmla="*/ 146539 h 258051"/>
              <a:gd name="connsiteX11" fmla="*/ 815099 w 2116075"/>
              <a:gd name="connsiteY11" fmla="*/ 196100 h 258051"/>
              <a:gd name="connsiteX12" fmla="*/ 815099 w 2116075"/>
              <a:gd name="connsiteY12" fmla="*/ 196100 h 258051"/>
              <a:gd name="connsiteX13" fmla="*/ 821294 w 2116075"/>
              <a:gd name="connsiteY13" fmla="*/ 258051 h 258051"/>
              <a:gd name="connsiteX14" fmla="*/ 864660 w 2116075"/>
              <a:gd name="connsiteY14" fmla="*/ 214686 h 258051"/>
              <a:gd name="connsiteX15" fmla="*/ 926611 w 2116075"/>
              <a:gd name="connsiteY15" fmla="*/ 165125 h 258051"/>
              <a:gd name="connsiteX16" fmla="*/ 994758 w 2116075"/>
              <a:gd name="connsiteY16" fmla="*/ 127954 h 258051"/>
              <a:gd name="connsiteX17" fmla="*/ 1106270 w 2116075"/>
              <a:gd name="connsiteY17" fmla="*/ 109369 h 258051"/>
              <a:gd name="connsiteX18" fmla="*/ 1223977 w 2116075"/>
              <a:gd name="connsiteY18" fmla="*/ 121759 h 258051"/>
              <a:gd name="connsiteX19" fmla="*/ 1310709 w 2116075"/>
              <a:gd name="connsiteY19" fmla="*/ 152734 h 258051"/>
              <a:gd name="connsiteX20" fmla="*/ 1391246 w 2116075"/>
              <a:gd name="connsiteY20" fmla="*/ 177515 h 258051"/>
              <a:gd name="connsiteX21" fmla="*/ 1546124 w 2116075"/>
              <a:gd name="connsiteY21" fmla="*/ 208491 h 258051"/>
              <a:gd name="connsiteX22" fmla="*/ 1626660 w 2116075"/>
              <a:gd name="connsiteY22" fmla="*/ 220881 h 258051"/>
              <a:gd name="connsiteX23" fmla="*/ 1719587 w 2116075"/>
              <a:gd name="connsiteY23" fmla="*/ 227076 h 258051"/>
              <a:gd name="connsiteX24" fmla="*/ 1824904 w 2116075"/>
              <a:gd name="connsiteY24" fmla="*/ 220881 h 258051"/>
              <a:gd name="connsiteX25" fmla="*/ 1893050 w 2116075"/>
              <a:gd name="connsiteY25" fmla="*/ 196100 h 258051"/>
              <a:gd name="connsiteX26" fmla="*/ 1979782 w 2116075"/>
              <a:gd name="connsiteY26" fmla="*/ 171320 h 258051"/>
              <a:gd name="connsiteX27" fmla="*/ 1979782 w 2116075"/>
              <a:gd name="connsiteY27" fmla="*/ 171320 h 258051"/>
              <a:gd name="connsiteX28" fmla="*/ 2078904 w 2116075"/>
              <a:gd name="connsiteY28" fmla="*/ 121759 h 258051"/>
              <a:gd name="connsiteX29" fmla="*/ 2116075 w 2116075"/>
              <a:gd name="connsiteY29" fmla="*/ 78393 h 258051"/>
              <a:gd name="connsiteX30" fmla="*/ 2116075 w 2116075"/>
              <a:gd name="connsiteY30" fmla="*/ 78393 h 258051"/>
              <a:gd name="connsiteX0" fmla="*/ 2361 w 2116075"/>
              <a:gd name="connsiteY0" fmla="*/ 0 h 258051"/>
              <a:gd name="connsiteX1" fmla="*/ 16609 w 2116075"/>
              <a:gd name="connsiteY1" fmla="*/ 90620 h 258051"/>
              <a:gd name="connsiteX2" fmla="*/ 60559 w 2116075"/>
              <a:gd name="connsiteY2" fmla="*/ 144929 h 258051"/>
              <a:gd name="connsiteX3" fmla="*/ 128230 w 2116075"/>
              <a:gd name="connsiteY3" fmla="*/ 160014 h 258051"/>
              <a:gd name="connsiteX4" fmla="*/ 238953 w 2116075"/>
              <a:gd name="connsiteY4" fmla="*/ 165125 h 258051"/>
              <a:gd name="connsiteX5" fmla="*/ 400026 w 2116075"/>
              <a:gd name="connsiteY5" fmla="*/ 127954 h 258051"/>
              <a:gd name="connsiteX6" fmla="*/ 505343 w 2116075"/>
              <a:gd name="connsiteY6" fmla="*/ 115564 h 258051"/>
              <a:gd name="connsiteX7" fmla="*/ 616855 w 2116075"/>
              <a:gd name="connsiteY7" fmla="*/ 109369 h 258051"/>
              <a:gd name="connsiteX8" fmla="*/ 703587 w 2116075"/>
              <a:gd name="connsiteY8" fmla="*/ 115564 h 258051"/>
              <a:gd name="connsiteX9" fmla="*/ 790319 w 2116075"/>
              <a:gd name="connsiteY9" fmla="*/ 146539 h 258051"/>
              <a:gd name="connsiteX10" fmla="*/ 815099 w 2116075"/>
              <a:gd name="connsiteY10" fmla="*/ 196100 h 258051"/>
              <a:gd name="connsiteX11" fmla="*/ 815099 w 2116075"/>
              <a:gd name="connsiteY11" fmla="*/ 196100 h 258051"/>
              <a:gd name="connsiteX12" fmla="*/ 821294 w 2116075"/>
              <a:gd name="connsiteY12" fmla="*/ 258051 h 258051"/>
              <a:gd name="connsiteX13" fmla="*/ 864660 w 2116075"/>
              <a:gd name="connsiteY13" fmla="*/ 214686 h 258051"/>
              <a:gd name="connsiteX14" fmla="*/ 926611 w 2116075"/>
              <a:gd name="connsiteY14" fmla="*/ 165125 h 258051"/>
              <a:gd name="connsiteX15" fmla="*/ 994758 w 2116075"/>
              <a:gd name="connsiteY15" fmla="*/ 127954 h 258051"/>
              <a:gd name="connsiteX16" fmla="*/ 1106270 w 2116075"/>
              <a:gd name="connsiteY16" fmla="*/ 109369 h 258051"/>
              <a:gd name="connsiteX17" fmla="*/ 1223977 w 2116075"/>
              <a:gd name="connsiteY17" fmla="*/ 121759 h 258051"/>
              <a:gd name="connsiteX18" fmla="*/ 1310709 w 2116075"/>
              <a:gd name="connsiteY18" fmla="*/ 152734 h 258051"/>
              <a:gd name="connsiteX19" fmla="*/ 1391246 w 2116075"/>
              <a:gd name="connsiteY19" fmla="*/ 177515 h 258051"/>
              <a:gd name="connsiteX20" fmla="*/ 1546124 w 2116075"/>
              <a:gd name="connsiteY20" fmla="*/ 208491 h 258051"/>
              <a:gd name="connsiteX21" fmla="*/ 1626660 w 2116075"/>
              <a:gd name="connsiteY21" fmla="*/ 220881 h 258051"/>
              <a:gd name="connsiteX22" fmla="*/ 1719587 w 2116075"/>
              <a:gd name="connsiteY22" fmla="*/ 227076 h 258051"/>
              <a:gd name="connsiteX23" fmla="*/ 1824904 w 2116075"/>
              <a:gd name="connsiteY23" fmla="*/ 220881 h 258051"/>
              <a:gd name="connsiteX24" fmla="*/ 1893050 w 2116075"/>
              <a:gd name="connsiteY24" fmla="*/ 196100 h 258051"/>
              <a:gd name="connsiteX25" fmla="*/ 1979782 w 2116075"/>
              <a:gd name="connsiteY25" fmla="*/ 171320 h 258051"/>
              <a:gd name="connsiteX26" fmla="*/ 1979782 w 2116075"/>
              <a:gd name="connsiteY26" fmla="*/ 171320 h 258051"/>
              <a:gd name="connsiteX27" fmla="*/ 2078904 w 2116075"/>
              <a:gd name="connsiteY27" fmla="*/ 121759 h 258051"/>
              <a:gd name="connsiteX28" fmla="*/ 2116075 w 2116075"/>
              <a:gd name="connsiteY28" fmla="*/ 78393 h 258051"/>
              <a:gd name="connsiteX29" fmla="*/ 2116075 w 2116075"/>
              <a:gd name="connsiteY29" fmla="*/ 78393 h 258051"/>
              <a:gd name="connsiteX0" fmla="*/ 21640 w 2099466"/>
              <a:gd name="connsiteY0" fmla="*/ 0 h 252017"/>
              <a:gd name="connsiteX1" fmla="*/ 0 w 2099466"/>
              <a:gd name="connsiteY1" fmla="*/ 84586 h 252017"/>
              <a:gd name="connsiteX2" fmla="*/ 43950 w 2099466"/>
              <a:gd name="connsiteY2" fmla="*/ 138895 h 252017"/>
              <a:gd name="connsiteX3" fmla="*/ 111621 w 2099466"/>
              <a:gd name="connsiteY3" fmla="*/ 153980 h 252017"/>
              <a:gd name="connsiteX4" fmla="*/ 222344 w 2099466"/>
              <a:gd name="connsiteY4" fmla="*/ 159091 h 252017"/>
              <a:gd name="connsiteX5" fmla="*/ 383417 w 2099466"/>
              <a:gd name="connsiteY5" fmla="*/ 121920 h 252017"/>
              <a:gd name="connsiteX6" fmla="*/ 488734 w 2099466"/>
              <a:gd name="connsiteY6" fmla="*/ 109530 h 252017"/>
              <a:gd name="connsiteX7" fmla="*/ 600246 w 2099466"/>
              <a:gd name="connsiteY7" fmla="*/ 103335 h 252017"/>
              <a:gd name="connsiteX8" fmla="*/ 686978 w 2099466"/>
              <a:gd name="connsiteY8" fmla="*/ 109530 h 252017"/>
              <a:gd name="connsiteX9" fmla="*/ 773710 w 2099466"/>
              <a:gd name="connsiteY9" fmla="*/ 140505 h 252017"/>
              <a:gd name="connsiteX10" fmla="*/ 798490 w 2099466"/>
              <a:gd name="connsiteY10" fmla="*/ 190066 h 252017"/>
              <a:gd name="connsiteX11" fmla="*/ 798490 w 2099466"/>
              <a:gd name="connsiteY11" fmla="*/ 190066 h 252017"/>
              <a:gd name="connsiteX12" fmla="*/ 804685 w 2099466"/>
              <a:gd name="connsiteY12" fmla="*/ 252017 h 252017"/>
              <a:gd name="connsiteX13" fmla="*/ 848051 w 2099466"/>
              <a:gd name="connsiteY13" fmla="*/ 208652 h 252017"/>
              <a:gd name="connsiteX14" fmla="*/ 910002 w 2099466"/>
              <a:gd name="connsiteY14" fmla="*/ 159091 h 252017"/>
              <a:gd name="connsiteX15" fmla="*/ 978149 w 2099466"/>
              <a:gd name="connsiteY15" fmla="*/ 121920 h 252017"/>
              <a:gd name="connsiteX16" fmla="*/ 1089661 w 2099466"/>
              <a:gd name="connsiteY16" fmla="*/ 103335 h 252017"/>
              <a:gd name="connsiteX17" fmla="*/ 1207368 w 2099466"/>
              <a:gd name="connsiteY17" fmla="*/ 115725 h 252017"/>
              <a:gd name="connsiteX18" fmla="*/ 1294100 w 2099466"/>
              <a:gd name="connsiteY18" fmla="*/ 146700 h 252017"/>
              <a:gd name="connsiteX19" fmla="*/ 1374637 w 2099466"/>
              <a:gd name="connsiteY19" fmla="*/ 171481 h 252017"/>
              <a:gd name="connsiteX20" fmla="*/ 1529515 w 2099466"/>
              <a:gd name="connsiteY20" fmla="*/ 202457 h 252017"/>
              <a:gd name="connsiteX21" fmla="*/ 1610051 w 2099466"/>
              <a:gd name="connsiteY21" fmla="*/ 214847 h 252017"/>
              <a:gd name="connsiteX22" fmla="*/ 1702978 w 2099466"/>
              <a:gd name="connsiteY22" fmla="*/ 221042 h 252017"/>
              <a:gd name="connsiteX23" fmla="*/ 1808295 w 2099466"/>
              <a:gd name="connsiteY23" fmla="*/ 214847 h 252017"/>
              <a:gd name="connsiteX24" fmla="*/ 1876441 w 2099466"/>
              <a:gd name="connsiteY24" fmla="*/ 190066 h 252017"/>
              <a:gd name="connsiteX25" fmla="*/ 1963173 w 2099466"/>
              <a:gd name="connsiteY25" fmla="*/ 165286 h 252017"/>
              <a:gd name="connsiteX26" fmla="*/ 1963173 w 2099466"/>
              <a:gd name="connsiteY26" fmla="*/ 165286 h 252017"/>
              <a:gd name="connsiteX27" fmla="*/ 2062295 w 2099466"/>
              <a:gd name="connsiteY27" fmla="*/ 115725 h 252017"/>
              <a:gd name="connsiteX28" fmla="*/ 2099466 w 2099466"/>
              <a:gd name="connsiteY28" fmla="*/ 72359 h 252017"/>
              <a:gd name="connsiteX29" fmla="*/ 2099466 w 2099466"/>
              <a:gd name="connsiteY29" fmla="*/ 72359 h 252017"/>
              <a:gd name="connsiteX0" fmla="*/ 2810 w 2080636"/>
              <a:gd name="connsiteY0" fmla="*/ 0 h 252017"/>
              <a:gd name="connsiteX1" fmla="*/ 9880 w 2080636"/>
              <a:gd name="connsiteY1" fmla="*/ 72524 h 252017"/>
              <a:gd name="connsiteX2" fmla="*/ 25120 w 2080636"/>
              <a:gd name="connsiteY2" fmla="*/ 138895 h 252017"/>
              <a:gd name="connsiteX3" fmla="*/ 92791 w 2080636"/>
              <a:gd name="connsiteY3" fmla="*/ 153980 h 252017"/>
              <a:gd name="connsiteX4" fmla="*/ 203514 w 2080636"/>
              <a:gd name="connsiteY4" fmla="*/ 159091 h 252017"/>
              <a:gd name="connsiteX5" fmla="*/ 364587 w 2080636"/>
              <a:gd name="connsiteY5" fmla="*/ 121920 h 252017"/>
              <a:gd name="connsiteX6" fmla="*/ 469904 w 2080636"/>
              <a:gd name="connsiteY6" fmla="*/ 109530 h 252017"/>
              <a:gd name="connsiteX7" fmla="*/ 581416 w 2080636"/>
              <a:gd name="connsiteY7" fmla="*/ 103335 h 252017"/>
              <a:gd name="connsiteX8" fmla="*/ 668148 w 2080636"/>
              <a:gd name="connsiteY8" fmla="*/ 109530 h 252017"/>
              <a:gd name="connsiteX9" fmla="*/ 754880 w 2080636"/>
              <a:gd name="connsiteY9" fmla="*/ 140505 h 252017"/>
              <a:gd name="connsiteX10" fmla="*/ 779660 w 2080636"/>
              <a:gd name="connsiteY10" fmla="*/ 190066 h 252017"/>
              <a:gd name="connsiteX11" fmla="*/ 779660 w 2080636"/>
              <a:gd name="connsiteY11" fmla="*/ 190066 h 252017"/>
              <a:gd name="connsiteX12" fmla="*/ 785855 w 2080636"/>
              <a:gd name="connsiteY12" fmla="*/ 252017 h 252017"/>
              <a:gd name="connsiteX13" fmla="*/ 829221 w 2080636"/>
              <a:gd name="connsiteY13" fmla="*/ 208652 h 252017"/>
              <a:gd name="connsiteX14" fmla="*/ 891172 w 2080636"/>
              <a:gd name="connsiteY14" fmla="*/ 159091 h 252017"/>
              <a:gd name="connsiteX15" fmla="*/ 959319 w 2080636"/>
              <a:gd name="connsiteY15" fmla="*/ 121920 h 252017"/>
              <a:gd name="connsiteX16" fmla="*/ 1070831 w 2080636"/>
              <a:gd name="connsiteY16" fmla="*/ 103335 h 252017"/>
              <a:gd name="connsiteX17" fmla="*/ 1188538 w 2080636"/>
              <a:gd name="connsiteY17" fmla="*/ 115725 h 252017"/>
              <a:gd name="connsiteX18" fmla="*/ 1275270 w 2080636"/>
              <a:gd name="connsiteY18" fmla="*/ 146700 h 252017"/>
              <a:gd name="connsiteX19" fmla="*/ 1355807 w 2080636"/>
              <a:gd name="connsiteY19" fmla="*/ 171481 h 252017"/>
              <a:gd name="connsiteX20" fmla="*/ 1510685 w 2080636"/>
              <a:gd name="connsiteY20" fmla="*/ 202457 h 252017"/>
              <a:gd name="connsiteX21" fmla="*/ 1591221 w 2080636"/>
              <a:gd name="connsiteY21" fmla="*/ 214847 h 252017"/>
              <a:gd name="connsiteX22" fmla="*/ 1684148 w 2080636"/>
              <a:gd name="connsiteY22" fmla="*/ 221042 h 252017"/>
              <a:gd name="connsiteX23" fmla="*/ 1789465 w 2080636"/>
              <a:gd name="connsiteY23" fmla="*/ 214847 h 252017"/>
              <a:gd name="connsiteX24" fmla="*/ 1857611 w 2080636"/>
              <a:gd name="connsiteY24" fmla="*/ 190066 h 252017"/>
              <a:gd name="connsiteX25" fmla="*/ 1944343 w 2080636"/>
              <a:gd name="connsiteY25" fmla="*/ 165286 h 252017"/>
              <a:gd name="connsiteX26" fmla="*/ 1944343 w 2080636"/>
              <a:gd name="connsiteY26" fmla="*/ 165286 h 252017"/>
              <a:gd name="connsiteX27" fmla="*/ 2043465 w 2080636"/>
              <a:gd name="connsiteY27" fmla="*/ 115725 h 252017"/>
              <a:gd name="connsiteX28" fmla="*/ 2080636 w 2080636"/>
              <a:gd name="connsiteY28" fmla="*/ 72359 h 252017"/>
              <a:gd name="connsiteX29" fmla="*/ 2080636 w 2080636"/>
              <a:gd name="connsiteY29" fmla="*/ 72359 h 252017"/>
              <a:gd name="connsiteX0" fmla="*/ 2810 w 2080636"/>
              <a:gd name="connsiteY0" fmla="*/ 0 h 252017"/>
              <a:gd name="connsiteX1" fmla="*/ 9880 w 2080636"/>
              <a:gd name="connsiteY1" fmla="*/ 72524 h 252017"/>
              <a:gd name="connsiteX2" fmla="*/ 61008 w 2080636"/>
              <a:gd name="connsiteY2" fmla="*/ 120801 h 252017"/>
              <a:gd name="connsiteX3" fmla="*/ 92791 w 2080636"/>
              <a:gd name="connsiteY3" fmla="*/ 153980 h 252017"/>
              <a:gd name="connsiteX4" fmla="*/ 203514 w 2080636"/>
              <a:gd name="connsiteY4" fmla="*/ 159091 h 252017"/>
              <a:gd name="connsiteX5" fmla="*/ 364587 w 2080636"/>
              <a:gd name="connsiteY5" fmla="*/ 121920 h 252017"/>
              <a:gd name="connsiteX6" fmla="*/ 469904 w 2080636"/>
              <a:gd name="connsiteY6" fmla="*/ 109530 h 252017"/>
              <a:gd name="connsiteX7" fmla="*/ 581416 w 2080636"/>
              <a:gd name="connsiteY7" fmla="*/ 103335 h 252017"/>
              <a:gd name="connsiteX8" fmla="*/ 668148 w 2080636"/>
              <a:gd name="connsiteY8" fmla="*/ 109530 h 252017"/>
              <a:gd name="connsiteX9" fmla="*/ 754880 w 2080636"/>
              <a:gd name="connsiteY9" fmla="*/ 140505 h 252017"/>
              <a:gd name="connsiteX10" fmla="*/ 779660 w 2080636"/>
              <a:gd name="connsiteY10" fmla="*/ 190066 h 252017"/>
              <a:gd name="connsiteX11" fmla="*/ 779660 w 2080636"/>
              <a:gd name="connsiteY11" fmla="*/ 190066 h 252017"/>
              <a:gd name="connsiteX12" fmla="*/ 785855 w 2080636"/>
              <a:gd name="connsiteY12" fmla="*/ 252017 h 252017"/>
              <a:gd name="connsiteX13" fmla="*/ 829221 w 2080636"/>
              <a:gd name="connsiteY13" fmla="*/ 208652 h 252017"/>
              <a:gd name="connsiteX14" fmla="*/ 891172 w 2080636"/>
              <a:gd name="connsiteY14" fmla="*/ 159091 h 252017"/>
              <a:gd name="connsiteX15" fmla="*/ 959319 w 2080636"/>
              <a:gd name="connsiteY15" fmla="*/ 121920 h 252017"/>
              <a:gd name="connsiteX16" fmla="*/ 1070831 w 2080636"/>
              <a:gd name="connsiteY16" fmla="*/ 103335 h 252017"/>
              <a:gd name="connsiteX17" fmla="*/ 1188538 w 2080636"/>
              <a:gd name="connsiteY17" fmla="*/ 115725 h 252017"/>
              <a:gd name="connsiteX18" fmla="*/ 1275270 w 2080636"/>
              <a:gd name="connsiteY18" fmla="*/ 146700 h 252017"/>
              <a:gd name="connsiteX19" fmla="*/ 1355807 w 2080636"/>
              <a:gd name="connsiteY19" fmla="*/ 171481 h 252017"/>
              <a:gd name="connsiteX20" fmla="*/ 1510685 w 2080636"/>
              <a:gd name="connsiteY20" fmla="*/ 202457 h 252017"/>
              <a:gd name="connsiteX21" fmla="*/ 1591221 w 2080636"/>
              <a:gd name="connsiteY21" fmla="*/ 214847 h 252017"/>
              <a:gd name="connsiteX22" fmla="*/ 1684148 w 2080636"/>
              <a:gd name="connsiteY22" fmla="*/ 221042 h 252017"/>
              <a:gd name="connsiteX23" fmla="*/ 1789465 w 2080636"/>
              <a:gd name="connsiteY23" fmla="*/ 214847 h 252017"/>
              <a:gd name="connsiteX24" fmla="*/ 1857611 w 2080636"/>
              <a:gd name="connsiteY24" fmla="*/ 190066 h 252017"/>
              <a:gd name="connsiteX25" fmla="*/ 1944343 w 2080636"/>
              <a:gd name="connsiteY25" fmla="*/ 165286 h 252017"/>
              <a:gd name="connsiteX26" fmla="*/ 1944343 w 2080636"/>
              <a:gd name="connsiteY26" fmla="*/ 165286 h 252017"/>
              <a:gd name="connsiteX27" fmla="*/ 2043465 w 2080636"/>
              <a:gd name="connsiteY27" fmla="*/ 115725 h 252017"/>
              <a:gd name="connsiteX28" fmla="*/ 2080636 w 2080636"/>
              <a:gd name="connsiteY28" fmla="*/ 72359 h 252017"/>
              <a:gd name="connsiteX29" fmla="*/ 2080636 w 2080636"/>
              <a:gd name="connsiteY29" fmla="*/ 72359 h 252017"/>
              <a:gd name="connsiteX0" fmla="*/ 2810 w 2080636"/>
              <a:gd name="connsiteY0" fmla="*/ 0 h 252017"/>
              <a:gd name="connsiteX1" fmla="*/ 9880 w 2080636"/>
              <a:gd name="connsiteY1" fmla="*/ 72524 h 252017"/>
              <a:gd name="connsiteX2" fmla="*/ 61008 w 2080636"/>
              <a:gd name="connsiteY2" fmla="*/ 120801 h 252017"/>
              <a:gd name="connsiteX3" fmla="*/ 128678 w 2080636"/>
              <a:gd name="connsiteY3" fmla="*/ 129854 h 252017"/>
              <a:gd name="connsiteX4" fmla="*/ 203514 w 2080636"/>
              <a:gd name="connsiteY4" fmla="*/ 159091 h 252017"/>
              <a:gd name="connsiteX5" fmla="*/ 364587 w 2080636"/>
              <a:gd name="connsiteY5" fmla="*/ 121920 h 252017"/>
              <a:gd name="connsiteX6" fmla="*/ 469904 w 2080636"/>
              <a:gd name="connsiteY6" fmla="*/ 109530 h 252017"/>
              <a:gd name="connsiteX7" fmla="*/ 581416 w 2080636"/>
              <a:gd name="connsiteY7" fmla="*/ 103335 h 252017"/>
              <a:gd name="connsiteX8" fmla="*/ 668148 w 2080636"/>
              <a:gd name="connsiteY8" fmla="*/ 109530 h 252017"/>
              <a:gd name="connsiteX9" fmla="*/ 754880 w 2080636"/>
              <a:gd name="connsiteY9" fmla="*/ 140505 h 252017"/>
              <a:gd name="connsiteX10" fmla="*/ 779660 w 2080636"/>
              <a:gd name="connsiteY10" fmla="*/ 190066 h 252017"/>
              <a:gd name="connsiteX11" fmla="*/ 779660 w 2080636"/>
              <a:gd name="connsiteY11" fmla="*/ 190066 h 252017"/>
              <a:gd name="connsiteX12" fmla="*/ 785855 w 2080636"/>
              <a:gd name="connsiteY12" fmla="*/ 252017 h 252017"/>
              <a:gd name="connsiteX13" fmla="*/ 829221 w 2080636"/>
              <a:gd name="connsiteY13" fmla="*/ 208652 h 252017"/>
              <a:gd name="connsiteX14" fmla="*/ 891172 w 2080636"/>
              <a:gd name="connsiteY14" fmla="*/ 159091 h 252017"/>
              <a:gd name="connsiteX15" fmla="*/ 959319 w 2080636"/>
              <a:gd name="connsiteY15" fmla="*/ 121920 h 252017"/>
              <a:gd name="connsiteX16" fmla="*/ 1070831 w 2080636"/>
              <a:gd name="connsiteY16" fmla="*/ 103335 h 252017"/>
              <a:gd name="connsiteX17" fmla="*/ 1188538 w 2080636"/>
              <a:gd name="connsiteY17" fmla="*/ 115725 h 252017"/>
              <a:gd name="connsiteX18" fmla="*/ 1275270 w 2080636"/>
              <a:gd name="connsiteY18" fmla="*/ 146700 h 252017"/>
              <a:gd name="connsiteX19" fmla="*/ 1355807 w 2080636"/>
              <a:gd name="connsiteY19" fmla="*/ 171481 h 252017"/>
              <a:gd name="connsiteX20" fmla="*/ 1510685 w 2080636"/>
              <a:gd name="connsiteY20" fmla="*/ 202457 h 252017"/>
              <a:gd name="connsiteX21" fmla="*/ 1591221 w 2080636"/>
              <a:gd name="connsiteY21" fmla="*/ 214847 h 252017"/>
              <a:gd name="connsiteX22" fmla="*/ 1684148 w 2080636"/>
              <a:gd name="connsiteY22" fmla="*/ 221042 h 252017"/>
              <a:gd name="connsiteX23" fmla="*/ 1789465 w 2080636"/>
              <a:gd name="connsiteY23" fmla="*/ 214847 h 252017"/>
              <a:gd name="connsiteX24" fmla="*/ 1857611 w 2080636"/>
              <a:gd name="connsiteY24" fmla="*/ 190066 h 252017"/>
              <a:gd name="connsiteX25" fmla="*/ 1944343 w 2080636"/>
              <a:gd name="connsiteY25" fmla="*/ 165286 h 252017"/>
              <a:gd name="connsiteX26" fmla="*/ 1944343 w 2080636"/>
              <a:gd name="connsiteY26" fmla="*/ 165286 h 252017"/>
              <a:gd name="connsiteX27" fmla="*/ 2043465 w 2080636"/>
              <a:gd name="connsiteY27" fmla="*/ 115725 h 252017"/>
              <a:gd name="connsiteX28" fmla="*/ 2080636 w 2080636"/>
              <a:gd name="connsiteY28" fmla="*/ 72359 h 252017"/>
              <a:gd name="connsiteX29" fmla="*/ 2080636 w 2080636"/>
              <a:gd name="connsiteY29" fmla="*/ 72359 h 252017"/>
              <a:gd name="connsiteX0" fmla="*/ 2810 w 2080636"/>
              <a:gd name="connsiteY0" fmla="*/ 0 h 252017"/>
              <a:gd name="connsiteX1" fmla="*/ 9880 w 2080636"/>
              <a:gd name="connsiteY1" fmla="*/ 72524 h 252017"/>
              <a:gd name="connsiteX2" fmla="*/ 61008 w 2080636"/>
              <a:gd name="connsiteY2" fmla="*/ 120801 h 252017"/>
              <a:gd name="connsiteX3" fmla="*/ 128678 w 2080636"/>
              <a:gd name="connsiteY3" fmla="*/ 129854 h 252017"/>
              <a:gd name="connsiteX4" fmla="*/ 253756 w 2080636"/>
              <a:gd name="connsiteY4" fmla="*/ 134965 h 252017"/>
              <a:gd name="connsiteX5" fmla="*/ 364587 w 2080636"/>
              <a:gd name="connsiteY5" fmla="*/ 121920 h 252017"/>
              <a:gd name="connsiteX6" fmla="*/ 469904 w 2080636"/>
              <a:gd name="connsiteY6" fmla="*/ 109530 h 252017"/>
              <a:gd name="connsiteX7" fmla="*/ 581416 w 2080636"/>
              <a:gd name="connsiteY7" fmla="*/ 103335 h 252017"/>
              <a:gd name="connsiteX8" fmla="*/ 668148 w 2080636"/>
              <a:gd name="connsiteY8" fmla="*/ 109530 h 252017"/>
              <a:gd name="connsiteX9" fmla="*/ 754880 w 2080636"/>
              <a:gd name="connsiteY9" fmla="*/ 140505 h 252017"/>
              <a:gd name="connsiteX10" fmla="*/ 779660 w 2080636"/>
              <a:gd name="connsiteY10" fmla="*/ 190066 h 252017"/>
              <a:gd name="connsiteX11" fmla="*/ 779660 w 2080636"/>
              <a:gd name="connsiteY11" fmla="*/ 190066 h 252017"/>
              <a:gd name="connsiteX12" fmla="*/ 785855 w 2080636"/>
              <a:gd name="connsiteY12" fmla="*/ 252017 h 252017"/>
              <a:gd name="connsiteX13" fmla="*/ 829221 w 2080636"/>
              <a:gd name="connsiteY13" fmla="*/ 208652 h 252017"/>
              <a:gd name="connsiteX14" fmla="*/ 891172 w 2080636"/>
              <a:gd name="connsiteY14" fmla="*/ 159091 h 252017"/>
              <a:gd name="connsiteX15" fmla="*/ 959319 w 2080636"/>
              <a:gd name="connsiteY15" fmla="*/ 121920 h 252017"/>
              <a:gd name="connsiteX16" fmla="*/ 1070831 w 2080636"/>
              <a:gd name="connsiteY16" fmla="*/ 103335 h 252017"/>
              <a:gd name="connsiteX17" fmla="*/ 1188538 w 2080636"/>
              <a:gd name="connsiteY17" fmla="*/ 115725 h 252017"/>
              <a:gd name="connsiteX18" fmla="*/ 1275270 w 2080636"/>
              <a:gd name="connsiteY18" fmla="*/ 146700 h 252017"/>
              <a:gd name="connsiteX19" fmla="*/ 1355807 w 2080636"/>
              <a:gd name="connsiteY19" fmla="*/ 171481 h 252017"/>
              <a:gd name="connsiteX20" fmla="*/ 1510685 w 2080636"/>
              <a:gd name="connsiteY20" fmla="*/ 202457 h 252017"/>
              <a:gd name="connsiteX21" fmla="*/ 1591221 w 2080636"/>
              <a:gd name="connsiteY21" fmla="*/ 214847 h 252017"/>
              <a:gd name="connsiteX22" fmla="*/ 1684148 w 2080636"/>
              <a:gd name="connsiteY22" fmla="*/ 221042 h 252017"/>
              <a:gd name="connsiteX23" fmla="*/ 1789465 w 2080636"/>
              <a:gd name="connsiteY23" fmla="*/ 214847 h 252017"/>
              <a:gd name="connsiteX24" fmla="*/ 1857611 w 2080636"/>
              <a:gd name="connsiteY24" fmla="*/ 190066 h 252017"/>
              <a:gd name="connsiteX25" fmla="*/ 1944343 w 2080636"/>
              <a:gd name="connsiteY25" fmla="*/ 165286 h 252017"/>
              <a:gd name="connsiteX26" fmla="*/ 1944343 w 2080636"/>
              <a:gd name="connsiteY26" fmla="*/ 165286 h 252017"/>
              <a:gd name="connsiteX27" fmla="*/ 2043465 w 2080636"/>
              <a:gd name="connsiteY27" fmla="*/ 115725 h 252017"/>
              <a:gd name="connsiteX28" fmla="*/ 2080636 w 2080636"/>
              <a:gd name="connsiteY28" fmla="*/ 72359 h 252017"/>
              <a:gd name="connsiteX29" fmla="*/ 2080636 w 2080636"/>
              <a:gd name="connsiteY29" fmla="*/ 72359 h 252017"/>
              <a:gd name="connsiteX0" fmla="*/ 5557 w 2083383"/>
              <a:gd name="connsiteY0" fmla="*/ 0 h 252017"/>
              <a:gd name="connsiteX1" fmla="*/ 12627 w 2083383"/>
              <a:gd name="connsiteY1" fmla="*/ 72524 h 252017"/>
              <a:gd name="connsiteX2" fmla="*/ 63755 w 2083383"/>
              <a:gd name="connsiteY2" fmla="*/ 120801 h 252017"/>
              <a:gd name="connsiteX3" fmla="*/ 131425 w 2083383"/>
              <a:gd name="connsiteY3" fmla="*/ 129854 h 252017"/>
              <a:gd name="connsiteX4" fmla="*/ 256503 w 2083383"/>
              <a:gd name="connsiteY4" fmla="*/ 134965 h 252017"/>
              <a:gd name="connsiteX5" fmla="*/ 367334 w 2083383"/>
              <a:gd name="connsiteY5" fmla="*/ 121920 h 252017"/>
              <a:gd name="connsiteX6" fmla="*/ 472651 w 2083383"/>
              <a:gd name="connsiteY6" fmla="*/ 109530 h 252017"/>
              <a:gd name="connsiteX7" fmla="*/ 584163 w 2083383"/>
              <a:gd name="connsiteY7" fmla="*/ 103335 h 252017"/>
              <a:gd name="connsiteX8" fmla="*/ 670895 w 2083383"/>
              <a:gd name="connsiteY8" fmla="*/ 109530 h 252017"/>
              <a:gd name="connsiteX9" fmla="*/ 757627 w 2083383"/>
              <a:gd name="connsiteY9" fmla="*/ 140505 h 252017"/>
              <a:gd name="connsiteX10" fmla="*/ 782407 w 2083383"/>
              <a:gd name="connsiteY10" fmla="*/ 190066 h 252017"/>
              <a:gd name="connsiteX11" fmla="*/ 782407 w 2083383"/>
              <a:gd name="connsiteY11" fmla="*/ 190066 h 252017"/>
              <a:gd name="connsiteX12" fmla="*/ 788602 w 2083383"/>
              <a:gd name="connsiteY12" fmla="*/ 252017 h 252017"/>
              <a:gd name="connsiteX13" fmla="*/ 831968 w 2083383"/>
              <a:gd name="connsiteY13" fmla="*/ 208652 h 252017"/>
              <a:gd name="connsiteX14" fmla="*/ 893919 w 2083383"/>
              <a:gd name="connsiteY14" fmla="*/ 159091 h 252017"/>
              <a:gd name="connsiteX15" fmla="*/ 962066 w 2083383"/>
              <a:gd name="connsiteY15" fmla="*/ 121920 h 252017"/>
              <a:gd name="connsiteX16" fmla="*/ 1073578 w 2083383"/>
              <a:gd name="connsiteY16" fmla="*/ 103335 h 252017"/>
              <a:gd name="connsiteX17" fmla="*/ 1191285 w 2083383"/>
              <a:gd name="connsiteY17" fmla="*/ 115725 h 252017"/>
              <a:gd name="connsiteX18" fmla="*/ 1278017 w 2083383"/>
              <a:gd name="connsiteY18" fmla="*/ 146700 h 252017"/>
              <a:gd name="connsiteX19" fmla="*/ 1358554 w 2083383"/>
              <a:gd name="connsiteY19" fmla="*/ 171481 h 252017"/>
              <a:gd name="connsiteX20" fmla="*/ 1513432 w 2083383"/>
              <a:gd name="connsiteY20" fmla="*/ 202457 h 252017"/>
              <a:gd name="connsiteX21" fmla="*/ 1593968 w 2083383"/>
              <a:gd name="connsiteY21" fmla="*/ 214847 h 252017"/>
              <a:gd name="connsiteX22" fmla="*/ 1686895 w 2083383"/>
              <a:gd name="connsiteY22" fmla="*/ 221042 h 252017"/>
              <a:gd name="connsiteX23" fmla="*/ 1792212 w 2083383"/>
              <a:gd name="connsiteY23" fmla="*/ 214847 h 252017"/>
              <a:gd name="connsiteX24" fmla="*/ 1860358 w 2083383"/>
              <a:gd name="connsiteY24" fmla="*/ 190066 h 252017"/>
              <a:gd name="connsiteX25" fmla="*/ 1947090 w 2083383"/>
              <a:gd name="connsiteY25" fmla="*/ 165286 h 252017"/>
              <a:gd name="connsiteX26" fmla="*/ 1947090 w 2083383"/>
              <a:gd name="connsiteY26" fmla="*/ 165286 h 252017"/>
              <a:gd name="connsiteX27" fmla="*/ 2046212 w 2083383"/>
              <a:gd name="connsiteY27" fmla="*/ 115725 h 252017"/>
              <a:gd name="connsiteX28" fmla="*/ 2083383 w 2083383"/>
              <a:gd name="connsiteY28" fmla="*/ 72359 h 252017"/>
              <a:gd name="connsiteX29" fmla="*/ 2083383 w 2083383"/>
              <a:gd name="connsiteY29" fmla="*/ 72359 h 252017"/>
              <a:gd name="connsiteX0" fmla="*/ 5557 w 2083383"/>
              <a:gd name="connsiteY0" fmla="*/ 0 h 252017"/>
              <a:gd name="connsiteX1" fmla="*/ 12627 w 2083383"/>
              <a:gd name="connsiteY1" fmla="*/ 72524 h 252017"/>
              <a:gd name="connsiteX2" fmla="*/ 63755 w 2083383"/>
              <a:gd name="connsiteY2" fmla="*/ 120801 h 252017"/>
              <a:gd name="connsiteX3" fmla="*/ 131425 w 2083383"/>
              <a:gd name="connsiteY3" fmla="*/ 129854 h 252017"/>
              <a:gd name="connsiteX4" fmla="*/ 256503 w 2083383"/>
              <a:gd name="connsiteY4" fmla="*/ 134965 h 252017"/>
              <a:gd name="connsiteX5" fmla="*/ 367334 w 2083383"/>
              <a:gd name="connsiteY5" fmla="*/ 121920 h 252017"/>
              <a:gd name="connsiteX6" fmla="*/ 472651 w 2083383"/>
              <a:gd name="connsiteY6" fmla="*/ 109530 h 252017"/>
              <a:gd name="connsiteX7" fmla="*/ 584163 w 2083383"/>
              <a:gd name="connsiteY7" fmla="*/ 103335 h 252017"/>
              <a:gd name="connsiteX8" fmla="*/ 670895 w 2083383"/>
              <a:gd name="connsiteY8" fmla="*/ 109530 h 252017"/>
              <a:gd name="connsiteX9" fmla="*/ 757627 w 2083383"/>
              <a:gd name="connsiteY9" fmla="*/ 140505 h 252017"/>
              <a:gd name="connsiteX10" fmla="*/ 782407 w 2083383"/>
              <a:gd name="connsiteY10" fmla="*/ 190066 h 252017"/>
              <a:gd name="connsiteX11" fmla="*/ 782407 w 2083383"/>
              <a:gd name="connsiteY11" fmla="*/ 190066 h 252017"/>
              <a:gd name="connsiteX12" fmla="*/ 788602 w 2083383"/>
              <a:gd name="connsiteY12" fmla="*/ 252017 h 252017"/>
              <a:gd name="connsiteX13" fmla="*/ 831968 w 2083383"/>
              <a:gd name="connsiteY13" fmla="*/ 208652 h 252017"/>
              <a:gd name="connsiteX14" fmla="*/ 893919 w 2083383"/>
              <a:gd name="connsiteY14" fmla="*/ 159091 h 252017"/>
              <a:gd name="connsiteX15" fmla="*/ 962066 w 2083383"/>
              <a:gd name="connsiteY15" fmla="*/ 121920 h 252017"/>
              <a:gd name="connsiteX16" fmla="*/ 1073578 w 2083383"/>
              <a:gd name="connsiteY16" fmla="*/ 103335 h 252017"/>
              <a:gd name="connsiteX17" fmla="*/ 1191285 w 2083383"/>
              <a:gd name="connsiteY17" fmla="*/ 115725 h 252017"/>
              <a:gd name="connsiteX18" fmla="*/ 1278017 w 2083383"/>
              <a:gd name="connsiteY18" fmla="*/ 146700 h 252017"/>
              <a:gd name="connsiteX19" fmla="*/ 1358554 w 2083383"/>
              <a:gd name="connsiteY19" fmla="*/ 171481 h 252017"/>
              <a:gd name="connsiteX20" fmla="*/ 1513432 w 2083383"/>
              <a:gd name="connsiteY20" fmla="*/ 202457 h 252017"/>
              <a:gd name="connsiteX21" fmla="*/ 1593968 w 2083383"/>
              <a:gd name="connsiteY21" fmla="*/ 214847 h 252017"/>
              <a:gd name="connsiteX22" fmla="*/ 1686895 w 2083383"/>
              <a:gd name="connsiteY22" fmla="*/ 221042 h 252017"/>
              <a:gd name="connsiteX23" fmla="*/ 1792212 w 2083383"/>
              <a:gd name="connsiteY23" fmla="*/ 214847 h 252017"/>
              <a:gd name="connsiteX24" fmla="*/ 1860358 w 2083383"/>
              <a:gd name="connsiteY24" fmla="*/ 190066 h 252017"/>
              <a:gd name="connsiteX25" fmla="*/ 1947090 w 2083383"/>
              <a:gd name="connsiteY25" fmla="*/ 165286 h 252017"/>
              <a:gd name="connsiteX26" fmla="*/ 1947090 w 2083383"/>
              <a:gd name="connsiteY26" fmla="*/ 165286 h 252017"/>
              <a:gd name="connsiteX27" fmla="*/ 2046212 w 2083383"/>
              <a:gd name="connsiteY27" fmla="*/ 115725 h 252017"/>
              <a:gd name="connsiteX28" fmla="*/ 2083383 w 2083383"/>
              <a:gd name="connsiteY28" fmla="*/ 72359 h 252017"/>
              <a:gd name="connsiteX29" fmla="*/ 2083383 w 2083383"/>
              <a:gd name="connsiteY29" fmla="*/ 72359 h 252017"/>
              <a:gd name="connsiteX0" fmla="*/ 5557 w 2083383"/>
              <a:gd name="connsiteY0" fmla="*/ 0 h 252017"/>
              <a:gd name="connsiteX1" fmla="*/ 12627 w 2083383"/>
              <a:gd name="connsiteY1" fmla="*/ 72524 h 252017"/>
              <a:gd name="connsiteX2" fmla="*/ 63755 w 2083383"/>
              <a:gd name="connsiteY2" fmla="*/ 120801 h 252017"/>
              <a:gd name="connsiteX3" fmla="*/ 131425 w 2083383"/>
              <a:gd name="connsiteY3" fmla="*/ 129854 h 252017"/>
              <a:gd name="connsiteX4" fmla="*/ 256503 w 2083383"/>
              <a:gd name="connsiteY4" fmla="*/ 134965 h 252017"/>
              <a:gd name="connsiteX5" fmla="*/ 367334 w 2083383"/>
              <a:gd name="connsiteY5" fmla="*/ 121920 h 252017"/>
              <a:gd name="connsiteX6" fmla="*/ 472651 w 2083383"/>
              <a:gd name="connsiteY6" fmla="*/ 109530 h 252017"/>
              <a:gd name="connsiteX7" fmla="*/ 584163 w 2083383"/>
              <a:gd name="connsiteY7" fmla="*/ 103335 h 252017"/>
              <a:gd name="connsiteX8" fmla="*/ 670895 w 2083383"/>
              <a:gd name="connsiteY8" fmla="*/ 109530 h 252017"/>
              <a:gd name="connsiteX9" fmla="*/ 757627 w 2083383"/>
              <a:gd name="connsiteY9" fmla="*/ 140505 h 252017"/>
              <a:gd name="connsiteX10" fmla="*/ 782407 w 2083383"/>
              <a:gd name="connsiteY10" fmla="*/ 190066 h 252017"/>
              <a:gd name="connsiteX11" fmla="*/ 782407 w 2083383"/>
              <a:gd name="connsiteY11" fmla="*/ 190066 h 252017"/>
              <a:gd name="connsiteX12" fmla="*/ 788602 w 2083383"/>
              <a:gd name="connsiteY12" fmla="*/ 252017 h 252017"/>
              <a:gd name="connsiteX13" fmla="*/ 831968 w 2083383"/>
              <a:gd name="connsiteY13" fmla="*/ 208652 h 252017"/>
              <a:gd name="connsiteX14" fmla="*/ 893919 w 2083383"/>
              <a:gd name="connsiteY14" fmla="*/ 159091 h 252017"/>
              <a:gd name="connsiteX15" fmla="*/ 962066 w 2083383"/>
              <a:gd name="connsiteY15" fmla="*/ 121920 h 252017"/>
              <a:gd name="connsiteX16" fmla="*/ 1073578 w 2083383"/>
              <a:gd name="connsiteY16" fmla="*/ 103335 h 252017"/>
              <a:gd name="connsiteX17" fmla="*/ 1191285 w 2083383"/>
              <a:gd name="connsiteY17" fmla="*/ 115725 h 252017"/>
              <a:gd name="connsiteX18" fmla="*/ 1278017 w 2083383"/>
              <a:gd name="connsiteY18" fmla="*/ 146700 h 252017"/>
              <a:gd name="connsiteX19" fmla="*/ 1358554 w 2083383"/>
              <a:gd name="connsiteY19" fmla="*/ 171481 h 252017"/>
              <a:gd name="connsiteX20" fmla="*/ 1513432 w 2083383"/>
              <a:gd name="connsiteY20" fmla="*/ 202457 h 252017"/>
              <a:gd name="connsiteX21" fmla="*/ 1593968 w 2083383"/>
              <a:gd name="connsiteY21" fmla="*/ 214847 h 252017"/>
              <a:gd name="connsiteX22" fmla="*/ 1686895 w 2083383"/>
              <a:gd name="connsiteY22" fmla="*/ 221042 h 252017"/>
              <a:gd name="connsiteX23" fmla="*/ 1792212 w 2083383"/>
              <a:gd name="connsiteY23" fmla="*/ 214847 h 252017"/>
              <a:gd name="connsiteX24" fmla="*/ 1860358 w 2083383"/>
              <a:gd name="connsiteY24" fmla="*/ 190066 h 252017"/>
              <a:gd name="connsiteX25" fmla="*/ 1947090 w 2083383"/>
              <a:gd name="connsiteY25" fmla="*/ 165286 h 252017"/>
              <a:gd name="connsiteX26" fmla="*/ 1947090 w 2083383"/>
              <a:gd name="connsiteY26" fmla="*/ 165286 h 252017"/>
              <a:gd name="connsiteX27" fmla="*/ 2046212 w 2083383"/>
              <a:gd name="connsiteY27" fmla="*/ 115725 h 252017"/>
              <a:gd name="connsiteX28" fmla="*/ 2083383 w 2083383"/>
              <a:gd name="connsiteY28" fmla="*/ 72359 h 252017"/>
              <a:gd name="connsiteX29" fmla="*/ 2083383 w 2083383"/>
              <a:gd name="connsiteY29" fmla="*/ 72359 h 252017"/>
              <a:gd name="connsiteX0" fmla="*/ 5557 w 2083383"/>
              <a:gd name="connsiteY0" fmla="*/ 0 h 252017"/>
              <a:gd name="connsiteX1" fmla="*/ 12627 w 2083383"/>
              <a:gd name="connsiteY1" fmla="*/ 72524 h 252017"/>
              <a:gd name="connsiteX2" fmla="*/ 63755 w 2083383"/>
              <a:gd name="connsiteY2" fmla="*/ 120801 h 252017"/>
              <a:gd name="connsiteX3" fmla="*/ 131425 w 2083383"/>
              <a:gd name="connsiteY3" fmla="*/ 129854 h 252017"/>
              <a:gd name="connsiteX4" fmla="*/ 256503 w 2083383"/>
              <a:gd name="connsiteY4" fmla="*/ 134965 h 252017"/>
              <a:gd name="connsiteX5" fmla="*/ 367334 w 2083383"/>
              <a:gd name="connsiteY5" fmla="*/ 121920 h 252017"/>
              <a:gd name="connsiteX6" fmla="*/ 472651 w 2083383"/>
              <a:gd name="connsiteY6" fmla="*/ 109530 h 252017"/>
              <a:gd name="connsiteX7" fmla="*/ 584163 w 2083383"/>
              <a:gd name="connsiteY7" fmla="*/ 103335 h 252017"/>
              <a:gd name="connsiteX8" fmla="*/ 670895 w 2083383"/>
              <a:gd name="connsiteY8" fmla="*/ 109530 h 252017"/>
              <a:gd name="connsiteX9" fmla="*/ 757627 w 2083383"/>
              <a:gd name="connsiteY9" fmla="*/ 140505 h 252017"/>
              <a:gd name="connsiteX10" fmla="*/ 782407 w 2083383"/>
              <a:gd name="connsiteY10" fmla="*/ 190066 h 252017"/>
              <a:gd name="connsiteX11" fmla="*/ 782407 w 2083383"/>
              <a:gd name="connsiteY11" fmla="*/ 190066 h 252017"/>
              <a:gd name="connsiteX12" fmla="*/ 788602 w 2083383"/>
              <a:gd name="connsiteY12" fmla="*/ 252017 h 252017"/>
              <a:gd name="connsiteX13" fmla="*/ 831968 w 2083383"/>
              <a:gd name="connsiteY13" fmla="*/ 208652 h 252017"/>
              <a:gd name="connsiteX14" fmla="*/ 893919 w 2083383"/>
              <a:gd name="connsiteY14" fmla="*/ 159091 h 252017"/>
              <a:gd name="connsiteX15" fmla="*/ 962066 w 2083383"/>
              <a:gd name="connsiteY15" fmla="*/ 121920 h 252017"/>
              <a:gd name="connsiteX16" fmla="*/ 1073578 w 2083383"/>
              <a:gd name="connsiteY16" fmla="*/ 103335 h 252017"/>
              <a:gd name="connsiteX17" fmla="*/ 1191285 w 2083383"/>
              <a:gd name="connsiteY17" fmla="*/ 115725 h 252017"/>
              <a:gd name="connsiteX18" fmla="*/ 1278017 w 2083383"/>
              <a:gd name="connsiteY18" fmla="*/ 146700 h 252017"/>
              <a:gd name="connsiteX19" fmla="*/ 1358554 w 2083383"/>
              <a:gd name="connsiteY19" fmla="*/ 171481 h 252017"/>
              <a:gd name="connsiteX20" fmla="*/ 1513432 w 2083383"/>
              <a:gd name="connsiteY20" fmla="*/ 202457 h 252017"/>
              <a:gd name="connsiteX21" fmla="*/ 1593968 w 2083383"/>
              <a:gd name="connsiteY21" fmla="*/ 214847 h 252017"/>
              <a:gd name="connsiteX22" fmla="*/ 1686895 w 2083383"/>
              <a:gd name="connsiteY22" fmla="*/ 221042 h 252017"/>
              <a:gd name="connsiteX23" fmla="*/ 1792212 w 2083383"/>
              <a:gd name="connsiteY23" fmla="*/ 214847 h 252017"/>
              <a:gd name="connsiteX24" fmla="*/ 1860358 w 2083383"/>
              <a:gd name="connsiteY24" fmla="*/ 190066 h 252017"/>
              <a:gd name="connsiteX25" fmla="*/ 1947090 w 2083383"/>
              <a:gd name="connsiteY25" fmla="*/ 165286 h 252017"/>
              <a:gd name="connsiteX26" fmla="*/ 1947090 w 2083383"/>
              <a:gd name="connsiteY26" fmla="*/ 165286 h 252017"/>
              <a:gd name="connsiteX27" fmla="*/ 2046212 w 2083383"/>
              <a:gd name="connsiteY27" fmla="*/ 115725 h 252017"/>
              <a:gd name="connsiteX28" fmla="*/ 2083383 w 2083383"/>
              <a:gd name="connsiteY28" fmla="*/ 72359 h 252017"/>
              <a:gd name="connsiteX29" fmla="*/ 2083383 w 2083383"/>
              <a:gd name="connsiteY29" fmla="*/ 72359 h 252017"/>
              <a:gd name="connsiteX0" fmla="*/ 5557 w 2083383"/>
              <a:gd name="connsiteY0" fmla="*/ 0 h 252017"/>
              <a:gd name="connsiteX1" fmla="*/ 12627 w 2083383"/>
              <a:gd name="connsiteY1" fmla="*/ 72524 h 252017"/>
              <a:gd name="connsiteX2" fmla="*/ 70841 w 2083383"/>
              <a:gd name="connsiteY2" fmla="*/ 108891 h 252017"/>
              <a:gd name="connsiteX3" fmla="*/ 131425 w 2083383"/>
              <a:gd name="connsiteY3" fmla="*/ 129854 h 252017"/>
              <a:gd name="connsiteX4" fmla="*/ 256503 w 2083383"/>
              <a:gd name="connsiteY4" fmla="*/ 134965 h 252017"/>
              <a:gd name="connsiteX5" fmla="*/ 367334 w 2083383"/>
              <a:gd name="connsiteY5" fmla="*/ 121920 h 252017"/>
              <a:gd name="connsiteX6" fmla="*/ 472651 w 2083383"/>
              <a:gd name="connsiteY6" fmla="*/ 109530 h 252017"/>
              <a:gd name="connsiteX7" fmla="*/ 584163 w 2083383"/>
              <a:gd name="connsiteY7" fmla="*/ 103335 h 252017"/>
              <a:gd name="connsiteX8" fmla="*/ 670895 w 2083383"/>
              <a:gd name="connsiteY8" fmla="*/ 109530 h 252017"/>
              <a:gd name="connsiteX9" fmla="*/ 757627 w 2083383"/>
              <a:gd name="connsiteY9" fmla="*/ 140505 h 252017"/>
              <a:gd name="connsiteX10" fmla="*/ 782407 w 2083383"/>
              <a:gd name="connsiteY10" fmla="*/ 190066 h 252017"/>
              <a:gd name="connsiteX11" fmla="*/ 782407 w 2083383"/>
              <a:gd name="connsiteY11" fmla="*/ 190066 h 252017"/>
              <a:gd name="connsiteX12" fmla="*/ 788602 w 2083383"/>
              <a:gd name="connsiteY12" fmla="*/ 252017 h 252017"/>
              <a:gd name="connsiteX13" fmla="*/ 831968 w 2083383"/>
              <a:gd name="connsiteY13" fmla="*/ 208652 h 252017"/>
              <a:gd name="connsiteX14" fmla="*/ 893919 w 2083383"/>
              <a:gd name="connsiteY14" fmla="*/ 159091 h 252017"/>
              <a:gd name="connsiteX15" fmla="*/ 962066 w 2083383"/>
              <a:gd name="connsiteY15" fmla="*/ 121920 h 252017"/>
              <a:gd name="connsiteX16" fmla="*/ 1073578 w 2083383"/>
              <a:gd name="connsiteY16" fmla="*/ 103335 h 252017"/>
              <a:gd name="connsiteX17" fmla="*/ 1191285 w 2083383"/>
              <a:gd name="connsiteY17" fmla="*/ 115725 h 252017"/>
              <a:gd name="connsiteX18" fmla="*/ 1278017 w 2083383"/>
              <a:gd name="connsiteY18" fmla="*/ 146700 h 252017"/>
              <a:gd name="connsiteX19" fmla="*/ 1358554 w 2083383"/>
              <a:gd name="connsiteY19" fmla="*/ 171481 h 252017"/>
              <a:gd name="connsiteX20" fmla="*/ 1513432 w 2083383"/>
              <a:gd name="connsiteY20" fmla="*/ 202457 h 252017"/>
              <a:gd name="connsiteX21" fmla="*/ 1593968 w 2083383"/>
              <a:gd name="connsiteY21" fmla="*/ 214847 h 252017"/>
              <a:gd name="connsiteX22" fmla="*/ 1686895 w 2083383"/>
              <a:gd name="connsiteY22" fmla="*/ 221042 h 252017"/>
              <a:gd name="connsiteX23" fmla="*/ 1792212 w 2083383"/>
              <a:gd name="connsiteY23" fmla="*/ 214847 h 252017"/>
              <a:gd name="connsiteX24" fmla="*/ 1860358 w 2083383"/>
              <a:gd name="connsiteY24" fmla="*/ 190066 h 252017"/>
              <a:gd name="connsiteX25" fmla="*/ 1947090 w 2083383"/>
              <a:gd name="connsiteY25" fmla="*/ 165286 h 252017"/>
              <a:gd name="connsiteX26" fmla="*/ 1947090 w 2083383"/>
              <a:gd name="connsiteY26" fmla="*/ 165286 h 252017"/>
              <a:gd name="connsiteX27" fmla="*/ 2046212 w 2083383"/>
              <a:gd name="connsiteY27" fmla="*/ 115725 h 252017"/>
              <a:gd name="connsiteX28" fmla="*/ 2083383 w 2083383"/>
              <a:gd name="connsiteY28" fmla="*/ 72359 h 252017"/>
              <a:gd name="connsiteX29" fmla="*/ 2083383 w 2083383"/>
              <a:gd name="connsiteY29" fmla="*/ 72359 h 252017"/>
              <a:gd name="connsiteX0" fmla="*/ 5557 w 2083383"/>
              <a:gd name="connsiteY0" fmla="*/ 0 h 252017"/>
              <a:gd name="connsiteX1" fmla="*/ 12627 w 2083383"/>
              <a:gd name="connsiteY1" fmla="*/ 72524 h 252017"/>
              <a:gd name="connsiteX2" fmla="*/ 70841 w 2083383"/>
              <a:gd name="connsiteY2" fmla="*/ 108891 h 252017"/>
              <a:gd name="connsiteX3" fmla="*/ 131425 w 2083383"/>
              <a:gd name="connsiteY3" fmla="*/ 129854 h 252017"/>
              <a:gd name="connsiteX4" fmla="*/ 256503 w 2083383"/>
              <a:gd name="connsiteY4" fmla="*/ 134965 h 252017"/>
              <a:gd name="connsiteX5" fmla="*/ 367334 w 2083383"/>
              <a:gd name="connsiteY5" fmla="*/ 121920 h 252017"/>
              <a:gd name="connsiteX6" fmla="*/ 472651 w 2083383"/>
              <a:gd name="connsiteY6" fmla="*/ 109530 h 252017"/>
              <a:gd name="connsiteX7" fmla="*/ 584163 w 2083383"/>
              <a:gd name="connsiteY7" fmla="*/ 103335 h 252017"/>
              <a:gd name="connsiteX8" fmla="*/ 670895 w 2083383"/>
              <a:gd name="connsiteY8" fmla="*/ 109530 h 252017"/>
              <a:gd name="connsiteX9" fmla="*/ 757627 w 2083383"/>
              <a:gd name="connsiteY9" fmla="*/ 140505 h 252017"/>
              <a:gd name="connsiteX10" fmla="*/ 782407 w 2083383"/>
              <a:gd name="connsiteY10" fmla="*/ 190066 h 252017"/>
              <a:gd name="connsiteX11" fmla="*/ 782407 w 2083383"/>
              <a:gd name="connsiteY11" fmla="*/ 190066 h 252017"/>
              <a:gd name="connsiteX12" fmla="*/ 788602 w 2083383"/>
              <a:gd name="connsiteY12" fmla="*/ 252017 h 252017"/>
              <a:gd name="connsiteX13" fmla="*/ 831968 w 2083383"/>
              <a:gd name="connsiteY13" fmla="*/ 208652 h 252017"/>
              <a:gd name="connsiteX14" fmla="*/ 893919 w 2083383"/>
              <a:gd name="connsiteY14" fmla="*/ 159091 h 252017"/>
              <a:gd name="connsiteX15" fmla="*/ 962066 w 2083383"/>
              <a:gd name="connsiteY15" fmla="*/ 121920 h 252017"/>
              <a:gd name="connsiteX16" fmla="*/ 1073578 w 2083383"/>
              <a:gd name="connsiteY16" fmla="*/ 103335 h 252017"/>
              <a:gd name="connsiteX17" fmla="*/ 1191285 w 2083383"/>
              <a:gd name="connsiteY17" fmla="*/ 115725 h 252017"/>
              <a:gd name="connsiteX18" fmla="*/ 1278017 w 2083383"/>
              <a:gd name="connsiteY18" fmla="*/ 146700 h 252017"/>
              <a:gd name="connsiteX19" fmla="*/ 1358554 w 2083383"/>
              <a:gd name="connsiteY19" fmla="*/ 171481 h 252017"/>
              <a:gd name="connsiteX20" fmla="*/ 1513432 w 2083383"/>
              <a:gd name="connsiteY20" fmla="*/ 202457 h 252017"/>
              <a:gd name="connsiteX21" fmla="*/ 1593968 w 2083383"/>
              <a:gd name="connsiteY21" fmla="*/ 214847 h 252017"/>
              <a:gd name="connsiteX22" fmla="*/ 1686895 w 2083383"/>
              <a:gd name="connsiteY22" fmla="*/ 221042 h 252017"/>
              <a:gd name="connsiteX23" fmla="*/ 1792212 w 2083383"/>
              <a:gd name="connsiteY23" fmla="*/ 214847 h 252017"/>
              <a:gd name="connsiteX24" fmla="*/ 1860358 w 2083383"/>
              <a:gd name="connsiteY24" fmla="*/ 190066 h 252017"/>
              <a:gd name="connsiteX25" fmla="*/ 1947090 w 2083383"/>
              <a:gd name="connsiteY25" fmla="*/ 165286 h 252017"/>
              <a:gd name="connsiteX26" fmla="*/ 1947090 w 2083383"/>
              <a:gd name="connsiteY26" fmla="*/ 165286 h 252017"/>
              <a:gd name="connsiteX27" fmla="*/ 2046212 w 2083383"/>
              <a:gd name="connsiteY27" fmla="*/ 115725 h 252017"/>
              <a:gd name="connsiteX28" fmla="*/ 2083383 w 2083383"/>
              <a:gd name="connsiteY28" fmla="*/ 72359 h 252017"/>
              <a:gd name="connsiteX29" fmla="*/ 2083383 w 2083383"/>
              <a:gd name="connsiteY29" fmla="*/ 72359 h 252017"/>
              <a:gd name="connsiteX0" fmla="*/ 5557 w 2083383"/>
              <a:gd name="connsiteY0" fmla="*/ 0 h 252017"/>
              <a:gd name="connsiteX1" fmla="*/ 12627 w 2083383"/>
              <a:gd name="connsiteY1" fmla="*/ 72524 h 252017"/>
              <a:gd name="connsiteX2" fmla="*/ 70841 w 2083383"/>
              <a:gd name="connsiteY2" fmla="*/ 108891 h 252017"/>
              <a:gd name="connsiteX3" fmla="*/ 131425 w 2083383"/>
              <a:gd name="connsiteY3" fmla="*/ 129854 h 252017"/>
              <a:gd name="connsiteX4" fmla="*/ 256503 w 2083383"/>
              <a:gd name="connsiteY4" fmla="*/ 134965 h 252017"/>
              <a:gd name="connsiteX5" fmla="*/ 367334 w 2083383"/>
              <a:gd name="connsiteY5" fmla="*/ 121920 h 252017"/>
              <a:gd name="connsiteX6" fmla="*/ 472651 w 2083383"/>
              <a:gd name="connsiteY6" fmla="*/ 109530 h 252017"/>
              <a:gd name="connsiteX7" fmla="*/ 584163 w 2083383"/>
              <a:gd name="connsiteY7" fmla="*/ 103335 h 252017"/>
              <a:gd name="connsiteX8" fmla="*/ 670895 w 2083383"/>
              <a:gd name="connsiteY8" fmla="*/ 109530 h 252017"/>
              <a:gd name="connsiteX9" fmla="*/ 757627 w 2083383"/>
              <a:gd name="connsiteY9" fmla="*/ 140505 h 252017"/>
              <a:gd name="connsiteX10" fmla="*/ 782407 w 2083383"/>
              <a:gd name="connsiteY10" fmla="*/ 190066 h 252017"/>
              <a:gd name="connsiteX11" fmla="*/ 782407 w 2083383"/>
              <a:gd name="connsiteY11" fmla="*/ 190066 h 252017"/>
              <a:gd name="connsiteX12" fmla="*/ 788602 w 2083383"/>
              <a:gd name="connsiteY12" fmla="*/ 252017 h 252017"/>
              <a:gd name="connsiteX13" fmla="*/ 831968 w 2083383"/>
              <a:gd name="connsiteY13" fmla="*/ 208652 h 252017"/>
              <a:gd name="connsiteX14" fmla="*/ 893919 w 2083383"/>
              <a:gd name="connsiteY14" fmla="*/ 159091 h 252017"/>
              <a:gd name="connsiteX15" fmla="*/ 962066 w 2083383"/>
              <a:gd name="connsiteY15" fmla="*/ 121920 h 252017"/>
              <a:gd name="connsiteX16" fmla="*/ 1073578 w 2083383"/>
              <a:gd name="connsiteY16" fmla="*/ 103335 h 252017"/>
              <a:gd name="connsiteX17" fmla="*/ 1191285 w 2083383"/>
              <a:gd name="connsiteY17" fmla="*/ 115725 h 252017"/>
              <a:gd name="connsiteX18" fmla="*/ 1278017 w 2083383"/>
              <a:gd name="connsiteY18" fmla="*/ 146700 h 252017"/>
              <a:gd name="connsiteX19" fmla="*/ 1358554 w 2083383"/>
              <a:gd name="connsiteY19" fmla="*/ 171481 h 252017"/>
              <a:gd name="connsiteX20" fmla="*/ 1513432 w 2083383"/>
              <a:gd name="connsiteY20" fmla="*/ 202457 h 252017"/>
              <a:gd name="connsiteX21" fmla="*/ 1593968 w 2083383"/>
              <a:gd name="connsiteY21" fmla="*/ 214847 h 252017"/>
              <a:gd name="connsiteX22" fmla="*/ 1686895 w 2083383"/>
              <a:gd name="connsiteY22" fmla="*/ 221042 h 252017"/>
              <a:gd name="connsiteX23" fmla="*/ 1792212 w 2083383"/>
              <a:gd name="connsiteY23" fmla="*/ 214847 h 252017"/>
              <a:gd name="connsiteX24" fmla="*/ 1860358 w 2083383"/>
              <a:gd name="connsiteY24" fmla="*/ 190066 h 252017"/>
              <a:gd name="connsiteX25" fmla="*/ 1947090 w 2083383"/>
              <a:gd name="connsiteY25" fmla="*/ 165286 h 252017"/>
              <a:gd name="connsiteX26" fmla="*/ 1947090 w 2083383"/>
              <a:gd name="connsiteY26" fmla="*/ 165286 h 252017"/>
              <a:gd name="connsiteX27" fmla="*/ 2046212 w 2083383"/>
              <a:gd name="connsiteY27" fmla="*/ 115725 h 252017"/>
              <a:gd name="connsiteX28" fmla="*/ 2083383 w 2083383"/>
              <a:gd name="connsiteY28" fmla="*/ 72359 h 252017"/>
              <a:gd name="connsiteX29" fmla="*/ 2083383 w 2083383"/>
              <a:gd name="connsiteY29" fmla="*/ 72359 h 252017"/>
              <a:gd name="connsiteX0" fmla="*/ 5557 w 2083383"/>
              <a:gd name="connsiteY0" fmla="*/ 0 h 252017"/>
              <a:gd name="connsiteX1" fmla="*/ 12627 w 2083383"/>
              <a:gd name="connsiteY1" fmla="*/ 72524 h 252017"/>
              <a:gd name="connsiteX2" fmla="*/ 63754 w 2083383"/>
              <a:gd name="connsiteY2" fmla="*/ 108893 h 252017"/>
              <a:gd name="connsiteX3" fmla="*/ 131425 w 2083383"/>
              <a:gd name="connsiteY3" fmla="*/ 129854 h 252017"/>
              <a:gd name="connsiteX4" fmla="*/ 256503 w 2083383"/>
              <a:gd name="connsiteY4" fmla="*/ 134965 h 252017"/>
              <a:gd name="connsiteX5" fmla="*/ 367334 w 2083383"/>
              <a:gd name="connsiteY5" fmla="*/ 121920 h 252017"/>
              <a:gd name="connsiteX6" fmla="*/ 472651 w 2083383"/>
              <a:gd name="connsiteY6" fmla="*/ 109530 h 252017"/>
              <a:gd name="connsiteX7" fmla="*/ 584163 w 2083383"/>
              <a:gd name="connsiteY7" fmla="*/ 103335 h 252017"/>
              <a:gd name="connsiteX8" fmla="*/ 670895 w 2083383"/>
              <a:gd name="connsiteY8" fmla="*/ 109530 h 252017"/>
              <a:gd name="connsiteX9" fmla="*/ 757627 w 2083383"/>
              <a:gd name="connsiteY9" fmla="*/ 140505 h 252017"/>
              <a:gd name="connsiteX10" fmla="*/ 782407 w 2083383"/>
              <a:gd name="connsiteY10" fmla="*/ 190066 h 252017"/>
              <a:gd name="connsiteX11" fmla="*/ 782407 w 2083383"/>
              <a:gd name="connsiteY11" fmla="*/ 190066 h 252017"/>
              <a:gd name="connsiteX12" fmla="*/ 788602 w 2083383"/>
              <a:gd name="connsiteY12" fmla="*/ 252017 h 252017"/>
              <a:gd name="connsiteX13" fmla="*/ 831968 w 2083383"/>
              <a:gd name="connsiteY13" fmla="*/ 208652 h 252017"/>
              <a:gd name="connsiteX14" fmla="*/ 893919 w 2083383"/>
              <a:gd name="connsiteY14" fmla="*/ 159091 h 252017"/>
              <a:gd name="connsiteX15" fmla="*/ 962066 w 2083383"/>
              <a:gd name="connsiteY15" fmla="*/ 121920 h 252017"/>
              <a:gd name="connsiteX16" fmla="*/ 1073578 w 2083383"/>
              <a:gd name="connsiteY16" fmla="*/ 103335 h 252017"/>
              <a:gd name="connsiteX17" fmla="*/ 1191285 w 2083383"/>
              <a:gd name="connsiteY17" fmla="*/ 115725 h 252017"/>
              <a:gd name="connsiteX18" fmla="*/ 1278017 w 2083383"/>
              <a:gd name="connsiteY18" fmla="*/ 146700 h 252017"/>
              <a:gd name="connsiteX19" fmla="*/ 1358554 w 2083383"/>
              <a:gd name="connsiteY19" fmla="*/ 171481 h 252017"/>
              <a:gd name="connsiteX20" fmla="*/ 1513432 w 2083383"/>
              <a:gd name="connsiteY20" fmla="*/ 202457 h 252017"/>
              <a:gd name="connsiteX21" fmla="*/ 1593968 w 2083383"/>
              <a:gd name="connsiteY21" fmla="*/ 214847 h 252017"/>
              <a:gd name="connsiteX22" fmla="*/ 1686895 w 2083383"/>
              <a:gd name="connsiteY22" fmla="*/ 221042 h 252017"/>
              <a:gd name="connsiteX23" fmla="*/ 1792212 w 2083383"/>
              <a:gd name="connsiteY23" fmla="*/ 214847 h 252017"/>
              <a:gd name="connsiteX24" fmla="*/ 1860358 w 2083383"/>
              <a:gd name="connsiteY24" fmla="*/ 190066 h 252017"/>
              <a:gd name="connsiteX25" fmla="*/ 1947090 w 2083383"/>
              <a:gd name="connsiteY25" fmla="*/ 165286 h 252017"/>
              <a:gd name="connsiteX26" fmla="*/ 1947090 w 2083383"/>
              <a:gd name="connsiteY26" fmla="*/ 165286 h 252017"/>
              <a:gd name="connsiteX27" fmla="*/ 2046212 w 2083383"/>
              <a:gd name="connsiteY27" fmla="*/ 115725 h 252017"/>
              <a:gd name="connsiteX28" fmla="*/ 2083383 w 2083383"/>
              <a:gd name="connsiteY28" fmla="*/ 72359 h 252017"/>
              <a:gd name="connsiteX29" fmla="*/ 2083383 w 2083383"/>
              <a:gd name="connsiteY29" fmla="*/ 72359 h 252017"/>
              <a:gd name="connsiteX0" fmla="*/ 5557 w 2083383"/>
              <a:gd name="connsiteY0" fmla="*/ 0 h 252017"/>
              <a:gd name="connsiteX1" fmla="*/ 12627 w 2083383"/>
              <a:gd name="connsiteY1" fmla="*/ 72524 h 252017"/>
              <a:gd name="connsiteX2" fmla="*/ 63754 w 2083383"/>
              <a:gd name="connsiteY2" fmla="*/ 108893 h 252017"/>
              <a:gd name="connsiteX3" fmla="*/ 131425 w 2083383"/>
              <a:gd name="connsiteY3" fmla="*/ 129854 h 252017"/>
              <a:gd name="connsiteX4" fmla="*/ 256503 w 2083383"/>
              <a:gd name="connsiteY4" fmla="*/ 134965 h 252017"/>
              <a:gd name="connsiteX5" fmla="*/ 367334 w 2083383"/>
              <a:gd name="connsiteY5" fmla="*/ 121920 h 252017"/>
              <a:gd name="connsiteX6" fmla="*/ 472651 w 2083383"/>
              <a:gd name="connsiteY6" fmla="*/ 109530 h 252017"/>
              <a:gd name="connsiteX7" fmla="*/ 584163 w 2083383"/>
              <a:gd name="connsiteY7" fmla="*/ 103335 h 252017"/>
              <a:gd name="connsiteX8" fmla="*/ 670895 w 2083383"/>
              <a:gd name="connsiteY8" fmla="*/ 109530 h 252017"/>
              <a:gd name="connsiteX9" fmla="*/ 757627 w 2083383"/>
              <a:gd name="connsiteY9" fmla="*/ 140505 h 252017"/>
              <a:gd name="connsiteX10" fmla="*/ 782407 w 2083383"/>
              <a:gd name="connsiteY10" fmla="*/ 190066 h 252017"/>
              <a:gd name="connsiteX11" fmla="*/ 782407 w 2083383"/>
              <a:gd name="connsiteY11" fmla="*/ 190066 h 252017"/>
              <a:gd name="connsiteX12" fmla="*/ 788602 w 2083383"/>
              <a:gd name="connsiteY12" fmla="*/ 252017 h 252017"/>
              <a:gd name="connsiteX13" fmla="*/ 831968 w 2083383"/>
              <a:gd name="connsiteY13" fmla="*/ 208652 h 252017"/>
              <a:gd name="connsiteX14" fmla="*/ 893919 w 2083383"/>
              <a:gd name="connsiteY14" fmla="*/ 159091 h 252017"/>
              <a:gd name="connsiteX15" fmla="*/ 962066 w 2083383"/>
              <a:gd name="connsiteY15" fmla="*/ 121920 h 252017"/>
              <a:gd name="connsiteX16" fmla="*/ 1073578 w 2083383"/>
              <a:gd name="connsiteY16" fmla="*/ 103335 h 252017"/>
              <a:gd name="connsiteX17" fmla="*/ 1191285 w 2083383"/>
              <a:gd name="connsiteY17" fmla="*/ 115725 h 252017"/>
              <a:gd name="connsiteX18" fmla="*/ 1278017 w 2083383"/>
              <a:gd name="connsiteY18" fmla="*/ 146700 h 252017"/>
              <a:gd name="connsiteX19" fmla="*/ 1358554 w 2083383"/>
              <a:gd name="connsiteY19" fmla="*/ 171481 h 252017"/>
              <a:gd name="connsiteX20" fmla="*/ 1513432 w 2083383"/>
              <a:gd name="connsiteY20" fmla="*/ 202457 h 252017"/>
              <a:gd name="connsiteX21" fmla="*/ 1593968 w 2083383"/>
              <a:gd name="connsiteY21" fmla="*/ 214847 h 252017"/>
              <a:gd name="connsiteX22" fmla="*/ 1686895 w 2083383"/>
              <a:gd name="connsiteY22" fmla="*/ 221042 h 252017"/>
              <a:gd name="connsiteX23" fmla="*/ 1792212 w 2083383"/>
              <a:gd name="connsiteY23" fmla="*/ 214847 h 252017"/>
              <a:gd name="connsiteX24" fmla="*/ 1860358 w 2083383"/>
              <a:gd name="connsiteY24" fmla="*/ 190066 h 252017"/>
              <a:gd name="connsiteX25" fmla="*/ 1947090 w 2083383"/>
              <a:gd name="connsiteY25" fmla="*/ 165286 h 252017"/>
              <a:gd name="connsiteX26" fmla="*/ 1947090 w 2083383"/>
              <a:gd name="connsiteY26" fmla="*/ 165286 h 252017"/>
              <a:gd name="connsiteX27" fmla="*/ 2046212 w 2083383"/>
              <a:gd name="connsiteY27" fmla="*/ 115725 h 252017"/>
              <a:gd name="connsiteX28" fmla="*/ 2083383 w 2083383"/>
              <a:gd name="connsiteY28" fmla="*/ 72359 h 252017"/>
              <a:gd name="connsiteX29" fmla="*/ 2083383 w 2083383"/>
              <a:gd name="connsiteY29" fmla="*/ 72359 h 252017"/>
              <a:gd name="connsiteX0" fmla="*/ 5557 w 2083383"/>
              <a:gd name="connsiteY0" fmla="*/ 0 h 252017"/>
              <a:gd name="connsiteX1" fmla="*/ 12627 w 2083383"/>
              <a:gd name="connsiteY1" fmla="*/ 72524 h 252017"/>
              <a:gd name="connsiteX2" fmla="*/ 63754 w 2083383"/>
              <a:gd name="connsiteY2" fmla="*/ 108893 h 252017"/>
              <a:gd name="connsiteX3" fmla="*/ 131425 w 2083383"/>
              <a:gd name="connsiteY3" fmla="*/ 129854 h 252017"/>
              <a:gd name="connsiteX4" fmla="*/ 256503 w 2083383"/>
              <a:gd name="connsiteY4" fmla="*/ 134965 h 252017"/>
              <a:gd name="connsiteX5" fmla="*/ 367334 w 2083383"/>
              <a:gd name="connsiteY5" fmla="*/ 121920 h 252017"/>
              <a:gd name="connsiteX6" fmla="*/ 472651 w 2083383"/>
              <a:gd name="connsiteY6" fmla="*/ 109530 h 252017"/>
              <a:gd name="connsiteX7" fmla="*/ 584163 w 2083383"/>
              <a:gd name="connsiteY7" fmla="*/ 103335 h 252017"/>
              <a:gd name="connsiteX8" fmla="*/ 670895 w 2083383"/>
              <a:gd name="connsiteY8" fmla="*/ 109530 h 252017"/>
              <a:gd name="connsiteX9" fmla="*/ 757627 w 2083383"/>
              <a:gd name="connsiteY9" fmla="*/ 140505 h 252017"/>
              <a:gd name="connsiteX10" fmla="*/ 782407 w 2083383"/>
              <a:gd name="connsiteY10" fmla="*/ 190066 h 252017"/>
              <a:gd name="connsiteX11" fmla="*/ 782407 w 2083383"/>
              <a:gd name="connsiteY11" fmla="*/ 190066 h 252017"/>
              <a:gd name="connsiteX12" fmla="*/ 788602 w 2083383"/>
              <a:gd name="connsiteY12" fmla="*/ 252017 h 252017"/>
              <a:gd name="connsiteX13" fmla="*/ 831968 w 2083383"/>
              <a:gd name="connsiteY13" fmla="*/ 208652 h 252017"/>
              <a:gd name="connsiteX14" fmla="*/ 893919 w 2083383"/>
              <a:gd name="connsiteY14" fmla="*/ 159091 h 252017"/>
              <a:gd name="connsiteX15" fmla="*/ 962066 w 2083383"/>
              <a:gd name="connsiteY15" fmla="*/ 121920 h 252017"/>
              <a:gd name="connsiteX16" fmla="*/ 1073578 w 2083383"/>
              <a:gd name="connsiteY16" fmla="*/ 103335 h 252017"/>
              <a:gd name="connsiteX17" fmla="*/ 1191285 w 2083383"/>
              <a:gd name="connsiteY17" fmla="*/ 115725 h 252017"/>
              <a:gd name="connsiteX18" fmla="*/ 1278017 w 2083383"/>
              <a:gd name="connsiteY18" fmla="*/ 146700 h 252017"/>
              <a:gd name="connsiteX19" fmla="*/ 1358554 w 2083383"/>
              <a:gd name="connsiteY19" fmla="*/ 171481 h 252017"/>
              <a:gd name="connsiteX20" fmla="*/ 1513432 w 2083383"/>
              <a:gd name="connsiteY20" fmla="*/ 202457 h 252017"/>
              <a:gd name="connsiteX21" fmla="*/ 1593968 w 2083383"/>
              <a:gd name="connsiteY21" fmla="*/ 214847 h 252017"/>
              <a:gd name="connsiteX22" fmla="*/ 1686895 w 2083383"/>
              <a:gd name="connsiteY22" fmla="*/ 221042 h 252017"/>
              <a:gd name="connsiteX23" fmla="*/ 1792212 w 2083383"/>
              <a:gd name="connsiteY23" fmla="*/ 214847 h 252017"/>
              <a:gd name="connsiteX24" fmla="*/ 1860358 w 2083383"/>
              <a:gd name="connsiteY24" fmla="*/ 190066 h 252017"/>
              <a:gd name="connsiteX25" fmla="*/ 1947090 w 2083383"/>
              <a:gd name="connsiteY25" fmla="*/ 165286 h 252017"/>
              <a:gd name="connsiteX26" fmla="*/ 1947090 w 2083383"/>
              <a:gd name="connsiteY26" fmla="*/ 165286 h 252017"/>
              <a:gd name="connsiteX27" fmla="*/ 2046212 w 2083383"/>
              <a:gd name="connsiteY27" fmla="*/ 115725 h 252017"/>
              <a:gd name="connsiteX28" fmla="*/ 2083383 w 2083383"/>
              <a:gd name="connsiteY28" fmla="*/ 72359 h 252017"/>
              <a:gd name="connsiteX29" fmla="*/ 2083383 w 2083383"/>
              <a:gd name="connsiteY29" fmla="*/ 72359 h 252017"/>
              <a:gd name="connsiteX0" fmla="*/ 5557 w 2140074"/>
              <a:gd name="connsiteY0" fmla="*/ 2086 h 254103"/>
              <a:gd name="connsiteX1" fmla="*/ 12627 w 2140074"/>
              <a:gd name="connsiteY1" fmla="*/ 74610 h 254103"/>
              <a:gd name="connsiteX2" fmla="*/ 63754 w 2140074"/>
              <a:gd name="connsiteY2" fmla="*/ 110979 h 254103"/>
              <a:gd name="connsiteX3" fmla="*/ 131425 w 2140074"/>
              <a:gd name="connsiteY3" fmla="*/ 131940 h 254103"/>
              <a:gd name="connsiteX4" fmla="*/ 256503 w 2140074"/>
              <a:gd name="connsiteY4" fmla="*/ 137051 h 254103"/>
              <a:gd name="connsiteX5" fmla="*/ 367334 w 2140074"/>
              <a:gd name="connsiteY5" fmla="*/ 124006 h 254103"/>
              <a:gd name="connsiteX6" fmla="*/ 472651 w 2140074"/>
              <a:gd name="connsiteY6" fmla="*/ 111616 h 254103"/>
              <a:gd name="connsiteX7" fmla="*/ 584163 w 2140074"/>
              <a:gd name="connsiteY7" fmla="*/ 105421 h 254103"/>
              <a:gd name="connsiteX8" fmla="*/ 670895 w 2140074"/>
              <a:gd name="connsiteY8" fmla="*/ 111616 h 254103"/>
              <a:gd name="connsiteX9" fmla="*/ 757627 w 2140074"/>
              <a:gd name="connsiteY9" fmla="*/ 142591 h 254103"/>
              <a:gd name="connsiteX10" fmla="*/ 782407 w 2140074"/>
              <a:gd name="connsiteY10" fmla="*/ 192152 h 254103"/>
              <a:gd name="connsiteX11" fmla="*/ 782407 w 2140074"/>
              <a:gd name="connsiteY11" fmla="*/ 192152 h 254103"/>
              <a:gd name="connsiteX12" fmla="*/ 788602 w 2140074"/>
              <a:gd name="connsiteY12" fmla="*/ 254103 h 254103"/>
              <a:gd name="connsiteX13" fmla="*/ 831968 w 2140074"/>
              <a:gd name="connsiteY13" fmla="*/ 210738 h 254103"/>
              <a:gd name="connsiteX14" fmla="*/ 893919 w 2140074"/>
              <a:gd name="connsiteY14" fmla="*/ 161177 h 254103"/>
              <a:gd name="connsiteX15" fmla="*/ 962066 w 2140074"/>
              <a:gd name="connsiteY15" fmla="*/ 124006 h 254103"/>
              <a:gd name="connsiteX16" fmla="*/ 1073578 w 2140074"/>
              <a:gd name="connsiteY16" fmla="*/ 105421 h 254103"/>
              <a:gd name="connsiteX17" fmla="*/ 1191285 w 2140074"/>
              <a:gd name="connsiteY17" fmla="*/ 117811 h 254103"/>
              <a:gd name="connsiteX18" fmla="*/ 1278017 w 2140074"/>
              <a:gd name="connsiteY18" fmla="*/ 148786 h 254103"/>
              <a:gd name="connsiteX19" fmla="*/ 1358554 w 2140074"/>
              <a:gd name="connsiteY19" fmla="*/ 173567 h 254103"/>
              <a:gd name="connsiteX20" fmla="*/ 1513432 w 2140074"/>
              <a:gd name="connsiteY20" fmla="*/ 204543 h 254103"/>
              <a:gd name="connsiteX21" fmla="*/ 1593968 w 2140074"/>
              <a:gd name="connsiteY21" fmla="*/ 216933 h 254103"/>
              <a:gd name="connsiteX22" fmla="*/ 1686895 w 2140074"/>
              <a:gd name="connsiteY22" fmla="*/ 223128 h 254103"/>
              <a:gd name="connsiteX23" fmla="*/ 1792212 w 2140074"/>
              <a:gd name="connsiteY23" fmla="*/ 216933 h 254103"/>
              <a:gd name="connsiteX24" fmla="*/ 1860358 w 2140074"/>
              <a:gd name="connsiteY24" fmla="*/ 192152 h 254103"/>
              <a:gd name="connsiteX25" fmla="*/ 1947090 w 2140074"/>
              <a:gd name="connsiteY25" fmla="*/ 167372 h 254103"/>
              <a:gd name="connsiteX26" fmla="*/ 1947090 w 2140074"/>
              <a:gd name="connsiteY26" fmla="*/ 167372 h 254103"/>
              <a:gd name="connsiteX27" fmla="*/ 2046212 w 2140074"/>
              <a:gd name="connsiteY27" fmla="*/ 117811 h 254103"/>
              <a:gd name="connsiteX28" fmla="*/ 2083383 w 2140074"/>
              <a:gd name="connsiteY28" fmla="*/ 74445 h 254103"/>
              <a:gd name="connsiteX29" fmla="*/ 2140074 w 2140074"/>
              <a:gd name="connsiteY29" fmla="*/ 0 h 254103"/>
              <a:gd name="connsiteX0" fmla="*/ 5557 w 2140074"/>
              <a:gd name="connsiteY0" fmla="*/ 2086 h 254103"/>
              <a:gd name="connsiteX1" fmla="*/ 12627 w 2140074"/>
              <a:gd name="connsiteY1" fmla="*/ 74610 h 254103"/>
              <a:gd name="connsiteX2" fmla="*/ 63754 w 2140074"/>
              <a:gd name="connsiteY2" fmla="*/ 110979 h 254103"/>
              <a:gd name="connsiteX3" fmla="*/ 131425 w 2140074"/>
              <a:gd name="connsiteY3" fmla="*/ 131940 h 254103"/>
              <a:gd name="connsiteX4" fmla="*/ 256503 w 2140074"/>
              <a:gd name="connsiteY4" fmla="*/ 137051 h 254103"/>
              <a:gd name="connsiteX5" fmla="*/ 367334 w 2140074"/>
              <a:gd name="connsiteY5" fmla="*/ 124006 h 254103"/>
              <a:gd name="connsiteX6" fmla="*/ 472651 w 2140074"/>
              <a:gd name="connsiteY6" fmla="*/ 111616 h 254103"/>
              <a:gd name="connsiteX7" fmla="*/ 584163 w 2140074"/>
              <a:gd name="connsiteY7" fmla="*/ 105421 h 254103"/>
              <a:gd name="connsiteX8" fmla="*/ 670895 w 2140074"/>
              <a:gd name="connsiteY8" fmla="*/ 111616 h 254103"/>
              <a:gd name="connsiteX9" fmla="*/ 757627 w 2140074"/>
              <a:gd name="connsiteY9" fmla="*/ 142591 h 254103"/>
              <a:gd name="connsiteX10" fmla="*/ 782407 w 2140074"/>
              <a:gd name="connsiteY10" fmla="*/ 192152 h 254103"/>
              <a:gd name="connsiteX11" fmla="*/ 782407 w 2140074"/>
              <a:gd name="connsiteY11" fmla="*/ 192152 h 254103"/>
              <a:gd name="connsiteX12" fmla="*/ 788602 w 2140074"/>
              <a:gd name="connsiteY12" fmla="*/ 254103 h 254103"/>
              <a:gd name="connsiteX13" fmla="*/ 831968 w 2140074"/>
              <a:gd name="connsiteY13" fmla="*/ 210738 h 254103"/>
              <a:gd name="connsiteX14" fmla="*/ 893919 w 2140074"/>
              <a:gd name="connsiteY14" fmla="*/ 161177 h 254103"/>
              <a:gd name="connsiteX15" fmla="*/ 962066 w 2140074"/>
              <a:gd name="connsiteY15" fmla="*/ 124006 h 254103"/>
              <a:gd name="connsiteX16" fmla="*/ 1342296 w 2140074"/>
              <a:gd name="connsiteY16" fmla="*/ 102527 h 254103"/>
              <a:gd name="connsiteX17" fmla="*/ 1191285 w 2140074"/>
              <a:gd name="connsiteY17" fmla="*/ 117811 h 254103"/>
              <a:gd name="connsiteX18" fmla="*/ 1278017 w 2140074"/>
              <a:gd name="connsiteY18" fmla="*/ 148786 h 254103"/>
              <a:gd name="connsiteX19" fmla="*/ 1358554 w 2140074"/>
              <a:gd name="connsiteY19" fmla="*/ 173567 h 254103"/>
              <a:gd name="connsiteX20" fmla="*/ 1513432 w 2140074"/>
              <a:gd name="connsiteY20" fmla="*/ 204543 h 254103"/>
              <a:gd name="connsiteX21" fmla="*/ 1593968 w 2140074"/>
              <a:gd name="connsiteY21" fmla="*/ 216933 h 254103"/>
              <a:gd name="connsiteX22" fmla="*/ 1686895 w 2140074"/>
              <a:gd name="connsiteY22" fmla="*/ 223128 h 254103"/>
              <a:gd name="connsiteX23" fmla="*/ 1792212 w 2140074"/>
              <a:gd name="connsiteY23" fmla="*/ 216933 h 254103"/>
              <a:gd name="connsiteX24" fmla="*/ 1860358 w 2140074"/>
              <a:gd name="connsiteY24" fmla="*/ 192152 h 254103"/>
              <a:gd name="connsiteX25" fmla="*/ 1947090 w 2140074"/>
              <a:gd name="connsiteY25" fmla="*/ 167372 h 254103"/>
              <a:gd name="connsiteX26" fmla="*/ 1947090 w 2140074"/>
              <a:gd name="connsiteY26" fmla="*/ 167372 h 254103"/>
              <a:gd name="connsiteX27" fmla="*/ 2046212 w 2140074"/>
              <a:gd name="connsiteY27" fmla="*/ 117811 h 254103"/>
              <a:gd name="connsiteX28" fmla="*/ 2083383 w 2140074"/>
              <a:gd name="connsiteY28" fmla="*/ 74445 h 254103"/>
              <a:gd name="connsiteX29" fmla="*/ 2140074 w 2140074"/>
              <a:gd name="connsiteY29" fmla="*/ 0 h 254103"/>
              <a:gd name="connsiteX0" fmla="*/ 5557 w 2140074"/>
              <a:gd name="connsiteY0" fmla="*/ 2086 h 254103"/>
              <a:gd name="connsiteX1" fmla="*/ 12627 w 2140074"/>
              <a:gd name="connsiteY1" fmla="*/ 74610 h 254103"/>
              <a:gd name="connsiteX2" fmla="*/ 63754 w 2140074"/>
              <a:gd name="connsiteY2" fmla="*/ 110979 h 254103"/>
              <a:gd name="connsiteX3" fmla="*/ 131425 w 2140074"/>
              <a:gd name="connsiteY3" fmla="*/ 131940 h 254103"/>
              <a:gd name="connsiteX4" fmla="*/ 256503 w 2140074"/>
              <a:gd name="connsiteY4" fmla="*/ 137051 h 254103"/>
              <a:gd name="connsiteX5" fmla="*/ 367334 w 2140074"/>
              <a:gd name="connsiteY5" fmla="*/ 124006 h 254103"/>
              <a:gd name="connsiteX6" fmla="*/ 472651 w 2140074"/>
              <a:gd name="connsiteY6" fmla="*/ 111616 h 254103"/>
              <a:gd name="connsiteX7" fmla="*/ 584163 w 2140074"/>
              <a:gd name="connsiteY7" fmla="*/ 105421 h 254103"/>
              <a:gd name="connsiteX8" fmla="*/ 670895 w 2140074"/>
              <a:gd name="connsiteY8" fmla="*/ 111616 h 254103"/>
              <a:gd name="connsiteX9" fmla="*/ 757627 w 2140074"/>
              <a:gd name="connsiteY9" fmla="*/ 142591 h 254103"/>
              <a:gd name="connsiteX10" fmla="*/ 782407 w 2140074"/>
              <a:gd name="connsiteY10" fmla="*/ 192152 h 254103"/>
              <a:gd name="connsiteX11" fmla="*/ 782407 w 2140074"/>
              <a:gd name="connsiteY11" fmla="*/ 192152 h 254103"/>
              <a:gd name="connsiteX12" fmla="*/ 788602 w 2140074"/>
              <a:gd name="connsiteY12" fmla="*/ 254103 h 254103"/>
              <a:gd name="connsiteX13" fmla="*/ 831968 w 2140074"/>
              <a:gd name="connsiteY13" fmla="*/ 210738 h 254103"/>
              <a:gd name="connsiteX14" fmla="*/ 893919 w 2140074"/>
              <a:gd name="connsiteY14" fmla="*/ 161177 h 254103"/>
              <a:gd name="connsiteX15" fmla="*/ 1244565 w 2140074"/>
              <a:gd name="connsiteY15" fmla="*/ 121112 h 254103"/>
              <a:gd name="connsiteX16" fmla="*/ 1342296 w 2140074"/>
              <a:gd name="connsiteY16" fmla="*/ 102527 h 254103"/>
              <a:gd name="connsiteX17" fmla="*/ 1191285 w 2140074"/>
              <a:gd name="connsiteY17" fmla="*/ 117811 h 254103"/>
              <a:gd name="connsiteX18" fmla="*/ 1278017 w 2140074"/>
              <a:gd name="connsiteY18" fmla="*/ 148786 h 254103"/>
              <a:gd name="connsiteX19" fmla="*/ 1358554 w 2140074"/>
              <a:gd name="connsiteY19" fmla="*/ 173567 h 254103"/>
              <a:gd name="connsiteX20" fmla="*/ 1513432 w 2140074"/>
              <a:gd name="connsiteY20" fmla="*/ 204543 h 254103"/>
              <a:gd name="connsiteX21" fmla="*/ 1593968 w 2140074"/>
              <a:gd name="connsiteY21" fmla="*/ 216933 h 254103"/>
              <a:gd name="connsiteX22" fmla="*/ 1686895 w 2140074"/>
              <a:gd name="connsiteY22" fmla="*/ 223128 h 254103"/>
              <a:gd name="connsiteX23" fmla="*/ 1792212 w 2140074"/>
              <a:gd name="connsiteY23" fmla="*/ 216933 h 254103"/>
              <a:gd name="connsiteX24" fmla="*/ 1860358 w 2140074"/>
              <a:gd name="connsiteY24" fmla="*/ 192152 h 254103"/>
              <a:gd name="connsiteX25" fmla="*/ 1947090 w 2140074"/>
              <a:gd name="connsiteY25" fmla="*/ 167372 h 254103"/>
              <a:gd name="connsiteX26" fmla="*/ 1947090 w 2140074"/>
              <a:gd name="connsiteY26" fmla="*/ 167372 h 254103"/>
              <a:gd name="connsiteX27" fmla="*/ 2046212 w 2140074"/>
              <a:gd name="connsiteY27" fmla="*/ 117811 h 254103"/>
              <a:gd name="connsiteX28" fmla="*/ 2083383 w 2140074"/>
              <a:gd name="connsiteY28" fmla="*/ 74445 h 254103"/>
              <a:gd name="connsiteX29" fmla="*/ 2140074 w 2140074"/>
              <a:gd name="connsiteY29" fmla="*/ 0 h 254103"/>
              <a:gd name="connsiteX0" fmla="*/ 5557 w 2140074"/>
              <a:gd name="connsiteY0" fmla="*/ 2086 h 254103"/>
              <a:gd name="connsiteX1" fmla="*/ 12627 w 2140074"/>
              <a:gd name="connsiteY1" fmla="*/ 74610 h 254103"/>
              <a:gd name="connsiteX2" fmla="*/ 63754 w 2140074"/>
              <a:gd name="connsiteY2" fmla="*/ 110979 h 254103"/>
              <a:gd name="connsiteX3" fmla="*/ 131425 w 2140074"/>
              <a:gd name="connsiteY3" fmla="*/ 131940 h 254103"/>
              <a:gd name="connsiteX4" fmla="*/ 256503 w 2140074"/>
              <a:gd name="connsiteY4" fmla="*/ 137051 h 254103"/>
              <a:gd name="connsiteX5" fmla="*/ 367334 w 2140074"/>
              <a:gd name="connsiteY5" fmla="*/ 124006 h 254103"/>
              <a:gd name="connsiteX6" fmla="*/ 472651 w 2140074"/>
              <a:gd name="connsiteY6" fmla="*/ 111616 h 254103"/>
              <a:gd name="connsiteX7" fmla="*/ 584163 w 2140074"/>
              <a:gd name="connsiteY7" fmla="*/ 105421 h 254103"/>
              <a:gd name="connsiteX8" fmla="*/ 670895 w 2140074"/>
              <a:gd name="connsiteY8" fmla="*/ 111616 h 254103"/>
              <a:gd name="connsiteX9" fmla="*/ 757627 w 2140074"/>
              <a:gd name="connsiteY9" fmla="*/ 142591 h 254103"/>
              <a:gd name="connsiteX10" fmla="*/ 782407 w 2140074"/>
              <a:gd name="connsiteY10" fmla="*/ 192152 h 254103"/>
              <a:gd name="connsiteX11" fmla="*/ 782407 w 2140074"/>
              <a:gd name="connsiteY11" fmla="*/ 192152 h 254103"/>
              <a:gd name="connsiteX12" fmla="*/ 788602 w 2140074"/>
              <a:gd name="connsiteY12" fmla="*/ 254103 h 254103"/>
              <a:gd name="connsiteX13" fmla="*/ 831968 w 2140074"/>
              <a:gd name="connsiteY13" fmla="*/ 210738 h 254103"/>
              <a:gd name="connsiteX14" fmla="*/ 1200533 w 2140074"/>
              <a:gd name="connsiteY14" fmla="*/ 155387 h 254103"/>
              <a:gd name="connsiteX15" fmla="*/ 1244565 w 2140074"/>
              <a:gd name="connsiteY15" fmla="*/ 121112 h 254103"/>
              <a:gd name="connsiteX16" fmla="*/ 1342296 w 2140074"/>
              <a:gd name="connsiteY16" fmla="*/ 102527 h 254103"/>
              <a:gd name="connsiteX17" fmla="*/ 1191285 w 2140074"/>
              <a:gd name="connsiteY17" fmla="*/ 117811 h 254103"/>
              <a:gd name="connsiteX18" fmla="*/ 1278017 w 2140074"/>
              <a:gd name="connsiteY18" fmla="*/ 148786 h 254103"/>
              <a:gd name="connsiteX19" fmla="*/ 1358554 w 2140074"/>
              <a:gd name="connsiteY19" fmla="*/ 173567 h 254103"/>
              <a:gd name="connsiteX20" fmla="*/ 1513432 w 2140074"/>
              <a:gd name="connsiteY20" fmla="*/ 204543 h 254103"/>
              <a:gd name="connsiteX21" fmla="*/ 1593968 w 2140074"/>
              <a:gd name="connsiteY21" fmla="*/ 216933 h 254103"/>
              <a:gd name="connsiteX22" fmla="*/ 1686895 w 2140074"/>
              <a:gd name="connsiteY22" fmla="*/ 223128 h 254103"/>
              <a:gd name="connsiteX23" fmla="*/ 1792212 w 2140074"/>
              <a:gd name="connsiteY23" fmla="*/ 216933 h 254103"/>
              <a:gd name="connsiteX24" fmla="*/ 1860358 w 2140074"/>
              <a:gd name="connsiteY24" fmla="*/ 192152 h 254103"/>
              <a:gd name="connsiteX25" fmla="*/ 1947090 w 2140074"/>
              <a:gd name="connsiteY25" fmla="*/ 167372 h 254103"/>
              <a:gd name="connsiteX26" fmla="*/ 1947090 w 2140074"/>
              <a:gd name="connsiteY26" fmla="*/ 167372 h 254103"/>
              <a:gd name="connsiteX27" fmla="*/ 2046212 w 2140074"/>
              <a:gd name="connsiteY27" fmla="*/ 117811 h 254103"/>
              <a:gd name="connsiteX28" fmla="*/ 2083383 w 2140074"/>
              <a:gd name="connsiteY28" fmla="*/ 74445 h 254103"/>
              <a:gd name="connsiteX29" fmla="*/ 2140074 w 2140074"/>
              <a:gd name="connsiteY29" fmla="*/ 0 h 254103"/>
              <a:gd name="connsiteX0" fmla="*/ 5557 w 2140074"/>
              <a:gd name="connsiteY0" fmla="*/ 2086 h 254103"/>
              <a:gd name="connsiteX1" fmla="*/ 12627 w 2140074"/>
              <a:gd name="connsiteY1" fmla="*/ 74610 h 254103"/>
              <a:gd name="connsiteX2" fmla="*/ 63754 w 2140074"/>
              <a:gd name="connsiteY2" fmla="*/ 110979 h 254103"/>
              <a:gd name="connsiteX3" fmla="*/ 131425 w 2140074"/>
              <a:gd name="connsiteY3" fmla="*/ 131940 h 254103"/>
              <a:gd name="connsiteX4" fmla="*/ 256503 w 2140074"/>
              <a:gd name="connsiteY4" fmla="*/ 137051 h 254103"/>
              <a:gd name="connsiteX5" fmla="*/ 367334 w 2140074"/>
              <a:gd name="connsiteY5" fmla="*/ 124006 h 254103"/>
              <a:gd name="connsiteX6" fmla="*/ 472651 w 2140074"/>
              <a:gd name="connsiteY6" fmla="*/ 111616 h 254103"/>
              <a:gd name="connsiteX7" fmla="*/ 584163 w 2140074"/>
              <a:gd name="connsiteY7" fmla="*/ 105421 h 254103"/>
              <a:gd name="connsiteX8" fmla="*/ 670895 w 2140074"/>
              <a:gd name="connsiteY8" fmla="*/ 111616 h 254103"/>
              <a:gd name="connsiteX9" fmla="*/ 757627 w 2140074"/>
              <a:gd name="connsiteY9" fmla="*/ 142591 h 254103"/>
              <a:gd name="connsiteX10" fmla="*/ 782407 w 2140074"/>
              <a:gd name="connsiteY10" fmla="*/ 192152 h 254103"/>
              <a:gd name="connsiteX11" fmla="*/ 782407 w 2140074"/>
              <a:gd name="connsiteY11" fmla="*/ 192152 h 254103"/>
              <a:gd name="connsiteX12" fmla="*/ 788602 w 2140074"/>
              <a:gd name="connsiteY12" fmla="*/ 254103 h 254103"/>
              <a:gd name="connsiteX13" fmla="*/ 1159253 w 2140074"/>
              <a:gd name="connsiteY13" fmla="*/ 193366 h 254103"/>
              <a:gd name="connsiteX14" fmla="*/ 1200533 w 2140074"/>
              <a:gd name="connsiteY14" fmla="*/ 155387 h 254103"/>
              <a:gd name="connsiteX15" fmla="*/ 1244565 w 2140074"/>
              <a:gd name="connsiteY15" fmla="*/ 121112 h 254103"/>
              <a:gd name="connsiteX16" fmla="*/ 1342296 w 2140074"/>
              <a:gd name="connsiteY16" fmla="*/ 102527 h 254103"/>
              <a:gd name="connsiteX17" fmla="*/ 1191285 w 2140074"/>
              <a:gd name="connsiteY17" fmla="*/ 117811 h 254103"/>
              <a:gd name="connsiteX18" fmla="*/ 1278017 w 2140074"/>
              <a:gd name="connsiteY18" fmla="*/ 148786 h 254103"/>
              <a:gd name="connsiteX19" fmla="*/ 1358554 w 2140074"/>
              <a:gd name="connsiteY19" fmla="*/ 173567 h 254103"/>
              <a:gd name="connsiteX20" fmla="*/ 1513432 w 2140074"/>
              <a:gd name="connsiteY20" fmla="*/ 204543 h 254103"/>
              <a:gd name="connsiteX21" fmla="*/ 1593968 w 2140074"/>
              <a:gd name="connsiteY21" fmla="*/ 216933 h 254103"/>
              <a:gd name="connsiteX22" fmla="*/ 1686895 w 2140074"/>
              <a:gd name="connsiteY22" fmla="*/ 223128 h 254103"/>
              <a:gd name="connsiteX23" fmla="*/ 1792212 w 2140074"/>
              <a:gd name="connsiteY23" fmla="*/ 216933 h 254103"/>
              <a:gd name="connsiteX24" fmla="*/ 1860358 w 2140074"/>
              <a:gd name="connsiteY24" fmla="*/ 192152 h 254103"/>
              <a:gd name="connsiteX25" fmla="*/ 1947090 w 2140074"/>
              <a:gd name="connsiteY25" fmla="*/ 167372 h 254103"/>
              <a:gd name="connsiteX26" fmla="*/ 1947090 w 2140074"/>
              <a:gd name="connsiteY26" fmla="*/ 167372 h 254103"/>
              <a:gd name="connsiteX27" fmla="*/ 2046212 w 2140074"/>
              <a:gd name="connsiteY27" fmla="*/ 117811 h 254103"/>
              <a:gd name="connsiteX28" fmla="*/ 2083383 w 2140074"/>
              <a:gd name="connsiteY28" fmla="*/ 74445 h 254103"/>
              <a:gd name="connsiteX29" fmla="*/ 2140074 w 2140074"/>
              <a:gd name="connsiteY29" fmla="*/ 0 h 254103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367334 w 2140074"/>
              <a:gd name="connsiteY5" fmla="*/ 124006 h 251209"/>
              <a:gd name="connsiteX6" fmla="*/ 472651 w 2140074"/>
              <a:gd name="connsiteY6" fmla="*/ 111616 h 251209"/>
              <a:gd name="connsiteX7" fmla="*/ 584163 w 2140074"/>
              <a:gd name="connsiteY7" fmla="*/ 105421 h 251209"/>
              <a:gd name="connsiteX8" fmla="*/ 670895 w 2140074"/>
              <a:gd name="connsiteY8" fmla="*/ 111616 h 251209"/>
              <a:gd name="connsiteX9" fmla="*/ 757627 w 2140074"/>
              <a:gd name="connsiteY9" fmla="*/ 142591 h 251209"/>
              <a:gd name="connsiteX10" fmla="*/ 782407 w 2140074"/>
              <a:gd name="connsiteY10" fmla="*/ 192152 h 251209"/>
              <a:gd name="connsiteX11" fmla="*/ 782407 w 2140074"/>
              <a:gd name="connsiteY11" fmla="*/ 192152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191285 w 2140074"/>
              <a:gd name="connsiteY17" fmla="*/ 117811 h 251209"/>
              <a:gd name="connsiteX18" fmla="*/ 1278017 w 2140074"/>
              <a:gd name="connsiteY18" fmla="*/ 148786 h 251209"/>
              <a:gd name="connsiteX19" fmla="*/ 1358554 w 2140074"/>
              <a:gd name="connsiteY19" fmla="*/ 173567 h 251209"/>
              <a:gd name="connsiteX20" fmla="*/ 1513432 w 2140074"/>
              <a:gd name="connsiteY20" fmla="*/ 204543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367334 w 2140074"/>
              <a:gd name="connsiteY5" fmla="*/ 124006 h 251209"/>
              <a:gd name="connsiteX6" fmla="*/ 472651 w 2140074"/>
              <a:gd name="connsiteY6" fmla="*/ 111616 h 251209"/>
              <a:gd name="connsiteX7" fmla="*/ 584163 w 2140074"/>
              <a:gd name="connsiteY7" fmla="*/ 105421 h 251209"/>
              <a:gd name="connsiteX8" fmla="*/ 670895 w 2140074"/>
              <a:gd name="connsiteY8" fmla="*/ 111616 h 251209"/>
              <a:gd name="connsiteX9" fmla="*/ 757627 w 2140074"/>
              <a:gd name="connsiteY9" fmla="*/ 142591 h 251209"/>
              <a:gd name="connsiteX10" fmla="*/ 782407 w 2140074"/>
              <a:gd name="connsiteY10" fmla="*/ 192152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191285 w 2140074"/>
              <a:gd name="connsiteY17" fmla="*/ 117811 h 251209"/>
              <a:gd name="connsiteX18" fmla="*/ 1278017 w 2140074"/>
              <a:gd name="connsiteY18" fmla="*/ 148786 h 251209"/>
              <a:gd name="connsiteX19" fmla="*/ 1358554 w 2140074"/>
              <a:gd name="connsiteY19" fmla="*/ 173567 h 251209"/>
              <a:gd name="connsiteX20" fmla="*/ 1513432 w 2140074"/>
              <a:gd name="connsiteY20" fmla="*/ 204543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367334 w 2140074"/>
              <a:gd name="connsiteY5" fmla="*/ 124006 h 251209"/>
              <a:gd name="connsiteX6" fmla="*/ 472651 w 2140074"/>
              <a:gd name="connsiteY6" fmla="*/ 111616 h 251209"/>
              <a:gd name="connsiteX7" fmla="*/ 584163 w 2140074"/>
              <a:gd name="connsiteY7" fmla="*/ 105421 h 251209"/>
              <a:gd name="connsiteX8" fmla="*/ 670895 w 2140074"/>
              <a:gd name="connsiteY8" fmla="*/ 111616 h 251209"/>
              <a:gd name="connsiteX9" fmla="*/ 757627 w 2140074"/>
              <a:gd name="connsiteY9" fmla="*/ 142591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191285 w 2140074"/>
              <a:gd name="connsiteY17" fmla="*/ 117811 h 251209"/>
              <a:gd name="connsiteX18" fmla="*/ 1278017 w 2140074"/>
              <a:gd name="connsiteY18" fmla="*/ 148786 h 251209"/>
              <a:gd name="connsiteX19" fmla="*/ 1358554 w 2140074"/>
              <a:gd name="connsiteY19" fmla="*/ 173567 h 251209"/>
              <a:gd name="connsiteX20" fmla="*/ 1513432 w 2140074"/>
              <a:gd name="connsiteY20" fmla="*/ 204543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367334 w 2140074"/>
              <a:gd name="connsiteY5" fmla="*/ 124006 h 251209"/>
              <a:gd name="connsiteX6" fmla="*/ 472651 w 2140074"/>
              <a:gd name="connsiteY6" fmla="*/ 111616 h 251209"/>
              <a:gd name="connsiteX7" fmla="*/ 584163 w 2140074"/>
              <a:gd name="connsiteY7" fmla="*/ 105421 h 251209"/>
              <a:gd name="connsiteX8" fmla="*/ 670895 w 2140074"/>
              <a:gd name="connsiteY8" fmla="*/ 111616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191285 w 2140074"/>
              <a:gd name="connsiteY17" fmla="*/ 117811 h 251209"/>
              <a:gd name="connsiteX18" fmla="*/ 1278017 w 2140074"/>
              <a:gd name="connsiteY18" fmla="*/ 148786 h 251209"/>
              <a:gd name="connsiteX19" fmla="*/ 1358554 w 2140074"/>
              <a:gd name="connsiteY19" fmla="*/ 173567 h 251209"/>
              <a:gd name="connsiteX20" fmla="*/ 1513432 w 2140074"/>
              <a:gd name="connsiteY20" fmla="*/ 204543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367334 w 2140074"/>
              <a:gd name="connsiteY5" fmla="*/ 124006 h 251209"/>
              <a:gd name="connsiteX6" fmla="*/ 472651 w 2140074"/>
              <a:gd name="connsiteY6" fmla="*/ 111616 h 251209"/>
              <a:gd name="connsiteX7" fmla="*/ 584163 w 2140074"/>
              <a:gd name="connsiteY7" fmla="*/ 105421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191285 w 2140074"/>
              <a:gd name="connsiteY17" fmla="*/ 117811 h 251209"/>
              <a:gd name="connsiteX18" fmla="*/ 1278017 w 2140074"/>
              <a:gd name="connsiteY18" fmla="*/ 148786 h 251209"/>
              <a:gd name="connsiteX19" fmla="*/ 1358554 w 2140074"/>
              <a:gd name="connsiteY19" fmla="*/ 173567 h 251209"/>
              <a:gd name="connsiteX20" fmla="*/ 1513432 w 2140074"/>
              <a:gd name="connsiteY20" fmla="*/ 204543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367334 w 2140074"/>
              <a:gd name="connsiteY5" fmla="*/ 124006 h 251209"/>
              <a:gd name="connsiteX6" fmla="*/ 472651 w 2140074"/>
              <a:gd name="connsiteY6" fmla="*/ 111616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191285 w 2140074"/>
              <a:gd name="connsiteY17" fmla="*/ 117811 h 251209"/>
              <a:gd name="connsiteX18" fmla="*/ 1278017 w 2140074"/>
              <a:gd name="connsiteY18" fmla="*/ 148786 h 251209"/>
              <a:gd name="connsiteX19" fmla="*/ 1358554 w 2140074"/>
              <a:gd name="connsiteY19" fmla="*/ 173567 h 251209"/>
              <a:gd name="connsiteX20" fmla="*/ 1513432 w 2140074"/>
              <a:gd name="connsiteY20" fmla="*/ 204543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367334 w 2140074"/>
              <a:gd name="connsiteY5" fmla="*/ 124006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191285 w 2140074"/>
              <a:gd name="connsiteY17" fmla="*/ 117811 h 251209"/>
              <a:gd name="connsiteX18" fmla="*/ 1278017 w 2140074"/>
              <a:gd name="connsiteY18" fmla="*/ 148786 h 251209"/>
              <a:gd name="connsiteX19" fmla="*/ 1358554 w 2140074"/>
              <a:gd name="connsiteY19" fmla="*/ 173567 h 251209"/>
              <a:gd name="connsiteX20" fmla="*/ 1513432 w 2140074"/>
              <a:gd name="connsiteY20" fmla="*/ 204543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191285 w 2140074"/>
              <a:gd name="connsiteY17" fmla="*/ 117811 h 251209"/>
              <a:gd name="connsiteX18" fmla="*/ 1278017 w 2140074"/>
              <a:gd name="connsiteY18" fmla="*/ 148786 h 251209"/>
              <a:gd name="connsiteX19" fmla="*/ 1358554 w 2140074"/>
              <a:gd name="connsiteY19" fmla="*/ 173567 h 251209"/>
              <a:gd name="connsiteX20" fmla="*/ 1513432 w 2140074"/>
              <a:gd name="connsiteY20" fmla="*/ 204543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278017 w 2140074"/>
              <a:gd name="connsiteY18" fmla="*/ 148786 h 251209"/>
              <a:gd name="connsiteX19" fmla="*/ 1358554 w 2140074"/>
              <a:gd name="connsiteY19" fmla="*/ 173567 h 251209"/>
              <a:gd name="connsiteX20" fmla="*/ 1513432 w 2140074"/>
              <a:gd name="connsiteY20" fmla="*/ 204543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358554 w 2140074"/>
              <a:gd name="connsiteY19" fmla="*/ 173567 h 251209"/>
              <a:gd name="connsiteX20" fmla="*/ 1513432 w 2140074"/>
              <a:gd name="connsiteY20" fmla="*/ 204543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13432 w 2140074"/>
              <a:gd name="connsiteY20" fmla="*/ 204543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14456 w 2140074"/>
              <a:gd name="connsiteY22" fmla="*/ 176802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14456 w 2140074"/>
              <a:gd name="connsiteY22" fmla="*/ 176802 h 251209"/>
              <a:gd name="connsiteX23" fmla="*/ 1799102 w 2140074"/>
              <a:gd name="connsiteY23" fmla="*/ 190876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14456 w 2140074"/>
              <a:gd name="connsiteY22" fmla="*/ 176802 h 251209"/>
              <a:gd name="connsiteX23" fmla="*/ 1799102 w 2140074"/>
              <a:gd name="connsiteY23" fmla="*/ 190876 h 251209"/>
              <a:gd name="connsiteX24" fmla="*/ 1884474 w 2140074"/>
              <a:gd name="connsiteY24" fmla="*/ 171886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14456 w 2140074"/>
              <a:gd name="connsiteY22" fmla="*/ 176802 h 251209"/>
              <a:gd name="connsiteX23" fmla="*/ 1799102 w 2140074"/>
              <a:gd name="connsiteY23" fmla="*/ 190876 h 251209"/>
              <a:gd name="connsiteX24" fmla="*/ 1884474 w 2140074"/>
              <a:gd name="connsiteY24" fmla="*/ 171886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14456 w 2140074"/>
              <a:gd name="connsiteY22" fmla="*/ 176802 h 251209"/>
              <a:gd name="connsiteX23" fmla="*/ 1799102 w 2140074"/>
              <a:gd name="connsiteY23" fmla="*/ 190876 h 251209"/>
              <a:gd name="connsiteX24" fmla="*/ 1884474 w 2140074"/>
              <a:gd name="connsiteY24" fmla="*/ 171886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14456 w 2140074"/>
              <a:gd name="connsiteY22" fmla="*/ 176802 h 251209"/>
              <a:gd name="connsiteX23" fmla="*/ 1799102 w 2140074"/>
              <a:gd name="connsiteY23" fmla="*/ 190876 h 251209"/>
              <a:gd name="connsiteX24" fmla="*/ 1884474 w 2140074"/>
              <a:gd name="connsiteY24" fmla="*/ 171886 h 251209"/>
              <a:gd name="connsiteX25" fmla="*/ 1947090 w 2140074"/>
              <a:gd name="connsiteY25" fmla="*/ 167372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14456 w 2140074"/>
              <a:gd name="connsiteY22" fmla="*/ 176802 h 251209"/>
              <a:gd name="connsiteX23" fmla="*/ 1799102 w 2140074"/>
              <a:gd name="connsiteY23" fmla="*/ 190876 h 251209"/>
              <a:gd name="connsiteX24" fmla="*/ 1884474 w 2140074"/>
              <a:gd name="connsiteY24" fmla="*/ 171886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14456 w 2140074"/>
              <a:gd name="connsiteY22" fmla="*/ 176802 h 251209"/>
              <a:gd name="connsiteX23" fmla="*/ 1799102 w 2140074"/>
              <a:gd name="connsiteY23" fmla="*/ 190876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14456 w 2140074"/>
              <a:gd name="connsiteY22" fmla="*/ 17680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9948 w 2140074"/>
              <a:gd name="connsiteY4" fmla="*/ 157321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62430 w 2140074"/>
              <a:gd name="connsiteY3" fmla="*/ 149314 h 251209"/>
              <a:gd name="connsiteX4" fmla="*/ 259948 w 2140074"/>
              <a:gd name="connsiteY4" fmla="*/ 157321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62430 w 2140074"/>
              <a:gd name="connsiteY3" fmla="*/ 149314 h 251209"/>
              <a:gd name="connsiteX4" fmla="*/ 287508 w 2140074"/>
              <a:gd name="connsiteY4" fmla="*/ 166009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287508 w 2140074"/>
              <a:gd name="connsiteY4" fmla="*/ 166009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287508 w 2140074"/>
              <a:gd name="connsiteY4" fmla="*/ 166009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287508 w 2140074"/>
              <a:gd name="connsiteY4" fmla="*/ 166009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642199 w 2140074"/>
              <a:gd name="connsiteY20" fmla="*/ 159026 h 251209"/>
              <a:gd name="connsiteX21" fmla="*/ 1724791 w 2140074"/>
              <a:gd name="connsiteY21" fmla="*/ 171012 h 251209"/>
              <a:gd name="connsiteX22" fmla="*/ 1799102 w 2140074"/>
              <a:gd name="connsiteY22" fmla="*/ 173504 h 251209"/>
              <a:gd name="connsiteX23" fmla="*/ 1881028 w 2140074"/>
              <a:gd name="connsiteY23" fmla="*/ 157411 h 251209"/>
              <a:gd name="connsiteX24" fmla="*/ 1933309 w 2140074"/>
              <a:gd name="connsiteY24" fmla="*/ 141315 h 251209"/>
              <a:gd name="connsiteX25" fmla="*/ 1950535 w 2140074"/>
              <a:gd name="connsiteY25" fmla="*/ 138420 h 251209"/>
              <a:gd name="connsiteX26" fmla="*/ 2032431 w 2140074"/>
              <a:gd name="connsiteY26" fmla="*/ 100440 h 251209"/>
              <a:gd name="connsiteX27" fmla="*/ 2083383 w 2140074"/>
              <a:gd name="connsiteY27" fmla="*/ 59970 h 251209"/>
              <a:gd name="connsiteX28" fmla="*/ 2140074 w 2140074"/>
              <a:gd name="connsiteY28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642199 w 2140074"/>
              <a:gd name="connsiteY20" fmla="*/ 159026 h 251209"/>
              <a:gd name="connsiteX21" fmla="*/ 1724791 w 2140074"/>
              <a:gd name="connsiteY21" fmla="*/ 171012 h 251209"/>
              <a:gd name="connsiteX22" fmla="*/ 1799102 w 2140074"/>
              <a:gd name="connsiteY22" fmla="*/ 173504 h 251209"/>
              <a:gd name="connsiteX23" fmla="*/ 1881028 w 2140074"/>
              <a:gd name="connsiteY23" fmla="*/ 157411 h 251209"/>
              <a:gd name="connsiteX24" fmla="*/ 1950535 w 2140074"/>
              <a:gd name="connsiteY24" fmla="*/ 138420 h 251209"/>
              <a:gd name="connsiteX25" fmla="*/ 2032431 w 2140074"/>
              <a:gd name="connsiteY25" fmla="*/ 100440 h 251209"/>
              <a:gd name="connsiteX26" fmla="*/ 2083383 w 2140074"/>
              <a:gd name="connsiteY26" fmla="*/ 59970 h 251209"/>
              <a:gd name="connsiteX27" fmla="*/ 2140074 w 2140074"/>
              <a:gd name="connsiteY27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642199 w 2140074"/>
              <a:gd name="connsiteY20" fmla="*/ 159026 h 251209"/>
              <a:gd name="connsiteX21" fmla="*/ 1724791 w 2140074"/>
              <a:gd name="connsiteY21" fmla="*/ 171012 h 251209"/>
              <a:gd name="connsiteX22" fmla="*/ 1799102 w 2140074"/>
              <a:gd name="connsiteY22" fmla="*/ 173504 h 251209"/>
              <a:gd name="connsiteX23" fmla="*/ 1881028 w 2140074"/>
              <a:gd name="connsiteY23" fmla="*/ 157411 h 251209"/>
              <a:gd name="connsiteX24" fmla="*/ 1953724 w 2140074"/>
              <a:gd name="connsiteY24" fmla="*/ 125018 h 251209"/>
              <a:gd name="connsiteX25" fmla="*/ 2032431 w 2140074"/>
              <a:gd name="connsiteY25" fmla="*/ 100440 h 251209"/>
              <a:gd name="connsiteX26" fmla="*/ 2083383 w 2140074"/>
              <a:gd name="connsiteY26" fmla="*/ 59970 h 251209"/>
              <a:gd name="connsiteX27" fmla="*/ 2140074 w 2140074"/>
              <a:gd name="connsiteY27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642199 w 2140074"/>
              <a:gd name="connsiteY20" fmla="*/ 159026 h 251209"/>
              <a:gd name="connsiteX21" fmla="*/ 1724791 w 2140074"/>
              <a:gd name="connsiteY21" fmla="*/ 171012 h 251209"/>
              <a:gd name="connsiteX22" fmla="*/ 1799102 w 2140074"/>
              <a:gd name="connsiteY22" fmla="*/ 173504 h 251209"/>
              <a:gd name="connsiteX23" fmla="*/ 1881028 w 2140074"/>
              <a:gd name="connsiteY23" fmla="*/ 138647 h 251209"/>
              <a:gd name="connsiteX24" fmla="*/ 1953724 w 2140074"/>
              <a:gd name="connsiteY24" fmla="*/ 125018 h 251209"/>
              <a:gd name="connsiteX25" fmla="*/ 2032431 w 2140074"/>
              <a:gd name="connsiteY25" fmla="*/ 100440 h 251209"/>
              <a:gd name="connsiteX26" fmla="*/ 2083383 w 2140074"/>
              <a:gd name="connsiteY26" fmla="*/ 59970 h 251209"/>
              <a:gd name="connsiteX27" fmla="*/ 2140074 w 2140074"/>
              <a:gd name="connsiteY27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642199 w 2140074"/>
              <a:gd name="connsiteY20" fmla="*/ 159026 h 251209"/>
              <a:gd name="connsiteX21" fmla="*/ 1724791 w 2140074"/>
              <a:gd name="connsiteY21" fmla="*/ 171012 h 251209"/>
              <a:gd name="connsiteX22" fmla="*/ 1792723 w 2140074"/>
              <a:gd name="connsiteY22" fmla="*/ 154739 h 251209"/>
              <a:gd name="connsiteX23" fmla="*/ 1881028 w 2140074"/>
              <a:gd name="connsiteY23" fmla="*/ 138647 h 251209"/>
              <a:gd name="connsiteX24" fmla="*/ 1953724 w 2140074"/>
              <a:gd name="connsiteY24" fmla="*/ 125018 h 251209"/>
              <a:gd name="connsiteX25" fmla="*/ 2032431 w 2140074"/>
              <a:gd name="connsiteY25" fmla="*/ 100440 h 251209"/>
              <a:gd name="connsiteX26" fmla="*/ 2083383 w 2140074"/>
              <a:gd name="connsiteY26" fmla="*/ 59970 h 251209"/>
              <a:gd name="connsiteX27" fmla="*/ 2140074 w 2140074"/>
              <a:gd name="connsiteY27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642199 w 2140074"/>
              <a:gd name="connsiteY20" fmla="*/ 159026 h 251209"/>
              <a:gd name="connsiteX21" fmla="*/ 1724791 w 2140074"/>
              <a:gd name="connsiteY21" fmla="*/ 146885 h 251209"/>
              <a:gd name="connsiteX22" fmla="*/ 1792723 w 2140074"/>
              <a:gd name="connsiteY22" fmla="*/ 154739 h 251209"/>
              <a:gd name="connsiteX23" fmla="*/ 1881028 w 2140074"/>
              <a:gd name="connsiteY23" fmla="*/ 138647 h 251209"/>
              <a:gd name="connsiteX24" fmla="*/ 1953724 w 2140074"/>
              <a:gd name="connsiteY24" fmla="*/ 125018 h 251209"/>
              <a:gd name="connsiteX25" fmla="*/ 2032431 w 2140074"/>
              <a:gd name="connsiteY25" fmla="*/ 100440 h 251209"/>
              <a:gd name="connsiteX26" fmla="*/ 2083383 w 2140074"/>
              <a:gd name="connsiteY26" fmla="*/ 59970 h 251209"/>
              <a:gd name="connsiteX27" fmla="*/ 2140074 w 2140074"/>
              <a:gd name="connsiteY27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642199 w 2140074"/>
              <a:gd name="connsiteY20" fmla="*/ 145623 h 251209"/>
              <a:gd name="connsiteX21" fmla="*/ 1724791 w 2140074"/>
              <a:gd name="connsiteY21" fmla="*/ 146885 h 251209"/>
              <a:gd name="connsiteX22" fmla="*/ 1792723 w 2140074"/>
              <a:gd name="connsiteY22" fmla="*/ 154739 h 251209"/>
              <a:gd name="connsiteX23" fmla="*/ 1881028 w 2140074"/>
              <a:gd name="connsiteY23" fmla="*/ 138647 h 251209"/>
              <a:gd name="connsiteX24" fmla="*/ 1953724 w 2140074"/>
              <a:gd name="connsiteY24" fmla="*/ 125018 h 251209"/>
              <a:gd name="connsiteX25" fmla="*/ 2032431 w 2140074"/>
              <a:gd name="connsiteY25" fmla="*/ 100440 h 251209"/>
              <a:gd name="connsiteX26" fmla="*/ 2083383 w 2140074"/>
              <a:gd name="connsiteY26" fmla="*/ 59970 h 251209"/>
              <a:gd name="connsiteX27" fmla="*/ 2140074 w 2140074"/>
              <a:gd name="connsiteY27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642199 w 2140074"/>
              <a:gd name="connsiteY20" fmla="*/ 132220 h 251209"/>
              <a:gd name="connsiteX21" fmla="*/ 1724791 w 2140074"/>
              <a:gd name="connsiteY21" fmla="*/ 146885 h 251209"/>
              <a:gd name="connsiteX22" fmla="*/ 1792723 w 2140074"/>
              <a:gd name="connsiteY22" fmla="*/ 154739 h 251209"/>
              <a:gd name="connsiteX23" fmla="*/ 1881028 w 2140074"/>
              <a:gd name="connsiteY23" fmla="*/ 138647 h 251209"/>
              <a:gd name="connsiteX24" fmla="*/ 1953724 w 2140074"/>
              <a:gd name="connsiteY24" fmla="*/ 125018 h 251209"/>
              <a:gd name="connsiteX25" fmla="*/ 2032431 w 2140074"/>
              <a:gd name="connsiteY25" fmla="*/ 100440 h 251209"/>
              <a:gd name="connsiteX26" fmla="*/ 2083383 w 2140074"/>
              <a:gd name="connsiteY26" fmla="*/ 59970 h 251209"/>
              <a:gd name="connsiteX27" fmla="*/ 2140074 w 2140074"/>
              <a:gd name="connsiteY27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3329 w 2140074"/>
              <a:gd name="connsiteY19" fmla="*/ 113838 h 251209"/>
              <a:gd name="connsiteX20" fmla="*/ 1642199 w 2140074"/>
              <a:gd name="connsiteY20" fmla="*/ 132220 h 251209"/>
              <a:gd name="connsiteX21" fmla="*/ 1724791 w 2140074"/>
              <a:gd name="connsiteY21" fmla="*/ 146885 h 251209"/>
              <a:gd name="connsiteX22" fmla="*/ 1792723 w 2140074"/>
              <a:gd name="connsiteY22" fmla="*/ 154739 h 251209"/>
              <a:gd name="connsiteX23" fmla="*/ 1881028 w 2140074"/>
              <a:gd name="connsiteY23" fmla="*/ 138647 h 251209"/>
              <a:gd name="connsiteX24" fmla="*/ 1953724 w 2140074"/>
              <a:gd name="connsiteY24" fmla="*/ 125018 h 251209"/>
              <a:gd name="connsiteX25" fmla="*/ 2032431 w 2140074"/>
              <a:gd name="connsiteY25" fmla="*/ 100440 h 251209"/>
              <a:gd name="connsiteX26" fmla="*/ 2083383 w 2140074"/>
              <a:gd name="connsiteY26" fmla="*/ 59970 h 251209"/>
              <a:gd name="connsiteX27" fmla="*/ 2140074 w 2140074"/>
              <a:gd name="connsiteY27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38647 h 251209"/>
              <a:gd name="connsiteX23" fmla="*/ 1953724 w 2140074"/>
              <a:gd name="connsiteY23" fmla="*/ 125018 h 251209"/>
              <a:gd name="connsiteX24" fmla="*/ 2032431 w 2140074"/>
              <a:gd name="connsiteY24" fmla="*/ 100440 h 251209"/>
              <a:gd name="connsiteX25" fmla="*/ 2083383 w 2140074"/>
              <a:gd name="connsiteY25" fmla="*/ 59970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4 w 2140074"/>
              <a:gd name="connsiteY23" fmla="*/ 125018 h 251209"/>
              <a:gd name="connsiteX24" fmla="*/ 2032431 w 2140074"/>
              <a:gd name="connsiteY24" fmla="*/ 100440 h 251209"/>
              <a:gd name="connsiteX25" fmla="*/ 2083383 w 2140074"/>
              <a:gd name="connsiteY25" fmla="*/ 59970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4 w 2140074"/>
              <a:gd name="connsiteY23" fmla="*/ 125018 h 251209"/>
              <a:gd name="connsiteX24" fmla="*/ 2032431 w 2140074"/>
              <a:gd name="connsiteY24" fmla="*/ 100440 h 251209"/>
              <a:gd name="connsiteX25" fmla="*/ 2083383 w 2140074"/>
              <a:gd name="connsiteY25" fmla="*/ 59970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4 w 2140074"/>
              <a:gd name="connsiteY23" fmla="*/ 125018 h 251209"/>
              <a:gd name="connsiteX24" fmla="*/ 2032431 w 2140074"/>
              <a:gd name="connsiteY24" fmla="*/ 100440 h 251209"/>
              <a:gd name="connsiteX25" fmla="*/ 2083383 w 2140074"/>
              <a:gd name="connsiteY25" fmla="*/ 59970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3 w 2140074"/>
              <a:gd name="connsiteY23" fmla="*/ 135744 h 251209"/>
              <a:gd name="connsiteX24" fmla="*/ 2032431 w 2140074"/>
              <a:gd name="connsiteY24" fmla="*/ 100440 h 251209"/>
              <a:gd name="connsiteX25" fmla="*/ 2083383 w 2140074"/>
              <a:gd name="connsiteY25" fmla="*/ 59970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3 w 2140074"/>
              <a:gd name="connsiteY23" fmla="*/ 135744 h 251209"/>
              <a:gd name="connsiteX24" fmla="*/ 2032431 w 2140074"/>
              <a:gd name="connsiteY24" fmla="*/ 100440 h 251209"/>
              <a:gd name="connsiteX25" fmla="*/ 2083383 w 2140074"/>
              <a:gd name="connsiteY25" fmla="*/ 59970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3 w 2140074"/>
              <a:gd name="connsiteY23" fmla="*/ 135744 h 251209"/>
              <a:gd name="connsiteX24" fmla="*/ 2032431 w 2140074"/>
              <a:gd name="connsiteY24" fmla="*/ 100440 h 251209"/>
              <a:gd name="connsiteX25" fmla="*/ 2083383 w 2140074"/>
              <a:gd name="connsiteY25" fmla="*/ 59970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3 w 2140074"/>
              <a:gd name="connsiteY23" fmla="*/ 135744 h 251209"/>
              <a:gd name="connsiteX24" fmla="*/ 2032431 w 2140074"/>
              <a:gd name="connsiteY24" fmla="*/ 100440 h 251209"/>
              <a:gd name="connsiteX25" fmla="*/ 2083383 w 2140074"/>
              <a:gd name="connsiteY25" fmla="*/ 59970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3 w 2140074"/>
              <a:gd name="connsiteY23" fmla="*/ 135744 h 251209"/>
              <a:gd name="connsiteX24" fmla="*/ 2032431 w 2140074"/>
              <a:gd name="connsiteY24" fmla="*/ 100440 h 251209"/>
              <a:gd name="connsiteX25" fmla="*/ 2083383 w 2140074"/>
              <a:gd name="connsiteY25" fmla="*/ 59970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3 w 2140074"/>
              <a:gd name="connsiteY23" fmla="*/ 135744 h 251209"/>
              <a:gd name="connsiteX24" fmla="*/ 2032431 w 2140074"/>
              <a:gd name="connsiteY24" fmla="*/ 100440 h 251209"/>
              <a:gd name="connsiteX25" fmla="*/ 2083383 w 2140074"/>
              <a:gd name="connsiteY25" fmla="*/ 59970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3 w 2140074"/>
              <a:gd name="connsiteY23" fmla="*/ 135744 h 251209"/>
              <a:gd name="connsiteX24" fmla="*/ 2032431 w 2140074"/>
              <a:gd name="connsiteY24" fmla="*/ 100440 h 251209"/>
              <a:gd name="connsiteX25" fmla="*/ 2112943 w 2140074"/>
              <a:gd name="connsiteY25" fmla="*/ 69289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3 w 2140074"/>
              <a:gd name="connsiteY23" fmla="*/ 135744 h 251209"/>
              <a:gd name="connsiteX24" fmla="*/ 2032431 w 2140074"/>
              <a:gd name="connsiteY24" fmla="*/ 100440 h 251209"/>
              <a:gd name="connsiteX25" fmla="*/ 2112943 w 2140074"/>
              <a:gd name="connsiteY25" fmla="*/ 69289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3 w 2140074"/>
              <a:gd name="connsiteY23" fmla="*/ 135744 h 251209"/>
              <a:gd name="connsiteX24" fmla="*/ 2073077 w 2140074"/>
              <a:gd name="connsiteY24" fmla="*/ 100442 h 251209"/>
              <a:gd name="connsiteX25" fmla="*/ 2112943 w 2140074"/>
              <a:gd name="connsiteY25" fmla="*/ 69289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4369 w 2140074"/>
              <a:gd name="connsiteY23" fmla="*/ 148168 h 251209"/>
              <a:gd name="connsiteX24" fmla="*/ 2073077 w 2140074"/>
              <a:gd name="connsiteY24" fmla="*/ 100442 h 251209"/>
              <a:gd name="connsiteX25" fmla="*/ 2112943 w 2140074"/>
              <a:gd name="connsiteY25" fmla="*/ 69289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4369 w 2140074"/>
              <a:gd name="connsiteY23" fmla="*/ 148168 h 251209"/>
              <a:gd name="connsiteX24" fmla="*/ 2073077 w 2140074"/>
              <a:gd name="connsiteY24" fmla="*/ 100442 h 251209"/>
              <a:gd name="connsiteX25" fmla="*/ 2112943 w 2140074"/>
              <a:gd name="connsiteY25" fmla="*/ 69289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4369 w 2140074"/>
              <a:gd name="connsiteY23" fmla="*/ 135747 h 251209"/>
              <a:gd name="connsiteX24" fmla="*/ 2073077 w 2140074"/>
              <a:gd name="connsiteY24" fmla="*/ 100442 h 251209"/>
              <a:gd name="connsiteX25" fmla="*/ 2112943 w 2140074"/>
              <a:gd name="connsiteY25" fmla="*/ 69289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4369 w 2140074"/>
              <a:gd name="connsiteY23" fmla="*/ 135747 h 251209"/>
              <a:gd name="connsiteX24" fmla="*/ 2073077 w 2140074"/>
              <a:gd name="connsiteY24" fmla="*/ 10044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4369 w 2140074"/>
              <a:gd name="connsiteY23" fmla="*/ 135747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4369 w 2140074"/>
              <a:gd name="connsiteY23" fmla="*/ 135747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4369 w 2140074"/>
              <a:gd name="connsiteY23" fmla="*/ 135747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89028 w 2140074"/>
              <a:gd name="connsiteY21" fmla="*/ 148530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513329 w 2140074"/>
              <a:gd name="connsiteY17" fmla="*/ 113838 h 251209"/>
              <a:gd name="connsiteX18" fmla="*/ 1642199 w 2140074"/>
              <a:gd name="connsiteY18" fmla="*/ 132220 h 251209"/>
              <a:gd name="connsiteX19" fmla="*/ 1724791 w 2140074"/>
              <a:gd name="connsiteY19" fmla="*/ 146885 h 251209"/>
              <a:gd name="connsiteX20" fmla="*/ 1789028 w 2140074"/>
              <a:gd name="connsiteY20" fmla="*/ 148530 h 251209"/>
              <a:gd name="connsiteX21" fmla="*/ 1881028 w 2140074"/>
              <a:gd name="connsiteY21" fmla="*/ 149373 h 251209"/>
              <a:gd name="connsiteX22" fmla="*/ 1998064 w 2140074"/>
              <a:gd name="connsiteY22" fmla="*/ 148171 h 251209"/>
              <a:gd name="connsiteX23" fmla="*/ 2087857 w 2140074"/>
              <a:gd name="connsiteY23" fmla="*/ 115972 h 251209"/>
              <a:gd name="connsiteX24" fmla="*/ 2127723 w 2140074"/>
              <a:gd name="connsiteY24" fmla="*/ 69291 h 251209"/>
              <a:gd name="connsiteX25" fmla="*/ 2140074 w 2140074"/>
              <a:gd name="connsiteY25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513329 w 2140074"/>
              <a:gd name="connsiteY17" fmla="*/ 113838 h 251209"/>
              <a:gd name="connsiteX18" fmla="*/ 1642199 w 2140074"/>
              <a:gd name="connsiteY18" fmla="*/ 132220 h 251209"/>
              <a:gd name="connsiteX19" fmla="*/ 1789028 w 2140074"/>
              <a:gd name="connsiteY19" fmla="*/ 148530 h 251209"/>
              <a:gd name="connsiteX20" fmla="*/ 1881028 w 2140074"/>
              <a:gd name="connsiteY20" fmla="*/ 149373 h 251209"/>
              <a:gd name="connsiteX21" fmla="*/ 1998064 w 2140074"/>
              <a:gd name="connsiteY21" fmla="*/ 148171 h 251209"/>
              <a:gd name="connsiteX22" fmla="*/ 2087857 w 2140074"/>
              <a:gd name="connsiteY22" fmla="*/ 115972 h 251209"/>
              <a:gd name="connsiteX23" fmla="*/ 2127723 w 2140074"/>
              <a:gd name="connsiteY23" fmla="*/ 69291 h 251209"/>
              <a:gd name="connsiteX24" fmla="*/ 2140074 w 2140074"/>
              <a:gd name="connsiteY24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196528 w 2140074"/>
              <a:gd name="connsiteY15" fmla="*/ 121114 h 251209"/>
              <a:gd name="connsiteX16" fmla="*/ 1342296 w 2140074"/>
              <a:gd name="connsiteY16" fmla="*/ 102527 h 251209"/>
              <a:gd name="connsiteX17" fmla="*/ 1513329 w 2140074"/>
              <a:gd name="connsiteY17" fmla="*/ 113838 h 251209"/>
              <a:gd name="connsiteX18" fmla="*/ 1642199 w 2140074"/>
              <a:gd name="connsiteY18" fmla="*/ 132220 h 251209"/>
              <a:gd name="connsiteX19" fmla="*/ 1789028 w 2140074"/>
              <a:gd name="connsiteY19" fmla="*/ 148530 h 251209"/>
              <a:gd name="connsiteX20" fmla="*/ 1881028 w 2140074"/>
              <a:gd name="connsiteY20" fmla="*/ 149373 h 251209"/>
              <a:gd name="connsiteX21" fmla="*/ 1998064 w 2140074"/>
              <a:gd name="connsiteY21" fmla="*/ 148171 h 251209"/>
              <a:gd name="connsiteX22" fmla="*/ 2087857 w 2140074"/>
              <a:gd name="connsiteY22" fmla="*/ 115972 h 251209"/>
              <a:gd name="connsiteX23" fmla="*/ 2127723 w 2140074"/>
              <a:gd name="connsiteY23" fmla="*/ 69291 h 251209"/>
              <a:gd name="connsiteX24" fmla="*/ 2140074 w 2140074"/>
              <a:gd name="connsiteY24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159887 w 2140074"/>
              <a:gd name="connsiteY14" fmla="*/ 155389 h 251209"/>
              <a:gd name="connsiteX15" fmla="*/ 1196528 w 2140074"/>
              <a:gd name="connsiteY15" fmla="*/ 121114 h 251209"/>
              <a:gd name="connsiteX16" fmla="*/ 1342296 w 2140074"/>
              <a:gd name="connsiteY16" fmla="*/ 102527 h 251209"/>
              <a:gd name="connsiteX17" fmla="*/ 1513329 w 2140074"/>
              <a:gd name="connsiteY17" fmla="*/ 113838 h 251209"/>
              <a:gd name="connsiteX18" fmla="*/ 1642199 w 2140074"/>
              <a:gd name="connsiteY18" fmla="*/ 132220 h 251209"/>
              <a:gd name="connsiteX19" fmla="*/ 1789028 w 2140074"/>
              <a:gd name="connsiteY19" fmla="*/ 148530 h 251209"/>
              <a:gd name="connsiteX20" fmla="*/ 1881028 w 2140074"/>
              <a:gd name="connsiteY20" fmla="*/ 149373 h 251209"/>
              <a:gd name="connsiteX21" fmla="*/ 1998064 w 2140074"/>
              <a:gd name="connsiteY21" fmla="*/ 148171 h 251209"/>
              <a:gd name="connsiteX22" fmla="*/ 2087857 w 2140074"/>
              <a:gd name="connsiteY22" fmla="*/ 115972 h 251209"/>
              <a:gd name="connsiteX23" fmla="*/ 2127723 w 2140074"/>
              <a:gd name="connsiteY23" fmla="*/ 69291 h 251209"/>
              <a:gd name="connsiteX24" fmla="*/ 2140074 w 2140074"/>
              <a:gd name="connsiteY24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33387 w 2140074"/>
              <a:gd name="connsiteY13" fmla="*/ 193368 h 251209"/>
              <a:gd name="connsiteX14" fmla="*/ 1159887 w 2140074"/>
              <a:gd name="connsiteY14" fmla="*/ 155389 h 251209"/>
              <a:gd name="connsiteX15" fmla="*/ 1196528 w 2140074"/>
              <a:gd name="connsiteY15" fmla="*/ 121114 h 251209"/>
              <a:gd name="connsiteX16" fmla="*/ 1342296 w 2140074"/>
              <a:gd name="connsiteY16" fmla="*/ 102527 h 251209"/>
              <a:gd name="connsiteX17" fmla="*/ 1513329 w 2140074"/>
              <a:gd name="connsiteY17" fmla="*/ 113838 h 251209"/>
              <a:gd name="connsiteX18" fmla="*/ 1642199 w 2140074"/>
              <a:gd name="connsiteY18" fmla="*/ 132220 h 251209"/>
              <a:gd name="connsiteX19" fmla="*/ 1789028 w 2140074"/>
              <a:gd name="connsiteY19" fmla="*/ 148530 h 251209"/>
              <a:gd name="connsiteX20" fmla="*/ 1881028 w 2140074"/>
              <a:gd name="connsiteY20" fmla="*/ 149373 h 251209"/>
              <a:gd name="connsiteX21" fmla="*/ 1998064 w 2140074"/>
              <a:gd name="connsiteY21" fmla="*/ 148171 h 251209"/>
              <a:gd name="connsiteX22" fmla="*/ 2087857 w 2140074"/>
              <a:gd name="connsiteY22" fmla="*/ 115972 h 251209"/>
              <a:gd name="connsiteX23" fmla="*/ 2127723 w 2140074"/>
              <a:gd name="connsiteY23" fmla="*/ 69291 h 251209"/>
              <a:gd name="connsiteX24" fmla="*/ 2140074 w 2140074"/>
              <a:gd name="connsiteY24" fmla="*/ 0 h 251209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67174 w 2140074"/>
              <a:gd name="connsiteY8" fmla="*/ 114513 h 254316"/>
              <a:gd name="connsiteX9" fmla="*/ 1016009 w 2140074"/>
              <a:gd name="connsiteY9" fmla="*/ 139697 h 254316"/>
              <a:gd name="connsiteX10" fmla="*/ 1054570 w 2140074"/>
              <a:gd name="connsiteY10" fmla="*/ 171886 h 254316"/>
              <a:gd name="connsiteX11" fmla="*/ 1085576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102527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81028 w 2140074"/>
              <a:gd name="connsiteY20" fmla="*/ 149373 h 254316"/>
              <a:gd name="connsiteX21" fmla="*/ 1998064 w 2140074"/>
              <a:gd name="connsiteY21" fmla="*/ 148171 h 254316"/>
              <a:gd name="connsiteX22" fmla="*/ 2087857 w 2140074"/>
              <a:gd name="connsiteY22" fmla="*/ 115972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67174 w 2140074"/>
              <a:gd name="connsiteY8" fmla="*/ 114513 h 254316"/>
              <a:gd name="connsiteX9" fmla="*/ 1016009 w 2140074"/>
              <a:gd name="connsiteY9" fmla="*/ 139697 h 254316"/>
              <a:gd name="connsiteX10" fmla="*/ 1054570 w 2140074"/>
              <a:gd name="connsiteY10" fmla="*/ 171886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102527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81028 w 2140074"/>
              <a:gd name="connsiteY20" fmla="*/ 149373 h 254316"/>
              <a:gd name="connsiteX21" fmla="*/ 1998064 w 2140074"/>
              <a:gd name="connsiteY21" fmla="*/ 148171 h 254316"/>
              <a:gd name="connsiteX22" fmla="*/ 2087857 w 2140074"/>
              <a:gd name="connsiteY22" fmla="*/ 115972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67174 w 2140074"/>
              <a:gd name="connsiteY8" fmla="*/ 114513 h 254316"/>
              <a:gd name="connsiteX9" fmla="*/ 1016009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102527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81028 w 2140074"/>
              <a:gd name="connsiteY20" fmla="*/ 149373 h 254316"/>
              <a:gd name="connsiteX21" fmla="*/ 1998064 w 2140074"/>
              <a:gd name="connsiteY21" fmla="*/ 148171 h 254316"/>
              <a:gd name="connsiteX22" fmla="*/ 2087857 w 2140074"/>
              <a:gd name="connsiteY22" fmla="*/ 115972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67174 w 2140074"/>
              <a:gd name="connsiteY8" fmla="*/ 114513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102527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81028 w 2140074"/>
              <a:gd name="connsiteY20" fmla="*/ 149373 h 254316"/>
              <a:gd name="connsiteX21" fmla="*/ 1998064 w 2140074"/>
              <a:gd name="connsiteY21" fmla="*/ 148171 h 254316"/>
              <a:gd name="connsiteX22" fmla="*/ 2087857 w 2140074"/>
              <a:gd name="connsiteY22" fmla="*/ 115972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102527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81028 w 2140074"/>
              <a:gd name="connsiteY20" fmla="*/ 149373 h 254316"/>
              <a:gd name="connsiteX21" fmla="*/ 1998064 w 2140074"/>
              <a:gd name="connsiteY21" fmla="*/ 148171 h 254316"/>
              <a:gd name="connsiteX22" fmla="*/ 2087857 w 2140074"/>
              <a:gd name="connsiteY22" fmla="*/ 115972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81028 w 2140074"/>
              <a:gd name="connsiteY20" fmla="*/ 149373 h 254316"/>
              <a:gd name="connsiteX21" fmla="*/ 1998064 w 2140074"/>
              <a:gd name="connsiteY21" fmla="*/ 148171 h 254316"/>
              <a:gd name="connsiteX22" fmla="*/ 2087857 w 2140074"/>
              <a:gd name="connsiteY22" fmla="*/ 115972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81028 w 2140074"/>
              <a:gd name="connsiteY20" fmla="*/ 149373 h 254316"/>
              <a:gd name="connsiteX21" fmla="*/ 1998064 w 2140074"/>
              <a:gd name="connsiteY21" fmla="*/ 148171 h 254316"/>
              <a:gd name="connsiteX22" fmla="*/ 2087857 w 2140074"/>
              <a:gd name="connsiteY22" fmla="*/ 115972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81028 w 2140074"/>
              <a:gd name="connsiteY20" fmla="*/ 149373 h 254316"/>
              <a:gd name="connsiteX21" fmla="*/ 1998064 w 2140074"/>
              <a:gd name="connsiteY21" fmla="*/ 148171 h 254316"/>
              <a:gd name="connsiteX22" fmla="*/ 2087857 w 2140074"/>
              <a:gd name="connsiteY22" fmla="*/ 115972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81028 w 2140074"/>
              <a:gd name="connsiteY20" fmla="*/ 149373 h 254316"/>
              <a:gd name="connsiteX21" fmla="*/ 1998064 w 2140074"/>
              <a:gd name="connsiteY21" fmla="*/ 148171 h 254316"/>
              <a:gd name="connsiteX22" fmla="*/ 2087857 w 2140074"/>
              <a:gd name="connsiteY22" fmla="*/ 115972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81028 w 2140074"/>
              <a:gd name="connsiteY20" fmla="*/ 149373 h 254316"/>
              <a:gd name="connsiteX21" fmla="*/ 1998064 w 2140074"/>
              <a:gd name="connsiteY21" fmla="*/ 148171 h 254316"/>
              <a:gd name="connsiteX22" fmla="*/ 2065686 w 2140074"/>
              <a:gd name="connsiteY22" fmla="*/ 112867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81028 w 2140074"/>
              <a:gd name="connsiteY20" fmla="*/ 149373 h 254316"/>
              <a:gd name="connsiteX21" fmla="*/ 1975893 w 2140074"/>
              <a:gd name="connsiteY21" fmla="*/ 138854 h 254316"/>
              <a:gd name="connsiteX22" fmla="*/ 2065686 w 2140074"/>
              <a:gd name="connsiteY22" fmla="*/ 112867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73637 w 2140074"/>
              <a:gd name="connsiteY20" fmla="*/ 136951 h 254316"/>
              <a:gd name="connsiteX21" fmla="*/ 1975893 w 2140074"/>
              <a:gd name="connsiteY21" fmla="*/ 138854 h 254316"/>
              <a:gd name="connsiteX22" fmla="*/ 2065686 w 2140074"/>
              <a:gd name="connsiteY22" fmla="*/ 112867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975893 w 2140074"/>
              <a:gd name="connsiteY20" fmla="*/ 138854 h 254316"/>
              <a:gd name="connsiteX21" fmla="*/ 2065686 w 2140074"/>
              <a:gd name="connsiteY21" fmla="*/ 112867 h 254316"/>
              <a:gd name="connsiteX22" fmla="*/ 2127723 w 2140074"/>
              <a:gd name="connsiteY22" fmla="*/ 69291 h 254316"/>
              <a:gd name="connsiteX23" fmla="*/ 2140074 w 2140074"/>
              <a:gd name="connsiteY23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975893 w 2140074"/>
              <a:gd name="connsiteY20" fmla="*/ 138854 h 254316"/>
              <a:gd name="connsiteX21" fmla="*/ 2065686 w 2140074"/>
              <a:gd name="connsiteY21" fmla="*/ 112867 h 254316"/>
              <a:gd name="connsiteX22" fmla="*/ 2127723 w 2140074"/>
              <a:gd name="connsiteY22" fmla="*/ 69291 h 254316"/>
              <a:gd name="connsiteX23" fmla="*/ 2140074 w 2140074"/>
              <a:gd name="connsiteY23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20624 w 2140074"/>
              <a:gd name="connsiteY17" fmla="*/ 101577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975893 w 2140074"/>
              <a:gd name="connsiteY20" fmla="*/ 138854 h 254316"/>
              <a:gd name="connsiteX21" fmla="*/ 2065686 w 2140074"/>
              <a:gd name="connsiteY21" fmla="*/ 112867 h 254316"/>
              <a:gd name="connsiteX22" fmla="*/ 2127723 w 2140074"/>
              <a:gd name="connsiteY22" fmla="*/ 69291 h 254316"/>
              <a:gd name="connsiteX23" fmla="*/ 2140074 w 2140074"/>
              <a:gd name="connsiteY23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20624 w 2140074"/>
              <a:gd name="connsiteY17" fmla="*/ 101577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975893 w 2140074"/>
              <a:gd name="connsiteY20" fmla="*/ 138854 h 254316"/>
              <a:gd name="connsiteX21" fmla="*/ 2065686 w 2140074"/>
              <a:gd name="connsiteY21" fmla="*/ 112867 h 254316"/>
              <a:gd name="connsiteX22" fmla="*/ 2127723 w 2140074"/>
              <a:gd name="connsiteY22" fmla="*/ 69291 h 254316"/>
              <a:gd name="connsiteX23" fmla="*/ 2140074 w 2140074"/>
              <a:gd name="connsiteY23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20624 w 2140074"/>
              <a:gd name="connsiteY17" fmla="*/ 101577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975893 w 2140074"/>
              <a:gd name="connsiteY20" fmla="*/ 138854 h 254316"/>
              <a:gd name="connsiteX21" fmla="*/ 2065686 w 2140074"/>
              <a:gd name="connsiteY21" fmla="*/ 112867 h 254316"/>
              <a:gd name="connsiteX22" fmla="*/ 2127723 w 2140074"/>
              <a:gd name="connsiteY22" fmla="*/ 69291 h 254316"/>
              <a:gd name="connsiteX23" fmla="*/ 2140074 w 2140074"/>
              <a:gd name="connsiteY23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56885 w 2140074"/>
              <a:gd name="connsiteY16" fmla="*/ 86958 h 254316"/>
              <a:gd name="connsiteX17" fmla="*/ 1520624 w 2140074"/>
              <a:gd name="connsiteY17" fmla="*/ 101577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975893 w 2140074"/>
              <a:gd name="connsiteY20" fmla="*/ 138854 h 254316"/>
              <a:gd name="connsiteX21" fmla="*/ 2065686 w 2140074"/>
              <a:gd name="connsiteY21" fmla="*/ 112867 h 254316"/>
              <a:gd name="connsiteX22" fmla="*/ 2127723 w 2140074"/>
              <a:gd name="connsiteY22" fmla="*/ 69291 h 254316"/>
              <a:gd name="connsiteX23" fmla="*/ 2140074 w 2140074"/>
              <a:gd name="connsiteY23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56885 w 2140074"/>
              <a:gd name="connsiteY16" fmla="*/ 86958 h 254316"/>
              <a:gd name="connsiteX17" fmla="*/ 1520624 w 2140074"/>
              <a:gd name="connsiteY17" fmla="*/ 101577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975893 w 2140074"/>
              <a:gd name="connsiteY20" fmla="*/ 138854 h 254316"/>
              <a:gd name="connsiteX21" fmla="*/ 2065686 w 2140074"/>
              <a:gd name="connsiteY21" fmla="*/ 112867 h 254316"/>
              <a:gd name="connsiteX22" fmla="*/ 2127723 w 2140074"/>
              <a:gd name="connsiteY22" fmla="*/ 69291 h 254316"/>
              <a:gd name="connsiteX23" fmla="*/ 2140074 w 2140074"/>
              <a:gd name="connsiteY23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56885 w 2140074"/>
              <a:gd name="connsiteY16" fmla="*/ 86958 h 254316"/>
              <a:gd name="connsiteX17" fmla="*/ 1520624 w 2140074"/>
              <a:gd name="connsiteY17" fmla="*/ 101577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975893 w 2140074"/>
              <a:gd name="connsiteY20" fmla="*/ 138854 h 254316"/>
              <a:gd name="connsiteX21" fmla="*/ 2065686 w 2140074"/>
              <a:gd name="connsiteY21" fmla="*/ 112867 h 254316"/>
              <a:gd name="connsiteX22" fmla="*/ 2127723 w 2140074"/>
              <a:gd name="connsiteY22" fmla="*/ 69291 h 254316"/>
              <a:gd name="connsiteX23" fmla="*/ 2140074 w 2140074"/>
              <a:gd name="connsiteY23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866662 w 2140074"/>
              <a:gd name="connsiteY6" fmla="*/ 102528 h 254316"/>
              <a:gd name="connsiteX7" fmla="*/ 930223 w 2140074"/>
              <a:gd name="connsiteY7" fmla="*/ 117619 h 254316"/>
              <a:gd name="connsiteX8" fmla="*/ 971668 w 2140074"/>
              <a:gd name="connsiteY8" fmla="*/ 139697 h 254316"/>
              <a:gd name="connsiteX9" fmla="*/ 1021314 w 2140074"/>
              <a:gd name="connsiteY9" fmla="*/ 168781 h 254316"/>
              <a:gd name="connsiteX10" fmla="*/ 1056015 w 2140074"/>
              <a:gd name="connsiteY10" fmla="*/ 203736 h 254316"/>
              <a:gd name="connsiteX11" fmla="*/ 1100857 w 2140074"/>
              <a:gd name="connsiteY11" fmla="*/ 254316 h 254316"/>
              <a:gd name="connsiteX12" fmla="*/ 1133387 w 2140074"/>
              <a:gd name="connsiteY12" fmla="*/ 193368 h 254316"/>
              <a:gd name="connsiteX13" fmla="*/ 1159887 w 2140074"/>
              <a:gd name="connsiteY13" fmla="*/ 155389 h 254316"/>
              <a:gd name="connsiteX14" fmla="*/ 1196528 w 2140074"/>
              <a:gd name="connsiteY14" fmla="*/ 121114 h 254316"/>
              <a:gd name="connsiteX15" fmla="*/ 1356885 w 2140074"/>
              <a:gd name="connsiteY15" fmla="*/ 86958 h 254316"/>
              <a:gd name="connsiteX16" fmla="*/ 1520624 w 2140074"/>
              <a:gd name="connsiteY16" fmla="*/ 101577 h 254316"/>
              <a:gd name="connsiteX17" fmla="*/ 1642199 w 2140074"/>
              <a:gd name="connsiteY17" fmla="*/ 132220 h 254316"/>
              <a:gd name="connsiteX18" fmla="*/ 1789028 w 2140074"/>
              <a:gd name="connsiteY18" fmla="*/ 148530 h 254316"/>
              <a:gd name="connsiteX19" fmla="*/ 1975893 w 2140074"/>
              <a:gd name="connsiteY19" fmla="*/ 138854 h 254316"/>
              <a:gd name="connsiteX20" fmla="*/ 2065686 w 2140074"/>
              <a:gd name="connsiteY20" fmla="*/ 112867 h 254316"/>
              <a:gd name="connsiteX21" fmla="*/ 2127723 w 2140074"/>
              <a:gd name="connsiteY21" fmla="*/ 69291 h 254316"/>
              <a:gd name="connsiteX22" fmla="*/ 2140074 w 2140074"/>
              <a:gd name="connsiteY22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866662 w 2140074"/>
              <a:gd name="connsiteY5" fmla="*/ 102528 h 254316"/>
              <a:gd name="connsiteX6" fmla="*/ 930223 w 2140074"/>
              <a:gd name="connsiteY6" fmla="*/ 117619 h 254316"/>
              <a:gd name="connsiteX7" fmla="*/ 971668 w 2140074"/>
              <a:gd name="connsiteY7" fmla="*/ 139697 h 254316"/>
              <a:gd name="connsiteX8" fmla="*/ 1021314 w 2140074"/>
              <a:gd name="connsiteY8" fmla="*/ 168781 h 254316"/>
              <a:gd name="connsiteX9" fmla="*/ 1056015 w 2140074"/>
              <a:gd name="connsiteY9" fmla="*/ 203736 h 254316"/>
              <a:gd name="connsiteX10" fmla="*/ 1100857 w 2140074"/>
              <a:gd name="connsiteY10" fmla="*/ 254316 h 254316"/>
              <a:gd name="connsiteX11" fmla="*/ 1133387 w 2140074"/>
              <a:gd name="connsiteY11" fmla="*/ 193368 h 254316"/>
              <a:gd name="connsiteX12" fmla="*/ 1159887 w 2140074"/>
              <a:gd name="connsiteY12" fmla="*/ 155389 h 254316"/>
              <a:gd name="connsiteX13" fmla="*/ 1196528 w 2140074"/>
              <a:gd name="connsiteY13" fmla="*/ 121114 h 254316"/>
              <a:gd name="connsiteX14" fmla="*/ 1356885 w 2140074"/>
              <a:gd name="connsiteY14" fmla="*/ 86958 h 254316"/>
              <a:gd name="connsiteX15" fmla="*/ 1520624 w 2140074"/>
              <a:gd name="connsiteY15" fmla="*/ 101577 h 254316"/>
              <a:gd name="connsiteX16" fmla="*/ 1642199 w 2140074"/>
              <a:gd name="connsiteY16" fmla="*/ 132220 h 254316"/>
              <a:gd name="connsiteX17" fmla="*/ 1789028 w 2140074"/>
              <a:gd name="connsiteY17" fmla="*/ 148530 h 254316"/>
              <a:gd name="connsiteX18" fmla="*/ 1975893 w 2140074"/>
              <a:gd name="connsiteY18" fmla="*/ 138854 h 254316"/>
              <a:gd name="connsiteX19" fmla="*/ 2065686 w 2140074"/>
              <a:gd name="connsiteY19" fmla="*/ 112867 h 254316"/>
              <a:gd name="connsiteX20" fmla="*/ 2127723 w 2140074"/>
              <a:gd name="connsiteY20" fmla="*/ 69291 h 254316"/>
              <a:gd name="connsiteX21" fmla="*/ 2140074 w 2140074"/>
              <a:gd name="connsiteY21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435269 w 2140074"/>
              <a:gd name="connsiteY5" fmla="*/ 102528 h 254316"/>
              <a:gd name="connsiteX6" fmla="*/ 930223 w 2140074"/>
              <a:gd name="connsiteY6" fmla="*/ 117619 h 254316"/>
              <a:gd name="connsiteX7" fmla="*/ 971668 w 2140074"/>
              <a:gd name="connsiteY7" fmla="*/ 139697 h 254316"/>
              <a:gd name="connsiteX8" fmla="*/ 1021314 w 2140074"/>
              <a:gd name="connsiteY8" fmla="*/ 168781 h 254316"/>
              <a:gd name="connsiteX9" fmla="*/ 1056015 w 2140074"/>
              <a:gd name="connsiteY9" fmla="*/ 203736 h 254316"/>
              <a:gd name="connsiteX10" fmla="*/ 1100857 w 2140074"/>
              <a:gd name="connsiteY10" fmla="*/ 254316 h 254316"/>
              <a:gd name="connsiteX11" fmla="*/ 1133387 w 2140074"/>
              <a:gd name="connsiteY11" fmla="*/ 193368 h 254316"/>
              <a:gd name="connsiteX12" fmla="*/ 1159887 w 2140074"/>
              <a:gd name="connsiteY12" fmla="*/ 155389 h 254316"/>
              <a:gd name="connsiteX13" fmla="*/ 1196528 w 2140074"/>
              <a:gd name="connsiteY13" fmla="*/ 121114 h 254316"/>
              <a:gd name="connsiteX14" fmla="*/ 1356885 w 2140074"/>
              <a:gd name="connsiteY14" fmla="*/ 86958 h 254316"/>
              <a:gd name="connsiteX15" fmla="*/ 1520624 w 2140074"/>
              <a:gd name="connsiteY15" fmla="*/ 101577 h 254316"/>
              <a:gd name="connsiteX16" fmla="*/ 1642199 w 2140074"/>
              <a:gd name="connsiteY16" fmla="*/ 132220 h 254316"/>
              <a:gd name="connsiteX17" fmla="*/ 1789028 w 2140074"/>
              <a:gd name="connsiteY17" fmla="*/ 148530 h 254316"/>
              <a:gd name="connsiteX18" fmla="*/ 1975893 w 2140074"/>
              <a:gd name="connsiteY18" fmla="*/ 138854 h 254316"/>
              <a:gd name="connsiteX19" fmla="*/ 2065686 w 2140074"/>
              <a:gd name="connsiteY19" fmla="*/ 112867 h 254316"/>
              <a:gd name="connsiteX20" fmla="*/ 2127723 w 2140074"/>
              <a:gd name="connsiteY20" fmla="*/ 69291 h 254316"/>
              <a:gd name="connsiteX21" fmla="*/ 2140074 w 2140074"/>
              <a:gd name="connsiteY21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435269 w 2140074"/>
              <a:gd name="connsiteY5" fmla="*/ 102528 h 254316"/>
              <a:gd name="connsiteX6" fmla="*/ 498829 w 2140074"/>
              <a:gd name="connsiteY6" fmla="*/ 108093 h 254316"/>
              <a:gd name="connsiteX7" fmla="*/ 971668 w 2140074"/>
              <a:gd name="connsiteY7" fmla="*/ 139697 h 254316"/>
              <a:gd name="connsiteX8" fmla="*/ 1021314 w 2140074"/>
              <a:gd name="connsiteY8" fmla="*/ 168781 h 254316"/>
              <a:gd name="connsiteX9" fmla="*/ 1056015 w 2140074"/>
              <a:gd name="connsiteY9" fmla="*/ 203736 h 254316"/>
              <a:gd name="connsiteX10" fmla="*/ 1100857 w 2140074"/>
              <a:gd name="connsiteY10" fmla="*/ 254316 h 254316"/>
              <a:gd name="connsiteX11" fmla="*/ 1133387 w 2140074"/>
              <a:gd name="connsiteY11" fmla="*/ 193368 h 254316"/>
              <a:gd name="connsiteX12" fmla="*/ 1159887 w 2140074"/>
              <a:gd name="connsiteY12" fmla="*/ 155389 h 254316"/>
              <a:gd name="connsiteX13" fmla="*/ 1196528 w 2140074"/>
              <a:gd name="connsiteY13" fmla="*/ 121114 h 254316"/>
              <a:gd name="connsiteX14" fmla="*/ 1356885 w 2140074"/>
              <a:gd name="connsiteY14" fmla="*/ 86958 h 254316"/>
              <a:gd name="connsiteX15" fmla="*/ 1520624 w 2140074"/>
              <a:gd name="connsiteY15" fmla="*/ 101577 h 254316"/>
              <a:gd name="connsiteX16" fmla="*/ 1642199 w 2140074"/>
              <a:gd name="connsiteY16" fmla="*/ 132220 h 254316"/>
              <a:gd name="connsiteX17" fmla="*/ 1789028 w 2140074"/>
              <a:gd name="connsiteY17" fmla="*/ 148530 h 254316"/>
              <a:gd name="connsiteX18" fmla="*/ 1975893 w 2140074"/>
              <a:gd name="connsiteY18" fmla="*/ 138854 h 254316"/>
              <a:gd name="connsiteX19" fmla="*/ 2065686 w 2140074"/>
              <a:gd name="connsiteY19" fmla="*/ 112867 h 254316"/>
              <a:gd name="connsiteX20" fmla="*/ 2127723 w 2140074"/>
              <a:gd name="connsiteY20" fmla="*/ 69291 h 254316"/>
              <a:gd name="connsiteX21" fmla="*/ 2140074 w 2140074"/>
              <a:gd name="connsiteY21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435269 w 2140074"/>
              <a:gd name="connsiteY5" fmla="*/ 102528 h 254316"/>
              <a:gd name="connsiteX6" fmla="*/ 498829 w 2140074"/>
              <a:gd name="connsiteY6" fmla="*/ 108093 h 254316"/>
              <a:gd name="connsiteX7" fmla="*/ 554417 w 2140074"/>
              <a:gd name="connsiteY7" fmla="*/ 139697 h 254316"/>
              <a:gd name="connsiteX8" fmla="*/ 1021314 w 2140074"/>
              <a:gd name="connsiteY8" fmla="*/ 168781 h 254316"/>
              <a:gd name="connsiteX9" fmla="*/ 1056015 w 2140074"/>
              <a:gd name="connsiteY9" fmla="*/ 203736 h 254316"/>
              <a:gd name="connsiteX10" fmla="*/ 1100857 w 2140074"/>
              <a:gd name="connsiteY10" fmla="*/ 254316 h 254316"/>
              <a:gd name="connsiteX11" fmla="*/ 1133387 w 2140074"/>
              <a:gd name="connsiteY11" fmla="*/ 193368 h 254316"/>
              <a:gd name="connsiteX12" fmla="*/ 1159887 w 2140074"/>
              <a:gd name="connsiteY12" fmla="*/ 155389 h 254316"/>
              <a:gd name="connsiteX13" fmla="*/ 1196528 w 2140074"/>
              <a:gd name="connsiteY13" fmla="*/ 121114 h 254316"/>
              <a:gd name="connsiteX14" fmla="*/ 1356885 w 2140074"/>
              <a:gd name="connsiteY14" fmla="*/ 86958 h 254316"/>
              <a:gd name="connsiteX15" fmla="*/ 1520624 w 2140074"/>
              <a:gd name="connsiteY15" fmla="*/ 101577 h 254316"/>
              <a:gd name="connsiteX16" fmla="*/ 1642199 w 2140074"/>
              <a:gd name="connsiteY16" fmla="*/ 132220 h 254316"/>
              <a:gd name="connsiteX17" fmla="*/ 1789028 w 2140074"/>
              <a:gd name="connsiteY17" fmla="*/ 148530 h 254316"/>
              <a:gd name="connsiteX18" fmla="*/ 1975893 w 2140074"/>
              <a:gd name="connsiteY18" fmla="*/ 138854 h 254316"/>
              <a:gd name="connsiteX19" fmla="*/ 2065686 w 2140074"/>
              <a:gd name="connsiteY19" fmla="*/ 112867 h 254316"/>
              <a:gd name="connsiteX20" fmla="*/ 2127723 w 2140074"/>
              <a:gd name="connsiteY20" fmla="*/ 69291 h 254316"/>
              <a:gd name="connsiteX21" fmla="*/ 2140074 w 2140074"/>
              <a:gd name="connsiteY21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435269 w 2140074"/>
              <a:gd name="connsiteY5" fmla="*/ 102528 h 254316"/>
              <a:gd name="connsiteX6" fmla="*/ 498829 w 2140074"/>
              <a:gd name="connsiteY6" fmla="*/ 108093 h 254316"/>
              <a:gd name="connsiteX7" fmla="*/ 554417 w 2140074"/>
              <a:gd name="connsiteY7" fmla="*/ 139697 h 254316"/>
              <a:gd name="connsiteX8" fmla="*/ 604065 w 2140074"/>
              <a:gd name="connsiteY8" fmla="*/ 173543 h 254316"/>
              <a:gd name="connsiteX9" fmla="*/ 1056015 w 2140074"/>
              <a:gd name="connsiteY9" fmla="*/ 203736 h 254316"/>
              <a:gd name="connsiteX10" fmla="*/ 1100857 w 2140074"/>
              <a:gd name="connsiteY10" fmla="*/ 254316 h 254316"/>
              <a:gd name="connsiteX11" fmla="*/ 1133387 w 2140074"/>
              <a:gd name="connsiteY11" fmla="*/ 193368 h 254316"/>
              <a:gd name="connsiteX12" fmla="*/ 1159887 w 2140074"/>
              <a:gd name="connsiteY12" fmla="*/ 155389 h 254316"/>
              <a:gd name="connsiteX13" fmla="*/ 1196528 w 2140074"/>
              <a:gd name="connsiteY13" fmla="*/ 121114 h 254316"/>
              <a:gd name="connsiteX14" fmla="*/ 1356885 w 2140074"/>
              <a:gd name="connsiteY14" fmla="*/ 86958 h 254316"/>
              <a:gd name="connsiteX15" fmla="*/ 1520624 w 2140074"/>
              <a:gd name="connsiteY15" fmla="*/ 101577 h 254316"/>
              <a:gd name="connsiteX16" fmla="*/ 1642199 w 2140074"/>
              <a:gd name="connsiteY16" fmla="*/ 132220 h 254316"/>
              <a:gd name="connsiteX17" fmla="*/ 1789028 w 2140074"/>
              <a:gd name="connsiteY17" fmla="*/ 148530 h 254316"/>
              <a:gd name="connsiteX18" fmla="*/ 1975893 w 2140074"/>
              <a:gd name="connsiteY18" fmla="*/ 138854 h 254316"/>
              <a:gd name="connsiteX19" fmla="*/ 2065686 w 2140074"/>
              <a:gd name="connsiteY19" fmla="*/ 112867 h 254316"/>
              <a:gd name="connsiteX20" fmla="*/ 2127723 w 2140074"/>
              <a:gd name="connsiteY20" fmla="*/ 69291 h 254316"/>
              <a:gd name="connsiteX21" fmla="*/ 2140074 w 2140074"/>
              <a:gd name="connsiteY21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435269 w 2140074"/>
              <a:gd name="connsiteY5" fmla="*/ 102528 h 254316"/>
              <a:gd name="connsiteX6" fmla="*/ 498829 w 2140074"/>
              <a:gd name="connsiteY6" fmla="*/ 108093 h 254316"/>
              <a:gd name="connsiteX7" fmla="*/ 554417 w 2140074"/>
              <a:gd name="connsiteY7" fmla="*/ 139697 h 254316"/>
              <a:gd name="connsiteX8" fmla="*/ 604065 w 2140074"/>
              <a:gd name="connsiteY8" fmla="*/ 173543 h 254316"/>
              <a:gd name="connsiteX9" fmla="*/ 652910 w 2140074"/>
              <a:gd name="connsiteY9" fmla="*/ 213260 h 254316"/>
              <a:gd name="connsiteX10" fmla="*/ 1100857 w 2140074"/>
              <a:gd name="connsiteY10" fmla="*/ 254316 h 254316"/>
              <a:gd name="connsiteX11" fmla="*/ 1133387 w 2140074"/>
              <a:gd name="connsiteY11" fmla="*/ 193368 h 254316"/>
              <a:gd name="connsiteX12" fmla="*/ 1159887 w 2140074"/>
              <a:gd name="connsiteY12" fmla="*/ 155389 h 254316"/>
              <a:gd name="connsiteX13" fmla="*/ 1196528 w 2140074"/>
              <a:gd name="connsiteY13" fmla="*/ 121114 h 254316"/>
              <a:gd name="connsiteX14" fmla="*/ 1356885 w 2140074"/>
              <a:gd name="connsiteY14" fmla="*/ 86958 h 254316"/>
              <a:gd name="connsiteX15" fmla="*/ 1520624 w 2140074"/>
              <a:gd name="connsiteY15" fmla="*/ 101577 h 254316"/>
              <a:gd name="connsiteX16" fmla="*/ 1642199 w 2140074"/>
              <a:gd name="connsiteY16" fmla="*/ 132220 h 254316"/>
              <a:gd name="connsiteX17" fmla="*/ 1789028 w 2140074"/>
              <a:gd name="connsiteY17" fmla="*/ 148530 h 254316"/>
              <a:gd name="connsiteX18" fmla="*/ 1975893 w 2140074"/>
              <a:gd name="connsiteY18" fmla="*/ 138854 h 254316"/>
              <a:gd name="connsiteX19" fmla="*/ 2065686 w 2140074"/>
              <a:gd name="connsiteY19" fmla="*/ 112867 h 254316"/>
              <a:gd name="connsiteX20" fmla="*/ 2127723 w 2140074"/>
              <a:gd name="connsiteY20" fmla="*/ 69291 h 254316"/>
              <a:gd name="connsiteX21" fmla="*/ 2140074 w 2140074"/>
              <a:gd name="connsiteY21" fmla="*/ 0 h 254316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04734 w 2140074"/>
              <a:gd name="connsiteY4" fmla="*/ 157324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1133387 w 2140074"/>
              <a:gd name="connsiteY11" fmla="*/ 193368 h 249553"/>
              <a:gd name="connsiteX12" fmla="*/ 1159887 w 2140074"/>
              <a:gd name="connsiteY12" fmla="*/ 155389 h 249553"/>
              <a:gd name="connsiteX13" fmla="*/ 1196528 w 2140074"/>
              <a:gd name="connsiteY13" fmla="*/ 121114 h 249553"/>
              <a:gd name="connsiteX14" fmla="*/ 1356885 w 2140074"/>
              <a:gd name="connsiteY14" fmla="*/ 86958 h 249553"/>
              <a:gd name="connsiteX15" fmla="*/ 1520624 w 2140074"/>
              <a:gd name="connsiteY15" fmla="*/ 101577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04734 w 2140074"/>
              <a:gd name="connsiteY4" fmla="*/ 157324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1159887 w 2140074"/>
              <a:gd name="connsiteY12" fmla="*/ 155389 h 249553"/>
              <a:gd name="connsiteX13" fmla="*/ 1196528 w 2140074"/>
              <a:gd name="connsiteY13" fmla="*/ 121114 h 249553"/>
              <a:gd name="connsiteX14" fmla="*/ 1356885 w 2140074"/>
              <a:gd name="connsiteY14" fmla="*/ 86958 h 249553"/>
              <a:gd name="connsiteX15" fmla="*/ 1520624 w 2140074"/>
              <a:gd name="connsiteY15" fmla="*/ 101577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04734 w 2140074"/>
              <a:gd name="connsiteY4" fmla="*/ 157324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1196528 w 2140074"/>
              <a:gd name="connsiteY13" fmla="*/ 121114 h 249553"/>
              <a:gd name="connsiteX14" fmla="*/ 1356885 w 2140074"/>
              <a:gd name="connsiteY14" fmla="*/ 86958 h 249553"/>
              <a:gd name="connsiteX15" fmla="*/ 1520624 w 2140074"/>
              <a:gd name="connsiteY15" fmla="*/ 101577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04734 w 2140074"/>
              <a:gd name="connsiteY4" fmla="*/ 157324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1356885 w 2140074"/>
              <a:gd name="connsiteY14" fmla="*/ 86958 h 249553"/>
              <a:gd name="connsiteX15" fmla="*/ 1520624 w 2140074"/>
              <a:gd name="connsiteY15" fmla="*/ 101577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04734 w 2140074"/>
              <a:gd name="connsiteY4" fmla="*/ 157324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520624 w 2140074"/>
              <a:gd name="connsiteY15" fmla="*/ 101577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04734 w 2140074"/>
              <a:gd name="connsiteY4" fmla="*/ 157324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04734 w 2140074"/>
              <a:gd name="connsiteY4" fmla="*/ 157324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04734 w 2140074"/>
              <a:gd name="connsiteY4" fmla="*/ 157324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04734 w 2140074"/>
              <a:gd name="connsiteY4" fmla="*/ 157324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04734 w 2140074"/>
              <a:gd name="connsiteY4" fmla="*/ 157324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276444 w 2140074"/>
              <a:gd name="connsiteY4" fmla="*/ 128753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276444 w 2140074"/>
              <a:gd name="connsiteY4" fmla="*/ 128753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276444 w 2140074"/>
              <a:gd name="connsiteY4" fmla="*/ 128753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435269 w 2140074"/>
              <a:gd name="connsiteY4" fmla="*/ 102528 h 249553"/>
              <a:gd name="connsiteX5" fmla="*/ 498829 w 2140074"/>
              <a:gd name="connsiteY5" fmla="*/ 108093 h 249553"/>
              <a:gd name="connsiteX6" fmla="*/ 554417 w 2140074"/>
              <a:gd name="connsiteY6" fmla="*/ 139697 h 249553"/>
              <a:gd name="connsiteX7" fmla="*/ 604065 w 2140074"/>
              <a:gd name="connsiteY7" fmla="*/ 173543 h 249553"/>
              <a:gd name="connsiteX8" fmla="*/ 652910 w 2140074"/>
              <a:gd name="connsiteY8" fmla="*/ 213260 h 249553"/>
              <a:gd name="connsiteX9" fmla="*/ 704824 w 2140074"/>
              <a:gd name="connsiteY9" fmla="*/ 249553 h 249553"/>
              <a:gd name="connsiteX10" fmla="*/ 751496 w 2140074"/>
              <a:gd name="connsiteY10" fmla="*/ 212418 h 249553"/>
              <a:gd name="connsiteX11" fmla="*/ 785068 w 2140074"/>
              <a:gd name="connsiteY11" fmla="*/ 164915 h 249553"/>
              <a:gd name="connsiteX12" fmla="*/ 828782 w 2140074"/>
              <a:gd name="connsiteY12" fmla="*/ 125878 h 249553"/>
              <a:gd name="connsiteX13" fmla="*/ 974995 w 2140074"/>
              <a:gd name="connsiteY13" fmla="*/ 82198 h 249553"/>
              <a:gd name="connsiteX14" fmla="*/ 1258958 w 2140074"/>
              <a:gd name="connsiteY14" fmla="*/ 87293 h 249553"/>
              <a:gd name="connsiteX15" fmla="*/ 1642199 w 2140074"/>
              <a:gd name="connsiteY15" fmla="*/ 132220 h 249553"/>
              <a:gd name="connsiteX16" fmla="*/ 1789028 w 2140074"/>
              <a:gd name="connsiteY16" fmla="*/ 148530 h 249553"/>
              <a:gd name="connsiteX17" fmla="*/ 1975893 w 2140074"/>
              <a:gd name="connsiteY17" fmla="*/ 138854 h 249553"/>
              <a:gd name="connsiteX18" fmla="*/ 2065686 w 2140074"/>
              <a:gd name="connsiteY18" fmla="*/ 112867 h 249553"/>
              <a:gd name="connsiteX19" fmla="*/ 2127723 w 2140074"/>
              <a:gd name="connsiteY19" fmla="*/ 69291 h 249553"/>
              <a:gd name="connsiteX20" fmla="*/ 2140074 w 2140074"/>
              <a:gd name="connsiteY20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99907 w 2140074"/>
              <a:gd name="connsiteY4" fmla="*/ 88244 h 249553"/>
              <a:gd name="connsiteX5" fmla="*/ 498829 w 2140074"/>
              <a:gd name="connsiteY5" fmla="*/ 108093 h 249553"/>
              <a:gd name="connsiteX6" fmla="*/ 554417 w 2140074"/>
              <a:gd name="connsiteY6" fmla="*/ 139697 h 249553"/>
              <a:gd name="connsiteX7" fmla="*/ 604065 w 2140074"/>
              <a:gd name="connsiteY7" fmla="*/ 173543 h 249553"/>
              <a:gd name="connsiteX8" fmla="*/ 652910 w 2140074"/>
              <a:gd name="connsiteY8" fmla="*/ 213260 h 249553"/>
              <a:gd name="connsiteX9" fmla="*/ 704824 w 2140074"/>
              <a:gd name="connsiteY9" fmla="*/ 249553 h 249553"/>
              <a:gd name="connsiteX10" fmla="*/ 751496 w 2140074"/>
              <a:gd name="connsiteY10" fmla="*/ 212418 h 249553"/>
              <a:gd name="connsiteX11" fmla="*/ 785068 w 2140074"/>
              <a:gd name="connsiteY11" fmla="*/ 164915 h 249553"/>
              <a:gd name="connsiteX12" fmla="*/ 828782 w 2140074"/>
              <a:gd name="connsiteY12" fmla="*/ 125878 h 249553"/>
              <a:gd name="connsiteX13" fmla="*/ 974995 w 2140074"/>
              <a:gd name="connsiteY13" fmla="*/ 82198 h 249553"/>
              <a:gd name="connsiteX14" fmla="*/ 1258958 w 2140074"/>
              <a:gd name="connsiteY14" fmla="*/ 87293 h 249553"/>
              <a:gd name="connsiteX15" fmla="*/ 1642199 w 2140074"/>
              <a:gd name="connsiteY15" fmla="*/ 132220 h 249553"/>
              <a:gd name="connsiteX16" fmla="*/ 1789028 w 2140074"/>
              <a:gd name="connsiteY16" fmla="*/ 148530 h 249553"/>
              <a:gd name="connsiteX17" fmla="*/ 1975893 w 2140074"/>
              <a:gd name="connsiteY17" fmla="*/ 138854 h 249553"/>
              <a:gd name="connsiteX18" fmla="*/ 2065686 w 2140074"/>
              <a:gd name="connsiteY18" fmla="*/ 112867 h 249553"/>
              <a:gd name="connsiteX19" fmla="*/ 2127723 w 2140074"/>
              <a:gd name="connsiteY19" fmla="*/ 69291 h 249553"/>
              <a:gd name="connsiteX20" fmla="*/ 2140074 w 2140074"/>
              <a:gd name="connsiteY20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99907 w 2140074"/>
              <a:gd name="connsiteY4" fmla="*/ 88244 h 249553"/>
              <a:gd name="connsiteX5" fmla="*/ 498829 w 2140074"/>
              <a:gd name="connsiteY5" fmla="*/ 108093 h 249553"/>
              <a:gd name="connsiteX6" fmla="*/ 554417 w 2140074"/>
              <a:gd name="connsiteY6" fmla="*/ 139697 h 249553"/>
              <a:gd name="connsiteX7" fmla="*/ 604065 w 2140074"/>
              <a:gd name="connsiteY7" fmla="*/ 173543 h 249553"/>
              <a:gd name="connsiteX8" fmla="*/ 652910 w 2140074"/>
              <a:gd name="connsiteY8" fmla="*/ 213260 h 249553"/>
              <a:gd name="connsiteX9" fmla="*/ 704824 w 2140074"/>
              <a:gd name="connsiteY9" fmla="*/ 249553 h 249553"/>
              <a:gd name="connsiteX10" fmla="*/ 751496 w 2140074"/>
              <a:gd name="connsiteY10" fmla="*/ 212418 h 249553"/>
              <a:gd name="connsiteX11" fmla="*/ 785068 w 2140074"/>
              <a:gd name="connsiteY11" fmla="*/ 164915 h 249553"/>
              <a:gd name="connsiteX12" fmla="*/ 828782 w 2140074"/>
              <a:gd name="connsiteY12" fmla="*/ 125878 h 249553"/>
              <a:gd name="connsiteX13" fmla="*/ 974995 w 2140074"/>
              <a:gd name="connsiteY13" fmla="*/ 82198 h 249553"/>
              <a:gd name="connsiteX14" fmla="*/ 1258958 w 2140074"/>
              <a:gd name="connsiteY14" fmla="*/ 87293 h 249553"/>
              <a:gd name="connsiteX15" fmla="*/ 1642199 w 2140074"/>
              <a:gd name="connsiteY15" fmla="*/ 132220 h 249553"/>
              <a:gd name="connsiteX16" fmla="*/ 1789028 w 2140074"/>
              <a:gd name="connsiteY16" fmla="*/ 148530 h 249553"/>
              <a:gd name="connsiteX17" fmla="*/ 1975893 w 2140074"/>
              <a:gd name="connsiteY17" fmla="*/ 138854 h 249553"/>
              <a:gd name="connsiteX18" fmla="*/ 2065686 w 2140074"/>
              <a:gd name="connsiteY18" fmla="*/ 112867 h 249553"/>
              <a:gd name="connsiteX19" fmla="*/ 2127723 w 2140074"/>
              <a:gd name="connsiteY19" fmla="*/ 69291 h 249553"/>
              <a:gd name="connsiteX20" fmla="*/ 2140074 w 2140074"/>
              <a:gd name="connsiteY20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99907 w 2140074"/>
              <a:gd name="connsiteY4" fmla="*/ 88244 h 249553"/>
              <a:gd name="connsiteX5" fmla="*/ 498829 w 2140074"/>
              <a:gd name="connsiteY5" fmla="*/ 108093 h 249553"/>
              <a:gd name="connsiteX6" fmla="*/ 554417 w 2140074"/>
              <a:gd name="connsiteY6" fmla="*/ 139697 h 249553"/>
              <a:gd name="connsiteX7" fmla="*/ 653568 w 2140074"/>
              <a:gd name="connsiteY7" fmla="*/ 164021 h 249553"/>
              <a:gd name="connsiteX8" fmla="*/ 652910 w 2140074"/>
              <a:gd name="connsiteY8" fmla="*/ 213260 h 249553"/>
              <a:gd name="connsiteX9" fmla="*/ 704824 w 2140074"/>
              <a:gd name="connsiteY9" fmla="*/ 249553 h 249553"/>
              <a:gd name="connsiteX10" fmla="*/ 751496 w 2140074"/>
              <a:gd name="connsiteY10" fmla="*/ 212418 h 249553"/>
              <a:gd name="connsiteX11" fmla="*/ 785068 w 2140074"/>
              <a:gd name="connsiteY11" fmla="*/ 164915 h 249553"/>
              <a:gd name="connsiteX12" fmla="*/ 828782 w 2140074"/>
              <a:gd name="connsiteY12" fmla="*/ 125878 h 249553"/>
              <a:gd name="connsiteX13" fmla="*/ 974995 w 2140074"/>
              <a:gd name="connsiteY13" fmla="*/ 82198 h 249553"/>
              <a:gd name="connsiteX14" fmla="*/ 1258958 w 2140074"/>
              <a:gd name="connsiteY14" fmla="*/ 87293 h 249553"/>
              <a:gd name="connsiteX15" fmla="*/ 1642199 w 2140074"/>
              <a:gd name="connsiteY15" fmla="*/ 132220 h 249553"/>
              <a:gd name="connsiteX16" fmla="*/ 1789028 w 2140074"/>
              <a:gd name="connsiteY16" fmla="*/ 148530 h 249553"/>
              <a:gd name="connsiteX17" fmla="*/ 1975893 w 2140074"/>
              <a:gd name="connsiteY17" fmla="*/ 138854 h 249553"/>
              <a:gd name="connsiteX18" fmla="*/ 2065686 w 2140074"/>
              <a:gd name="connsiteY18" fmla="*/ 112867 h 249553"/>
              <a:gd name="connsiteX19" fmla="*/ 2127723 w 2140074"/>
              <a:gd name="connsiteY19" fmla="*/ 69291 h 249553"/>
              <a:gd name="connsiteX20" fmla="*/ 2140074 w 2140074"/>
              <a:gd name="connsiteY20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99907 w 2140074"/>
              <a:gd name="connsiteY4" fmla="*/ 88244 h 249553"/>
              <a:gd name="connsiteX5" fmla="*/ 498829 w 2140074"/>
              <a:gd name="connsiteY5" fmla="*/ 108093 h 249553"/>
              <a:gd name="connsiteX6" fmla="*/ 596850 w 2140074"/>
              <a:gd name="connsiteY6" fmla="*/ 130175 h 249553"/>
              <a:gd name="connsiteX7" fmla="*/ 653568 w 2140074"/>
              <a:gd name="connsiteY7" fmla="*/ 164021 h 249553"/>
              <a:gd name="connsiteX8" fmla="*/ 652910 w 2140074"/>
              <a:gd name="connsiteY8" fmla="*/ 213260 h 249553"/>
              <a:gd name="connsiteX9" fmla="*/ 704824 w 2140074"/>
              <a:gd name="connsiteY9" fmla="*/ 249553 h 249553"/>
              <a:gd name="connsiteX10" fmla="*/ 751496 w 2140074"/>
              <a:gd name="connsiteY10" fmla="*/ 212418 h 249553"/>
              <a:gd name="connsiteX11" fmla="*/ 785068 w 2140074"/>
              <a:gd name="connsiteY11" fmla="*/ 164915 h 249553"/>
              <a:gd name="connsiteX12" fmla="*/ 828782 w 2140074"/>
              <a:gd name="connsiteY12" fmla="*/ 125878 h 249553"/>
              <a:gd name="connsiteX13" fmla="*/ 974995 w 2140074"/>
              <a:gd name="connsiteY13" fmla="*/ 82198 h 249553"/>
              <a:gd name="connsiteX14" fmla="*/ 1258958 w 2140074"/>
              <a:gd name="connsiteY14" fmla="*/ 87293 h 249553"/>
              <a:gd name="connsiteX15" fmla="*/ 1642199 w 2140074"/>
              <a:gd name="connsiteY15" fmla="*/ 132220 h 249553"/>
              <a:gd name="connsiteX16" fmla="*/ 1789028 w 2140074"/>
              <a:gd name="connsiteY16" fmla="*/ 148530 h 249553"/>
              <a:gd name="connsiteX17" fmla="*/ 1975893 w 2140074"/>
              <a:gd name="connsiteY17" fmla="*/ 138854 h 249553"/>
              <a:gd name="connsiteX18" fmla="*/ 2065686 w 2140074"/>
              <a:gd name="connsiteY18" fmla="*/ 112867 h 249553"/>
              <a:gd name="connsiteX19" fmla="*/ 2127723 w 2140074"/>
              <a:gd name="connsiteY19" fmla="*/ 69291 h 249553"/>
              <a:gd name="connsiteX20" fmla="*/ 2140074 w 2140074"/>
              <a:gd name="connsiteY20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99907 w 2140074"/>
              <a:gd name="connsiteY4" fmla="*/ 88244 h 249553"/>
              <a:gd name="connsiteX5" fmla="*/ 498829 w 2140074"/>
              <a:gd name="connsiteY5" fmla="*/ 108093 h 249553"/>
              <a:gd name="connsiteX6" fmla="*/ 596850 w 2140074"/>
              <a:gd name="connsiteY6" fmla="*/ 130175 h 249553"/>
              <a:gd name="connsiteX7" fmla="*/ 653568 w 2140074"/>
              <a:gd name="connsiteY7" fmla="*/ 164021 h 249553"/>
              <a:gd name="connsiteX8" fmla="*/ 688270 w 2140074"/>
              <a:gd name="connsiteY8" fmla="*/ 208500 h 249553"/>
              <a:gd name="connsiteX9" fmla="*/ 704824 w 2140074"/>
              <a:gd name="connsiteY9" fmla="*/ 249553 h 249553"/>
              <a:gd name="connsiteX10" fmla="*/ 751496 w 2140074"/>
              <a:gd name="connsiteY10" fmla="*/ 212418 h 249553"/>
              <a:gd name="connsiteX11" fmla="*/ 785068 w 2140074"/>
              <a:gd name="connsiteY11" fmla="*/ 164915 h 249553"/>
              <a:gd name="connsiteX12" fmla="*/ 828782 w 2140074"/>
              <a:gd name="connsiteY12" fmla="*/ 125878 h 249553"/>
              <a:gd name="connsiteX13" fmla="*/ 974995 w 2140074"/>
              <a:gd name="connsiteY13" fmla="*/ 82198 h 249553"/>
              <a:gd name="connsiteX14" fmla="*/ 1258958 w 2140074"/>
              <a:gd name="connsiteY14" fmla="*/ 87293 h 249553"/>
              <a:gd name="connsiteX15" fmla="*/ 1642199 w 2140074"/>
              <a:gd name="connsiteY15" fmla="*/ 132220 h 249553"/>
              <a:gd name="connsiteX16" fmla="*/ 1789028 w 2140074"/>
              <a:gd name="connsiteY16" fmla="*/ 148530 h 249553"/>
              <a:gd name="connsiteX17" fmla="*/ 1975893 w 2140074"/>
              <a:gd name="connsiteY17" fmla="*/ 138854 h 249553"/>
              <a:gd name="connsiteX18" fmla="*/ 2065686 w 2140074"/>
              <a:gd name="connsiteY18" fmla="*/ 112867 h 249553"/>
              <a:gd name="connsiteX19" fmla="*/ 2127723 w 2140074"/>
              <a:gd name="connsiteY19" fmla="*/ 69291 h 249553"/>
              <a:gd name="connsiteX20" fmla="*/ 2140074 w 2140074"/>
              <a:gd name="connsiteY20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99907 w 2140074"/>
              <a:gd name="connsiteY4" fmla="*/ 88244 h 249553"/>
              <a:gd name="connsiteX5" fmla="*/ 498829 w 2140074"/>
              <a:gd name="connsiteY5" fmla="*/ 108093 h 249553"/>
              <a:gd name="connsiteX6" fmla="*/ 625138 w 2140074"/>
              <a:gd name="connsiteY6" fmla="*/ 130178 h 249553"/>
              <a:gd name="connsiteX7" fmla="*/ 653568 w 2140074"/>
              <a:gd name="connsiteY7" fmla="*/ 164021 h 249553"/>
              <a:gd name="connsiteX8" fmla="*/ 688270 w 2140074"/>
              <a:gd name="connsiteY8" fmla="*/ 208500 h 249553"/>
              <a:gd name="connsiteX9" fmla="*/ 704824 w 2140074"/>
              <a:gd name="connsiteY9" fmla="*/ 249553 h 249553"/>
              <a:gd name="connsiteX10" fmla="*/ 751496 w 2140074"/>
              <a:gd name="connsiteY10" fmla="*/ 212418 h 249553"/>
              <a:gd name="connsiteX11" fmla="*/ 785068 w 2140074"/>
              <a:gd name="connsiteY11" fmla="*/ 164915 h 249553"/>
              <a:gd name="connsiteX12" fmla="*/ 828782 w 2140074"/>
              <a:gd name="connsiteY12" fmla="*/ 125878 h 249553"/>
              <a:gd name="connsiteX13" fmla="*/ 974995 w 2140074"/>
              <a:gd name="connsiteY13" fmla="*/ 82198 h 249553"/>
              <a:gd name="connsiteX14" fmla="*/ 1258958 w 2140074"/>
              <a:gd name="connsiteY14" fmla="*/ 87293 h 249553"/>
              <a:gd name="connsiteX15" fmla="*/ 1642199 w 2140074"/>
              <a:gd name="connsiteY15" fmla="*/ 132220 h 249553"/>
              <a:gd name="connsiteX16" fmla="*/ 1789028 w 2140074"/>
              <a:gd name="connsiteY16" fmla="*/ 148530 h 249553"/>
              <a:gd name="connsiteX17" fmla="*/ 1975893 w 2140074"/>
              <a:gd name="connsiteY17" fmla="*/ 138854 h 249553"/>
              <a:gd name="connsiteX18" fmla="*/ 2065686 w 2140074"/>
              <a:gd name="connsiteY18" fmla="*/ 112867 h 249553"/>
              <a:gd name="connsiteX19" fmla="*/ 2127723 w 2140074"/>
              <a:gd name="connsiteY19" fmla="*/ 69291 h 249553"/>
              <a:gd name="connsiteX20" fmla="*/ 2140074 w 2140074"/>
              <a:gd name="connsiteY20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99907 w 2140074"/>
              <a:gd name="connsiteY4" fmla="*/ 88244 h 249553"/>
              <a:gd name="connsiteX5" fmla="*/ 576620 w 2140074"/>
              <a:gd name="connsiteY5" fmla="*/ 108096 h 249553"/>
              <a:gd name="connsiteX6" fmla="*/ 625138 w 2140074"/>
              <a:gd name="connsiteY6" fmla="*/ 130178 h 249553"/>
              <a:gd name="connsiteX7" fmla="*/ 653568 w 2140074"/>
              <a:gd name="connsiteY7" fmla="*/ 164021 h 249553"/>
              <a:gd name="connsiteX8" fmla="*/ 688270 w 2140074"/>
              <a:gd name="connsiteY8" fmla="*/ 208500 h 249553"/>
              <a:gd name="connsiteX9" fmla="*/ 704824 w 2140074"/>
              <a:gd name="connsiteY9" fmla="*/ 249553 h 249553"/>
              <a:gd name="connsiteX10" fmla="*/ 751496 w 2140074"/>
              <a:gd name="connsiteY10" fmla="*/ 212418 h 249553"/>
              <a:gd name="connsiteX11" fmla="*/ 785068 w 2140074"/>
              <a:gd name="connsiteY11" fmla="*/ 164915 h 249553"/>
              <a:gd name="connsiteX12" fmla="*/ 828782 w 2140074"/>
              <a:gd name="connsiteY12" fmla="*/ 125878 h 249553"/>
              <a:gd name="connsiteX13" fmla="*/ 974995 w 2140074"/>
              <a:gd name="connsiteY13" fmla="*/ 82198 h 249553"/>
              <a:gd name="connsiteX14" fmla="*/ 1258958 w 2140074"/>
              <a:gd name="connsiteY14" fmla="*/ 87293 h 249553"/>
              <a:gd name="connsiteX15" fmla="*/ 1642199 w 2140074"/>
              <a:gd name="connsiteY15" fmla="*/ 132220 h 249553"/>
              <a:gd name="connsiteX16" fmla="*/ 1789028 w 2140074"/>
              <a:gd name="connsiteY16" fmla="*/ 148530 h 249553"/>
              <a:gd name="connsiteX17" fmla="*/ 1975893 w 2140074"/>
              <a:gd name="connsiteY17" fmla="*/ 138854 h 249553"/>
              <a:gd name="connsiteX18" fmla="*/ 2065686 w 2140074"/>
              <a:gd name="connsiteY18" fmla="*/ 112867 h 249553"/>
              <a:gd name="connsiteX19" fmla="*/ 2127723 w 2140074"/>
              <a:gd name="connsiteY19" fmla="*/ 69291 h 249553"/>
              <a:gd name="connsiteX20" fmla="*/ 2140074 w 2140074"/>
              <a:gd name="connsiteY20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513059 w 2140074"/>
              <a:gd name="connsiteY4" fmla="*/ 88246 h 249553"/>
              <a:gd name="connsiteX5" fmla="*/ 576620 w 2140074"/>
              <a:gd name="connsiteY5" fmla="*/ 108096 h 249553"/>
              <a:gd name="connsiteX6" fmla="*/ 625138 w 2140074"/>
              <a:gd name="connsiteY6" fmla="*/ 130178 h 249553"/>
              <a:gd name="connsiteX7" fmla="*/ 653568 w 2140074"/>
              <a:gd name="connsiteY7" fmla="*/ 164021 h 249553"/>
              <a:gd name="connsiteX8" fmla="*/ 688270 w 2140074"/>
              <a:gd name="connsiteY8" fmla="*/ 208500 h 249553"/>
              <a:gd name="connsiteX9" fmla="*/ 704824 w 2140074"/>
              <a:gd name="connsiteY9" fmla="*/ 249553 h 249553"/>
              <a:gd name="connsiteX10" fmla="*/ 751496 w 2140074"/>
              <a:gd name="connsiteY10" fmla="*/ 212418 h 249553"/>
              <a:gd name="connsiteX11" fmla="*/ 785068 w 2140074"/>
              <a:gd name="connsiteY11" fmla="*/ 164915 h 249553"/>
              <a:gd name="connsiteX12" fmla="*/ 828782 w 2140074"/>
              <a:gd name="connsiteY12" fmla="*/ 125878 h 249553"/>
              <a:gd name="connsiteX13" fmla="*/ 974995 w 2140074"/>
              <a:gd name="connsiteY13" fmla="*/ 82198 h 249553"/>
              <a:gd name="connsiteX14" fmla="*/ 1258958 w 2140074"/>
              <a:gd name="connsiteY14" fmla="*/ 87293 h 249553"/>
              <a:gd name="connsiteX15" fmla="*/ 1642199 w 2140074"/>
              <a:gd name="connsiteY15" fmla="*/ 132220 h 249553"/>
              <a:gd name="connsiteX16" fmla="*/ 1789028 w 2140074"/>
              <a:gd name="connsiteY16" fmla="*/ 148530 h 249553"/>
              <a:gd name="connsiteX17" fmla="*/ 1975893 w 2140074"/>
              <a:gd name="connsiteY17" fmla="*/ 138854 h 249553"/>
              <a:gd name="connsiteX18" fmla="*/ 2065686 w 2140074"/>
              <a:gd name="connsiteY18" fmla="*/ 112867 h 249553"/>
              <a:gd name="connsiteX19" fmla="*/ 2127723 w 2140074"/>
              <a:gd name="connsiteY19" fmla="*/ 69291 h 249553"/>
              <a:gd name="connsiteX20" fmla="*/ 2140074 w 2140074"/>
              <a:gd name="connsiteY20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211935 w 2140074"/>
              <a:gd name="connsiteY3" fmla="*/ 149317 h 249553"/>
              <a:gd name="connsiteX4" fmla="*/ 513059 w 2140074"/>
              <a:gd name="connsiteY4" fmla="*/ 88246 h 249553"/>
              <a:gd name="connsiteX5" fmla="*/ 576620 w 2140074"/>
              <a:gd name="connsiteY5" fmla="*/ 108096 h 249553"/>
              <a:gd name="connsiteX6" fmla="*/ 625138 w 2140074"/>
              <a:gd name="connsiteY6" fmla="*/ 130178 h 249553"/>
              <a:gd name="connsiteX7" fmla="*/ 653568 w 2140074"/>
              <a:gd name="connsiteY7" fmla="*/ 164021 h 249553"/>
              <a:gd name="connsiteX8" fmla="*/ 688270 w 2140074"/>
              <a:gd name="connsiteY8" fmla="*/ 208500 h 249553"/>
              <a:gd name="connsiteX9" fmla="*/ 704824 w 2140074"/>
              <a:gd name="connsiteY9" fmla="*/ 249553 h 249553"/>
              <a:gd name="connsiteX10" fmla="*/ 751496 w 2140074"/>
              <a:gd name="connsiteY10" fmla="*/ 212418 h 249553"/>
              <a:gd name="connsiteX11" fmla="*/ 785068 w 2140074"/>
              <a:gd name="connsiteY11" fmla="*/ 164915 h 249553"/>
              <a:gd name="connsiteX12" fmla="*/ 828782 w 2140074"/>
              <a:gd name="connsiteY12" fmla="*/ 125878 h 249553"/>
              <a:gd name="connsiteX13" fmla="*/ 974995 w 2140074"/>
              <a:gd name="connsiteY13" fmla="*/ 82198 h 249553"/>
              <a:gd name="connsiteX14" fmla="*/ 1258958 w 2140074"/>
              <a:gd name="connsiteY14" fmla="*/ 87293 h 249553"/>
              <a:gd name="connsiteX15" fmla="*/ 1642199 w 2140074"/>
              <a:gd name="connsiteY15" fmla="*/ 132220 h 249553"/>
              <a:gd name="connsiteX16" fmla="*/ 1789028 w 2140074"/>
              <a:gd name="connsiteY16" fmla="*/ 148530 h 249553"/>
              <a:gd name="connsiteX17" fmla="*/ 1975893 w 2140074"/>
              <a:gd name="connsiteY17" fmla="*/ 138854 h 249553"/>
              <a:gd name="connsiteX18" fmla="*/ 2065686 w 2140074"/>
              <a:gd name="connsiteY18" fmla="*/ 112867 h 249553"/>
              <a:gd name="connsiteX19" fmla="*/ 2127723 w 2140074"/>
              <a:gd name="connsiteY19" fmla="*/ 69291 h 249553"/>
              <a:gd name="connsiteX20" fmla="*/ 2140074 w 2140074"/>
              <a:gd name="connsiteY20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211935 w 2140074"/>
              <a:gd name="connsiteY3" fmla="*/ 149317 h 249553"/>
              <a:gd name="connsiteX4" fmla="*/ 397879 w 2140074"/>
              <a:gd name="connsiteY4" fmla="*/ 115039 h 249553"/>
              <a:gd name="connsiteX5" fmla="*/ 513059 w 2140074"/>
              <a:gd name="connsiteY5" fmla="*/ 88246 h 249553"/>
              <a:gd name="connsiteX6" fmla="*/ 576620 w 2140074"/>
              <a:gd name="connsiteY6" fmla="*/ 108096 h 249553"/>
              <a:gd name="connsiteX7" fmla="*/ 625138 w 2140074"/>
              <a:gd name="connsiteY7" fmla="*/ 130178 h 249553"/>
              <a:gd name="connsiteX8" fmla="*/ 653568 w 2140074"/>
              <a:gd name="connsiteY8" fmla="*/ 164021 h 249553"/>
              <a:gd name="connsiteX9" fmla="*/ 688270 w 2140074"/>
              <a:gd name="connsiteY9" fmla="*/ 20850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211935 w 2140074"/>
              <a:gd name="connsiteY3" fmla="*/ 149317 h 249553"/>
              <a:gd name="connsiteX4" fmla="*/ 362519 w 2140074"/>
              <a:gd name="connsiteY4" fmla="*/ 95992 h 249553"/>
              <a:gd name="connsiteX5" fmla="*/ 513059 w 2140074"/>
              <a:gd name="connsiteY5" fmla="*/ 88246 h 249553"/>
              <a:gd name="connsiteX6" fmla="*/ 576620 w 2140074"/>
              <a:gd name="connsiteY6" fmla="*/ 108096 h 249553"/>
              <a:gd name="connsiteX7" fmla="*/ 625138 w 2140074"/>
              <a:gd name="connsiteY7" fmla="*/ 130178 h 249553"/>
              <a:gd name="connsiteX8" fmla="*/ 653568 w 2140074"/>
              <a:gd name="connsiteY8" fmla="*/ 164021 h 249553"/>
              <a:gd name="connsiteX9" fmla="*/ 688270 w 2140074"/>
              <a:gd name="connsiteY9" fmla="*/ 20850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211935 w 2140074"/>
              <a:gd name="connsiteY3" fmla="*/ 149317 h 249553"/>
              <a:gd name="connsiteX4" fmla="*/ 362519 w 2140074"/>
              <a:gd name="connsiteY4" fmla="*/ 95992 h 249553"/>
              <a:gd name="connsiteX5" fmla="*/ 513059 w 2140074"/>
              <a:gd name="connsiteY5" fmla="*/ 88246 h 249553"/>
              <a:gd name="connsiteX6" fmla="*/ 576620 w 2140074"/>
              <a:gd name="connsiteY6" fmla="*/ 108096 h 249553"/>
              <a:gd name="connsiteX7" fmla="*/ 625138 w 2140074"/>
              <a:gd name="connsiteY7" fmla="*/ 130178 h 249553"/>
              <a:gd name="connsiteX8" fmla="*/ 653568 w 2140074"/>
              <a:gd name="connsiteY8" fmla="*/ 164021 h 249553"/>
              <a:gd name="connsiteX9" fmla="*/ 688270 w 2140074"/>
              <a:gd name="connsiteY9" fmla="*/ 20850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211935 w 2140074"/>
              <a:gd name="connsiteY3" fmla="*/ 135033 h 249553"/>
              <a:gd name="connsiteX4" fmla="*/ 362519 w 2140074"/>
              <a:gd name="connsiteY4" fmla="*/ 95992 h 249553"/>
              <a:gd name="connsiteX5" fmla="*/ 513059 w 2140074"/>
              <a:gd name="connsiteY5" fmla="*/ 88246 h 249553"/>
              <a:gd name="connsiteX6" fmla="*/ 576620 w 2140074"/>
              <a:gd name="connsiteY6" fmla="*/ 108096 h 249553"/>
              <a:gd name="connsiteX7" fmla="*/ 625138 w 2140074"/>
              <a:gd name="connsiteY7" fmla="*/ 130178 h 249553"/>
              <a:gd name="connsiteX8" fmla="*/ 653568 w 2140074"/>
              <a:gd name="connsiteY8" fmla="*/ 164021 h 249553"/>
              <a:gd name="connsiteX9" fmla="*/ 688270 w 2140074"/>
              <a:gd name="connsiteY9" fmla="*/ 20850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211935 w 2140074"/>
              <a:gd name="connsiteY3" fmla="*/ 135033 h 249553"/>
              <a:gd name="connsiteX4" fmla="*/ 362519 w 2140074"/>
              <a:gd name="connsiteY4" fmla="*/ 95992 h 249553"/>
              <a:gd name="connsiteX5" fmla="*/ 513059 w 2140074"/>
              <a:gd name="connsiteY5" fmla="*/ 88246 h 249553"/>
              <a:gd name="connsiteX6" fmla="*/ 576620 w 2140074"/>
              <a:gd name="connsiteY6" fmla="*/ 108096 h 249553"/>
              <a:gd name="connsiteX7" fmla="*/ 625138 w 2140074"/>
              <a:gd name="connsiteY7" fmla="*/ 130178 h 249553"/>
              <a:gd name="connsiteX8" fmla="*/ 653568 w 2140074"/>
              <a:gd name="connsiteY8" fmla="*/ 164021 h 249553"/>
              <a:gd name="connsiteX9" fmla="*/ 688270 w 2140074"/>
              <a:gd name="connsiteY9" fmla="*/ 20850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54317"/>
              <a:gd name="connsiteX1" fmla="*/ 12627 w 2140074"/>
              <a:gd name="connsiteY1" fmla="*/ 74610 h 254317"/>
              <a:gd name="connsiteX2" fmla="*/ 77534 w 2140074"/>
              <a:gd name="connsiteY2" fmla="*/ 125459 h 254317"/>
              <a:gd name="connsiteX3" fmla="*/ 211935 w 2140074"/>
              <a:gd name="connsiteY3" fmla="*/ 135033 h 254317"/>
              <a:gd name="connsiteX4" fmla="*/ 362519 w 2140074"/>
              <a:gd name="connsiteY4" fmla="*/ 95992 h 254317"/>
              <a:gd name="connsiteX5" fmla="*/ 513059 w 2140074"/>
              <a:gd name="connsiteY5" fmla="*/ 88246 h 254317"/>
              <a:gd name="connsiteX6" fmla="*/ 576620 w 2140074"/>
              <a:gd name="connsiteY6" fmla="*/ 108096 h 254317"/>
              <a:gd name="connsiteX7" fmla="*/ 625138 w 2140074"/>
              <a:gd name="connsiteY7" fmla="*/ 130178 h 254317"/>
              <a:gd name="connsiteX8" fmla="*/ 653568 w 2140074"/>
              <a:gd name="connsiteY8" fmla="*/ 164021 h 254317"/>
              <a:gd name="connsiteX9" fmla="*/ 688270 w 2140074"/>
              <a:gd name="connsiteY9" fmla="*/ 208500 h 254317"/>
              <a:gd name="connsiteX10" fmla="*/ 733110 w 2140074"/>
              <a:gd name="connsiteY10" fmla="*/ 254317 h 254317"/>
              <a:gd name="connsiteX11" fmla="*/ 751496 w 2140074"/>
              <a:gd name="connsiteY11" fmla="*/ 212418 h 254317"/>
              <a:gd name="connsiteX12" fmla="*/ 785068 w 2140074"/>
              <a:gd name="connsiteY12" fmla="*/ 164915 h 254317"/>
              <a:gd name="connsiteX13" fmla="*/ 828782 w 2140074"/>
              <a:gd name="connsiteY13" fmla="*/ 125878 h 254317"/>
              <a:gd name="connsiteX14" fmla="*/ 974995 w 2140074"/>
              <a:gd name="connsiteY14" fmla="*/ 82198 h 254317"/>
              <a:gd name="connsiteX15" fmla="*/ 1258958 w 2140074"/>
              <a:gd name="connsiteY15" fmla="*/ 87293 h 254317"/>
              <a:gd name="connsiteX16" fmla="*/ 1642199 w 2140074"/>
              <a:gd name="connsiteY16" fmla="*/ 132220 h 254317"/>
              <a:gd name="connsiteX17" fmla="*/ 1789028 w 2140074"/>
              <a:gd name="connsiteY17" fmla="*/ 148530 h 254317"/>
              <a:gd name="connsiteX18" fmla="*/ 1975893 w 2140074"/>
              <a:gd name="connsiteY18" fmla="*/ 138854 h 254317"/>
              <a:gd name="connsiteX19" fmla="*/ 2065686 w 2140074"/>
              <a:gd name="connsiteY19" fmla="*/ 112867 h 254317"/>
              <a:gd name="connsiteX20" fmla="*/ 2127723 w 2140074"/>
              <a:gd name="connsiteY20" fmla="*/ 69291 h 254317"/>
              <a:gd name="connsiteX21" fmla="*/ 2140074 w 2140074"/>
              <a:gd name="connsiteY21" fmla="*/ 0 h 254317"/>
              <a:gd name="connsiteX0" fmla="*/ 5557 w 2140074"/>
              <a:gd name="connsiteY0" fmla="*/ 2086 h 254317"/>
              <a:gd name="connsiteX1" fmla="*/ 12627 w 2140074"/>
              <a:gd name="connsiteY1" fmla="*/ 74610 h 254317"/>
              <a:gd name="connsiteX2" fmla="*/ 77534 w 2140074"/>
              <a:gd name="connsiteY2" fmla="*/ 125459 h 254317"/>
              <a:gd name="connsiteX3" fmla="*/ 211935 w 2140074"/>
              <a:gd name="connsiteY3" fmla="*/ 135033 h 254317"/>
              <a:gd name="connsiteX4" fmla="*/ 362519 w 2140074"/>
              <a:gd name="connsiteY4" fmla="*/ 95992 h 254317"/>
              <a:gd name="connsiteX5" fmla="*/ 513059 w 2140074"/>
              <a:gd name="connsiteY5" fmla="*/ 88246 h 254317"/>
              <a:gd name="connsiteX6" fmla="*/ 576620 w 2140074"/>
              <a:gd name="connsiteY6" fmla="*/ 108096 h 254317"/>
              <a:gd name="connsiteX7" fmla="*/ 625138 w 2140074"/>
              <a:gd name="connsiteY7" fmla="*/ 130178 h 254317"/>
              <a:gd name="connsiteX8" fmla="*/ 653568 w 2140074"/>
              <a:gd name="connsiteY8" fmla="*/ 164021 h 254317"/>
              <a:gd name="connsiteX9" fmla="*/ 688270 w 2140074"/>
              <a:gd name="connsiteY9" fmla="*/ 208500 h 254317"/>
              <a:gd name="connsiteX10" fmla="*/ 733110 w 2140074"/>
              <a:gd name="connsiteY10" fmla="*/ 254317 h 254317"/>
              <a:gd name="connsiteX11" fmla="*/ 751496 w 2140074"/>
              <a:gd name="connsiteY11" fmla="*/ 212418 h 254317"/>
              <a:gd name="connsiteX12" fmla="*/ 785068 w 2140074"/>
              <a:gd name="connsiteY12" fmla="*/ 164915 h 254317"/>
              <a:gd name="connsiteX13" fmla="*/ 828782 w 2140074"/>
              <a:gd name="connsiteY13" fmla="*/ 125878 h 254317"/>
              <a:gd name="connsiteX14" fmla="*/ 974995 w 2140074"/>
              <a:gd name="connsiteY14" fmla="*/ 82198 h 254317"/>
              <a:gd name="connsiteX15" fmla="*/ 1258958 w 2140074"/>
              <a:gd name="connsiteY15" fmla="*/ 87293 h 254317"/>
              <a:gd name="connsiteX16" fmla="*/ 1642199 w 2140074"/>
              <a:gd name="connsiteY16" fmla="*/ 132220 h 254317"/>
              <a:gd name="connsiteX17" fmla="*/ 1789028 w 2140074"/>
              <a:gd name="connsiteY17" fmla="*/ 148530 h 254317"/>
              <a:gd name="connsiteX18" fmla="*/ 1975893 w 2140074"/>
              <a:gd name="connsiteY18" fmla="*/ 138854 h 254317"/>
              <a:gd name="connsiteX19" fmla="*/ 2065686 w 2140074"/>
              <a:gd name="connsiteY19" fmla="*/ 112867 h 254317"/>
              <a:gd name="connsiteX20" fmla="*/ 2127723 w 2140074"/>
              <a:gd name="connsiteY20" fmla="*/ 69291 h 254317"/>
              <a:gd name="connsiteX21" fmla="*/ 2140074 w 2140074"/>
              <a:gd name="connsiteY21" fmla="*/ 0 h 254317"/>
              <a:gd name="connsiteX0" fmla="*/ 5557 w 2140074"/>
              <a:gd name="connsiteY0" fmla="*/ 2086 h 254317"/>
              <a:gd name="connsiteX1" fmla="*/ 12627 w 2140074"/>
              <a:gd name="connsiteY1" fmla="*/ 74610 h 254317"/>
              <a:gd name="connsiteX2" fmla="*/ 77534 w 2140074"/>
              <a:gd name="connsiteY2" fmla="*/ 125459 h 254317"/>
              <a:gd name="connsiteX3" fmla="*/ 211935 w 2140074"/>
              <a:gd name="connsiteY3" fmla="*/ 135033 h 254317"/>
              <a:gd name="connsiteX4" fmla="*/ 362519 w 2140074"/>
              <a:gd name="connsiteY4" fmla="*/ 95992 h 254317"/>
              <a:gd name="connsiteX5" fmla="*/ 513059 w 2140074"/>
              <a:gd name="connsiteY5" fmla="*/ 88246 h 254317"/>
              <a:gd name="connsiteX6" fmla="*/ 576620 w 2140074"/>
              <a:gd name="connsiteY6" fmla="*/ 108096 h 254317"/>
              <a:gd name="connsiteX7" fmla="*/ 625138 w 2140074"/>
              <a:gd name="connsiteY7" fmla="*/ 130178 h 254317"/>
              <a:gd name="connsiteX8" fmla="*/ 653568 w 2140074"/>
              <a:gd name="connsiteY8" fmla="*/ 164021 h 254317"/>
              <a:gd name="connsiteX9" fmla="*/ 688270 w 2140074"/>
              <a:gd name="connsiteY9" fmla="*/ 208500 h 254317"/>
              <a:gd name="connsiteX10" fmla="*/ 733110 w 2140074"/>
              <a:gd name="connsiteY10" fmla="*/ 254317 h 254317"/>
              <a:gd name="connsiteX11" fmla="*/ 751496 w 2140074"/>
              <a:gd name="connsiteY11" fmla="*/ 212418 h 254317"/>
              <a:gd name="connsiteX12" fmla="*/ 785068 w 2140074"/>
              <a:gd name="connsiteY12" fmla="*/ 164915 h 254317"/>
              <a:gd name="connsiteX13" fmla="*/ 828782 w 2140074"/>
              <a:gd name="connsiteY13" fmla="*/ 125878 h 254317"/>
              <a:gd name="connsiteX14" fmla="*/ 974995 w 2140074"/>
              <a:gd name="connsiteY14" fmla="*/ 82198 h 254317"/>
              <a:gd name="connsiteX15" fmla="*/ 1258958 w 2140074"/>
              <a:gd name="connsiteY15" fmla="*/ 87293 h 254317"/>
              <a:gd name="connsiteX16" fmla="*/ 1642199 w 2140074"/>
              <a:gd name="connsiteY16" fmla="*/ 132220 h 254317"/>
              <a:gd name="connsiteX17" fmla="*/ 1789028 w 2140074"/>
              <a:gd name="connsiteY17" fmla="*/ 148530 h 254317"/>
              <a:gd name="connsiteX18" fmla="*/ 1975893 w 2140074"/>
              <a:gd name="connsiteY18" fmla="*/ 138854 h 254317"/>
              <a:gd name="connsiteX19" fmla="*/ 2065686 w 2140074"/>
              <a:gd name="connsiteY19" fmla="*/ 112867 h 254317"/>
              <a:gd name="connsiteX20" fmla="*/ 2127723 w 2140074"/>
              <a:gd name="connsiteY20" fmla="*/ 69291 h 254317"/>
              <a:gd name="connsiteX21" fmla="*/ 2140074 w 2140074"/>
              <a:gd name="connsiteY21" fmla="*/ 0 h 254317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576620 w 2140074"/>
              <a:gd name="connsiteY6" fmla="*/ 108096 h 244795"/>
              <a:gd name="connsiteX7" fmla="*/ 625138 w 2140074"/>
              <a:gd name="connsiteY7" fmla="*/ 130178 h 244795"/>
              <a:gd name="connsiteX8" fmla="*/ 653568 w 2140074"/>
              <a:gd name="connsiteY8" fmla="*/ 164021 h 244795"/>
              <a:gd name="connsiteX9" fmla="*/ 688270 w 2140074"/>
              <a:gd name="connsiteY9" fmla="*/ 208500 h 244795"/>
              <a:gd name="connsiteX10" fmla="*/ 704820 w 2140074"/>
              <a:gd name="connsiteY10" fmla="*/ 244795 h 244795"/>
              <a:gd name="connsiteX11" fmla="*/ 751496 w 2140074"/>
              <a:gd name="connsiteY11" fmla="*/ 212418 h 244795"/>
              <a:gd name="connsiteX12" fmla="*/ 785068 w 2140074"/>
              <a:gd name="connsiteY12" fmla="*/ 164915 h 244795"/>
              <a:gd name="connsiteX13" fmla="*/ 828782 w 2140074"/>
              <a:gd name="connsiteY13" fmla="*/ 125878 h 244795"/>
              <a:gd name="connsiteX14" fmla="*/ 974995 w 2140074"/>
              <a:gd name="connsiteY14" fmla="*/ 82198 h 244795"/>
              <a:gd name="connsiteX15" fmla="*/ 1258958 w 2140074"/>
              <a:gd name="connsiteY15" fmla="*/ 87293 h 244795"/>
              <a:gd name="connsiteX16" fmla="*/ 1642199 w 2140074"/>
              <a:gd name="connsiteY16" fmla="*/ 132220 h 244795"/>
              <a:gd name="connsiteX17" fmla="*/ 1789028 w 2140074"/>
              <a:gd name="connsiteY17" fmla="*/ 148530 h 244795"/>
              <a:gd name="connsiteX18" fmla="*/ 1975893 w 2140074"/>
              <a:gd name="connsiteY18" fmla="*/ 138854 h 244795"/>
              <a:gd name="connsiteX19" fmla="*/ 2065686 w 2140074"/>
              <a:gd name="connsiteY19" fmla="*/ 112867 h 244795"/>
              <a:gd name="connsiteX20" fmla="*/ 2127723 w 2140074"/>
              <a:gd name="connsiteY20" fmla="*/ 69291 h 244795"/>
              <a:gd name="connsiteX21" fmla="*/ 2140074 w 2140074"/>
              <a:gd name="connsiteY21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576620 w 2140074"/>
              <a:gd name="connsiteY6" fmla="*/ 108096 h 244795"/>
              <a:gd name="connsiteX7" fmla="*/ 625138 w 2140074"/>
              <a:gd name="connsiteY7" fmla="*/ 130178 h 244795"/>
              <a:gd name="connsiteX8" fmla="*/ 653568 w 2140074"/>
              <a:gd name="connsiteY8" fmla="*/ 164021 h 244795"/>
              <a:gd name="connsiteX9" fmla="*/ 688270 w 2140074"/>
              <a:gd name="connsiteY9" fmla="*/ 208500 h 244795"/>
              <a:gd name="connsiteX10" fmla="*/ 704820 w 2140074"/>
              <a:gd name="connsiteY10" fmla="*/ 244795 h 244795"/>
              <a:gd name="connsiteX11" fmla="*/ 751496 w 2140074"/>
              <a:gd name="connsiteY11" fmla="*/ 212418 h 244795"/>
              <a:gd name="connsiteX12" fmla="*/ 828782 w 2140074"/>
              <a:gd name="connsiteY12" fmla="*/ 125878 h 244795"/>
              <a:gd name="connsiteX13" fmla="*/ 974995 w 2140074"/>
              <a:gd name="connsiteY13" fmla="*/ 82198 h 244795"/>
              <a:gd name="connsiteX14" fmla="*/ 1258958 w 2140074"/>
              <a:gd name="connsiteY14" fmla="*/ 87293 h 244795"/>
              <a:gd name="connsiteX15" fmla="*/ 1642199 w 2140074"/>
              <a:gd name="connsiteY15" fmla="*/ 132220 h 244795"/>
              <a:gd name="connsiteX16" fmla="*/ 1789028 w 2140074"/>
              <a:gd name="connsiteY16" fmla="*/ 148530 h 244795"/>
              <a:gd name="connsiteX17" fmla="*/ 1975893 w 2140074"/>
              <a:gd name="connsiteY17" fmla="*/ 138854 h 244795"/>
              <a:gd name="connsiteX18" fmla="*/ 2065686 w 2140074"/>
              <a:gd name="connsiteY18" fmla="*/ 112867 h 244795"/>
              <a:gd name="connsiteX19" fmla="*/ 2127723 w 2140074"/>
              <a:gd name="connsiteY19" fmla="*/ 69291 h 244795"/>
              <a:gd name="connsiteX20" fmla="*/ 2140074 w 2140074"/>
              <a:gd name="connsiteY20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576620 w 2140074"/>
              <a:gd name="connsiteY6" fmla="*/ 108096 h 244795"/>
              <a:gd name="connsiteX7" fmla="*/ 625138 w 2140074"/>
              <a:gd name="connsiteY7" fmla="*/ 130178 h 244795"/>
              <a:gd name="connsiteX8" fmla="*/ 653568 w 2140074"/>
              <a:gd name="connsiteY8" fmla="*/ 164021 h 244795"/>
              <a:gd name="connsiteX9" fmla="*/ 688270 w 2140074"/>
              <a:gd name="connsiteY9" fmla="*/ 208500 h 244795"/>
              <a:gd name="connsiteX10" fmla="*/ 704820 w 2140074"/>
              <a:gd name="connsiteY10" fmla="*/ 244795 h 244795"/>
              <a:gd name="connsiteX11" fmla="*/ 828782 w 2140074"/>
              <a:gd name="connsiteY11" fmla="*/ 125878 h 244795"/>
              <a:gd name="connsiteX12" fmla="*/ 974995 w 2140074"/>
              <a:gd name="connsiteY12" fmla="*/ 82198 h 244795"/>
              <a:gd name="connsiteX13" fmla="*/ 1258958 w 2140074"/>
              <a:gd name="connsiteY13" fmla="*/ 87293 h 244795"/>
              <a:gd name="connsiteX14" fmla="*/ 1642199 w 2140074"/>
              <a:gd name="connsiteY14" fmla="*/ 132220 h 244795"/>
              <a:gd name="connsiteX15" fmla="*/ 1789028 w 2140074"/>
              <a:gd name="connsiteY15" fmla="*/ 148530 h 244795"/>
              <a:gd name="connsiteX16" fmla="*/ 1975893 w 2140074"/>
              <a:gd name="connsiteY16" fmla="*/ 138854 h 244795"/>
              <a:gd name="connsiteX17" fmla="*/ 2065686 w 2140074"/>
              <a:gd name="connsiteY17" fmla="*/ 112867 h 244795"/>
              <a:gd name="connsiteX18" fmla="*/ 2127723 w 2140074"/>
              <a:gd name="connsiteY18" fmla="*/ 69291 h 244795"/>
              <a:gd name="connsiteX19" fmla="*/ 2140074 w 2140074"/>
              <a:gd name="connsiteY19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576620 w 2140074"/>
              <a:gd name="connsiteY6" fmla="*/ 108096 h 244795"/>
              <a:gd name="connsiteX7" fmla="*/ 625138 w 2140074"/>
              <a:gd name="connsiteY7" fmla="*/ 130178 h 244795"/>
              <a:gd name="connsiteX8" fmla="*/ 688270 w 2140074"/>
              <a:gd name="connsiteY8" fmla="*/ 208500 h 244795"/>
              <a:gd name="connsiteX9" fmla="*/ 704820 w 2140074"/>
              <a:gd name="connsiteY9" fmla="*/ 244795 h 244795"/>
              <a:gd name="connsiteX10" fmla="*/ 828782 w 2140074"/>
              <a:gd name="connsiteY10" fmla="*/ 125878 h 244795"/>
              <a:gd name="connsiteX11" fmla="*/ 974995 w 2140074"/>
              <a:gd name="connsiteY11" fmla="*/ 82198 h 244795"/>
              <a:gd name="connsiteX12" fmla="*/ 1258958 w 2140074"/>
              <a:gd name="connsiteY12" fmla="*/ 87293 h 244795"/>
              <a:gd name="connsiteX13" fmla="*/ 1642199 w 2140074"/>
              <a:gd name="connsiteY13" fmla="*/ 132220 h 244795"/>
              <a:gd name="connsiteX14" fmla="*/ 1789028 w 2140074"/>
              <a:gd name="connsiteY14" fmla="*/ 148530 h 244795"/>
              <a:gd name="connsiteX15" fmla="*/ 1975893 w 2140074"/>
              <a:gd name="connsiteY15" fmla="*/ 138854 h 244795"/>
              <a:gd name="connsiteX16" fmla="*/ 2065686 w 2140074"/>
              <a:gd name="connsiteY16" fmla="*/ 112867 h 244795"/>
              <a:gd name="connsiteX17" fmla="*/ 2127723 w 2140074"/>
              <a:gd name="connsiteY17" fmla="*/ 69291 h 244795"/>
              <a:gd name="connsiteX18" fmla="*/ 2140074 w 2140074"/>
              <a:gd name="connsiteY18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576620 w 2140074"/>
              <a:gd name="connsiteY6" fmla="*/ 108096 h 244795"/>
              <a:gd name="connsiteX7" fmla="*/ 688270 w 2140074"/>
              <a:gd name="connsiteY7" fmla="*/ 208500 h 244795"/>
              <a:gd name="connsiteX8" fmla="*/ 704820 w 2140074"/>
              <a:gd name="connsiteY8" fmla="*/ 244795 h 244795"/>
              <a:gd name="connsiteX9" fmla="*/ 828782 w 2140074"/>
              <a:gd name="connsiteY9" fmla="*/ 125878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576620 w 2140074"/>
              <a:gd name="connsiteY6" fmla="*/ 108096 h 244795"/>
              <a:gd name="connsiteX7" fmla="*/ 704820 w 2140074"/>
              <a:gd name="connsiteY7" fmla="*/ 244795 h 244795"/>
              <a:gd name="connsiteX8" fmla="*/ 828782 w 2140074"/>
              <a:gd name="connsiteY8" fmla="*/ 125878 h 244795"/>
              <a:gd name="connsiteX9" fmla="*/ 974995 w 2140074"/>
              <a:gd name="connsiteY9" fmla="*/ 82198 h 244795"/>
              <a:gd name="connsiteX10" fmla="*/ 1258958 w 2140074"/>
              <a:gd name="connsiteY10" fmla="*/ 87293 h 244795"/>
              <a:gd name="connsiteX11" fmla="*/ 1642199 w 2140074"/>
              <a:gd name="connsiteY11" fmla="*/ 132220 h 244795"/>
              <a:gd name="connsiteX12" fmla="*/ 1789028 w 2140074"/>
              <a:gd name="connsiteY12" fmla="*/ 148530 h 244795"/>
              <a:gd name="connsiteX13" fmla="*/ 1975893 w 2140074"/>
              <a:gd name="connsiteY13" fmla="*/ 138854 h 244795"/>
              <a:gd name="connsiteX14" fmla="*/ 2065686 w 2140074"/>
              <a:gd name="connsiteY14" fmla="*/ 112867 h 244795"/>
              <a:gd name="connsiteX15" fmla="*/ 2127723 w 2140074"/>
              <a:gd name="connsiteY15" fmla="*/ 69291 h 244795"/>
              <a:gd name="connsiteX16" fmla="*/ 2140074 w 2140074"/>
              <a:gd name="connsiteY16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704820 w 2140074"/>
              <a:gd name="connsiteY6" fmla="*/ 244795 h 244795"/>
              <a:gd name="connsiteX7" fmla="*/ 828782 w 2140074"/>
              <a:gd name="connsiteY7" fmla="*/ 125878 h 244795"/>
              <a:gd name="connsiteX8" fmla="*/ 974995 w 2140074"/>
              <a:gd name="connsiteY8" fmla="*/ 82198 h 244795"/>
              <a:gd name="connsiteX9" fmla="*/ 1258958 w 2140074"/>
              <a:gd name="connsiteY9" fmla="*/ 87293 h 244795"/>
              <a:gd name="connsiteX10" fmla="*/ 1642199 w 2140074"/>
              <a:gd name="connsiteY10" fmla="*/ 132220 h 244795"/>
              <a:gd name="connsiteX11" fmla="*/ 1789028 w 2140074"/>
              <a:gd name="connsiteY11" fmla="*/ 148530 h 244795"/>
              <a:gd name="connsiteX12" fmla="*/ 1975893 w 2140074"/>
              <a:gd name="connsiteY12" fmla="*/ 138854 h 244795"/>
              <a:gd name="connsiteX13" fmla="*/ 2065686 w 2140074"/>
              <a:gd name="connsiteY13" fmla="*/ 112867 h 244795"/>
              <a:gd name="connsiteX14" fmla="*/ 2127723 w 2140074"/>
              <a:gd name="connsiteY14" fmla="*/ 69291 h 244795"/>
              <a:gd name="connsiteX15" fmla="*/ 2140074 w 2140074"/>
              <a:gd name="connsiteY15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17114 w 2140074"/>
              <a:gd name="connsiteY6" fmla="*/ 157900 h 244795"/>
              <a:gd name="connsiteX7" fmla="*/ 704820 w 2140074"/>
              <a:gd name="connsiteY7" fmla="*/ 244795 h 244795"/>
              <a:gd name="connsiteX8" fmla="*/ 828782 w 2140074"/>
              <a:gd name="connsiteY8" fmla="*/ 125878 h 244795"/>
              <a:gd name="connsiteX9" fmla="*/ 974995 w 2140074"/>
              <a:gd name="connsiteY9" fmla="*/ 82198 h 244795"/>
              <a:gd name="connsiteX10" fmla="*/ 1258958 w 2140074"/>
              <a:gd name="connsiteY10" fmla="*/ 87293 h 244795"/>
              <a:gd name="connsiteX11" fmla="*/ 1642199 w 2140074"/>
              <a:gd name="connsiteY11" fmla="*/ 132220 h 244795"/>
              <a:gd name="connsiteX12" fmla="*/ 1789028 w 2140074"/>
              <a:gd name="connsiteY12" fmla="*/ 148530 h 244795"/>
              <a:gd name="connsiteX13" fmla="*/ 1975893 w 2140074"/>
              <a:gd name="connsiteY13" fmla="*/ 138854 h 244795"/>
              <a:gd name="connsiteX14" fmla="*/ 2065686 w 2140074"/>
              <a:gd name="connsiteY14" fmla="*/ 112867 h 244795"/>
              <a:gd name="connsiteX15" fmla="*/ 2127723 w 2140074"/>
              <a:gd name="connsiteY15" fmla="*/ 69291 h 244795"/>
              <a:gd name="connsiteX16" fmla="*/ 2140074 w 2140074"/>
              <a:gd name="connsiteY16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828782 w 2140074"/>
              <a:gd name="connsiteY8" fmla="*/ 125878 h 244795"/>
              <a:gd name="connsiteX9" fmla="*/ 974995 w 2140074"/>
              <a:gd name="connsiteY9" fmla="*/ 82198 h 244795"/>
              <a:gd name="connsiteX10" fmla="*/ 1258958 w 2140074"/>
              <a:gd name="connsiteY10" fmla="*/ 87293 h 244795"/>
              <a:gd name="connsiteX11" fmla="*/ 1642199 w 2140074"/>
              <a:gd name="connsiteY11" fmla="*/ 132220 h 244795"/>
              <a:gd name="connsiteX12" fmla="*/ 1789028 w 2140074"/>
              <a:gd name="connsiteY12" fmla="*/ 148530 h 244795"/>
              <a:gd name="connsiteX13" fmla="*/ 1975893 w 2140074"/>
              <a:gd name="connsiteY13" fmla="*/ 138854 h 244795"/>
              <a:gd name="connsiteX14" fmla="*/ 2065686 w 2140074"/>
              <a:gd name="connsiteY14" fmla="*/ 112867 h 244795"/>
              <a:gd name="connsiteX15" fmla="*/ 2127723 w 2140074"/>
              <a:gd name="connsiteY15" fmla="*/ 69291 h 244795"/>
              <a:gd name="connsiteX16" fmla="*/ 2140074 w 2140074"/>
              <a:gd name="connsiteY16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828782 w 2140074"/>
              <a:gd name="connsiteY8" fmla="*/ 125878 h 244795"/>
              <a:gd name="connsiteX9" fmla="*/ 974995 w 2140074"/>
              <a:gd name="connsiteY9" fmla="*/ 82198 h 244795"/>
              <a:gd name="connsiteX10" fmla="*/ 1258958 w 2140074"/>
              <a:gd name="connsiteY10" fmla="*/ 87293 h 244795"/>
              <a:gd name="connsiteX11" fmla="*/ 1642199 w 2140074"/>
              <a:gd name="connsiteY11" fmla="*/ 132220 h 244795"/>
              <a:gd name="connsiteX12" fmla="*/ 1789028 w 2140074"/>
              <a:gd name="connsiteY12" fmla="*/ 148530 h 244795"/>
              <a:gd name="connsiteX13" fmla="*/ 1975893 w 2140074"/>
              <a:gd name="connsiteY13" fmla="*/ 138854 h 244795"/>
              <a:gd name="connsiteX14" fmla="*/ 2065686 w 2140074"/>
              <a:gd name="connsiteY14" fmla="*/ 112867 h 244795"/>
              <a:gd name="connsiteX15" fmla="*/ 2127723 w 2140074"/>
              <a:gd name="connsiteY15" fmla="*/ 69291 h 244795"/>
              <a:gd name="connsiteX16" fmla="*/ 2140074 w 2140074"/>
              <a:gd name="connsiteY16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828782 w 2140074"/>
              <a:gd name="connsiteY8" fmla="*/ 125878 h 244795"/>
              <a:gd name="connsiteX9" fmla="*/ 974995 w 2140074"/>
              <a:gd name="connsiteY9" fmla="*/ 82198 h 244795"/>
              <a:gd name="connsiteX10" fmla="*/ 1258958 w 2140074"/>
              <a:gd name="connsiteY10" fmla="*/ 87293 h 244795"/>
              <a:gd name="connsiteX11" fmla="*/ 1642199 w 2140074"/>
              <a:gd name="connsiteY11" fmla="*/ 132220 h 244795"/>
              <a:gd name="connsiteX12" fmla="*/ 1789028 w 2140074"/>
              <a:gd name="connsiteY12" fmla="*/ 148530 h 244795"/>
              <a:gd name="connsiteX13" fmla="*/ 1975893 w 2140074"/>
              <a:gd name="connsiteY13" fmla="*/ 138854 h 244795"/>
              <a:gd name="connsiteX14" fmla="*/ 2065686 w 2140074"/>
              <a:gd name="connsiteY14" fmla="*/ 112867 h 244795"/>
              <a:gd name="connsiteX15" fmla="*/ 2127723 w 2140074"/>
              <a:gd name="connsiteY15" fmla="*/ 69291 h 244795"/>
              <a:gd name="connsiteX16" fmla="*/ 2140074 w 2140074"/>
              <a:gd name="connsiteY16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28782 w 2140074"/>
              <a:gd name="connsiteY9" fmla="*/ 125878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28782 w 2140074"/>
              <a:gd name="connsiteY9" fmla="*/ 125878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14081 w 2140074"/>
              <a:gd name="connsiteY10" fmla="*/ 93601 h 244795"/>
              <a:gd name="connsiteX11" fmla="*/ 974995 w 2140074"/>
              <a:gd name="connsiteY11" fmla="*/ 82198 h 244795"/>
              <a:gd name="connsiteX12" fmla="*/ 1258958 w 2140074"/>
              <a:gd name="connsiteY12" fmla="*/ 87293 h 244795"/>
              <a:gd name="connsiteX13" fmla="*/ 1642199 w 2140074"/>
              <a:gd name="connsiteY13" fmla="*/ 132220 h 244795"/>
              <a:gd name="connsiteX14" fmla="*/ 1789028 w 2140074"/>
              <a:gd name="connsiteY14" fmla="*/ 148530 h 244795"/>
              <a:gd name="connsiteX15" fmla="*/ 1975893 w 2140074"/>
              <a:gd name="connsiteY15" fmla="*/ 138854 h 244795"/>
              <a:gd name="connsiteX16" fmla="*/ 2065686 w 2140074"/>
              <a:gd name="connsiteY16" fmla="*/ 112867 h 244795"/>
              <a:gd name="connsiteX17" fmla="*/ 2127723 w 2140074"/>
              <a:gd name="connsiteY17" fmla="*/ 69291 h 244795"/>
              <a:gd name="connsiteX18" fmla="*/ 2140074 w 2140074"/>
              <a:gd name="connsiteY18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152094 w 2140074"/>
              <a:gd name="connsiteY11" fmla="*/ 75455 h 244795"/>
              <a:gd name="connsiteX12" fmla="*/ 1258958 w 2140074"/>
              <a:gd name="connsiteY12" fmla="*/ 87293 h 244795"/>
              <a:gd name="connsiteX13" fmla="*/ 1642199 w 2140074"/>
              <a:gd name="connsiteY13" fmla="*/ 132220 h 244795"/>
              <a:gd name="connsiteX14" fmla="*/ 1789028 w 2140074"/>
              <a:gd name="connsiteY14" fmla="*/ 148530 h 244795"/>
              <a:gd name="connsiteX15" fmla="*/ 1975893 w 2140074"/>
              <a:gd name="connsiteY15" fmla="*/ 138854 h 244795"/>
              <a:gd name="connsiteX16" fmla="*/ 2065686 w 2140074"/>
              <a:gd name="connsiteY16" fmla="*/ 112867 h 244795"/>
              <a:gd name="connsiteX17" fmla="*/ 2127723 w 2140074"/>
              <a:gd name="connsiteY17" fmla="*/ 69291 h 244795"/>
              <a:gd name="connsiteX18" fmla="*/ 2140074 w 2140074"/>
              <a:gd name="connsiteY18" fmla="*/ 0 h 244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140074" h="244795">
                <a:moveTo>
                  <a:pt x="5557" y="2086"/>
                </a:moveTo>
                <a:cubicBezTo>
                  <a:pt x="-6441" y="30282"/>
                  <a:pt x="3365" y="40460"/>
                  <a:pt x="12627" y="74610"/>
                </a:cubicBezTo>
                <a:cubicBezTo>
                  <a:pt x="36573" y="97703"/>
                  <a:pt x="28366" y="86774"/>
                  <a:pt x="77534" y="125459"/>
                </a:cubicBezTo>
                <a:cubicBezTo>
                  <a:pt x="160846" y="147386"/>
                  <a:pt x="185054" y="127536"/>
                  <a:pt x="211935" y="135033"/>
                </a:cubicBezTo>
                <a:cubicBezTo>
                  <a:pt x="321901" y="104725"/>
                  <a:pt x="241611" y="129984"/>
                  <a:pt x="362519" y="95992"/>
                </a:cubicBezTo>
                <a:cubicBezTo>
                  <a:pt x="453122" y="85817"/>
                  <a:pt x="431853" y="84192"/>
                  <a:pt x="513059" y="88246"/>
                </a:cubicBezTo>
                <a:cubicBezTo>
                  <a:pt x="578046" y="96807"/>
                  <a:pt x="584232" y="102639"/>
                  <a:pt x="638329" y="143615"/>
                </a:cubicBezTo>
                <a:cubicBezTo>
                  <a:pt x="679799" y="196469"/>
                  <a:pt x="682656" y="211068"/>
                  <a:pt x="704820" y="244795"/>
                </a:cubicBezTo>
                <a:cubicBezTo>
                  <a:pt x="729803" y="219005"/>
                  <a:pt x="712354" y="236076"/>
                  <a:pt x="779770" y="167424"/>
                </a:cubicBezTo>
                <a:lnTo>
                  <a:pt x="857070" y="111594"/>
                </a:lnTo>
                <a:cubicBezTo>
                  <a:pt x="889607" y="97390"/>
                  <a:pt x="858614" y="104394"/>
                  <a:pt x="974995" y="82198"/>
                </a:cubicBezTo>
                <a:cubicBezTo>
                  <a:pt x="1024166" y="76175"/>
                  <a:pt x="1104767" y="74606"/>
                  <a:pt x="1152094" y="75455"/>
                </a:cubicBezTo>
                <a:cubicBezTo>
                  <a:pt x="1199421" y="76304"/>
                  <a:pt x="1177274" y="77832"/>
                  <a:pt x="1258958" y="87293"/>
                </a:cubicBezTo>
                <a:cubicBezTo>
                  <a:pt x="1520717" y="111137"/>
                  <a:pt x="1601674" y="122006"/>
                  <a:pt x="1642199" y="132220"/>
                </a:cubicBezTo>
                <a:lnTo>
                  <a:pt x="1789028" y="148530"/>
                </a:lnTo>
                <a:cubicBezTo>
                  <a:pt x="1844644" y="149636"/>
                  <a:pt x="1929783" y="144798"/>
                  <a:pt x="1975893" y="138854"/>
                </a:cubicBezTo>
                <a:cubicBezTo>
                  <a:pt x="2060557" y="122023"/>
                  <a:pt x="1972936" y="146381"/>
                  <a:pt x="2065686" y="112867"/>
                </a:cubicBezTo>
                <a:lnTo>
                  <a:pt x="2127723" y="69291"/>
                </a:lnTo>
                <a:cubicBezTo>
                  <a:pt x="2151547" y="8929"/>
                  <a:pt x="2131030" y="23096"/>
                  <a:pt x="2140074" y="0"/>
                </a:cubicBezTo>
              </a:path>
            </a:pathLst>
          </a:cu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63" name="Subtitle 2"/>
          <p:cNvSpPr txBox="1">
            <a:spLocks/>
          </p:cNvSpPr>
          <p:nvPr/>
        </p:nvSpPr>
        <p:spPr>
          <a:xfrm>
            <a:off x="6576649" y="3997207"/>
            <a:ext cx="2286000" cy="99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871538" algn="l"/>
                <a:tab pos="23904575" algn="l"/>
              </a:tabLst>
            </a:pPr>
            <a:r>
              <a:rPr lang="en-US" sz="1900" dirty="0" smtClean="0">
                <a:solidFill>
                  <a:schemeClr val="tx1"/>
                </a:solidFill>
                <a:effectLst>
                  <a:glow rad="317500">
                    <a:schemeClr val="bg1">
                      <a:alpha val="92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Midtropospheric</a:t>
            </a:r>
            <a:br>
              <a:rPr lang="en-US" sz="1900" dirty="0" smtClean="0">
                <a:solidFill>
                  <a:schemeClr val="tx1"/>
                </a:solidFill>
                <a:effectLst>
                  <a:glow rad="317500">
                    <a:schemeClr val="bg1">
                      <a:alpha val="92000"/>
                    </a:schemeClr>
                  </a:glow>
                </a:effectLst>
                <a:latin typeface="Arial" pitchFamily="34" charset="0"/>
                <a:cs typeface="Arial" pitchFamily="34" charset="0"/>
              </a:rPr>
            </a:br>
            <a:r>
              <a:rPr lang="en-US" sz="1900" dirty="0" smtClean="0">
                <a:solidFill>
                  <a:schemeClr val="tx1"/>
                </a:solidFill>
                <a:effectLst>
                  <a:glow rad="317500">
                    <a:schemeClr val="bg1">
                      <a:alpha val="92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latent heat release </a:t>
            </a:r>
            <a:br>
              <a:rPr lang="en-US" sz="1900" dirty="0" smtClean="0">
                <a:solidFill>
                  <a:schemeClr val="tx1"/>
                </a:solidFill>
                <a:effectLst>
                  <a:glow rad="317500">
                    <a:schemeClr val="bg1">
                      <a:alpha val="92000"/>
                    </a:schemeClr>
                  </a:glow>
                </a:effectLst>
                <a:latin typeface="Arial" pitchFamily="34" charset="0"/>
                <a:cs typeface="Arial" pitchFamily="34" charset="0"/>
              </a:rPr>
            </a:br>
            <a:r>
              <a:rPr lang="en-US" sz="1900" dirty="0" smtClean="0">
                <a:solidFill>
                  <a:schemeClr val="tx1"/>
                </a:solidFill>
                <a:effectLst>
                  <a:glow rad="317500">
                    <a:schemeClr val="bg1">
                      <a:alpha val="92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(PV2)</a:t>
            </a:r>
          </a:p>
        </p:txBody>
      </p:sp>
      <p:sp>
        <p:nvSpPr>
          <p:cNvPr id="64" name="Freeform 63"/>
          <p:cNvSpPr/>
          <p:nvPr/>
        </p:nvSpPr>
        <p:spPr>
          <a:xfrm rot="16200000">
            <a:off x="7006658" y="1457731"/>
            <a:ext cx="1158303" cy="302844"/>
          </a:xfrm>
          <a:custGeom>
            <a:avLst/>
            <a:gdLst>
              <a:gd name="connsiteX0" fmla="*/ 92927 w 2174488"/>
              <a:gd name="connsiteY0" fmla="*/ 0 h 216829"/>
              <a:gd name="connsiteX1" fmla="*/ 24780 w 2174488"/>
              <a:gd name="connsiteY1" fmla="*/ 43366 h 216829"/>
              <a:gd name="connsiteX2" fmla="*/ 0 w 2174488"/>
              <a:gd name="connsiteY2" fmla="*/ 99122 h 216829"/>
              <a:gd name="connsiteX3" fmla="*/ 24780 w 2174488"/>
              <a:gd name="connsiteY3" fmla="*/ 154878 h 216829"/>
              <a:gd name="connsiteX4" fmla="*/ 86732 w 2174488"/>
              <a:gd name="connsiteY4" fmla="*/ 167269 h 216829"/>
              <a:gd name="connsiteX5" fmla="*/ 179659 w 2174488"/>
              <a:gd name="connsiteY5" fmla="*/ 148683 h 216829"/>
              <a:gd name="connsiteX6" fmla="*/ 297366 w 2174488"/>
              <a:gd name="connsiteY6" fmla="*/ 123903 h 216829"/>
              <a:gd name="connsiteX7" fmla="*/ 458439 w 2174488"/>
              <a:gd name="connsiteY7" fmla="*/ 86732 h 216829"/>
              <a:gd name="connsiteX8" fmla="*/ 563756 w 2174488"/>
              <a:gd name="connsiteY8" fmla="*/ 74342 h 216829"/>
              <a:gd name="connsiteX9" fmla="*/ 675268 w 2174488"/>
              <a:gd name="connsiteY9" fmla="*/ 68147 h 216829"/>
              <a:gd name="connsiteX10" fmla="*/ 762000 w 2174488"/>
              <a:gd name="connsiteY10" fmla="*/ 74342 h 216829"/>
              <a:gd name="connsiteX11" fmla="*/ 848732 w 2174488"/>
              <a:gd name="connsiteY11" fmla="*/ 105317 h 216829"/>
              <a:gd name="connsiteX12" fmla="*/ 873512 w 2174488"/>
              <a:gd name="connsiteY12" fmla="*/ 154878 h 216829"/>
              <a:gd name="connsiteX13" fmla="*/ 873512 w 2174488"/>
              <a:gd name="connsiteY13" fmla="*/ 154878 h 216829"/>
              <a:gd name="connsiteX14" fmla="*/ 879707 w 2174488"/>
              <a:gd name="connsiteY14" fmla="*/ 216829 h 216829"/>
              <a:gd name="connsiteX15" fmla="*/ 923073 w 2174488"/>
              <a:gd name="connsiteY15" fmla="*/ 173464 h 216829"/>
              <a:gd name="connsiteX16" fmla="*/ 985024 w 2174488"/>
              <a:gd name="connsiteY16" fmla="*/ 123903 h 216829"/>
              <a:gd name="connsiteX17" fmla="*/ 1053171 w 2174488"/>
              <a:gd name="connsiteY17" fmla="*/ 86732 h 216829"/>
              <a:gd name="connsiteX18" fmla="*/ 1164683 w 2174488"/>
              <a:gd name="connsiteY18" fmla="*/ 68147 h 216829"/>
              <a:gd name="connsiteX19" fmla="*/ 1282390 w 2174488"/>
              <a:gd name="connsiteY19" fmla="*/ 80537 h 216829"/>
              <a:gd name="connsiteX20" fmla="*/ 1369122 w 2174488"/>
              <a:gd name="connsiteY20" fmla="*/ 111512 h 216829"/>
              <a:gd name="connsiteX21" fmla="*/ 1449659 w 2174488"/>
              <a:gd name="connsiteY21" fmla="*/ 136293 h 216829"/>
              <a:gd name="connsiteX22" fmla="*/ 1604537 w 2174488"/>
              <a:gd name="connsiteY22" fmla="*/ 167269 h 216829"/>
              <a:gd name="connsiteX23" fmla="*/ 1685073 w 2174488"/>
              <a:gd name="connsiteY23" fmla="*/ 179659 h 216829"/>
              <a:gd name="connsiteX24" fmla="*/ 1778000 w 2174488"/>
              <a:gd name="connsiteY24" fmla="*/ 185854 h 216829"/>
              <a:gd name="connsiteX25" fmla="*/ 1883317 w 2174488"/>
              <a:gd name="connsiteY25" fmla="*/ 179659 h 216829"/>
              <a:gd name="connsiteX26" fmla="*/ 1951463 w 2174488"/>
              <a:gd name="connsiteY26" fmla="*/ 154878 h 216829"/>
              <a:gd name="connsiteX27" fmla="*/ 2038195 w 2174488"/>
              <a:gd name="connsiteY27" fmla="*/ 130098 h 216829"/>
              <a:gd name="connsiteX28" fmla="*/ 2038195 w 2174488"/>
              <a:gd name="connsiteY28" fmla="*/ 130098 h 216829"/>
              <a:gd name="connsiteX29" fmla="*/ 2137317 w 2174488"/>
              <a:gd name="connsiteY29" fmla="*/ 80537 h 216829"/>
              <a:gd name="connsiteX30" fmla="*/ 2174488 w 2174488"/>
              <a:gd name="connsiteY30" fmla="*/ 37171 h 216829"/>
              <a:gd name="connsiteX31" fmla="*/ 2174488 w 2174488"/>
              <a:gd name="connsiteY31" fmla="*/ 37171 h 216829"/>
              <a:gd name="connsiteX0" fmla="*/ 60774 w 2174488"/>
              <a:gd name="connsiteY0" fmla="*/ 0 h 258051"/>
              <a:gd name="connsiteX1" fmla="*/ 24780 w 2174488"/>
              <a:gd name="connsiteY1" fmla="*/ 84588 h 258051"/>
              <a:gd name="connsiteX2" fmla="*/ 0 w 2174488"/>
              <a:gd name="connsiteY2" fmla="*/ 140344 h 258051"/>
              <a:gd name="connsiteX3" fmla="*/ 24780 w 2174488"/>
              <a:gd name="connsiteY3" fmla="*/ 196100 h 258051"/>
              <a:gd name="connsiteX4" fmla="*/ 86732 w 2174488"/>
              <a:gd name="connsiteY4" fmla="*/ 208491 h 258051"/>
              <a:gd name="connsiteX5" fmla="*/ 179659 w 2174488"/>
              <a:gd name="connsiteY5" fmla="*/ 189905 h 258051"/>
              <a:gd name="connsiteX6" fmla="*/ 297366 w 2174488"/>
              <a:gd name="connsiteY6" fmla="*/ 165125 h 258051"/>
              <a:gd name="connsiteX7" fmla="*/ 458439 w 2174488"/>
              <a:gd name="connsiteY7" fmla="*/ 127954 h 258051"/>
              <a:gd name="connsiteX8" fmla="*/ 563756 w 2174488"/>
              <a:gd name="connsiteY8" fmla="*/ 115564 h 258051"/>
              <a:gd name="connsiteX9" fmla="*/ 675268 w 2174488"/>
              <a:gd name="connsiteY9" fmla="*/ 109369 h 258051"/>
              <a:gd name="connsiteX10" fmla="*/ 762000 w 2174488"/>
              <a:gd name="connsiteY10" fmla="*/ 115564 h 258051"/>
              <a:gd name="connsiteX11" fmla="*/ 848732 w 2174488"/>
              <a:gd name="connsiteY11" fmla="*/ 146539 h 258051"/>
              <a:gd name="connsiteX12" fmla="*/ 873512 w 2174488"/>
              <a:gd name="connsiteY12" fmla="*/ 196100 h 258051"/>
              <a:gd name="connsiteX13" fmla="*/ 873512 w 2174488"/>
              <a:gd name="connsiteY13" fmla="*/ 196100 h 258051"/>
              <a:gd name="connsiteX14" fmla="*/ 879707 w 2174488"/>
              <a:gd name="connsiteY14" fmla="*/ 258051 h 258051"/>
              <a:gd name="connsiteX15" fmla="*/ 923073 w 2174488"/>
              <a:gd name="connsiteY15" fmla="*/ 214686 h 258051"/>
              <a:gd name="connsiteX16" fmla="*/ 985024 w 2174488"/>
              <a:gd name="connsiteY16" fmla="*/ 165125 h 258051"/>
              <a:gd name="connsiteX17" fmla="*/ 1053171 w 2174488"/>
              <a:gd name="connsiteY17" fmla="*/ 127954 h 258051"/>
              <a:gd name="connsiteX18" fmla="*/ 1164683 w 2174488"/>
              <a:gd name="connsiteY18" fmla="*/ 109369 h 258051"/>
              <a:gd name="connsiteX19" fmla="*/ 1282390 w 2174488"/>
              <a:gd name="connsiteY19" fmla="*/ 121759 h 258051"/>
              <a:gd name="connsiteX20" fmla="*/ 1369122 w 2174488"/>
              <a:gd name="connsiteY20" fmla="*/ 152734 h 258051"/>
              <a:gd name="connsiteX21" fmla="*/ 1449659 w 2174488"/>
              <a:gd name="connsiteY21" fmla="*/ 177515 h 258051"/>
              <a:gd name="connsiteX22" fmla="*/ 1604537 w 2174488"/>
              <a:gd name="connsiteY22" fmla="*/ 208491 h 258051"/>
              <a:gd name="connsiteX23" fmla="*/ 1685073 w 2174488"/>
              <a:gd name="connsiteY23" fmla="*/ 220881 h 258051"/>
              <a:gd name="connsiteX24" fmla="*/ 1778000 w 2174488"/>
              <a:gd name="connsiteY24" fmla="*/ 227076 h 258051"/>
              <a:gd name="connsiteX25" fmla="*/ 1883317 w 2174488"/>
              <a:gd name="connsiteY25" fmla="*/ 220881 h 258051"/>
              <a:gd name="connsiteX26" fmla="*/ 1951463 w 2174488"/>
              <a:gd name="connsiteY26" fmla="*/ 196100 h 258051"/>
              <a:gd name="connsiteX27" fmla="*/ 2038195 w 2174488"/>
              <a:gd name="connsiteY27" fmla="*/ 171320 h 258051"/>
              <a:gd name="connsiteX28" fmla="*/ 2038195 w 2174488"/>
              <a:gd name="connsiteY28" fmla="*/ 171320 h 258051"/>
              <a:gd name="connsiteX29" fmla="*/ 2137317 w 2174488"/>
              <a:gd name="connsiteY29" fmla="*/ 121759 h 258051"/>
              <a:gd name="connsiteX30" fmla="*/ 2174488 w 2174488"/>
              <a:gd name="connsiteY30" fmla="*/ 78393 h 258051"/>
              <a:gd name="connsiteX31" fmla="*/ 2174488 w 2174488"/>
              <a:gd name="connsiteY31" fmla="*/ 78393 h 258051"/>
              <a:gd name="connsiteX0" fmla="*/ 42401 w 2156115"/>
              <a:gd name="connsiteY0" fmla="*/ 0 h 258051"/>
              <a:gd name="connsiteX1" fmla="*/ 6407 w 2156115"/>
              <a:gd name="connsiteY1" fmla="*/ 84588 h 258051"/>
              <a:gd name="connsiteX2" fmla="*/ 0 w 2156115"/>
              <a:gd name="connsiteY2" fmla="*/ 144924 h 258051"/>
              <a:gd name="connsiteX3" fmla="*/ 6407 w 2156115"/>
              <a:gd name="connsiteY3" fmla="*/ 196100 h 258051"/>
              <a:gd name="connsiteX4" fmla="*/ 68359 w 2156115"/>
              <a:gd name="connsiteY4" fmla="*/ 208491 h 258051"/>
              <a:gd name="connsiteX5" fmla="*/ 161286 w 2156115"/>
              <a:gd name="connsiteY5" fmla="*/ 189905 h 258051"/>
              <a:gd name="connsiteX6" fmla="*/ 278993 w 2156115"/>
              <a:gd name="connsiteY6" fmla="*/ 165125 h 258051"/>
              <a:gd name="connsiteX7" fmla="*/ 440066 w 2156115"/>
              <a:gd name="connsiteY7" fmla="*/ 127954 h 258051"/>
              <a:gd name="connsiteX8" fmla="*/ 545383 w 2156115"/>
              <a:gd name="connsiteY8" fmla="*/ 115564 h 258051"/>
              <a:gd name="connsiteX9" fmla="*/ 656895 w 2156115"/>
              <a:gd name="connsiteY9" fmla="*/ 109369 h 258051"/>
              <a:gd name="connsiteX10" fmla="*/ 743627 w 2156115"/>
              <a:gd name="connsiteY10" fmla="*/ 115564 h 258051"/>
              <a:gd name="connsiteX11" fmla="*/ 830359 w 2156115"/>
              <a:gd name="connsiteY11" fmla="*/ 146539 h 258051"/>
              <a:gd name="connsiteX12" fmla="*/ 855139 w 2156115"/>
              <a:gd name="connsiteY12" fmla="*/ 196100 h 258051"/>
              <a:gd name="connsiteX13" fmla="*/ 855139 w 2156115"/>
              <a:gd name="connsiteY13" fmla="*/ 196100 h 258051"/>
              <a:gd name="connsiteX14" fmla="*/ 861334 w 2156115"/>
              <a:gd name="connsiteY14" fmla="*/ 258051 h 258051"/>
              <a:gd name="connsiteX15" fmla="*/ 904700 w 2156115"/>
              <a:gd name="connsiteY15" fmla="*/ 214686 h 258051"/>
              <a:gd name="connsiteX16" fmla="*/ 966651 w 2156115"/>
              <a:gd name="connsiteY16" fmla="*/ 165125 h 258051"/>
              <a:gd name="connsiteX17" fmla="*/ 1034798 w 2156115"/>
              <a:gd name="connsiteY17" fmla="*/ 127954 h 258051"/>
              <a:gd name="connsiteX18" fmla="*/ 1146310 w 2156115"/>
              <a:gd name="connsiteY18" fmla="*/ 109369 h 258051"/>
              <a:gd name="connsiteX19" fmla="*/ 1264017 w 2156115"/>
              <a:gd name="connsiteY19" fmla="*/ 121759 h 258051"/>
              <a:gd name="connsiteX20" fmla="*/ 1350749 w 2156115"/>
              <a:gd name="connsiteY20" fmla="*/ 152734 h 258051"/>
              <a:gd name="connsiteX21" fmla="*/ 1431286 w 2156115"/>
              <a:gd name="connsiteY21" fmla="*/ 177515 h 258051"/>
              <a:gd name="connsiteX22" fmla="*/ 1586164 w 2156115"/>
              <a:gd name="connsiteY22" fmla="*/ 208491 h 258051"/>
              <a:gd name="connsiteX23" fmla="*/ 1666700 w 2156115"/>
              <a:gd name="connsiteY23" fmla="*/ 220881 h 258051"/>
              <a:gd name="connsiteX24" fmla="*/ 1759627 w 2156115"/>
              <a:gd name="connsiteY24" fmla="*/ 227076 h 258051"/>
              <a:gd name="connsiteX25" fmla="*/ 1864944 w 2156115"/>
              <a:gd name="connsiteY25" fmla="*/ 220881 h 258051"/>
              <a:gd name="connsiteX26" fmla="*/ 1933090 w 2156115"/>
              <a:gd name="connsiteY26" fmla="*/ 196100 h 258051"/>
              <a:gd name="connsiteX27" fmla="*/ 2019822 w 2156115"/>
              <a:gd name="connsiteY27" fmla="*/ 171320 h 258051"/>
              <a:gd name="connsiteX28" fmla="*/ 2019822 w 2156115"/>
              <a:gd name="connsiteY28" fmla="*/ 171320 h 258051"/>
              <a:gd name="connsiteX29" fmla="*/ 2118944 w 2156115"/>
              <a:gd name="connsiteY29" fmla="*/ 121759 h 258051"/>
              <a:gd name="connsiteX30" fmla="*/ 2156115 w 2156115"/>
              <a:gd name="connsiteY30" fmla="*/ 78393 h 258051"/>
              <a:gd name="connsiteX31" fmla="*/ 2156115 w 2156115"/>
              <a:gd name="connsiteY31" fmla="*/ 78393 h 258051"/>
              <a:gd name="connsiteX0" fmla="*/ 42401 w 2156115"/>
              <a:gd name="connsiteY0" fmla="*/ 0 h 258051"/>
              <a:gd name="connsiteX1" fmla="*/ 6407 w 2156115"/>
              <a:gd name="connsiteY1" fmla="*/ 84588 h 258051"/>
              <a:gd name="connsiteX2" fmla="*/ 0 w 2156115"/>
              <a:gd name="connsiteY2" fmla="*/ 144924 h 258051"/>
              <a:gd name="connsiteX3" fmla="*/ 24780 w 2156115"/>
              <a:gd name="connsiteY3" fmla="*/ 191523 h 258051"/>
              <a:gd name="connsiteX4" fmla="*/ 68359 w 2156115"/>
              <a:gd name="connsiteY4" fmla="*/ 208491 h 258051"/>
              <a:gd name="connsiteX5" fmla="*/ 161286 w 2156115"/>
              <a:gd name="connsiteY5" fmla="*/ 189905 h 258051"/>
              <a:gd name="connsiteX6" fmla="*/ 278993 w 2156115"/>
              <a:gd name="connsiteY6" fmla="*/ 165125 h 258051"/>
              <a:gd name="connsiteX7" fmla="*/ 440066 w 2156115"/>
              <a:gd name="connsiteY7" fmla="*/ 127954 h 258051"/>
              <a:gd name="connsiteX8" fmla="*/ 545383 w 2156115"/>
              <a:gd name="connsiteY8" fmla="*/ 115564 h 258051"/>
              <a:gd name="connsiteX9" fmla="*/ 656895 w 2156115"/>
              <a:gd name="connsiteY9" fmla="*/ 109369 h 258051"/>
              <a:gd name="connsiteX10" fmla="*/ 743627 w 2156115"/>
              <a:gd name="connsiteY10" fmla="*/ 115564 h 258051"/>
              <a:gd name="connsiteX11" fmla="*/ 830359 w 2156115"/>
              <a:gd name="connsiteY11" fmla="*/ 146539 h 258051"/>
              <a:gd name="connsiteX12" fmla="*/ 855139 w 2156115"/>
              <a:gd name="connsiteY12" fmla="*/ 196100 h 258051"/>
              <a:gd name="connsiteX13" fmla="*/ 855139 w 2156115"/>
              <a:gd name="connsiteY13" fmla="*/ 196100 h 258051"/>
              <a:gd name="connsiteX14" fmla="*/ 861334 w 2156115"/>
              <a:gd name="connsiteY14" fmla="*/ 258051 h 258051"/>
              <a:gd name="connsiteX15" fmla="*/ 904700 w 2156115"/>
              <a:gd name="connsiteY15" fmla="*/ 214686 h 258051"/>
              <a:gd name="connsiteX16" fmla="*/ 966651 w 2156115"/>
              <a:gd name="connsiteY16" fmla="*/ 165125 h 258051"/>
              <a:gd name="connsiteX17" fmla="*/ 1034798 w 2156115"/>
              <a:gd name="connsiteY17" fmla="*/ 127954 h 258051"/>
              <a:gd name="connsiteX18" fmla="*/ 1146310 w 2156115"/>
              <a:gd name="connsiteY18" fmla="*/ 109369 h 258051"/>
              <a:gd name="connsiteX19" fmla="*/ 1264017 w 2156115"/>
              <a:gd name="connsiteY19" fmla="*/ 121759 h 258051"/>
              <a:gd name="connsiteX20" fmla="*/ 1350749 w 2156115"/>
              <a:gd name="connsiteY20" fmla="*/ 152734 h 258051"/>
              <a:gd name="connsiteX21" fmla="*/ 1431286 w 2156115"/>
              <a:gd name="connsiteY21" fmla="*/ 177515 h 258051"/>
              <a:gd name="connsiteX22" fmla="*/ 1586164 w 2156115"/>
              <a:gd name="connsiteY22" fmla="*/ 208491 h 258051"/>
              <a:gd name="connsiteX23" fmla="*/ 1666700 w 2156115"/>
              <a:gd name="connsiteY23" fmla="*/ 220881 h 258051"/>
              <a:gd name="connsiteX24" fmla="*/ 1759627 w 2156115"/>
              <a:gd name="connsiteY24" fmla="*/ 227076 h 258051"/>
              <a:gd name="connsiteX25" fmla="*/ 1864944 w 2156115"/>
              <a:gd name="connsiteY25" fmla="*/ 220881 h 258051"/>
              <a:gd name="connsiteX26" fmla="*/ 1933090 w 2156115"/>
              <a:gd name="connsiteY26" fmla="*/ 196100 h 258051"/>
              <a:gd name="connsiteX27" fmla="*/ 2019822 w 2156115"/>
              <a:gd name="connsiteY27" fmla="*/ 171320 h 258051"/>
              <a:gd name="connsiteX28" fmla="*/ 2019822 w 2156115"/>
              <a:gd name="connsiteY28" fmla="*/ 171320 h 258051"/>
              <a:gd name="connsiteX29" fmla="*/ 2118944 w 2156115"/>
              <a:gd name="connsiteY29" fmla="*/ 121759 h 258051"/>
              <a:gd name="connsiteX30" fmla="*/ 2156115 w 2156115"/>
              <a:gd name="connsiteY30" fmla="*/ 78393 h 258051"/>
              <a:gd name="connsiteX31" fmla="*/ 2156115 w 2156115"/>
              <a:gd name="connsiteY31" fmla="*/ 78393 h 258051"/>
              <a:gd name="connsiteX0" fmla="*/ 42401 w 2156115"/>
              <a:gd name="connsiteY0" fmla="*/ 0 h 258051"/>
              <a:gd name="connsiteX1" fmla="*/ 6407 w 2156115"/>
              <a:gd name="connsiteY1" fmla="*/ 84588 h 258051"/>
              <a:gd name="connsiteX2" fmla="*/ 0 w 2156115"/>
              <a:gd name="connsiteY2" fmla="*/ 144924 h 258051"/>
              <a:gd name="connsiteX3" fmla="*/ 24780 w 2156115"/>
              <a:gd name="connsiteY3" fmla="*/ 191523 h 258051"/>
              <a:gd name="connsiteX4" fmla="*/ 82139 w 2156115"/>
              <a:gd name="connsiteY4" fmla="*/ 190172 h 258051"/>
              <a:gd name="connsiteX5" fmla="*/ 161286 w 2156115"/>
              <a:gd name="connsiteY5" fmla="*/ 189905 h 258051"/>
              <a:gd name="connsiteX6" fmla="*/ 278993 w 2156115"/>
              <a:gd name="connsiteY6" fmla="*/ 165125 h 258051"/>
              <a:gd name="connsiteX7" fmla="*/ 440066 w 2156115"/>
              <a:gd name="connsiteY7" fmla="*/ 127954 h 258051"/>
              <a:gd name="connsiteX8" fmla="*/ 545383 w 2156115"/>
              <a:gd name="connsiteY8" fmla="*/ 115564 h 258051"/>
              <a:gd name="connsiteX9" fmla="*/ 656895 w 2156115"/>
              <a:gd name="connsiteY9" fmla="*/ 109369 h 258051"/>
              <a:gd name="connsiteX10" fmla="*/ 743627 w 2156115"/>
              <a:gd name="connsiteY10" fmla="*/ 115564 h 258051"/>
              <a:gd name="connsiteX11" fmla="*/ 830359 w 2156115"/>
              <a:gd name="connsiteY11" fmla="*/ 146539 h 258051"/>
              <a:gd name="connsiteX12" fmla="*/ 855139 w 2156115"/>
              <a:gd name="connsiteY12" fmla="*/ 196100 h 258051"/>
              <a:gd name="connsiteX13" fmla="*/ 855139 w 2156115"/>
              <a:gd name="connsiteY13" fmla="*/ 196100 h 258051"/>
              <a:gd name="connsiteX14" fmla="*/ 861334 w 2156115"/>
              <a:gd name="connsiteY14" fmla="*/ 258051 h 258051"/>
              <a:gd name="connsiteX15" fmla="*/ 904700 w 2156115"/>
              <a:gd name="connsiteY15" fmla="*/ 214686 h 258051"/>
              <a:gd name="connsiteX16" fmla="*/ 966651 w 2156115"/>
              <a:gd name="connsiteY16" fmla="*/ 165125 h 258051"/>
              <a:gd name="connsiteX17" fmla="*/ 1034798 w 2156115"/>
              <a:gd name="connsiteY17" fmla="*/ 127954 h 258051"/>
              <a:gd name="connsiteX18" fmla="*/ 1146310 w 2156115"/>
              <a:gd name="connsiteY18" fmla="*/ 109369 h 258051"/>
              <a:gd name="connsiteX19" fmla="*/ 1264017 w 2156115"/>
              <a:gd name="connsiteY19" fmla="*/ 121759 h 258051"/>
              <a:gd name="connsiteX20" fmla="*/ 1350749 w 2156115"/>
              <a:gd name="connsiteY20" fmla="*/ 152734 h 258051"/>
              <a:gd name="connsiteX21" fmla="*/ 1431286 w 2156115"/>
              <a:gd name="connsiteY21" fmla="*/ 177515 h 258051"/>
              <a:gd name="connsiteX22" fmla="*/ 1586164 w 2156115"/>
              <a:gd name="connsiteY22" fmla="*/ 208491 h 258051"/>
              <a:gd name="connsiteX23" fmla="*/ 1666700 w 2156115"/>
              <a:gd name="connsiteY23" fmla="*/ 220881 h 258051"/>
              <a:gd name="connsiteX24" fmla="*/ 1759627 w 2156115"/>
              <a:gd name="connsiteY24" fmla="*/ 227076 h 258051"/>
              <a:gd name="connsiteX25" fmla="*/ 1864944 w 2156115"/>
              <a:gd name="connsiteY25" fmla="*/ 220881 h 258051"/>
              <a:gd name="connsiteX26" fmla="*/ 1933090 w 2156115"/>
              <a:gd name="connsiteY26" fmla="*/ 196100 h 258051"/>
              <a:gd name="connsiteX27" fmla="*/ 2019822 w 2156115"/>
              <a:gd name="connsiteY27" fmla="*/ 171320 h 258051"/>
              <a:gd name="connsiteX28" fmla="*/ 2019822 w 2156115"/>
              <a:gd name="connsiteY28" fmla="*/ 171320 h 258051"/>
              <a:gd name="connsiteX29" fmla="*/ 2118944 w 2156115"/>
              <a:gd name="connsiteY29" fmla="*/ 121759 h 258051"/>
              <a:gd name="connsiteX30" fmla="*/ 2156115 w 2156115"/>
              <a:gd name="connsiteY30" fmla="*/ 78393 h 258051"/>
              <a:gd name="connsiteX31" fmla="*/ 2156115 w 2156115"/>
              <a:gd name="connsiteY31" fmla="*/ 78393 h 258051"/>
              <a:gd name="connsiteX0" fmla="*/ 42401 w 2156115"/>
              <a:gd name="connsiteY0" fmla="*/ 0 h 258051"/>
              <a:gd name="connsiteX1" fmla="*/ 6407 w 2156115"/>
              <a:gd name="connsiteY1" fmla="*/ 84588 h 258051"/>
              <a:gd name="connsiteX2" fmla="*/ 0 w 2156115"/>
              <a:gd name="connsiteY2" fmla="*/ 144924 h 258051"/>
              <a:gd name="connsiteX3" fmla="*/ 24780 w 2156115"/>
              <a:gd name="connsiteY3" fmla="*/ 191523 h 258051"/>
              <a:gd name="connsiteX4" fmla="*/ 82139 w 2156115"/>
              <a:gd name="connsiteY4" fmla="*/ 190172 h 258051"/>
              <a:gd name="connsiteX5" fmla="*/ 161286 w 2156115"/>
              <a:gd name="connsiteY5" fmla="*/ 189905 h 258051"/>
              <a:gd name="connsiteX6" fmla="*/ 278993 w 2156115"/>
              <a:gd name="connsiteY6" fmla="*/ 165125 h 258051"/>
              <a:gd name="connsiteX7" fmla="*/ 440066 w 2156115"/>
              <a:gd name="connsiteY7" fmla="*/ 127954 h 258051"/>
              <a:gd name="connsiteX8" fmla="*/ 545383 w 2156115"/>
              <a:gd name="connsiteY8" fmla="*/ 115564 h 258051"/>
              <a:gd name="connsiteX9" fmla="*/ 656895 w 2156115"/>
              <a:gd name="connsiteY9" fmla="*/ 109369 h 258051"/>
              <a:gd name="connsiteX10" fmla="*/ 743627 w 2156115"/>
              <a:gd name="connsiteY10" fmla="*/ 115564 h 258051"/>
              <a:gd name="connsiteX11" fmla="*/ 830359 w 2156115"/>
              <a:gd name="connsiteY11" fmla="*/ 146539 h 258051"/>
              <a:gd name="connsiteX12" fmla="*/ 855139 w 2156115"/>
              <a:gd name="connsiteY12" fmla="*/ 196100 h 258051"/>
              <a:gd name="connsiteX13" fmla="*/ 855139 w 2156115"/>
              <a:gd name="connsiteY13" fmla="*/ 196100 h 258051"/>
              <a:gd name="connsiteX14" fmla="*/ 861334 w 2156115"/>
              <a:gd name="connsiteY14" fmla="*/ 258051 h 258051"/>
              <a:gd name="connsiteX15" fmla="*/ 904700 w 2156115"/>
              <a:gd name="connsiteY15" fmla="*/ 214686 h 258051"/>
              <a:gd name="connsiteX16" fmla="*/ 966651 w 2156115"/>
              <a:gd name="connsiteY16" fmla="*/ 165125 h 258051"/>
              <a:gd name="connsiteX17" fmla="*/ 1034798 w 2156115"/>
              <a:gd name="connsiteY17" fmla="*/ 127954 h 258051"/>
              <a:gd name="connsiteX18" fmla="*/ 1146310 w 2156115"/>
              <a:gd name="connsiteY18" fmla="*/ 109369 h 258051"/>
              <a:gd name="connsiteX19" fmla="*/ 1264017 w 2156115"/>
              <a:gd name="connsiteY19" fmla="*/ 121759 h 258051"/>
              <a:gd name="connsiteX20" fmla="*/ 1350749 w 2156115"/>
              <a:gd name="connsiteY20" fmla="*/ 152734 h 258051"/>
              <a:gd name="connsiteX21" fmla="*/ 1431286 w 2156115"/>
              <a:gd name="connsiteY21" fmla="*/ 177515 h 258051"/>
              <a:gd name="connsiteX22" fmla="*/ 1586164 w 2156115"/>
              <a:gd name="connsiteY22" fmla="*/ 208491 h 258051"/>
              <a:gd name="connsiteX23" fmla="*/ 1666700 w 2156115"/>
              <a:gd name="connsiteY23" fmla="*/ 220881 h 258051"/>
              <a:gd name="connsiteX24" fmla="*/ 1759627 w 2156115"/>
              <a:gd name="connsiteY24" fmla="*/ 227076 h 258051"/>
              <a:gd name="connsiteX25" fmla="*/ 1864944 w 2156115"/>
              <a:gd name="connsiteY25" fmla="*/ 220881 h 258051"/>
              <a:gd name="connsiteX26" fmla="*/ 1933090 w 2156115"/>
              <a:gd name="connsiteY26" fmla="*/ 196100 h 258051"/>
              <a:gd name="connsiteX27" fmla="*/ 2019822 w 2156115"/>
              <a:gd name="connsiteY27" fmla="*/ 171320 h 258051"/>
              <a:gd name="connsiteX28" fmla="*/ 2019822 w 2156115"/>
              <a:gd name="connsiteY28" fmla="*/ 171320 h 258051"/>
              <a:gd name="connsiteX29" fmla="*/ 2118944 w 2156115"/>
              <a:gd name="connsiteY29" fmla="*/ 121759 h 258051"/>
              <a:gd name="connsiteX30" fmla="*/ 2156115 w 2156115"/>
              <a:gd name="connsiteY30" fmla="*/ 78393 h 258051"/>
              <a:gd name="connsiteX31" fmla="*/ 2156115 w 2156115"/>
              <a:gd name="connsiteY31" fmla="*/ 78393 h 258051"/>
              <a:gd name="connsiteX0" fmla="*/ 65082 w 2178796"/>
              <a:gd name="connsiteY0" fmla="*/ 0 h 258051"/>
              <a:gd name="connsiteX1" fmla="*/ 29088 w 2178796"/>
              <a:gd name="connsiteY1" fmla="*/ 84588 h 258051"/>
              <a:gd name="connsiteX2" fmla="*/ 22681 w 2178796"/>
              <a:gd name="connsiteY2" fmla="*/ 144924 h 258051"/>
              <a:gd name="connsiteX3" fmla="*/ 47461 w 2178796"/>
              <a:gd name="connsiteY3" fmla="*/ 191523 h 258051"/>
              <a:gd name="connsiteX4" fmla="*/ 104820 w 2178796"/>
              <a:gd name="connsiteY4" fmla="*/ 190172 h 258051"/>
              <a:gd name="connsiteX5" fmla="*/ 183967 w 2178796"/>
              <a:gd name="connsiteY5" fmla="*/ 189905 h 258051"/>
              <a:gd name="connsiteX6" fmla="*/ 301674 w 2178796"/>
              <a:gd name="connsiteY6" fmla="*/ 165125 h 258051"/>
              <a:gd name="connsiteX7" fmla="*/ 462747 w 2178796"/>
              <a:gd name="connsiteY7" fmla="*/ 127954 h 258051"/>
              <a:gd name="connsiteX8" fmla="*/ 568064 w 2178796"/>
              <a:gd name="connsiteY8" fmla="*/ 115564 h 258051"/>
              <a:gd name="connsiteX9" fmla="*/ 679576 w 2178796"/>
              <a:gd name="connsiteY9" fmla="*/ 109369 h 258051"/>
              <a:gd name="connsiteX10" fmla="*/ 766308 w 2178796"/>
              <a:gd name="connsiteY10" fmla="*/ 115564 h 258051"/>
              <a:gd name="connsiteX11" fmla="*/ 853040 w 2178796"/>
              <a:gd name="connsiteY11" fmla="*/ 146539 h 258051"/>
              <a:gd name="connsiteX12" fmla="*/ 877820 w 2178796"/>
              <a:gd name="connsiteY12" fmla="*/ 196100 h 258051"/>
              <a:gd name="connsiteX13" fmla="*/ 877820 w 2178796"/>
              <a:gd name="connsiteY13" fmla="*/ 196100 h 258051"/>
              <a:gd name="connsiteX14" fmla="*/ 884015 w 2178796"/>
              <a:gd name="connsiteY14" fmla="*/ 258051 h 258051"/>
              <a:gd name="connsiteX15" fmla="*/ 927381 w 2178796"/>
              <a:gd name="connsiteY15" fmla="*/ 214686 h 258051"/>
              <a:gd name="connsiteX16" fmla="*/ 989332 w 2178796"/>
              <a:gd name="connsiteY16" fmla="*/ 165125 h 258051"/>
              <a:gd name="connsiteX17" fmla="*/ 1057479 w 2178796"/>
              <a:gd name="connsiteY17" fmla="*/ 127954 h 258051"/>
              <a:gd name="connsiteX18" fmla="*/ 1168991 w 2178796"/>
              <a:gd name="connsiteY18" fmla="*/ 109369 h 258051"/>
              <a:gd name="connsiteX19" fmla="*/ 1286698 w 2178796"/>
              <a:gd name="connsiteY19" fmla="*/ 121759 h 258051"/>
              <a:gd name="connsiteX20" fmla="*/ 1373430 w 2178796"/>
              <a:gd name="connsiteY20" fmla="*/ 152734 h 258051"/>
              <a:gd name="connsiteX21" fmla="*/ 1453967 w 2178796"/>
              <a:gd name="connsiteY21" fmla="*/ 177515 h 258051"/>
              <a:gd name="connsiteX22" fmla="*/ 1608845 w 2178796"/>
              <a:gd name="connsiteY22" fmla="*/ 208491 h 258051"/>
              <a:gd name="connsiteX23" fmla="*/ 1689381 w 2178796"/>
              <a:gd name="connsiteY23" fmla="*/ 220881 h 258051"/>
              <a:gd name="connsiteX24" fmla="*/ 1782308 w 2178796"/>
              <a:gd name="connsiteY24" fmla="*/ 227076 h 258051"/>
              <a:gd name="connsiteX25" fmla="*/ 1887625 w 2178796"/>
              <a:gd name="connsiteY25" fmla="*/ 220881 h 258051"/>
              <a:gd name="connsiteX26" fmla="*/ 1955771 w 2178796"/>
              <a:gd name="connsiteY26" fmla="*/ 196100 h 258051"/>
              <a:gd name="connsiteX27" fmla="*/ 2042503 w 2178796"/>
              <a:gd name="connsiteY27" fmla="*/ 171320 h 258051"/>
              <a:gd name="connsiteX28" fmla="*/ 2042503 w 2178796"/>
              <a:gd name="connsiteY28" fmla="*/ 171320 h 258051"/>
              <a:gd name="connsiteX29" fmla="*/ 2141625 w 2178796"/>
              <a:gd name="connsiteY29" fmla="*/ 121759 h 258051"/>
              <a:gd name="connsiteX30" fmla="*/ 2178796 w 2178796"/>
              <a:gd name="connsiteY30" fmla="*/ 78393 h 258051"/>
              <a:gd name="connsiteX31" fmla="*/ 2178796 w 2178796"/>
              <a:gd name="connsiteY31" fmla="*/ 78393 h 258051"/>
              <a:gd name="connsiteX0" fmla="*/ 42401 w 2156115"/>
              <a:gd name="connsiteY0" fmla="*/ 0 h 258051"/>
              <a:gd name="connsiteX1" fmla="*/ 6407 w 2156115"/>
              <a:gd name="connsiteY1" fmla="*/ 84588 h 258051"/>
              <a:gd name="connsiteX2" fmla="*/ 0 w 2156115"/>
              <a:gd name="connsiteY2" fmla="*/ 144924 h 258051"/>
              <a:gd name="connsiteX3" fmla="*/ 24780 w 2156115"/>
              <a:gd name="connsiteY3" fmla="*/ 191523 h 258051"/>
              <a:gd name="connsiteX4" fmla="*/ 82139 w 2156115"/>
              <a:gd name="connsiteY4" fmla="*/ 190172 h 258051"/>
              <a:gd name="connsiteX5" fmla="*/ 161286 w 2156115"/>
              <a:gd name="connsiteY5" fmla="*/ 189905 h 258051"/>
              <a:gd name="connsiteX6" fmla="*/ 278993 w 2156115"/>
              <a:gd name="connsiteY6" fmla="*/ 165125 h 258051"/>
              <a:gd name="connsiteX7" fmla="*/ 440066 w 2156115"/>
              <a:gd name="connsiteY7" fmla="*/ 127954 h 258051"/>
              <a:gd name="connsiteX8" fmla="*/ 545383 w 2156115"/>
              <a:gd name="connsiteY8" fmla="*/ 115564 h 258051"/>
              <a:gd name="connsiteX9" fmla="*/ 656895 w 2156115"/>
              <a:gd name="connsiteY9" fmla="*/ 109369 h 258051"/>
              <a:gd name="connsiteX10" fmla="*/ 743627 w 2156115"/>
              <a:gd name="connsiteY10" fmla="*/ 115564 h 258051"/>
              <a:gd name="connsiteX11" fmla="*/ 830359 w 2156115"/>
              <a:gd name="connsiteY11" fmla="*/ 146539 h 258051"/>
              <a:gd name="connsiteX12" fmla="*/ 855139 w 2156115"/>
              <a:gd name="connsiteY12" fmla="*/ 196100 h 258051"/>
              <a:gd name="connsiteX13" fmla="*/ 855139 w 2156115"/>
              <a:gd name="connsiteY13" fmla="*/ 196100 h 258051"/>
              <a:gd name="connsiteX14" fmla="*/ 861334 w 2156115"/>
              <a:gd name="connsiteY14" fmla="*/ 258051 h 258051"/>
              <a:gd name="connsiteX15" fmla="*/ 904700 w 2156115"/>
              <a:gd name="connsiteY15" fmla="*/ 214686 h 258051"/>
              <a:gd name="connsiteX16" fmla="*/ 966651 w 2156115"/>
              <a:gd name="connsiteY16" fmla="*/ 165125 h 258051"/>
              <a:gd name="connsiteX17" fmla="*/ 1034798 w 2156115"/>
              <a:gd name="connsiteY17" fmla="*/ 127954 h 258051"/>
              <a:gd name="connsiteX18" fmla="*/ 1146310 w 2156115"/>
              <a:gd name="connsiteY18" fmla="*/ 109369 h 258051"/>
              <a:gd name="connsiteX19" fmla="*/ 1264017 w 2156115"/>
              <a:gd name="connsiteY19" fmla="*/ 121759 h 258051"/>
              <a:gd name="connsiteX20" fmla="*/ 1350749 w 2156115"/>
              <a:gd name="connsiteY20" fmla="*/ 152734 h 258051"/>
              <a:gd name="connsiteX21" fmla="*/ 1431286 w 2156115"/>
              <a:gd name="connsiteY21" fmla="*/ 177515 h 258051"/>
              <a:gd name="connsiteX22" fmla="*/ 1586164 w 2156115"/>
              <a:gd name="connsiteY22" fmla="*/ 208491 h 258051"/>
              <a:gd name="connsiteX23" fmla="*/ 1666700 w 2156115"/>
              <a:gd name="connsiteY23" fmla="*/ 220881 h 258051"/>
              <a:gd name="connsiteX24" fmla="*/ 1759627 w 2156115"/>
              <a:gd name="connsiteY24" fmla="*/ 227076 h 258051"/>
              <a:gd name="connsiteX25" fmla="*/ 1864944 w 2156115"/>
              <a:gd name="connsiteY25" fmla="*/ 220881 h 258051"/>
              <a:gd name="connsiteX26" fmla="*/ 1933090 w 2156115"/>
              <a:gd name="connsiteY26" fmla="*/ 196100 h 258051"/>
              <a:gd name="connsiteX27" fmla="*/ 2019822 w 2156115"/>
              <a:gd name="connsiteY27" fmla="*/ 171320 h 258051"/>
              <a:gd name="connsiteX28" fmla="*/ 2019822 w 2156115"/>
              <a:gd name="connsiteY28" fmla="*/ 171320 h 258051"/>
              <a:gd name="connsiteX29" fmla="*/ 2118944 w 2156115"/>
              <a:gd name="connsiteY29" fmla="*/ 121759 h 258051"/>
              <a:gd name="connsiteX30" fmla="*/ 2156115 w 2156115"/>
              <a:gd name="connsiteY30" fmla="*/ 78393 h 258051"/>
              <a:gd name="connsiteX31" fmla="*/ 2156115 w 2156115"/>
              <a:gd name="connsiteY31" fmla="*/ 78393 h 258051"/>
              <a:gd name="connsiteX0" fmla="*/ 42401 w 2156115"/>
              <a:gd name="connsiteY0" fmla="*/ 0 h 258051"/>
              <a:gd name="connsiteX1" fmla="*/ 6407 w 2156115"/>
              <a:gd name="connsiteY1" fmla="*/ 84588 h 258051"/>
              <a:gd name="connsiteX2" fmla="*/ 0 w 2156115"/>
              <a:gd name="connsiteY2" fmla="*/ 144924 h 258051"/>
              <a:gd name="connsiteX3" fmla="*/ 35630 w 2156115"/>
              <a:gd name="connsiteY3" fmla="*/ 180705 h 258051"/>
              <a:gd name="connsiteX4" fmla="*/ 82139 w 2156115"/>
              <a:gd name="connsiteY4" fmla="*/ 190172 h 258051"/>
              <a:gd name="connsiteX5" fmla="*/ 161286 w 2156115"/>
              <a:gd name="connsiteY5" fmla="*/ 189905 h 258051"/>
              <a:gd name="connsiteX6" fmla="*/ 278993 w 2156115"/>
              <a:gd name="connsiteY6" fmla="*/ 165125 h 258051"/>
              <a:gd name="connsiteX7" fmla="*/ 440066 w 2156115"/>
              <a:gd name="connsiteY7" fmla="*/ 127954 h 258051"/>
              <a:gd name="connsiteX8" fmla="*/ 545383 w 2156115"/>
              <a:gd name="connsiteY8" fmla="*/ 115564 h 258051"/>
              <a:gd name="connsiteX9" fmla="*/ 656895 w 2156115"/>
              <a:gd name="connsiteY9" fmla="*/ 109369 h 258051"/>
              <a:gd name="connsiteX10" fmla="*/ 743627 w 2156115"/>
              <a:gd name="connsiteY10" fmla="*/ 115564 h 258051"/>
              <a:gd name="connsiteX11" fmla="*/ 830359 w 2156115"/>
              <a:gd name="connsiteY11" fmla="*/ 146539 h 258051"/>
              <a:gd name="connsiteX12" fmla="*/ 855139 w 2156115"/>
              <a:gd name="connsiteY12" fmla="*/ 196100 h 258051"/>
              <a:gd name="connsiteX13" fmla="*/ 855139 w 2156115"/>
              <a:gd name="connsiteY13" fmla="*/ 196100 h 258051"/>
              <a:gd name="connsiteX14" fmla="*/ 861334 w 2156115"/>
              <a:gd name="connsiteY14" fmla="*/ 258051 h 258051"/>
              <a:gd name="connsiteX15" fmla="*/ 904700 w 2156115"/>
              <a:gd name="connsiteY15" fmla="*/ 214686 h 258051"/>
              <a:gd name="connsiteX16" fmla="*/ 966651 w 2156115"/>
              <a:gd name="connsiteY16" fmla="*/ 165125 h 258051"/>
              <a:gd name="connsiteX17" fmla="*/ 1034798 w 2156115"/>
              <a:gd name="connsiteY17" fmla="*/ 127954 h 258051"/>
              <a:gd name="connsiteX18" fmla="*/ 1146310 w 2156115"/>
              <a:gd name="connsiteY18" fmla="*/ 109369 h 258051"/>
              <a:gd name="connsiteX19" fmla="*/ 1264017 w 2156115"/>
              <a:gd name="connsiteY19" fmla="*/ 121759 h 258051"/>
              <a:gd name="connsiteX20" fmla="*/ 1350749 w 2156115"/>
              <a:gd name="connsiteY20" fmla="*/ 152734 h 258051"/>
              <a:gd name="connsiteX21" fmla="*/ 1431286 w 2156115"/>
              <a:gd name="connsiteY21" fmla="*/ 177515 h 258051"/>
              <a:gd name="connsiteX22" fmla="*/ 1586164 w 2156115"/>
              <a:gd name="connsiteY22" fmla="*/ 208491 h 258051"/>
              <a:gd name="connsiteX23" fmla="*/ 1666700 w 2156115"/>
              <a:gd name="connsiteY23" fmla="*/ 220881 h 258051"/>
              <a:gd name="connsiteX24" fmla="*/ 1759627 w 2156115"/>
              <a:gd name="connsiteY24" fmla="*/ 227076 h 258051"/>
              <a:gd name="connsiteX25" fmla="*/ 1864944 w 2156115"/>
              <a:gd name="connsiteY25" fmla="*/ 220881 h 258051"/>
              <a:gd name="connsiteX26" fmla="*/ 1933090 w 2156115"/>
              <a:gd name="connsiteY26" fmla="*/ 196100 h 258051"/>
              <a:gd name="connsiteX27" fmla="*/ 2019822 w 2156115"/>
              <a:gd name="connsiteY27" fmla="*/ 171320 h 258051"/>
              <a:gd name="connsiteX28" fmla="*/ 2019822 w 2156115"/>
              <a:gd name="connsiteY28" fmla="*/ 171320 h 258051"/>
              <a:gd name="connsiteX29" fmla="*/ 2118944 w 2156115"/>
              <a:gd name="connsiteY29" fmla="*/ 121759 h 258051"/>
              <a:gd name="connsiteX30" fmla="*/ 2156115 w 2156115"/>
              <a:gd name="connsiteY30" fmla="*/ 78393 h 258051"/>
              <a:gd name="connsiteX31" fmla="*/ 2156115 w 2156115"/>
              <a:gd name="connsiteY31" fmla="*/ 78393 h 258051"/>
              <a:gd name="connsiteX0" fmla="*/ 42401 w 2156115"/>
              <a:gd name="connsiteY0" fmla="*/ 0 h 258051"/>
              <a:gd name="connsiteX1" fmla="*/ 6407 w 2156115"/>
              <a:gd name="connsiteY1" fmla="*/ 84588 h 258051"/>
              <a:gd name="connsiteX2" fmla="*/ 0 w 2156115"/>
              <a:gd name="connsiteY2" fmla="*/ 144924 h 258051"/>
              <a:gd name="connsiteX3" fmla="*/ 35630 w 2156115"/>
              <a:gd name="connsiteY3" fmla="*/ 180705 h 258051"/>
              <a:gd name="connsiteX4" fmla="*/ 82139 w 2156115"/>
              <a:gd name="connsiteY4" fmla="*/ 190172 h 258051"/>
              <a:gd name="connsiteX5" fmla="*/ 161286 w 2156115"/>
              <a:gd name="connsiteY5" fmla="*/ 189905 h 258051"/>
              <a:gd name="connsiteX6" fmla="*/ 278993 w 2156115"/>
              <a:gd name="connsiteY6" fmla="*/ 165125 h 258051"/>
              <a:gd name="connsiteX7" fmla="*/ 440066 w 2156115"/>
              <a:gd name="connsiteY7" fmla="*/ 127954 h 258051"/>
              <a:gd name="connsiteX8" fmla="*/ 545383 w 2156115"/>
              <a:gd name="connsiteY8" fmla="*/ 115564 h 258051"/>
              <a:gd name="connsiteX9" fmla="*/ 656895 w 2156115"/>
              <a:gd name="connsiteY9" fmla="*/ 109369 h 258051"/>
              <a:gd name="connsiteX10" fmla="*/ 743627 w 2156115"/>
              <a:gd name="connsiteY10" fmla="*/ 115564 h 258051"/>
              <a:gd name="connsiteX11" fmla="*/ 830359 w 2156115"/>
              <a:gd name="connsiteY11" fmla="*/ 146539 h 258051"/>
              <a:gd name="connsiteX12" fmla="*/ 855139 w 2156115"/>
              <a:gd name="connsiteY12" fmla="*/ 196100 h 258051"/>
              <a:gd name="connsiteX13" fmla="*/ 855139 w 2156115"/>
              <a:gd name="connsiteY13" fmla="*/ 196100 h 258051"/>
              <a:gd name="connsiteX14" fmla="*/ 861334 w 2156115"/>
              <a:gd name="connsiteY14" fmla="*/ 258051 h 258051"/>
              <a:gd name="connsiteX15" fmla="*/ 904700 w 2156115"/>
              <a:gd name="connsiteY15" fmla="*/ 214686 h 258051"/>
              <a:gd name="connsiteX16" fmla="*/ 966651 w 2156115"/>
              <a:gd name="connsiteY16" fmla="*/ 165125 h 258051"/>
              <a:gd name="connsiteX17" fmla="*/ 1034798 w 2156115"/>
              <a:gd name="connsiteY17" fmla="*/ 127954 h 258051"/>
              <a:gd name="connsiteX18" fmla="*/ 1146310 w 2156115"/>
              <a:gd name="connsiteY18" fmla="*/ 109369 h 258051"/>
              <a:gd name="connsiteX19" fmla="*/ 1264017 w 2156115"/>
              <a:gd name="connsiteY19" fmla="*/ 121759 h 258051"/>
              <a:gd name="connsiteX20" fmla="*/ 1350749 w 2156115"/>
              <a:gd name="connsiteY20" fmla="*/ 152734 h 258051"/>
              <a:gd name="connsiteX21" fmla="*/ 1431286 w 2156115"/>
              <a:gd name="connsiteY21" fmla="*/ 177515 h 258051"/>
              <a:gd name="connsiteX22" fmla="*/ 1586164 w 2156115"/>
              <a:gd name="connsiteY22" fmla="*/ 208491 h 258051"/>
              <a:gd name="connsiteX23" fmla="*/ 1666700 w 2156115"/>
              <a:gd name="connsiteY23" fmla="*/ 220881 h 258051"/>
              <a:gd name="connsiteX24" fmla="*/ 1759627 w 2156115"/>
              <a:gd name="connsiteY24" fmla="*/ 227076 h 258051"/>
              <a:gd name="connsiteX25" fmla="*/ 1864944 w 2156115"/>
              <a:gd name="connsiteY25" fmla="*/ 220881 h 258051"/>
              <a:gd name="connsiteX26" fmla="*/ 1933090 w 2156115"/>
              <a:gd name="connsiteY26" fmla="*/ 196100 h 258051"/>
              <a:gd name="connsiteX27" fmla="*/ 2019822 w 2156115"/>
              <a:gd name="connsiteY27" fmla="*/ 171320 h 258051"/>
              <a:gd name="connsiteX28" fmla="*/ 2019822 w 2156115"/>
              <a:gd name="connsiteY28" fmla="*/ 171320 h 258051"/>
              <a:gd name="connsiteX29" fmla="*/ 2118944 w 2156115"/>
              <a:gd name="connsiteY29" fmla="*/ 121759 h 258051"/>
              <a:gd name="connsiteX30" fmla="*/ 2156115 w 2156115"/>
              <a:gd name="connsiteY30" fmla="*/ 78393 h 258051"/>
              <a:gd name="connsiteX31" fmla="*/ 2156115 w 2156115"/>
              <a:gd name="connsiteY31" fmla="*/ 78393 h 258051"/>
              <a:gd name="connsiteX0" fmla="*/ 42401 w 2156115"/>
              <a:gd name="connsiteY0" fmla="*/ 0 h 258051"/>
              <a:gd name="connsiteX1" fmla="*/ 6407 w 2156115"/>
              <a:gd name="connsiteY1" fmla="*/ 84588 h 258051"/>
              <a:gd name="connsiteX2" fmla="*/ 0 w 2156115"/>
              <a:gd name="connsiteY2" fmla="*/ 144924 h 258051"/>
              <a:gd name="connsiteX3" fmla="*/ 35630 w 2156115"/>
              <a:gd name="connsiteY3" fmla="*/ 180705 h 258051"/>
              <a:gd name="connsiteX4" fmla="*/ 82139 w 2156115"/>
              <a:gd name="connsiteY4" fmla="*/ 190172 h 258051"/>
              <a:gd name="connsiteX5" fmla="*/ 161286 w 2156115"/>
              <a:gd name="connsiteY5" fmla="*/ 189905 h 258051"/>
              <a:gd name="connsiteX6" fmla="*/ 278993 w 2156115"/>
              <a:gd name="connsiteY6" fmla="*/ 165125 h 258051"/>
              <a:gd name="connsiteX7" fmla="*/ 440066 w 2156115"/>
              <a:gd name="connsiteY7" fmla="*/ 127954 h 258051"/>
              <a:gd name="connsiteX8" fmla="*/ 545383 w 2156115"/>
              <a:gd name="connsiteY8" fmla="*/ 115564 h 258051"/>
              <a:gd name="connsiteX9" fmla="*/ 656895 w 2156115"/>
              <a:gd name="connsiteY9" fmla="*/ 109369 h 258051"/>
              <a:gd name="connsiteX10" fmla="*/ 743627 w 2156115"/>
              <a:gd name="connsiteY10" fmla="*/ 115564 h 258051"/>
              <a:gd name="connsiteX11" fmla="*/ 830359 w 2156115"/>
              <a:gd name="connsiteY11" fmla="*/ 146539 h 258051"/>
              <a:gd name="connsiteX12" fmla="*/ 855139 w 2156115"/>
              <a:gd name="connsiteY12" fmla="*/ 196100 h 258051"/>
              <a:gd name="connsiteX13" fmla="*/ 855139 w 2156115"/>
              <a:gd name="connsiteY13" fmla="*/ 196100 h 258051"/>
              <a:gd name="connsiteX14" fmla="*/ 861334 w 2156115"/>
              <a:gd name="connsiteY14" fmla="*/ 258051 h 258051"/>
              <a:gd name="connsiteX15" fmla="*/ 904700 w 2156115"/>
              <a:gd name="connsiteY15" fmla="*/ 214686 h 258051"/>
              <a:gd name="connsiteX16" fmla="*/ 966651 w 2156115"/>
              <a:gd name="connsiteY16" fmla="*/ 165125 h 258051"/>
              <a:gd name="connsiteX17" fmla="*/ 1034798 w 2156115"/>
              <a:gd name="connsiteY17" fmla="*/ 127954 h 258051"/>
              <a:gd name="connsiteX18" fmla="*/ 1146310 w 2156115"/>
              <a:gd name="connsiteY18" fmla="*/ 109369 h 258051"/>
              <a:gd name="connsiteX19" fmla="*/ 1264017 w 2156115"/>
              <a:gd name="connsiteY19" fmla="*/ 121759 h 258051"/>
              <a:gd name="connsiteX20" fmla="*/ 1350749 w 2156115"/>
              <a:gd name="connsiteY20" fmla="*/ 152734 h 258051"/>
              <a:gd name="connsiteX21" fmla="*/ 1431286 w 2156115"/>
              <a:gd name="connsiteY21" fmla="*/ 177515 h 258051"/>
              <a:gd name="connsiteX22" fmla="*/ 1586164 w 2156115"/>
              <a:gd name="connsiteY22" fmla="*/ 208491 h 258051"/>
              <a:gd name="connsiteX23" fmla="*/ 1666700 w 2156115"/>
              <a:gd name="connsiteY23" fmla="*/ 220881 h 258051"/>
              <a:gd name="connsiteX24" fmla="*/ 1759627 w 2156115"/>
              <a:gd name="connsiteY24" fmla="*/ 227076 h 258051"/>
              <a:gd name="connsiteX25" fmla="*/ 1864944 w 2156115"/>
              <a:gd name="connsiteY25" fmla="*/ 220881 h 258051"/>
              <a:gd name="connsiteX26" fmla="*/ 1933090 w 2156115"/>
              <a:gd name="connsiteY26" fmla="*/ 196100 h 258051"/>
              <a:gd name="connsiteX27" fmla="*/ 2019822 w 2156115"/>
              <a:gd name="connsiteY27" fmla="*/ 171320 h 258051"/>
              <a:gd name="connsiteX28" fmla="*/ 2019822 w 2156115"/>
              <a:gd name="connsiteY28" fmla="*/ 171320 h 258051"/>
              <a:gd name="connsiteX29" fmla="*/ 2118944 w 2156115"/>
              <a:gd name="connsiteY29" fmla="*/ 121759 h 258051"/>
              <a:gd name="connsiteX30" fmla="*/ 2156115 w 2156115"/>
              <a:gd name="connsiteY30" fmla="*/ 78393 h 258051"/>
              <a:gd name="connsiteX31" fmla="*/ 2156115 w 2156115"/>
              <a:gd name="connsiteY31" fmla="*/ 78393 h 258051"/>
              <a:gd name="connsiteX0" fmla="*/ 42401 w 2156115"/>
              <a:gd name="connsiteY0" fmla="*/ 0 h 258051"/>
              <a:gd name="connsiteX1" fmla="*/ 6407 w 2156115"/>
              <a:gd name="connsiteY1" fmla="*/ 84588 h 258051"/>
              <a:gd name="connsiteX2" fmla="*/ 0 w 2156115"/>
              <a:gd name="connsiteY2" fmla="*/ 144924 h 258051"/>
              <a:gd name="connsiteX3" fmla="*/ 82139 w 2156115"/>
              <a:gd name="connsiteY3" fmla="*/ 190172 h 258051"/>
              <a:gd name="connsiteX4" fmla="*/ 161286 w 2156115"/>
              <a:gd name="connsiteY4" fmla="*/ 189905 h 258051"/>
              <a:gd name="connsiteX5" fmla="*/ 278993 w 2156115"/>
              <a:gd name="connsiteY5" fmla="*/ 165125 h 258051"/>
              <a:gd name="connsiteX6" fmla="*/ 440066 w 2156115"/>
              <a:gd name="connsiteY6" fmla="*/ 127954 h 258051"/>
              <a:gd name="connsiteX7" fmla="*/ 545383 w 2156115"/>
              <a:gd name="connsiteY7" fmla="*/ 115564 h 258051"/>
              <a:gd name="connsiteX8" fmla="*/ 656895 w 2156115"/>
              <a:gd name="connsiteY8" fmla="*/ 109369 h 258051"/>
              <a:gd name="connsiteX9" fmla="*/ 743627 w 2156115"/>
              <a:gd name="connsiteY9" fmla="*/ 115564 h 258051"/>
              <a:gd name="connsiteX10" fmla="*/ 830359 w 2156115"/>
              <a:gd name="connsiteY10" fmla="*/ 146539 h 258051"/>
              <a:gd name="connsiteX11" fmla="*/ 855139 w 2156115"/>
              <a:gd name="connsiteY11" fmla="*/ 196100 h 258051"/>
              <a:gd name="connsiteX12" fmla="*/ 855139 w 2156115"/>
              <a:gd name="connsiteY12" fmla="*/ 196100 h 258051"/>
              <a:gd name="connsiteX13" fmla="*/ 861334 w 2156115"/>
              <a:gd name="connsiteY13" fmla="*/ 258051 h 258051"/>
              <a:gd name="connsiteX14" fmla="*/ 904700 w 2156115"/>
              <a:gd name="connsiteY14" fmla="*/ 214686 h 258051"/>
              <a:gd name="connsiteX15" fmla="*/ 966651 w 2156115"/>
              <a:gd name="connsiteY15" fmla="*/ 165125 h 258051"/>
              <a:gd name="connsiteX16" fmla="*/ 1034798 w 2156115"/>
              <a:gd name="connsiteY16" fmla="*/ 127954 h 258051"/>
              <a:gd name="connsiteX17" fmla="*/ 1146310 w 2156115"/>
              <a:gd name="connsiteY17" fmla="*/ 109369 h 258051"/>
              <a:gd name="connsiteX18" fmla="*/ 1264017 w 2156115"/>
              <a:gd name="connsiteY18" fmla="*/ 121759 h 258051"/>
              <a:gd name="connsiteX19" fmla="*/ 1350749 w 2156115"/>
              <a:gd name="connsiteY19" fmla="*/ 152734 h 258051"/>
              <a:gd name="connsiteX20" fmla="*/ 1431286 w 2156115"/>
              <a:gd name="connsiteY20" fmla="*/ 177515 h 258051"/>
              <a:gd name="connsiteX21" fmla="*/ 1586164 w 2156115"/>
              <a:gd name="connsiteY21" fmla="*/ 208491 h 258051"/>
              <a:gd name="connsiteX22" fmla="*/ 1666700 w 2156115"/>
              <a:gd name="connsiteY22" fmla="*/ 220881 h 258051"/>
              <a:gd name="connsiteX23" fmla="*/ 1759627 w 2156115"/>
              <a:gd name="connsiteY23" fmla="*/ 227076 h 258051"/>
              <a:gd name="connsiteX24" fmla="*/ 1864944 w 2156115"/>
              <a:gd name="connsiteY24" fmla="*/ 220881 h 258051"/>
              <a:gd name="connsiteX25" fmla="*/ 1933090 w 2156115"/>
              <a:gd name="connsiteY25" fmla="*/ 196100 h 258051"/>
              <a:gd name="connsiteX26" fmla="*/ 2019822 w 2156115"/>
              <a:gd name="connsiteY26" fmla="*/ 171320 h 258051"/>
              <a:gd name="connsiteX27" fmla="*/ 2019822 w 2156115"/>
              <a:gd name="connsiteY27" fmla="*/ 171320 h 258051"/>
              <a:gd name="connsiteX28" fmla="*/ 2118944 w 2156115"/>
              <a:gd name="connsiteY28" fmla="*/ 121759 h 258051"/>
              <a:gd name="connsiteX29" fmla="*/ 2156115 w 2156115"/>
              <a:gd name="connsiteY29" fmla="*/ 78393 h 258051"/>
              <a:gd name="connsiteX30" fmla="*/ 2156115 w 2156115"/>
              <a:gd name="connsiteY30" fmla="*/ 78393 h 258051"/>
              <a:gd name="connsiteX0" fmla="*/ 35994 w 2149708"/>
              <a:gd name="connsiteY0" fmla="*/ 0 h 258051"/>
              <a:gd name="connsiteX1" fmla="*/ 0 w 2149708"/>
              <a:gd name="connsiteY1" fmla="*/ 84588 h 258051"/>
              <a:gd name="connsiteX2" fmla="*/ 8061 w 2149708"/>
              <a:gd name="connsiteY2" fmla="*/ 144927 h 258051"/>
              <a:gd name="connsiteX3" fmla="*/ 75732 w 2149708"/>
              <a:gd name="connsiteY3" fmla="*/ 190172 h 258051"/>
              <a:gd name="connsiteX4" fmla="*/ 154879 w 2149708"/>
              <a:gd name="connsiteY4" fmla="*/ 189905 h 258051"/>
              <a:gd name="connsiteX5" fmla="*/ 272586 w 2149708"/>
              <a:gd name="connsiteY5" fmla="*/ 165125 h 258051"/>
              <a:gd name="connsiteX6" fmla="*/ 433659 w 2149708"/>
              <a:gd name="connsiteY6" fmla="*/ 127954 h 258051"/>
              <a:gd name="connsiteX7" fmla="*/ 538976 w 2149708"/>
              <a:gd name="connsiteY7" fmla="*/ 115564 h 258051"/>
              <a:gd name="connsiteX8" fmla="*/ 650488 w 2149708"/>
              <a:gd name="connsiteY8" fmla="*/ 109369 h 258051"/>
              <a:gd name="connsiteX9" fmla="*/ 737220 w 2149708"/>
              <a:gd name="connsiteY9" fmla="*/ 115564 h 258051"/>
              <a:gd name="connsiteX10" fmla="*/ 823952 w 2149708"/>
              <a:gd name="connsiteY10" fmla="*/ 146539 h 258051"/>
              <a:gd name="connsiteX11" fmla="*/ 848732 w 2149708"/>
              <a:gd name="connsiteY11" fmla="*/ 196100 h 258051"/>
              <a:gd name="connsiteX12" fmla="*/ 848732 w 2149708"/>
              <a:gd name="connsiteY12" fmla="*/ 196100 h 258051"/>
              <a:gd name="connsiteX13" fmla="*/ 854927 w 2149708"/>
              <a:gd name="connsiteY13" fmla="*/ 258051 h 258051"/>
              <a:gd name="connsiteX14" fmla="*/ 898293 w 2149708"/>
              <a:gd name="connsiteY14" fmla="*/ 214686 h 258051"/>
              <a:gd name="connsiteX15" fmla="*/ 960244 w 2149708"/>
              <a:gd name="connsiteY15" fmla="*/ 165125 h 258051"/>
              <a:gd name="connsiteX16" fmla="*/ 1028391 w 2149708"/>
              <a:gd name="connsiteY16" fmla="*/ 127954 h 258051"/>
              <a:gd name="connsiteX17" fmla="*/ 1139903 w 2149708"/>
              <a:gd name="connsiteY17" fmla="*/ 109369 h 258051"/>
              <a:gd name="connsiteX18" fmla="*/ 1257610 w 2149708"/>
              <a:gd name="connsiteY18" fmla="*/ 121759 h 258051"/>
              <a:gd name="connsiteX19" fmla="*/ 1344342 w 2149708"/>
              <a:gd name="connsiteY19" fmla="*/ 152734 h 258051"/>
              <a:gd name="connsiteX20" fmla="*/ 1424879 w 2149708"/>
              <a:gd name="connsiteY20" fmla="*/ 177515 h 258051"/>
              <a:gd name="connsiteX21" fmla="*/ 1579757 w 2149708"/>
              <a:gd name="connsiteY21" fmla="*/ 208491 h 258051"/>
              <a:gd name="connsiteX22" fmla="*/ 1660293 w 2149708"/>
              <a:gd name="connsiteY22" fmla="*/ 220881 h 258051"/>
              <a:gd name="connsiteX23" fmla="*/ 1753220 w 2149708"/>
              <a:gd name="connsiteY23" fmla="*/ 227076 h 258051"/>
              <a:gd name="connsiteX24" fmla="*/ 1858537 w 2149708"/>
              <a:gd name="connsiteY24" fmla="*/ 220881 h 258051"/>
              <a:gd name="connsiteX25" fmla="*/ 1926683 w 2149708"/>
              <a:gd name="connsiteY25" fmla="*/ 196100 h 258051"/>
              <a:gd name="connsiteX26" fmla="*/ 2013415 w 2149708"/>
              <a:gd name="connsiteY26" fmla="*/ 171320 h 258051"/>
              <a:gd name="connsiteX27" fmla="*/ 2013415 w 2149708"/>
              <a:gd name="connsiteY27" fmla="*/ 171320 h 258051"/>
              <a:gd name="connsiteX28" fmla="*/ 2112537 w 2149708"/>
              <a:gd name="connsiteY28" fmla="*/ 121759 h 258051"/>
              <a:gd name="connsiteX29" fmla="*/ 2149708 w 2149708"/>
              <a:gd name="connsiteY29" fmla="*/ 78393 h 258051"/>
              <a:gd name="connsiteX30" fmla="*/ 2149708 w 2149708"/>
              <a:gd name="connsiteY30" fmla="*/ 78393 h 258051"/>
              <a:gd name="connsiteX0" fmla="*/ 35994 w 2149708"/>
              <a:gd name="connsiteY0" fmla="*/ 0 h 258051"/>
              <a:gd name="connsiteX1" fmla="*/ 0 w 2149708"/>
              <a:gd name="connsiteY1" fmla="*/ 84588 h 258051"/>
              <a:gd name="connsiteX2" fmla="*/ 8061 w 2149708"/>
              <a:gd name="connsiteY2" fmla="*/ 144927 h 258051"/>
              <a:gd name="connsiteX3" fmla="*/ 75732 w 2149708"/>
              <a:gd name="connsiteY3" fmla="*/ 190172 h 258051"/>
              <a:gd name="connsiteX4" fmla="*/ 154879 w 2149708"/>
              <a:gd name="connsiteY4" fmla="*/ 189905 h 258051"/>
              <a:gd name="connsiteX5" fmla="*/ 272586 w 2149708"/>
              <a:gd name="connsiteY5" fmla="*/ 165125 h 258051"/>
              <a:gd name="connsiteX6" fmla="*/ 433659 w 2149708"/>
              <a:gd name="connsiteY6" fmla="*/ 127954 h 258051"/>
              <a:gd name="connsiteX7" fmla="*/ 538976 w 2149708"/>
              <a:gd name="connsiteY7" fmla="*/ 115564 h 258051"/>
              <a:gd name="connsiteX8" fmla="*/ 650488 w 2149708"/>
              <a:gd name="connsiteY8" fmla="*/ 109369 h 258051"/>
              <a:gd name="connsiteX9" fmla="*/ 737220 w 2149708"/>
              <a:gd name="connsiteY9" fmla="*/ 115564 h 258051"/>
              <a:gd name="connsiteX10" fmla="*/ 823952 w 2149708"/>
              <a:gd name="connsiteY10" fmla="*/ 146539 h 258051"/>
              <a:gd name="connsiteX11" fmla="*/ 848732 w 2149708"/>
              <a:gd name="connsiteY11" fmla="*/ 196100 h 258051"/>
              <a:gd name="connsiteX12" fmla="*/ 848732 w 2149708"/>
              <a:gd name="connsiteY12" fmla="*/ 196100 h 258051"/>
              <a:gd name="connsiteX13" fmla="*/ 854927 w 2149708"/>
              <a:gd name="connsiteY13" fmla="*/ 258051 h 258051"/>
              <a:gd name="connsiteX14" fmla="*/ 898293 w 2149708"/>
              <a:gd name="connsiteY14" fmla="*/ 214686 h 258051"/>
              <a:gd name="connsiteX15" fmla="*/ 960244 w 2149708"/>
              <a:gd name="connsiteY15" fmla="*/ 165125 h 258051"/>
              <a:gd name="connsiteX16" fmla="*/ 1028391 w 2149708"/>
              <a:gd name="connsiteY16" fmla="*/ 127954 h 258051"/>
              <a:gd name="connsiteX17" fmla="*/ 1139903 w 2149708"/>
              <a:gd name="connsiteY17" fmla="*/ 109369 h 258051"/>
              <a:gd name="connsiteX18" fmla="*/ 1257610 w 2149708"/>
              <a:gd name="connsiteY18" fmla="*/ 121759 h 258051"/>
              <a:gd name="connsiteX19" fmla="*/ 1344342 w 2149708"/>
              <a:gd name="connsiteY19" fmla="*/ 152734 h 258051"/>
              <a:gd name="connsiteX20" fmla="*/ 1424879 w 2149708"/>
              <a:gd name="connsiteY20" fmla="*/ 177515 h 258051"/>
              <a:gd name="connsiteX21" fmla="*/ 1579757 w 2149708"/>
              <a:gd name="connsiteY21" fmla="*/ 208491 h 258051"/>
              <a:gd name="connsiteX22" fmla="*/ 1660293 w 2149708"/>
              <a:gd name="connsiteY22" fmla="*/ 220881 h 258051"/>
              <a:gd name="connsiteX23" fmla="*/ 1753220 w 2149708"/>
              <a:gd name="connsiteY23" fmla="*/ 227076 h 258051"/>
              <a:gd name="connsiteX24" fmla="*/ 1858537 w 2149708"/>
              <a:gd name="connsiteY24" fmla="*/ 220881 h 258051"/>
              <a:gd name="connsiteX25" fmla="*/ 1926683 w 2149708"/>
              <a:gd name="connsiteY25" fmla="*/ 196100 h 258051"/>
              <a:gd name="connsiteX26" fmla="*/ 2013415 w 2149708"/>
              <a:gd name="connsiteY26" fmla="*/ 171320 h 258051"/>
              <a:gd name="connsiteX27" fmla="*/ 2013415 w 2149708"/>
              <a:gd name="connsiteY27" fmla="*/ 171320 h 258051"/>
              <a:gd name="connsiteX28" fmla="*/ 2112537 w 2149708"/>
              <a:gd name="connsiteY28" fmla="*/ 121759 h 258051"/>
              <a:gd name="connsiteX29" fmla="*/ 2149708 w 2149708"/>
              <a:gd name="connsiteY29" fmla="*/ 78393 h 258051"/>
              <a:gd name="connsiteX30" fmla="*/ 2149708 w 2149708"/>
              <a:gd name="connsiteY30" fmla="*/ 78393 h 258051"/>
              <a:gd name="connsiteX0" fmla="*/ 36032 w 2149746"/>
              <a:gd name="connsiteY0" fmla="*/ 0 h 258051"/>
              <a:gd name="connsiteX1" fmla="*/ 38 w 2149746"/>
              <a:gd name="connsiteY1" fmla="*/ 84588 h 258051"/>
              <a:gd name="connsiteX2" fmla="*/ 8099 w 2149746"/>
              <a:gd name="connsiteY2" fmla="*/ 144927 h 258051"/>
              <a:gd name="connsiteX3" fmla="*/ 75770 w 2149746"/>
              <a:gd name="connsiteY3" fmla="*/ 190172 h 258051"/>
              <a:gd name="connsiteX4" fmla="*/ 154917 w 2149746"/>
              <a:gd name="connsiteY4" fmla="*/ 189905 h 258051"/>
              <a:gd name="connsiteX5" fmla="*/ 272624 w 2149746"/>
              <a:gd name="connsiteY5" fmla="*/ 165125 h 258051"/>
              <a:gd name="connsiteX6" fmla="*/ 433697 w 2149746"/>
              <a:gd name="connsiteY6" fmla="*/ 127954 h 258051"/>
              <a:gd name="connsiteX7" fmla="*/ 539014 w 2149746"/>
              <a:gd name="connsiteY7" fmla="*/ 115564 h 258051"/>
              <a:gd name="connsiteX8" fmla="*/ 650526 w 2149746"/>
              <a:gd name="connsiteY8" fmla="*/ 109369 h 258051"/>
              <a:gd name="connsiteX9" fmla="*/ 737258 w 2149746"/>
              <a:gd name="connsiteY9" fmla="*/ 115564 h 258051"/>
              <a:gd name="connsiteX10" fmla="*/ 823990 w 2149746"/>
              <a:gd name="connsiteY10" fmla="*/ 146539 h 258051"/>
              <a:gd name="connsiteX11" fmla="*/ 848770 w 2149746"/>
              <a:gd name="connsiteY11" fmla="*/ 196100 h 258051"/>
              <a:gd name="connsiteX12" fmla="*/ 848770 w 2149746"/>
              <a:gd name="connsiteY12" fmla="*/ 196100 h 258051"/>
              <a:gd name="connsiteX13" fmla="*/ 854965 w 2149746"/>
              <a:gd name="connsiteY13" fmla="*/ 258051 h 258051"/>
              <a:gd name="connsiteX14" fmla="*/ 898331 w 2149746"/>
              <a:gd name="connsiteY14" fmla="*/ 214686 h 258051"/>
              <a:gd name="connsiteX15" fmla="*/ 960282 w 2149746"/>
              <a:gd name="connsiteY15" fmla="*/ 165125 h 258051"/>
              <a:gd name="connsiteX16" fmla="*/ 1028429 w 2149746"/>
              <a:gd name="connsiteY16" fmla="*/ 127954 h 258051"/>
              <a:gd name="connsiteX17" fmla="*/ 1139941 w 2149746"/>
              <a:gd name="connsiteY17" fmla="*/ 109369 h 258051"/>
              <a:gd name="connsiteX18" fmla="*/ 1257648 w 2149746"/>
              <a:gd name="connsiteY18" fmla="*/ 121759 h 258051"/>
              <a:gd name="connsiteX19" fmla="*/ 1344380 w 2149746"/>
              <a:gd name="connsiteY19" fmla="*/ 152734 h 258051"/>
              <a:gd name="connsiteX20" fmla="*/ 1424917 w 2149746"/>
              <a:gd name="connsiteY20" fmla="*/ 177515 h 258051"/>
              <a:gd name="connsiteX21" fmla="*/ 1579795 w 2149746"/>
              <a:gd name="connsiteY21" fmla="*/ 208491 h 258051"/>
              <a:gd name="connsiteX22" fmla="*/ 1660331 w 2149746"/>
              <a:gd name="connsiteY22" fmla="*/ 220881 h 258051"/>
              <a:gd name="connsiteX23" fmla="*/ 1753258 w 2149746"/>
              <a:gd name="connsiteY23" fmla="*/ 227076 h 258051"/>
              <a:gd name="connsiteX24" fmla="*/ 1858575 w 2149746"/>
              <a:gd name="connsiteY24" fmla="*/ 220881 h 258051"/>
              <a:gd name="connsiteX25" fmla="*/ 1926721 w 2149746"/>
              <a:gd name="connsiteY25" fmla="*/ 196100 h 258051"/>
              <a:gd name="connsiteX26" fmla="*/ 2013453 w 2149746"/>
              <a:gd name="connsiteY26" fmla="*/ 171320 h 258051"/>
              <a:gd name="connsiteX27" fmla="*/ 2013453 w 2149746"/>
              <a:gd name="connsiteY27" fmla="*/ 171320 h 258051"/>
              <a:gd name="connsiteX28" fmla="*/ 2112575 w 2149746"/>
              <a:gd name="connsiteY28" fmla="*/ 121759 h 258051"/>
              <a:gd name="connsiteX29" fmla="*/ 2149746 w 2149746"/>
              <a:gd name="connsiteY29" fmla="*/ 78393 h 258051"/>
              <a:gd name="connsiteX30" fmla="*/ 2149746 w 2149746"/>
              <a:gd name="connsiteY30" fmla="*/ 78393 h 258051"/>
              <a:gd name="connsiteX0" fmla="*/ 29973 w 2143687"/>
              <a:gd name="connsiteY0" fmla="*/ 0 h 258051"/>
              <a:gd name="connsiteX1" fmla="*/ 44221 w 2143687"/>
              <a:gd name="connsiteY1" fmla="*/ 90620 h 258051"/>
              <a:gd name="connsiteX2" fmla="*/ 2040 w 2143687"/>
              <a:gd name="connsiteY2" fmla="*/ 144927 h 258051"/>
              <a:gd name="connsiteX3" fmla="*/ 69711 w 2143687"/>
              <a:gd name="connsiteY3" fmla="*/ 190172 h 258051"/>
              <a:gd name="connsiteX4" fmla="*/ 148858 w 2143687"/>
              <a:gd name="connsiteY4" fmla="*/ 189905 h 258051"/>
              <a:gd name="connsiteX5" fmla="*/ 266565 w 2143687"/>
              <a:gd name="connsiteY5" fmla="*/ 165125 h 258051"/>
              <a:gd name="connsiteX6" fmla="*/ 427638 w 2143687"/>
              <a:gd name="connsiteY6" fmla="*/ 127954 h 258051"/>
              <a:gd name="connsiteX7" fmla="*/ 532955 w 2143687"/>
              <a:gd name="connsiteY7" fmla="*/ 115564 h 258051"/>
              <a:gd name="connsiteX8" fmla="*/ 644467 w 2143687"/>
              <a:gd name="connsiteY8" fmla="*/ 109369 h 258051"/>
              <a:gd name="connsiteX9" fmla="*/ 731199 w 2143687"/>
              <a:gd name="connsiteY9" fmla="*/ 115564 h 258051"/>
              <a:gd name="connsiteX10" fmla="*/ 817931 w 2143687"/>
              <a:gd name="connsiteY10" fmla="*/ 146539 h 258051"/>
              <a:gd name="connsiteX11" fmla="*/ 842711 w 2143687"/>
              <a:gd name="connsiteY11" fmla="*/ 196100 h 258051"/>
              <a:gd name="connsiteX12" fmla="*/ 842711 w 2143687"/>
              <a:gd name="connsiteY12" fmla="*/ 196100 h 258051"/>
              <a:gd name="connsiteX13" fmla="*/ 848906 w 2143687"/>
              <a:gd name="connsiteY13" fmla="*/ 258051 h 258051"/>
              <a:gd name="connsiteX14" fmla="*/ 892272 w 2143687"/>
              <a:gd name="connsiteY14" fmla="*/ 214686 h 258051"/>
              <a:gd name="connsiteX15" fmla="*/ 954223 w 2143687"/>
              <a:gd name="connsiteY15" fmla="*/ 165125 h 258051"/>
              <a:gd name="connsiteX16" fmla="*/ 1022370 w 2143687"/>
              <a:gd name="connsiteY16" fmla="*/ 127954 h 258051"/>
              <a:gd name="connsiteX17" fmla="*/ 1133882 w 2143687"/>
              <a:gd name="connsiteY17" fmla="*/ 109369 h 258051"/>
              <a:gd name="connsiteX18" fmla="*/ 1251589 w 2143687"/>
              <a:gd name="connsiteY18" fmla="*/ 121759 h 258051"/>
              <a:gd name="connsiteX19" fmla="*/ 1338321 w 2143687"/>
              <a:gd name="connsiteY19" fmla="*/ 152734 h 258051"/>
              <a:gd name="connsiteX20" fmla="*/ 1418858 w 2143687"/>
              <a:gd name="connsiteY20" fmla="*/ 177515 h 258051"/>
              <a:gd name="connsiteX21" fmla="*/ 1573736 w 2143687"/>
              <a:gd name="connsiteY21" fmla="*/ 208491 h 258051"/>
              <a:gd name="connsiteX22" fmla="*/ 1654272 w 2143687"/>
              <a:gd name="connsiteY22" fmla="*/ 220881 h 258051"/>
              <a:gd name="connsiteX23" fmla="*/ 1747199 w 2143687"/>
              <a:gd name="connsiteY23" fmla="*/ 227076 h 258051"/>
              <a:gd name="connsiteX24" fmla="*/ 1852516 w 2143687"/>
              <a:gd name="connsiteY24" fmla="*/ 220881 h 258051"/>
              <a:gd name="connsiteX25" fmla="*/ 1920662 w 2143687"/>
              <a:gd name="connsiteY25" fmla="*/ 196100 h 258051"/>
              <a:gd name="connsiteX26" fmla="*/ 2007394 w 2143687"/>
              <a:gd name="connsiteY26" fmla="*/ 171320 h 258051"/>
              <a:gd name="connsiteX27" fmla="*/ 2007394 w 2143687"/>
              <a:gd name="connsiteY27" fmla="*/ 171320 h 258051"/>
              <a:gd name="connsiteX28" fmla="*/ 2106516 w 2143687"/>
              <a:gd name="connsiteY28" fmla="*/ 121759 h 258051"/>
              <a:gd name="connsiteX29" fmla="*/ 2143687 w 2143687"/>
              <a:gd name="connsiteY29" fmla="*/ 78393 h 258051"/>
              <a:gd name="connsiteX30" fmla="*/ 2143687 w 2143687"/>
              <a:gd name="connsiteY30" fmla="*/ 78393 h 258051"/>
              <a:gd name="connsiteX0" fmla="*/ 2361 w 2116075"/>
              <a:gd name="connsiteY0" fmla="*/ 0 h 258051"/>
              <a:gd name="connsiteX1" fmla="*/ 16609 w 2116075"/>
              <a:gd name="connsiteY1" fmla="*/ 90620 h 258051"/>
              <a:gd name="connsiteX2" fmla="*/ 60559 w 2116075"/>
              <a:gd name="connsiteY2" fmla="*/ 144929 h 258051"/>
              <a:gd name="connsiteX3" fmla="*/ 42099 w 2116075"/>
              <a:gd name="connsiteY3" fmla="*/ 190172 h 258051"/>
              <a:gd name="connsiteX4" fmla="*/ 121246 w 2116075"/>
              <a:gd name="connsiteY4" fmla="*/ 189905 h 258051"/>
              <a:gd name="connsiteX5" fmla="*/ 238953 w 2116075"/>
              <a:gd name="connsiteY5" fmla="*/ 165125 h 258051"/>
              <a:gd name="connsiteX6" fmla="*/ 400026 w 2116075"/>
              <a:gd name="connsiteY6" fmla="*/ 127954 h 258051"/>
              <a:gd name="connsiteX7" fmla="*/ 505343 w 2116075"/>
              <a:gd name="connsiteY7" fmla="*/ 115564 h 258051"/>
              <a:gd name="connsiteX8" fmla="*/ 616855 w 2116075"/>
              <a:gd name="connsiteY8" fmla="*/ 109369 h 258051"/>
              <a:gd name="connsiteX9" fmla="*/ 703587 w 2116075"/>
              <a:gd name="connsiteY9" fmla="*/ 115564 h 258051"/>
              <a:gd name="connsiteX10" fmla="*/ 790319 w 2116075"/>
              <a:gd name="connsiteY10" fmla="*/ 146539 h 258051"/>
              <a:gd name="connsiteX11" fmla="*/ 815099 w 2116075"/>
              <a:gd name="connsiteY11" fmla="*/ 196100 h 258051"/>
              <a:gd name="connsiteX12" fmla="*/ 815099 w 2116075"/>
              <a:gd name="connsiteY12" fmla="*/ 196100 h 258051"/>
              <a:gd name="connsiteX13" fmla="*/ 821294 w 2116075"/>
              <a:gd name="connsiteY13" fmla="*/ 258051 h 258051"/>
              <a:gd name="connsiteX14" fmla="*/ 864660 w 2116075"/>
              <a:gd name="connsiteY14" fmla="*/ 214686 h 258051"/>
              <a:gd name="connsiteX15" fmla="*/ 926611 w 2116075"/>
              <a:gd name="connsiteY15" fmla="*/ 165125 h 258051"/>
              <a:gd name="connsiteX16" fmla="*/ 994758 w 2116075"/>
              <a:gd name="connsiteY16" fmla="*/ 127954 h 258051"/>
              <a:gd name="connsiteX17" fmla="*/ 1106270 w 2116075"/>
              <a:gd name="connsiteY17" fmla="*/ 109369 h 258051"/>
              <a:gd name="connsiteX18" fmla="*/ 1223977 w 2116075"/>
              <a:gd name="connsiteY18" fmla="*/ 121759 h 258051"/>
              <a:gd name="connsiteX19" fmla="*/ 1310709 w 2116075"/>
              <a:gd name="connsiteY19" fmla="*/ 152734 h 258051"/>
              <a:gd name="connsiteX20" fmla="*/ 1391246 w 2116075"/>
              <a:gd name="connsiteY20" fmla="*/ 177515 h 258051"/>
              <a:gd name="connsiteX21" fmla="*/ 1546124 w 2116075"/>
              <a:gd name="connsiteY21" fmla="*/ 208491 h 258051"/>
              <a:gd name="connsiteX22" fmla="*/ 1626660 w 2116075"/>
              <a:gd name="connsiteY22" fmla="*/ 220881 h 258051"/>
              <a:gd name="connsiteX23" fmla="*/ 1719587 w 2116075"/>
              <a:gd name="connsiteY23" fmla="*/ 227076 h 258051"/>
              <a:gd name="connsiteX24" fmla="*/ 1824904 w 2116075"/>
              <a:gd name="connsiteY24" fmla="*/ 220881 h 258051"/>
              <a:gd name="connsiteX25" fmla="*/ 1893050 w 2116075"/>
              <a:gd name="connsiteY25" fmla="*/ 196100 h 258051"/>
              <a:gd name="connsiteX26" fmla="*/ 1979782 w 2116075"/>
              <a:gd name="connsiteY26" fmla="*/ 171320 h 258051"/>
              <a:gd name="connsiteX27" fmla="*/ 1979782 w 2116075"/>
              <a:gd name="connsiteY27" fmla="*/ 171320 h 258051"/>
              <a:gd name="connsiteX28" fmla="*/ 2078904 w 2116075"/>
              <a:gd name="connsiteY28" fmla="*/ 121759 h 258051"/>
              <a:gd name="connsiteX29" fmla="*/ 2116075 w 2116075"/>
              <a:gd name="connsiteY29" fmla="*/ 78393 h 258051"/>
              <a:gd name="connsiteX30" fmla="*/ 2116075 w 2116075"/>
              <a:gd name="connsiteY30" fmla="*/ 78393 h 258051"/>
              <a:gd name="connsiteX0" fmla="*/ 2361 w 2116075"/>
              <a:gd name="connsiteY0" fmla="*/ 0 h 258051"/>
              <a:gd name="connsiteX1" fmla="*/ 16609 w 2116075"/>
              <a:gd name="connsiteY1" fmla="*/ 90620 h 258051"/>
              <a:gd name="connsiteX2" fmla="*/ 60559 w 2116075"/>
              <a:gd name="connsiteY2" fmla="*/ 144929 h 258051"/>
              <a:gd name="connsiteX3" fmla="*/ 128230 w 2116075"/>
              <a:gd name="connsiteY3" fmla="*/ 160014 h 258051"/>
              <a:gd name="connsiteX4" fmla="*/ 121246 w 2116075"/>
              <a:gd name="connsiteY4" fmla="*/ 189905 h 258051"/>
              <a:gd name="connsiteX5" fmla="*/ 238953 w 2116075"/>
              <a:gd name="connsiteY5" fmla="*/ 165125 h 258051"/>
              <a:gd name="connsiteX6" fmla="*/ 400026 w 2116075"/>
              <a:gd name="connsiteY6" fmla="*/ 127954 h 258051"/>
              <a:gd name="connsiteX7" fmla="*/ 505343 w 2116075"/>
              <a:gd name="connsiteY7" fmla="*/ 115564 h 258051"/>
              <a:gd name="connsiteX8" fmla="*/ 616855 w 2116075"/>
              <a:gd name="connsiteY8" fmla="*/ 109369 h 258051"/>
              <a:gd name="connsiteX9" fmla="*/ 703587 w 2116075"/>
              <a:gd name="connsiteY9" fmla="*/ 115564 h 258051"/>
              <a:gd name="connsiteX10" fmla="*/ 790319 w 2116075"/>
              <a:gd name="connsiteY10" fmla="*/ 146539 h 258051"/>
              <a:gd name="connsiteX11" fmla="*/ 815099 w 2116075"/>
              <a:gd name="connsiteY11" fmla="*/ 196100 h 258051"/>
              <a:gd name="connsiteX12" fmla="*/ 815099 w 2116075"/>
              <a:gd name="connsiteY12" fmla="*/ 196100 h 258051"/>
              <a:gd name="connsiteX13" fmla="*/ 821294 w 2116075"/>
              <a:gd name="connsiteY13" fmla="*/ 258051 h 258051"/>
              <a:gd name="connsiteX14" fmla="*/ 864660 w 2116075"/>
              <a:gd name="connsiteY14" fmla="*/ 214686 h 258051"/>
              <a:gd name="connsiteX15" fmla="*/ 926611 w 2116075"/>
              <a:gd name="connsiteY15" fmla="*/ 165125 h 258051"/>
              <a:gd name="connsiteX16" fmla="*/ 994758 w 2116075"/>
              <a:gd name="connsiteY16" fmla="*/ 127954 h 258051"/>
              <a:gd name="connsiteX17" fmla="*/ 1106270 w 2116075"/>
              <a:gd name="connsiteY17" fmla="*/ 109369 h 258051"/>
              <a:gd name="connsiteX18" fmla="*/ 1223977 w 2116075"/>
              <a:gd name="connsiteY18" fmla="*/ 121759 h 258051"/>
              <a:gd name="connsiteX19" fmla="*/ 1310709 w 2116075"/>
              <a:gd name="connsiteY19" fmla="*/ 152734 h 258051"/>
              <a:gd name="connsiteX20" fmla="*/ 1391246 w 2116075"/>
              <a:gd name="connsiteY20" fmla="*/ 177515 h 258051"/>
              <a:gd name="connsiteX21" fmla="*/ 1546124 w 2116075"/>
              <a:gd name="connsiteY21" fmla="*/ 208491 h 258051"/>
              <a:gd name="connsiteX22" fmla="*/ 1626660 w 2116075"/>
              <a:gd name="connsiteY22" fmla="*/ 220881 h 258051"/>
              <a:gd name="connsiteX23" fmla="*/ 1719587 w 2116075"/>
              <a:gd name="connsiteY23" fmla="*/ 227076 h 258051"/>
              <a:gd name="connsiteX24" fmla="*/ 1824904 w 2116075"/>
              <a:gd name="connsiteY24" fmla="*/ 220881 h 258051"/>
              <a:gd name="connsiteX25" fmla="*/ 1893050 w 2116075"/>
              <a:gd name="connsiteY25" fmla="*/ 196100 h 258051"/>
              <a:gd name="connsiteX26" fmla="*/ 1979782 w 2116075"/>
              <a:gd name="connsiteY26" fmla="*/ 171320 h 258051"/>
              <a:gd name="connsiteX27" fmla="*/ 1979782 w 2116075"/>
              <a:gd name="connsiteY27" fmla="*/ 171320 h 258051"/>
              <a:gd name="connsiteX28" fmla="*/ 2078904 w 2116075"/>
              <a:gd name="connsiteY28" fmla="*/ 121759 h 258051"/>
              <a:gd name="connsiteX29" fmla="*/ 2116075 w 2116075"/>
              <a:gd name="connsiteY29" fmla="*/ 78393 h 258051"/>
              <a:gd name="connsiteX30" fmla="*/ 2116075 w 2116075"/>
              <a:gd name="connsiteY30" fmla="*/ 78393 h 258051"/>
              <a:gd name="connsiteX0" fmla="*/ 2361 w 2116075"/>
              <a:gd name="connsiteY0" fmla="*/ 0 h 258051"/>
              <a:gd name="connsiteX1" fmla="*/ 16609 w 2116075"/>
              <a:gd name="connsiteY1" fmla="*/ 90620 h 258051"/>
              <a:gd name="connsiteX2" fmla="*/ 60559 w 2116075"/>
              <a:gd name="connsiteY2" fmla="*/ 144929 h 258051"/>
              <a:gd name="connsiteX3" fmla="*/ 128230 w 2116075"/>
              <a:gd name="connsiteY3" fmla="*/ 160014 h 258051"/>
              <a:gd name="connsiteX4" fmla="*/ 171488 w 2116075"/>
              <a:gd name="connsiteY4" fmla="*/ 165779 h 258051"/>
              <a:gd name="connsiteX5" fmla="*/ 238953 w 2116075"/>
              <a:gd name="connsiteY5" fmla="*/ 165125 h 258051"/>
              <a:gd name="connsiteX6" fmla="*/ 400026 w 2116075"/>
              <a:gd name="connsiteY6" fmla="*/ 127954 h 258051"/>
              <a:gd name="connsiteX7" fmla="*/ 505343 w 2116075"/>
              <a:gd name="connsiteY7" fmla="*/ 115564 h 258051"/>
              <a:gd name="connsiteX8" fmla="*/ 616855 w 2116075"/>
              <a:gd name="connsiteY8" fmla="*/ 109369 h 258051"/>
              <a:gd name="connsiteX9" fmla="*/ 703587 w 2116075"/>
              <a:gd name="connsiteY9" fmla="*/ 115564 h 258051"/>
              <a:gd name="connsiteX10" fmla="*/ 790319 w 2116075"/>
              <a:gd name="connsiteY10" fmla="*/ 146539 h 258051"/>
              <a:gd name="connsiteX11" fmla="*/ 815099 w 2116075"/>
              <a:gd name="connsiteY11" fmla="*/ 196100 h 258051"/>
              <a:gd name="connsiteX12" fmla="*/ 815099 w 2116075"/>
              <a:gd name="connsiteY12" fmla="*/ 196100 h 258051"/>
              <a:gd name="connsiteX13" fmla="*/ 821294 w 2116075"/>
              <a:gd name="connsiteY13" fmla="*/ 258051 h 258051"/>
              <a:gd name="connsiteX14" fmla="*/ 864660 w 2116075"/>
              <a:gd name="connsiteY14" fmla="*/ 214686 h 258051"/>
              <a:gd name="connsiteX15" fmla="*/ 926611 w 2116075"/>
              <a:gd name="connsiteY15" fmla="*/ 165125 h 258051"/>
              <a:gd name="connsiteX16" fmla="*/ 994758 w 2116075"/>
              <a:gd name="connsiteY16" fmla="*/ 127954 h 258051"/>
              <a:gd name="connsiteX17" fmla="*/ 1106270 w 2116075"/>
              <a:gd name="connsiteY17" fmla="*/ 109369 h 258051"/>
              <a:gd name="connsiteX18" fmla="*/ 1223977 w 2116075"/>
              <a:gd name="connsiteY18" fmla="*/ 121759 h 258051"/>
              <a:gd name="connsiteX19" fmla="*/ 1310709 w 2116075"/>
              <a:gd name="connsiteY19" fmla="*/ 152734 h 258051"/>
              <a:gd name="connsiteX20" fmla="*/ 1391246 w 2116075"/>
              <a:gd name="connsiteY20" fmla="*/ 177515 h 258051"/>
              <a:gd name="connsiteX21" fmla="*/ 1546124 w 2116075"/>
              <a:gd name="connsiteY21" fmla="*/ 208491 h 258051"/>
              <a:gd name="connsiteX22" fmla="*/ 1626660 w 2116075"/>
              <a:gd name="connsiteY22" fmla="*/ 220881 h 258051"/>
              <a:gd name="connsiteX23" fmla="*/ 1719587 w 2116075"/>
              <a:gd name="connsiteY23" fmla="*/ 227076 h 258051"/>
              <a:gd name="connsiteX24" fmla="*/ 1824904 w 2116075"/>
              <a:gd name="connsiteY24" fmla="*/ 220881 h 258051"/>
              <a:gd name="connsiteX25" fmla="*/ 1893050 w 2116075"/>
              <a:gd name="connsiteY25" fmla="*/ 196100 h 258051"/>
              <a:gd name="connsiteX26" fmla="*/ 1979782 w 2116075"/>
              <a:gd name="connsiteY26" fmla="*/ 171320 h 258051"/>
              <a:gd name="connsiteX27" fmla="*/ 1979782 w 2116075"/>
              <a:gd name="connsiteY27" fmla="*/ 171320 h 258051"/>
              <a:gd name="connsiteX28" fmla="*/ 2078904 w 2116075"/>
              <a:gd name="connsiteY28" fmla="*/ 121759 h 258051"/>
              <a:gd name="connsiteX29" fmla="*/ 2116075 w 2116075"/>
              <a:gd name="connsiteY29" fmla="*/ 78393 h 258051"/>
              <a:gd name="connsiteX30" fmla="*/ 2116075 w 2116075"/>
              <a:gd name="connsiteY30" fmla="*/ 78393 h 258051"/>
              <a:gd name="connsiteX0" fmla="*/ 2361 w 2116075"/>
              <a:gd name="connsiteY0" fmla="*/ 0 h 258051"/>
              <a:gd name="connsiteX1" fmla="*/ 16609 w 2116075"/>
              <a:gd name="connsiteY1" fmla="*/ 90620 h 258051"/>
              <a:gd name="connsiteX2" fmla="*/ 60559 w 2116075"/>
              <a:gd name="connsiteY2" fmla="*/ 144929 h 258051"/>
              <a:gd name="connsiteX3" fmla="*/ 128230 w 2116075"/>
              <a:gd name="connsiteY3" fmla="*/ 160014 h 258051"/>
              <a:gd name="connsiteX4" fmla="*/ 238953 w 2116075"/>
              <a:gd name="connsiteY4" fmla="*/ 165125 h 258051"/>
              <a:gd name="connsiteX5" fmla="*/ 400026 w 2116075"/>
              <a:gd name="connsiteY5" fmla="*/ 127954 h 258051"/>
              <a:gd name="connsiteX6" fmla="*/ 505343 w 2116075"/>
              <a:gd name="connsiteY6" fmla="*/ 115564 h 258051"/>
              <a:gd name="connsiteX7" fmla="*/ 616855 w 2116075"/>
              <a:gd name="connsiteY7" fmla="*/ 109369 h 258051"/>
              <a:gd name="connsiteX8" fmla="*/ 703587 w 2116075"/>
              <a:gd name="connsiteY8" fmla="*/ 115564 h 258051"/>
              <a:gd name="connsiteX9" fmla="*/ 790319 w 2116075"/>
              <a:gd name="connsiteY9" fmla="*/ 146539 h 258051"/>
              <a:gd name="connsiteX10" fmla="*/ 815099 w 2116075"/>
              <a:gd name="connsiteY10" fmla="*/ 196100 h 258051"/>
              <a:gd name="connsiteX11" fmla="*/ 815099 w 2116075"/>
              <a:gd name="connsiteY11" fmla="*/ 196100 h 258051"/>
              <a:gd name="connsiteX12" fmla="*/ 821294 w 2116075"/>
              <a:gd name="connsiteY12" fmla="*/ 258051 h 258051"/>
              <a:gd name="connsiteX13" fmla="*/ 864660 w 2116075"/>
              <a:gd name="connsiteY13" fmla="*/ 214686 h 258051"/>
              <a:gd name="connsiteX14" fmla="*/ 926611 w 2116075"/>
              <a:gd name="connsiteY14" fmla="*/ 165125 h 258051"/>
              <a:gd name="connsiteX15" fmla="*/ 994758 w 2116075"/>
              <a:gd name="connsiteY15" fmla="*/ 127954 h 258051"/>
              <a:gd name="connsiteX16" fmla="*/ 1106270 w 2116075"/>
              <a:gd name="connsiteY16" fmla="*/ 109369 h 258051"/>
              <a:gd name="connsiteX17" fmla="*/ 1223977 w 2116075"/>
              <a:gd name="connsiteY17" fmla="*/ 121759 h 258051"/>
              <a:gd name="connsiteX18" fmla="*/ 1310709 w 2116075"/>
              <a:gd name="connsiteY18" fmla="*/ 152734 h 258051"/>
              <a:gd name="connsiteX19" fmla="*/ 1391246 w 2116075"/>
              <a:gd name="connsiteY19" fmla="*/ 177515 h 258051"/>
              <a:gd name="connsiteX20" fmla="*/ 1546124 w 2116075"/>
              <a:gd name="connsiteY20" fmla="*/ 208491 h 258051"/>
              <a:gd name="connsiteX21" fmla="*/ 1626660 w 2116075"/>
              <a:gd name="connsiteY21" fmla="*/ 220881 h 258051"/>
              <a:gd name="connsiteX22" fmla="*/ 1719587 w 2116075"/>
              <a:gd name="connsiteY22" fmla="*/ 227076 h 258051"/>
              <a:gd name="connsiteX23" fmla="*/ 1824904 w 2116075"/>
              <a:gd name="connsiteY23" fmla="*/ 220881 h 258051"/>
              <a:gd name="connsiteX24" fmla="*/ 1893050 w 2116075"/>
              <a:gd name="connsiteY24" fmla="*/ 196100 h 258051"/>
              <a:gd name="connsiteX25" fmla="*/ 1979782 w 2116075"/>
              <a:gd name="connsiteY25" fmla="*/ 171320 h 258051"/>
              <a:gd name="connsiteX26" fmla="*/ 1979782 w 2116075"/>
              <a:gd name="connsiteY26" fmla="*/ 171320 h 258051"/>
              <a:gd name="connsiteX27" fmla="*/ 2078904 w 2116075"/>
              <a:gd name="connsiteY27" fmla="*/ 121759 h 258051"/>
              <a:gd name="connsiteX28" fmla="*/ 2116075 w 2116075"/>
              <a:gd name="connsiteY28" fmla="*/ 78393 h 258051"/>
              <a:gd name="connsiteX29" fmla="*/ 2116075 w 2116075"/>
              <a:gd name="connsiteY29" fmla="*/ 78393 h 258051"/>
              <a:gd name="connsiteX0" fmla="*/ 21640 w 2099466"/>
              <a:gd name="connsiteY0" fmla="*/ 0 h 252017"/>
              <a:gd name="connsiteX1" fmla="*/ 0 w 2099466"/>
              <a:gd name="connsiteY1" fmla="*/ 84586 h 252017"/>
              <a:gd name="connsiteX2" fmla="*/ 43950 w 2099466"/>
              <a:gd name="connsiteY2" fmla="*/ 138895 h 252017"/>
              <a:gd name="connsiteX3" fmla="*/ 111621 w 2099466"/>
              <a:gd name="connsiteY3" fmla="*/ 153980 h 252017"/>
              <a:gd name="connsiteX4" fmla="*/ 222344 w 2099466"/>
              <a:gd name="connsiteY4" fmla="*/ 159091 h 252017"/>
              <a:gd name="connsiteX5" fmla="*/ 383417 w 2099466"/>
              <a:gd name="connsiteY5" fmla="*/ 121920 h 252017"/>
              <a:gd name="connsiteX6" fmla="*/ 488734 w 2099466"/>
              <a:gd name="connsiteY6" fmla="*/ 109530 h 252017"/>
              <a:gd name="connsiteX7" fmla="*/ 600246 w 2099466"/>
              <a:gd name="connsiteY7" fmla="*/ 103335 h 252017"/>
              <a:gd name="connsiteX8" fmla="*/ 686978 w 2099466"/>
              <a:gd name="connsiteY8" fmla="*/ 109530 h 252017"/>
              <a:gd name="connsiteX9" fmla="*/ 773710 w 2099466"/>
              <a:gd name="connsiteY9" fmla="*/ 140505 h 252017"/>
              <a:gd name="connsiteX10" fmla="*/ 798490 w 2099466"/>
              <a:gd name="connsiteY10" fmla="*/ 190066 h 252017"/>
              <a:gd name="connsiteX11" fmla="*/ 798490 w 2099466"/>
              <a:gd name="connsiteY11" fmla="*/ 190066 h 252017"/>
              <a:gd name="connsiteX12" fmla="*/ 804685 w 2099466"/>
              <a:gd name="connsiteY12" fmla="*/ 252017 h 252017"/>
              <a:gd name="connsiteX13" fmla="*/ 848051 w 2099466"/>
              <a:gd name="connsiteY13" fmla="*/ 208652 h 252017"/>
              <a:gd name="connsiteX14" fmla="*/ 910002 w 2099466"/>
              <a:gd name="connsiteY14" fmla="*/ 159091 h 252017"/>
              <a:gd name="connsiteX15" fmla="*/ 978149 w 2099466"/>
              <a:gd name="connsiteY15" fmla="*/ 121920 h 252017"/>
              <a:gd name="connsiteX16" fmla="*/ 1089661 w 2099466"/>
              <a:gd name="connsiteY16" fmla="*/ 103335 h 252017"/>
              <a:gd name="connsiteX17" fmla="*/ 1207368 w 2099466"/>
              <a:gd name="connsiteY17" fmla="*/ 115725 h 252017"/>
              <a:gd name="connsiteX18" fmla="*/ 1294100 w 2099466"/>
              <a:gd name="connsiteY18" fmla="*/ 146700 h 252017"/>
              <a:gd name="connsiteX19" fmla="*/ 1374637 w 2099466"/>
              <a:gd name="connsiteY19" fmla="*/ 171481 h 252017"/>
              <a:gd name="connsiteX20" fmla="*/ 1529515 w 2099466"/>
              <a:gd name="connsiteY20" fmla="*/ 202457 h 252017"/>
              <a:gd name="connsiteX21" fmla="*/ 1610051 w 2099466"/>
              <a:gd name="connsiteY21" fmla="*/ 214847 h 252017"/>
              <a:gd name="connsiteX22" fmla="*/ 1702978 w 2099466"/>
              <a:gd name="connsiteY22" fmla="*/ 221042 h 252017"/>
              <a:gd name="connsiteX23" fmla="*/ 1808295 w 2099466"/>
              <a:gd name="connsiteY23" fmla="*/ 214847 h 252017"/>
              <a:gd name="connsiteX24" fmla="*/ 1876441 w 2099466"/>
              <a:gd name="connsiteY24" fmla="*/ 190066 h 252017"/>
              <a:gd name="connsiteX25" fmla="*/ 1963173 w 2099466"/>
              <a:gd name="connsiteY25" fmla="*/ 165286 h 252017"/>
              <a:gd name="connsiteX26" fmla="*/ 1963173 w 2099466"/>
              <a:gd name="connsiteY26" fmla="*/ 165286 h 252017"/>
              <a:gd name="connsiteX27" fmla="*/ 2062295 w 2099466"/>
              <a:gd name="connsiteY27" fmla="*/ 115725 h 252017"/>
              <a:gd name="connsiteX28" fmla="*/ 2099466 w 2099466"/>
              <a:gd name="connsiteY28" fmla="*/ 72359 h 252017"/>
              <a:gd name="connsiteX29" fmla="*/ 2099466 w 2099466"/>
              <a:gd name="connsiteY29" fmla="*/ 72359 h 252017"/>
              <a:gd name="connsiteX0" fmla="*/ 2810 w 2080636"/>
              <a:gd name="connsiteY0" fmla="*/ 0 h 252017"/>
              <a:gd name="connsiteX1" fmla="*/ 9880 w 2080636"/>
              <a:gd name="connsiteY1" fmla="*/ 72524 h 252017"/>
              <a:gd name="connsiteX2" fmla="*/ 25120 w 2080636"/>
              <a:gd name="connsiteY2" fmla="*/ 138895 h 252017"/>
              <a:gd name="connsiteX3" fmla="*/ 92791 w 2080636"/>
              <a:gd name="connsiteY3" fmla="*/ 153980 h 252017"/>
              <a:gd name="connsiteX4" fmla="*/ 203514 w 2080636"/>
              <a:gd name="connsiteY4" fmla="*/ 159091 h 252017"/>
              <a:gd name="connsiteX5" fmla="*/ 364587 w 2080636"/>
              <a:gd name="connsiteY5" fmla="*/ 121920 h 252017"/>
              <a:gd name="connsiteX6" fmla="*/ 469904 w 2080636"/>
              <a:gd name="connsiteY6" fmla="*/ 109530 h 252017"/>
              <a:gd name="connsiteX7" fmla="*/ 581416 w 2080636"/>
              <a:gd name="connsiteY7" fmla="*/ 103335 h 252017"/>
              <a:gd name="connsiteX8" fmla="*/ 668148 w 2080636"/>
              <a:gd name="connsiteY8" fmla="*/ 109530 h 252017"/>
              <a:gd name="connsiteX9" fmla="*/ 754880 w 2080636"/>
              <a:gd name="connsiteY9" fmla="*/ 140505 h 252017"/>
              <a:gd name="connsiteX10" fmla="*/ 779660 w 2080636"/>
              <a:gd name="connsiteY10" fmla="*/ 190066 h 252017"/>
              <a:gd name="connsiteX11" fmla="*/ 779660 w 2080636"/>
              <a:gd name="connsiteY11" fmla="*/ 190066 h 252017"/>
              <a:gd name="connsiteX12" fmla="*/ 785855 w 2080636"/>
              <a:gd name="connsiteY12" fmla="*/ 252017 h 252017"/>
              <a:gd name="connsiteX13" fmla="*/ 829221 w 2080636"/>
              <a:gd name="connsiteY13" fmla="*/ 208652 h 252017"/>
              <a:gd name="connsiteX14" fmla="*/ 891172 w 2080636"/>
              <a:gd name="connsiteY14" fmla="*/ 159091 h 252017"/>
              <a:gd name="connsiteX15" fmla="*/ 959319 w 2080636"/>
              <a:gd name="connsiteY15" fmla="*/ 121920 h 252017"/>
              <a:gd name="connsiteX16" fmla="*/ 1070831 w 2080636"/>
              <a:gd name="connsiteY16" fmla="*/ 103335 h 252017"/>
              <a:gd name="connsiteX17" fmla="*/ 1188538 w 2080636"/>
              <a:gd name="connsiteY17" fmla="*/ 115725 h 252017"/>
              <a:gd name="connsiteX18" fmla="*/ 1275270 w 2080636"/>
              <a:gd name="connsiteY18" fmla="*/ 146700 h 252017"/>
              <a:gd name="connsiteX19" fmla="*/ 1355807 w 2080636"/>
              <a:gd name="connsiteY19" fmla="*/ 171481 h 252017"/>
              <a:gd name="connsiteX20" fmla="*/ 1510685 w 2080636"/>
              <a:gd name="connsiteY20" fmla="*/ 202457 h 252017"/>
              <a:gd name="connsiteX21" fmla="*/ 1591221 w 2080636"/>
              <a:gd name="connsiteY21" fmla="*/ 214847 h 252017"/>
              <a:gd name="connsiteX22" fmla="*/ 1684148 w 2080636"/>
              <a:gd name="connsiteY22" fmla="*/ 221042 h 252017"/>
              <a:gd name="connsiteX23" fmla="*/ 1789465 w 2080636"/>
              <a:gd name="connsiteY23" fmla="*/ 214847 h 252017"/>
              <a:gd name="connsiteX24" fmla="*/ 1857611 w 2080636"/>
              <a:gd name="connsiteY24" fmla="*/ 190066 h 252017"/>
              <a:gd name="connsiteX25" fmla="*/ 1944343 w 2080636"/>
              <a:gd name="connsiteY25" fmla="*/ 165286 h 252017"/>
              <a:gd name="connsiteX26" fmla="*/ 1944343 w 2080636"/>
              <a:gd name="connsiteY26" fmla="*/ 165286 h 252017"/>
              <a:gd name="connsiteX27" fmla="*/ 2043465 w 2080636"/>
              <a:gd name="connsiteY27" fmla="*/ 115725 h 252017"/>
              <a:gd name="connsiteX28" fmla="*/ 2080636 w 2080636"/>
              <a:gd name="connsiteY28" fmla="*/ 72359 h 252017"/>
              <a:gd name="connsiteX29" fmla="*/ 2080636 w 2080636"/>
              <a:gd name="connsiteY29" fmla="*/ 72359 h 252017"/>
              <a:gd name="connsiteX0" fmla="*/ 2810 w 2080636"/>
              <a:gd name="connsiteY0" fmla="*/ 0 h 252017"/>
              <a:gd name="connsiteX1" fmla="*/ 9880 w 2080636"/>
              <a:gd name="connsiteY1" fmla="*/ 72524 h 252017"/>
              <a:gd name="connsiteX2" fmla="*/ 61008 w 2080636"/>
              <a:gd name="connsiteY2" fmla="*/ 120801 h 252017"/>
              <a:gd name="connsiteX3" fmla="*/ 92791 w 2080636"/>
              <a:gd name="connsiteY3" fmla="*/ 153980 h 252017"/>
              <a:gd name="connsiteX4" fmla="*/ 203514 w 2080636"/>
              <a:gd name="connsiteY4" fmla="*/ 159091 h 252017"/>
              <a:gd name="connsiteX5" fmla="*/ 364587 w 2080636"/>
              <a:gd name="connsiteY5" fmla="*/ 121920 h 252017"/>
              <a:gd name="connsiteX6" fmla="*/ 469904 w 2080636"/>
              <a:gd name="connsiteY6" fmla="*/ 109530 h 252017"/>
              <a:gd name="connsiteX7" fmla="*/ 581416 w 2080636"/>
              <a:gd name="connsiteY7" fmla="*/ 103335 h 252017"/>
              <a:gd name="connsiteX8" fmla="*/ 668148 w 2080636"/>
              <a:gd name="connsiteY8" fmla="*/ 109530 h 252017"/>
              <a:gd name="connsiteX9" fmla="*/ 754880 w 2080636"/>
              <a:gd name="connsiteY9" fmla="*/ 140505 h 252017"/>
              <a:gd name="connsiteX10" fmla="*/ 779660 w 2080636"/>
              <a:gd name="connsiteY10" fmla="*/ 190066 h 252017"/>
              <a:gd name="connsiteX11" fmla="*/ 779660 w 2080636"/>
              <a:gd name="connsiteY11" fmla="*/ 190066 h 252017"/>
              <a:gd name="connsiteX12" fmla="*/ 785855 w 2080636"/>
              <a:gd name="connsiteY12" fmla="*/ 252017 h 252017"/>
              <a:gd name="connsiteX13" fmla="*/ 829221 w 2080636"/>
              <a:gd name="connsiteY13" fmla="*/ 208652 h 252017"/>
              <a:gd name="connsiteX14" fmla="*/ 891172 w 2080636"/>
              <a:gd name="connsiteY14" fmla="*/ 159091 h 252017"/>
              <a:gd name="connsiteX15" fmla="*/ 959319 w 2080636"/>
              <a:gd name="connsiteY15" fmla="*/ 121920 h 252017"/>
              <a:gd name="connsiteX16" fmla="*/ 1070831 w 2080636"/>
              <a:gd name="connsiteY16" fmla="*/ 103335 h 252017"/>
              <a:gd name="connsiteX17" fmla="*/ 1188538 w 2080636"/>
              <a:gd name="connsiteY17" fmla="*/ 115725 h 252017"/>
              <a:gd name="connsiteX18" fmla="*/ 1275270 w 2080636"/>
              <a:gd name="connsiteY18" fmla="*/ 146700 h 252017"/>
              <a:gd name="connsiteX19" fmla="*/ 1355807 w 2080636"/>
              <a:gd name="connsiteY19" fmla="*/ 171481 h 252017"/>
              <a:gd name="connsiteX20" fmla="*/ 1510685 w 2080636"/>
              <a:gd name="connsiteY20" fmla="*/ 202457 h 252017"/>
              <a:gd name="connsiteX21" fmla="*/ 1591221 w 2080636"/>
              <a:gd name="connsiteY21" fmla="*/ 214847 h 252017"/>
              <a:gd name="connsiteX22" fmla="*/ 1684148 w 2080636"/>
              <a:gd name="connsiteY22" fmla="*/ 221042 h 252017"/>
              <a:gd name="connsiteX23" fmla="*/ 1789465 w 2080636"/>
              <a:gd name="connsiteY23" fmla="*/ 214847 h 252017"/>
              <a:gd name="connsiteX24" fmla="*/ 1857611 w 2080636"/>
              <a:gd name="connsiteY24" fmla="*/ 190066 h 252017"/>
              <a:gd name="connsiteX25" fmla="*/ 1944343 w 2080636"/>
              <a:gd name="connsiteY25" fmla="*/ 165286 h 252017"/>
              <a:gd name="connsiteX26" fmla="*/ 1944343 w 2080636"/>
              <a:gd name="connsiteY26" fmla="*/ 165286 h 252017"/>
              <a:gd name="connsiteX27" fmla="*/ 2043465 w 2080636"/>
              <a:gd name="connsiteY27" fmla="*/ 115725 h 252017"/>
              <a:gd name="connsiteX28" fmla="*/ 2080636 w 2080636"/>
              <a:gd name="connsiteY28" fmla="*/ 72359 h 252017"/>
              <a:gd name="connsiteX29" fmla="*/ 2080636 w 2080636"/>
              <a:gd name="connsiteY29" fmla="*/ 72359 h 252017"/>
              <a:gd name="connsiteX0" fmla="*/ 2810 w 2080636"/>
              <a:gd name="connsiteY0" fmla="*/ 0 h 252017"/>
              <a:gd name="connsiteX1" fmla="*/ 9880 w 2080636"/>
              <a:gd name="connsiteY1" fmla="*/ 72524 h 252017"/>
              <a:gd name="connsiteX2" fmla="*/ 61008 w 2080636"/>
              <a:gd name="connsiteY2" fmla="*/ 120801 h 252017"/>
              <a:gd name="connsiteX3" fmla="*/ 128678 w 2080636"/>
              <a:gd name="connsiteY3" fmla="*/ 129854 h 252017"/>
              <a:gd name="connsiteX4" fmla="*/ 203514 w 2080636"/>
              <a:gd name="connsiteY4" fmla="*/ 159091 h 252017"/>
              <a:gd name="connsiteX5" fmla="*/ 364587 w 2080636"/>
              <a:gd name="connsiteY5" fmla="*/ 121920 h 252017"/>
              <a:gd name="connsiteX6" fmla="*/ 469904 w 2080636"/>
              <a:gd name="connsiteY6" fmla="*/ 109530 h 252017"/>
              <a:gd name="connsiteX7" fmla="*/ 581416 w 2080636"/>
              <a:gd name="connsiteY7" fmla="*/ 103335 h 252017"/>
              <a:gd name="connsiteX8" fmla="*/ 668148 w 2080636"/>
              <a:gd name="connsiteY8" fmla="*/ 109530 h 252017"/>
              <a:gd name="connsiteX9" fmla="*/ 754880 w 2080636"/>
              <a:gd name="connsiteY9" fmla="*/ 140505 h 252017"/>
              <a:gd name="connsiteX10" fmla="*/ 779660 w 2080636"/>
              <a:gd name="connsiteY10" fmla="*/ 190066 h 252017"/>
              <a:gd name="connsiteX11" fmla="*/ 779660 w 2080636"/>
              <a:gd name="connsiteY11" fmla="*/ 190066 h 252017"/>
              <a:gd name="connsiteX12" fmla="*/ 785855 w 2080636"/>
              <a:gd name="connsiteY12" fmla="*/ 252017 h 252017"/>
              <a:gd name="connsiteX13" fmla="*/ 829221 w 2080636"/>
              <a:gd name="connsiteY13" fmla="*/ 208652 h 252017"/>
              <a:gd name="connsiteX14" fmla="*/ 891172 w 2080636"/>
              <a:gd name="connsiteY14" fmla="*/ 159091 h 252017"/>
              <a:gd name="connsiteX15" fmla="*/ 959319 w 2080636"/>
              <a:gd name="connsiteY15" fmla="*/ 121920 h 252017"/>
              <a:gd name="connsiteX16" fmla="*/ 1070831 w 2080636"/>
              <a:gd name="connsiteY16" fmla="*/ 103335 h 252017"/>
              <a:gd name="connsiteX17" fmla="*/ 1188538 w 2080636"/>
              <a:gd name="connsiteY17" fmla="*/ 115725 h 252017"/>
              <a:gd name="connsiteX18" fmla="*/ 1275270 w 2080636"/>
              <a:gd name="connsiteY18" fmla="*/ 146700 h 252017"/>
              <a:gd name="connsiteX19" fmla="*/ 1355807 w 2080636"/>
              <a:gd name="connsiteY19" fmla="*/ 171481 h 252017"/>
              <a:gd name="connsiteX20" fmla="*/ 1510685 w 2080636"/>
              <a:gd name="connsiteY20" fmla="*/ 202457 h 252017"/>
              <a:gd name="connsiteX21" fmla="*/ 1591221 w 2080636"/>
              <a:gd name="connsiteY21" fmla="*/ 214847 h 252017"/>
              <a:gd name="connsiteX22" fmla="*/ 1684148 w 2080636"/>
              <a:gd name="connsiteY22" fmla="*/ 221042 h 252017"/>
              <a:gd name="connsiteX23" fmla="*/ 1789465 w 2080636"/>
              <a:gd name="connsiteY23" fmla="*/ 214847 h 252017"/>
              <a:gd name="connsiteX24" fmla="*/ 1857611 w 2080636"/>
              <a:gd name="connsiteY24" fmla="*/ 190066 h 252017"/>
              <a:gd name="connsiteX25" fmla="*/ 1944343 w 2080636"/>
              <a:gd name="connsiteY25" fmla="*/ 165286 h 252017"/>
              <a:gd name="connsiteX26" fmla="*/ 1944343 w 2080636"/>
              <a:gd name="connsiteY26" fmla="*/ 165286 h 252017"/>
              <a:gd name="connsiteX27" fmla="*/ 2043465 w 2080636"/>
              <a:gd name="connsiteY27" fmla="*/ 115725 h 252017"/>
              <a:gd name="connsiteX28" fmla="*/ 2080636 w 2080636"/>
              <a:gd name="connsiteY28" fmla="*/ 72359 h 252017"/>
              <a:gd name="connsiteX29" fmla="*/ 2080636 w 2080636"/>
              <a:gd name="connsiteY29" fmla="*/ 72359 h 252017"/>
              <a:gd name="connsiteX0" fmla="*/ 2810 w 2080636"/>
              <a:gd name="connsiteY0" fmla="*/ 0 h 252017"/>
              <a:gd name="connsiteX1" fmla="*/ 9880 w 2080636"/>
              <a:gd name="connsiteY1" fmla="*/ 72524 h 252017"/>
              <a:gd name="connsiteX2" fmla="*/ 61008 w 2080636"/>
              <a:gd name="connsiteY2" fmla="*/ 120801 h 252017"/>
              <a:gd name="connsiteX3" fmla="*/ 128678 w 2080636"/>
              <a:gd name="connsiteY3" fmla="*/ 129854 h 252017"/>
              <a:gd name="connsiteX4" fmla="*/ 253756 w 2080636"/>
              <a:gd name="connsiteY4" fmla="*/ 134965 h 252017"/>
              <a:gd name="connsiteX5" fmla="*/ 364587 w 2080636"/>
              <a:gd name="connsiteY5" fmla="*/ 121920 h 252017"/>
              <a:gd name="connsiteX6" fmla="*/ 469904 w 2080636"/>
              <a:gd name="connsiteY6" fmla="*/ 109530 h 252017"/>
              <a:gd name="connsiteX7" fmla="*/ 581416 w 2080636"/>
              <a:gd name="connsiteY7" fmla="*/ 103335 h 252017"/>
              <a:gd name="connsiteX8" fmla="*/ 668148 w 2080636"/>
              <a:gd name="connsiteY8" fmla="*/ 109530 h 252017"/>
              <a:gd name="connsiteX9" fmla="*/ 754880 w 2080636"/>
              <a:gd name="connsiteY9" fmla="*/ 140505 h 252017"/>
              <a:gd name="connsiteX10" fmla="*/ 779660 w 2080636"/>
              <a:gd name="connsiteY10" fmla="*/ 190066 h 252017"/>
              <a:gd name="connsiteX11" fmla="*/ 779660 w 2080636"/>
              <a:gd name="connsiteY11" fmla="*/ 190066 h 252017"/>
              <a:gd name="connsiteX12" fmla="*/ 785855 w 2080636"/>
              <a:gd name="connsiteY12" fmla="*/ 252017 h 252017"/>
              <a:gd name="connsiteX13" fmla="*/ 829221 w 2080636"/>
              <a:gd name="connsiteY13" fmla="*/ 208652 h 252017"/>
              <a:gd name="connsiteX14" fmla="*/ 891172 w 2080636"/>
              <a:gd name="connsiteY14" fmla="*/ 159091 h 252017"/>
              <a:gd name="connsiteX15" fmla="*/ 959319 w 2080636"/>
              <a:gd name="connsiteY15" fmla="*/ 121920 h 252017"/>
              <a:gd name="connsiteX16" fmla="*/ 1070831 w 2080636"/>
              <a:gd name="connsiteY16" fmla="*/ 103335 h 252017"/>
              <a:gd name="connsiteX17" fmla="*/ 1188538 w 2080636"/>
              <a:gd name="connsiteY17" fmla="*/ 115725 h 252017"/>
              <a:gd name="connsiteX18" fmla="*/ 1275270 w 2080636"/>
              <a:gd name="connsiteY18" fmla="*/ 146700 h 252017"/>
              <a:gd name="connsiteX19" fmla="*/ 1355807 w 2080636"/>
              <a:gd name="connsiteY19" fmla="*/ 171481 h 252017"/>
              <a:gd name="connsiteX20" fmla="*/ 1510685 w 2080636"/>
              <a:gd name="connsiteY20" fmla="*/ 202457 h 252017"/>
              <a:gd name="connsiteX21" fmla="*/ 1591221 w 2080636"/>
              <a:gd name="connsiteY21" fmla="*/ 214847 h 252017"/>
              <a:gd name="connsiteX22" fmla="*/ 1684148 w 2080636"/>
              <a:gd name="connsiteY22" fmla="*/ 221042 h 252017"/>
              <a:gd name="connsiteX23" fmla="*/ 1789465 w 2080636"/>
              <a:gd name="connsiteY23" fmla="*/ 214847 h 252017"/>
              <a:gd name="connsiteX24" fmla="*/ 1857611 w 2080636"/>
              <a:gd name="connsiteY24" fmla="*/ 190066 h 252017"/>
              <a:gd name="connsiteX25" fmla="*/ 1944343 w 2080636"/>
              <a:gd name="connsiteY25" fmla="*/ 165286 h 252017"/>
              <a:gd name="connsiteX26" fmla="*/ 1944343 w 2080636"/>
              <a:gd name="connsiteY26" fmla="*/ 165286 h 252017"/>
              <a:gd name="connsiteX27" fmla="*/ 2043465 w 2080636"/>
              <a:gd name="connsiteY27" fmla="*/ 115725 h 252017"/>
              <a:gd name="connsiteX28" fmla="*/ 2080636 w 2080636"/>
              <a:gd name="connsiteY28" fmla="*/ 72359 h 252017"/>
              <a:gd name="connsiteX29" fmla="*/ 2080636 w 2080636"/>
              <a:gd name="connsiteY29" fmla="*/ 72359 h 252017"/>
              <a:gd name="connsiteX0" fmla="*/ 5557 w 2083383"/>
              <a:gd name="connsiteY0" fmla="*/ 0 h 252017"/>
              <a:gd name="connsiteX1" fmla="*/ 12627 w 2083383"/>
              <a:gd name="connsiteY1" fmla="*/ 72524 h 252017"/>
              <a:gd name="connsiteX2" fmla="*/ 63755 w 2083383"/>
              <a:gd name="connsiteY2" fmla="*/ 120801 h 252017"/>
              <a:gd name="connsiteX3" fmla="*/ 131425 w 2083383"/>
              <a:gd name="connsiteY3" fmla="*/ 129854 h 252017"/>
              <a:gd name="connsiteX4" fmla="*/ 256503 w 2083383"/>
              <a:gd name="connsiteY4" fmla="*/ 134965 h 252017"/>
              <a:gd name="connsiteX5" fmla="*/ 367334 w 2083383"/>
              <a:gd name="connsiteY5" fmla="*/ 121920 h 252017"/>
              <a:gd name="connsiteX6" fmla="*/ 472651 w 2083383"/>
              <a:gd name="connsiteY6" fmla="*/ 109530 h 252017"/>
              <a:gd name="connsiteX7" fmla="*/ 584163 w 2083383"/>
              <a:gd name="connsiteY7" fmla="*/ 103335 h 252017"/>
              <a:gd name="connsiteX8" fmla="*/ 670895 w 2083383"/>
              <a:gd name="connsiteY8" fmla="*/ 109530 h 252017"/>
              <a:gd name="connsiteX9" fmla="*/ 757627 w 2083383"/>
              <a:gd name="connsiteY9" fmla="*/ 140505 h 252017"/>
              <a:gd name="connsiteX10" fmla="*/ 782407 w 2083383"/>
              <a:gd name="connsiteY10" fmla="*/ 190066 h 252017"/>
              <a:gd name="connsiteX11" fmla="*/ 782407 w 2083383"/>
              <a:gd name="connsiteY11" fmla="*/ 190066 h 252017"/>
              <a:gd name="connsiteX12" fmla="*/ 788602 w 2083383"/>
              <a:gd name="connsiteY12" fmla="*/ 252017 h 252017"/>
              <a:gd name="connsiteX13" fmla="*/ 831968 w 2083383"/>
              <a:gd name="connsiteY13" fmla="*/ 208652 h 252017"/>
              <a:gd name="connsiteX14" fmla="*/ 893919 w 2083383"/>
              <a:gd name="connsiteY14" fmla="*/ 159091 h 252017"/>
              <a:gd name="connsiteX15" fmla="*/ 962066 w 2083383"/>
              <a:gd name="connsiteY15" fmla="*/ 121920 h 252017"/>
              <a:gd name="connsiteX16" fmla="*/ 1073578 w 2083383"/>
              <a:gd name="connsiteY16" fmla="*/ 103335 h 252017"/>
              <a:gd name="connsiteX17" fmla="*/ 1191285 w 2083383"/>
              <a:gd name="connsiteY17" fmla="*/ 115725 h 252017"/>
              <a:gd name="connsiteX18" fmla="*/ 1278017 w 2083383"/>
              <a:gd name="connsiteY18" fmla="*/ 146700 h 252017"/>
              <a:gd name="connsiteX19" fmla="*/ 1358554 w 2083383"/>
              <a:gd name="connsiteY19" fmla="*/ 171481 h 252017"/>
              <a:gd name="connsiteX20" fmla="*/ 1513432 w 2083383"/>
              <a:gd name="connsiteY20" fmla="*/ 202457 h 252017"/>
              <a:gd name="connsiteX21" fmla="*/ 1593968 w 2083383"/>
              <a:gd name="connsiteY21" fmla="*/ 214847 h 252017"/>
              <a:gd name="connsiteX22" fmla="*/ 1686895 w 2083383"/>
              <a:gd name="connsiteY22" fmla="*/ 221042 h 252017"/>
              <a:gd name="connsiteX23" fmla="*/ 1792212 w 2083383"/>
              <a:gd name="connsiteY23" fmla="*/ 214847 h 252017"/>
              <a:gd name="connsiteX24" fmla="*/ 1860358 w 2083383"/>
              <a:gd name="connsiteY24" fmla="*/ 190066 h 252017"/>
              <a:gd name="connsiteX25" fmla="*/ 1947090 w 2083383"/>
              <a:gd name="connsiteY25" fmla="*/ 165286 h 252017"/>
              <a:gd name="connsiteX26" fmla="*/ 1947090 w 2083383"/>
              <a:gd name="connsiteY26" fmla="*/ 165286 h 252017"/>
              <a:gd name="connsiteX27" fmla="*/ 2046212 w 2083383"/>
              <a:gd name="connsiteY27" fmla="*/ 115725 h 252017"/>
              <a:gd name="connsiteX28" fmla="*/ 2083383 w 2083383"/>
              <a:gd name="connsiteY28" fmla="*/ 72359 h 252017"/>
              <a:gd name="connsiteX29" fmla="*/ 2083383 w 2083383"/>
              <a:gd name="connsiteY29" fmla="*/ 72359 h 252017"/>
              <a:gd name="connsiteX0" fmla="*/ 5557 w 2083383"/>
              <a:gd name="connsiteY0" fmla="*/ 0 h 252017"/>
              <a:gd name="connsiteX1" fmla="*/ 12627 w 2083383"/>
              <a:gd name="connsiteY1" fmla="*/ 72524 h 252017"/>
              <a:gd name="connsiteX2" fmla="*/ 63755 w 2083383"/>
              <a:gd name="connsiteY2" fmla="*/ 120801 h 252017"/>
              <a:gd name="connsiteX3" fmla="*/ 131425 w 2083383"/>
              <a:gd name="connsiteY3" fmla="*/ 129854 h 252017"/>
              <a:gd name="connsiteX4" fmla="*/ 256503 w 2083383"/>
              <a:gd name="connsiteY4" fmla="*/ 134965 h 252017"/>
              <a:gd name="connsiteX5" fmla="*/ 367334 w 2083383"/>
              <a:gd name="connsiteY5" fmla="*/ 121920 h 252017"/>
              <a:gd name="connsiteX6" fmla="*/ 472651 w 2083383"/>
              <a:gd name="connsiteY6" fmla="*/ 109530 h 252017"/>
              <a:gd name="connsiteX7" fmla="*/ 584163 w 2083383"/>
              <a:gd name="connsiteY7" fmla="*/ 103335 h 252017"/>
              <a:gd name="connsiteX8" fmla="*/ 670895 w 2083383"/>
              <a:gd name="connsiteY8" fmla="*/ 109530 h 252017"/>
              <a:gd name="connsiteX9" fmla="*/ 757627 w 2083383"/>
              <a:gd name="connsiteY9" fmla="*/ 140505 h 252017"/>
              <a:gd name="connsiteX10" fmla="*/ 782407 w 2083383"/>
              <a:gd name="connsiteY10" fmla="*/ 190066 h 252017"/>
              <a:gd name="connsiteX11" fmla="*/ 782407 w 2083383"/>
              <a:gd name="connsiteY11" fmla="*/ 190066 h 252017"/>
              <a:gd name="connsiteX12" fmla="*/ 788602 w 2083383"/>
              <a:gd name="connsiteY12" fmla="*/ 252017 h 252017"/>
              <a:gd name="connsiteX13" fmla="*/ 831968 w 2083383"/>
              <a:gd name="connsiteY13" fmla="*/ 208652 h 252017"/>
              <a:gd name="connsiteX14" fmla="*/ 893919 w 2083383"/>
              <a:gd name="connsiteY14" fmla="*/ 159091 h 252017"/>
              <a:gd name="connsiteX15" fmla="*/ 962066 w 2083383"/>
              <a:gd name="connsiteY15" fmla="*/ 121920 h 252017"/>
              <a:gd name="connsiteX16" fmla="*/ 1073578 w 2083383"/>
              <a:gd name="connsiteY16" fmla="*/ 103335 h 252017"/>
              <a:gd name="connsiteX17" fmla="*/ 1191285 w 2083383"/>
              <a:gd name="connsiteY17" fmla="*/ 115725 h 252017"/>
              <a:gd name="connsiteX18" fmla="*/ 1278017 w 2083383"/>
              <a:gd name="connsiteY18" fmla="*/ 146700 h 252017"/>
              <a:gd name="connsiteX19" fmla="*/ 1358554 w 2083383"/>
              <a:gd name="connsiteY19" fmla="*/ 171481 h 252017"/>
              <a:gd name="connsiteX20" fmla="*/ 1513432 w 2083383"/>
              <a:gd name="connsiteY20" fmla="*/ 202457 h 252017"/>
              <a:gd name="connsiteX21" fmla="*/ 1593968 w 2083383"/>
              <a:gd name="connsiteY21" fmla="*/ 214847 h 252017"/>
              <a:gd name="connsiteX22" fmla="*/ 1686895 w 2083383"/>
              <a:gd name="connsiteY22" fmla="*/ 221042 h 252017"/>
              <a:gd name="connsiteX23" fmla="*/ 1792212 w 2083383"/>
              <a:gd name="connsiteY23" fmla="*/ 214847 h 252017"/>
              <a:gd name="connsiteX24" fmla="*/ 1860358 w 2083383"/>
              <a:gd name="connsiteY24" fmla="*/ 190066 h 252017"/>
              <a:gd name="connsiteX25" fmla="*/ 1947090 w 2083383"/>
              <a:gd name="connsiteY25" fmla="*/ 165286 h 252017"/>
              <a:gd name="connsiteX26" fmla="*/ 1947090 w 2083383"/>
              <a:gd name="connsiteY26" fmla="*/ 165286 h 252017"/>
              <a:gd name="connsiteX27" fmla="*/ 2046212 w 2083383"/>
              <a:gd name="connsiteY27" fmla="*/ 115725 h 252017"/>
              <a:gd name="connsiteX28" fmla="*/ 2083383 w 2083383"/>
              <a:gd name="connsiteY28" fmla="*/ 72359 h 252017"/>
              <a:gd name="connsiteX29" fmla="*/ 2083383 w 2083383"/>
              <a:gd name="connsiteY29" fmla="*/ 72359 h 252017"/>
              <a:gd name="connsiteX0" fmla="*/ 5557 w 2083383"/>
              <a:gd name="connsiteY0" fmla="*/ 0 h 252017"/>
              <a:gd name="connsiteX1" fmla="*/ 12627 w 2083383"/>
              <a:gd name="connsiteY1" fmla="*/ 72524 h 252017"/>
              <a:gd name="connsiteX2" fmla="*/ 63755 w 2083383"/>
              <a:gd name="connsiteY2" fmla="*/ 120801 h 252017"/>
              <a:gd name="connsiteX3" fmla="*/ 131425 w 2083383"/>
              <a:gd name="connsiteY3" fmla="*/ 129854 h 252017"/>
              <a:gd name="connsiteX4" fmla="*/ 256503 w 2083383"/>
              <a:gd name="connsiteY4" fmla="*/ 134965 h 252017"/>
              <a:gd name="connsiteX5" fmla="*/ 367334 w 2083383"/>
              <a:gd name="connsiteY5" fmla="*/ 121920 h 252017"/>
              <a:gd name="connsiteX6" fmla="*/ 472651 w 2083383"/>
              <a:gd name="connsiteY6" fmla="*/ 109530 h 252017"/>
              <a:gd name="connsiteX7" fmla="*/ 584163 w 2083383"/>
              <a:gd name="connsiteY7" fmla="*/ 103335 h 252017"/>
              <a:gd name="connsiteX8" fmla="*/ 670895 w 2083383"/>
              <a:gd name="connsiteY8" fmla="*/ 109530 h 252017"/>
              <a:gd name="connsiteX9" fmla="*/ 757627 w 2083383"/>
              <a:gd name="connsiteY9" fmla="*/ 140505 h 252017"/>
              <a:gd name="connsiteX10" fmla="*/ 782407 w 2083383"/>
              <a:gd name="connsiteY10" fmla="*/ 190066 h 252017"/>
              <a:gd name="connsiteX11" fmla="*/ 782407 w 2083383"/>
              <a:gd name="connsiteY11" fmla="*/ 190066 h 252017"/>
              <a:gd name="connsiteX12" fmla="*/ 788602 w 2083383"/>
              <a:gd name="connsiteY12" fmla="*/ 252017 h 252017"/>
              <a:gd name="connsiteX13" fmla="*/ 831968 w 2083383"/>
              <a:gd name="connsiteY13" fmla="*/ 208652 h 252017"/>
              <a:gd name="connsiteX14" fmla="*/ 893919 w 2083383"/>
              <a:gd name="connsiteY14" fmla="*/ 159091 h 252017"/>
              <a:gd name="connsiteX15" fmla="*/ 962066 w 2083383"/>
              <a:gd name="connsiteY15" fmla="*/ 121920 h 252017"/>
              <a:gd name="connsiteX16" fmla="*/ 1073578 w 2083383"/>
              <a:gd name="connsiteY16" fmla="*/ 103335 h 252017"/>
              <a:gd name="connsiteX17" fmla="*/ 1191285 w 2083383"/>
              <a:gd name="connsiteY17" fmla="*/ 115725 h 252017"/>
              <a:gd name="connsiteX18" fmla="*/ 1278017 w 2083383"/>
              <a:gd name="connsiteY18" fmla="*/ 146700 h 252017"/>
              <a:gd name="connsiteX19" fmla="*/ 1358554 w 2083383"/>
              <a:gd name="connsiteY19" fmla="*/ 171481 h 252017"/>
              <a:gd name="connsiteX20" fmla="*/ 1513432 w 2083383"/>
              <a:gd name="connsiteY20" fmla="*/ 202457 h 252017"/>
              <a:gd name="connsiteX21" fmla="*/ 1593968 w 2083383"/>
              <a:gd name="connsiteY21" fmla="*/ 214847 h 252017"/>
              <a:gd name="connsiteX22" fmla="*/ 1686895 w 2083383"/>
              <a:gd name="connsiteY22" fmla="*/ 221042 h 252017"/>
              <a:gd name="connsiteX23" fmla="*/ 1792212 w 2083383"/>
              <a:gd name="connsiteY23" fmla="*/ 214847 h 252017"/>
              <a:gd name="connsiteX24" fmla="*/ 1860358 w 2083383"/>
              <a:gd name="connsiteY24" fmla="*/ 190066 h 252017"/>
              <a:gd name="connsiteX25" fmla="*/ 1947090 w 2083383"/>
              <a:gd name="connsiteY25" fmla="*/ 165286 h 252017"/>
              <a:gd name="connsiteX26" fmla="*/ 1947090 w 2083383"/>
              <a:gd name="connsiteY26" fmla="*/ 165286 h 252017"/>
              <a:gd name="connsiteX27" fmla="*/ 2046212 w 2083383"/>
              <a:gd name="connsiteY27" fmla="*/ 115725 h 252017"/>
              <a:gd name="connsiteX28" fmla="*/ 2083383 w 2083383"/>
              <a:gd name="connsiteY28" fmla="*/ 72359 h 252017"/>
              <a:gd name="connsiteX29" fmla="*/ 2083383 w 2083383"/>
              <a:gd name="connsiteY29" fmla="*/ 72359 h 252017"/>
              <a:gd name="connsiteX0" fmla="*/ 5557 w 2083383"/>
              <a:gd name="connsiteY0" fmla="*/ 0 h 252017"/>
              <a:gd name="connsiteX1" fmla="*/ 12627 w 2083383"/>
              <a:gd name="connsiteY1" fmla="*/ 72524 h 252017"/>
              <a:gd name="connsiteX2" fmla="*/ 63755 w 2083383"/>
              <a:gd name="connsiteY2" fmla="*/ 120801 h 252017"/>
              <a:gd name="connsiteX3" fmla="*/ 131425 w 2083383"/>
              <a:gd name="connsiteY3" fmla="*/ 129854 h 252017"/>
              <a:gd name="connsiteX4" fmla="*/ 256503 w 2083383"/>
              <a:gd name="connsiteY4" fmla="*/ 134965 h 252017"/>
              <a:gd name="connsiteX5" fmla="*/ 367334 w 2083383"/>
              <a:gd name="connsiteY5" fmla="*/ 121920 h 252017"/>
              <a:gd name="connsiteX6" fmla="*/ 472651 w 2083383"/>
              <a:gd name="connsiteY6" fmla="*/ 109530 h 252017"/>
              <a:gd name="connsiteX7" fmla="*/ 584163 w 2083383"/>
              <a:gd name="connsiteY7" fmla="*/ 103335 h 252017"/>
              <a:gd name="connsiteX8" fmla="*/ 670895 w 2083383"/>
              <a:gd name="connsiteY8" fmla="*/ 109530 h 252017"/>
              <a:gd name="connsiteX9" fmla="*/ 757627 w 2083383"/>
              <a:gd name="connsiteY9" fmla="*/ 140505 h 252017"/>
              <a:gd name="connsiteX10" fmla="*/ 782407 w 2083383"/>
              <a:gd name="connsiteY10" fmla="*/ 190066 h 252017"/>
              <a:gd name="connsiteX11" fmla="*/ 782407 w 2083383"/>
              <a:gd name="connsiteY11" fmla="*/ 190066 h 252017"/>
              <a:gd name="connsiteX12" fmla="*/ 788602 w 2083383"/>
              <a:gd name="connsiteY12" fmla="*/ 252017 h 252017"/>
              <a:gd name="connsiteX13" fmla="*/ 831968 w 2083383"/>
              <a:gd name="connsiteY13" fmla="*/ 208652 h 252017"/>
              <a:gd name="connsiteX14" fmla="*/ 893919 w 2083383"/>
              <a:gd name="connsiteY14" fmla="*/ 159091 h 252017"/>
              <a:gd name="connsiteX15" fmla="*/ 962066 w 2083383"/>
              <a:gd name="connsiteY15" fmla="*/ 121920 h 252017"/>
              <a:gd name="connsiteX16" fmla="*/ 1073578 w 2083383"/>
              <a:gd name="connsiteY16" fmla="*/ 103335 h 252017"/>
              <a:gd name="connsiteX17" fmla="*/ 1191285 w 2083383"/>
              <a:gd name="connsiteY17" fmla="*/ 115725 h 252017"/>
              <a:gd name="connsiteX18" fmla="*/ 1278017 w 2083383"/>
              <a:gd name="connsiteY18" fmla="*/ 146700 h 252017"/>
              <a:gd name="connsiteX19" fmla="*/ 1358554 w 2083383"/>
              <a:gd name="connsiteY19" fmla="*/ 171481 h 252017"/>
              <a:gd name="connsiteX20" fmla="*/ 1513432 w 2083383"/>
              <a:gd name="connsiteY20" fmla="*/ 202457 h 252017"/>
              <a:gd name="connsiteX21" fmla="*/ 1593968 w 2083383"/>
              <a:gd name="connsiteY21" fmla="*/ 214847 h 252017"/>
              <a:gd name="connsiteX22" fmla="*/ 1686895 w 2083383"/>
              <a:gd name="connsiteY22" fmla="*/ 221042 h 252017"/>
              <a:gd name="connsiteX23" fmla="*/ 1792212 w 2083383"/>
              <a:gd name="connsiteY23" fmla="*/ 214847 h 252017"/>
              <a:gd name="connsiteX24" fmla="*/ 1860358 w 2083383"/>
              <a:gd name="connsiteY24" fmla="*/ 190066 h 252017"/>
              <a:gd name="connsiteX25" fmla="*/ 1947090 w 2083383"/>
              <a:gd name="connsiteY25" fmla="*/ 165286 h 252017"/>
              <a:gd name="connsiteX26" fmla="*/ 1947090 w 2083383"/>
              <a:gd name="connsiteY26" fmla="*/ 165286 h 252017"/>
              <a:gd name="connsiteX27" fmla="*/ 2046212 w 2083383"/>
              <a:gd name="connsiteY27" fmla="*/ 115725 h 252017"/>
              <a:gd name="connsiteX28" fmla="*/ 2083383 w 2083383"/>
              <a:gd name="connsiteY28" fmla="*/ 72359 h 252017"/>
              <a:gd name="connsiteX29" fmla="*/ 2083383 w 2083383"/>
              <a:gd name="connsiteY29" fmla="*/ 72359 h 252017"/>
              <a:gd name="connsiteX0" fmla="*/ 5557 w 2083383"/>
              <a:gd name="connsiteY0" fmla="*/ 0 h 252017"/>
              <a:gd name="connsiteX1" fmla="*/ 12627 w 2083383"/>
              <a:gd name="connsiteY1" fmla="*/ 72524 h 252017"/>
              <a:gd name="connsiteX2" fmla="*/ 70841 w 2083383"/>
              <a:gd name="connsiteY2" fmla="*/ 108891 h 252017"/>
              <a:gd name="connsiteX3" fmla="*/ 131425 w 2083383"/>
              <a:gd name="connsiteY3" fmla="*/ 129854 h 252017"/>
              <a:gd name="connsiteX4" fmla="*/ 256503 w 2083383"/>
              <a:gd name="connsiteY4" fmla="*/ 134965 h 252017"/>
              <a:gd name="connsiteX5" fmla="*/ 367334 w 2083383"/>
              <a:gd name="connsiteY5" fmla="*/ 121920 h 252017"/>
              <a:gd name="connsiteX6" fmla="*/ 472651 w 2083383"/>
              <a:gd name="connsiteY6" fmla="*/ 109530 h 252017"/>
              <a:gd name="connsiteX7" fmla="*/ 584163 w 2083383"/>
              <a:gd name="connsiteY7" fmla="*/ 103335 h 252017"/>
              <a:gd name="connsiteX8" fmla="*/ 670895 w 2083383"/>
              <a:gd name="connsiteY8" fmla="*/ 109530 h 252017"/>
              <a:gd name="connsiteX9" fmla="*/ 757627 w 2083383"/>
              <a:gd name="connsiteY9" fmla="*/ 140505 h 252017"/>
              <a:gd name="connsiteX10" fmla="*/ 782407 w 2083383"/>
              <a:gd name="connsiteY10" fmla="*/ 190066 h 252017"/>
              <a:gd name="connsiteX11" fmla="*/ 782407 w 2083383"/>
              <a:gd name="connsiteY11" fmla="*/ 190066 h 252017"/>
              <a:gd name="connsiteX12" fmla="*/ 788602 w 2083383"/>
              <a:gd name="connsiteY12" fmla="*/ 252017 h 252017"/>
              <a:gd name="connsiteX13" fmla="*/ 831968 w 2083383"/>
              <a:gd name="connsiteY13" fmla="*/ 208652 h 252017"/>
              <a:gd name="connsiteX14" fmla="*/ 893919 w 2083383"/>
              <a:gd name="connsiteY14" fmla="*/ 159091 h 252017"/>
              <a:gd name="connsiteX15" fmla="*/ 962066 w 2083383"/>
              <a:gd name="connsiteY15" fmla="*/ 121920 h 252017"/>
              <a:gd name="connsiteX16" fmla="*/ 1073578 w 2083383"/>
              <a:gd name="connsiteY16" fmla="*/ 103335 h 252017"/>
              <a:gd name="connsiteX17" fmla="*/ 1191285 w 2083383"/>
              <a:gd name="connsiteY17" fmla="*/ 115725 h 252017"/>
              <a:gd name="connsiteX18" fmla="*/ 1278017 w 2083383"/>
              <a:gd name="connsiteY18" fmla="*/ 146700 h 252017"/>
              <a:gd name="connsiteX19" fmla="*/ 1358554 w 2083383"/>
              <a:gd name="connsiteY19" fmla="*/ 171481 h 252017"/>
              <a:gd name="connsiteX20" fmla="*/ 1513432 w 2083383"/>
              <a:gd name="connsiteY20" fmla="*/ 202457 h 252017"/>
              <a:gd name="connsiteX21" fmla="*/ 1593968 w 2083383"/>
              <a:gd name="connsiteY21" fmla="*/ 214847 h 252017"/>
              <a:gd name="connsiteX22" fmla="*/ 1686895 w 2083383"/>
              <a:gd name="connsiteY22" fmla="*/ 221042 h 252017"/>
              <a:gd name="connsiteX23" fmla="*/ 1792212 w 2083383"/>
              <a:gd name="connsiteY23" fmla="*/ 214847 h 252017"/>
              <a:gd name="connsiteX24" fmla="*/ 1860358 w 2083383"/>
              <a:gd name="connsiteY24" fmla="*/ 190066 h 252017"/>
              <a:gd name="connsiteX25" fmla="*/ 1947090 w 2083383"/>
              <a:gd name="connsiteY25" fmla="*/ 165286 h 252017"/>
              <a:gd name="connsiteX26" fmla="*/ 1947090 w 2083383"/>
              <a:gd name="connsiteY26" fmla="*/ 165286 h 252017"/>
              <a:gd name="connsiteX27" fmla="*/ 2046212 w 2083383"/>
              <a:gd name="connsiteY27" fmla="*/ 115725 h 252017"/>
              <a:gd name="connsiteX28" fmla="*/ 2083383 w 2083383"/>
              <a:gd name="connsiteY28" fmla="*/ 72359 h 252017"/>
              <a:gd name="connsiteX29" fmla="*/ 2083383 w 2083383"/>
              <a:gd name="connsiteY29" fmla="*/ 72359 h 252017"/>
              <a:gd name="connsiteX0" fmla="*/ 5557 w 2083383"/>
              <a:gd name="connsiteY0" fmla="*/ 0 h 252017"/>
              <a:gd name="connsiteX1" fmla="*/ 12627 w 2083383"/>
              <a:gd name="connsiteY1" fmla="*/ 72524 h 252017"/>
              <a:gd name="connsiteX2" fmla="*/ 70841 w 2083383"/>
              <a:gd name="connsiteY2" fmla="*/ 108891 h 252017"/>
              <a:gd name="connsiteX3" fmla="*/ 131425 w 2083383"/>
              <a:gd name="connsiteY3" fmla="*/ 129854 h 252017"/>
              <a:gd name="connsiteX4" fmla="*/ 256503 w 2083383"/>
              <a:gd name="connsiteY4" fmla="*/ 134965 h 252017"/>
              <a:gd name="connsiteX5" fmla="*/ 367334 w 2083383"/>
              <a:gd name="connsiteY5" fmla="*/ 121920 h 252017"/>
              <a:gd name="connsiteX6" fmla="*/ 472651 w 2083383"/>
              <a:gd name="connsiteY6" fmla="*/ 109530 h 252017"/>
              <a:gd name="connsiteX7" fmla="*/ 584163 w 2083383"/>
              <a:gd name="connsiteY7" fmla="*/ 103335 h 252017"/>
              <a:gd name="connsiteX8" fmla="*/ 670895 w 2083383"/>
              <a:gd name="connsiteY8" fmla="*/ 109530 h 252017"/>
              <a:gd name="connsiteX9" fmla="*/ 757627 w 2083383"/>
              <a:gd name="connsiteY9" fmla="*/ 140505 h 252017"/>
              <a:gd name="connsiteX10" fmla="*/ 782407 w 2083383"/>
              <a:gd name="connsiteY10" fmla="*/ 190066 h 252017"/>
              <a:gd name="connsiteX11" fmla="*/ 782407 w 2083383"/>
              <a:gd name="connsiteY11" fmla="*/ 190066 h 252017"/>
              <a:gd name="connsiteX12" fmla="*/ 788602 w 2083383"/>
              <a:gd name="connsiteY12" fmla="*/ 252017 h 252017"/>
              <a:gd name="connsiteX13" fmla="*/ 831968 w 2083383"/>
              <a:gd name="connsiteY13" fmla="*/ 208652 h 252017"/>
              <a:gd name="connsiteX14" fmla="*/ 893919 w 2083383"/>
              <a:gd name="connsiteY14" fmla="*/ 159091 h 252017"/>
              <a:gd name="connsiteX15" fmla="*/ 962066 w 2083383"/>
              <a:gd name="connsiteY15" fmla="*/ 121920 h 252017"/>
              <a:gd name="connsiteX16" fmla="*/ 1073578 w 2083383"/>
              <a:gd name="connsiteY16" fmla="*/ 103335 h 252017"/>
              <a:gd name="connsiteX17" fmla="*/ 1191285 w 2083383"/>
              <a:gd name="connsiteY17" fmla="*/ 115725 h 252017"/>
              <a:gd name="connsiteX18" fmla="*/ 1278017 w 2083383"/>
              <a:gd name="connsiteY18" fmla="*/ 146700 h 252017"/>
              <a:gd name="connsiteX19" fmla="*/ 1358554 w 2083383"/>
              <a:gd name="connsiteY19" fmla="*/ 171481 h 252017"/>
              <a:gd name="connsiteX20" fmla="*/ 1513432 w 2083383"/>
              <a:gd name="connsiteY20" fmla="*/ 202457 h 252017"/>
              <a:gd name="connsiteX21" fmla="*/ 1593968 w 2083383"/>
              <a:gd name="connsiteY21" fmla="*/ 214847 h 252017"/>
              <a:gd name="connsiteX22" fmla="*/ 1686895 w 2083383"/>
              <a:gd name="connsiteY22" fmla="*/ 221042 h 252017"/>
              <a:gd name="connsiteX23" fmla="*/ 1792212 w 2083383"/>
              <a:gd name="connsiteY23" fmla="*/ 214847 h 252017"/>
              <a:gd name="connsiteX24" fmla="*/ 1860358 w 2083383"/>
              <a:gd name="connsiteY24" fmla="*/ 190066 h 252017"/>
              <a:gd name="connsiteX25" fmla="*/ 1947090 w 2083383"/>
              <a:gd name="connsiteY25" fmla="*/ 165286 h 252017"/>
              <a:gd name="connsiteX26" fmla="*/ 1947090 w 2083383"/>
              <a:gd name="connsiteY26" fmla="*/ 165286 h 252017"/>
              <a:gd name="connsiteX27" fmla="*/ 2046212 w 2083383"/>
              <a:gd name="connsiteY27" fmla="*/ 115725 h 252017"/>
              <a:gd name="connsiteX28" fmla="*/ 2083383 w 2083383"/>
              <a:gd name="connsiteY28" fmla="*/ 72359 h 252017"/>
              <a:gd name="connsiteX29" fmla="*/ 2083383 w 2083383"/>
              <a:gd name="connsiteY29" fmla="*/ 72359 h 252017"/>
              <a:gd name="connsiteX0" fmla="*/ 5557 w 2083383"/>
              <a:gd name="connsiteY0" fmla="*/ 0 h 252017"/>
              <a:gd name="connsiteX1" fmla="*/ 12627 w 2083383"/>
              <a:gd name="connsiteY1" fmla="*/ 72524 h 252017"/>
              <a:gd name="connsiteX2" fmla="*/ 70841 w 2083383"/>
              <a:gd name="connsiteY2" fmla="*/ 108891 h 252017"/>
              <a:gd name="connsiteX3" fmla="*/ 131425 w 2083383"/>
              <a:gd name="connsiteY3" fmla="*/ 129854 h 252017"/>
              <a:gd name="connsiteX4" fmla="*/ 256503 w 2083383"/>
              <a:gd name="connsiteY4" fmla="*/ 134965 h 252017"/>
              <a:gd name="connsiteX5" fmla="*/ 367334 w 2083383"/>
              <a:gd name="connsiteY5" fmla="*/ 121920 h 252017"/>
              <a:gd name="connsiteX6" fmla="*/ 472651 w 2083383"/>
              <a:gd name="connsiteY6" fmla="*/ 109530 h 252017"/>
              <a:gd name="connsiteX7" fmla="*/ 584163 w 2083383"/>
              <a:gd name="connsiteY7" fmla="*/ 103335 h 252017"/>
              <a:gd name="connsiteX8" fmla="*/ 670895 w 2083383"/>
              <a:gd name="connsiteY8" fmla="*/ 109530 h 252017"/>
              <a:gd name="connsiteX9" fmla="*/ 757627 w 2083383"/>
              <a:gd name="connsiteY9" fmla="*/ 140505 h 252017"/>
              <a:gd name="connsiteX10" fmla="*/ 782407 w 2083383"/>
              <a:gd name="connsiteY10" fmla="*/ 190066 h 252017"/>
              <a:gd name="connsiteX11" fmla="*/ 782407 w 2083383"/>
              <a:gd name="connsiteY11" fmla="*/ 190066 h 252017"/>
              <a:gd name="connsiteX12" fmla="*/ 788602 w 2083383"/>
              <a:gd name="connsiteY12" fmla="*/ 252017 h 252017"/>
              <a:gd name="connsiteX13" fmla="*/ 831968 w 2083383"/>
              <a:gd name="connsiteY13" fmla="*/ 208652 h 252017"/>
              <a:gd name="connsiteX14" fmla="*/ 893919 w 2083383"/>
              <a:gd name="connsiteY14" fmla="*/ 159091 h 252017"/>
              <a:gd name="connsiteX15" fmla="*/ 962066 w 2083383"/>
              <a:gd name="connsiteY15" fmla="*/ 121920 h 252017"/>
              <a:gd name="connsiteX16" fmla="*/ 1073578 w 2083383"/>
              <a:gd name="connsiteY16" fmla="*/ 103335 h 252017"/>
              <a:gd name="connsiteX17" fmla="*/ 1191285 w 2083383"/>
              <a:gd name="connsiteY17" fmla="*/ 115725 h 252017"/>
              <a:gd name="connsiteX18" fmla="*/ 1278017 w 2083383"/>
              <a:gd name="connsiteY18" fmla="*/ 146700 h 252017"/>
              <a:gd name="connsiteX19" fmla="*/ 1358554 w 2083383"/>
              <a:gd name="connsiteY19" fmla="*/ 171481 h 252017"/>
              <a:gd name="connsiteX20" fmla="*/ 1513432 w 2083383"/>
              <a:gd name="connsiteY20" fmla="*/ 202457 h 252017"/>
              <a:gd name="connsiteX21" fmla="*/ 1593968 w 2083383"/>
              <a:gd name="connsiteY21" fmla="*/ 214847 h 252017"/>
              <a:gd name="connsiteX22" fmla="*/ 1686895 w 2083383"/>
              <a:gd name="connsiteY22" fmla="*/ 221042 h 252017"/>
              <a:gd name="connsiteX23" fmla="*/ 1792212 w 2083383"/>
              <a:gd name="connsiteY23" fmla="*/ 214847 h 252017"/>
              <a:gd name="connsiteX24" fmla="*/ 1860358 w 2083383"/>
              <a:gd name="connsiteY24" fmla="*/ 190066 h 252017"/>
              <a:gd name="connsiteX25" fmla="*/ 1947090 w 2083383"/>
              <a:gd name="connsiteY25" fmla="*/ 165286 h 252017"/>
              <a:gd name="connsiteX26" fmla="*/ 1947090 w 2083383"/>
              <a:gd name="connsiteY26" fmla="*/ 165286 h 252017"/>
              <a:gd name="connsiteX27" fmla="*/ 2046212 w 2083383"/>
              <a:gd name="connsiteY27" fmla="*/ 115725 h 252017"/>
              <a:gd name="connsiteX28" fmla="*/ 2083383 w 2083383"/>
              <a:gd name="connsiteY28" fmla="*/ 72359 h 252017"/>
              <a:gd name="connsiteX29" fmla="*/ 2083383 w 2083383"/>
              <a:gd name="connsiteY29" fmla="*/ 72359 h 252017"/>
              <a:gd name="connsiteX0" fmla="*/ 5557 w 2083383"/>
              <a:gd name="connsiteY0" fmla="*/ 0 h 252017"/>
              <a:gd name="connsiteX1" fmla="*/ 12627 w 2083383"/>
              <a:gd name="connsiteY1" fmla="*/ 72524 h 252017"/>
              <a:gd name="connsiteX2" fmla="*/ 63754 w 2083383"/>
              <a:gd name="connsiteY2" fmla="*/ 108893 h 252017"/>
              <a:gd name="connsiteX3" fmla="*/ 131425 w 2083383"/>
              <a:gd name="connsiteY3" fmla="*/ 129854 h 252017"/>
              <a:gd name="connsiteX4" fmla="*/ 256503 w 2083383"/>
              <a:gd name="connsiteY4" fmla="*/ 134965 h 252017"/>
              <a:gd name="connsiteX5" fmla="*/ 367334 w 2083383"/>
              <a:gd name="connsiteY5" fmla="*/ 121920 h 252017"/>
              <a:gd name="connsiteX6" fmla="*/ 472651 w 2083383"/>
              <a:gd name="connsiteY6" fmla="*/ 109530 h 252017"/>
              <a:gd name="connsiteX7" fmla="*/ 584163 w 2083383"/>
              <a:gd name="connsiteY7" fmla="*/ 103335 h 252017"/>
              <a:gd name="connsiteX8" fmla="*/ 670895 w 2083383"/>
              <a:gd name="connsiteY8" fmla="*/ 109530 h 252017"/>
              <a:gd name="connsiteX9" fmla="*/ 757627 w 2083383"/>
              <a:gd name="connsiteY9" fmla="*/ 140505 h 252017"/>
              <a:gd name="connsiteX10" fmla="*/ 782407 w 2083383"/>
              <a:gd name="connsiteY10" fmla="*/ 190066 h 252017"/>
              <a:gd name="connsiteX11" fmla="*/ 782407 w 2083383"/>
              <a:gd name="connsiteY11" fmla="*/ 190066 h 252017"/>
              <a:gd name="connsiteX12" fmla="*/ 788602 w 2083383"/>
              <a:gd name="connsiteY12" fmla="*/ 252017 h 252017"/>
              <a:gd name="connsiteX13" fmla="*/ 831968 w 2083383"/>
              <a:gd name="connsiteY13" fmla="*/ 208652 h 252017"/>
              <a:gd name="connsiteX14" fmla="*/ 893919 w 2083383"/>
              <a:gd name="connsiteY14" fmla="*/ 159091 h 252017"/>
              <a:gd name="connsiteX15" fmla="*/ 962066 w 2083383"/>
              <a:gd name="connsiteY15" fmla="*/ 121920 h 252017"/>
              <a:gd name="connsiteX16" fmla="*/ 1073578 w 2083383"/>
              <a:gd name="connsiteY16" fmla="*/ 103335 h 252017"/>
              <a:gd name="connsiteX17" fmla="*/ 1191285 w 2083383"/>
              <a:gd name="connsiteY17" fmla="*/ 115725 h 252017"/>
              <a:gd name="connsiteX18" fmla="*/ 1278017 w 2083383"/>
              <a:gd name="connsiteY18" fmla="*/ 146700 h 252017"/>
              <a:gd name="connsiteX19" fmla="*/ 1358554 w 2083383"/>
              <a:gd name="connsiteY19" fmla="*/ 171481 h 252017"/>
              <a:gd name="connsiteX20" fmla="*/ 1513432 w 2083383"/>
              <a:gd name="connsiteY20" fmla="*/ 202457 h 252017"/>
              <a:gd name="connsiteX21" fmla="*/ 1593968 w 2083383"/>
              <a:gd name="connsiteY21" fmla="*/ 214847 h 252017"/>
              <a:gd name="connsiteX22" fmla="*/ 1686895 w 2083383"/>
              <a:gd name="connsiteY22" fmla="*/ 221042 h 252017"/>
              <a:gd name="connsiteX23" fmla="*/ 1792212 w 2083383"/>
              <a:gd name="connsiteY23" fmla="*/ 214847 h 252017"/>
              <a:gd name="connsiteX24" fmla="*/ 1860358 w 2083383"/>
              <a:gd name="connsiteY24" fmla="*/ 190066 h 252017"/>
              <a:gd name="connsiteX25" fmla="*/ 1947090 w 2083383"/>
              <a:gd name="connsiteY25" fmla="*/ 165286 h 252017"/>
              <a:gd name="connsiteX26" fmla="*/ 1947090 w 2083383"/>
              <a:gd name="connsiteY26" fmla="*/ 165286 h 252017"/>
              <a:gd name="connsiteX27" fmla="*/ 2046212 w 2083383"/>
              <a:gd name="connsiteY27" fmla="*/ 115725 h 252017"/>
              <a:gd name="connsiteX28" fmla="*/ 2083383 w 2083383"/>
              <a:gd name="connsiteY28" fmla="*/ 72359 h 252017"/>
              <a:gd name="connsiteX29" fmla="*/ 2083383 w 2083383"/>
              <a:gd name="connsiteY29" fmla="*/ 72359 h 252017"/>
              <a:gd name="connsiteX0" fmla="*/ 5557 w 2083383"/>
              <a:gd name="connsiteY0" fmla="*/ 0 h 252017"/>
              <a:gd name="connsiteX1" fmla="*/ 12627 w 2083383"/>
              <a:gd name="connsiteY1" fmla="*/ 72524 h 252017"/>
              <a:gd name="connsiteX2" fmla="*/ 63754 w 2083383"/>
              <a:gd name="connsiteY2" fmla="*/ 108893 h 252017"/>
              <a:gd name="connsiteX3" fmla="*/ 131425 w 2083383"/>
              <a:gd name="connsiteY3" fmla="*/ 129854 h 252017"/>
              <a:gd name="connsiteX4" fmla="*/ 256503 w 2083383"/>
              <a:gd name="connsiteY4" fmla="*/ 134965 h 252017"/>
              <a:gd name="connsiteX5" fmla="*/ 367334 w 2083383"/>
              <a:gd name="connsiteY5" fmla="*/ 121920 h 252017"/>
              <a:gd name="connsiteX6" fmla="*/ 472651 w 2083383"/>
              <a:gd name="connsiteY6" fmla="*/ 109530 h 252017"/>
              <a:gd name="connsiteX7" fmla="*/ 584163 w 2083383"/>
              <a:gd name="connsiteY7" fmla="*/ 103335 h 252017"/>
              <a:gd name="connsiteX8" fmla="*/ 670895 w 2083383"/>
              <a:gd name="connsiteY8" fmla="*/ 109530 h 252017"/>
              <a:gd name="connsiteX9" fmla="*/ 757627 w 2083383"/>
              <a:gd name="connsiteY9" fmla="*/ 140505 h 252017"/>
              <a:gd name="connsiteX10" fmla="*/ 782407 w 2083383"/>
              <a:gd name="connsiteY10" fmla="*/ 190066 h 252017"/>
              <a:gd name="connsiteX11" fmla="*/ 782407 w 2083383"/>
              <a:gd name="connsiteY11" fmla="*/ 190066 h 252017"/>
              <a:gd name="connsiteX12" fmla="*/ 788602 w 2083383"/>
              <a:gd name="connsiteY12" fmla="*/ 252017 h 252017"/>
              <a:gd name="connsiteX13" fmla="*/ 831968 w 2083383"/>
              <a:gd name="connsiteY13" fmla="*/ 208652 h 252017"/>
              <a:gd name="connsiteX14" fmla="*/ 893919 w 2083383"/>
              <a:gd name="connsiteY14" fmla="*/ 159091 h 252017"/>
              <a:gd name="connsiteX15" fmla="*/ 962066 w 2083383"/>
              <a:gd name="connsiteY15" fmla="*/ 121920 h 252017"/>
              <a:gd name="connsiteX16" fmla="*/ 1073578 w 2083383"/>
              <a:gd name="connsiteY16" fmla="*/ 103335 h 252017"/>
              <a:gd name="connsiteX17" fmla="*/ 1191285 w 2083383"/>
              <a:gd name="connsiteY17" fmla="*/ 115725 h 252017"/>
              <a:gd name="connsiteX18" fmla="*/ 1278017 w 2083383"/>
              <a:gd name="connsiteY18" fmla="*/ 146700 h 252017"/>
              <a:gd name="connsiteX19" fmla="*/ 1358554 w 2083383"/>
              <a:gd name="connsiteY19" fmla="*/ 171481 h 252017"/>
              <a:gd name="connsiteX20" fmla="*/ 1513432 w 2083383"/>
              <a:gd name="connsiteY20" fmla="*/ 202457 h 252017"/>
              <a:gd name="connsiteX21" fmla="*/ 1593968 w 2083383"/>
              <a:gd name="connsiteY21" fmla="*/ 214847 h 252017"/>
              <a:gd name="connsiteX22" fmla="*/ 1686895 w 2083383"/>
              <a:gd name="connsiteY22" fmla="*/ 221042 h 252017"/>
              <a:gd name="connsiteX23" fmla="*/ 1792212 w 2083383"/>
              <a:gd name="connsiteY23" fmla="*/ 214847 h 252017"/>
              <a:gd name="connsiteX24" fmla="*/ 1860358 w 2083383"/>
              <a:gd name="connsiteY24" fmla="*/ 190066 h 252017"/>
              <a:gd name="connsiteX25" fmla="*/ 1947090 w 2083383"/>
              <a:gd name="connsiteY25" fmla="*/ 165286 h 252017"/>
              <a:gd name="connsiteX26" fmla="*/ 1947090 w 2083383"/>
              <a:gd name="connsiteY26" fmla="*/ 165286 h 252017"/>
              <a:gd name="connsiteX27" fmla="*/ 2046212 w 2083383"/>
              <a:gd name="connsiteY27" fmla="*/ 115725 h 252017"/>
              <a:gd name="connsiteX28" fmla="*/ 2083383 w 2083383"/>
              <a:gd name="connsiteY28" fmla="*/ 72359 h 252017"/>
              <a:gd name="connsiteX29" fmla="*/ 2083383 w 2083383"/>
              <a:gd name="connsiteY29" fmla="*/ 72359 h 252017"/>
              <a:gd name="connsiteX0" fmla="*/ 5557 w 2083383"/>
              <a:gd name="connsiteY0" fmla="*/ 0 h 252017"/>
              <a:gd name="connsiteX1" fmla="*/ 12627 w 2083383"/>
              <a:gd name="connsiteY1" fmla="*/ 72524 h 252017"/>
              <a:gd name="connsiteX2" fmla="*/ 63754 w 2083383"/>
              <a:gd name="connsiteY2" fmla="*/ 108893 h 252017"/>
              <a:gd name="connsiteX3" fmla="*/ 131425 w 2083383"/>
              <a:gd name="connsiteY3" fmla="*/ 129854 h 252017"/>
              <a:gd name="connsiteX4" fmla="*/ 256503 w 2083383"/>
              <a:gd name="connsiteY4" fmla="*/ 134965 h 252017"/>
              <a:gd name="connsiteX5" fmla="*/ 367334 w 2083383"/>
              <a:gd name="connsiteY5" fmla="*/ 121920 h 252017"/>
              <a:gd name="connsiteX6" fmla="*/ 472651 w 2083383"/>
              <a:gd name="connsiteY6" fmla="*/ 109530 h 252017"/>
              <a:gd name="connsiteX7" fmla="*/ 584163 w 2083383"/>
              <a:gd name="connsiteY7" fmla="*/ 103335 h 252017"/>
              <a:gd name="connsiteX8" fmla="*/ 670895 w 2083383"/>
              <a:gd name="connsiteY8" fmla="*/ 109530 h 252017"/>
              <a:gd name="connsiteX9" fmla="*/ 757627 w 2083383"/>
              <a:gd name="connsiteY9" fmla="*/ 140505 h 252017"/>
              <a:gd name="connsiteX10" fmla="*/ 782407 w 2083383"/>
              <a:gd name="connsiteY10" fmla="*/ 190066 h 252017"/>
              <a:gd name="connsiteX11" fmla="*/ 782407 w 2083383"/>
              <a:gd name="connsiteY11" fmla="*/ 190066 h 252017"/>
              <a:gd name="connsiteX12" fmla="*/ 788602 w 2083383"/>
              <a:gd name="connsiteY12" fmla="*/ 252017 h 252017"/>
              <a:gd name="connsiteX13" fmla="*/ 831968 w 2083383"/>
              <a:gd name="connsiteY13" fmla="*/ 208652 h 252017"/>
              <a:gd name="connsiteX14" fmla="*/ 893919 w 2083383"/>
              <a:gd name="connsiteY14" fmla="*/ 159091 h 252017"/>
              <a:gd name="connsiteX15" fmla="*/ 962066 w 2083383"/>
              <a:gd name="connsiteY15" fmla="*/ 121920 h 252017"/>
              <a:gd name="connsiteX16" fmla="*/ 1073578 w 2083383"/>
              <a:gd name="connsiteY16" fmla="*/ 103335 h 252017"/>
              <a:gd name="connsiteX17" fmla="*/ 1191285 w 2083383"/>
              <a:gd name="connsiteY17" fmla="*/ 115725 h 252017"/>
              <a:gd name="connsiteX18" fmla="*/ 1278017 w 2083383"/>
              <a:gd name="connsiteY18" fmla="*/ 146700 h 252017"/>
              <a:gd name="connsiteX19" fmla="*/ 1358554 w 2083383"/>
              <a:gd name="connsiteY19" fmla="*/ 171481 h 252017"/>
              <a:gd name="connsiteX20" fmla="*/ 1513432 w 2083383"/>
              <a:gd name="connsiteY20" fmla="*/ 202457 h 252017"/>
              <a:gd name="connsiteX21" fmla="*/ 1593968 w 2083383"/>
              <a:gd name="connsiteY21" fmla="*/ 214847 h 252017"/>
              <a:gd name="connsiteX22" fmla="*/ 1686895 w 2083383"/>
              <a:gd name="connsiteY22" fmla="*/ 221042 h 252017"/>
              <a:gd name="connsiteX23" fmla="*/ 1792212 w 2083383"/>
              <a:gd name="connsiteY23" fmla="*/ 214847 h 252017"/>
              <a:gd name="connsiteX24" fmla="*/ 1860358 w 2083383"/>
              <a:gd name="connsiteY24" fmla="*/ 190066 h 252017"/>
              <a:gd name="connsiteX25" fmla="*/ 1947090 w 2083383"/>
              <a:gd name="connsiteY25" fmla="*/ 165286 h 252017"/>
              <a:gd name="connsiteX26" fmla="*/ 1947090 w 2083383"/>
              <a:gd name="connsiteY26" fmla="*/ 165286 h 252017"/>
              <a:gd name="connsiteX27" fmla="*/ 2046212 w 2083383"/>
              <a:gd name="connsiteY27" fmla="*/ 115725 h 252017"/>
              <a:gd name="connsiteX28" fmla="*/ 2083383 w 2083383"/>
              <a:gd name="connsiteY28" fmla="*/ 72359 h 252017"/>
              <a:gd name="connsiteX29" fmla="*/ 2083383 w 2083383"/>
              <a:gd name="connsiteY29" fmla="*/ 72359 h 252017"/>
              <a:gd name="connsiteX0" fmla="*/ 5557 w 2140074"/>
              <a:gd name="connsiteY0" fmla="*/ 2086 h 254103"/>
              <a:gd name="connsiteX1" fmla="*/ 12627 w 2140074"/>
              <a:gd name="connsiteY1" fmla="*/ 74610 h 254103"/>
              <a:gd name="connsiteX2" fmla="*/ 63754 w 2140074"/>
              <a:gd name="connsiteY2" fmla="*/ 110979 h 254103"/>
              <a:gd name="connsiteX3" fmla="*/ 131425 w 2140074"/>
              <a:gd name="connsiteY3" fmla="*/ 131940 h 254103"/>
              <a:gd name="connsiteX4" fmla="*/ 256503 w 2140074"/>
              <a:gd name="connsiteY4" fmla="*/ 137051 h 254103"/>
              <a:gd name="connsiteX5" fmla="*/ 367334 w 2140074"/>
              <a:gd name="connsiteY5" fmla="*/ 124006 h 254103"/>
              <a:gd name="connsiteX6" fmla="*/ 472651 w 2140074"/>
              <a:gd name="connsiteY6" fmla="*/ 111616 h 254103"/>
              <a:gd name="connsiteX7" fmla="*/ 584163 w 2140074"/>
              <a:gd name="connsiteY7" fmla="*/ 105421 h 254103"/>
              <a:gd name="connsiteX8" fmla="*/ 670895 w 2140074"/>
              <a:gd name="connsiteY8" fmla="*/ 111616 h 254103"/>
              <a:gd name="connsiteX9" fmla="*/ 757627 w 2140074"/>
              <a:gd name="connsiteY9" fmla="*/ 142591 h 254103"/>
              <a:gd name="connsiteX10" fmla="*/ 782407 w 2140074"/>
              <a:gd name="connsiteY10" fmla="*/ 192152 h 254103"/>
              <a:gd name="connsiteX11" fmla="*/ 782407 w 2140074"/>
              <a:gd name="connsiteY11" fmla="*/ 192152 h 254103"/>
              <a:gd name="connsiteX12" fmla="*/ 788602 w 2140074"/>
              <a:gd name="connsiteY12" fmla="*/ 254103 h 254103"/>
              <a:gd name="connsiteX13" fmla="*/ 831968 w 2140074"/>
              <a:gd name="connsiteY13" fmla="*/ 210738 h 254103"/>
              <a:gd name="connsiteX14" fmla="*/ 893919 w 2140074"/>
              <a:gd name="connsiteY14" fmla="*/ 161177 h 254103"/>
              <a:gd name="connsiteX15" fmla="*/ 962066 w 2140074"/>
              <a:gd name="connsiteY15" fmla="*/ 124006 h 254103"/>
              <a:gd name="connsiteX16" fmla="*/ 1073578 w 2140074"/>
              <a:gd name="connsiteY16" fmla="*/ 105421 h 254103"/>
              <a:gd name="connsiteX17" fmla="*/ 1191285 w 2140074"/>
              <a:gd name="connsiteY17" fmla="*/ 117811 h 254103"/>
              <a:gd name="connsiteX18" fmla="*/ 1278017 w 2140074"/>
              <a:gd name="connsiteY18" fmla="*/ 148786 h 254103"/>
              <a:gd name="connsiteX19" fmla="*/ 1358554 w 2140074"/>
              <a:gd name="connsiteY19" fmla="*/ 173567 h 254103"/>
              <a:gd name="connsiteX20" fmla="*/ 1513432 w 2140074"/>
              <a:gd name="connsiteY20" fmla="*/ 204543 h 254103"/>
              <a:gd name="connsiteX21" fmla="*/ 1593968 w 2140074"/>
              <a:gd name="connsiteY21" fmla="*/ 216933 h 254103"/>
              <a:gd name="connsiteX22" fmla="*/ 1686895 w 2140074"/>
              <a:gd name="connsiteY22" fmla="*/ 223128 h 254103"/>
              <a:gd name="connsiteX23" fmla="*/ 1792212 w 2140074"/>
              <a:gd name="connsiteY23" fmla="*/ 216933 h 254103"/>
              <a:gd name="connsiteX24" fmla="*/ 1860358 w 2140074"/>
              <a:gd name="connsiteY24" fmla="*/ 192152 h 254103"/>
              <a:gd name="connsiteX25" fmla="*/ 1947090 w 2140074"/>
              <a:gd name="connsiteY25" fmla="*/ 167372 h 254103"/>
              <a:gd name="connsiteX26" fmla="*/ 1947090 w 2140074"/>
              <a:gd name="connsiteY26" fmla="*/ 167372 h 254103"/>
              <a:gd name="connsiteX27" fmla="*/ 2046212 w 2140074"/>
              <a:gd name="connsiteY27" fmla="*/ 117811 h 254103"/>
              <a:gd name="connsiteX28" fmla="*/ 2083383 w 2140074"/>
              <a:gd name="connsiteY28" fmla="*/ 74445 h 254103"/>
              <a:gd name="connsiteX29" fmla="*/ 2140074 w 2140074"/>
              <a:gd name="connsiteY29" fmla="*/ 0 h 254103"/>
              <a:gd name="connsiteX0" fmla="*/ 5557 w 2140074"/>
              <a:gd name="connsiteY0" fmla="*/ 2086 h 254103"/>
              <a:gd name="connsiteX1" fmla="*/ 12627 w 2140074"/>
              <a:gd name="connsiteY1" fmla="*/ 74610 h 254103"/>
              <a:gd name="connsiteX2" fmla="*/ 63754 w 2140074"/>
              <a:gd name="connsiteY2" fmla="*/ 110979 h 254103"/>
              <a:gd name="connsiteX3" fmla="*/ 131425 w 2140074"/>
              <a:gd name="connsiteY3" fmla="*/ 131940 h 254103"/>
              <a:gd name="connsiteX4" fmla="*/ 256503 w 2140074"/>
              <a:gd name="connsiteY4" fmla="*/ 137051 h 254103"/>
              <a:gd name="connsiteX5" fmla="*/ 367334 w 2140074"/>
              <a:gd name="connsiteY5" fmla="*/ 124006 h 254103"/>
              <a:gd name="connsiteX6" fmla="*/ 472651 w 2140074"/>
              <a:gd name="connsiteY6" fmla="*/ 111616 h 254103"/>
              <a:gd name="connsiteX7" fmla="*/ 584163 w 2140074"/>
              <a:gd name="connsiteY7" fmla="*/ 105421 h 254103"/>
              <a:gd name="connsiteX8" fmla="*/ 670895 w 2140074"/>
              <a:gd name="connsiteY8" fmla="*/ 111616 h 254103"/>
              <a:gd name="connsiteX9" fmla="*/ 757627 w 2140074"/>
              <a:gd name="connsiteY9" fmla="*/ 142591 h 254103"/>
              <a:gd name="connsiteX10" fmla="*/ 782407 w 2140074"/>
              <a:gd name="connsiteY10" fmla="*/ 192152 h 254103"/>
              <a:gd name="connsiteX11" fmla="*/ 782407 w 2140074"/>
              <a:gd name="connsiteY11" fmla="*/ 192152 h 254103"/>
              <a:gd name="connsiteX12" fmla="*/ 788602 w 2140074"/>
              <a:gd name="connsiteY12" fmla="*/ 254103 h 254103"/>
              <a:gd name="connsiteX13" fmla="*/ 831968 w 2140074"/>
              <a:gd name="connsiteY13" fmla="*/ 210738 h 254103"/>
              <a:gd name="connsiteX14" fmla="*/ 893919 w 2140074"/>
              <a:gd name="connsiteY14" fmla="*/ 161177 h 254103"/>
              <a:gd name="connsiteX15" fmla="*/ 962066 w 2140074"/>
              <a:gd name="connsiteY15" fmla="*/ 124006 h 254103"/>
              <a:gd name="connsiteX16" fmla="*/ 1342296 w 2140074"/>
              <a:gd name="connsiteY16" fmla="*/ 102527 h 254103"/>
              <a:gd name="connsiteX17" fmla="*/ 1191285 w 2140074"/>
              <a:gd name="connsiteY17" fmla="*/ 117811 h 254103"/>
              <a:gd name="connsiteX18" fmla="*/ 1278017 w 2140074"/>
              <a:gd name="connsiteY18" fmla="*/ 148786 h 254103"/>
              <a:gd name="connsiteX19" fmla="*/ 1358554 w 2140074"/>
              <a:gd name="connsiteY19" fmla="*/ 173567 h 254103"/>
              <a:gd name="connsiteX20" fmla="*/ 1513432 w 2140074"/>
              <a:gd name="connsiteY20" fmla="*/ 204543 h 254103"/>
              <a:gd name="connsiteX21" fmla="*/ 1593968 w 2140074"/>
              <a:gd name="connsiteY21" fmla="*/ 216933 h 254103"/>
              <a:gd name="connsiteX22" fmla="*/ 1686895 w 2140074"/>
              <a:gd name="connsiteY22" fmla="*/ 223128 h 254103"/>
              <a:gd name="connsiteX23" fmla="*/ 1792212 w 2140074"/>
              <a:gd name="connsiteY23" fmla="*/ 216933 h 254103"/>
              <a:gd name="connsiteX24" fmla="*/ 1860358 w 2140074"/>
              <a:gd name="connsiteY24" fmla="*/ 192152 h 254103"/>
              <a:gd name="connsiteX25" fmla="*/ 1947090 w 2140074"/>
              <a:gd name="connsiteY25" fmla="*/ 167372 h 254103"/>
              <a:gd name="connsiteX26" fmla="*/ 1947090 w 2140074"/>
              <a:gd name="connsiteY26" fmla="*/ 167372 h 254103"/>
              <a:gd name="connsiteX27" fmla="*/ 2046212 w 2140074"/>
              <a:gd name="connsiteY27" fmla="*/ 117811 h 254103"/>
              <a:gd name="connsiteX28" fmla="*/ 2083383 w 2140074"/>
              <a:gd name="connsiteY28" fmla="*/ 74445 h 254103"/>
              <a:gd name="connsiteX29" fmla="*/ 2140074 w 2140074"/>
              <a:gd name="connsiteY29" fmla="*/ 0 h 254103"/>
              <a:gd name="connsiteX0" fmla="*/ 5557 w 2140074"/>
              <a:gd name="connsiteY0" fmla="*/ 2086 h 254103"/>
              <a:gd name="connsiteX1" fmla="*/ 12627 w 2140074"/>
              <a:gd name="connsiteY1" fmla="*/ 74610 h 254103"/>
              <a:gd name="connsiteX2" fmla="*/ 63754 w 2140074"/>
              <a:gd name="connsiteY2" fmla="*/ 110979 h 254103"/>
              <a:gd name="connsiteX3" fmla="*/ 131425 w 2140074"/>
              <a:gd name="connsiteY3" fmla="*/ 131940 h 254103"/>
              <a:gd name="connsiteX4" fmla="*/ 256503 w 2140074"/>
              <a:gd name="connsiteY4" fmla="*/ 137051 h 254103"/>
              <a:gd name="connsiteX5" fmla="*/ 367334 w 2140074"/>
              <a:gd name="connsiteY5" fmla="*/ 124006 h 254103"/>
              <a:gd name="connsiteX6" fmla="*/ 472651 w 2140074"/>
              <a:gd name="connsiteY6" fmla="*/ 111616 h 254103"/>
              <a:gd name="connsiteX7" fmla="*/ 584163 w 2140074"/>
              <a:gd name="connsiteY7" fmla="*/ 105421 h 254103"/>
              <a:gd name="connsiteX8" fmla="*/ 670895 w 2140074"/>
              <a:gd name="connsiteY8" fmla="*/ 111616 h 254103"/>
              <a:gd name="connsiteX9" fmla="*/ 757627 w 2140074"/>
              <a:gd name="connsiteY9" fmla="*/ 142591 h 254103"/>
              <a:gd name="connsiteX10" fmla="*/ 782407 w 2140074"/>
              <a:gd name="connsiteY10" fmla="*/ 192152 h 254103"/>
              <a:gd name="connsiteX11" fmla="*/ 782407 w 2140074"/>
              <a:gd name="connsiteY11" fmla="*/ 192152 h 254103"/>
              <a:gd name="connsiteX12" fmla="*/ 788602 w 2140074"/>
              <a:gd name="connsiteY12" fmla="*/ 254103 h 254103"/>
              <a:gd name="connsiteX13" fmla="*/ 831968 w 2140074"/>
              <a:gd name="connsiteY13" fmla="*/ 210738 h 254103"/>
              <a:gd name="connsiteX14" fmla="*/ 893919 w 2140074"/>
              <a:gd name="connsiteY14" fmla="*/ 161177 h 254103"/>
              <a:gd name="connsiteX15" fmla="*/ 1244565 w 2140074"/>
              <a:gd name="connsiteY15" fmla="*/ 121112 h 254103"/>
              <a:gd name="connsiteX16" fmla="*/ 1342296 w 2140074"/>
              <a:gd name="connsiteY16" fmla="*/ 102527 h 254103"/>
              <a:gd name="connsiteX17" fmla="*/ 1191285 w 2140074"/>
              <a:gd name="connsiteY17" fmla="*/ 117811 h 254103"/>
              <a:gd name="connsiteX18" fmla="*/ 1278017 w 2140074"/>
              <a:gd name="connsiteY18" fmla="*/ 148786 h 254103"/>
              <a:gd name="connsiteX19" fmla="*/ 1358554 w 2140074"/>
              <a:gd name="connsiteY19" fmla="*/ 173567 h 254103"/>
              <a:gd name="connsiteX20" fmla="*/ 1513432 w 2140074"/>
              <a:gd name="connsiteY20" fmla="*/ 204543 h 254103"/>
              <a:gd name="connsiteX21" fmla="*/ 1593968 w 2140074"/>
              <a:gd name="connsiteY21" fmla="*/ 216933 h 254103"/>
              <a:gd name="connsiteX22" fmla="*/ 1686895 w 2140074"/>
              <a:gd name="connsiteY22" fmla="*/ 223128 h 254103"/>
              <a:gd name="connsiteX23" fmla="*/ 1792212 w 2140074"/>
              <a:gd name="connsiteY23" fmla="*/ 216933 h 254103"/>
              <a:gd name="connsiteX24" fmla="*/ 1860358 w 2140074"/>
              <a:gd name="connsiteY24" fmla="*/ 192152 h 254103"/>
              <a:gd name="connsiteX25" fmla="*/ 1947090 w 2140074"/>
              <a:gd name="connsiteY25" fmla="*/ 167372 h 254103"/>
              <a:gd name="connsiteX26" fmla="*/ 1947090 w 2140074"/>
              <a:gd name="connsiteY26" fmla="*/ 167372 h 254103"/>
              <a:gd name="connsiteX27" fmla="*/ 2046212 w 2140074"/>
              <a:gd name="connsiteY27" fmla="*/ 117811 h 254103"/>
              <a:gd name="connsiteX28" fmla="*/ 2083383 w 2140074"/>
              <a:gd name="connsiteY28" fmla="*/ 74445 h 254103"/>
              <a:gd name="connsiteX29" fmla="*/ 2140074 w 2140074"/>
              <a:gd name="connsiteY29" fmla="*/ 0 h 254103"/>
              <a:gd name="connsiteX0" fmla="*/ 5557 w 2140074"/>
              <a:gd name="connsiteY0" fmla="*/ 2086 h 254103"/>
              <a:gd name="connsiteX1" fmla="*/ 12627 w 2140074"/>
              <a:gd name="connsiteY1" fmla="*/ 74610 h 254103"/>
              <a:gd name="connsiteX2" fmla="*/ 63754 w 2140074"/>
              <a:gd name="connsiteY2" fmla="*/ 110979 h 254103"/>
              <a:gd name="connsiteX3" fmla="*/ 131425 w 2140074"/>
              <a:gd name="connsiteY3" fmla="*/ 131940 h 254103"/>
              <a:gd name="connsiteX4" fmla="*/ 256503 w 2140074"/>
              <a:gd name="connsiteY4" fmla="*/ 137051 h 254103"/>
              <a:gd name="connsiteX5" fmla="*/ 367334 w 2140074"/>
              <a:gd name="connsiteY5" fmla="*/ 124006 h 254103"/>
              <a:gd name="connsiteX6" fmla="*/ 472651 w 2140074"/>
              <a:gd name="connsiteY6" fmla="*/ 111616 h 254103"/>
              <a:gd name="connsiteX7" fmla="*/ 584163 w 2140074"/>
              <a:gd name="connsiteY7" fmla="*/ 105421 h 254103"/>
              <a:gd name="connsiteX8" fmla="*/ 670895 w 2140074"/>
              <a:gd name="connsiteY8" fmla="*/ 111616 h 254103"/>
              <a:gd name="connsiteX9" fmla="*/ 757627 w 2140074"/>
              <a:gd name="connsiteY9" fmla="*/ 142591 h 254103"/>
              <a:gd name="connsiteX10" fmla="*/ 782407 w 2140074"/>
              <a:gd name="connsiteY10" fmla="*/ 192152 h 254103"/>
              <a:gd name="connsiteX11" fmla="*/ 782407 w 2140074"/>
              <a:gd name="connsiteY11" fmla="*/ 192152 h 254103"/>
              <a:gd name="connsiteX12" fmla="*/ 788602 w 2140074"/>
              <a:gd name="connsiteY12" fmla="*/ 254103 h 254103"/>
              <a:gd name="connsiteX13" fmla="*/ 831968 w 2140074"/>
              <a:gd name="connsiteY13" fmla="*/ 210738 h 254103"/>
              <a:gd name="connsiteX14" fmla="*/ 1200533 w 2140074"/>
              <a:gd name="connsiteY14" fmla="*/ 155387 h 254103"/>
              <a:gd name="connsiteX15" fmla="*/ 1244565 w 2140074"/>
              <a:gd name="connsiteY15" fmla="*/ 121112 h 254103"/>
              <a:gd name="connsiteX16" fmla="*/ 1342296 w 2140074"/>
              <a:gd name="connsiteY16" fmla="*/ 102527 h 254103"/>
              <a:gd name="connsiteX17" fmla="*/ 1191285 w 2140074"/>
              <a:gd name="connsiteY17" fmla="*/ 117811 h 254103"/>
              <a:gd name="connsiteX18" fmla="*/ 1278017 w 2140074"/>
              <a:gd name="connsiteY18" fmla="*/ 148786 h 254103"/>
              <a:gd name="connsiteX19" fmla="*/ 1358554 w 2140074"/>
              <a:gd name="connsiteY19" fmla="*/ 173567 h 254103"/>
              <a:gd name="connsiteX20" fmla="*/ 1513432 w 2140074"/>
              <a:gd name="connsiteY20" fmla="*/ 204543 h 254103"/>
              <a:gd name="connsiteX21" fmla="*/ 1593968 w 2140074"/>
              <a:gd name="connsiteY21" fmla="*/ 216933 h 254103"/>
              <a:gd name="connsiteX22" fmla="*/ 1686895 w 2140074"/>
              <a:gd name="connsiteY22" fmla="*/ 223128 h 254103"/>
              <a:gd name="connsiteX23" fmla="*/ 1792212 w 2140074"/>
              <a:gd name="connsiteY23" fmla="*/ 216933 h 254103"/>
              <a:gd name="connsiteX24" fmla="*/ 1860358 w 2140074"/>
              <a:gd name="connsiteY24" fmla="*/ 192152 h 254103"/>
              <a:gd name="connsiteX25" fmla="*/ 1947090 w 2140074"/>
              <a:gd name="connsiteY25" fmla="*/ 167372 h 254103"/>
              <a:gd name="connsiteX26" fmla="*/ 1947090 w 2140074"/>
              <a:gd name="connsiteY26" fmla="*/ 167372 h 254103"/>
              <a:gd name="connsiteX27" fmla="*/ 2046212 w 2140074"/>
              <a:gd name="connsiteY27" fmla="*/ 117811 h 254103"/>
              <a:gd name="connsiteX28" fmla="*/ 2083383 w 2140074"/>
              <a:gd name="connsiteY28" fmla="*/ 74445 h 254103"/>
              <a:gd name="connsiteX29" fmla="*/ 2140074 w 2140074"/>
              <a:gd name="connsiteY29" fmla="*/ 0 h 254103"/>
              <a:gd name="connsiteX0" fmla="*/ 5557 w 2140074"/>
              <a:gd name="connsiteY0" fmla="*/ 2086 h 254103"/>
              <a:gd name="connsiteX1" fmla="*/ 12627 w 2140074"/>
              <a:gd name="connsiteY1" fmla="*/ 74610 h 254103"/>
              <a:gd name="connsiteX2" fmla="*/ 63754 w 2140074"/>
              <a:gd name="connsiteY2" fmla="*/ 110979 h 254103"/>
              <a:gd name="connsiteX3" fmla="*/ 131425 w 2140074"/>
              <a:gd name="connsiteY3" fmla="*/ 131940 h 254103"/>
              <a:gd name="connsiteX4" fmla="*/ 256503 w 2140074"/>
              <a:gd name="connsiteY4" fmla="*/ 137051 h 254103"/>
              <a:gd name="connsiteX5" fmla="*/ 367334 w 2140074"/>
              <a:gd name="connsiteY5" fmla="*/ 124006 h 254103"/>
              <a:gd name="connsiteX6" fmla="*/ 472651 w 2140074"/>
              <a:gd name="connsiteY6" fmla="*/ 111616 h 254103"/>
              <a:gd name="connsiteX7" fmla="*/ 584163 w 2140074"/>
              <a:gd name="connsiteY7" fmla="*/ 105421 h 254103"/>
              <a:gd name="connsiteX8" fmla="*/ 670895 w 2140074"/>
              <a:gd name="connsiteY8" fmla="*/ 111616 h 254103"/>
              <a:gd name="connsiteX9" fmla="*/ 757627 w 2140074"/>
              <a:gd name="connsiteY9" fmla="*/ 142591 h 254103"/>
              <a:gd name="connsiteX10" fmla="*/ 782407 w 2140074"/>
              <a:gd name="connsiteY10" fmla="*/ 192152 h 254103"/>
              <a:gd name="connsiteX11" fmla="*/ 782407 w 2140074"/>
              <a:gd name="connsiteY11" fmla="*/ 192152 h 254103"/>
              <a:gd name="connsiteX12" fmla="*/ 788602 w 2140074"/>
              <a:gd name="connsiteY12" fmla="*/ 254103 h 254103"/>
              <a:gd name="connsiteX13" fmla="*/ 1159253 w 2140074"/>
              <a:gd name="connsiteY13" fmla="*/ 193366 h 254103"/>
              <a:gd name="connsiteX14" fmla="*/ 1200533 w 2140074"/>
              <a:gd name="connsiteY14" fmla="*/ 155387 h 254103"/>
              <a:gd name="connsiteX15" fmla="*/ 1244565 w 2140074"/>
              <a:gd name="connsiteY15" fmla="*/ 121112 h 254103"/>
              <a:gd name="connsiteX16" fmla="*/ 1342296 w 2140074"/>
              <a:gd name="connsiteY16" fmla="*/ 102527 h 254103"/>
              <a:gd name="connsiteX17" fmla="*/ 1191285 w 2140074"/>
              <a:gd name="connsiteY17" fmla="*/ 117811 h 254103"/>
              <a:gd name="connsiteX18" fmla="*/ 1278017 w 2140074"/>
              <a:gd name="connsiteY18" fmla="*/ 148786 h 254103"/>
              <a:gd name="connsiteX19" fmla="*/ 1358554 w 2140074"/>
              <a:gd name="connsiteY19" fmla="*/ 173567 h 254103"/>
              <a:gd name="connsiteX20" fmla="*/ 1513432 w 2140074"/>
              <a:gd name="connsiteY20" fmla="*/ 204543 h 254103"/>
              <a:gd name="connsiteX21" fmla="*/ 1593968 w 2140074"/>
              <a:gd name="connsiteY21" fmla="*/ 216933 h 254103"/>
              <a:gd name="connsiteX22" fmla="*/ 1686895 w 2140074"/>
              <a:gd name="connsiteY22" fmla="*/ 223128 h 254103"/>
              <a:gd name="connsiteX23" fmla="*/ 1792212 w 2140074"/>
              <a:gd name="connsiteY23" fmla="*/ 216933 h 254103"/>
              <a:gd name="connsiteX24" fmla="*/ 1860358 w 2140074"/>
              <a:gd name="connsiteY24" fmla="*/ 192152 h 254103"/>
              <a:gd name="connsiteX25" fmla="*/ 1947090 w 2140074"/>
              <a:gd name="connsiteY25" fmla="*/ 167372 h 254103"/>
              <a:gd name="connsiteX26" fmla="*/ 1947090 w 2140074"/>
              <a:gd name="connsiteY26" fmla="*/ 167372 h 254103"/>
              <a:gd name="connsiteX27" fmla="*/ 2046212 w 2140074"/>
              <a:gd name="connsiteY27" fmla="*/ 117811 h 254103"/>
              <a:gd name="connsiteX28" fmla="*/ 2083383 w 2140074"/>
              <a:gd name="connsiteY28" fmla="*/ 74445 h 254103"/>
              <a:gd name="connsiteX29" fmla="*/ 2140074 w 2140074"/>
              <a:gd name="connsiteY29" fmla="*/ 0 h 254103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367334 w 2140074"/>
              <a:gd name="connsiteY5" fmla="*/ 124006 h 251209"/>
              <a:gd name="connsiteX6" fmla="*/ 472651 w 2140074"/>
              <a:gd name="connsiteY6" fmla="*/ 111616 h 251209"/>
              <a:gd name="connsiteX7" fmla="*/ 584163 w 2140074"/>
              <a:gd name="connsiteY7" fmla="*/ 105421 h 251209"/>
              <a:gd name="connsiteX8" fmla="*/ 670895 w 2140074"/>
              <a:gd name="connsiteY8" fmla="*/ 111616 h 251209"/>
              <a:gd name="connsiteX9" fmla="*/ 757627 w 2140074"/>
              <a:gd name="connsiteY9" fmla="*/ 142591 h 251209"/>
              <a:gd name="connsiteX10" fmla="*/ 782407 w 2140074"/>
              <a:gd name="connsiteY10" fmla="*/ 192152 h 251209"/>
              <a:gd name="connsiteX11" fmla="*/ 782407 w 2140074"/>
              <a:gd name="connsiteY11" fmla="*/ 192152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191285 w 2140074"/>
              <a:gd name="connsiteY17" fmla="*/ 117811 h 251209"/>
              <a:gd name="connsiteX18" fmla="*/ 1278017 w 2140074"/>
              <a:gd name="connsiteY18" fmla="*/ 148786 h 251209"/>
              <a:gd name="connsiteX19" fmla="*/ 1358554 w 2140074"/>
              <a:gd name="connsiteY19" fmla="*/ 173567 h 251209"/>
              <a:gd name="connsiteX20" fmla="*/ 1513432 w 2140074"/>
              <a:gd name="connsiteY20" fmla="*/ 204543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367334 w 2140074"/>
              <a:gd name="connsiteY5" fmla="*/ 124006 h 251209"/>
              <a:gd name="connsiteX6" fmla="*/ 472651 w 2140074"/>
              <a:gd name="connsiteY6" fmla="*/ 111616 h 251209"/>
              <a:gd name="connsiteX7" fmla="*/ 584163 w 2140074"/>
              <a:gd name="connsiteY7" fmla="*/ 105421 h 251209"/>
              <a:gd name="connsiteX8" fmla="*/ 670895 w 2140074"/>
              <a:gd name="connsiteY8" fmla="*/ 111616 h 251209"/>
              <a:gd name="connsiteX9" fmla="*/ 757627 w 2140074"/>
              <a:gd name="connsiteY9" fmla="*/ 142591 h 251209"/>
              <a:gd name="connsiteX10" fmla="*/ 782407 w 2140074"/>
              <a:gd name="connsiteY10" fmla="*/ 192152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191285 w 2140074"/>
              <a:gd name="connsiteY17" fmla="*/ 117811 h 251209"/>
              <a:gd name="connsiteX18" fmla="*/ 1278017 w 2140074"/>
              <a:gd name="connsiteY18" fmla="*/ 148786 h 251209"/>
              <a:gd name="connsiteX19" fmla="*/ 1358554 w 2140074"/>
              <a:gd name="connsiteY19" fmla="*/ 173567 h 251209"/>
              <a:gd name="connsiteX20" fmla="*/ 1513432 w 2140074"/>
              <a:gd name="connsiteY20" fmla="*/ 204543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367334 w 2140074"/>
              <a:gd name="connsiteY5" fmla="*/ 124006 h 251209"/>
              <a:gd name="connsiteX6" fmla="*/ 472651 w 2140074"/>
              <a:gd name="connsiteY6" fmla="*/ 111616 h 251209"/>
              <a:gd name="connsiteX7" fmla="*/ 584163 w 2140074"/>
              <a:gd name="connsiteY7" fmla="*/ 105421 h 251209"/>
              <a:gd name="connsiteX8" fmla="*/ 670895 w 2140074"/>
              <a:gd name="connsiteY8" fmla="*/ 111616 h 251209"/>
              <a:gd name="connsiteX9" fmla="*/ 757627 w 2140074"/>
              <a:gd name="connsiteY9" fmla="*/ 142591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191285 w 2140074"/>
              <a:gd name="connsiteY17" fmla="*/ 117811 h 251209"/>
              <a:gd name="connsiteX18" fmla="*/ 1278017 w 2140074"/>
              <a:gd name="connsiteY18" fmla="*/ 148786 h 251209"/>
              <a:gd name="connsiteX19" fmla="*/ 1358554 w 2140074"/>
              <a:gd name="connsiteY19" fmla="*/ 173567 h 251209"/>
              <a:gd name="connsiteX20" fmla="*/ 1513432 w 2140074"/>
              <a:gd name="connsiteY20" fmla="*/ 204543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367334 w 2140074"/>
              <a:gd name="connsiteY5" fmla="*/ 124006 h 251209"/>
              <a:gd name="connsiteX6" fmla="*/ 472651 w 2140074"/>
              <a:gd name="connsiteY6" fmla="*/ 111616 h 251209"/>
              <a:gd name="connsiteX7" fmla="*/ 584163 w 2140074"/>
              <a:gd name="connsiteY7" fmla="*/ 105421 h 251209"/>
              <a:gd name="connsiteX8" fmla="*/ 670895 w 2140074"/>
              <a:gd name="connsiteY8" fmla="*/ 111616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191285 w 2140074"/>
              <a:gd name="connsiteY17" fmla="*/ 117811 h 251209"/>
              <a:gd name="connsiteX18" fmla="*/ 1278017 w 2140074"/>
              <a:gd name="connsiteY18" fmla="*/ 148786 h 251209"/>
              <a:gd name="connsiteX19" fmla="*/ 1358554 w 2140074"/>
              <a:gd name="connsiteY19" fmla="*/ 173567 h 251209"/>
              <a:gd name="connsiteX20" fmla="*/ 1513432 w 2140074"/>
              <a:gd name="connsiteY20" fmla="*/ 204543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367334 w 2140074"/>
              <a:gd name="connsiteY5" fmla="*/ 124006 h 251209"/>
              <a:gd name="connsiteX6" fmla="*/ 472651 w 2140074"/>
              <a:gd name="connsiteY6" fmla="*/ 111616 h 251209"/>
              <a:gd name="connsiteX7" fmla="*/ 584163 w 2140074"/>
              <a:gd name="connsiteY7" fmla="*/ 105421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191285 w 2140074"/>
              <a:gd name="connsiteY17" fmla="*/ 117811 h 251209"/>
              <a:gd name="connsiteX18" fmla="*/ 1278017 w 2140074"/>
              <a:gd name="connsiteY18" fmla="*/ 148786 h 251209"/>
              <a:gd name="connsiteX19" fmla="*/ 1358554 w 2140074"/>
              <a:gd name="connsiteY19" fmla="*/ 173567 h 251209"/>
              <a:gd name="connsiteX20" fmla="*/ 1513432 w 2140074"/>
              <a:gd name="connsiteY20" fmla="*/ 204543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367334 w 2140074"/>
              <a:gd name="connsiteY5" fmla="*/ 124006 h 251209"/>
              <a:gd name="connsiteX6" fmla="*/ 472651 w 2140074"/>
              <a:gd name="connsiteY6" fmla="*/ 111616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191285 w 2140074"/>
              <a:gd name="connsiteY17" fmla="*/ 117811 h 251209"/>
              <a:gd name="connsiteX18" fmla="*/ 1278017 w 2140074"/>
              <a:gd name="connsiteY18" fmla="*/ 148786 h 251209"/>
              <a:gd name="connsiteX19" fmla="*/ 1358554 w 2140074"/>
              <a:gd name="connsiteY19" fmla="*/ 173567 h 251209"/>
              <a:gd name="connsiteX20" fmla="*/ 1513432 w 2140074"/>
              <a:gd name="connsiteY20" fmla="*/ 204543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367334 w 2140074"/>
              <a:gd name="connsiteY5" fmla="*/ 124006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191285 w 2140074"/>
              <a:gd name="connsiteY17" fmla="*/ 117811 h 251209"/>
              <a:gd name="connsiteX18" fmla="*/ 1278017 w 2140074"/>
              <a:gd name="connsiteY18" fmla="*/ 148786 h 251209"/>
              <a:gd name="connsiteX19" fmla="*/ 1358554 w 2140074"/>
              <a:gd name="connsiteY19" fmla="*/ 173567 h 251209"/>
              <a:gd name="connsiteX20" fmla="*/ 1513432 w 2140074"/>
              <a:gd name="connsiteY20" fmla="*/ 204543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191285 w 2140074"/>
              <a:gd name="connsiteY17" fmla="*/ 117811 h 251209"/>
              <a:gd name="connsiteX18" fmla="*/ 1278017 w 2140074"/>
              <a:gd name="connsiteY18" fmla="*/ 148786 h 251209"/>
              <a:gd name="connsiteX19" fmla="*/ 1358554 w 2140074"/>
              <a:gd name="connsiteY19" fmla="*/ 173567 h 251209"/>
              <a:gd name="connsiteX20" fmla="*/ 1513432 w 2140074"/>
              <a:gd name="connsiteY20" fmla="*/ 204543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278017 w 2140074"/>
              <a:gd name="connsiteY18" fmla="*/ 148786 h 251209"/>
              <a:gd name="connsiteX19" fmla="*/ 1358554 w 2140074"/>
              <a:gd name="connsiteY19" fmla="*/ 173567 h 251209"/>
              <a:gd name="connsiteX20" fmla="*/ 1513432 w 2140074"/>
              <a:gd name="connsiteY20" fmla="*/ 204543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358554 w 2140074"/>
              <a:gd name="connsiteY19" fmla="*/ 173567 h 251209"/>
              <a:gd name="connsiteX20" fmla="*/ 1513432 w 2140074"/>
              <a:gd name="connsiteY20" fmla="*/ 204543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13432 w 2140074"/>
              <a:gd name="connsiteY20" fmla="*/ 204543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14456 w 2140074"/>
              <a:gd name="connsiteY22" fmla="*/ 176802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14456 w 2140074"/>
              <a:gd name="connsiteY22" fmla="*/ 176802 h 251209"/>
              <a:gd name="connsiteX23" fmla="*/ 1799102 w 2140074"/>
              <a:gd name="connsiteY23" fmla="*/ 190876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14456 w 2140074"/>
              <a:gd name="connsiteY22" fmla="*/ 176802 h 251209"/>
              <a:gd name="connsiteX23" fmla="*/ 1799102 w 2140074"/>
              <a:gd name="connsiteY23" fmla="*/ 190876 h 251209"/>
              <a:gd name="connsiteX24" fmla="*/ 1884474 w 2140074"/>
              <a:gd name="connsiteY24" fmla="*/ 171886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14456 w 2140074"/>
              <a:gd name="connsiteY22" fmla="*/ 176802 h 251209"/>
              <a:gd name="connsiteX23" fmla="*/ 1799102 w 2140074"/>
              <a:gd name="connsiteY23" fmla="*/ 190876 h 251209"/>
              <a:gd name="connsiteX24" fmla="*/ 1884474 w 2140074"/>
              <a:gd name="connsiteY24" fmla="*/ 171886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14456 w 2140074"/>
              <a:gd name="connsiteY22" fmla="*/ 176802 h 251209"/>
              <a:gd name="connsiteX23" fmla="*/ 1799102 w 2140074"/>
              <a:gd name="connsiteY23" fmla="*/ 190876 h 251209"/>
              <a:gd name="connsiteX24" fmla="*/ 1884474 w 2140074"/>
              <a:gd name="connsiteY24" fmla="*/ 171886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14456 w 2140074"/>
              <a:gd name="connsiteY22" fmla="*/ 176802 h 251209"/>
              <a:gd name="connsiteX23" fmla="*/ 1799102 w 2140074"/>
              <a:gd name="connsiteY23" fmla="*/ 190876 h 251209"/>
              <a:gd name="connsiteX24" fmla="*/ 1884474 w 2140074"/>
              <a:gd name="connsiteY24" fmla="*/ 171886 h 251209"/>
              <a:gd name="connsiteX25" fmla="*/ 1947090 w 2140074"/>
              <a:gd name="connsiteY25" fmla="*/ 167372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14456 w 2140074"/>
              <a:gd name="connsiteY22" fmla="*/ 176802 h 251209"/>
              <a:gd name="connsiteX23" fmla="*/ 1799102 w 2140074"/>
              <a:gd name="connsiteY23" fmla="*/ 190876 h 251209"/>
              <a:gd name="connsiteX24" fmla="*/ 1884474 w 2140074"/>
              <a:gd name="connsiteY24" fmla="*/ 171886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14456 w 2140074"/>
              <a:gd name="connsiteY22" fmla="*/ 176802 h 251209"/>
              <a:gd name="connsiteX23" fmla="*/ 1799102 w 2140074"/>
              <a:gd name="connsiteY23" fmla="*/ 190876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14456 w 2140074"/>
              <a:gd name="connsiteY22" fmla="*/ 17680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9948 w 2140074"/>
              <a:gd name="connsiteY4" fmla="*/ 157321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62430 w 2140074"/>
              <a:gd name="connsiteY3" fmla="*/ 149314 h 251209"/>
              <a:gd name="connsiteX4" fmla="*/ 259948 w 2140074"/>
              <a:gd name="connsiteY4" fmla="*/ 157321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62430 w 2140074"/>
              <a:gd name="connsiteY3" fmla="*/ 149314 h 251209"/>
              <a:gd name="connsiteX4" fmla="*/ 287508 w 2140074"/>
              <a:gd name="connsiteY4" fmla="*/ 166009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287508 w 2140074"/>
              <a:gd name="connsiteY4" fmla="*/ 166009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287508 w 2140074"/>
              <a:gd name="connsiteY4" fmla="*/ 166009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287508 w 2140074"/>
              <a:gd name="connsiteY4" fmla="*/ 166009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642199 w 2140074"/>
              <a:gd name="connsiteY20" fmla="*/ 159026 h 251209"/>
              <a:gd name="connsiteX21" fmla="*/ 1724791 w 2140074"/>
              <a:gd name="connsiteY21" fmla="*/ 171012 h 251209"/>
              <a:gd name="connsiteX22" fmla="*/ 1799102 w 2140074"/>
              <a:gd name="connsiteY22" fmla="*/ 173504 h 251209"/>
              <a:gd name="connsiteX23" fmla="*/ 1881028 w 2140074"/>
              <a:gd name="connsiteY23" fmla="*/ 157411 h 251209"/>
              <a:gd name="connsiteX24" fmla="*/ 1933309 w 2140074"/>
              <a:gd name="connsiteY24" fmla="*/ 141315 h 251209"/>
              <a:gd name="connsiteX25" fmla="*/ 1950535 w 2140074"/>
              <a:gd name="connsiteY25" fmla="*/ 138420 h 251209"/>
              <a:gd name="connsiteX26" fmla="*/ 2032431 w 2140074"/>
              <a:gd name="connsiteY26" fmla="*/ 100440 h 251209"/>
              <a:gd name="connsiteX27" fmla="*/ 2083383 w 2140074"/>
              <a:gd name="connsiteY27" fmla="*/ 59970 h 251209"/>
              <a:gd name="connsiteX28" fmla="*/ 2140074 w 2140074"/>
              <a:gd name="connsiteY28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642199 w 2140074"/>
              <a:gd name="connsiteY20" fmla="*/ 159026 h 251209"/>
              <a:gd name="connsiteX21" fmla="*/ 1724791 w 2140074"/>
              <a:gd name="connsiteY21" fmla="*/ 171012 h 251209"/>
              <a:gd name="connsiteX22" fmla="*/ 1799102 w 2140074"/>
              <a:gd name="connsiteY22" fmla="*/ 173504 h 251209"/>
              <a:gd name="connsiteX23" fmla="*/ 1881028 w 2140074"/>
              <a:gd name="connsiteY23" fmla="*/ 157411 h 251209"/>
              <a:gd name="connsiteX24" fmla="*/ 1950535 w 2140074"/>
              <a:gd name="connsiteY24" fmla="*/ 138420 h 251209"/>
              <a:gd name="connsiteX25" fmla="*/ 2032431 w 2140074"/>
              <a:gd name="connsiteY25" fmla="*/ 100440 h 251209"/>
              <a:gd name="connsiteX26" fmla="*/ 2083383 w 2140074"/>
              <a:gd name="connsiteY26" fmla="*/ 59970 h 251209"/>
              <a:gd name="connsiteX27" fmla="*/ 2140074 w 2140074"/>
              <a:gd name="connsiteY27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642199 w 2140074"/>
              <a:gd name="connsiteY20" fmla="*/ 159026 h 251209"/>
              <a:gd name="connsiteX21" fmla="*/ 1724791 w 2140074"/>
              <a:gd name="connsiteY21" fmla="*/ 171012 h 251209"/>
              <a:gd name="connsiteX22" fmla="*/ 1799102 w 2140074"/>
              <a:gd name="connsiteY22" fmla="*/ 173504 h 251209"/>
              <a:gd name="connsiteX23" fmla="*/ 1881028 w 2140074"/>
              <a:gd name="connsiteY23" fmla="*/ 157411 h 251209"/>
              <a:gd name="connsiteX24" fmla="*/ 1953724 w 2140074"/>
              <a:gd name="connsiteY24" fmla="*/ 125018 h 251209"/>
              <a:gd name="connsiteX25" fmla="*/ 2032431 w 2140074"/>
              <a:gd name="connsiteY25" fmla="*/ 100440 h 251209"/>
              <a:gd name="connsiteX26" fmla="*/ 2083383 w 2140074"/>
              <a:gd name="connsiteY26" fmla="*/ 59970 h 251209"/>
              <a:gd name="connsiteX27" fmla="*/ 2140074 w 2140074"/>
              <a:gd name="connsiteY27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642199 w 2140074"/>
              <a:gd name="connsiteY20" fmla="*/ 159026 h 251209"/>
              <a:gd name="connsiteX21" fmla="*/ 1724791 w 2140074"/>
              <a:gd name="connsiteY21" fmla="*/ 171012 h 251209"/>
              <a:gd name="connsiteX22" fmla="*/ 1799102 w 2140074"/>
              <a:gd name="connsiteY22" fmla="*/ 173504 h 251209"/>
              <a:gd name="connsiteX23" fmla="*/ 1881028 w 2140074"/>
              <a:gd name="connsiteY23" fmla="*/ 138647 h 251209"/>
              <a:gd name="connsiteX24" fmla="*/ 1953724 w 2140074"/>
              <a:gd name="connsiteY24" fmla="*/ 125018 h 251209"/>
              <a:gd name="connsiteX25" fmla="*/ 2032431 w 2140074"/>
              <a:gd name="connsiteY25" fmla="*/ 100440 h 251209"/>
              <a:gd name="connsiteX26" fmla="*/ 2083383 w 2140074"/>
              <a:gd name="connsiteY26" fmla="*/ 59970 h 251209"/>
              <a:gd name="connsiteX27" fmla="*/ 2140074 w 2140074"/>
              <a:gd name="connsiteY27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642199 w 2140074"/>
              <a:gd name="connsiteY20" fmla="*/ 159026 h 251209"/>
              <a:gd name="connsiteX21" fmla="*/ 1724791 w 2140074"/>
              <a:gd name="connsiteY21" fmla="*/ 171012 h 251209"/>
              <a:gd name="connsiteX22" fmla="*/ 1792723 w 2140074"/>
              <a:gd name="connsiteY22" fmla="*/ 154739 h 251209"/>
              <a:gd name="connsiteX23" fmla="*/ 1881028 w 2140074"/>
              <a:gd name="connsiteY23" fmla="*/ 138647 h 251209"/>
              <a:gd name="connsiteX24" fmla="*/ 1953724 w 2140074"/>
              <a:gd name="connsiteY24" fmla="*/ 125018 h 251209"/>
              <a:gd name="connsiteX25" fmla="*/ 2032431 w 2140074"/>
              <a:gd name="connsiteY25" fmla="*/ 100440 h 251209"/>
              <a:gd name="connsiteX26" fmla="*/ 2083383 w 2140074"/>
              <a:gd name="connsiteY26" fmla="*/ 59970 h 251209"/>
              <a:gd name="connsiteX27" fmla="*/ 2140074 w 2140074"/>
              <a:gd name="connsiteY27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642199 w 2140074"/>
              <a:gd name="connsiteY20" fmla="*/ 159026 h 251209"/>
              <a:gd name="connsiteX21" fmla="*/ 1724791 w 2140074"/>
              <a:gd name="connsiteY21" fmla="*/ 146885 h 251209"/>
              <a:gd name="connsiteX22" fmla="*/ 1792723 w 2140074"/>
              <a:gd name="connsiteY22" fmla="*/ 154739 h 251209"/>
              <a:gd name="connsiteX23" fmla="*/ 1881028 w 2140074"/>
              <a:gd name="connsiteY23" fmla="*/ 138647 h 251209"/>
              <a:gd name="connsiteX24" fmla="*/ 1953724 w 2140074"/>
              <a:gd name="connsiteY24" fmla="*/ 125018 h 251209"/>
              <a:gd name="connsiteX25" fmla="*/ 2032431 w 2140074"/>
              <a:gd name="connsiteY25" fmla="*/ 100440 h 251209"/>
              <a:gd name="connsiteX26" fmla="*/ 2083383 w 2140074"/>
              <a:gd name="connsiteY26" fmla="*/ 59970 h 251209"/>
              <a:gd name="connsiteX27" fmla="*/ 2140074 w 2140074"/>
              <a:gd name="connsiteY27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642199 w 2140074"/>
              <a:gd name="connsiteY20" fmla="*/ 145623 h 251209"/>
              <a:gd name="connsiteX21" fmla="*/ 1724791 w 2140074"/>
              <a:gd name="connsiteY21" fmla="*/ 146885 h 251209"/>
              <a:gd name="connsiteX22" fmla="*/ 1792723 w 2140074"/>
              <a:gd name="connsiteY22" fmla="*/ 154739 h 251209"/>
              <a:gd name="connsiteX23" fmla="*/ 1881028 w 2140074"/>
              <a:gd name="connsiteY23" fmla="*/ 138647 h 251209"/>
              <a:gd name="connsiteX24" fmla="*/ 1953724 w 2140074"/>
              <a:gd name="connsiteY24" fmla="*/ 125018 h 251209"/>
              <a:gd name="connsiteX25" fmla="*/ 2032431 w 2140074"/>
              <a:gd name="connsiteY25" fmla="*/ 100440 h 251209"/>
              <a:gd name="connsiteX26" fmla="*/ 2083383 w 2140074"/>
              <a:gd name="connsiteY26" fmla="*/ 59970 h 251209"/>
              <a:gd name="connsiteX27" fmla="*/ 2140074 w 2140074"/>
              <a:gd name="connsiteY27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642199 w 2140074"/>
              <a:gd name="connsiteY20" fmla="*/ 132220 h 251209"/>
              <a:gd name="connsiteX21" fmla="*/ 1724791 w 2140074"/>
              <a:gd name="connsiteY21" fmla="*/ 146885 h 251209"/>
              <a:gd name="connsiteX22" fmla="*/ 1792723 w 2140074"/>
              <a:gd name="connsiteY22" fmla="*/ 154739 h 251209"/>
              <a:gd name="connsiteX23" fmla="*/ 1881028 w 2140074"/>
              <a:gd name="connsiteY23" fmla="*/ 138647 h 251209"/>
              <a:gd name="connsiteX24" fmla="*/ 1953724 w 2140074"/>
              <a:gd name="connsiteY24" fmla="*/ 125018 h 251209"/>
              <a:gd name="connsiteX25" fmla="*/ 2032431 w 2140074"/>
              <a:gd name="connsiteY25" fmla="*/ 100440 h 251209"/>
              <a:gd name="connsiteX26" fmla="*/ 2083383 w 2140074"/>
              <a:gd name="connsiteY26" fmla="*/ 59970 h 251209"/>
              <a:gd name="connsiteX27" fmla="*/ 2140074 w 2140074"/>
              <a:gd name="connsiteY27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3329 w 2140074"/>
              <a:gd name="connsiteY19" fmla="*/ 113838 h 251209"/>
              <a:gd name="connsiteX20" fmla="*/ 1642199 w 2140074"/>
              <a:gd name="connsiteY20" fmla="*/ 132220 h 251209"/>
              <a:gd name="connsiteX21" fmla="*/ 1724791 w 2140074"/>
              <a:gd name="connsiteY21" fmla="*/ 146885 h 251209"/>
              <a:gd name="connsiteX22" fmla="*/ 1792723 w 2140074"/>
              <a:gd name="connsiteY22" fmla="*/ 154739 h 251209"/>
              <a:gd name="connsiteX23" fmla="*/ 1881028 w 2140074"/>
              <a:gd name="connsiteY23" fmla="*/ 138647 h 251209"/>
              <a:gd name="connsiteX24" fmla="*/ 1953724 w 2140074"/>
              <a:gd name="connsiteY24" fmla="*/ 125018 h 251209"/>
              <a:gd name="connsiteX25" fmla="*/ 2032431 w 2140074"/>
              <a:gd name="connsiteY25" fmla="*/ 100440 h 251209"/>
              <a:gd name="connsiteX26" fmla="*/ 2083383 w 2140074"/>
              <a:gd name="connsiteY26" fmla="*/ 59970 h 251209"/>
              <a:gd name="connsiteX27" fmla="*/ 2140074 w 2140074"/>
              <a:gd name="connsiteY27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38647 h 251209"/>
              <a:gd name="connsiteX23" fmla="*/ 1953724 w 2140074"/>
              <a:gd name="connsiteY23" fmla="*/ 125018 h 251209"/>
              <a:gd name="connsiteX24" fmla="*/ 2032431 w 2140074"/>
              <a:gd name="connsiteY24" fmla="*/ 100440 h 251209"/>
              <a:gd name="connsiteX25" fmla="*/ 2083383 w 2140074"/>
              <a:gd name="connsiteY25" fmla="*/ 59970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4 w 2140074"/>
              <a:gd name="connsiteY23" fmla="*/ 125018 h 251209"/>
              <a:gd name="connsiteX24" fmla="*/ 2032431 w 2140074"/>
              <a:gd name="connsiteY24" fmla="*/ 100440 h 251209"/>
              <a:gd name="connsiteX25" fmla="*/ 2083383 w 2140074"/>
              <a:gd name="connsiteY25" fmla="*/ 59970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4 w 2140074"/>
              <a:gd name="connsiteY23" fmla="*/ 125018 h 251209"/>
              <a:gd name="connsiteX24" fmla="*/ 2032431 w 2140074"/>
              <a:gd name="connsiteY24" fmla="*/ 100440 h 251209"/>
              <a:gd name="connsiteX25" fmla="*/ 2083383 w 2140074"/>
              <a:gd name="connsiteY25" fmla="*/ 59970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4 w 2140074"/>
              <a:gd name="connsiteY23" fmla="*/ 125018 h 251209"/>
              <a:gd name="connsiteX24" fmla="*/ 2032431 w 2140074"/>
              <a:gd name="connsiteY24" fmla="*/ 100440 h 251209"/>
              <a:gd name="connsiteX25" fmla="*/ 2083383 w 2140074"/>
              <a:gd name="connsiteY25" fmla="*/ 59970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3 w 2140074"/>
              <a:gd name="connsiteY23" fmla="*/ 135744 h 251209"/>
              <a:gd name="connsiteX24" fmla="*/ 2032431 w 2140074"/>
              <a:gd name="connsiteY24" fmla="*/ 100440 h 251209"/>
              <a:gd name="connsiteX25" fmla="*/ 2083383 w 2140074"/>
              <a:gd name="connsiteY25" fmla="*/ 59970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3 w 2140074"/>
              <a:gd name="connsiteY23" fmla="*/ 135744 h 251209"/>
              <a:gd name="connsiteX24" fmla="*/ 2032431 w 2140074"/>
              <a:gd name="connsiteY24" fmla="*/ 100440 h 251209"/>
              <a:gd name="connsiteX25" fmla="*/ 2083383 w 2140074"/>
              <a:gd name="connsiteY25" fmla="*/ 59970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3 w 2140074"/>
              <a:gd name="connsiteY23" fmla="*/ 135744 h 251209"/>
              <a:gd name="connsiteX24" fmla="*/ 2032431 w 2140074"/>
              <a:gd name="connsiteY24" fmla="*/ 100440 h 251209"/>
              <a:gd name="connsiteX25" fmla="*/ 2083383 w 2140074"/>
              <a:gd name="connsiteY25" fmla="*/ 59970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3 w 2140074"/>
              <a:gd name="connsiteY23" fmla="*/ 135744 h 251209"/>
              <a:gd name="connsiteX24" fmla="*/ 2032431 w 2140074"/>
              <a:gd name="connsiteY24" fmla="*/ 100440 h 251209"/>
              <a:gd name="connsiteX25" fmla="*/ 2083383 w 2140074"/>
              <a:gd name="connsiteY25" fmla="*/ 59970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3 w 2140074"/>
              <a:gd name="connsiteY23" fmla="*/ 135744 h 251209"/>
              <a:gd name="connsiteX24" fmla="*/ 2032431 w 2140074"/>
              <a:gd name="connsiteY24" fmla="*/ 100440 h 251209"/>
              <a:gd name="connsiteX25" fmla="*/ 2083383 w 2140074"/>
              <a:gd name="connsiteY25" fmla="*/ 59970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3 w 2140074"/>
              <a:gd name="connsiteY23" fmla="*/ 135744 h 251209"/>
              <a:gd name="connsiteX24" fmla="*/ 2032431 w 2140074"/>
              <a:gd name="connsiteY24" fmla="*/ 100440 h 251209"/>
              <a:gd name="connsiteX25" fmla="*/ 2083383 w 2140074"/>
              <a:gd name="connsiteY25" fmla="*/ 59970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3 w 2140074"/>
              <a:gd name="connsiteY23" fmla="*/ 135744 h 251209"/>
              <a:gd name="connsiteX24" fmla="*/ 2032431 w 2140074"/>
              <a:gd name="connsiteY24" fmla="*/ 100440 h 251209"/>
              <a:gd name="connsiteX25" fmla="*/ 2112943 w 2140074"/>
              <a:gd name="connsiteY25" fmla="*/ 69289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3 w 2140074"/>
              <a:gd name="connsiteY23" fmla="*/ 135744 h 251209"/>
              <a:gd name="connsiteX24" fmla="*/ 2032431 w 2140074"/>
              <a:gd name="connsiteY24" fmla="*/ 100440 h 251209"/>
              <a:gd name="connsiteX25" fmla="*/ 2112943 w 2140074"/>
              <a:gd name="connsiteY25" fmla="*/ 69289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3 w 2140074"/>
              <a:gd name="connsiteY23" fmla="*/ 135744 h 251209"/>
              <a:gd name="connsiteX24" fmla="*/ 2073077 w 2140074"/>
              <a:gd name="connsiteY24" fmla="*/ 100442 h 251209"/>
              <a:gd name="connsiteX25" fmla="*/ 2112943 w 2140074"/>
              <a:gd name="connsiteY25" fmla="*/ 69289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4369 w 2140074"/>
              <a:gd name="connsiteY23" fmla="*/ 148168 h 251209"/>
              <a:gd name="connsiteX24" fmla="*/ 2073077 w 2140074"/>
              <a:gd name="connsiteY24" fmla="*/ 100442 h 251209"/>
              <a:gd name="connsiteX25" fmla="*/ 2112943 w 2140074"/>
              <a:gd name="connsiteY25" fmla="*/ 69289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4369 w 2140074"/>
              <a:gd name="connsiteY23" fmla="*/ 148168 h 251209"/>
              <a:gd name="connsiteX24" fmla="*/ 2073077 w 2140074"/>
              <a:gd name="connsiteY24" fmla="*/ 100442 h 251209"/>
              <a:gd name="connsiteX25" fmla="*/ 2112943 w 2140074"/>
              <a:gd name="connsiteY25" fmla="*/ 69289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4369 w 2140074"/>
              <a:gd name="connsiteY23" fmla="*/ 135747 h 251209"/>
              <a:gd name="connsiteX24" fmla="*/ 2073077 w 2140074"/>
              <a:gd name="connsiteY24" fmla="*/ 100442 h 251209"/>
              <a:gd name="connsiteX25" fmla="*/ 2112943 w 2140074"/>
              <a:gd name="connsiteY25" fmla="*/ 69289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4369 w 2140074"/>
              <a:gd name="connsiteY23" fmla="*/ 135747 h 251209"/>
              <a:gd name="connsiteX24" fmla="*/ 2073077 w 2140074"/>
              <a:gd name="connsiteY24" fmla="*/ 10044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4369 w 2140074"/>
              <a:gd name="connsiteY23" fmla="*/ 135747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4369 w 2140074"/>
              <a:gd name="connsiteY23" fmla="*/ 135747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4369 w 2140074"/>
              <a:gd name="connsiteY23" fmla="*/ 135747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89028 w 2140074"/>
              <a:gd name="connsiteY21" fmla="*/ 148530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513329 w 2140074"/>
              <a:gd name="connsiteY17" fmla="*/ 113838 h 251209"/>
              <a:gd name="connsiteX18" fmla="*/ 1642199 w 2140074"/>
              <a:gd name="connsiteY18" fmla="*/ 132220 h 251209"/>
              <a:gd name="connsiteX19" fmla="*/ 1724791 w 2140074"/>
              <a:gd name="connsiteY19" fmla="*/ 146885 h 251209"/>
              <a:gd name="connsiteX20" fmla="*/ 1789028 w 2140074"/>
              <a:gd name="connsiteY20" fmla="*/ 148530 h 251209"/>
              <a:gd name="connsiteX21" fmla="*/ 1881028 w 2140074"/>
              <a:gd name="connsiteY21" fmla="*/ 149373 h 251209"/>
              <a:gd name="connsiteX22" fmla="*/ 1998064 w 2140074"/>
              <a:gd name="connsiteY22" fmla="*/ 148171 h 251209"/>
              <a:gd name="connsiteX23" fmla="*/ 2087857 w 2140074"/>
              <a:gd name="connsiteY23" fmla="*/ 115972 h 251209"/>
              <a:gd name="connsiteX24" fmla="*/ 2127723 w 2140074"/>
              <a:gd name="connsiteY24" fmla="*/ 69291 h 251209"/>
              <a:gd name="connsiteX25" fmla="*/ 2140074 w 2140074"/>
              <a:gd name="connsiteY25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513329 w 2140074"/>
              <a:gd name="connsiteY17" fmla="*/ 113838 h 251209"/>
              <a:gd name="connsiteX18" fmla="*/ 1642199 w 2140074"/>
              <a:gd name="connsiteY18" fmla="*/ 132220 h 251209"/>
              <a:gd name="connsiteX19" fmla="*/ 1789028 w 2140074"/>
              <a:gd name="connsiteY19" fmla="*/ 148530 h 251209"/>
              <a:gd name="connsiteX20" fmla="*/ 1881028 w 2140074"/>
              <a:gd name="connsiteY20" fmla="*/ 149373 h 251209"/>
              <a:gd name="connsiteX21" fmla="*/ 1998064 w 2140074"/>
              <a:gd name="connsiteY21" fmla="*/ 148171 h 251209"/>
              <a:gd name="connsiteX22" fmla="*/ 2087857 w 2140074"/>
              <a:gd name="connsiteY22" fmla="*/ 115972 h 251209"/>
              <a:gd name="connsiteX23" fmla="*/ 2127723 w 2140074"/>
              <a:gd name="connsiteY23" fmla="*/ 69291 h 251209"/>
              <a:gd name="connsiteX24" fmla="*/ 2140074 w 2140074"/>
              <a:gd name="connsiteY24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196528 w 2140074"/>
              <a:gd name="connsiteY15" fmla="*/ 121114 h 251209"/>
              <a:gd name="connsiteX16" fmla="*/ 1342296 w 2140074"/>
              <a:gd name="connsiteY16" fmla="*/ 102527 h 251209"/>
              <a:gd name="connsiteX17" fmla="*/ 1513329 w 2140074"/>
              <a:gd name="connsiteY17" fmla="*/ 113838 h 251209"/>
              <a:gd name="connsiteX18" fmla="*/ 1642199 w 2140074"/>
              <a:gd name="connsiteY18" fmla="*/ 132220 h 251209"/>
              <a:gd name="connsiteX19" fmla="*/ 1789028 w 2140074"/>
              <a:gd name="connsiteY19" fmla="*/ 148530 h 251209"/>
              <a:gd name="connsiteX20" fmla="*/ 1881028 w 2140074"/>
              <a:gd name="connsiteY20" fmla="*/ 149373 h 251209"/>
              <a:gd name="connsiteX21" fmla="*/ 1998064 w 2140074"/>
              <a:gd name="connsiteY21" fmla="*/ 148171 h 251209"/>
              <a:gd name="connsiteX22" fmla="*/ 2087857 w 2140074"/>
              <a:gd name="connsiteY22" fmla="*/ 115972 h 251209"/>
              <a:gd name="connsiteX23" fmla="*/ 2127723 w 2140074"/>
              <a:gd name="connsiteY23" fmla="*/ 69291 h 251209"/>
              <a:gd name="connsiteX24" fmla="*/ 2140074 w 2140074"/>
              <a:gd name="connsiteY24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159887 w 2140074"/>
              <a:gd name="connsiteY14" fmla="*/ 155389 h 251209"/>
              <a:gd name="connsiteX15" fmla="*/ 1196528 w 2140074"/>
              <a:gd name="connsiteY15" fmla="*/ 121114 h 251209"/>
              <a:gd name="connsiteX16" fmla="*/ 1342296 w 2140074"/>
              <a:gd name="connsiteY16" fmla="*/ 102527 h 251209"/>
              <a:gd name="connsiteX17" fmla="*/ 1513329 w 2140074"/>
              <a:gd name="connsiteY17" fmla="*/ 113838 h 251209"/>
              <a:gd name="connsiteX18" fmla="*/ 1642199 w 2140074"/>
              <a:gd name="connsiteY18" fmla="*/ 132220 h 251209"/>
              <a:gd name="connsiteX19" fmla="*/ 1789028 w 2140074"/>
              <a:gd name="connsiteY19" fmla="*/ 148530 h 251209"/>
              <a:gd name="connsiteX20" fmla="*/ 1881028 w 2140074"/>
              <a:gd name="connsiteY20" fmla="*/ 149373 h 251209"/>
              <a:gd name="connsiteX21" fmla="*/ 1998064 w 2140074"/>
              <a:gd name="connsiteY21" fmla="*/ 148171 h 251209"/>
              <a:gd name="connsiteX22" fmla="*/ 2087857 w 2140074"/>
              <a:gd name="connsiteY22" fmla="*/ 115972 h 251209"/>
              <a:gd name="connsiteX23" fmla="*/ 2127723 w 2140074"/>
              <a:gd name="connsiteY23" fmla="*/ 69291 h 251209"/>
              <a:gd name="connsiteX24" fmla="*/ 2140074 w 2140074"/>
              <a:gd name="connsiteY24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33387 w 2140074"/>
              <a:gd name="connsiteY13" fmla="*/ 193368 h 251209"/>
              <a:gd name="connsiteX14" fmla="*/ 1159887 w 2140074"/>
              <a:gd name="connsiteY14" fmla="*/ 155389 h 251209"/>
              <a:gd name="connsiteX15" fmla="*/ 1196528 w 2140074"/>
              <a:gd name="connsiteY15" fmla="*/ 121114 h 251209"/>
              <a:gd name="connsiteX16" fmla="*/ 1342296 w 2140074"/>
              <a:gd name="connsiteY16" fmla="*/ 102527 h 251209"/>
              <a:gd name="connsiteX17" fmla="*/ 1513329 w 2140074"/>
              <a:gd name="connsiteY17" fmla="*/ 113838 h 251209"/>
              <a:gd name="connsiteX18" fmla="*/ 1642199 w 2140074"/>
              <a:gd name="connsiteY18" fmla="*/ 132220 h 251209"/>
              <a:gd name="connsiteX19" fmla="*/ 1789028 w 2140074"/>
              <a:gd name="connsiteY19" fmla="*/ 148530 h 251209"/>
              <a:gd name="connsiteX20" fmla="*/ 1881028 w 2140074"/>
              <a:gd name="connsiteY20" fmla="*/ 149373 h 251209"/>
              <a:gd name="connsiteX21" fmla="*/ 1998064 w 2140074"/>
              <a:gd name="connsiteY21" fmla="*/ 148171 h 251209"/>
              <a:gd name="connsiteX22" fmla="*/ 2087857 w 2140074"/>
              <a:gd name="connsiteY22" fmla="*/ 115972 h 251209"/>
              <a:gd name="connsiteX23" fmla="*/ 2127723 w 2140074"/>
              <a:gd name="connsiteY23" fmla="*/ 69291 h 251209"/>
              <a:gd name="connsiteX24" fmla="*/ 2140074 w 2140074"/>
              <a:gd name="connsiteY24" fmla="*/ 0 h 251209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67174 w 2140074"/>
              <a:gd name="connsiteY8" fmla="*/ 114513 h 254316"/>
              <a:gd name="connsiteX9" fmla="*/ 1016009 w 2140074"/>
              <a:gd name="connsiteY9" fmla="*/ 139697 h 254316"/>
              <a:gd name="connsiteX10" fmla="*/ 1054570 w 2140074"/>
              <a:gd name="connsiteY10" fmla="*/ 171886 h 254316"/>
              <a:gd name="connsiteX11" fmla="*/ 1085576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102527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81028 w 2140074"/>
              <a:gd name="connsiteY20" fmla="*/ 149373 h 254316"/>
              <a:gd name="connsiteX21" fmla="*/ 1998064 w 2140074"/>
              <a:gd name="connsiteY21" fmla="*/ 148171 h 254316"/>
              <a:gd name="connsiteX22" fmla="*/ 2087857 w 2140074"/>
              <a:gd name="connsiteY22" fmla="*/ 115972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67174 w 2140074"/>
              <a:gd name="connsiteY8" fmla="*/ 114513 h 254316"/>
              <a:gd name="connsiteX9" fmla="*/ 1016009 w 2140074"/>
              <a:gd name="connsiteY9" fmla="*/ 139697 h 254316"/>
              <a:gd name="connsiteX10" fmla="*/ 1054570 w 2140074"/>
              <a:gd name="connsiteY10" fmla="*/ 171886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102527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81028 w 2140074"/>
              <a:gd name="connsiteY20" fmla="*/ 149373 h 254316"/>
              <a:gd name="connsiteX21" fmla="*/ 1998064 w 2140074"/>
              <a:gd name="connsiteY21" fmla="*/ 148171 h 254316"/>
              <a:gd name="connsiteX22" fmla="*/ 2087857 w 2140074"/>
              <a:gd name="connsiteY22" fmla="*/ 115972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67174 w 2140074"/>
              <a:gd name="connsiteY8" fmla="*/ 114513 h 254316"/>
              <a:gd name="connsiteX9" fmla="*/ 1016009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102527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81028 w 2140074"/>
              <a:gd name="connsiteY20" fmla="*/ 149373 h 254316"/>
              <a:gd name="connsiteX21" fmla="*/ 1998064 w 2140074"/>
              <a:gd name="connsiteY21" fmla="*/ 148171 h 254316"/>
              <a:gd name="connsiteX22" fmla="*/ 2087857 w 2140074"/>
              <a:gd name="connsiteY22" fmla="*/ 115972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67174 w 2140074"/>
              <a:gd name="connsiteY8" fmla="*/ 114513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102527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81028 w 2140074"/>
              <a:gd name="connsiteY20" fmla="*/ 149373 h 254316"/>
              <a:gd name="connsiteX21" fmla="*/ 1998064 w 2140074"/>
              <a:gd name="connsiteY21" fmla="*/ 148171 h 254316"/>
              <a:gd name="connsiteX22" fmla="*/ 2087857 w 2140074"/>
              <a:gd name="connsiteY22" fmla="*/ 115972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102527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81028 w 2140074"/>
              <a:gd name="connsiteY20" fmla="*/ 149373 h 254316"/>
              <a:gd name="connsiteX21" fmla="*/ 1998064 w 2140074"/>
              <a:gd name="connsiteY21" fmla="*/ 148171 h 254316"/>
              <a:gd name="connsiteX22" fmla="*/ 2087857 w 2140074"/>
              <a:gd name="connsiteY22" fmla="*/ 115972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81028 w 2140074"/>
              <a:gd name="connsiteY20" fmla="*/ 149373 h 254316"/>
              <a:gd name="connsiteX21" fmla="*/ 1998064 w 2140074"/>
              <a:gd name="connsiteY21" fmla="*/ 148171 h 254316"/>
              <a:gd name="connsiteX22" fmla="*/ 2087857 w 2140074"/>
              <a:gd name="connsiteY22" fmla="*/ 115972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81028 w 2140074"/>
              <a:gd name="connsiteY20" fmla="*/ 149373 h 254316"/>
              <a:gd name="connsiteX21" fmla="*/ 1998064 w 2140074"/>
              <a:gd name="connsiteY21" fmla="*/ 148171 h 254316"/>
              <a:gd name="connsiteX22" fmla="*/ 2087857 w 2140074"/>
              <a:gd name="connsiteY22" fmla="*/ 115972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81028 w 2140074"/>
              <a:gd name="connsiteY20" fmla="*/ 149373 h 254316"/>
              <a:gd name="connsiteX21" fmla="*/ 1998064 w 2140074"/>
              <a:gd name="connsiteY21" fmla="*/ 148171 h 254316"/>
              <a:gd name="connsiteX22" fmla="*/ 2087857 w 2140074"/>
              <a:gd name="connsiteY22" fmla="*/ 115972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81028 w 2140074"/>
              <a:gd name="connsiteY20" fmla="*/ 149373 h 254316"/>
              <a:gd name="connsiteX21" fmla="*/ 1998064 w 2140074"/>
              <a:gd name="connsiteY21" fmla="*/ 148171 h 254316"/>
              <a:gd name="connsiteX22" fmla="*/ 2087857 w 2140074"/>
              <a:gd name="connsiteY22" fmla="*/ 115972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81028 w 2140074"/>
              <a:gd name="connsiteY20" fmla="*/ 149373 h 254316"/>
              <a:gd name="connsiteX21" fmla="*/ 1998064 w 2140074"/>
              <a:gd name="connsiteY21" fmla="*/ 148171 h 254316"/>
              <a:gd name="connsiteX22" fmla="*/ 2065686 w 2140074"/>
              <a:gd name="connsiteY22" fmla="*/ 112867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81028 w 2140074"/>
              <a:gd name="connsiteY20" fmla="*/ 149373 h 254316"/>
              <a:gd name="connsiteX21" fmla="*/ 1975893 w 2140074"/>
              <a:gd name="connsiteY21" fmla="*/ 138854 h 254316"/>
              <a:gd name="connsiteX22" fmla="*/ 2065686 w 2140074"/>
              <a:gd name="connsiteY22" fmla="*/ 112867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73637 w 2140074"/>
              <a:gd name="connsiteY20" fmla="*/ 136951 h 254316"/>
              <a:gd name="connsiteX21" fmla="*/ 1975893 w 2140074"/>
              <a:gd name="connsiteY21" fmla="*/ 138854 h 254316"/>
              <a:gd name="connsiteX22" fmla="*/ 2065686 w 2140074"/>
              <a:gd name="connsiteY22" fmla="*/ 112867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975893 w 2140074"/>
              <a:gd name="connsiteY20" fmla="*/ 138854 h 254316"/>
              <a:gd name="connsiteX21" fmla="*/ 2065686 w 2140074"/>
              <a:gd name="connsiteY21" fmla="*/ 112867 h 254316"/>
              <a:gd name="connsiteX22" fmla="*/ 2127723 w 2140074"/>
              <a:gd name="connsiteY22" fmla="*/ 69291 h 254316"/>
              <a:gd name="connsiteX23" fmla="*/ 2140074 w 2140074"/>
              <a:gd name="connsiteY23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975893 w 2140074"/>
              <a:gd name="connsiteY20" fmla="*/ 138854 h 254316"/>
              <a:gd name="connsiteX21" fmla="*/ 2065686 w 2140074"/>
              <a:gd name="connsiteY21" fmla="*/ 112867 h 254316"/>
              <a:gd name="connsiteX22" fmla="*/ 2127723 w 2140074"/>
              <a:gd name="connsiteY22" fmla="*/ 69291 h 254316"/>
              <a:gd name="connsiteX23" fmla="*/ 2140074 w 2140074"/>
              <a:gd name="connsiteY23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20624 w 2140074"/>
              <a:gd name="connsiteY17" fmla="*/ 101577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975893 w 2140074"/>
              <a:gd name="connsiteY20" fmla="*/ 138854 h 254316"/>
              <a:gd name="connsiteX21" fmla="*/ 2065686 w 2140074"/>
              <a:gd name="connsiteY21" fmla="*/ 112867 h 254316"/>
              <a:gd name="connsiteX22" fmla="*/ 2127723 w 2140074"/>
              <a:gd name="connsiteY22" fmla="*/ 69291 h 254316"/>
              <a:gd name="connsiteX23" fmla="*/ 2140074 w 2140074"/>
              <a:gd name="connsiteY23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20624 w 2140074"/>
              <a:gd name="connsiteY17" fmla="*/ 101577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975893 w 2140074"/>
              <a:gd name="connsiteY20" fmla="*/ 138854 h 254316"/>
              <a:gd name="connsiteX21" fmla="*/ 2065686 w 2140074"/>
              <a:gd name="connsiteY21" fmla="*/ 112867 h 254316"/>
              <a:gd name="connsiteX22" fmla="*/ 2127723 w 2140074"/>
              <a:gd name="connsiteY22" fmla="*/ 69291 h 254316"/>
              <a:gd name="connsiteX23" fmla="*/ 2140074 w 2140074"/>
              <a:gd name="connsiteY23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20624 w 2140074"/>
              <a:gd name="connsiteY17" fmla="*/ 101577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975893 w 2140074"/>
              <a:gd name="connsiteY20" fmla="*/ 138854 h 254316"/>
              <a:gd name="connsiteX21" fmla="*/ 2065686 w 2140074"/>
              <a:gd name="connsiteY21" fmla="*/ 112867 h 254316"/>
              <a:gd name="connsiteX22" fmla="*/ 2127723 w 2140074"/>
              <a:gd name="connsiteY22" fmla="*/ 69291 h 254316"/>
              <a:gd name="connsiteX23" fmla="*/ 2140074 w 2140074"/>
              <a:gd name="connsiteY23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56885 w 2140074"/>
              <a:gd name="connsiteY16" fmla="*/ 86958 h 254316"/>
              <a:gd name="connsiteX17" fmla="*/ 1520624 w 2140074"/>
              <a:gd name="connsiteY17" fmla="*/ 101577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975893 w 2140074"/>
              <a:gd name="connsiteY20" fmla="*/ 138854 h 254316"/>
              <a:gd name="connsiteX21" fmla="*/ 2065686 w 2140074"/>
              <a:gd name="connsiteY21" fmla="*/ 112867 h 254316"/>
              <a:gd name="connsiteX22" fmla="*/ 2127723 w 2140074"/>
              <a:gd name="connsiteY22" fmla="*/ 69291 h 254316"/>
              <a:gd name="connsiteX23" fmla="*/ 2140074 w 2140074"/>
              <a:gd name="connsiteY23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56885 w 2140074"/>
              <a:gd name="connsiteY16" fmla="*/ 86958 h 254316"/>
              <a:gd name="connsiteX17" fmla="*/ 1520624 w 2140074"/>
              <a:gd name="connsiteY17" fmla="*/ 101577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975893 w 2140074"/>
              <a:gd name="connsiteY20" fmla="*/ 138854 h 254316"/>
              <a:gd name="connsiteX21" fmla="*/ 2065686 w 2140074"/>
              <a:gd name="connsiteY21" fmla="*/ 112867 h 254316"/>
              <a:gd name="connsiteX22" fmla="*/ 2127723 w 2140074"/>
              <a:gd name="connsiteY22" fmla="*/ 69291 h 254316"/>
              <a:gd name="connsiteX23" fmla="*/ 2140074 w 2140074"/>
              <a:gd name="connsiteY23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56885 w 2140074"/>
              <a:gd name="connsiteY16" fmla="*/ 86958 h 254316"/>
              <a:gd name="connsiteX17" fmla="*/ 1520624 w 2140074"/>
              <a:gd name="connsiteY17" fmla="*/ 101577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975893 w 2140074"/>
              <a:gd name="connsiteY20" fmla="*/ 138854 h 254316"/>
              <a:gd name="connsiteX21" fmla="*/ 2065686 w 2140074"/>
              <a:gd name="connsiteY21" fmla="*/ 112867 h 254316"/>
              <a:gd name="connsiteX22" fmla="*/ 2127723 w 2140074"/>
              <a:gd name="connsiteY22" fmla="*/ 69291 h 254316"/>
              <a:gd name="connsiteX23" fmla="*/ 2140074 w 2140074"/>
              <a:gd name="connsiteY23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866662 w 2140074"/>
              <a:gd name="connsiteY6" fmla="*/ 102528 h 254316"/>
              <a:gd name="connsiteX7" fmla="*/ 930223 w 2140074"/>
              <a:gd name="connsiteY7" fmla="*/ 117619 h 254316"/>
              <a:gd name="connsiteX8" fmla="*/ 971668 w 2140074"/>
              <a:gd name="connsiteY8" fmla="*/ 139697 h 254316"/>
              <a:gd name="connsiteX9" fmla="*/ 1021314 w 2140074"/>
              <a:gd name="connsiteY9" fmla="*/ 168781 h 254316"/>
              <a:gd name="connsiteX10" fmla="*/ 1056015 w 2140074"/>
              <a:gd name="connsiteY10" fmla="*/ 203736 h 254316"/>
              <a:gd name="connsiteX11" fmla="*/ 1100857 w 2140074"/>
              <a:gd name="connsiteY11" fmla="*/ 254316 h 254316"/>
              <a:gd name="connsiteX12" fmla="*/ 1133387 w 2140074"/>
              <a:gd name="connsiteY12" fmla="*/ 193368 h 254316"/>
              <a:gd name="connsiteX13" fmla="*/ 1159887 w 2140074"/>
              <a:gd name="connsiteY13" fmla="*/ 155389 h 254316"/>
              <a:gd name="connsiteX14" fmla="*/ 1196528 w 2140074"/>
              <a:gd name="connsiteY14" fmla="*/ 121114 h 254316"/>
              <a:gd name="connsiteX15" fmla="*/ 1356885 w 2140074"/>
              <a:gd name="connsiteY15" fmla="*/ 86958 h 254316"/>
              <a:gd name="connsiteX16" fmla="*/ 1520624 w 2140074"/>
              <a:gd name="connsiteY16" fmla="*/ 101577 h 254316"/>
              <a:gd name="connsiteX17" fmla="*/ 1642199 w 2140074"/>
              <a:gd name="connsiteY17" fmla="*/ 132220 h 254316"/>
              <a:gd name="connsiteX18" fmla="*/ 1789028 w 2140074"/>
              <a:gd name="connsiteY18" fmla="*/ 148530 h 254316"/>
              <a:gd name="connsiteX19" fmla="*/ 1975893 w 2140074"/>
              <a:gd name="connsiteY19" fmla="*/ 138854 h 254316"/>
              <a:gd name="connsiteX20" fmla="*/ 2065686 w 2140074"/>
              <a:gd name="connsiteY20" fmla="*/ 112867 h 254316"/>
              <a:gd name="connsiteX21" fmla="*/ 2127723 w 2140074"/>
              <a:gd name="connsiteY21" fmla="*/ 69291 h 254316"/>
              <a:gd name="connsiteX22" fmla="*/ 2140074 w 2140074"/>
              <a:gd name="connsiteY22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866662 w 2140074"/>
              <a:gd name="connsiteY5" fmla="*/ 102528 h 254316"/>
              <a:gd name="connsiteX6" fmla="*/ 930223 w 2140074"/>
              <a:gd name="connsiteY6" fmla="*/ 117619 h 254316"/>
              <a:gd name="connsiteX7" fmla="*/ 971668 w 2140074"/>
              <a:gd name="connsiteY7" fmla="*/ 139697 h 254316"/>
              <a:gd name="connsiteX8" fmla="*/ 1021314 w 2140074"/>
              <a:gd name="connsiteY8" fmla="*/ 168781 h 254316"/>
              <a:gd name="connsiteX9" fmla="*/ 1056015 w 2140074"/>
              <a:gd name="connsiteY9" fmla="*/ 203736 h 254316"/>
              <a:gd name="connsiteX10" fmla="*/ 1100857 w 2140074"/>
              <a:gd name="connsiteY10" fmla="*/ 254316 h 254316"/>
              <a:gd name="connsiteX11" fmla="*/ 1133387 w 2140074"/>
              <a:gd name="connsiteY11" fmla="*/ 193368 h 254316"/>
              <a:gd name="connsiteX12" fmla="*/ 1159887 w 2140074"/>
              <a:gd name="connsiteY12" fmla="*/ 155389 h 254316"/>
              <a:gd name="connsiteX13" fmla="*/ 1196528 w 2140074"/>
              <a:gd name="connsiteY13" fmla="*/ 121114 h 254316"/>
              <a:gd name="connsiteX14" fmla="*/ 1356885 w 2140074"/>
              <a:gd name="connsiteY14" fmla="*/ 86958 h 254316"/>
              <a:gd name="connsiteX15" fmla="*/ 1520624 w 2140074"/>
              <a:gd name="connsiteY15" fmla="*/ 101577 h 254316"/>
              <a:gd name="connsiteX16" fmla="*/ 1642199 w 2140074"/>
              <a:gd name="connsiteY16" fmla="*/ 132220 h 254316"/>
              <a:gd name="connsiteX17" fmla="*/ 1789028 w 2140074"/>
              <a:gd name="connsiteY17" fmla="*/ 148530 h 254316"/>
              <a:gd name="connsiteX18" fmla="*/ 1975893 w 2140074"/>
              <a:gd name="connsiteY18" fmla="*/ 138854 h 254316"/>
              <a:gd name="connsiteX19" fmla="*/ 2065686 w 2140074"/>
              <a:gd name="connsiteY19" fmla="*/ 112867 h 254316"/>
              <a:gd name="connsiteX20" fmla="*/ 2127723 w 2140074"/>
              <a:gd name="connsiteY20" fmla="*/ 69291 h 254316"/>
              <a:gd name="connsiteX21" fmla="*/ 2140074 w 2140074"/>
              <a:gd name="connsiteY21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435269 w 2140074"/>
              <a:gd name="connsiteY5" fmla="*/ 102528 h 254316"/>
              <a:gd name="connsiteX6" fmla="*/ 930223 w 2140074"/>
              <a:gd name="connsiteY6" fmla="*/ 117619 h 254316"/>
              <a:gd name="connsiteX7" fmla="*/ 971668 w 2140074"/>
              <a:gd name="connsiteY7" fmla="*/ 139697 h 254316"/>
              <a:gd name="connsiteX8" fmla="*/ 1021314 w 2140074"/>
              <a:gd name="connsiteY8" fmla="*/ 168781 h 254316"/>
              <a:gd name="connsiteX9" fmla="*/ 1056015 w 2140074"/>
              <a:gd name="connsiteY9" fmla="*/ 203736 h 254316"/>
              <a:gd name="connsiteX10" fmla="*/ 1100857 w 2140074"/>
              <a:gd name="connsiteY10" fmla="*/ 254316 h 254316"/>
              <a:gd name="connsiteX11" fmla="*/ 1133387 w 2140074"/>
              <a:gd name="connsiteY11" fmla="*/ 193368 h 254316"/>
              <a:gd name="connsiteX12" fmla="*/ 1159887 w 2140074"/>
              <a:gd name="connsiteY12" fmla="*/ 155389 h 254316"/>
              <a:gd name="connsiteX13" fmla="*/ 1196528 w 2140074"/>
              <a:gd name="connsiteY13" fmla="*/ 121114 h 254316"/>
              <a:gd name="connsiteX14" fmla="*/ 1356885 w 2140074"/>
              <a:gd name="connsiteY14" fmla="*/ 86958 h 254316"/>
              <a:gd name="connsiteX15" fmla="*/ 1520624 w 2140074"/>
              <a:gd name="connsiteY15" fmla="*/ 101577 h 254316"/>
              <a:gd name="connsiteX16" fmla="*/ 1642199 w 2140074"/>
              <a:gd name="connsiteY16" fmla="*/ 132220 h 254316"/>
              <a:gd name="connsiteX17" fmla="*/ 1789028 w 2140074"/>
              <a:gd name="connsiteY17" fmla="*/ 148530 h 254316"/>
              <a:gd name="connsiteX18" fmla="*/ 1975893 w 2140074"/>
              <a:gd name="connsiteY18" fmla="*/ 138854 h 254316"/>
              <a:gd name="connsiteX19" fmla="*/ 2065686 w 2140074"/>
              <a:gd name="connsiteY19" fmla="*/ 112867 h 254316"/>
              <a:gd name="connsiteX20" fmla="*/ 2127723 w 2140074"/>
              <a:gd name="connsiteY20" fmla="*/ 69291 h 254316"/>
              <a:gd name="connsiteX21" fmla="*/ 2140074 w 2140074"/>
              <a:gd name="connsiteY21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435269 w 2140074"/>
              <a:gd name="connsiteY5" fmla="*/ 102528 h 254316"/>
              <a:gd name="connsiteX6" fmla="*/ 498829 w 2140074"/>
              <a:gd name="connsiteY6" fmla="*/ 108093 h 254316"/>
              <a:gd name="connsiteX7" fmla="*/ 971668 w 2140074"/>
              <a:gd name="connsiteY7" fmla="*/ 139697 h 254316"/>
              <a:gd name="connsiteX8" fmla="*/ 1021314 w 2140074"/>
              <a:gd name="connsiteY8" fmla="*/ 168781 h 254316"/>
              <a:gd name="connsiteX9" fmla="*/ 1056015 w 2140074"/>
              <a:gd name="connsiteY9" fmla="*/ 203736 h 254316"/>
              <a:gd name="connsiteX10" fmla="*/ 1100857 w 2140074"/>
              <a:gd name="connsiteY10" fmla="*/ 254316 h 254316"/>
              <a:gd name="connsiteX11" fmla="*/ 1133387 w 2140074"/>
              <a:gd name="connsiteY11" fmla="*/ 193368 h 254316"/>
              <a:gd name="connsiteX12" fmla="*/ 1159887 w 2140074"/>
              <a:gd name="connsiteY12" fmla="*/ 155389 h 254316"/>
              <a:gd name="connsiteX13" fmla="*/ 1196528 w 2140074"/>
              <a:gd name="connsiteY13" fmla="*/ 121114 h 254316"/>
              <a:gd name="connsiteX14" fmla="*/ 1356885 w 2140074"/>
              <a:gd name="connsiteY14" fmla="*/ 86958 h 254316"/>
              <a:gd name="connsiteX15" fmla="*/ 1520624 w 2140074"/>
              <a:gd name="connsiteY15" fmla="*/ 101577 h 254316"/>
              <a:gd name="connsiteX16" fmla="*/ 1642199 w 2140074"/>
              <a:gd name="connsiteY16" fmla="*/ 132220 h 254316"/>
              <a:gd name="connsiteX17" fmla="*/ 1789028 w 2140074"/>
              <a:gd name="connsiteY17" fmla="*/ 148530 h 254316"/>
              <a:gd name="connsiteX18" fmla="*/ 1975893 w 2140074"/>
              <a:gd name="connsiteY18" fmla="*/ 138854 h 254316"/>
              <a:gd name="connsiteX19" fmla="*/ 2065686 w 2140074"/>
              <a:gd name="connsiteY19" fmla="*/ 112867 h 254316"/>
              <a:gd name="connsiteX20" fmla="*/ 2127723 w 2140074"/>
              <a:gd name="connsiteY20" fmla="*/ 69291 h 254316"/>
              <a:gd name="connsiteX21" fmla="*/ 2140074 w 2140074"/>
              <a:gd name="connsiteY21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435269 w 2140074"/>
              <a:gd name="connsiteY5" fmla="*/ 102528 h 254316"/>
              <a:gd name="connsiteX6" fmla="*/ 498829 w 2140074"/>
              <a:gd name="connsiteY6" fmla="*/ 108093 h 254316"/>
              <a:gd name="connsiteX7" fmla="*/ 554417 w 2140074"/>
              <a:gd name="connsiteY7" fmla="*/ 139697 h 254316"/>
              <a:gd name="connsiteX8" fmla="*/ 1021314 w 2140074"/>
              <a:gd name="connsiteY8" fmla="*/ 168781 h 254316"/>
              <a:gd name="connsiteX9" fmla="*/ 1056015 w 2140074"/>
              <a:gd name="connsiteY9" fmla="*/ 203736 h 254316"/>
              <a:gd name="connsiteX10" fmla="*/ 1100857 w 2140074"/>
              <a:gd name="connsiteY10" fmla="*/ 254316 h 254316"/>
              <a:gd name="connsiteX11" fmla="*/ 1133387 w 2140074"/>
              <a:gd name="connsiteY11" fmla="*/ 193368 h 254316"/>
              <a:gd name="connsiteX12" fmla="*/ 1159887 w 2140074"/>
              <a:gd name="connsiteY12" fmla="*/ 155389 h 254316"/>
              <a:gd name="connsiteX13" fmla="*/ 1196528 w 2140074"/>
              <a:gd name="connsiteY13" fmla="*/ 121114 h 254316"/>
              <a:gd name="connsiteX14" fmla="*/ 1356885 w 2140074"/>
              <a:gd name="connsiteY14" fmla="*/ 86958 h 254316"/>
              <a:gd name="connsiteX15" fmla="*/ 1520624 w 2140074"/>
              <a:gd name="connsiteY15" fmla="*/ 101577 h 254316"/>
              <a:gd name="connsiteX16" fmla="*/ 1642199 w 2140074"/>
              <a:gd name="connsiteY16" fmla="*/ 132220 h 254316"/>
              <a:gd name="connsiteX17" fmla="*/ 1789028 w 2140074"/>
              <a:gd name="connsiteY17" fmla="*/ 148530 h 254316"/>
              <a:gd name="connsiteX18" fmla="*/ 1975893 w 2140074"/>
              <a:gd name="connsiteY18" fmla="*/ 138854 h 254316"/>
              <a:gd name="connsiteX19" fmla="*/ 2065686 w 2140074"/>
              <a:gd name="connsiteY19" fmla="*/ 112867 h 254316"/>
              <a:gd name="connsiteX20" fmla="*/ 2127723 w 2140074"/>
              <a:gd name="connsiteY20" fmla="*/ 69291 h 254316"/>
              <a:gd name="connsiteX21" fmla="*/ 2140074 w 2140074"/>
              <a:gd name="connsiteY21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435269 w 2140074"/>
              <a:gd name="connsiteY5" fmla="*/ 102528 h 254316"/>
              <a:gd name="connsiteX6" fmla="*/ 498829 w 2140074"/>
              <a:gd name="connsiteY6" fmla="*/ 108093 h 254316"/>
              <a:gd name="connsiteX7" fmla="*/ 554417 w 2140074"/>
              <a:gd name="connsiteY7" fmla="*/ 139697 h 254316"/>
              <a:gd name="connsiteX8" fmla="*/ 604065 w 2140074"/>
              <a:gd name="connsiteY8" fmla="*/ 173543 h 254316"/>
              <a:gd name="connsiteX9" fmla="*/ 1056015 w 2140074"/>
              <a:gd name="connsiteY9" fmla="*/ 203736 h 254316"/>
              <a:gd name="connsiteX10" fmla="*/ 1100857 w 2140074"/>
              <a:gd name="connsiteY10" fmla="*/ 254316 h 254316"/>
              <a:gd name="connsiteX11" fmla="*/ 1133387 w 2140074"/>
              <a:gd name="connsiteY11" fmla="*/ 193368 h 254316"/>
              <a:gd name="connsiteX12" fmla="*/ 1159887 w 2140074"/>
              <a:gd name="connsiteY12" fmla="*/ 155389 h 254316"/>
              <a:gd name="connsiteX13" fmla="*/ 1196528 w 2140074"/>
              <a:gd name="connsiteY13" fmla="*/ 121114 h 254316"/>
              <a:gd name="connsiteX14" fmla="*/ 1356885 w 2140074"/>
              <a:gd name="connsiteY14" fmla="*/ 86958 h 254316"/>
              <a:gd name="connsiteX15" fmla="*/ 1520624 w 2140074"/>
              <a:gd name="connsiteY15" fmla="*/ 101577 h 254316"/>
              <a:gd name="connsiteX16" fmla="*/ 1642199 w 2140074"/>
              <a:gd name="connsiteY16" fmla="*/ 132220 h 254316"/>
              <a:gd name="connsiteX17" fmla="*/ 1789028 w 2140074"/>
              <a:gd name="connsiteY17" fmla="*/ 148530 h 254316"/>
              <a:gd name="connsiteX18" fmla="*/ 1975893 w 2140074"/>
              <a:gd name="connsiteY18" fmla="*/ 138854 h 254316"/>
              <a:gd name="connsiteX19" fmla="*/ 2065686 w 2140074"/>
              <a:gd name="connsiteY19" fmla="*/ 112867 h 254316"/>
              <a:gd name="connsiteX20" fmla="*/ 2127723 w 2140074"/>
              <a:gd name="connsiteY20" fmla="*/ 69291 h 254316"/>
              <a:gd name="connsiteX21" fmla="*/ 2140074 w 2140074"/>
              <a:gd name="connsiteY21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435269 w 2140074"/>
              <a:gd name="connsiteY5" fmla="*/ 102528 h 254316"/>
              <a:gd name="connsiteX6" fmla="*/ 498829 w 2140074"/>
              <a:gd name="connsiteY6" fmla="*/ 108093 h 254316"/>
              <a:gd name="connsiteX7" fmla="*/ 554417 w 2140074"/>
              <a:gd name="connsiteY7" fmla="*/ 139697 h 254316"/>
              <a:gd name="connsiteX8" fmla="*/ 604065 w 2140074"/>
              <a:gd name="connsiteY8" fmla="*/ 173543 h 254316"/>
              <a:gd name="connsiteX9" fmla="*/ 652910 w 2140074"/>
              <a:gd name="connsiteY9" fmla="*/ 213260 h 254316"/>
              <a:gd name="connsiteX10" fmla="*/ 1100857 w 2140074"/>
              <a:gd name="connsiteY10" fmla="*/ 254316 h 254316"/>
              <a:gd name="connsiteX11" fmla="*/ 1133387 w 2140074"/>
              <a:gd name="connsiteY11" fmla="*/ 193368 h 254316"/>
              <a:gd name="connsiteX12" fmla="*/ 1159887 w 2140074"/>
              <a:gd name="connsiteY12" fmla="*/ 155389 h 254316"/>
              <a:gd name="connsiteX13" fmla="*/ 1196528 w 2140074"/>
              <a:gd name="connsiteY13" fmla="*/ 121114 h 254316"/>
              <a:gd name="connsiteX14" fmla="*/ 1356885 w 2140074"/>
              <a:gd name="connsiteY14" fmla="*/ 86958 h 254316"/>
              <a:gd name="connsiteX15" fmla="*/ 1520624 w 2140074"/>
              <a:gd name="connsiteY15" fmla="*/ 101577 h 254316"/>
              <a:gd name="connsiteX16" fmla="*/ 1642199 w 2140074"/>
              <a:gd name="connsiteY16" fmla="*/ 132220 h 254316"/>
              <a:gd name="connsiteX17" fmla="*/ 1789028 w 2140074"/>
              <a:gd name="connsiteY17" fmla="*/ 148530 h 254316"/>
              <a:gd name="connsiteX18" fmla="*/ 1975893 w 2140074"/>
              <a:gd name="connsiteY18" fmla="*/ 138854 h 254316"/>
              <a:gd name="connsiteX19" fmla="*/ 2065686 w 2140074"/>
              <a:gd name="connsiteY19" fmla="*/ 112867 h 254316"/>
              <a:gd name="connsiteX20" fmla="*/ 2127723 w 2140074"/>
              <a:gd name="connsiteY20" fmla="*/ 69291 h 254316"/>
              <a:gd name="connsiteX21" fmla="*/ 2140074 w 2140074"/>
              <a:gd name="connsiteY21" fmla="*/ 0 h 254316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04734 w 2140074"/>
              <a:gd name="connsiteY4" fmla="*/ 157324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1133387 w 2140074"/>
              <a:gd name="connsiteY11" fmla="*/ 193368 h 249553"/>
              <a:gd name="connsiteX12" fmla="*/ 1159887 w 2140074"/>
              <a:gd name="connsiteY12" fmla="*/ 155389 h 249553"/>
              <a:gd name="connsiteX13" fmla="*/ 1196528 w 2140074"/>
              <a:gd name="connsiteY13" fmla="*/ 121114 h 249553"/>
              <a:gd name="connsiteX14" fmla="*/ 1356885 w 2140074"/>
              <a:gd name="connsiteY14" fmla="*/ 86958 h 249553"/>
              <a:gd name="connsiteX15" fmla="*/ 1520624 w 2140074"/>
              <a:gd name="connsiteY15" fmla="*/ 101577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04734 w 2140074"/>
              <a:gd name="connsiteY4" fmla="*/ 157324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1159887 w 2140074"/>
              <a:gd name="connsiteY12" fmla="*/ 155389 h 249553"/>
              <a:gd name="connsiteX13" fmla="*/ 1196528 w 2140074"/>
              <a:gd name="connsiteY13" fmla="*/ 121114 h 249553"/>
              <a:gd name="connsiteX14" fmla="*/ 1356885 w 2140074"/>
              <a:gd name="connsiteY14" fmla="*/ 86958 h 249553"/>
              <a:gd name="connsiteX15" fmla="*/ 1520624 w 2140074"/>
              <a:gd name="connsiteY15" fmla="*/ 101577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04734 w 2140074"/>
              <a:gd name="connsiteY4" fmla="*/ 157324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1196528 w 2140074"/>
              <a:gd name="connsiteY13" fmla="*/ 121114 h 249553"/>
              <a:gd name="connsiteX14" fmla="*/ 1356885 w 2140074"/>
              <a:gd name="connsiteY14" fmla="*/ 86958 h 249553"/>
              <a:gd name="connsiteX15" fmla="*/ 1520624 w 2140074"/>
              <a:gd name="connsiteY15" fmla="*/ 101577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04734 w 2140074"/>
              <a:gd name="connsiteY4" fmla="*/ 157324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1356885 w 2140074"/>
              <a:gd name="connsiteY14" fmla="*/ 86958 h 249553"/>
              <a:gd name="connsiteX15" fmla="*/ 1520624 w 2140074"/>
              <a:gd name="connsiteY15" fmla="*/ 101577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04734 w 2140074"/>
              <a:gd name="connsiteY4" fmla="*/ 157324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520624 w 2140074"/>
              <a:gd name="connsiteY15" fmla="*/ 101577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04734 w 2140074"/>
              <a:gd name="connsiteY4" fmla="*/ 157324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04734 w 2140074"/>
              <a:gd name="connsiteY4" fmla="*/ 157324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04734 w 2140074"/>
              <a:gd name="connsiteY4" fmla="*/ 157324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04734 w 2140074"/>
              <a:gd name="connsiteY4" fmla="*/ 157324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04734 w 2140074"/>
              <a:gd name="connsiteY4" fmla="*/ 157324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276444 w 2140074"/>
              <a:gd name="connsiteY4" fmla="*/ 128753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276444 w 2140074"/>
              <a:gd name="connsiteY4" fmla="*/ 128753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276444 w 2140074"/>
              <a:gd name="connsiteY4" fmla="*/ 128753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435269 w 2140074"/>
              <a:gd name="connsiteY4" fmla="*/ 102528 h 249553"/>
              <a:gd name="connsiteX5" fmla="*/ 498829 w 2140074"/>
              <a:gd name="connsiteY5" fmla="*/ 108093 h 249553"/>
              <a:gd name="connsiteX6" fmla="*/ 554417 w 2140074"/>
              <a:gd name="connsiteY6" fmla="*/ 139697 h 249553"/>
              <a:gd name="connsiteX7" fmla="*/ 604065 w 2140074"/>
              <a:gd name="connsiteY7" fmla="*/ 173543 h 249553"/>
              <a:gd name="connsiteX8" fmla="*/ 652910 w 2140074"/>
              <a:gd name="connsiteY8" fmla="*/ 213260 h 249553"/>
              <a:gd name="connsiteX9" fmla="*/ 704824 w 2140074"/>
              <a:gd name="connsiteY9" fmla="*/ 249553 h 249553"/>
              <a:gd name="connsiteX10" fmla="*/ 751496 w 2140074"/>
              <a:gd name="connsiteY10" fmla="*/ 212418 h 249553"/>
              <a:gd name="connsiteX11" fmla="*/ 785068 w 2140074"/>
              <a:gd name="connsiteY11" fmla="*/ 164915 h 249553"/>
              <a:gd name="connsiteX12" fmla="*/ 828782 w 2140074"/>
              <a:gd name="connsiteY12" fmla="*/ 125878 h 249553"/>
              <a:gd name="connsiteX13" fmla="*/ 974995 w 2140074"/>
              <a:gd name="connsiteY13" fmla="*/ 82198 h 249553"/>
              <a:gd name="connsiteX14" fmla="*/ 1258958 w 2140074"/>
              <a:gd name="connsiteY14" fmla="*/ 87293 h 249553"/>
              <a:gd name="connsiteX15" fmla="*/ 1642199 w 2140074"/>
              <a:gd name="connsiteY15" fmla="*/ 132220 h 249553"/>
              <a:gd name="connsiteX16" fmla="*/ 1789028 w 2140074"/>
              <a:gd name="connsiteY16" fmla="*/ 148530 h 249553"/>
              <a:gd name="connsiteX17" fmla="*/ 1975893 w 2140074"/>
              <a:gd name="connsiteY17" fmla="*/ 138854 h 249553"/>
              <a:gd name="connsiteX18" fmla="*/ 2065686 w 2140074"/>
              <a:gd name="connsiteY18" fmla="*/ 112867 h 249553"/>
              <a:gd name="connsiteX19" fmla="*/ 2127723 w 2140074"/>
              <a:gd name="connsiteY19" fmla="*/ 69291 h 249553"/>
              <a:gd name="connsiteX20" fmla="*/ 2140074 w 2140074"/>
              <a:gd name="connsiteY20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99907 w 2140074"/>
              <a:gd name="connsiteY4" fmla="*/ 88244 h 249553"/>
              <a:gd name="connsiteX5" fmla="*/ 498829 w 2140074"/>
              <a:gd name="connsiteY5" fmla="*/ 108093 h 249553"/>
              <a:gd name="connsiteX6" fmla="*/ 554417 w 2140074"/>
              <a:gd name="connsiteY6" fmla="*/ 139697 h 249553"/>
              <a:gd name="connsiteX7" fmla="*/ 604065 w 2140074"/>
              <a:gd name="connsiteY7" fmla="*/ 173543 h 249553"/>
              <a:gd name="connsiteX8" fmla="*/ 652910 w 2140074"/>
              <a:gd name="connsiteY8" fmla="*/ 213260 h 249553"/>
              <a:gd name="connsiteX9" fmla="*/ 704824 w 2140074"/>
              <a:gd name="connsiteY9" fmla="*/ 249553 h 249553"/>
              <a:gd name="connsiteX10" fmla="*/ 751496 w 2140074"/>
              <a:gd name="connsiteY10" fmla="*/ 212418 h 249553"/>
              <a:gd name="connsiteX11" fmla="*/ 785068 w 2140074"/>
              <a:gd name="connsiteY11" fmla="*/ 164915 h 249553"/>
              <a:gd name="connsiteX12" fmla="*/ 828782 w 2140074"/>
              <a:gd name="connsiteY12" fmla="*/ 125878 h 249553"/>
              <a:gd name="connsiteX13" fmla="*/ 974995 w 2140074"/>
              <a:gd name="connsiteY13" fmla="*/ 82198 h 249553"/>
              <a:gd name="connsiteX14" fmla="*/ 1258958 w 2140074"/>
              <a:gd name="connsiteY14" fmla="*/ 87293 h 249553"/>
              <a:gd name="connsiteX15" fmla="*/ 1642199 w 2140074"/>
              <a:gd name="connsiteY15" fmla="*/ 132220 h 249553"/>
              <a:gd name="connsiteX16" fmla="*/ 1789028 w 2140074"/>
              <a:gd name="connsiteY16" fmla="*/ 148530 h 249553"/>
              <a:gd name="connsiteX17" fmla="*/ 1975893 w 2140074"/>
              <a:gd name="connsiteY17" fmla="*/ 138854 h 249553"/>
              <a:gd name="connsiteX18" fmla="*/ 2065686 w 2140074"/>
              <a:gd name="connsiteY18" fmla="*/ 112867 h 249553"/>
              <a:gd name="connsiteX19" fmla="*/ 2127723 w 2140074"/>
              <a:gd name="connsiteY19" fmla="*/ 69291 h 249553"/>
              <a:gd name="connsiteX20" fmla="*/ 2140074 w 2140074"/>
              <a:gd name="connsiteY20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99907 w 2140074"/>
              <a:gd name="connsiteY4" fmla="*/ 88244 h 249553"/>
              <a:gd name="connsiteX5" fmla="*/ 498829 w 2140074"/>
              <a:gd name="connsiteY5" fmla="*/ 108093 h 249553"/>
              <a:gd name="connsiteX6" fmla="*/ 554417 w 2140074"/>
              <a:gd name="connsiteY6" fmla="*/ 139697 h 249553"/>
              <a:gd name="connsiteX7" fmla="*/ 604065 w 2140074"/>
              <a:gd name="connsiteY7" fmla="*/ 173543 h 249553"/>
              <a:gd name="connsiteX8" fmla="*/ 652910 w 2140074"/>
              <a:gd name="connsiteY8" fmla="*/ 213260 h 249553"/>
              <a:gd name="connsiteX9" fmla="*/ 704824 w 2140074"/>
              <a:gd name="connsiteY9" fmla="*/ 249553 h 249553"/>
              <a:gd name="connsiteX10" fmla="*/ 751496 w 2140074"/>
              <a:gd name="connsiteY10" fmla="*/ 212418 h 249553"/>
              <a:gd name="connsiteX11" fmla="*/ 785068 w 2140074"/>
              <a:gd name="connsiteY11" fmla="*/ 164915 h 249553"/>
              <a:gd name="connsiteX12" fmla="*/ 828782 w 2140074"/>
              <a:gd name="connsiteY12" fmla="*/ 125878 h 249553"/>
              <a:gd name="connsiteX13" fmla="*/ 974995 w 2140074"/>
              <a:gd name="connsiteY13" fmla="*/ 82198 h 249553"/>
              <a:gd name="connsiteX14" fmla="*/ 1258958 w 2140074"/>
              <a:gd name="connsiteY14" fmla="*/ 87293 h 249553"/>
              <a:gd name="connsiteX15" fmla="*/ 1642199 w 2140074"/>
              <a:gd name="connsiteY15" fmla="*/ 132220 h 249553"/>
              <a:gd name="connsiteX16" fmla="*/ 1789028 w 2140074"/>
              <a:gd name="connsiteY16" fmla="*/ 148530 h 249553"/>
              <a:gd name="connsiteX17" fmla="*/ 1975893 w 2140074"/>
              <a:gd name="connsiteY17" fmla="*/ 138854 h 249553"/>
              <a:gd name="connsiteX18" fmla="*/ 2065686 w 2140074"/>
              <a:gd name="connsiteY18" fmla="*/ 112867 h 249553"/>
              <a:gd name="connsiteX19" fmla="*/ 2127723 w 2140074"/>
              <a:gd name="connsiteY19" fmla="*/ 69291 h 249553"/>
              <a:gd name="connsiteX20" fmla="*/ 2140074 w 2140074"/>
              <a:gd name="connsiteY20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99907 w 2140074"/>
              <a:gd name="connsiteY4" fmla="*/ 88244 h 249553"/>
              <a:gd name="connsiteX5" fmla="*/ 498829 w 2140074"/>
              <a:gd name="connsiteY5" fmla="*/ 108093 h 249553"/>
              <a:gd name="connsiteX6" fmla="*/ 554417 w 2140074"/>
              <a:gd name="connsiteY6" fmla="*/ 139697 h 249553"/>
              <a:gd name="connsiteX7" fmla="*/ 653568 w 2140074"/>
              <a:gd name="connsiteY7" fmla="*/ 164021 h 249553"/>
              <a:gd name="connsiteX8" fmla="*/ 652910 w 2140074"/>
              <a:gd name="connsiteY8" fmla="*/ 213260 h 249553"/>
              <a:gd name="connsiteX9" fmla="*/ 704824 w 2140074"/>
              <a:gd name="connsiteY9" fmla="*/ 249553 h 249553"/>
              <a:gd name="connsiteX10" fmla="*/ 751496 w 2140074"/>
              <a:gd name="connsiteY10" fmla="*/ 212418 h 249553"/>
              <a:gd name="connsiteX11" fmla="*/ 785068 w 2140074"/>
              <a:gd name="connsiteY11" fmla="*/ 164915 h 249553"/>
              <a:gd name="connsiteX12" fmla="*/ 828782 w 2140074"/>
              <a:gd name="connsiteY12" fmla="*/ 125878 h 249553"/>
              <a:gd name="connsiteX13" fmla="*/ 974995 w 2140074"/>
              <a:gd name="connsiteY13" fmla="*/ 82198 h 249553"/>
              <a:gd name="connsiteX14" fmla="*/ 1258958 w 2140074"/>
              <a:gd name="connsiteY14" fmla="*/ 87293 h 249553"/>
              <a:gd name="connsiteX15" fmla="*/ 1642199 w 2140074"/>
              <a:gd name="connsiteY15" fmla="*/ 132220 h 249553"/>
              <a:gd name="connsiteX16" fmla="*/ 1789028 w 2140074"/>
              <a:gd name="connsiteY16" fmla="*/ 148530 h 249553"/>
              <a:gd name="connsiteX17" fmla="*/ 1975893 w 2140074"/>
              <a:gd name="connsiteY17" fmla="*/ 138854 h 249553"/>
              <a:gd name="connsiteX18" fmla="*/ 2065686 w 2140074"/>
              <a:gd name="connsiteY18" fmla="*/ 112867 h 249553"/>
              <a:gd name="connsiteX19" fmla="*/ 2127723 w 2140074"/>
              <a:gd name="connsiteY19" fmla="*/ 69291 h 249553"/>
              <a:gd name="connsiteX20" fmla="*/ 2140074 w 2140074"/>
              <a:gd name="connsiteY20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99907 w 2140074"/>
              <a:gd name="connsiteY4" fmla="*/ 88244 h 249553"/>
              <a:gd name="connsiteX5" fmla="*/ 498829 w 2140074"/>
              <a:gd name="connsiteY5" fmla="*/ 108093 h 249553"/>
              <a:gd name="connsiteX6" fmla="*/ 596850 w 2140074"/>
              <a:gd name="connsiteY6" fmla="*/ 130175 h 249553"/>
              <a:gd name="connsiteX7" fmla="*/ 653568 w 2140074"/>
              <a:gd name="connsiteY7" fmla="*/ 164021 h 249553"/>
              <a:gd name="connsiteX8" fmla="*/ 652910 w 2140074"/>
              <a:gd name="connsiteY8" fmla="*/ 213260 h 249553"/>
              <a:gd name="connsiteX9" fmla="*/ 704824 w 2140074"/>
              <a:gd name="connsiteY9" fmla="*/ 249553 h 249553"/>
              <a:gd name="connsiteX10" fmla="*/ 751496 w 2140074"/>
              <a:gd name="connsiteY10" fmla="*/ 212418 h 249553"/>
              <a:gd name="connsiteX11" fmla="*/ 785068 w 2140074"/>
              <a:gd name="connsiteY11" fmla="*/ 164915 h 249553"/>
              <a:gd name="connsiteX12" fmla="*/ 828782 w 2140074"/>
              <a:gd name="connsiteY12" fmla="*/ 125878 h 249553"/>
              <a:gd name="connsiteX13" fmla="*/ 974995 w 2140074"/>
              <a:gd name="connsiteY13" fmla="*/ 82198 h 249553"/>
              <a:gd name="connsiteX14" fmla="*/ 1258958 w 2140074"/>
              <a:gd name="connsiteY14" fmla="*/ 87293 h 249553"/>
              <a:gd name="connsiteX15" fmla="*/ 1642199 w 2140074"/>
              <a:gd name="connsiteY15" fmla="*/ 132220 h 249553"/>
              <a:gd name="connsiteX16" fmla="*/ 1789028 w 2140074"/>
              <a:gd name="connsiteY16" fmla="*/ 148530 h 249553"/>
              <a:gd name="connsiteX17" fmla="*/ 1975893 w 2140074"/>
              <a:gd name="connsiteY17" fmla="*/ 138854 h 249553"/>
              <a:gd name="connsiteX18" fmla="*/ 2065686 w 2140074"/>
              <a:gd name="connsiteY18" fmla="*/ 112867 h 249553"/>
              <a:gd name="connsiteX19" fmla="*/ 2127723 w 2140074"/>
              <a:gd name="connsiteY19" fmla="*/ 69291 h 249553"/>
              <a:gd name="connsiteX20" fmla="*/ 2140074 w 2140074"/>
              <a:gd name="connsiteY20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99907 w 2140074"/>
              <a:gd name="connsiteY4" fmla="*/ 88244 h 249553"/>
              <a:gd name="connsiteX5" fmla="*/ 498829 w 2140074"/>
              <a:gd name="connsiteY5" fmla="*/ 108093 h 249553"/>
              <a:gd name="connsiteX6" fmla="*/ 596850 w 2140074"/>
              <a:gd name="connsiteY6" fmla="*/ 130175 h 249553"/>
              <a:gd name="connsiteX7" fmla="*/ 653568 w 2140074"/>
              <a:gd name="connsiteY7" fmla="*/ 164021 h 249553"/>
              <a:gd name="connsiteX8" fmla="*/ 688270 w 2140074"/>
              <a:gd name="connsiteY8" fmla="*/ 208500 h 249553"/>
              <a:gd name="connsiteX9" fmla="*/ 704824 w 2140074"/>
              <a:gd name="connsiteY9" fmla="*/ 249553 h 249553"/>
              <a:gd name="connsiteX10" fmla="*/ 751496 w 2140074"/>
              <a:gd name="connsiteY10" fmla="*/ 212418 h 249553"/>
              <a:gd name="connsiteX11" fmla="*/ 785068 w 2140074"/>
              <a:gd name="connsiteY11" fmla="*/ 164915 h 249553"/>
              <a:gd name="connsiteX12" fmla="*/ 828782 w 2140074"/>
              <a:gd name="connsiteY12" fmla="*/ 125878 h 249553"/>
              <a:gd name="connsiteX13" fmla="*/ 974995 w 2140074"/>
              <a:gd name="connsiteY13" fmla="*/ 82198 h 249553"/>
              <a:gd name="connsiteX14" fmla="*/ 1258958 w 2140074"/>
              <a:gd name="connsiteY14" fmla="*/ 87293 h 249553"/>
              <a:gd name="connsiteX15" fmla="*/ 1642199 w 2140074"/>
              <a:gd name="connsiteY15" fmla="*/ 132220 h 249553"/>
              <a:gd name="connsiteX16" fmla="*/ 1789028 w 2140074"/>
              <a:gd name="connsiteY16" fmla="*/ 148530 h 249553"/>
              <a:gd name="connsiteX17" fmla="*/ 1975893 w 2140074"/>
              <a:gd name="connsiteY17" fmla="*/ 138854 h 249553"/>
              <a:gd name="connsiteX18" fmla="*/ 2065686 w 2140074"/>
              <a:gd name="connsiteY18" fmla="*/ 112867 h 249553"/>
              <a:gd name="connsiteX19" fmla="*/ 2127723 w 2140074"/>
              <a:gd name="connsiteY19" fmla="*/ 69291 h 249553"/>
              <a:gd name="connsiteX20" fmla="*/ 2140074 w 2140074"/>
              <a:gd name="connsiteY20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99907 w 2140074"/>
              <a:gd name="connsiteY4" fmla="*/ 88244 h 249553"/>
              <a:gd name="connsiteX5" fmla="*/ 498829 w 2140074"/>
              <a:gd name="connsiteY5" fmla="*/ 108093 h 249553"/>
              <a:gd name="connsiteX6" fmla="*/ 625138 w 2140074"/>
              <a:gd name="connsiteY6" fmla="*/ 130178 h 249553"/>
              <a:gd name="connsiteX7" fmla="*/ 653568 w 2140074"/>
              <a:gd name="connsiteY7" fmla="*/ 164021 h 249553"/>
              <a:gd name="connsiteX8" fmla="*/ 688270 w 2140074"/>
              <a:gd name="connsiteY8" fmla="*/ 208500 h 249553"/>
              <a:gd name="connsiteX9" fmla="*/ 704824 w 2140074"/>
              <a:gd name="connsiteY9" fmla="*/ 249553 h 249553"/>
              <a:gd name="connsiteX10" fmla="*/ 751496 w 2140074"/>
              <a:gd name="connsiteY10" fmla="*/ 212418 h 249553"/>
              <a:gd name="connsiteX11" fmla="*/ 785068 w 2140074"/>
              <a:gd name="connsiteY11" fmla="*/ 164915 h 249553"/>
              <a:gd name="connsiteX12" fmla="*/ 828782 w 2140074"/>
              <a:gd name="connsiteY12" fmla="*/ 125878 h 249553"/>
              <a:gd name="connsiteX13" fmla="*/ 974995 w 2140074"/>
              <a:gd name="connsiteY13" fmla="*/ 82198 h 249553"/>
              <a:gd name="connsiteX14" fmla="*/ 1258958 w 2140074"/>
              <a:gd name="connsiteY14" fmla="*/ 87293 h 249553"/>
              <a:gd name="connsiteX15" fmla="*/ 1642199 w 2140074"/>
              <a:gd name="connsiteY15" fmla="*/ 132220 h 249553"/>
              <a:gd name="connsiteX16" fmla="*/ 1789028 w 2140074"/>
              <a:gd name="connsiteY16" fmla="*/ 148530 h 249553"/>
              <a:gd name="connsiteX17" fmla="*/ 1975893 w 2140074"/>
              <a:gd name="connsiteY17" fmla="*/ 138854 h 249553"/>
              <a:gd name="connsiteX18" fmla="*/ 2065686 w 2140074"/>
              <a:gd name="connsiteY18" fmla="*/ 112867 h 249553"/>
              <a:gd name="connsiteX19" fmla="*/ 2127723 w 2140074"/>
              <a:gd name="connsiteY19" fmla="*/ 69291 h 249553"/>
              <a:gd name="connsiteX20" fmla="*/ 2140074 w 2140074"/>
              <a:gd name="connsiteY20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99907 w 2140074"/>
              <a:gd name="connsiteY4" fmla="*/ 88244 h 249553"/>
              <a:gd name="connsiteX5" fmla="*/ 576620 w 2140074"/>
              <a:gd name="connsiteY5" fmla="*/ 108096 h 249553"/>
              <a:gd name="connsiteX6" fmla="*/ 625138 w 2140074"/>
              <a:gd name="connsiteY6" fmla="*/ 130178 h 249553"/>
              <a:gd name="connsiteX7" fmla="*/ 653568 w 2140074"/>
              <a:gd name="connsiteY7" fmla="*/ 164021 h 249553"/>
              <a:gd name="connsiteX8" fmla="*/ 688270 w 2140074"/>
              <a:gd name="connsiteY8" fmla="*/ 208500 h 249553"/>
              <a:gd name="connsiteX9" fmla="*/ 704824 w 2140074"/>
              <a:gd name="connsiteY9" fmla="*/ 249553 h 249553"/>
              <a:gd name="connsiteX10" fmla="*/ 751496 w 2140074"/>
              <a:gd name="connsiteY10" fmla="*/ 212418 h 249553"/>
              <a:gd name="connsiteX11" fmla="*/ 785068 w 2140074"/>
              <a:gd name="connsiteY11" fmla="*/ 164915 h 249553"/>
              <a:gd name="connsiteX12" fmla="*/ 828782 w 2140074"/>
              <a:gd name="connsiteY12" fmla="*/ 125878 h 249553"/>
              <a:gd name="connsiteX13" fmla="*/ 974995 w 2140074"/>
              <a:gd name="connsiteY13" fmla="*/ 82198 h 249553"/>
              <a:gd name="connsiteX14" fmla="*/ 1258958 w 2140074"/>
              <a:gd name="connsiteY14" fmla="*/ 87293 h 249553"/>
              <a:gd name="connsiteX15" fmla="*/ 1642199 w 2140074"/>
              <a:gd name="connsiteY15" fmla="*/ 132220 h 249553"/>
              <a:gd name="connsiteX16" fmla="*/ 1789028 w 2140074"/>
              <a:gd name="connsiteY16" fmla="*/ 148530 h 249553"/>
              <a:gd name="connsiteX17" fmla="*/ 1975893 w 2140074"/>
              <a:gd name="connsiteY17" fmla="*/ 138854 h 249553"/>
              <a:gd name="connsiteX18" fmla="*/ 2065686 w 2140074"/>
              <a:gd name="connsiteY18" fmla="*/ 112867 h 249553"/>
              <a:gd name="connsiteX19" fmla="*/ 2127723 w 2140074"/>
              <a:gd name="connsiteY19" fmla="*/ 69291 h 249553"/>
              <a:gd name="connsiteX20" fmla="*/ 2140074 w 2140074"/>
              <a:gd name="connsiteY20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513059 w 2140074"/>
              <a:gd name="connsiteY4" fmla="*/ 88246 h 249553"/>
              <a:gd name="connsiteX5" fmla="*/ 576620 w 2140074"/>
              <a:gd name="connsiteY5" fmla="*/ 108096 h 249553"/>
              <a:gd name="connsiteX6" fmla="*/ 625138 w 2140074"/>
              <a:gd name="connsiteY6" fmla="*/ 130178 h 249553"/>
              <a:gd name="connsiteX7" fmla="*/ 653568 w 2140074"/>
              <a:gd name="connsiteY7" fmla="*/ 164021 h 249553"/>
              <a:gd name="connsiteX8" fmla="*/ 688270 w 2140074"/>
              <a:gd name="connsiteY8" fmla="*/ 208500 h 249553"/>
              <a:gd name="connsiteX9" fmla="*/ 704824 w 2140074"/>
              <a:gd name="connsiteY9" fmla="*/ 249553 h 249553"/>
              <a:gd name="connsiteX10" fmla="*/ 751496 w 2140074"/>
              <a:gd name="connsiteY10" fmla="*/ 212418 h 249553"/>
              <a:gd name="connsiteX11" fmla="*/ 785068 w 2140074"/>
              <a:gd name="connsiteY11" fmla="*/ 164915 h 249553"/>
              <a:gd name="connsiteX12" fmla="*/ 828782 w 2140074"/>
              <a:gd name="connsiteY12" fmla="*/ 125878 h 249553"/>
              <a:gd name="connsiteX13" fmla="*/ 974995 w 2140074"/>
              <a:gd name="connsiteY13" fmla="*/ 82198 h 249553"/>
              <a:gd name="connsiteX14" fmla="*/ 1258958 w 2140074"/>
              <a:gd name="connsiteY14" fmla="*/ 87293 h 249553"/>
              <a:gd name="connsiteX15" fmla="*/ 1642199 w 2140074"/>
              <a:gd name="connsiteY15" fmla="*/ 132220 h 249553"/>
              <a:gd name="connsiteX16" fmla="*/ 1789028 w 2140074"/>
              <a:gd name="connsiteY16" fmla="*/ 148530 h 249553"/>
              <a:gd name="connsiteX17" fmla="*/ 1975893 w 2140074"/>
              <a:gd name="connsiteY17" fmla="*/ 138854 h 249553"/>
              <a:gd name="connsiteX18" fmla="*/ 2065686 w 2140074"/>
              <a:gd name="connsiteY18" fmla="*/ 112867 h 249553"/>
              <a:gd name="connsiteX19" fmla="*/ 2127723 w 2140074"/>
              <a:gd name="connsiteY19" fmla="*/ 69291 h 249553"/>
              <a:gd name="connsiteX20" fmla="*/ 2140074 w 2140074"/>
              <a:gd name="connsiteY20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211935 w 2140074"/>
              <a:gd name="connsiteY3" fmla="*/ 149317 h 249553"/>
              <a:gd name="connsiteX4" fmla="*/ 513059 w 2140074"/>
              <a:gd name="connsiteY4" fmla="*/ 88246 h 249553"/>
              <a:gd name="connsiteX5" fmla="*/ 576620 w 2140074"/>
              <a:gd name="connsiteY5" fmla="*/ 108096 h 249553"/>
              <a:gd name="connsiteX6" fmla="*/ 625138 w 2140074"/>
              <a:gd name="connsiteY6" fmla="*/ 130178 h 249553"/>
              <a:gd name="connsiteX7" fmla="*/ 653568 w 2140074"/>
              <a:gd name="connsiteY7" fmla="*/ 164021 h 249553"/>
              <a:gd name="connsiteX8" fmla="*/ 688270 w 2140074"/>
              <a:gd name="connsiteY8" fmla="*/ 208500 h 249553"/>
              <a:gd name="connsiteX9" fmla="*/ 704824 w 2140074"/>
              <a:gd name="connsiteY9" fmla="*/ 249553 h 249553"/>
              <a:gd name="connsiteX10" fmla="*/ 751496 w 2140074"/>
              <a:gd name="connsiteY10" fmla="*/ 212418 h 249553"/>
              <a:gd name="connsiteX11" fmla="*/ 785068 w 2140074"/>
              <a:gd name="connsiteY11" fmla="*/ 164915 h 249553"/>
              <a:gd name="connsiteX12" fmla="*/ 828782 w 2140074"/>
              <a:gd name="connsiteY12" fmla="*/ 125878 h 249553"/>
              <a:gd name="connsiteX13" fmla="*/ 974995 w 2140074"/>
              <a:gd name="connsiteY13" fmla="*/ 82198 h 249553"/>
              <a:gd name="connsiteX14" fmla="*/ 1258958 w 2140074"/>
              <a:gd name="connsiteY14" fmla="*/ 87293 h 249553"/>
              <a:gd name="connsiteX15" fmla="*/ 1642199 w 2140074"/>
              <a:gd name="connsiteY15" fmla="*/ 132220 h 249553"/>
              <a:gd name="connsiteX16" fmla="*/ 1789028 w 2140074"/>
              <a:gd name="connsiteY16" fmla="*/ 148530 h 249553"/>
              <a:gd name="connsiteX17" fmla="*/ 1975893 w 2140074"/>
              <a:gd name="connsiteY17" fmla="*/ 138854 h 249553"/>
              <a:gd name="connsiteX18" fmla="*/ 2065686 w 2140074"/>
              <a:gd name="connsiteY18" fmla="*/ 112867 h 249553"/>
              <a:gd name="connsiteX19" fmla="*/ 2127723 w 2140074"/>
              <a:gd name="connsiteY19" fmla="*/ 69291 h 249553"/>
              <a:gd name="connsiteX20" fmla="*/ 2140074 w 2140074"/>
              <a:gd name="connsiteY20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211935 w 2140074"/>
              <a:gd name="connsiteY3" fmla="*/ 149317 h 249553"/>
              <a:gd name="connsiteX4" fmla="*/ 397879 w 2140074"/>
              <a:gd name="connsiteY4" fmla="*/ 115039 h 249553"/>
              <a:gd name="connsiteX5" fmla="*/ 513059 w 2140074"/>
              <a:gd name="connsiteY5" fmla="*/ 88246 h 249553"/>
              <a:gd name="connsiteX6" fmla="*/ 576620 w 2140074"/>
              <a:gd name="connsiteY6" fmla="*/ 108096 h 249553"/>
              <a:gd name="connsiteX7" fmla="*/ 625138 w 2140074"/>
              <a:gd name="connsiteY7" fmla="*/ 130178 h 249553"/>
              <a:gd name="connsiteX8" fmla="*/ 653568 w 2140074"/>
              <a:gd name="connsiteY8" fmla="*/ 164021 h 249553"/>
              <a:gd name="connsiteX9" fmla="*/ 688270 w 2140074"/>
              <a:gd name="connsiteY9" fmla="*/ 20850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211935 w 2140074"/>
              <a:gd name="connsiteY3" fmla="*/ 149317 h 249553"/>
              <a:gd name="connsiteX4" fmla="*/ 362519 w 2140074"/>
              <a:gd name="connsiteY4" fmla="*/ 95992 h 249553"/>
              <a:gd name="connsiteX5" fmla="*/ 513059 w 2140074"/>
              <a:gd name="connsiteY5" fmla="*/ 88246 h 249553"/>
              <a:gd name="connsiteX6" fmla="*/ 576620 w 2140074"/>
              <a:gd name="connsiteY6" fmla="*/ 108096 h 249553"/>
              <a:gd name="connsiteX7" fmla="*/ 625138 w 2140074"/>
              <a:gd name="connsiteY7" fmla="*/ 130178 h 249553"/>
              <a:gd name="connsiteX8" fmla="*/ 653568 w 2140074"/>
              <a:gd name="connsiteY8" fmla="*/ 164021 h 249553"/>
              <a:gd name="connsiteX9" fmla="*/ 688270 w 2140074"/>
              <a:gd name="connsiteY9" fmla="*/ 20850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211935 w 2140074"/>
              <a:gd name="connsiteY3" fmla="*/ 149317 h 249553"/>
              <a:gd name="connsiteX4" fmla="*/ 362519 w 2140074"/>
              <a:gd name="connsiteY4" fmla="*/ 95992 h 249553"/>
              <a:gd name="connsiteX5" fmla="*/ 513059 w 2140074"/>
              <a:gd name="connsiteY5" fmla="*/ 88246 h 249553"/>
              <a:gd name="connsiteX6" fmla="*/ 576620 w 2140074"/>
              <a:gd name="connsiteY6" fmla="*/ 108096 h 249553"/>
              <a:gd name="connsiteX7" fmla="*/ 625138 w 2140074"/>
              <a:gd name="connsiteY7" fmla="*/ 130178 h 249553"/>
              <a:gd name="connsiteX8" fmla="*/ 653568 w 2140074"/>
              <a:gd name="connsiteY8" fmla="*/ 164021 h 249553"/>
              <a:gd name="connsiteX9" fmla="*/ 688270 w 2140074"/>
              <a:gd name="connsiteY9" fmla="*/ 20850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211935 w 2140074"/>
              <a:gd name="connsiteY3" fmla="*/ 135033 h 249553"/>
              <a:gd name="connsiteX4" fmla="*/ 362519 w 2140074"/>
              <a:gd name="connsiteY4" fmla="*/ 95992 h 249553"/>
              <a:gd name="connsiteX5" fmla="*/ 513059 w 2140074"/>
              <a:gd name="connsiteY5" fmla="*/ 88246 h 249553"/>
              <a:gd name="connsiteX6" fmla="*/ 576620 w 2140074"/>
              <a:gd name="connsiteY6" fmla="*/ 108096 h 249553"/>
              <a:gd name="connsiteX7" fmla="*/ 625138 w 2140074"/>
              <a:gd name="connsiteY7" fmla="*/ 130178 h 249553"/>
              <a:gd name="connsiteX8" fmla="*/ 653568 w 2140074"/>
              <a:gd name="connsiteY8" fmla="*/ 164021 h 249553"/>
              <a:gd name="connsiteX9" fmla="*/ 688270 w 2140074"/>
              <a:gd name="connsiteY9" fmla="*/ 20850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211935 w 2140074"/>
              <a:gd name="connsiteY3" fmla="*/ 135033 h 249553"/>
              <a:gd name="connsiteX4" fmla="*/ 362519 w 2140074"/>
              <a:gd name="connsiteY4" fmla="*/ 95992 h 249553"/>
              <a:gd name="connsiteX5" fmla="*/ 513059 w 2140074"/>
              <a:gd name="connsiteY5" fmla="*/ 88246 h 249553"/>
              <a:gd name="connsiteX6" fmla="*/ 576620 w 2140074"/>
              <a:gd name="connsiteY6" fmla="*/ 108096 h 249553"/>
              <a:gd name="connsiteX7" fmla="*/ 625138 w 2140074"/>
              <a:gd name="connsiteY7" fmla="*/ 130178 h 249553"/>
              <a:gd name="connsiteX8" fmla="*/ 653568 w 2140074"/>
              <a:gd name="connsiteY8" fmla="*/ 164021 h 249553"/>
              <a:gd name="connsiteX9" fmla="*/ 688270 w 2140074"/>
              <a:gd name="connsiteY9" fmla="*/ 20850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54317"/>
              <a:gd name="connsiteX1" fmla="*/ 12627 w 2140074"/>
              <a:gd name="connsiteY1" fmla="*/ 74610 h 254317"/>
              <a:gd name="connsiteX2" fmla="*/ 77534 w 2140074"/>
              <a:gd name="connsiteY2" fmla="*/ 125459 h 254317"/>
              <a:gd name="connsiteX3" fmla="*/ 211935 w 2140074"/>
              <a:gd name="connsiteY3" fmla="*/ 135033 h 254317"/>
              <a:gd name="connsiteX4" fmla="*/ 362519 w 2140074"/>
              <a:gd name="connsiteY4" fmla="*/ 95992 h 254317"/>
              <a:gd name="connsiteX5" fmla="*/ 513059 w 2140074"/>
              <a:gd name="connsiteY5" fmla="*/ 88246 h 254317"/>
              <a:gd name="connsiteX6" fmla="*/ 576620 w 2140074"/>
              <a:gd name="connsiteY6" fmla="*/ 108096 h 254317"/>
              <a:gd name="connsiteX7" fmla="*/ 625138 w 2140074"/>
              <a:gd name="connsiteY7" fmla="*/ 130178 h 254317"/>
              <a:gd name="connsiteX8" fmla="*/ 653568 w 2140074"/>
              <a:gd name="connsiteY8" fmla="*/ 164021 h 254317"/>
              <a:gd name="connsiteX9" fmla="*/ 688270 w 2140074"/>
              <a:gd name="connsiteY9" fmla="*/ 208500 h 254317"/>
              <a:gd name="connsiteX10" fmla="*/ 733110 w 2140074"/>
              <a:gd name="connsiteY10" fmla="*/ 254317 h 254317"/>
              <a:gd name="connsiteX11" fmla="*/ 751496 w 2140074"/>
              <a:gd name="connsiteY11" fmla="*/ 212418 h 254317"/>
              <a:gd name="connsiteX12" fmla="*/ 785068 w 2140074"/>
              <a:gd name="connsiteY12" fmla="*/ 164915 h 254317"/>
              <a:gd name="connsiteX13" fmla="*/ 828782 w 2140074"/>
              <a:gd name="connsiteY13" fmla="*/ 125878 h 254317"/>
              <a:gd name="connsiteX14" fmla="*/ 974995 w 2140074"/>
              <a:gd name="connsiteY14" fmla="*/ 82198 h 254317"/>
              <a:gd name="connsiteX15" fmla="*/ 1258958 w 2140074"/>
              <a:gd name="connsiteY15" fmla="*/ 87293 h 254317"/>
              <a:gd name="connsiteX16" fmla="*/ 1642199 w 2140074"/>
              <a:gd name="connsiteY16" fmla="*/ 132220 h 254317"/>
              <a:gd name="connsiteX17" fmla="*/ 1789028 w 2140074"/>
              <a:gd name="connsiteY17" fmla="*/ 148530 h 254317"/>
              <a:gd name="connsiteX18" fmla="*/ 1975893 w 2140074"/>
              <a:gd name="connsiteY18" fmla="*/ 138854 h 254317"/>
              <a:gd name="connsiteX19" fmla="*/ 2065686 w 2140074"/>
              <a:gd name="connsiteY19" fmla="*/ 112867 h 254317"/>
              <a:gd name="connsiteX20" fmla="*/ 2127723 w 2140074"/>
              <a:gd name="connsiteY20" fmla="*/ 69291 h 254317"/>
              <a:gd name="connsiteX21" fmla="*/ 2140074 w 2140074"/>
              <a:gd name="connsiteY21" fmla="*/ 0 h 254317"/>
              <a:gd name="connsiteX0" fmla="*/ 5557 w 2140074"/>
              <a:gd name="connsiteY0" fmla="*/ 2086 h 254317"/>
              <a:gd name="connsiteX1" fmla="*/ 12627 w 2140074"/>
              <a:gd name="connsiteY1" fmla="*/ 74610 h 254317"/>
              <a:gd name="connsiteX2" fmla="*/ 77534 w 2140074"/>
              <a:gd name="connsiteY2" fmla="*/ 125459 h 254317"/>
              <a:gd name="connsiteX3" fmla="*/ 211935 w 2140074"/>
              <a:gd name="connsiteY3" fmla="*/ 135033 h 254317"/>
              <a:gd name="connsiteX4" fmla="*/ 362519 w 2140074"/>
              <a:gd name="connsiteY4" fmla="*/ 95992 h 254317"/>
              <a:gd name="connsiteX5" fmla="*/ 513059 w 2140074"/>
              <a:gd name="connsiteY5" fmla="*/ 88246 h 254317"/>
              <a:gd name="connsiteX6" fmla="*/ 576620 w 2140074"/>
              <a:gd name="connsiteY6" fmla="*/ 108096 h 254317"/>
              <a:gd name="connsiteX7" fmla="*/ 625138 w 2140074"/>
              <a:gd name="connsiteY7" fmla="*/ 130178 h 254317"/>
              <a:gd name="connsiteX8" fmla="*/ 653568 w 2140074"/>
              <a:gd name="connsiteY8" fmla="*/ 164021 h 254317"/>
              <a:gd name="connsiteX9" fmla="*/ 688270 w 2140074"/>
              <a:gd name="connsiteY9" fmla="*/ 208500 h 254317"/>
              <a:gd name="connsiteX10" fmla="*/ 733110 w 2140074"/>
              <a:gd name="connsiteY10" fmla="*/ 254317 h 254317"/>
              <a:gd name="connsiteX11" fmla="*/ 751496 w 2140074"/>
              <a:gd name="connsiteY11" fmla="*/ 212418 h 254317"/>
              <a:gd name="connsiteX12" fmla="*/ 785068 w 2140074"/>
              <a:gd name="connsiteY12" fmla="*/ 164915 h 254317"/>
              <a:gd name="connsiteX13" fmla="*/ 828782 w 2140074"/>
              <a:gd name="connsiteY13" fmla="*/ 125878 h 254317"/>
              <a:gd name="connsiteX14" fmla="*/ 974995 w 2140074"/>
              <a:gd name="connsiteY14" fmla="*/ 82198 h 254317"/>
              <a:gd name="connsiteX15" fmla="*/ 1258958 w 2140074"/>
              <a:gd name="connsiteY15" fmla="*/ 87293 h 254317"/>
              <a:gd name="connsiteX16" fmla="*/ 1642199 w 2140074"/>
              <a:gd name="connsiteY16" fmla="*/ 132220 h 254317"/>
              <a:gd name="connsiteX17" fmla="*/ 1789028 w 2140074"/>
              <a:gd name="connsiteY17" fmla="*/ 148530 h 254317"/>
              <a:gd name="connsiteX18" fmla="*/ 1975893 w 2140074"/>
              <a:gd name="connsiteY18" fmla="*/ 138854 h 254317"/>
              <a:gd name="connsiteX19" fmla="*/ 2065686 w 2140074"/>
              <a:gd name="connsiteY19" fmla="*/ 112867 h 254317"/>
              <a:gd name="connsiteX20" fmla="*/ 2127723 w 2140074"/>
              <a:gd name="connsiteY20" fmla="*/ 69291 h 254317"/>
              <a:gd name="connsiteX21" fmla="*/ 2140074 w 2140074"/>
              <a:gd name="connsiteY21" fmla="*/ 0 h 254317"/>
              <a:gd name="connsiteX0" fmla="*/ 5557 w 2140074"/>
              <a:gd name="connsiteY0" fmla="*/ 2086 h 254317"/>
              <a:gd name="connsiteX1" fmla="*/ 12627 w 2140074"/>
              <a:gd name="connsiteY1" fmla="*/ 74610 h 254317"/>
              <a:gd name="connsiteX2" fmla="*/ 77534 w 2140074"/>
              <a:gd name="connsiteY2" fmla="*/ 125459 h 254317"/>
              <a:gd name="connsiteX3" fmla="*/ 211935 w 2140074"/>
              <a:gd name="connsiteY3" fmla="*/ 135033 h 254317"/>
              <a:gd name="connsiteX4" fmla="*/ 362519 w 2140074"/>
              <a:gd name="connsiteY4" fmla="*/ 95992 h 254317"/>
              <a:gd name="connsiteX5" fmla="*/ 513059 w 2140074"/>
              <a:gd name="connsiteY5" fmla="*/ 88246 h 254317"/>
              <a:gd name="connsiteX6" fmla="*/ 576620 w 2140074"/>
              <a:gd name="connsiteY6" fmla="*/ 108096 h 254317"/>
              <a:gd name="connsiteX7" fmla="*/ 625138 w 2140074"/>
              <a:gd name="connsiteY7" fmla="*/ 130178 h 254317"/>
              <a:gd name="connsiteX8" fmla="*/ 653568 w 2140074"/>
              <a:gd name="connsiteY8" fmla="*/ 164021 h 254317"/>
              <a:gd name="connsiteX9" fmla="*/ 688270 w 2140074"/>
              <a:gd name="connsiteY9" fmla="*/ 208500 h 254317"/>
              <a:gd name="connsiteX10" fmla="*/ 733110 w 2140074"/>
              <a:gd name="connsiteY10" fmla="*/ 254317 h 254317"/>
              <a:gd name="connsiteX11" fmla="*/ 751496 w 2140074"/>
              <a:gd name="connsiteY11" fmla="*/ 212418 h 254317"/>
              <a:gd name="connsiteX12" fmla="*/ 785068 w 2140074"/>
              <a:gd name="connsiteY12" fmla="*/ 164915 h 254317"/>
              <a:gd name="connsiteX13" fmla="*/ 828782 w 2140074"/>
              <a:gd name="connsiteY13" fmla="*/ 125878 h 254317"/>
              <a:gd name="connsiteX14" fmla="*/ 974995 w 2140074"/>
              <a:gd name="connsiteY14" fmla="*/ 82198 h 254317"/>
              <a:gd name="connsiteX15" fmla="*/ 1258958 w 2140074"/>
              <a:gd name="connsiteY15" fmla="*/ 87293 h 254317"/>
              <a:gd name="connsiteX16" fmla="*/ 1642199 w 2140074"/>
              <a:gd name="connsiteY16" fmla="*/ 132220 h 254317"/>
              <a:gd name="connsiteX17" fmla="*/ 1789028 w 2140074"/>
              <a:gd name="connsiteY17" fmla="*/ 148530 h 254317"/>
              <a:gd name="connsiteX18" fmla="*/ 1975893 w 2140074"/>
              <a:gd name="connsiteY18" fmla="*/ 138854 h 254317"/>
              <a:gd name="connsiteX19" fmla="*/ 2065686 w 2140074"/>
              <a:gd name="connsiteY19" fmla="*/ 112867 h 254317"/>
              <a:gd name="connsiteX20" fmla="*/ 2127723 w 2140074"/>
              <a:gd name="connsiteY20" fmla="*/ 69291 h 254317"/>
              <a:gd name="connsiteX21" fmla="*/ 2140074 w 2140074"/>
              <a:gd name="connsiteY21" fmla="*/ 0 h 254317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576620 w 2140074"/>
              <a:gd name="connsiteY6" fmla="*/ 108096 h 244795"/>
              <a:gd name="connsiteX7" fmla="*/ 625138 w 2140074"/>
              <a:gd name="connsiteY7" fmla="*/ 130178 h 244795"/>
              <a:gd name="connsiteX8" fmla="*/ 653568 w 2140074"/>
              <a:gd name="connsiteY8" fmla="*/ 164021 h 244795"/>
              <a:gd name="connsiteX9" fmla="*/ 688270 w 2140074"/>
              <a:gd name="connsiteY9" fmla="*/ 208500 h 244795"/>
              <a:gd name="connsiteX10" fmla="*/ 704820 w 2140074"/>
              <a:gd name="connsiteY10" fmla="*/ 244795 h 244795"/>
              <a:gd name="connsiteX11" fmla="*/ 751496 w 2140074"/>
              <a:gd name="connsiteY11" fmla="*/ 212418 h 244795"/>
              <a:gd name="connsiteX12" fmla="*/ 785068 w 2140074"/>
              <a:gd name="connsiteY12" fmla="*/ 164915 h 244795"/>
              <a:gd name="connsiteX13" fmla="*/ 828782 w 2140074"/>
              <a:gd name="connsiteY13" fmla="*/ 125878 h 244795"/>
              <a:gd name="connsiteX14" fmla="*/ 974995 w 2140074"/>
              <a:gd name="connsiteY14" fmla="*/ 82198 h 244795"/>
              <a:gd name="connsiteX15" fmla="*/ 1258958 w 2140074"/>
              <a:gd name="connsiteY15" fmla="*/ 87293 h 244795"/>
              <a:gd name="connsiteX16" fmla="*/ 1642199 w 2140074"/>
              <a:gd name="connsiteY16" fmla="*/ 132220 h 244795"/>
              <a:gd name="connsiteX17" fmla="*/ 1789028 w 2140074"/>
              <a:gd name="connsiteY17" fmla="*/ 148530 h 244795"/>
              <a:gd name="connsiteX18" fmla="*/ 1975893 w 2140074"/>
              <a:gd name="connsiteY18" fmla="*/ 138854 h 244795"/>
              <a:gd name="connsiteX19" fmla="*/ 2065686 w 2140074"/>
              <a:gd name="connsiteY19" fmla="*/ 112867 h 244795"/>
              <a:gd name="connsiteX20" fmla="*/ 2127723 w 2140074"/>
              <a:gd name="connsiteY20" fmla="*/ 69291 h 244795"/>
              <a:gd name="connsiteX21" fmla="*/ 2140074 w 2140074"/>
              <a:gd name="connsiteY21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576620 w 2140074"/>
              <a:gd name="connsiteY6" fmla="*/ 108096 h 244795"/>
              <a:gd name="connsiteX7" fmla="*/ 625138 w 2140074"/>
              <a:gd name="connsiteY7" fmla="*/ 130178 h 244795"/>
              <a:gd name="connsiteX8" fmla="*/ 653568 w 2140074"/>
              <a:gd name="connsiteY8" fmla="*/ 164021 h 244795"/>
              <a:gd name="connsiteX9" fmla="*/ 688270 w 2140074"/>
              <a:gd name="connsiteY9" fmla="*/ 208500 h 244795"/>
              <a:gd name="connsiteX10" fmla="*/ 704820 w 2140074"/>
              <a:gd name="connsiteY10" fmla="*/ 244795 h 244795"/>
              <a:gd name="connsiteX11" fmla="*/ 751496 w 2140074"/>
              <a:gd name="connsiteY11" fmla="*/ 212418 h 244795"/>
              <a:gd name="connsiteX12" fmla="*/ 828782 w 2140074"/>
              <a:gd name="connsiteY12" fmla="*/ 125878 h 244795"/>
              <a:gd name="connsiteX13" fmla="*/ 974995 w 2140074"/>
              <a:gd name="connsiteY13" fmla="*/ 82198 h 244795"/>
              <a:gd name="connsiteX14" fmla="*/ 1258958 w 2140074"/>
              <a:gd name="connsiteY14" fmla="*/ 87293 h 244795"/>
              <a:gd name="connsiteX15" fmla="*/ 1642199 w 2140074"/>
              <a:gd name="connsiteY15" fmla="*/ 132220 h 244795"/>
              <a:gd name="connsiteX16" fmla="*/ 1789028 w 2140074"/>
              <a:gd name="connsiteY16" fmla="*/ 148530 h 244795"/>
              <a:gd name="connsiteX17" fmla="*/ 1975893 w 2140074"/>
              <a:gd name="connsiteY17" fmla="*/ 138854 h 244795"/>
              <a:gd name="connsiteX18" fmla="*/ 2065686 w 2140074"/>
              <a:gd name="connsiteY18" fmla="*/ 112867 h 244795"/>
              <a:gd name="connsiteX19" fmla="*/ 2127723 w 2140074"/>
              <a:gd name="connsiteY19" fmla="*/ 69291 h 244795"/>
              <a:gd name="connsiteX20" fmla="*/ 2140074 w 2140074"/>
              <a:gd name="connsiteY20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576620 w 2140074"/>
              <a:gd name="connsiteY6" fmla="*/ 108096 h 244795"/>
              <a:gd name="connsiteX7" fmla="*/ 625138 w 2140074"/>
              <a:gd name="connsiteY7" fmla="*/ 130178 h 244795"/>
              <a:gd name="connsiteX8" fmla="*/ 653568 w 2140074"/>
              <a:gd name="connsiteY8" fmla="*/ 164021 h 244795"/>
              <a:gd name="connsiteX9" fmla="*/ 688270 w 2140074"/>
              <a:gd name="connsiteY9" fmla="*/ 208500 h 244795"/>
              <a:gd name="connsiteX10" fmla="*/ 704820 w 2140074"/>
              <a:gd name="connsiteY10" fmla="*/ 244795 h 244795"/>
              <a:gd name="connsiteX11" fmla="*/ 828782 w 2140074"/>
              <a:gd name="connsiteY11" fmla="*/ 125878 h 244795"/>
              <a:gd name="connsiteX12" fmla="*/ 974995 w 2140074"/>
              <a:gd name="connsiteY12" fmla="*/ 82198 h 244795"/>
              <a:gd name="connsiteX13" fmla="*/ 1258958 w 2140074"/>
              <a:gd name="connsiteY13" fmla="*/ 87293 h 244795"/>
              <a:gd name="connsiteX14" fmla="*/ 1642199 w 2140074"/>
              <a:gd name="connsiteY14" fmla="*/ 132220 h 244795"/>
              <a:gd name="connsiteX15" fmla="*/ 1789028 w 2140074"/>
              <a:gd name="connsiteY15" fmla="*/ 148530 h 244795"/>
              <a:gd name="connsiteX16" fmla="*/ 1975893 w 2140074"/>
              <a:gd name="connsiteY16" fmla="*/ 138854 h 244795"/>
              <a:gd name="connsiteX17" fmla="*/ 2065686 w 2140074"/>
              <a:gd name="connsiteY17" fmla="*/ 112867 h 244795"/>
              <a:gd name="connsiteX18" fmla="*/ 2127723 w 2140074"/>
              <a:gd name="connsiteY18" fmla="*/ 69291 h 244795"/>
              <a:gd name="connsiteX19" fmla="*/ 2140074 w 2140074"/>
              <a:gd name="connsiteY19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576620 w 2140074"/>
              <a:gd name="connsiteY6" fmla="*/ 108096 h 244795"/>
              <a:gd name="connsiteX7" fmla="*/ 625138 w 2140074"/>
              <a:gd name="connsiteY7" fmla="*/ 130178 h 244795"/>
              <a:gd name="connsiteX8" fmla="*/ 688270 w 2140074"/>
              <a:gd name="connsiteY8" fmla="*/ 208500 h 244795"/>
              <a:gd name="connsiteX9" fmla="*/ 704820 w 2140074"/>
              <a:gd name="connsiteY9" fmla="*/ 244795 h 244795"/>
              <a:gd name="connsiteX10" fmla="*/ 828782 w 2140074"/>
              <a:gd name="connsiteY10" fmla="*/ 125878 h 244795"/>
              <a:gd name="connsiteX11" fmla="*/ 974995 w 2140074"/>
              <a:gd name="connsiteY11" fmla="*/ 82198 h 244795"/>
              <a:gd name="connsiteX12" fmla="*/ 1258958 w 2140074"/>
              <a:gd name="connsiteY12" fmla="*/ 87293 h 244795"/>
              <a:gd name="connsiteX13" fmla="*/ 1642199 w 2140074"/>
              <a:gd name="connsiteY13" fmla="*/ 132220 h 244795"/>
              <a:gd name="connsiteX14" fmla="*/ 1789028 w 2140074"/>
              <a:gd name="connsiteY14" fmla="*/ 148530 h 244795"/>
              <a:gd name="connsiteX15" fmla="*/ 1975893 w 2140074"/>
              <a:gd name="connsiteY15" fmla="*/ 138854 h 244795"/>
              <a:gd name="connsiteX16" fmla="*/ 2065686 w 2140074"/>
              <a:gd name="connsiteY16" fmla="*/ 112867 h 244795"/>
              <a:gd name="connsiteX17" fmla="*/ 2127723 w 2140074"/>
              <a:gd name="connsiteY17" fmla="*/ 69291 h 244795"/>
              <a:gd name="connsiteX18" fmla="*/ 2140074 w 2140074"/>
              <a:gd name="connsiteY18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576620 w 2140074"/>
              <a:gd name="connsiteY6" fmla="*/ 108096 h 244795"/>
              <a:gd name="connsiteX7" fmla="*/ 688270 w 2140074"/>
              <a:gd name="connsiteY7" fmla="*/ 208500 h 244795"/>
              <a:gd name="connsiteX8" fmla="*/ 704820 w 2140074"/>
              <a:gd name="connsiteY8" fmla="*/ 244795 h 244795"/>
              <a:gd name="connsiteX9" fmla="*/ 828782 w 2140074"/>
              <a:gd name="connsiteY9" fmla="*/ 125878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576620 w 2140074"/>
              <a:gd name="connsiteY6" fmla="*/ 108096 h 244795"/>
              <a:gd name="connsiteX7" fmla="*/ 704820 w 2140074"/>
              <a:gd name="connsiteY7" fmla="*/ 244795 h 244795"/>
              <a:gd name="connsiteX8" fmla="*/ 828782 w 2140074"/>
              <a:gd name="connsiteY8" fmla="*/ 125878 h 244795"/>
              <a:gd name="connsiteX9" fmla="*/ 974995 w 2140074"/>
              <a:gd name="connsiteY9" fmla="*/ 82198 h 244795"/>
              <a:gd name="connsiteX10" fmla="*/ 1258958 w 2140074"/>
              <a:gd name="connsiteY10" fmla="*/ 87293 h 244795"/>
              <a:gd name="connsiteX11" fmla="*/ 1642199 w 2140074"/>
              <a:gd name="connsiteY11" fmla="*/ 132220 h 244795"/>
              <a:gd name="connsiteX12" fmla="*/ 1789028 w 2140074"/>
              <a:gd name="connsiteY12" fmla="*/ 148530 h 244795"/>
              <a:gd name="connsiteX13" fmla="*/ 1975893 w 2140074"/>
              <a:gd name="connsiteY13" fmla="*/ 138854 h 244795"/>
              <a:gd name="connsiteX14" fmla="*/ 2065686 w 2140074"/>
              <a:gd name="connsiteY14" fmla="*/ 112867 h 244795"/>
              <a:gd name="connsiteX15" fmla="*/ 2127723 w 2140074"/>
              <a:gd name="connsiteY15" fmla="*/ 69291 h 244795"/>
              <a:gd name="connsiteX16" fmla="*/ 2140074 w 2140074"/>
              <a:gd name="connsiteY16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704820 w 2140074"/>
              <a:gd name="connsiteY6" fmla="*/ 244795 h 244795"/>
              <a:gd name="connsiteX7" fmla="*/ 828782 w 2140074"/>
              <a:gd name="connsiteY7" fmla="*/ 125878 h 244795"/>
              <a:gd name="connsiteX8" fmla="*/ 974995 w 2140074"/>
              <a:gd name="connsiteY8" fmla="*/ 82198 h 244795"/>
              <a:gd name="connsiteX9" fmla="*/ 1258958 w 2140074"/>
              <a:gd name="connsiteY9" fmla="*/ 87293 h 244795"/>
              <a:gd name="connsiteX10" fmla="*/ 1642199 w 2140074"/>
              <a:gd name="connsiteY10" fmla="*/ 132220 h 244795"/>
              <a:gd name="connsiteX11" fmla="*/ 1789028 w 2140074"/>
              <a:gd name="connsiteY11" fmla="*/ 148530 h 244795"/>
              <a:gd name="connsiteX12" fmla="*/ 1975893 w 2140074"/>
              <a:gd name="connsiteY12" fmla="*/ 138854 h 244795"/>
              <a:gd name="connsiteX13" fmla="*/ 2065686 w 2140074"/>
              <a:gd name="connsiteY13" fmla="*/ 112867 h 244795"/>
              <a:gd name="connsiteX14" fmla="*/ 2127723 w 2140074"/>
              <a:gd name="connsiteY14" fmla="*/ 69291 h 244795"/>
              <a:gd name="connsiteX15" fmla="*/ 2140074 w 2140074"/>
              <a:gd name="connsiteY15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17114 w 2140074"/>
              <a:gd name="connsiteY6" fmla="*/ 157900 h 244795"/>
              <a:gd name="connsiteX7" fmla="*/ 704820 w 2140074"/>
              <a:gd name="connsiteY7" fmla="*/ 244795 h 244795"/>
              <a:gd name="connsiteX8" fmla="*/ 828782 w 2140074"/>
              <a:gd name="connsiteY8" fmla="*/ 125878 h 244795"/>
              <a:gd name="connsiteX9" fmla="*/ 974995 w 2140074"/>
              <a:gd name="connsiteY9" fmla="*/ 82198 h 244795"/>
              <a:gd name="connsiteX10" fmla="*/ 1258958 w 2140074"/>
              <a:gd name="connsiteY10" fmla="*/ 87293 h 244795"/>
              <a:gd name="connsiteX11" fmla="*/ 1642199 w 2140074"/>
              <a:gd name="connsiteY11" fmla="*/ 132220 h 244795"/>
              <a:gd name="connsiteX12" fmla="*/ 1789028 w 2140074"/>
              <a:gd name="connsiteY12" fmla="*/ 148530 h 244795"/>
              <a:gd name="connsiteX13" fmla="*/ 1975893 w 2140074"/>
              <a:gd name="connsiteY13" fmla="*/ 138854 h 244795"/>
              <a:gd name="connsiteX14" fmla="*/ 2065686 w 2140074"/>
              <a:gd name="connsiteY14" fmla="*/ 112867 h 244795"/>
              <a:gd name="connsiteX15" fmla="*/ 2127723 w 2140074"/>
              <a:gd name="connsiteY15" fmla="*/ 69291 h 244795"/>
              <a:gd name="connsiteX16" fmla="*/ 2140074 w 2140074"/>
              <a:gd name="connsiteY16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828782 w 2140074"/>
              <a:gd name="connsiteY8" fmla="*/ 125878 h 244795"/>
              <a:gd name="connsiteX9" fmla="*/ 974995 w 2140074"/>
              <a:gd name="connsiteY9" fmla="*/ 82198 h 244795"/>
              <a:gd name="connsiteX10" fmla="*/ 1258958 w 2140074"/>
              <a:gd name="connsiteY10" fmla="*/ 87293 h 244795"/>
              <a:gd name="connsiteX11" fmla="*/ 1642199 w 2140074"/>
              <a:gd name="connsiteY11" fmla="*/ 132220 h 244795"/>
              <a:gd name="connsiteX12" fmla="*/ 1789028 w 2140074"/>
              <a:gd name="connsiteY12" fmla="*/ 148530 h 244795"/>
              <a:gd name="connsiteX13" fmla="*/ 1975893 w 2140074"/>
              <a:gd name="connsiteY13" fmla="*/ 138854 h 244795"/>
              <a:gd name="connsiteX14" fmla="*/ 2065686 w 2140074"/>
              <a:gd name="connsiteY14" fmla="*/ 112867 h 244795"/>
              <a:gd name="connsiteX15" fmla="*/ 2127723 w 2140074"/>
              <a:gd name="connsiteY15" fmla="*/ 69291 h 244795"/>
              <a:gd name="connsiteX16" fmla="*/ 2140074 w 2140074"/>
              <a:gd name="connsiteY16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828782 w 2140074"/>
              <a:gd name="connsiteY8" fmla="*/ 125878 h 244795"/>
              <a:gd name="connsiteX9" fmla="*/ 974995 w 2140074"/>
              <a:gd name="connsiteY9" fmla="*/ 82198 h 244795"/>
              <a:gd name="connsiteX10" fmla="*/ 1258958 w 2140074"/>
              <a:gd name="connsiteY10" fmla="*/ 87293 h 244795"/>
              <a:gd name="connsiteX11" fmla="*/ 1642199 w 2140074"/>
              <a:gd name="connsiteY11" fmla="*/ 132220 h 244795"/>
              <a:gd name="connsiteX12" fmla="*/ 1789028 w 2140074"/>
              <a:gd name="connsiteY12" fmla="*/ 148530 h 244795"/>
              <a:gd name="connsiteX13" fmla="*/ 1975893 w 2140074"/>
              <a:gd name="connsiteY13" fmla="*/ 138854 h 244795"/>
              <a:gd name="connsiteX14" fmla="*/ 2065686 w 2140074"/>
              <a:gd name="connsiteY14" fmla="*/ 112867 h 244795"/>
              <a:gd name="connsiteX15" fmla="*/ 2127723 w 2140074"/>
              <a:gd name="connsiteY15" fmla="*/ 69291 h 244795"/>
              <a:gd name="connsiteX16" fmla="*/ 2140074 w 2140074"/>
              <a:gd name="connsiteY16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828782 w 2140074"/>
              <a:gd name="connsiteY8" fmla="*/ 125878 h 244795"/>
              <a:gd name="connsiteX9" fmla="*/ 974995 w 2140074"/>
              <a:gd name="connsiteY9" fmla="*/ 82198 h 244795"/>
              <a:gd name="connsiteX10" fmla="*/ 1258958 w 2140074"/>
              <a:gd name="connsiteY10" fmla="*/ 87293 h 244795"/>
              <a:gd name="connsiteX11" fmla="*/ 1642199 w 2140074"/>
              <a:gd name="connsiteY11" fmla="*/ 132220 h 244795"/>
              <a:gd name="connsiteX12" fmla="*/ 1789028 w 2140074"/>
              <a:gd name="connsiteY12" fmla="*/ 148530 h 244795"/>
              <a:gd name="connsiteX13" fmla="*/ 1975893 w 2140074"/>
              <a:gd name="connsiteY13" fmla="*/ 138854 h 244795"/>
              <a:gd name="connsiteX14" fmla="*/ 2065686 w 2140074"/>
              <a:gd name="connsiteY14" fmla="*/ 112867 h 244795"/>
              <a:gd name="connsiteX15" fmla="*/ 2127723 w 2140074"/>
              <a:gd name="connsiteY15" fmla="*/ 69291 h 244795"/>
              <a:gd name="connsiteX16" fmla="*/ 2140074 w 2140074"/>
              <a:gd name="connsiteY16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28782 w 2140074"/>
              <a:gd name="connsiteY9" fmla="*/ 125878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28782 w 2140074"/>
              <a:gd name="connsiteY9" fmla="*/ 125878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14081 w 2140074"/>
              <a:gd name="connsiteY10" fmla="*/ 93601 h 244795"/>
              <a:gd name="connsiteX11" fmla="*/ 974995 w 2140074"/>
              <a:gd name="connsiteY11" fmla="*/ 82198 h 244795"/>
              <a:gd name="connsiteX12" fmla="*/ 1258958 w 2140074"/>
              <a:gd name="connsiteY12" fmla="*/ 87293 h 244795"/>
              <a:gd name="connsiteX13" fmla="*/ 1642199 w 2140074"/>
              <a:gd name="connsiteY13" fmla="*/ 132220 h 244795"/>
              <a:gd name="connsiteX14" fmla="*/ 1789028 w 2140074"/>
              <a:gd name="connsiteY14" fmla="*/ 148530 h 244795"/>
              <a:gd name="connsiteX15" fmla="*/ 1975893 w 2140074"/>
              <a:gd name="connsiteY15" fmla="*/ 138854 h 244795"/>
              <a:gd name="connsiteX16" fmla="*/ 2065686 w 2140074"/>
              <a:gd name="connsiteY16" fmla="*/ 112867 h 244795"/>
              <a:gd name="connsiteX17" fmla="*/ 2127723 w 2140074"/>
              <a:gd name="connsiteY17" fmla="*/ 69291 h 244795"/>
              <a:gd name="connsiteX18" fmla="*/ 2140074 w 2140074"/>
              <a:gd name="connsiteY18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152094 w 2140074"/>
              <a:gd name="connsiteY11" fmla="*/ 75455 h 244795"/>
              <a:gd name="connsiteX12" fmla="*/ 1258958 w 2140074"/>
              <a:gd name="connsiteY12" fmla="*/ 87293 h 244795"/>
              <a:gd name="connsiteX13" fmla="*/ 1642199 w 2140074"/>
              <a:gd name="connsiteY13" fmla="*/ 132220 h 244795"/>
              <a:gd name="connsiteX14" fmla="*/ 1789028 w 2140074"/>
              <a:gd name="connsiteY14" fmla="*/ 148530 h 244795"/>
              <a:gd name="connsiteX15" fmla="*/ 1975893 w 2140074"/>
              <a:gd name="connsiteY15" fmla="*/ 138854 h 244795"/>
              <a:gd name="connsiteX16" fmla="*/ 2065686 w 2140074"/>
              <a:gd name="connsiteY16" fmla="*/ 112867 h 244795"/>
              <a:gd name="connsiteX17" fmla="*/ 2127723 w 2140074"/>
              <a:gd name="connsiteY17" fmla="*/ 69291 h 244795"/>
              <a:gd name="connsiteX18" fmla="*/ 2140074 w 2140074"/>
              <a:gd name="connsiteY18" fmla="*/ 0 h 244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140074" h="244795">
                <a:moveTo>
                  <a:pt x="5557" y="2086"/>
                </a:moveTo>
                <a:cubicBezTo>
                  <a:pt x="-6441" y="30282"/>
                  <a:pt x="3365" y="40460"/>
                  <a:pt x="12627" y="74610"/>
                </a:cubicBezTo>
                <a:cubicBezTo>
                  <a:pt x="36573" y="97703"/>
                  <a:pt x="28366" y="86774"/>
                  <a:pt x="77534" y="125459"/>
                </a:cubicBezTo>
                <a:cubicBezTo>
                  <a:pt x="160846" y="147386"/>
                  <a:pt x="185054" y="127536"/>
                  <a:pt x="211935" y="135033"/>
                </a:cubicBezTo>
                <a:cubicBezTo>
                  <a:pt x="321901" y="104725"/>
                  <a:pt x="241611" y="129984"/>
                  <a:pt x="362519" y="95992"/>
                </a:cubicBezTo>
                <a:cubicBezTo>
                  <a:pt x="453122" y="85817"/>
                  <a:pt x="431853" y="84192"/>
                  <a:pt x="513059" y="88246"/>
                </a:cubicBezTo>
                <a:cubicBezTo>
                  <a:pt x="578046" y="96807"/>
                  <a:pt x="584232" y="102639"/>
                  <a:pt x="638329" y="143615"/>
                </a:cubicBezTo>
                <a:cubicBezTo>
                  <a:pt x="679799" y="196469"/>
                  <a:pt x="682656" y="211068"/>
                  <a:pt x="704820" y="244795"/>
                </a:cubicBezTo>
                <a:cubicBezTo>
                  <a:pt x="729803" y="219005"/>
                  <a:pt x="712354" y="236076"/>
                  <a:pt x="779770" y="167424"/>
                </a:cubicBezTo>
                <a:lnTo>
                  <a:pt x="857070" y="111594"/>
                </a:lnTo>
                <a:cubicBezTo>
                  <a:pt x="889607" y="97390"/>
                  <a:pt x="858614" y="104394"/>
                  <a:pt x="974995" y="82198"/>
                </a:cubicBezTo>
                <a:cubicBezTo>
                  <a:pt x="1024166" y="76175"/>
                  <a:pt x="1104767" y="74606"/>
                  <a:pt x="1152094" y="75455"/>
                </a:cubicBezTo>
                <a:cubicBezTo>
                  <a:pt x="1199421" y="76304"/>
                  <a:pt x="1177274" y="77832"/>
                  <a:pt x="1258958" y="87293"/>
                </a:cubicBezTo>
                <a:cubicBezTo>
                  <a:pt x="1520717" y="111137"/>
                  <a:pt x="1601674" y="122006"/>
                  <a:pt x="1642199" y="132220"/>
                </a:cubicBezTo>
                <a:lnTo>
                  <a:pt x="1789028" y="148530"/>
                </a:lnTo>
                <a:cubicBezTo>
                  <a:pt x="1844644" y="149636"/>
                  <a:pt x="1929783" y="144798"/>
                  <a:pt x="1975893" y="138854"/>
                </a:cubicBezTo>
                <a:cubicBezTo>
                  <a:pt x="2060557" y="122023"/>
                  <a:pt x="1972936" y="146381"/>
                  <a:pt x="2065686" y="112867"/>
                </a:cubicBezTo>
                <a:lnTo>
                  <a:pt x="2127723" y="69291"/>
                </a:lnTo>
                <a:cubicBezTo>
                  <a:pt x="2151547" y="8929"/>
                  <a:pt x="2131030" y="23096"/>
                  <a:pt x="2140074" y="0"/>
                </a:cubicBezTo>
              </a:path>
            </a:pathLst>
          </a:cu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65" name="Subtitle 2"/>
          <p:cNvSpPr txBox="1">
            <a:spLocks/>
          </p:cNvSpPr>
          <p:nvPr/>
        </p:nvSpPr>
        <p:spPr>
          <a:xfrm>
            <a:off x="7270191" y="1045095"/>
            <a:ext cx="2286000" cy="13443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871538" algn="l"/>
                <a:tab pos="23904575" algn="l"/>
              </a:tabLst>
            </a:pP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Upper-</a:t>
            </a:r>
            <a:b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tropospheric</a:t>
            </a:r>
            <a:b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dynamical processes</a:t>
            </a:r>
            <a:b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(PV3)</a:t>
            </a:r>
            <a:endParaRPr lang="en-US" sz="1800" b="1" dirty="0">
              <a:ln w="12700">
                <a:solidFill>
                  <a:srgbClr val="000000"/>
                </a:solidFill>
                <a:prstDash val="solid"/>
              </a:ln>
              <a:solidFill>
                <a:srgbClr val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Content Placeholder 2"/>
          <p:cNvSpPr txBox="1">
            <a:spLocks/>
          </p:cNvSpPr>
          <p:nvPr/>
        </p:nvSpPr>
        <p:spPr>
          <a:xfrm>
            <a:off x="121141" y="1033589"/>
            <a:ext cx="8686800" cy="5486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b="1" dirty="0">
                <a:latin typeface="Arial" pitchFamily="34" charset="0"/>
                <a:cs typeface="Arial" pitchFamily="34" charset="0"/>
              </a:rPr>
              <a:t>PV3/</a:t>
            </a:r>
            <a:r>
              <a:rPr lang="en-US" sz="2100" b="1" dirty="0" smtClean="0">
                <a:latin typeface="Arial" pitchFamily="34" charset="0"/>
                <a:cs typeface="Arial" pitchFamily="34" charset="0"/>
              </a:rPr>
              <a:t>PV2 : 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measure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>
                <a:latin typeface="Arial" pitchFamily="34" charset="0"/>
                <a:cs typeface="Arial" pitchFamily="34" charset="0"/>
              </a:rPr>
            </a:br>
            <a:r>
              <a:rPr lang="en-US" sz="2000" dirty="0">
                <a:latin typeface="Arial" pitchFamily="34" charset="0"/>
                <a:cs typeface="Arial" pitchFamily="34" charset="0"/>
              </a:rPr>
              <a:t>of the contribution of </a:t>
            </a:r>
            <a:br>
              <a:rPr lang="en-US" sz="2000" dirty="0">
                <a:latin typeface="Arial" pitchFamily="34" charset="0"/>
                <a:cs typeface="Arial" pitchFamily="34" charset="0"/>
              </a:rPr>
            </a:br>
            <a:r>
              <a:rPr lang="en-US" sz="2000" dirty="0">
                <a:latin typeface="Arial" pitchFamily="34" charset="0"/>
                <a:cs typeface="Arial" pitchFamily="34" charset="0"/>
              </a:rPr>
              <a:t>upper-tropospheric</a:t>
            </a:r>
            <a:br>
              <a:rPr lang="en-US" sz="2000" dirty="0">
                <a:latin typeface="Arial" pitchFamily="34" charset="0"/>
                <a:cs typeface="Arial" pitchFamily="34" charset="0"/>
              </a:rPr>
            </a:br>
            <a:r>
              <a:rPr lang="en-US" sz="2000" dirty="0">
                <a:latin typeface="Arial" pitchFamily="34" charset="0"/>
                <a:cs typeface="Arial" pitchFamily="34" charset="0"/>
              </a:rPr>
              <a:t>dynamical processes </a:t>
            </a:r>
            <a:br>
              <a:rPr lang="en-US" sz="2000" dirty="0">
                <a:latin typeface="Arial" pitchFamily="34" charset="0"/>
                <a:cs typeface="Arial" pitchFamily="34" charset="0"/>
              </a:rPr>
            </a:br>
            <a:r>
              <a:rPr lang="en-US" sz="2000" dirty="0">
                <a:latin typeface="Arial" pitchFamily="34" charset="0"/>
                <a:cs typeface="Arial" pitchFamily="34" charset="0"/>
              </a:rPr>
              <a:t>relative to the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 smtClean="0">
                <a:latin typeface="Arial" pitchFamily="34" charset="0"/>
                <a:cs typeface="Arial" pitchFamily="34" charset="0"/>
              </a:rPr>
            </a:br>
            <a:r>
              <a:rPr lang="en-US" sz="2000" dirty="0" smtClean="0">
                <a:latin typeface="Arial" pitchFamily="34" charset="0"/>
                <a:cs typeface="Arial" pitchFamily="34" charset="0"/>
              </a:rPr>
              <a:t>contribution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of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 smtClean="0">
                <a:latin typeface="Arial" pitchFamily="34" charset="0"/>
                <a:cs typeface="Arial" pitchFamily="34" charset="0"/>
              </a:rPr>
            </a:br>
            <a:r>
              <a:rPr lang="en-US" sz="2000" dirty="0" smtClean="0">
                <a:latin typeface="Arial" pitchFamily="34" charset="0"/>
                <a:cs typeface="Arial" pitchFamily="34" charset="0"/>
              </a:rPr>
              <a:t>condensation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heating</a:t>
            </a:r>
            <a:r>
              <a:rPr lang="en-US" sz="600" dirty="0">
                <a:latin typeface="Arial" pitchFamily="34" charset="0"/>
                <a:cs typeface="Arial" pitchFamily="34" charset="0"/>
              </a:rPr>
              <a:t/>
            </a:r>
            <a:br>
              <a:rPr lang="en-US" sz="600" dirty="0">
                <a:latin typeface="Arial" pitchFamily="34" charset="0"/>
                <a:cs typeface="Arial" pitchFamily="34" charset="0"/>
              </a:rPr>
            </a:br>
            <a:endParaRPr lang="en-US" sz="6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US" sz="600" dirty="0">
                <a:latin typeface="Arial" pitchFamily="34" charset="0"/>
                <a:cs typeface="Arial" pitchFamily="34" charset="0"/>
              </a:rPr>
              <a:t/>
            </a:r>
            <a:br>
              <a:rPr lang="en-US" sz="600" dirty="0">
                <a:latin typeface="Arial" pitchFamily="34" charset="0"/>
                <a:cs typeface="Arial" pitchFamily="34" charset="0"/>
              </a:rPr>
            </a:br>
            <a:endParaRPr lang="en-US" sz="600" dirty="0">
              <a:latin typeface="Arial" pitchFamily="34" charset="0"/>
              <a:cs typeface="Arial" pitchFamily="34" charset="0"/>
            </a:endParaRPr>
          </a:p>
          <a:p>
            <a:endParaRPr lang="en-US" sz="600" i="1" dirty="0">
              <a:latin typeface="Arial" pitchFamily="34" charset="0"/>
              <a:cs typeface="Arial" pitchFamily="34" charset="0"/>
            </a:endParaRPr>
          </a:p>
          <a:p>
            <a:r>
              <a:rPr lang="en-US" sz="2100" b="1" dirty="0">
                <a:latin typeface="Arial" pitchFamily="34" charset="0"/>
                <a:cs typeface="Arial" pitchFamily="34" charset="0"/>
              </a:rPr>
              <a:t>PV1/</a:t>
            </a:r>
            <a:r>
              <a:rPr lang="en-US" sz="2100" b="1" dirty="0" smtClean="0">
                <a:latin typeface="Arial" pitchFamily="34" charset="0"/>
                <a:cs typeface="Arial" pitchFamily="34" charset="0"/>
              </a:rPr>
              <a:t>PV2 : 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measure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>
                <a:latin typeface="Arial" pitchFamily="34" charset="0"/>
                <a:cs typeface="Arial" pitchFamily="34" charset="0"/>
              </a:rPr>
            </a:br>
            <a:r>
              <a:rPr lang="en-US" sz="2000" dirty="0">
                <a:latin typeface="Arial" pitchFamily="34" charset="0"/>
                <a:cs typeface="Arial" pitchFamily="34" charset="0"/>
              </a:rPr>
              <a:t>of the contribution of </a:t>
            </a:r>
            <a:br>
              <a:rPr lang="en-US" sz="2000" dirty="0">
                <a:latin typeface="Arial" pitchFamily="34" charset="0"/>
                <a:cs typeface="Arial" pitchFamily="34" charset="0"/>
              </a:rPr>
            </a:br>
            <a:r>
              <a:rPr lang="en-US" sz="2000" dirty="0">
                <a:latin typeface="Arial" pitchFamily="34" charset="0"/>
                <a:cs typeface="Arial" pitchFamily="34" charset="0"/>
              </a:rPr>
              <a:t>lower-tropospheric</a:t>
            </a:r>
            <a:br>
              <a:rPr lang="en-US" sz="2000" dirty="0">
                <a:latin typeface="Arial" pitchFamily="34" charset="0"/>
                <a:cs typeface="Arial" pitchFamily="34" charset="0"/>
              </a:rPr>
            </a:br>
            <a:r>
              <a:rPr lang="en-US" sz="2000" dirty="0">
                <a:latin typeface="Arial" pitchFamily="34" charset="0"/>
                <a:cs typeface="Arial" pitchFamily="34" charset="0"/>
              </a:rPr>
              <a:t>baroclinic processes </a:t>
            </a:r>
            <a:br>
              <a:rPr lang="en-US" sz="2000" dirty="0">
                <a:latin typeface="Arial" pitchFamily="34" charset="0"/>
                <a:cs typeface="Arial" pitchFamily="34" charset="0"/>
              </a:rPr>
            </a:br>
            <a:r>
              <a:rPr lang="en-US" sz="2000" dirty="0">
                <a:latin typeface="Arial" pitchFamily="34" charset="0"/>
                <a:cs typeface="Arial" pitchFamily="34" charset="0"/>
              </a:rPr>
              <a:t>relative to the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 smtClean="0">
                <a:latin typeface="Arial" pitchFamily="34" charset="0"/>
                <a:cs typeface="Arial" pitchFamily="34" charset="0"/>
              </a:rPr>
            </a:br>
            <a:r>
              <a:rPr lang="en-US" sz="2000" dirty="0" smtClean="0">
                <a:latin typeface="Arial" pitchFamily="34" charset="0"/>
                <a:cs typeface="Arial" pitchFamily="34" charset="0"/>
              </a:rPr>
              <a:t>contribution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of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 smtClean="0">
                <a:latin typeface="Arial" pitchFamily="34" charset="0"/>
                <a:cs typeface="Arial" pitchFamily="34" charset="0"/>
              </a:rPr>
            </a:br>
            <a:r>
              <a:rPr lang="en-US" sz="2000" dirty="0" smtClean="0">
                <a:latin typeface="Arial" pitchFamily="34" charset="0"/>
                <a:cs typeface="Arial" pitchFamily="34" charset="0"/>
              </a:rPr>
              <a:t>condensation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heating </a:t>
            </a:r>
          </a:p>
        </p:txBody>
      </p:sp>
      <p:cxnSp>
        <p:nvCxnSpPr>
          <p:cNvPr id="88" name="Straight Connector 87"/>
          <p:cNvCxnSpPr/>
          <p:nvPr/>
        </p:nvCxnSpPr>
        <p:spPr>
          <a:xfrm flipH="1">
            <a:off x="4191000" y="3233078"/>
            <a:ext cx="2133600" cy="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497841" y="3677920"/>
            <a:ext cx="1192236" cy="345439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98592" y="1081908"/>
            <a:ext cx="1192236" cy="345439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408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Freeform 81"/>
          <p:cNvSpPr/>
          <p:nvPr/>
        </p:nvSpPr>
        <p:spPr>
          <a:xfrm>
            <a:off x="4210973" y="2159407"/>
            <a:ext cx="3161602" cy="1074546"/>
          </a:xfrm>
          <a:custGeom>
            <a:avLst/>
            <a:gdLst>
              <a:gd name="connsiteX0" fmla="*/ 0 w 2122536"/>
              <a:gd name="connsiteY0" fmla="*/ 0 h 1625139"/>
              <a:gd name="connsiteX1" fmla="*/ 2113655 w 2122536"/>
              <a:gd name="connsiteY1" fmla="*/ 8880 h 1625139"/>
              <a:gd name="connsiteX2" fmla="*/ 2122536 w 2122536"/>
              <a:gd name="connsiteY2" fmla="*/ 1625139 h 1625139"/>
              <a:gd name="connsiteX3" fmla="*/ 0 w 2122536"/>
              <a:gd name="connsiteY3" fmla="*/ 1625139 h 1625139"/>
              <a:gd name="connsiteX4" fmla="*/ 0 w 2122536"/>
              <a:gd name="connsiteY4" fmla="*/ 0 h 1625139"/>
              <a:gd name="connsiteX0" fmla="*/ 1047947 w 2122536"/>
              <a:gd name="connsiteY0" fmla="*/ 559475 h 1616259"/>
              <a:gd name="connsiteX1" fmla="*/ 2113655 w 2122536"/>
              <a:gd name="connsiteY1" fmla="*/ 0 h 1616259"/>
              <a:gd name="connsiteX2" fmla="*/ 2122536 w 2122536"/>
              <a:gd name="connsiteY2" fmla="*/ 1616259 h 1616259"/>
              <a:gd name="connsiteX3" fmla="*/ 0 w 2122536"/>
              <a:gd name="connsiteY3" fmla="*/ 1616259 h 1616259"/>
              <a:gd name="connsiteX4" fmla="*/ 1047947 w 2122536"/>
              <a:gd name="connsiteY4" fmla="*/ 559475 h 1616259"/>
              <a:gd name="connsiteX0" fmla="*/ 1047947 w 3161608"/>
              <a:gd name="connsiteY0" fmla="*/ 17762 h 1074546"/>
              <a:gd name="connsiteX1" fmla="*/ 3161602 w 3161608"/>
              <a:gd name="connsiteY1" fmla="*/ 0 h 1074546"/>
              <a:gd name="connsiteX2" fmla="*/ 2122536 w 3161608"/>
              <a:gd name="connsiteY2" fmla="*/ 1074546 h 1074546"/>
              <a:gd name="connsiteX3" fmla="*/ 0 w 3161608"/>
              <a:gd name="connsiteY3" fmla="*/ 1074546 h 1074546"/>
              <a:gd name="connsiteX4" fmla="*/ 1047947 w 3161608"/>
              <a:gd name="connsiteY4" fmla="*/ 17762 h 1074546"/>
              <a:gd name="connsiteX0" fmla="*/ 1047947 w 3161602"/>
              <a:gd name="connsiteY0" fmla="*/ 17762 h 1074546"/>
              <a:gd name="connsiteX1" fmla="*/ 3161602 w 3161602"/>
              <a:gd name="connsiteY1" fmla="*/ 0 h 1074546"/>
              <a:gd name="connsiteX2" fmla="*/ 2122536 w 3161602"/>
              <a:gd name="connsiteY2" fmla="*/ 1074546 h 1074546"/>
              <a:gd name="connsiteX3" fmla="*/ 0 w 3161602"/>
              <a:gd name="connsiteY3" fmla="*/ 1074546 h 1074546"/>
              <a:gd name="connsiteX4" fmla="*/ 1047947 w 3161602"/>
              <a:gd name="connsiteY4" fmla="*/ 17762 h 1074546"/>
              <a:gd name="connsiteX0" fmla="*/ 1047947 w 3161602"/>
              <a:gd name="connsiteY0" fmla="*/ 17762 h 1074546"/>
              <a:gd name="connsiteX1" fmla="*/ 3161602 w 3161602"/>
              <a:gd name="connsiteY1" fmla="*/ 0 h 1074546"/>
              <a:gd name="connsiteX2" fmla="*/ 2122536 w 3161602"/>
              <a:gd name="connsiteY2" fmla="*/ 1074546 h 1074546"/>
              <a:gd name="connsiteX3" fmla="*/ 0 w 3161602"/>
              <a:gd name="connsiteY3" fmla="*/ 1074546 h 1074546"/>
              <a:gd name="connsiteX4" fmla="*/ 1047947 w 3161602"/>
              <a:gd name="connsiteY4" fmla="*/ 17762 h 1074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61602" h="1074546">
                <a:moveTo>
                  <a:pt x="1047947" y="17762"/>
                </a:moveTo>
                <a:lnTo>
                  <a:pt x="3161602" y="0"/>
                </a:lnTo>
                <a:cubicBezTo>
                  <a:pt x="2809326" y="370023"/>
                  <a:pt x="2554740" y="642359"/>
                  <a:pt x="2122536" y="1074546"/>
                </a:cubicBezTo>
                <a:lnTo>
                  <a:pt x="0" y="1074546"/>
                </a:lnTo>
                <a:lnTo>
                  <a:pt x="1047947" y="17762"/>
                </a:lnTo>
                <a:close/>
              </a:path>
            </a:pathLst>
          </a:custGeom>
          <a:solidFill>
            <a:srgbClr val="FF0000">
              <a:alpha val="32000"/>
            </a:srgbClr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Connector 53"/>
          <p:cNvCxnSpPr/>
          <p:nvPr/>
        </p:nvCxnSpPr>
        <p:spPr>
          <a:xfrm flipH="1">
            <a:off x="5259558" y="1024138"/>
            <a:ext cx="786" cy="270255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Parallelogram 92"/>
          <p:cNvSpPr/>
          <p:nvPr/>
        </p:nvSpPr>
        <p:spPr>
          <a:xfrm>
            <a:off x="4191000" y="3704931"/>
            <a:ext cx="3200400" cy="1066800"/>
          </a:xfrm>
          <a:prstGeom prst="parallelogram">
            <a:avLst>
              <a:gd name="adj" fmla="val 100637"/>
            </a:avLst>
          </a:prstGeom>
          <a:solidFill>
            <a:schemeClr val="tx2">
              <a:lumMod val="40000"/>
              <a:lumOff val="60000"/>
            </a:schemeClr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5715000" y="4162131"/>
            <a:ext cx="228600" cy="15240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Connector 51"/>
          <p:cNvCxnSpPr>
            <a:stCxn id="84" idx="2"/>
          </p:cNvCxnSpPr>
          <p:nvPr/>
        </p:nvCxnSpPr>
        <p:spPr>
          <a:xfrm flipH="1">
            <a:off x="5258281" y="3705730"/>
            <a:ext cx="2117240" cy="226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5" name="Freeform 94"/>
          <p:cNvSpPr/>
          <p:nvPr/>
        </p:nvSpPr>
        <p:spPr>
          <a:xfrm>
            <a:off x="5029200" y="3856711"/>
            <a:ext cx="1020362" cy="643160"/>
          </a:xfrm>
          <a:custGeom>
            <a:avLst/>
            <a:gdLst>
              <a:gd name="connsiteX0" fmla="*/ 586127 w 985020"/>
              <a:gd name="connsiteY0" fmla="*/ 0 h 635019"/>
              <a:gd name="connsiteX1" fmla="*/ 887332 w 985020"/>
              <a:gd name="connsiteY1" fmla="*/ 0 h 635019"/>
              <a:gd name="connsiteX2" fmla="*/ 724519 w 985020"/>
              <a:gd name="connsiteY2" fmla="*/ 65131 h 635019"/>
              <a:gd name="connsiteX3" fmla="*/ 219797 w 985020"/>
              <a:gd name="connsiteY3" fmla="*/ 561748 h 635019"/>
              <a:gd name="connsiteX4" fmla="*/ 854769 w 985020"/>
              <a:gd name="connsiteY4" fmla="*/ 569889 h 635019"/>
              <a:gd name="connsiteX5" fmla="*/ 985020 w 985020"/>
              <a:gd name="connsiteY5" fmla="*/ 488476 h 635019"/>
              <a:gd name="connsiteX6" fmla="*/ 822207 w 985020"/>
              <a:gd name="connsiteY6" fmla="*/ 635019 h 635019"/>
              <a:gd name="connsiteX7" fmla="*/ 0 w 985020"/>
              <a:gd name="connsiteY7" fmla="*/ 626878 h 635019"/>
              <a:gd name="connsiteX8" fmla="*/ 122110 w 985020"/>
              <a:gd name="connsiteY8" fmla="*/ 578030 h 635019"/>
              <a:gd name="connsiteX9" fmla="*/ 667534 w 985020"/>
              <a:gd name="connsiteY9" fmla="*/ 48848 h 635019"/>
              <a:gd name="connsiteX10" fmla="*/ 586127 w 985020"/>
              <a:gd name="connsiteY10" fmla="*/ 0 h 635019"/>
              <a:gd name="connsiteX0" fmla="*/ 586127 w 985020"/>
              <a:gd name="connsiteY0" fmla="*/ 0 h 635019"/>
              <a:gd name="connsiteX1" fmla="*/ 887332 w 985020"/>
              <a:gd name="connsiteY1" fmla="*/ 0 h 635019"/>
              <a:gd name="connsiteX2" fmla="*/ 773363 w 985020"/>
              <a:gd name="connsiteY2" fmla="*/ 56990 h 635019"/>
              <a:gd name="connsiteX3" fmla="*/ 219797 w 985020"/>
              <a:gd name="connsiteY3" fmla="*/ 561748 h 635019"/>
              <a:gd name="connsiteX4" fmla="*/ 854769 w 985020"/>
              <a:gd name="connsiteY4" fmla="*/ 569889 h 635019"/>
              <a:gd name="connsiteX5" fmla="*/ 985020 w 985020"/>
              <a:gd name="connsiteY5" fmla="*/ 488476 h 635019"/>
              <a:gd name="connsiteX6" fmla="*/ 822207 w 985020"/>
              <a:gd name="connsiteY6" fmla="*/ 635019 h 635019"/>
              <a:gd name="connsiteX7" fmla="*/ 0 w 985020"/>
              <a:gd name="connsiteY7" fmla="*/ 626878 h 635019"/>
              <a:gd name="connsiteX8" fmla="*/ 122110 w 985020"/>
              <a:gd name="connsiteY8" fmla="*/ 578030 h 635019"/>
              <a:gd name="connsiteX9" fmla="*/ 667534 w 985020"/>
              <a:gd name="connsiteY9" fmla="*/ 48848 h 635019"/>
              <a:gd name="connsiteX10" fmla="*/ 586127 w 985020"/>
              <a:gd name="connsiteY10" fmla="*/ 0 h 635019"/>
              <a:gd name="connsiteX0" fmla="*/ 586127 w 985020"/>
              <a:gd name="connsiteY0" fmla="*/ 0 h 635019"/>
              <a:gd name="connsiteX1" fmla="*/ 887332 w 985020"/>
              <a:gd name="connsiteY1" fmla="*/ 0 h 635019"/>
              <a:gd name="connsiteX2" fmla="*/ 773363 w 985020"/>
              <a:gd name="connsiteY2" fmla="*/ 56990 h 635019"/>
              <a:gd name="connsiteX3" fmla="*/ 252359 w 985020"/>
              <a:gd name="connsiteY3" fmla="*/ 561748 h 635019"/>
              <a:gd name="connsiteX4" fmla="*/ 854769 w 985020"/>
              <a:gd name="connsiteY4" fmla="*/ 569889 h 635019"/>
              <a:gd name="connsiteX5" fmla="*/ 985020 w 985020"/>
              <a:gd name="connsiteY5" fmla="*/ 488476 h 635019"/>
              <a:gd name="connsiteX6" fmla="*/ 822207 w 985020"/>
              <a:gd name="connsiteY6" fmla="*/ 635019 h 635019"/>
              <a:gd name="connsiteX7" fmla="*/ 0 w 985020"/>
              <a:gd name="connsiteY7" fmla="*/ 626878 h 635019"/>
              <a:gd name="connsiteX8" fmla="*/ 122110 w 985020"/>
              <a:gd name="connsiteY8" fmla="*/ 578030 h 635019"/>
              <a:gd name="connsiteX9" fmla="*/ 667534 w 985020"/>
              <a:gd name="connsiteY9" fmla="*/ 48848 h 635019"/>
              <a:gd name="connsiteX10" fmla="*/ 586127 w 985020"/>
              <a:gd name="connsiteY10" fmla="*/ 0 h 635019"/>
              <a:gd name="connsiteX0" fmla="*/ 586127 w 985020"/>
              <a:gd name="connsiteY0" fmla="*/ 8141 h 643160"/>
              <a:gd name="connsiteX1" fmla="*/ 936176 w 985020"/>
              <a:gd name="connsiteY1" fmla="*/ 0 h 643160"/>
              <a:gd name="connsiteX2" fmla="*/ 773363 w 985020"/>
              <a:gd name="connsiteY2" fmla="*/ 65131 h 643160"/>
              <a:gd name="connsiteX3" fmla="*/ 252359 w 985020"/>
              <a:gd name="connsiteY3" fmla="*/ 569889 h 643160"/>
              <a:gd name="connsiteX4" fmla="*/ 854769 w 985020"/>
              <a:gd name="connsiteY4" fmla="*/ 578030 h 643160"/>
              <a:gd name="connsiteX5" fmla="*/ 985020 w 985020"/>
              <a:gd name="connsiteY5" fmla="*/ 496617 h 643160"/>
              <a:gd name="connsiteX6" fmla="*/ 822207 w 985020"/>
              <a:gd name="connsiteY6" fmla="*/ 643160 h 643160"/>
              <a:gd name="connsiteX7" fmla="*/ 0 w 985020"/>
              <a:gd name="connsiteY7" fmla="*/ 635019 h 643160"/>
              <a:gd name="connsiteX8" fmla="*/ 122110 w 985020"/>
              <a:gd name="connsiteY8" fmla="*/ 586171 h 643160"/>
              <a:gd name="connsiteX9" fmla="*/ 667534 w 985020"/>
              <a:gd name="connsiteY9" fmla="*/ 56989 h 643160"/>
              <a:gd name="connsiteX10" fmla="*/ 586127 w 985020"/>
              <a:gd name="connsiteY10" fmla="*/ 8141 h 643160"/>
              <a:gd name="connsiteX0" fmla="*/ 586127 w 985020"/>
              <a:gd name="connsiteY0" fmla="*/ 8141 h 643160"/>
              <a:gd name="connsiteX1" fmla="*/ 936176 w 985020"/>
              <a:gd name="connsiteY1" fmla="*/ 0 h 643160"/>
              <a:gd name="connsiteX2" fmla="*/ 773363 w 985020"/>
              <a:gd name="connsiteY2" fmla="*/ 65131 h 643160"/>
              <a:gd name="connsiteX3" fmla="*/ 252359 w 985020"/>
              <a:gd name="connsiteY3" fmla="*/ 569889 h 643160"/>
              <a:gd name="connsiteX4" fmla="*/ 854769 w 985020"/>
              <a:gd name="connsiteY4" fmla="*/ 578030 h 643160"/>
              <a:gd name="connsiteX5" fmla="*/ 985020 w 985020"/>
              <a:gd name="connsiteY5" fmla="*/ 496617 h 643160"/>
              <a:gd name="connsiteX6" fmla="*/ 822207 w 985020"/>
              <a:gd name="connsiteY6" fmla="*/ 643160 h 643160"/>
              <a:gd name="connsiteX7" fmla="*/ 0 w 985020"/>
              <a:gd name="connsiteY7" fmla="*/ 635019 h 643160"/>
              <a:gd name="connsiteX8" fmla="*/ 106548 w 985020"/>
              <a:gd name="connsiteY8" fmla="*/ 573598 h 643160"/>
              <a:gd name="connsiteX9" fmla="*/ 667534 w 985020"/>
              <a:gd name="connsiteY9" fmla="*/ 56989 h 643160"/>
              <a:gd name="connsiteX10" fmla="*/ 586127 w 985020"/>
              <a:gd name="connsiteY10" fmla="*/ 8141 h 643160"/>
              <a:gd name="connsiteX0" fmla="*/ 586127 w 985020"/>
              <a:gd name="connsiteY0" fmla="*/ 8141 h 643160"/>
              <a:gd name="connsiteX1" fmla="*/ 936176 w 985020"/>
              <a:gd name="connsiteY1" fmla="*/ 0 h 643160"/>
              <a:gd name="connsiteX2" fmla="*/ 773363 w 985020"/>
              <a:gd name="connsiteY2" fmla="*/ 65131 h 643160"/>
              <a:gd name="connsiteX3" fmla="*/ 252359 w 985020"/>
              <a:gd name="connsiteY3" fmla="*/ 569889 h 643160"/>
              <a:gd name="connsiteX4" fmla="*/ 854769 w 985020"/>
              <a:gd name="connsiteY4" fmla="*/ 578030 h 643160"/>
              <a:gd name="connsiteX5" fmla="*/ 985020 w 985020"/>
              <a:gd name="connsiteY5" fmla="*/ 496617 h 643160"/>
              <a:gd name="connsiteX6" fmla="*/ 822207 w 985020"/>
              <a:gd name="connsiteY6" fmla="*/ 643160 h 643160"/>
              <a:gd name="connsiteX7" fmla="*/ 0 w 985020"/>
              <a:gd name="connsiteY7" fmla="*/ 635019 h 643160"/>
              <a:gd name="connsiteX8" fmla="*/ 106548 w 985020"/>
              <a:gd name="connsiteY8" fmla="*/ 573598 h 643160"/>
              <a:gd name="connsiteX9" fmla="*/ 648083 w 985020"/>
              <a:gd name="connsiteY9" fmla="*/ 48606 h 643160"/>
              <a:gd name="connsiteX10" fmla="*/ 586127 w 985020"/>
              <a:gd name="connsiteY10" fmla="*/ 8141 h 643160"/>
              <a:gd name="connsiteX0" fmla="*/ 586127 w 985020"/>
              <a:gd name="connsiteY0" fmla="*/ 8141 h 643160"/>
              <a:gd name="connsiteX1" fmla="*/ 936176 w 985020"/>
              <a:gd name="connsiteY1" fmla="*/ 0 h 643160"/>
              <a:gd name="connsiteX2" fmla="*/ 773363 w 985020"/>
              <a:gd name="connsiteY2" fmla="*/ 65131 h 643160"/>
              <a:gd name="connsiteX3" fmla="*/ 275701 w 985020"/>
              <a:gd name="connsiteY3" fmla="*/ 544741 h 643160"/>
              <a:gd name="connsiteX4" fmla="*/ 854769 w 985020"/>
              <a:gd name="connsiteY4" fmla="*/ 578030 h 643160"/>
              <a:gd name="connsiteX5" fmla="*/ 985020 w 985020"/>
              <a:gd name="connsiteY5" fmla="*/ 496617 h 643160"/>
              <a:gd name="connsiteX6" fmla="*/ 822207 w 985020"/>
              <a:gd name="connsiteY6" fmla="*/ 643160 h 643160"/>
              <a:gd name="connsiteX7" fmla="*/ 0 w 985020"/>
              <a:gd name="connsiteY7" fmla="*/ 635019 h 643160"/>
              <a:gd name="connsiteX8" fmla="*/ 106548 w 985020"/>
              <a:gd name="connsiteY8" fmla="*/ 573598 h 643160"/>
              <a:gd name="connsiteX9" fmla="*/ 648083 w 985020"/>
              <a:gd name="connsiteY9" fmla="*/ 48606 h 643160"/>
              <a:gd name="connsiteX10" fmla="*/ 586127 w 985020"/>
              <a:gd name="connsiteY10" fmla="*/ 8141 h 643160"/>
              <a:gd name="connsiteX0" fmla="*/ 586127 w 985020"/>
              <a:gd name="connsiteY0" fmla="*/ 8141 h 643160"/>
              <a:gd name="connsiteX1" fmla="*/ 936176 w 985020"/>
              <a:gd name="connsiteY1" fmla="*/ 0 h 643160"/>
              <a:gd name="connsiteX2" fmla="*/ 773363 w 985020"/>
              <a:gd name="connsiteY2" fmla="*/ 65131 h 643160"/>
              <a:gd name="connsiteX3" fmla="*/ 275701 w 985020"/>
              <a:gd name="connsiteY3" fmla="*/ 544741 h 643160"/>
              <a:gd name="connsiteX4" fmla="*/ 885892 w 985020"/>
              <a:gd name="connsiteY4" fmla="*/ 557074 h 643160"/>
              <a:gd name="connsiteX5" fmla="*/ 985020 w 985020"/>
              <a:gd name="connsiteY5" fmla="*/ 496617 h 643160"/>
              <a:gd name="connsiteX6" fmla="*/ 822207 w 985020"/>
              <a:gd name="connsiteY6" fmla="*/ 643160 h 643160"/>
              <a:gd name="connsiteX7" fmla="*/ 0 w 985020"/>
              <a:gd name="connsiteY7" fmla="*/ 635019 h 643160"/>
              <a:gd name="connsiteX8" fmla="*/ 106548 w 985020"/>
              <a:gd name="connsiteY8" fmla="*/ 573598 h 643160"/>
              <a:gd name="connsiteX9" fmla="*/ 648083 w 985020"/>
              <a:gd name="connsiteY9" fmla="*/ 48606 h 643160"/>
              <a:gd name="connsiteX10" fmla="*/ 586127 w 985020"/>
              <a:gd name="connsiteY10" fmla="*/ 8141 h 643160"/>
              <a:gd name="connsiteX0" fmla="*/ 586127 w 985020"/>
              <a:gd name="connsiteY0" fmla="*/ 8141 h 643160"/>
              <a:gd name="connsiteX1" fmla="*/ 936176 w 985020"/>
              <a:gd name="connsiteY1" fmla="*/ 0 h 643160"/>
              <a:gd name="connsiteX2" fmla="*/ 773363 w 985020"/>
              <a:gd name="connsiteY2" fmla="*/ 65131 h 643160"/>
              <a:gd name="connsiteX3" fmla="*/ 275701 w 985020"/>
              <a:gd name="connsiteY3" fmla="*/ 544741 h 643160"/>
              <a:gd name="connsiteX4" fmla="*/ 885892 w 985020"/>
              <a:gd name="connsiteY4" fmla="*/ 540309 h 643160"/>
              <a:gd name="connsiteX5" fmla="*/ 985020 w 985020"/>
              <a:gd name="connsiteY5" fmla="*/ 496617 h 643160"/>
              <a:gd name="connsiteX6" fmla="*/ 822207 w 985020"/>
              <a:gd name="connsiteY6" fmla="*/ 643160 h 643160"/>
              <a:gd name="connsiteX7" fmla="*/ 0 w 985020"/>
              <a:gd name="connsiteY7" fmla="*/ 635019 h 643160"/>
              <a:gd name="connsiteX8" fmla="*/ 106548 w 985020"/>
              <a:gd name="connsiteY8" fmla="*/ 573598 h 643160"/>
              <a:gd name="connsiteX9" fmla="*/ 648083 w 985020"/>
              <a:gd name="connsiteY9" fmla="*/ 48606 h 643160"/>
              <a:gd name="connsiteX10" fmla="*/ 586127 w 985020"/>
              <a:gd name="connsiteY10" fmla="*/ 8141 h 643160"/>
              <a:gd name="connsiteX0" fmla="*/ 586127 w 985020"/>
              <a:gd name="connsiteY0" fmla="*/ 8141 h 643160"/>
              <a:gd name="connsiteX1" fmla="*/ 936176 w 985020"/>
              <a:gd name="connsiteY1" fmla="*/ 0 h 643160"/>
              <a:gd name="connsiteX2" fmla="*/ 773363 w 985020"/>
              <a:gd name="connsiteY2" fmla="*/ 65131 h 643160"/>
              <a:gd name="connsiteX3" fmla="*/ 275701 w 985020"/>
              <a:gd name="connsiteY3" fmla="*/ 544741 h 643160"/>
              <a:gd name="connsiteX4" fmla="*/ 885892 w 985020"/>
              <a:gd name="connsiteY4" fmla="*/ 544500 h 643160"/>
              <a:gd name="connsiteX5" fmla="*/ 985020 w 985020"/>
              <a:gd name="connsiteY5" fmla="*/ 496617 h 643160"/>
              <a:gd name="connsiteX6" fmla="*/ 822207 w 985020"/>
              <a:gd name="connsiteY6" fmla="*/ 643160 h 643160"/>
              <a:gd name="connsiteX7" fmla="*/ 0 w 985020"/>
              <a:gd name="connsiteY7" fmla="*/ 635019 h 643160"/>
              <a:gd name="connsiteX8" fmla="*/ 106548 w 985020"/>
              <a:gd name="connsiteY8" fmla="*/ 573598 h 643160"/>
              <a:gd name="connsiteX9" fmla="*/ 648083 w 985020"/>
              <a:gd name="connsiteY9" fmla="*/ 48606 h 643160"/>
              <a:gd name="connsiteX10" fmla="*/ 586127 w 985020"/>
              <a:gd name="connsiteY10" fmla="*/ 8141 h 643160"/>
              <a:gd name="connsiteX0" fmla="*/ 586127 w 947096"/>
              <a:gd name="connsiteY0" fmla="*/ 8141 h 643160"/>
              <a:gd name="connsiteX1" fmla="*/ 936176 w 947096"/>
              <a:gd name="connsiteY1" fmla="*/ 0 h 643160"/>
              <a:gd name="connsiteX2" fmla="*/ 773363 w 947096"/>
              <a:gd name="connsiteY2" fmla="*/ 65131 h 643160"/>
              <a:gd name="connsiteX3" fmla="*/ 275701 w 947096"/>
              <a:gd name="connsiteY3" fmla="*/ 544741 h 643160"/>
              <a:gd name="connsiteX4" fmla="*/ 885892 w 947096"/>
              <a:gd name="connsiteY4" fmla="*/ 544500 h 643160"/>
              <a:gd name="connsiteX5" fmla="*/ 947096 w 947096"/>
              <a:gd name="connsiteY5" fmla="*/ 527260 h 643160"/>
              <a:gd name="connsiteX6" fmla="*/ 822207 w 947096"/>
              <a:gd name="connsiteY6" fmla="*/ 643160 h 643160"/>
              <a:gd name="connsiteX7" fmla="*/ 0 w 947096"/>
              <a:gd name="connsiteY7" fmla="*/ 635019 h 643160"/>
              <a:gd name="connsiteX8" fmla="*/ 106548 w 947096"/>
              <a:gd name="connsiteY8" fmla="*/ 573598 h 643160"/>
              <a:gd name="connsiteX9" fmla="*/ 648083 w 947096"/>
              <a:gd name="connsiteY9" fmla="*/ 48606 h 643160"/>
              <a:gd name="connsiteX10" fmla="*/ 586127 w 947096"/>
              <a:gd name="connsiteY10" fmla="*/ 8141 h 643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47096" h="643160">
                <a:moveTo>
                  <a:pt x="586127" y="8141"/>
                </a:moveTo>
                <a:lnTo>
                  <a:pt x="936176" y="0"/>
                </a:lnTo>
                <a:lnTo>
                  <a:pt x="773363" y="65131"/>
                </a:lnTo>
                <a:lnTo>
                  <a:pt x="275701" y="544741"/>
                </a:lnTo>
                <a:lnTo>
                  <a:pt x="885892" y="544500"/>
                </a:lnTo>
                <a:lnTo>
                  <a:pt x="947096" y="527260"/>
                </a:lnTo>
                <a:lnTo>
                  <a:pt x="822207" y="643160"/>
                </a:lnTo>
                <a:lnTo>
                  <a:pt x="0" y="635019"/>
                </a:lnTo>
                <a:lnTo>
                  <a:pt x="106548" y="573598"/>
                </a:lnTo>
                <a:lnTo>
                  <a:pt x="648083" y="48606"/>
                </a:lnTo>
                <a:lnTo>
                  <a:pt x="586127" y="8141"/>
                </a:lnTo>
                <a:close/>
              </a:path>
            </a:pathLst>
          </a:cu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27000" h="12065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relaxedInset"/>
            </a:sp3d>
          </a:bodyPr>
          <a:lstStyle/>
          <a:p>
            <a:pPr algn="ctr"/>
            <a:endParaRPr lang="en-US"/>
          </a:p>
        </p:txBody>
      </p:sp>
      <p:cxnSp>
        <p:nvCxnSpPr>
          <p:cNvPr id="90" name="Straight Connector 89"/>
          <p:cNvCxnSpPr/>
          <p:nvPr/>
        </p:nvCxnSpPr>
        <p:spPr>
          <a:xfrm flipH="1">
            <a:off x="5257800" y="2166278"/>
            <a:ext cx="2133600" cy="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flipH="1">
            <a:off x="4191000" y="2166278"/>
            <a:ext cx="1066800" cy="106680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" name="Content Placeholder 2"/>
          <p:cNvSpPr txBox="1">
            <a:spLocks/>
          </p:cNvSpPr>
          <p:nvPr/>
        </p:nvSpPr>
        <p:spPr>
          <a:xfrm>
            <a:off x="3124200" y="3011166"/>
            <a:ext cx="1143000" cy="381000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1800" b="1" dirty="0">
                <a:latin typeface="Arial" pitchFamily="34" charset="0"/>
                <a:cs typeface="Arial" pitchFamily="34" charset="0"/>
              </a:rPr>
              <a:t>5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00 hPa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-1" t="40552" r="24398" b="41581"/>
          <a:stretch/>
        </p:blipFill>
        <p:spPr>
          <a:xfrm>
            <a:off x="0" y="0"/>
            <a:ext cx="9144000" cy="701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cxnSp>
        <p:nvCxnSpPr>
          <p:cNvPr id="51" name="Straight Connector 50"/>
          <p:cNvCxnSpPr/>
          <p:nvPr/>
        </p:nvCxnSpPr>
        <p:spPr>
          <a:xfrm flipH="1">
            <a:off x="4191481" y="3705956"/>
            <a:ext cx="1066800" cy="106680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Freeform 57"/>
          <p:cNvSpPr/>
          <p:nvPr/>
        </p:nvSpPr>
        <p:spPr>
          <a:xfrm>
            <a:off x="4082793" y="4829535"/>
            <a:ext cx="2174488" cy="216829"/>
          </a:xfrm>
          <a:custGeom>
            <a:avLst/>
            <a:gdLst>
              <a:gd name="connsiteX0" fmla="*/ 92927 w 2174488"/>
              <a:gd name="connsiteY0" fmla="*/ 0 h 216829"/>
              <a:gd name="connsiteX1" fmla="*/ 24780 w 2174488"/>
              <a:gd name="connsiteY1" fmla="*/ 43366 h 216829"/>
              <a:gd name="connsiteX2" fmla="*/ 0 w 2174488"/>
              <a:gd name="connsiteY2" fmla="*/ 99122 h 216829"/>
              <a:gd name="connsiteX3" fmla="*/ 24780 w 2174488"/>
              <a:gd name="connsiteY3" fmla="*/ 154878 h 216829"/>
              <a:gd name="connsiteX4" fmla="*/ 86732 w 2174488"/>
              <a:gd name="connsiteY4" fmla="*/ 167269 h 216829"/>
              <a:gd name="connsiteX5" fmla="*/ 179659 w 2174488"/>
              <a:gd name="connsiteY5" fmla="*/ 148683 h 216829"/>
              <a:gd name="connsiteX6" fmla="*/ 297366 w 2174488"/>
              <a:gd name="connsiteY6" fmla="*/ 123903 h 216829"/>
              <a:gd name="connsiteX7" fmla="*/ 458439 w 2174488"/>
              <a:gd name="connsiteY7" fmla="*/ 86732 h 216829"/>
              <a:gd name="connsiteX8" fmla="*/ 563756 w 2174488"/>
              <a:gd name="connsiteY8" fmla="*/ 74342 h 216829"/>
              <a:gd name="connsiteX9" fmla="*/ 675268 w 2174488"/>
              <a:gd name="connsiteY9" fmla="*/ 68147 h 216829"/>
              <a:gd name="connsiteX10" fmla="*/ 762000 w 2174488"/>
              <a:gd name="connsiteY10" fmla="*/ 74342 h 216829"/>
              <a:gd name="connsiteX11" fmla="*/ 848732 w 2174488"/>
              <a:gd name="connsiteY11" fmla="*/ 105317 h 216829"/>
              <a:gd name="connsiteX12" fmla="*/ 873512 w 2174488"/>
              <a:gd name="connsiteY12" fmla="*/ 154878 h 216829"/>
              <a:gd name="connsiteX13" fmla="*/ 873512 w 2174488"/>
              <a:gd name="connsiteY13" fmla="*/ 154878 h 216829"/>
              <a:gd name="connsiteX14" fmla="*/ 879707 w 2174488"/>
              <a:gd name="connsiteY14" fmla="*/ 216829 h 216829"/>
              <a:gd name="connsiteX15" fmla="*/ 923073 w 2174488"/>
              <a:gd name="connsiteY15" fmla="*/ 173464 h 216829"/>
              <a:gd name="connsiteX16" fmla="*/ 985024 w 2174488"/>
              <a:gd name="connsiteY16" fmla="*/ 123903 h 216829"/>
              <a:gd name="connsiteX17" fmla="*/ 1053171 w 2174488"/>
              <a:gd name="connsiteY17" fmla="*/ 86732 h 216829"/>
              <a:gd name="connsiteX18" fmla="*/ 1164683 w 2174488"/>
              <a:gd name="connsiteY18" fmla="*/ 68147 h 216829"/>
              <a:gd name="connsiteX19" fmla="*/ 1282390 w 2174488"/>
              <a:gd name="connsiteY19" fmla="*/ 80537 h 216829"/>
              <a:gd name="connsiteX20" fmla="*/ 1369122 w 2174488"/>
              <a:gd name="connsiteY20" fmla="*/ 111512 h 216829"/>
              <a:gd name="connsiteX21" fmla="*/ 1449659 w 2174488"/>
              <a:gd name="connsiteY21" fmla="*/ 136293 h 216829"/>
              <a:gd name="connsiteX22" fmla="*/ 1604537 w 2174488"/>
              <a:gd name="connsiteY22" fmla="*/ 167269 h 216829"/>
              <a:gd name="connsiteX23" fmla="*/ 1685073 w 2174488"/>
              <a:gd name="connsiteY23" fmla="*/ 179659 h 216829"/>
              <a:gd name="connsiteX24" fmla="*/ 1778000 w 2174488"/>
              <a:gd name="connsiteY24" fmla="*/ 185854 h 216829"/>
              <a:gd name="connsiteX25" fmla="*/ 1883317 w 2174488"/>
              <a:gd name="connsiteY25" fmla="*/ 179659 h 216829"/>
              <a:gd name="connsiteX26" fmla="*/ 1951463 w 2174488"/>
              <a:gd name="connsiteY26" fmla="*/ 154878 h 216829"/>
              <a:gd name="connsiteX27" fmla="*/ 2038195 w 2174488"/>
              <a:gd name="connsiteY27" fmla="*/ 130098 h 216829"/>
              <a:gd name="connsiteX28" fmla="*/ 2038195 w 2174488"/>
              <a:gd name="connsiteY28" fmla="*/ 130098 h 216829"/>
              <a:gd name="connsiteX29" fmla="*/ 2137317 w 2174488"/>
              <a:gd name="connsiteY29" fmla="*/ 80537 h 216829"/>
              <a:gd name="connsiteX30" fmla="*/ 2174488 w 2174488"/>
              <a:gd name="connsiteY30" fmla="*/ 37171 h 216829"/>
              <a:gd name="connsiteX31" fmla="*/ 2174488 w 2174488"/>
              <a:gd name="connsiteY31" fmla="*/ 37171 h 216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174488" h="216829">
                <a:moveTo>
                  <a:pt x="92927" y="0"/>
                </a:moveTo>
                <a:lnTo>
                  <a:pt x="24780" y="43366"/>
                </a:lnTo>
                <a:lnTo>
                  <a:pt x="0" y="99122"/>
                </a:lnTo>
                <a:lnTo>
                  <a:pt x="24780" y="154878"/>
                </a:lnTo>
                <a:lnTo>
                  <a:pt x="86732" y="167269"/>
                </a:lnTo>
                <a:lnTo>
                  <a:pt x="179659" y="148683"/>
                </a:lnTo>
                <a:lnTo>
                  <a:pt x="297366" y="123903"/>
                </a:lnTo>
                <a:lnTo>
                  <a:pt x="458439" y="86732"/>
                </a:lnTo>
                <a:lnTo>
                  <a:pt x="563756" y="74342"/>
                </a:lnTo>
                <a:lnTo>
                  <a:pt x="675268" y="68147"/>
                </a:lnTo>
                <a:lnTo>
                  <a:pt x="762000" y="74342"/>
                </a:lnTo>
                <a:lnTo>
                  <a:pt x="848732" y="105317"/>
                </a:lnTo>
                <a:lnTo>
                  <a:pt x="873512" y="154878"/>
                </a:lnTo>
                <a:lnTo>
                  <a:pt x="873512" y="154878"/>
                </a:lnTo>
                <a:lnTo>
                  <a:pt x="879707" y="216829"/>
                </a:lnTo>
                <a:lnTo>
                  <a:pt x="923073" y="173464"/>
                </a:lnTo>
                <a:lnTo>
                  <a:pt x="985024" y="123903"/>
                </a:lnTo>
                <a:lnTo>
                  <a:pt x="1053171" y="86732"/>
                </a:lnTo>
                <a:lnTo>
                  <a:pt x="1164683" y="68147"/>
                </a:lnTo>
                <a:lnTo>
                  <a:pt x="1282390" y="80537"/>
                </a:lnTo>
                <a:lnTo>
                  <a:pt x="1369122" y="111512"/>
                </a:lnTo>
                <a:lnTo>
                  <a:pt x="1449659" y="136293"/>
                </a:lnTo>
                <a:lnTo>
                  <a:pt x="1604537" y="167269"/>
                </a:lnTo>
                <a:lnTo>
                  <a:pt x="1685073" y="179659"/>
                </a:lnTo>
                <a:lnTo>
                  <a:pt x="1778000" y="185854"/>
                </a:lnTo>
                <a:lnTo>
                  <a:pt x="1883317" y="179659"/>
                </a:lnTo>
                <a:lnTo>
                  <a:pt x="1951463" y="154878"/>
                </a:lnTo>
                <a:lnTo>
                  <a:pt x="2038195" y="130098"/>
                </a:lnTo>
                <a:lnTo>
                  <a:pt x="2038195" y="130098"/>
                </a:lnTo>
                <a:lnTo>
                  <a:pt x="2137317" y="80537"/>
                </a:lnTo>
                <a:lnTo>
                  <a:pt x="2174488" y="37171"/>
                </a:lnTo>
                <a:lnTo>
                  <a:pt x="2174488" y="37171"/>
                </a:lnTo>
              </a:path>
            </a:pathLst>
          </a:cu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68" name="Subtitle 2"/>
          <p:cNvSpPr txBox="1">
            <a:spLocks/>
          </p:cNvSpPr>
          <p:nvPr/>
        </p:nvSpPr>
        <p:spPr>
          <a:xfrm>
            <a:off x="3209281" y="4981935"/>
            <a:ext cx="3733800" cy="6428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871538" algn="l"/>
                <a:tab pos="23904575" algn="l"/>
              </a:tabLst>
            </a:pPr>
            <a:r>
              <a:rPr 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Lower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-tropospheric </a:t>
            </a:r>
            <a:b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baroclinic processes (PV1)</a:t>
            </a:r>
            <a:endParaRPr lang="en-US" sz="1800" b="1" dirty="0">
              <a:ln w="12700">
                <a:solidFill>
                  <a:srgbClr val="000000"/>
                </a:solidFill>
                <a:prstDash val="solid"/>
              </a:ln>
              <a:solidFill>
                <a:srgbClr val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0" name="Content Placeholder 2"/>
          <p:cNvSpPr txBox="1">
            <a:spLocks/>
          </p:cNvSpPr>
          <p:nvPr/>
        </p:nvSpPr>
        <p:spPr>
          <a:xfrm>
            <a:off x="3124200" y="1883509"/>
            <a:ext cx="1143000" cy="381000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200 hPa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2" name="Content Placeholder 2"/>
          <p:cNvSpPr txBox="1">
            <a:spLocks/>
          </p:cNvSpPr>
          <p:nvPr/>
        </p:nvSpPr>
        <p:spPr>
          <a:xfrm>
            <a:off x="3124200" y="4525369"/>
            <a:ext cx="1143000" cy="381000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925 hPa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9" name="Cloud 68"/>
          <p:cNvSpPr/>
          <p:nvPr/>
        </p:nvSpPr>
        <p:spPr>
          <a:xfrm>
            <a:off x="4858687" y="1853745"/>
            <a:ext cx="1851229" cy="2031403"/>
          </a:xfrm>
          <a:prstGeom prst="cloud">
            <a:avLst/>
          </a:prstGeom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Freeform 82"/>
          <p:cNvSpPr/>
          <p:nvPr/>
        </p:nvSpPr>
        <p:spPr>
          <a:xfrm>
            <a:off x="4191786" y="3232518"/>
            <a:ext cx="2122536" cy="1536334"/>
          </a:xfrm>
          <a:custGeom>
            <a:avLst/>
            <a:gdLst>
              <a:gd name="connsiteX0" fmla="*/ 0 w 2122536"/>
              <a:gd name="connsiteY0" fmla="*/ 0 h 1625139"/>
              <a:gd name="connsiteX1" fmla="*/ 2113655 w 2122536"/>
              <a:gd name="connsiteY1" fmla="*/ 8880 h 1625139"/>
              <a:gd name="connsiteX2" fmla="*/ 2122536 w 2122536"/>
              <a:gd name="connsiteY2" fmla="*/ 1625139 h 1625139"/>
              <a:gd name="connsiteX3" fmla="*/ 0 w 2122536"/>
              <a:gd name="connsiteY3" fmla="*/ 1625139 h 1625139"/>
              <a:gd name="connsiteX4" fmla="*/ 0 w 2122536"/>
              <a:gd name="connsiteY4" fmla="*/ 0 h 1625139"/>
              <a:gd name="connsiteX0" fmla="*/ 0 w 2122536"/>
              <a:gd name="connsiteY0" fmla="*/ 0 h 1625139"/>
              <a:gd name="connsiteX1" fmla="*/ 2113655 w 2122536"/>
              <a:gd name="connsiteY1" fmla="*/ 8880 h 1625139"/>
              <a:gd name="connsiteX2" fmla="*/ 2122536 w 2122536"/>
              <a:gd name="connsiteY2" fmla="*/ 1600029 h 1625139"/>
              <a:gd name="connsiteX3" fmla="*/ 0 w 2122536"/>
              <a:gd name="connsiteY3" fmla="*/ 1625139 h 1625139"/>
              <a:gd name="connsiteX4" fmla="*/ 0 w 2122536"/>
              <a:gd name="connsiteY4" fmla="*/ 0 h 1625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22536" h="1625139">
                <a:moveTo>
                  <a:pt x="0" y="0"/>
                </a:moveTo>
                <a:lnTo>
                  <a:pt x="2113655" y="8880"/>
                </a:lnTo>
                <a:cubicBezTo>
                  <a:pt x="2116615" y="547633"/>
                  <a:pt x="2119576" y="1061276"/>
                  <a:pt x="2122536" y="1600029"/>
                </a:cubicBezTo>
                <a:lnTo>
                  <a:pt x="0" y="1625139"/>
                </a:lnTo>
                <a:lnTo>
                  <a:pt x="0" y="0"/>
                </a:lnTo>
                <a:close/>
              </a:path>
            </a:pathLst>
          </a:custGeom>
          <a:solidFill>
            <a:srgbClr val="FF0000">
              <a:alpha val="32000"/>
            </a:srgbClr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reeform 83"/>
          <p:cNvSpPr/>
          <p:nvPr/>
        </p:nvSpPr>
        <p:spPr>
          <a:xfrm>
            <a:off x="6318692" y="2166853"/>
            <a:ext cx="1063240" cy="2594506"/>
          </a:xfrm>
          <a:custGeom>
            <a:avLst/>
            <a:gdLst>
              <a:gd name="connsiteX0" fmla="*/ 0 w 2122536"/>
              <a:gd name="connsiteY0" fmla="*/ 0 h 1625139"/>
              <a:gd name="connsiteX1" fmla="*/ 2113655 w 2122536"/>
              <a:gd name="connsiteY1" fmla="*/ 8880 h 1625139"/>
              <a:gd name="connsiteX2" fmla="*/ 2122536 w 2122536"/>
              <a:gd name="connsiteY2" fmla="*/ 1625139 h 1625139"/>
              <a:gd name="connsiteX3" fmla="*/ 0 w 2122536"/>
              <a:gd name="connsiteY3" fmla="*/ 1625139 h 1625139"/>
              <a:gd name="connsiteX4" fmla="*/ 0 w 2122536"/>
              <a:gd name="connsiteY4" fmla="*/ 0 h 1625139"/>
              <a:gd name="connsiteX0" fmla="*/ 0 w 2122536"/>
              <a:gd name="connsiteY0" fmla="*/ 1065666 h 2690805"/>
              <a:gd name="connsiteX1" fmla="*/ 1056827 w 2122536"/>
              <a:gd name="connsiteY1" fmla="*/ 0 h 2690805"/>
              <a:gd name="connsiteX2" fmla="*/ 2122536 w 2122536"/>
              <a:gd name="connsiteY2" fmla="*/ 2690805 h 2690805"/>
              <a:gd name="connsiteX3" fmla="*/ 0 w 2122536"/>
              <a:gd name="connsiteY3" fmla="*/ 2690805 h 2690805"/>
              <a:gd name="connsiteX4" fmla="*/ 0 w 2122536"/>
              <a:gd name="connsiteY4" fmla="*/ 1065666 h 2690805"/>
              <a:gd name="connsiteX0" fmla="*/ 0 w 1057681"/>
              <a:gd name="connsiteY0" fmla="*/ 1065666 h 2690805"/>
              <a:gd name="connsiteX1" fmla="*/ 1056827 w 1057681"/>
              <a:gd name="connsiteY1" fmla="*/ 0 h 2690805"/>
              <a:gd name="connsiteX2" fmla="*/ 1056828 w 1057681"/>
              <a:gd name="connsiteY2" fmla="*/ 1634020 h 2690805"/>
              <a:gd name="connsiteX3" fmla="*/ 0 w 1057681"/>
              <a:gd name="connsiteY3" fmla="*/ 2690805 h 2690805"/>
              <a:gd name="connsiteX4" fmla="*/ 0 w 1057681"/>
              <a:gd name="connsiteY4" fmla="*/ 1065666 h 2690805"/>
              <a:gd name="connsiteX0" fmla="*/ 0 w 1057305"/>
              <a:gd name="connsiteY0" fmla="*/ 1065666 h 2690805"/>
              <a:gd name="connsiteX1" fmla="*/ 1056827 w 1057305"/>
              <a:gd name="connsiteY1" fmla="*/ 0 h 2690805"/>
              <a:gd name="connsiteX2" fmla="*/ 1050894 w 1057305"/>
              <a:gd name="connsiteY2" fmla="*/ 1585117 h 2690805"/>
              <a:gd name="connsiteX3" fmla="*/ 0 w 1057305"/>
              <a:gd name="connsiteY3" fmla="*/ 2690805 h 2690805"/>
              <a:gd name="connsiteX4" fmla="*/ 0 w 1057305"/>
              <a:gd name="connsiteY4" fmla="*/ 1065666 h 2690805"/>
              <a:gd name="connsiteX0" fmla="*/ 5935 w 1063240"/>
              <a:gd name="connsiteY0" fmla="*/ 1065666 h 2672466"/>
              <a:gd name="connsiteX1" fmla="*/ 1062762 w 1063240"/>
              <a:gd name="connsiteY1" fmla="*/ 0 h 2672466"/>
              <a:gd name="connsiteX2" fmla="*/ 1056829 w 1063240"/>
              <a:gd name="connsiteY2" fmla="*/ 1585117 h 2672466"/>
              <a:gd name="connsiteX3" fmla="*/ 0 w 1063240"/>
              <a:gd name="connsiteY3" fmla="*/ 2672466 h 2672466"/>
              <a:gd name="connsiteX4" fmla="*/ 5935 w 1063240"/>
              <a:gd name="connsiteY4" fmla="*/ 1065666 h 2672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3240" h="2672466">
                <a:moveTo>
                  <a:pt x="5935" y="1065666"/>
                </a:moveTo>
                <a:lnTo>
                  <a:pt x="1062762" y="0"/>
                </a:lnTo>
                <a:cubicBezTo>
                  <a:pt x="1065722" y="538753"/>
                  <a:pt x="1053869" y="1046364"/>
                  <a:pt x="1056829" y="1585117"/>
                </a:cubicBezTo>
                <a:lnTo>
                  <a:pt x="0" y="2672466"/>
                </a:lnTo>
                <a:cubicBezTo>
                  <a:pt x="1978" y="2136866"/>
                  <a:pt x="3957" y="1601266"/>
                  <a:pt x="5935" y="1065666"/>
                </a:cubicBezTo>
                <a:close/>
              </a:path>
            </a:pathLst>
          </a:custGeom>
          <a:solidFill>
            <a:srgbClr val="FF0000">
              <a:alpha val="32000"/>
            </a:srgbClr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Freeform 86"/>
          <p:cNvSpPr/>
          <p:nvPr/>
        </p:nvSpPr>
        <p:spPr>
          <a:xfrm>
            <a:off x="4900017" y="2645104"/>
            <a:ext cx="1807858" cy="594096"/>
          </a:xfrm>
          <a:custGeom>
            <a:avLst/>
            <a:gdLst>
              <a:gd name="connsiteX0" fmla="*/ 77611 w 1830917"/>
              <a:gd name="connsiteY0" fmla="*/ 606778 h 606778"/>
              <a:gd name="connsiteX1" fmla="*/ 95250 w 1830917"/>
              <a:gd name="connsiteY1" fmla="*/ 582083 h 606778"/>
              <a:gd name="connsiteX2" fmla="*/ 45861 w 1830917"/>
              <a:gd name="connsiteY2" fmla="*/ 518583 h 606778"/>
              <a:gd name="connsiteX3" fmla="*/ 7056 w 1830917"/>
              <a:gd name="connsiteY3" fmla="*/ 437445 h 606778"/>
              <a:gd name="connsiteX4" fmla="*/ 0 w 1830917"/>
              <a:gd name="connsiteY4" fmla="*/ 328083 h 606778"/>
              <a:gd name="connsiteX5" fmla="*/ 1453444 w 1830917"/>
              <a:gd name="connsiteY5" fmla="*/ 328083 h 606778"/>
              <a:gd name="connsiteX6" fmla="*/ 1806222 w 1830917"/>
              <a:gd name="connsiteY6" fmla="*/ 0 h 606778"/>
              <a:gd name="connsiteX7" fmla="*/ 1799167 w 1830917"/>
              <a:gd name="connsiteY7" fmla="*/ 56445 h 606778"/>
              <a:gd name="connsiteX8" fmla="*/ 1792111 w 1830917"/>
              <a:gd name="connsiteY8" fmla="*/ 112889 h 606778"/>
              <a:gd name="connsiteX9" fmla="*/ 1813278 w 1830917"/>
              <a:gd name="connsiteY9" fmla="*/ 158750 h 606778"/>
              <a:gd name="connsiteX10" fmla="*/ 1830917 w 1830917"/>
              <a:gd name="connsiteY10" fmla="*/ 211667 h 606778"/>
              <a:gd name="connsiteX11" fmla="*/ 1830917 w 1830917"/>
              <a:gd name="connsiteY11" fmla="*/ 211667 h 606778"/>
              <a:gd name="connsiteX12" fmla="*/ 1816806 w 1830917"/>
              <a:gd name="connsiteY12" fmla="*/ 239889 h 606778"/>
              <a:gd name="connsiteX13" fmla="*/ 1449917 w 1830917"/>
              <a:gd name="connsiteY13" fmla="*/ 606778 h 606778"/>
              <a:gd name="connsiteX14" fmla="*/ 77611 w 1830917"/>
              <a:gd name="connsiteY14" fmla="*/ 606778 h 606778"/>
              <a:gd name="connsiteX0" fmla="*/ 77611 w 1834092"/>
              <a:gd name="connsiteY0" fmla="*/ 606778 h 606778"/>
              <a:gd name="connsiteX1" fmla="*/ 95250 w 1834092"/>
              <a:gd name="connsiteY1" fmla="*/ 582083 h 606778"/>
              <a:gd name="connsiteX2" fmla="*/ 45861 w 1834092"/>
              <a:gd name="connsiteY2" fmla="*/ 518583 h 606778"/>
              <a:gd name="connsiteX3" fmla="*/ 7056 w 1834092"/>
              <a:gd name="connsiteY3" fmla="*/ 437445 h 606778"/>
              <a:gd name="connsiteX4" fmla="*/ 0 w 1834092"/>
              <a:gd name="connsiteY4" fmla="*/ 328083 h 606778"/>
              <a:gd name="connsiteX5" fmla="*/ 1453444 w 1834092"/>
              <a:gd name="connsiteY5" fmla="*/ 328083 h 606778"/>
              <a:gd name="connsiteX6" fmla="*/ 1806222 w 1834092"/>
              <a:gd name="connsiteY6" fmla="*/ 0 h 606778"/>
              <a:gd name="connsiteX7" fmla="*/ 1799167 w 1834092"/>
              <a:gd name="connsiteY7" fmla="*/ 56445 h 606778"/>
              <a:gd name="connsiteX8" fmla="*/ 1792111 w 1834092"/>
              <a:gd name="connsiteY8" fmla="*/ 112889 h 606778"/>
              <a:gd name="connsiteX9" fmla="*/ 1813278 w 1834092"/>
              <a:gd name="connsiteY9" fmla="*/ 158750 h 606778"/>
              <a:gd name="connsiteX10" fmla="*/ 1830917 w 1834092"/>
              <a:gd name="connsiteY10" fmla="*/ 211667 h 606778"/>
              <a:gd name="connsiteX11" fmla="*/ 1834092 w 1834092"/>
              <a:gd name="connsiteY11" fmla="*/ 221192 h 606778"/>
              <a:gd name="connsiteX12" fmla="*/ 1816806 w 1834092"/>
              <a:gd name="connsiteY12" fmla="*/ 239889 h 606778"/>
              <a:gd name="connsiteX13" fmla="*/ 1449917 w 1834092"/>
              <a:gd name="connsiteY13" fmla="*/ 606778 h 606778"/>
              <a:gd name="connsiteX14" fmla="*/ 77611 w 1834092"/>
              <a:gd name="connsiteY14" fmla="*/ 606778 h 606778"/>
              <a:gd name="connsiteX0" fmla="*/ 77611 w 1834092"/>
              <a:gd name="connsiteY0" fmla="*/ 606778 h 606778"/>
              <a:gd name="connsiteX1" fmla="*/ 95250 w 1834092"/>
              <a:gd name="connsiteY1" fmla="*/ 582083 h 606778"/>
              <a:gd name="connsiteX2" fmla="*/ 45861 w 1834092"/>
              <a:gd name="connsiteY2" fmla="*/ 518583 h 606778"/>
              <a:gd name="connsiteX3" fmla="*/ 7056 w 1834092"/>
              <a:gd name="connsiteY3" fmla="*/ 437445 h 606778"/>
              <a:gd name="connsiteX4" fmla="*/ 0 w 1834092"/>
              <a:gd name="connsiteY4" fmla="*/ 328083 h 606778"/>
              <a:gd name="connsiteX5" fmla="*/ 1453444 w 1834092"/>
              <a:gd name="connsiteY5" fmla="*/ 328083 h 606778"/>
              <a:gd name="connsiteX6" fmla="*/ 1806222 w 1834092"/>
              <a:gd name="connsiteY6" fmla="*/ 0 h 606778"/>
              <a:gd name="connsiteX7" fmla="*/ 1799167 w 1834092"/>
              <a:gd name="connsiteY7" fmla="*/ 56445 h 606778"/>
              <a:gd name="connsiteX8" fmla="*/ 1792111 w 1834092"/>
              <a:gd name="connsiteY8" fmla="*/ 112889 h 606778"/>
              <a:gd name="connsiteX9" fmla="*/ 1813278 w 1834092"/>
              <a:gd name="connsiteY9" fmla="*/ 158750 h 606778"/>
              <a:gd name="connsiteX10" fmla="*/ 1830917 w 1834092"/>
              <a:gd name="connsiteY10" fmla="*/ 211667 h 606778"/>
              <a:gd name="connsiteX11" fmla="*/ 1834092 w 1834092"/>
              <a:gd name="connsiteY11" fmla="*/ 221192 h 606778"/>
              <a:gd name="connsiteX12" fmla="*/ 1449917 w 1834092"/>
              <a:gd name="connsiteY12" fmla="*/ 606778 h 606778"/>
              <a:gd name="connsiteX13" fmla="*/ 77611 w 1834092"/>
              <a:gd name="connsiteY13" fmla="*/ 606778 h 606778"/>
              <a:gd name="connsiteX0" fmla="*/ 77611 w 1837267"/>
              <a:gd name="connsiteY0" fmla="*/ 606778 h 606778"/>
              <a:gd name="connsiteX1" fmla="*/ 95250 w 1837267"/>
              <a:gd name="connsiteY1" fmla="*/ 582083 h 606778"/>
              <a:gd name="connsiteX2" fmla="*/ 45861 w 1837267"/>
              <a:gd name="connsiteY2" fmla="*/ 518583 h 606778"/>
              <a:gd name="connsiteX3" fmla="*/ 7056 w 1837267"/>
              <a:gd name="connsiteY3" fmla="*/ 437445 h 606778"/>
              <a:gd name="connsiteX4" fmla="*/ 0 w 1837267"/>
              <a:gd name="connsiteY4" fmla="*/ 328083 h 606778"/>
              <a:gd name="connsiteX5" fmla="*/ 1453444 w 1837267"/>
              <a:gd name="connsiteY5" fmla="*/ 328083 h 606778"/>
              <a:gd name="connsiteX6" fmla="*/ 1806222 w 1837267"/>
              <a:gd name="connsiteY6" fmla="*/ 0 h 606778"/>
              <a:gd name="connsiteX7" fmla="*/ 1799167 w 1837267"/>
              <a:gd name="connsiteY7" fmla="*/ 56445 h 606778"/>
              <a:gd name="connsiteX8" fmla="*/ 1792111 w 1837267"/>
              <a:gd name="connsiteY8" fmla="*/ 112889 h 606778"/>
              <a:gd name="connsiteX9" fmla="*/ 1813278 w 1837267"/>
              <a:gd name="connsiteY9" fmla="*/ 158750 h 606778"/>
              <a:gd name="connsiteX10" fmla="*/ 1830917 w 1837267"/>
              <a:gd name="connsiteY10" fmla="*/ 211667 h 606778"/>
              <a:gd name="connsiteX11" fmla="*/ 1837267 w 1837267"/>
              <a:gd name="connsiteY11" fmla="*/ 230717 h 606778"/>
              <a:gd name="connsiteX12" fmla="*/ 1449917 w 1837267"/>
              <a:gd name="connsiteY12" fmla="*/ 606778 h 606778"/>
              <a:gd name="connsiteX13" fmla="*/ 77611 w 1837267"/>
              <a:gd name="connsiteY13" fmla="*/ 606778 h 606778"/>
              <a:gd name="connsiteX0" fmla="*/ 90311 w 1849967"/>
              <a:gd name="connsiteY0" fmla="*/ 606778 h 606778"/>
              <a:gd name="connsiteX1" fmla="*/ 107950 w 1849967"/>
              <a:gd name="connsiteY1" fmla="*/ 582083 h 606778"/>
              <a:gd name="connsiteX2" fmla="*/ 58561 w 1849967"/>
              <a:gd name="connsiteY2" fmla="*/ 518583 h 606778"/>
              <a:gd name="connsiteX3" fmla="*/ 19756 w 1849967"/>
              <a:gd name="connsiteY3" fmla="*/ 437445 h 606778"/>
              <a:gd name="connsiteX4" fmla="*/ 0 w 1849967"/>
              <a:gd name="connsiteY4" fmla="*/ 324908 h 606778"/>
              <a:gd name="connsiteX5" fmla="*/ 1466144 w 1849967"/>
              <a:gd name="connsiteY5" fmla="*/ 328083 h 606778"/>
              <a:gd name="connsiteX6" fmla="*/ 1818922 w 1849967"/>
              <a:gd name="connsiteY6" fmla="*/ 0 h 606778"/>
              <a:gd name="connsiteX7" fmla="*/ 1811867 w 1849967"/>
              <a:gd name="connsiteY7" fmla="*/ 56445 h 606778"/>
              <a:gd name="connsiteX8" fmla="*/ 1804811 w 1849967"/>
              <a:gd name="connsiteY8" fmla="*/ 112889 h 606778"/>
              <a:gd name="connsiteX9" fmla="*/ 1825978 w 1849967"/>
              <a:gd name="connsiteY9" fmla="*/ 158750 h 606778"/>
              <a:gd name="connsiteX10" fmla="*/ 1843617 w 1849967"/>
              <a:gd name="connsiteY10" fmla="*/ 211667 h 606778"/>
              <a:gd name="connsiteX11" fmla="*/ 1849967 w 1849967"/>
              <a:gd name="connsiteY11" fmla="*/ 230717 h 606778"/>
              <a:gd name="connsiteX12" fmla="*/ 1462617 w 1849967"/>
              <a:gd name="connsiteY12" fmla="*/ 606778 h 606778"/>
              <a:gd name="connsiteX13" fmla="*/ 90311 w 1849967"/>
              <a:gd name="connsiteY13" fmla="*/ 606778 h 606778"/>
              <a:gd name="connsiteX0" fmla="*/ 90311 w 1849967"/>
              <a:gd name="connsiteY0" fmla="*/ 606778 h 606778"/>
              <a:gd name="connsiteX1" fmla="*/ 107950 w 1849967"/>
              <a:gd name="connsiteY1" fmla="*/ 582083 h 606778"/>
              <a:gd name="connsiteX2" fmla="*/ 58561 w 1849967"/>
              <a:gd name="connsiteY2" fmla="*/ 518583 h 606778"/>
              <a:gd name="connsiteX3" fmla="*/ 19756 w 1849967"/>
              <a:gd name="connsiteY3" fmla="*/ 437445 h 606778"/>
              <a:gd name="connsiteX4" fmla="*/ 0 w 1849967"/>
              <a:gd name="connsiteY4" fmla="*/ 324908 h 606778"/>
              <a:gd name="connsiteX5" fmla="*/ 1466144 w 1849967"/>
              <a:gd name="connsiteY5" fmla="*/ 328083 h 606778"/>
              <a:gd name="connsiteX6" fmla="*/ 1818922 w 1849967"/>
              <a:gd name="connsiteY6" fmla="*/ 0 h 606778"/>
              <a:gd name="connsiteX7" fmla="*/ 1811867 w 1849967"/>
              <a:gd name="connsiteY7" fmla="*/ 56445 h 606778"/>
              <a:gd name="connsiteX8" fmla="*/ 1817511 w 1849967"/>
              <a:gd name="connsiteY8" fmla="*/ 119239 h 606778"/>
              <a:gd name="connsiteX9" fmla="*/ 1825978 w 1849967"/>
              <a:gd name="connsiteY9" fmla="*/ 158750 h 606778"/>
              <a:gd name="connsiteX10" fmla="*/ 1843617 w 1849967"/>
              <a:gd name="connsiteY10" fmla="*/ 211667 h 606778"/>
              <a:gd name="connsiteX11" fmla="*/ 1849967 w 1849967"/>
              <a:gd name="connsiteY11" fmla="*/ 230717 h 606778"/>
              <a:gd name="connsiteX12" fmla="*/ 1462617 w 1849967"/>
              <a:gd name="connsiteY12" fmla="*/ 606778 h 606778"/>
              <a:gd name="connsiteX13" fmla="*/ 90311 w 1849967"/>
              <a:gd name="connsiteY13" fmla="*/ 606778 h 606778"/>
              <a:gd name="connsiteX0" fmla="*/ 90311 w 1849967"/>
              <a:gd name="connsiteY0" fmla="*/ 606778 h 606778"/>
              <a:gd name="connsiteX1" fmla="*/ 107950 w 1849967"/>
              <a:gd name="connsiteY1" fmla="*/ 582083 h 606778"/>
              <a:gd name="connsiteX2" fmla="*/ 58561 w 1849967"/>
              <a:gd name="connsiteY2" fmla="*/ 518583 h 606778"/>
              <a:gd name="connsiteX3" fmla="*/ 47127 w 1849967"/>
              <a:gd name="connsiteY3" fmla="*/ 431971 h 606778"/>
              <a:gd name="connsiteX4" fmla="*/ 0 w 1849967"/>
              <a:gd name="connsiteY4" fmla="*/ 324908 h 606778"/>
              <a:gd name="connsiteX5" fmla="*/ 1466144 w 1849967"/>
              <a:gd name="connsiteY5" fmla="*/ 328083 h 606778"/>
              <a:gd name="connsiteX6" fmla="*/ 1818922 w 1849967"/>
              <a:gd name="connsiteY6" fmla="*/ 0 h 606778"/>
              <a:gd name="connsiteX7" fmla="*/ 1811867 w 1849967"/>
              <a:gd name="connsiteY7" fmla="*/ 56445 h 606778"/>
              <a:gd name="connsiteX8" fmla="*/ 1817511 w 1849967"/>
              <a:gd name="connsiteY8" fmla="*/ 119239 h 606778"/>
              <a:gd name="connsiteX9" fmla="*/ 1825978 w 1849967"/>
              <a:gd name="connsiteY9" fmla="*/ 158750 h 606778"/>
              <a:gd name="connsiteX10" fmla="*/ 1843617 w 1849967"/>
              <a:gd name="connsiteY10" fmla="*/ 211667 h 606778"/>
              <a:gd name="connsiteX11" fmla="*/ 1849967 w 1849967"/>
              <a:gd name="connsiteY11" fmla="*/ 230717 h 606778"/>
              <a:gd name="connsiteX12" fmla="*/ 1462617 w 1849967"/>
              <a:gd name="connsiteY12" fmla="*/ 606778 h 606778"/>
              <a:gd name="connsiteX13" fmla="*/ 90311 w 1849967"/>
              <a:gd name="connsiteY13" fmla="*/ 606778 h 606778"/>
              <a:gd name="connsiteX0" fmla="*/ 23636 w 1849967"/>
              <a:gd name="connsiteY0" fmla="*/ 609953 h 609953"/>
              <a:gd name="connsiteX1" fmla="*/ 107950 w 1849967"/>
              <a:gd name="connsiteY1" fmla="*/ 582083 h 609953"/>
              <a:gd name="connsiteX2" fmla="*/ 58561 w 1849967"/>
              <a:gd name="connsiteY2" fmla="*/ 518583 h 609953"/>
              <a:gd name="connsiteX3" fmla="*/ 47127 w 1849967"/>
              <a:gd name="connsiteY3" fmla="*/ 431971 h 609953"/>
              <a:gd name="connsiteX4" fmla="*/ 0 w 1849967"/>
              <a:gd name="connsiteY4" fmla="*/ 324908 h 609953"/>
              <a:gd name="connsiteX5" fmla="*/ 1466144 w 1849967"/>
              <a:gd name="connsiteY5" fmla="*/ 328083 h 609953"/>
              <a:gd name="connsiteX6" fmla="*/ 1818922 w 1849967"/>
              <a:gd name="connsiteY6" fmla="*/ 0 h 609953"/>
              <a:gd name="connsiteX7" fmla="*/ 1811867 w 1849967"/>
              <a:gd name="connsiteY7" fmla="*/ 56445 h 609953"/>
              <a:gd name="connsiteX8" fmla="*/ 1817511 w 1849967"/>
              <a:gd name="connsiteY8" fmla="*/ 119239 h 609953"/>
              <a:gd name="connsiteX9" fmla="*/ 1825978 w 1849967"/>
              <a:gd name="connsiteY9" fmla="*/ 158750 h 609953"/>
              <a:gd name="connsiteX10" fmla="*/ 1843617 w 1849967"/>
              <a:gd name="connsiteY10" fmla="*/ 211667 h 609953"/>
              <a:gd name="connsiteX11" fmla="*/ 1849967 w 1849967"/>
              <a:gd name="connsiteY11" fmla="*/ 230717 h 609953"/>
              <a:gd name="connsiteX12" fmla="*/ 1462617 w 1849967"/>
              <a:gd name="connsiteY12" fmla="*/ 606778 h 609953"/>
              <a:gd name="connsiteX13" fmla="*/ 23636 w 1849967"/>
              <a:gd name="connsiteY13" fmla="*/ 609953 h 609953"/>
              <a:gd name="connsiteX0" fmla="*/ 23636 w 1849967"/>
              <a:gd name="connsiteY0" fmla="*/ 609953 h 609953"/>
              <a:gd name="connsiteX1" fmla="*/ 58561 w 1849967"/>
              <a:gd name="connsiteY1" fmla="*/ 518583 h 609953"/>
              <a:gd name="connsiteX2" fmla="*/ 47127 w 1849967"/>
              <a:gd name="connsiteY2" fmla="*/ 431971 h 609953"/>
              <a:gd name="connsiteX3" fmla="*/ 0 w 1849967"/>
              <a:gd name="connsiteY3" fmla="*/ 324908 h 609953"/>
              <a:gd name="connsiteX4" fmla="*/ 1466144 w 1849967"/>
              <a:gd name="connsiteY4" fmla="*/ 328083 h 609953"/>
              <a:gd name="connsiteX5" fmla="*/ 1818922 w 1849967"/>
              <a:gd name="connsiteY5" fmla="*/ 0 h 609953"/>
              <a:gd name="connsiteX6" fmla="*/ 1811867 w 1849967"/>
              <a:gd name="connsiteY6" fmla="*/ 56445 h 609953"/>
              <a:gd name="connsiteX7" fmla="*/ 1817511 w 1849967"/>
              <a:gd name="connsiteY7" fmla="*/ 119239 h 609953"/>
              <a:gd name="connsiteX8" fmla="*/ 1825978 w 1849967"/>
              <a:gd name="connsiteY8" fmla="*/ 158750 h 609953"/>
              <a:gd name="connsiteX9" fmla="*/ 1843617 w 1849967"/>
              <a:gd name="connsiteY9" fmla="*/ 211667 h 609953"/>
              <a:gd name="connsiteX10" fmla="*/ 1849967 w 1849967"/>
              <a:gd name="connsiteY10" fmla="*/ 230717 h 609953"/>
              <a:gd name="connsiteX11" fmla="*/ 1462617 w 1849967"/>
              <a:gd name="connsiteY11" fmla="*/ 606778 h 609953"/>
              <a:gd name="connsiteX12" fmla="*/ 23636 w 1849967"/>
              <a:gd name="connsiteY12" fmla="*/ 609953 h 609953"/>
              <a:gd name="connsiteX0" fmla="*/ 23636 w 1849967"/>
              <a:gd name="connsiteY0" fmla="*/ 609953 h 609953"/>
              <a:gd name="connsiteX1" fmla="*/ 58561 w 1849967"/>
              <a:gd name="connsiteY1" fmla="*/ 518583 h 609953"/>
              <a:gd name="connsiteX2" fmla="*/ 97789 w 1849967"/>
              <a:gd name="connsiteY2" fmla="*/ 474503 h 609953"/>
              <a:gd name="connsiteX3" fmla="*/ 47127 w 1849967"/>
              <a:gd name="connsiteY3" fmla="*/ 431971 h 609953"/>
              <a:gd name="connsiteX4" fmla="*/ 0 w 1849967"/>
              <a:gd name="connsiteY4" fmla="*/ 324908 h 609953"/>
              <a:gd name="connsiteX5" fmla="*/ 1466144 w 1849967"/>
              <a:gd name="connsiteY5" fmla="*/ 328083 h 609953"/>
              <a:gd name="connsiteX6" fmla="*/ 1818922 w 1849967"/>
              <a:gd name="connsiteY6" fmla="*/ 0 h 609953"/>
              <a:gd name="connsiteX7" fmla="*/ 1811867 w 1849967"/>
              <a:gd name="connsiteY7" fmla="*/ 56445 h 609953"/>
              <a:gd name="connsiteX8" fmla="*/ 1817511 w 1849967"/>
              <a:gd name="connsiteY8" fmla="*/ 119239 h 609953"/>
              <a:gd name="connsiteX9" fmla="*/ 1825978 w 1849967"/>
              <a:gd name="connsiteY9" fmla="*/ 158750 h 609953"/>
              <a:gd name="connsiteX10" fmla="*/ 1843617 w 1849967"/>
              <a:gd name="connsiteY10" fmla="*/ 211667 h 609953"/>
              <a:gd name="connsiteX11" fmla="*/ 1849967 w 1849967"/>
              <a:gd name="connsiteY11" fmla="*/ 230717 h 609953"/>
              <a:gd name="connsiteX12" fmla="*/ 1462617 w 1849967"/>
              <a:gd name="connsiteY12" fmla="*/ 606778 h 609953"/>
              <a:gd name="connsiteX13" fmla="*/ 23636 w 1849967"/>
              <a:gd name="connsiteY13" fmla="*/ 609953 h 609953"/>
              <a:gd name="connsiteX0" fmla="*/ 42686 w 1849967"/>
              <a:gd name="connsiteY0" fmla="*/ 606778 h 606778"/>
              <a:gd name="connsiteX1" fmla="*/ 58561 w 1849967"/>
              <a:gd name="connsiteY1" fmla="*/ 518583 h 606778"/>
              <a:gd name="connsiteX2" fmla="*/ 97789 w 1849967"/>
              <a:gd name="connsiteY2" fmla="*/ 474503 h 606778"/>
              <a:gd name="connsiteX3" fmla="*/ 47127 w 1849967"/>
              <a:gd name="connsiteY3" fmla="*/ 431971 h 606778"/>
              <a:gd name="connsiteX4" fmla="*/ 0 w 1849967"/>
              <a:gd name="connsiteY4" fmla="*/ 324908 h 606778"/>
              <a:gd name="connsiteX5" fmla="*/ 1466144 w 1849967"/>
              <a:gd name="connsiteY5" fmla="*/ 328083 h 606778"/>
              <a:gd name="connsiteX6" fmla="*/ 1818922 w 1849967"/>
              <a:gd name="connsiteY6" fmla="*/ 0 h 606778"/>
              <a:gd name="connsiteX7" fmla="*/ 1811867 w 1849967"/>
              <a:gd name="connsiteY7" fmla="*/ 56445 h 606778"/>
              <a:gd name="connsiteX8" fmla="*/ 1817511 w 1849967"/>
              <a:gd name="connsiteY8" fmla="*/ 119239 h 606778"/>
              <a:gd name="connsiteX9" fmla="*/ 1825978 w 1849967"/>
              <a:gd name="connsiteY9" fmla="*/ 158750 h 606778"/>
              <a:gd name="connsiteX10" fmla="*/ 1843617 w 1849967"/>
              <a:gd name="connsiteY10" fmla="*/ 211667 h 606778"/>
              <a:gd name="connsiteX11" fmla="*/ 1849967 w 1849967"/>
              <a:gd name="connsiteY11" fmla="*/ 230717 h 606778"/>
              <a:gd name="connsiteX12" fmla="*/ 1462617 w 1849967"/>
              <a:gd name="connsiteY12" fmla="*/ 606778 h 606778"/>
              <a:gd name="connsiteX13" fmla="*/ 42686 w 1849967"/>
              <a:gd name="connsiteY13" fmla="*/ 606778 h 606778"/>
              <a:gd name="connsiteX0" fmla="*/ 42686 w 1849967"/>
              <a:gd name="connsiteY0" fmla="*/ 606778 h 606778"/>
              <a:gd name="connsiteX1" fmla="*/ 68086 w 1849967"/>
              <a:gd name="connsiteY1" fmla="*/ 518583 h 606778"/>
              <a:gd name="connsiteX2" fmla="*/ 97789 w 1849967"/>
              <a:gd name="connsiteY2" fmla="*/ 474503 h 606778"/>
              <a:gd name="connsiteX3" fmla="*/ 47127 w 1849967"/>
              <a:gd name="connsiteY3" fmla="*/ 431971 h 606778"/>
              <a:gd name="connsiteX4" fmla="*/ 0 w 1849967"/>
              <a:gd name="connsiteY4" fmla="*/ 324908 h 606778"/>
              <a:gd name="connsiteX5" fmla="*/ 1466144 w 1849967"/>
              <a:gd name="connsiteY5" fmla="*/ 328083 h 606778"/>
              <a:gd name="connsiteX6" fmla="*/ 1818922 w 1849967"/>
              <a:gd name="connsiteY6" fmla="*/ 0 h 606778"/>
              <a:gd name="connsiteX7" fmla="*/ 1811867 w 1849967"/>
              <a:gd name="connsiteY7" fmla="*/ 56445 h 606778"/>
              <a:gd name="connsiteX8" fmla="*/ 1817511 w 1849967"/>
              <a:gd name="connsiteY8" fmla="*/ 119239 h 606778"/>
              <a:gd name="connsiteX9" fmla="*/ 1825978 w 1849967"/>
              <a:gd name="connsiteY9" fmla="*/ 158750 h 606778"/>
              <a:gd name="connsiteX10" fmla="*/ 1843617 w 1849967"/>
              <a:gd name="connsiteY10" fmla="*/ 211667 h 606778"/>
              <a:gd name="connsiteX11" fmla="*/ 1849967 w 1849967"/>
              <a:gd name="connsiteY11" fmla="*/ 230717 h 606778"/>
              <a:gd name="connsiteX12" fmla="*/ 1462617 w 1849967"/>
              <a:gd name="connsiteY12" fmla="*/ 606778 h 606778"/>
              <a:gd name="connsiteX13" fmla="*/ 42686 w 1849967"/>
              <a:gd name="connsiteY13" fmla="*/ 606778 h 606778"/>
              <a:gd name="connsiteX0" fmla="*/ 33161 w 1840442"/>
              <a:gd name="connsiteY0" fmla="*/ 606778 h 606778"/>
              <a:gd name="connsiteX1" fmla="*/ 58561 w 1840442"/>
              <a:gd name="connsiteY1" fmla="*/ 518583 h 606778"/>
              <a:gd name="connsiteX2" fmla="*/ 88264 w 1840442"/>
              <a:gd name="connsiteY2" fmla="*/ 474503 h 606778"/>
              <a:gd name="connsiteX3" fmla="*/ 37602 w 1840442"/>
              <a:gd name="connsiteY3" fmla="*/ 431971 h 606778"/>
              <a:gd name="connsiteX4" fmla="*/ 0 w 1840442"/>
              <a:gd name="connsiteY4" fmla="*/ 324908 h 606778"/>
              <a:gd name="connsiteX5" fmla="*/ 1456619 w 1840442"/>
              <a:gd name="connsiteY5" fmla="*/ 328083 h 606778"/>
              <a:gd name="connsiteX6" fmla="*/ 1809397 w 1840442"/>
              <a:gd name="connsiteY6" fmla="*/ 0 h 606778"/>
              <a:gd name="connsiteX7" fmla="*/ 1802342 w 1840442"/>
              <a:gd name="connsiteY7" fmla="*/ 56445 h 606778"/>
              <a:gd name="connsiteX8" fmla="*/ 1807986 w 1840442"/>
              <a:gd name="connsiteY8" fmla="*/ 119239 h 606778"/>
              <a:gd name="connsiteX9" fmla="*/ 1816453 w 1840442"/>
              <a:gd name="connsiteY9" fmla="*/ 158750 h 606778"/>
              <a:gd name="connsiteX10" fmla="*/ 1834092 w 1840442"/>
              <a:gd name="connsiteY10" fmla="*/ 211667 h 606778"/>
              <a:gd name="connsiteX11" fmla="*/ 1840442 w 1840442"/>
              <a:gd name="connsiteY11" fmla="*/ 230717 h 606778"/>
              <a:gd name="connsiteX12" fmla="*/ 1453092 w 1840442"/>
              <a:gd name="connsiteY12" fmla="*/ 606778 h 606778"/>
              <a:gd name="connsiteX13" fmla="*/ 33161 w 1840442"/>
              <a:gd name="connsiteY13" fmla="*/ 606778 h 606778"/>
              <a:gd name="connsiteX0" fmla="*/ 33161 w 1840442"/>
              <a:gd name="connsiteY0" fmla="*/ 606778 h 606778"/>
              <a:gd name="connsiteX1" fmla="*/ 58561 w 1840442"/>
              <a:gd name="connsiteY1" fmla="*/ 518583 h 606778"/>
              <a:gd name="connsiteX2" fmla="*/ 88264 w 1840442"/>
              <a:gd name="connsiteY2" fmla="*/ 474503 h 606778"/>
              <a:gd name="connsiteX3" fmla="*/ 37602 w 1840442"/>
              <a:gd name="connsiteY3" fmla="*/ 431971 h 606778"/>
              <a:gd name="connsiteX4" fmla="*/ 0 w 1840442"/>
              <a:gd name="connsiteY4" fmla="*/ 324908 h 606778"/>
              <a:gd name="connsiteX5" fmla="*/ 1456619 w 1840442"/>
              <a:gd name="connsiteY5" fmla="*/ 328083 h 606778"/>
              <a:gd name="connsiteX6" fmla="*/ 1809397 w 1840442"/>
              <a:gd name="connsiteY6" fmla="*/ 0 h 606778"/>
              <a:gd name="connsiteX7" fmla="*/ 1802342 w 1840442"/>
              <a:gd name="connsiteY7" fmla="*/ 56445 h 606778"/>
              <a:gd name="connsiteX8" fmla="*/ 1820686 w 1840442"/>
              <a:gd name="connsiteY8" fmla="*/ 106539 h 606778"/>
              <a:gd name="connsiteX9" fmla="*/ 1816453 w 1840442"/>
              <a:gd name="connsiteY9" fmla="*/ 158750 h 606778"/>
              <a:gd name="connsiteX10" fmla="*/ 1834092 w 1840442"/>
              <a:gd name="connsiteY10" fmla="*/ 211667 h 606778"/>
              <a:gd name="connsiteX11" fmla="*/ 1840442 w 1840442"/>
              <a:gd name="connsiteY11" fmla="*/ 230717 h 606778"/>
              <a:gd name="connsiteX12" fmla="*/ 1453092 w 1840442"/>
              <a:gd name="connsiteY12" fmla="*/ 606778 h 606778"/>
              <a:gd name="connsiteX13" fmla="*/ 33161 w 1840442"/>
              <a:gd name="connsiteY13" fmla="*/ 606778 h 606778"/>
              <a:gd name="connsiteX0" fmla="*/ 33161 w 1840442"/>
              <a:gd name="connsiteY0" fmla="*/ 628130 h 628130"/>
              <a:gd name="connsiteX1" fmla="*/ 58561 w 1840442"/>
              <a:gd name="connsiteY1" fmla="*/ 539935 h 628130"/>
              <a:gd name="connsiteX2" fmla="*/ 88264 w 1840442"/>
              <a:gd name="connsiteY2" fmla="*/ 495855 h 628130"/>
              <a:gd name="connsiteX3" fmla="*/ 37602 w 1840442"/>
              <a:gd name="connsiteY3" fmla="*/ 453323 h 628130"/>
              <a:gd name="connsiteX4" fmla="*/ 0 w 1840442"/>
              <a:gd name="connsiteY4" fmla="*/ 346260 h 628130"/>
              <a:gd name="connsiteX5" fmla="*/ 1456619 w 1840442"/>
              <a:gd name="connsiteY5" fmla="*/ 349435 h 628130"/>
              <a:gd name="connsiteX6" fmla="*/ 1809397 w 1840442"/>
              <a:gd name="connsiteY6" fmla="*/ 21352 h 628130"/>
              <a:gd name="connsiteX7" fmla="*/ 1774188 w 1840442"/>
              <a:gd name="connsiteY7" fmla="*/ 38655 h 628130"/>
              <a:gd name="connsiteX8" fmla="*/ 1802342 w 1840442"/>
              <a:gd name="connsiteY8" fmla="*/ 77797 h 628130"/>
              <a:gd name="connsiteX9" fmla="*/ 1820686 w 1840442"/>
              <a:gd name="connsiteY9" fmla="*/ 127891 h 628130"/>
              <a:gd name="connsiteX10" fmla="*/ 1816453 w 1840442"/>
              <a:gd name="connsiteY10" fmla="*/ 180102 h 628130"/>
              <a:gd name="connsiteX11" fmla="*/ 1834092 w 1840442"/>
              <a:gd name="connsiteY11" fmla="*/ 233019 h 628130"/>
              <a:gd name="connsiteX12" fmla="*/ 1840442 w 1840442"/>
              <a:gd name="connsiteY12" fmla="*/ 252069 h 628130"/>
              <a:gd name="connsiteX13" fmla="*/ 1453092 w 1840442"/>
              <a:gd name="connsiteY13" fmla="*/ 628130 h 628130"/>
              <a:gd name="connsiteX14" fmla="*/ 33161 w 1840442"/>
              <a:gd name="connsiteY14" fmla="*/ 628130 h 628130"/>
              <a:gd name="connsiteX0" fmla="*/ 33161 w 1840442"/>
              <a:gd name="connsiteY0" fmla="*/ 589475 h 589475"/>
              <a:gd name="connsiteX1" fmla="*/ 58561 w 1840442"/>
              <a:gd name="connsiteY1" fmla="*/ 501280 h 589475"/>
              <a:gd name="connsiteX2" fmla="*/ 88264 w 1840442"/>
              <a:gd name="connsiteY2" fmla="*/ 457200 h 589475"/>
              <a:gd name="connsiteX3" fmla="*/ 37602 w 1840442"/>
              <a:gd name="connsiteY3" fmla="*/ 414668 h 589475"/>
              <a:gd name="connsiteX4" fmla="*/ 0 w 1840442"/>
              <a:gd name="connsiteY4" fmla="*/ 307605 h 589475"/>
              <a:gd name="connsiteX5" fmla="*/ 1456619 w 1840442"/>
              <a:gd name="connsiteY5" fmla="*/ 310780 h 589475"/>
              <a:gd name="connsiteX6" fmla="*/ 1774188 w 1840442"/>
              <a:gd name="connsiteY6" fmla="*/ 0 h 589475"/>
              <a:gd name="connsiteX7" fmla="*/ 1802342 w 1840442"/>
              <a:gd name="connsiteY7" fmla="*/ 39142 h 589475"/>
              <a:gd name="connsiteX8" fmla="*/ 1820686 w 1840442"/>
              <a:gd name="connsiteY8" fmla="*/ 89236 h 589475"/>
              <a:gd name="connsiteX9" fmla="*/ 1816453 w 1840442"/>
              <a:gd name="connsiteY9" fmla="*/ 141447 h 589475"/>
              <a:gd name="connsiteX10" fmla="*/ 1834092 w 1840442"/>
              <a:gd name="connsiteY10" fmla="*/ 194364 h 589475"/>
              <a:gd name="connsiteX11" fmla="*/ 1840442 w 1840442"/>
              <a:gd name="connsiteY11" fmla="*/ 213414 h 589475"/>
              <a:gd name="connsiteX12" fmla="*/ 1453092 w 1840442"/>
              <a:gd name="connsiteY12" fmla="*/ 589475 h 589475"/>
              <a:gd name="connsiteX13" fmla="*/ 33161 w 1840442"/>
              <a:gd name="connsiteY13" fmla="*/ 589475 h 589475"/>
              <a:gd name="connsiteX0" fmla="*/ 33161 w 1840442"/>
              <a:gd name="connsiteY0" fmla="*/ 599000 h 599000"/>
              <a:gd name="connsiteX1" fmla="*/ 58561 w 1840442"/>
              <a:gd name="connsiteY1" fmla="*/ 510805 h 599000"/>
              <a:gd name="connsiteX2" fmla="*/ 88264 w 1840442"/>
              <a:gd name="connsiteY2" fmla="*/ 466725 h 599000"/>
              <a:gd name="connsiteX3" fmla="*/ 37602 w 1840442"/>
              <a:gd name="connsiteY3" fmla="*/ 424193 h 599000"/>
              <a:gd name="connsiteX4" fmla="*/ 0 w 1840442"/>
              <a:gd name="connsiteY4" fmla="*/ 317130 h 599000"/>
              <a:gd name="connsiteX5" fmla="*/ 1456619 w 1840442"/>
              <a:gd name="connsiteY5" fmla="*/ 320305 h 599000"/>
              <a:gd name="connsiteX6" fmla="*/ 1790063 w 1840442"/>
              <a:gd name="connsiteY6" fmla="*/ 0 h 599000"/>
              <a:gd name="connsiteX7" fmla="*/ 1802342 w 1840442"/>
              <a:gd name="connsiteY7" fmla="*/ 48667 h 599000"/>
              <a:gd name="connsiteX8" fmla="*/ 1820686 w 1840442"/>
              <a:gd name="connsiteY8" fmla="*/ 98761 h 599000"/>
              <a:gd name="connsiteX9" fmla="*/ 1816453 w 1840442"/>
              <a:gd name="connsiteY9" fmla="*/ 150972 h 599000"/>
              <a:gd name="connsiteX10" fmla="*/ 1834092 w 1840442"/>
              <a:gd name="connsiteY10" fmla="*/ 203889 h 599000"/>
              <a:gd name="connsiteX11" fmla="*/ 1840442 w 1840442"/>
              <a:gd name="connsiteY11" fmla="*/ 222939 h 599000"/>
              <a:gd name="connsiteX12" fmla="*/ 1453092 w 1840442"/>
              <a:gd name="connsiteY12" fmla="*/ 599000 h 599000"/>
              <a:gd name="connsiteX13" fmla="*/ 33161 w 1840442"/>
              <a:gd name="connsiteY13" fmla="*/ 599000 h 599000"/>
              <a:gd name="connsiteX0" fmla="*/ 33161 w 1841853"/>
              <a:gd name="connsiteY0" fmla="*/ 599000 h 599000"/>
              <a:gd name="connsiteX1" fmla="*/ 58561 w 1841853"/>
              <a:gd name="connsiteY1" fmla="*/ 510805 h 599000"/>
              <a:gd name="connsiteX2" fmla="*/ 88264 w 1841853"/>
              <a:gd name="connsiteY2" fmla="*/ 466725 h 599000"/>
              <a:gd name="connsiteX3" fmla="*/ 37602 w 1841853"/>
              <a:gd name="connsiteY3" fmla="*/ 424193 h 599000"/>
              <a:gd name="connsiteX4" fmla="*/ 0 w 1841853"/>
              <a:gd name="connsiteY4" fmla="*/ 317130 h 599000"/>
              <a:gd name="connsiteX5" fmla="*/ 1456619 w 1841853"/>
              <a:gd name="connsiteY5" fmla="*/ 320305 h 599000"/>
              <a:gd name="connsiteX6" fmla="*/ 1790063 w 1841853"/>
              <a:gd name="connsiteY6" fmla="*/ 0 h 599000"/>
              <a:gd name="connsiteX7" fmla="*/ 1802342 w 1841853"/>
              <a:gd name="connsiteY7" fmla="*/ 48667 h 599000"/>
              <a:gd name="connsiteX8" fmla="*/ 1820686 w 1841853"/>
              <a:gd name="connsiteY8" fmla="*/ 98761 h 599000"/>
              <a:gd name="connsiteX9" fmla="*/ 1841853 w 1841853"/>
              <a:gd name="connsiteY9" fmla="*/ 150972 h 599000"/>
              <a:gd name="connsiteX10" fmla="*/ 1834092 w 1841853"/>
              <a:gd name="connsiteY10" fmla="*/ 203889 h 599000"/>
              <a:gd name="connsiteX11" fmla="*/ 1840442 w 1841853"/>
              <a:gd name="connsiteY11" fmla="*/ 222939 h 599000"/>
              <a:gd name="connsiteX12" fmla="*/ 1453092 w 1841853"/>
              <a:gd name="connsiteY12" fmla="*/ 599000 h 599000"/>
              <a:gd name="connsiteX13" fmla="*/ 33161 w 1841853"/>
              <a:gd name="connsiteY13" fmla="*/ 599000 h 599000"/>
              <a:gd name="connsiteX0" fmla="*/ 33161 w 1870372"/>
              <a:gd name="connsiteY0" fmla="*/ 599000 h 599000"/>
              <a:gd name="connsiteX1" fmla="*/ 58561 w 1870372"/>
              <a:gd name="connsiteY1" fmla="*/ 510805 h 599000"/>
              <a:gd name="connsiteX2" fmla="*/ 88264 w 1870372"/>
              <a:gd name="connsiteY2" fmla="*/ 466725 h 599000"/>
              <a:gd name="connsiteX3" fmla="*/ 37602 w 1870372"/>
              <a:gd name="connsiteY3" fmla="*/ 424193 h 599000"/>
              <a:gd name="connsiteX4" fmla="*/ 0 w 1870372"/>
              <a:gd name="connsiteY4" fmla="*/ 317130 h 599000"/>
              <a:gd name="connsiteX5" fmla="*/ 1456619 w 1870372"/>
              <a:gd name="connsiteY5" fmla="*/ 320305 h 599000"/>
              <a:gd name="connsiteX6" fmla="*/ 1790063 w 1870372"/>
              <a:gd name="connsiteY6" fmla="*/ 0 h 599000"/>
              <a:gd name="connsiteX7" fmla="*/ 1802342 w 1870372"/>
              <a:gd name="connsiteY7" fmla="*/ 48667 h 599000"/>
              <a:gd name="connsiteX8" fmla="*/ 1820686 w 1870372"/>
              <a:gd name="connsiteY8" fmla="*/ 98761 h 599000"/>
              <a:gd name="connsiteX9" fmla="*/ 1841853 w 1870372"/>
              <a:gd name="connsiteY9" fmla="*/ 150972 h 599000"/>
              <a:gd name="connsiteX10" fmla="*/ 1840442 w 1870372"/>
              <a:gd name="connsiteY10" fmla="*/ 222939 h 599000"/>
              <a:gd name="connsiteX11" fmla="*/ 1453092 w 1870372"/>
              <a:gd name="connsiteY11" fmla="*/ 599000 h 599000"/>
              <a:gd name="connsiteX12" fmla="*/ 33161 w 1870372"/>
              <a:gd name="connsiteY12" fmla="*/ 599000 h 599000"/>
              <a:gd name="connsiteX0" fmla="*/ 33161 w 1868244"/>
              <a:gd name="connsiteY0" fmla="*/ 599000 h 599000"/>
              <a:gd name="connsiteX1" fmla="*/ 58561 w 1868244"/>
              <a:gd name="connsiteY1" fmla="*/ 510805 h 599000"/>
              <a:gd name="connsiteX2" fmla="*/ 88264 w 1868244"/>
              <a:gd name="connsiteY2" fmla="*/ 466725 h 599000"/>
              <a:gd name="connsiteX3" fmla="*/ 37602 w 1868244"/>
              <a:gd name="connsiteY3" fmla="*/ 424193 h 599000"/>
              <a:gd name="connsiteX4" fmla="*/ 0 w 1868244"/>
              <a:gd name="connsiteY4" fmla="*/ 317130 h 599000"/>
              <a:gd name="connsiteX5" fmla="*/ 1456619 w 1868244"/>
              <a:gd name="connsiteY5" fmla="*/ 320305 h 599000"/>
              <a:gd name="connsiteX6" fmla="*/ 1790063 w 1868244"/>
              <a:gd name="connsiteY6" fmla="*/ 0 h 599000"/>
              <a:gd name="connsiteX7" fmla="*/ 1802342 w 1868244"/>
              <a:gd name="connsiteY7" fmla="*/ 48667 h 599000"/>
              <a:gd name="connsiteX8" fmla="*/ 1820686 w 1868244"/>
              <a:gd name="connsiteY8" fmla="*/ 98761 h 599000"/>
              <a:gd name="connsiteX9" fmla="*/ 1841853 w 1868244"/>
              <a:gd name="connsiteY9" fmla="*/ 150972 h 599000"/>
              <a:gd name="connsiteX10" fmla="*/ 1840442 w 1868244"/>
              <a:gd name="connsiteY10" fmla="*/ 222939 h 599000"/>
              <a:gd name="connsiteX11" fmla="*/ 1453092 w 1868244"/>
              <a:gd name="connsiteY11" fmla="*/ 599000 h 599000"/>
              <a:gd name="connsiteX12" fmla="*/ 33161 w 1868244"/>
              <a:gd name="connsiteY12" fmla="*/ 599000 h 599000"/>
              <a:gd name="connsiteX0" fmla="*/ 33161 w 1841853"/>
              <a:gd name="connsiteY0" fmla="*/ 599000 h 599000"/>
              <a:gd name="connsiteX1" fmla="*/ 58561 w 1841853"/>
              <a:gd name="connsiteY1" fmla="*/ 510805 h 599000"/>
              <a:gd name="connsiteX2" fmla="*/ 88264 w 1841853"/>
              <a:gd name="connsiteY2" fmla="*/ 466725 h 599000"/>
              <a:gd name="connsiteX3" fmla="*/ 37602 w 1841853"/>
              <a:gd name="connsiteY3" fmla="*/ 424193 h 599000"/>
              <a:gd name="connsiteX4" fmla="*/ 0 w 1841853"/>
              <a:gd name="connsiteY4" fmla="*/ 317130 h 599000"/>
              <a:gd name="connsiteX5" fmla="*/ 1456619 w 1841853"/>
              <a:gd name="connsiteY5" fmla="*/ 320305 h 599000"/>
              <a:gd name="connsiteX6" fmla="*/ 1790063 w 1841853"/>
              <a:gd name="connsiteY6" fmla="*/ 0 h 599000"/>
              <a:gd name="connsiteX7" fmla="*/ 1802342 w 1841853"/>
              <a:gd name="connsiteY7" fmla="*/ 48667 h 599000"/>
              <a:gd name="connsiteX8" fmla="*/ 1820686 w 1841853"/>
              <a:gd name="connsiteY8" fmla="*/ 98761 h 599000"/>
              <a:gd name="connsiteX9" fmla="*/ 1841853 w 1841853"/>
              <a:gd name="connsiteY9" fmla="*/ 150972 h 599000"/>
              <a:gd name="connsiteX10" fmla="*/ 1840442 w 1841853"/>
              <a:gd name="connsiteY10" fmla="*/ 222939 h 599000"/>
              <a:gd name="connsiteX11" fmla="*/ 1453092 w 1841853"/>
              <a:gd name="connsiteY11" fmla="*/ 599000 h 599000"/>
              <a:gd name="connsiteX12" fmla="*/ 33161 w 1841853"/>
              <a:gd name="connsiteY12" fmla="*/ 599000 h 599000"/>
              <a:gd name="connsiteX0" fmla="*/ 33161 w 1878737"/>
              <a:gd name="connsiteY0" fmla="*/ 599000 h 599000"/>
              <a:gd name="connsiteX1" fmla="*/ 58561 w 1878737"/>
              <a:gd name="connsiteY1" fmla="*/ 510805 h 599000"/>
              <a:gd name="connsiteX2" fmla="*/ 88264 w 1878737"/>
              <a:gd name="connsiteY2" fmla="*/ 466725 h 599000"/>
              <a:gd name="connsiteX3" fmla="*/ 37602 w 1878737"/>
              <a:gd name="connsiteY3" fmla="*/ 424193 h 599000"/>
              <a:gd name="connsiteX4" fmla="*/ 0 w 1878737"/>
              <a:gd name="connsiteY4" fmla="*/ 317130 h 599000"/>
              <a:gd name="connsiteX5" fmla="*/ 1456619 w 1878737"/>
              <a:gd name="connsiteY5" fmla="*/ 320305 h 599000"/>
              <a:gd name="connsiteX6" fmla="*/ 1790063 w 1878737"/>
              <a:gd name="connsiteY6" fmla="*/ 0 h 599000"/>
              <a:gd name="connsiteX7" fmla="*/ 1802342 w 1878737"/>
              <a:gd name="connsiteY7" fmla="*/ 48667 h 599000"/>
              <a:gd name="connsiteX8" fmla="*/ 1820686 w 1878737"/>
              <a:gd name="connsiteY8" fmla="*/ 98761 h 599000"/>
              <a:gd name="connsiteX9" fmla="*/ 1841853 w 1878737"/>
              <a:gd name="connsiteY9" fmla="*/ 150972 h 599000"/>
              <a:gd name="connsiteX10" fmla="*/ 1840442 w 1878737"/>
              <a:gd name="connsiteY10" fmla="*/ 222939 h 599000"/>
              <a:gd name="connsiteX11" fmla="*/ 1453092 w 1878737"/>
              <a:gd name="connsiteY11" fmla="*/ 599000 h 599000"/>
              <a:gd name="connsiteX12" fmla="*/ 33161 w 1878737"/>
              <a:gd name="connsiteY12" fmla="*/ 599000 h 599000"/>
              <a:gd name="connsiteX0" fmla="*/ 33161 w 1841853"/>
              <a:gd name="connsiteY0" fmla="*/ 599000 h 599000"/>
              <a:gd name="connsiteX1" fmla="*/ 58561 w 1841853"/>
              <a:gd name="connsiteY1" fmla="*/ 510805 h 599000"/>
              <a:gd name="connsiteX2" fmla="*/ 88264 w 1841853"/>
              <a:gd name="connsiteY2" fmla="*/ 466725 h 599000"/>
              <a:gd name="connsiteX3" fmla="*/ 37602 w 1841853"/>
              <a:gd name="connsiteY3" fmla="*/ 424193 h 599000"/>
              <a:gd name="connsiteX4" fmla="*/ 0 w 1841853"/>
              <a:gd name="connsiteY4" fmla="*/ 317130 h 599000"/>
              <a:gd name="connsiteX5" fmla="*/ 1456619 w 1841853"/>
              <a:gd name="connsiteY5" fmla="*/ 320305 h 599000"/>
              <a:gd name="connsiteX6" fmla="*/ 1790063 w 1841853"/>
              <a:gd name="connsiteY6" fmla="*/ 0 h 599000"/>
              <a:gd name="connsiteX7" fmla="*/ 1802342 w 1841853"/>
              <a:gd name="connsiteY7" fmla="*/ 48667 h 599000"/>
              <a:gd name="connsiteX8" fmla="*/ 1820686 w 1841853"/>
              <a:gd name="connsiteY8" fmla="*/ 98761 h 599000"/>
              <a:gd name="connsiteX9" fmla="*/ 1841853 w 1841853"/>
              <a:gd name="connsiteY9" fmla="*/ 150972 h 599000"/>
              <a:gd name="connsiteX10" fmla="*/ 1840442 w 1841853"/>
              <a:gd name="connsiteY10" fmla="*/ 222939 h 599000"/>
              <a:gd name="connsiteX11" fmla="*/ 1453092 w 1841853"/>
              <a:gd name="connsiteY11" fmla="*/ 599000 h 599000"/>
              <a:gd name="connsiteX12" fmla="*/ 33161 w 1841853"/>
              <a:gd name="connsiteY12" fmla="*/ 599000 h 599000"/>
              <a:gd name="connsiteX0" fmla="*/ 33161 w 1854634"/>
              <a:gd name="connsiteY0" fmla="*/ 599000 h 599000"/>
              <a:gd name="connsiteX1" fmla="*/ 58561 w 1854634"/>
              <a:gd name="connsiteY1" fmla="*/ 510805 h 599000"/>
              <a:gd name="connsiteX2" fmla="*/ 88264 w 1854634"/>
              <a:gd name="connsiteY2" fmla="*/ 466725 h 599000"/>
              <a:gd name="connsiteX3" fmla="*/ 37602 w 1854634"/>
              <a:gd name="connsiteY3" fmla="*/ 424193 h 599000"/>
              <a:gd name="connsiteX4" fmla="*/ 0 w 1854634"/>
              <a:gd name="connsiteY4" fmla="*/ 317130 h 599000"/>
              <a:gd name="connsiteX5" fmla="*/ 1456619 w 1854634"/>
              <a:gd name="connsiteY5" fmla="*/ 320305 h 599000"/>
              <a:gd name="connsiteX6" fmla="*/ 1790063 w 1854634"/>
              <a:gd name="connsiteY6" fmla="*/ 0 h 599000"/>
              <a:gd name="connsiteX7" fmla="*/ 1802342 w 1854634"/>
              <a:gd name="connsiteY7" fmla="*/ 48667 h 599000"/>
              <a:gd name="connsiteX8" fmla="*/ 1820686 w 1854634"/>
              <a:gd name="connsiteY8" fmla="*/ 98761 h 599000"/>
              <a:gd name="connsiteX9" fmla="*/ 1841853 w 1854634"/>
              <a:gd name="connsiteY9" fmla="*/ 150972 h 599000"/>
              <a:gd name="connsiteX10" fmla="*/ 1840442 w 1854634"/>
              <a:gd name="connsiteY10" fmla="*/ 222939 h 599000"/>
              <a:gd name="connsiteX11" fmla="*/ 1453092 w 1854634"/>
              <a:gd name="connsiteY11" fmla="*/ 599000 h 599000"/>
              <a:gd name="connsiteX12" fmla="*/ 33161 w 1854634"/>
              <a:gd name="connsiteY12" fmla="*/ 599000 h 599000"/>
              <a:gd name="connsiteX0" fmla="*/ 33161 w 1841853"/>
              <a:gd name="connsiteY0" fmla="*/ 599000 h 599000"/>
              <a:gd name="connsiteX1" fmla="*/ 58561 w 1841853"/>
              <a:gd name="connsiteY1" fmla="*/ 510805 h 599000"/>
              <a:gd name="connsiteX2" fmla="*/ 88264 w 1841853"/>
              <a:gd name="connsiteY2" fmla="*/ 466725 h 599000"/>
              <a:gd name="connsiteX3" fmla="*/ 37602 w 1841853"/>
              <a:gd name="connsiteY3" fmla="*/ 424193 h 599000"/>
              <a:gd name="connsiteX4" fmla="*/ 0 w 1841853"/>
              <a:gd name="connsiteY4" fmla="*/ 317130 h 599000"/>
              <a:gd name="connsiteX5" fmla="*/ 1456619 w 1841853"/>
              <a:gd name="connsiteY5" fmla="*/ 320305 h 599000"/>
              <a:gd name="connsiteX6" fmla="*/ 1790063 w 1841853"/>
              <a:gd name="connsiteY6" fmla="*/ 0 h 599000"/>
              <a:gd name="connsiteX7" fmla="*/ 1802342 w 1841853"/>
              <a:gd name="connsiteY7" fmla="*/ 48667 h 599000"/>
              <a:gd name="connsiteX8" fmla="*/ 1820686 w 1841853"/>
              <a:gd name="connsiteY8" fmla="*/ 98761 h 599000"/>
              <a:gd name="connsiteX9" fmla="*/ 1841853 w 1841853"/>
              <a:gd name="connsiteY9" fmla="*/ 150972 h 599000"/>
              <a:gd name="connsiteX10" fmla="*/ 1840442 w 1841853"/>
              <a:gd name="connsiteY10" fmla="*/ 222939 h 599000"/>
              <a:gd name="connsiteX11" fmla="*/ 1453092 w 1841853"/>
              <a:gd name="connsiteY11" fmla="*/ 599000 h 599000"/>
              <a:gd name="connsiteX12" fmla="*/ 33161 w 1841853"/>
              <a:gd name="connsiteY12" fmla="*/ 599000 h 599000"/>
              <a:gd name="connsiteX0" fmla="*/ 33161 w 1857062"/>
              <a:gd name="connsiteY0" fmla="*/ 599000 h 599000"/>
              <a:gd name="connsiteX1" fmla="*/ 58561 w 1857062"/>
              <a:gd name="connsiteY1" fmla="*/ 510805 h 599000"/>
              <a:gd name="connsiteX2" fmla="*/ 88264 w 1857062"/>
              <a:gd name="connsiteY2" fmla="*/ 466725 h 599000"/>
              <a:gd name="connsiteX3" fmla="*/ 37602 w 1857062"/>
              <a:gd name="connsiteY3" fmla="*/ 424193 h 599000"/>
              <a:gd name="connsiteX4" fmla="*/ 0 w 1857062"/>
              <a:gd name="connsiteY4" fmla="*/ 317130 h 599000"/>
              <a:gd name="connsiteX5" fmla="*/ 1456619 w 1857062"/>
              <a:gd name="connsiteY5" fmla="*/ 320305 h 599000"/>
              <a:gd name="connsiteX6" fmla="*/ 1790063 w 1857062"/>
              <a:gd name="connsiteY6" fmla="*/ 0 h 599000"/>
              <a:gd name="connsiteX7" fmla="*/ 1802342 w 1857062"/>
              <a:gd name="connsiteY7" fmla="*/ 48667 h 599000"/>
              <a:gd name="connsiteX8" fmla="*/ 1820686 w 1857062"/>
              <a:gd name="connsiteY8" fmla="*/ 98761 h 599000"/>
              <a:gd name="connsiteX9" fmla="*/ 1841853 w 1857062"/>
              <a:gd name="connsiteY9" fmla="*/ 150972 h 599000"/>
              <a:gd name="connsiteX10" fmla="*/ 1840442 w 1857062"/>
              <a:gd name="connsiteY10" fmla="*/ 222939 h 599000"/>
              <a:gd name="connsiteX11" fmla="*/ 1453092 w 1857062"/>
              <a:gd name="connsiteY11" fmla="*/ 599000 h 599000"/>
              <a:gd name="connsiteX12" fmla="*/ 33161 w 1857062"/>
              <a:gd name="connsiteY12" fmla="*/ 599000 h 599000"/>
              <a:gd name="connsiteX0" fmla="*/ 33161 w 1848021"/>
              <a:gd name="connsiteY0" fmla="*/ 599000 h 599000"/>
              <a:gd name="connsiteX1" fmla="*/ 58561 w 1848021"/>
              <a:gd name="connsiteY1" fmla="*/ 510805 h 599000"/>
              <a:gd name="connsiteX2" fmla="*/ 88264 w 1848021"/>
              <a:gd name="connsiteY2" fmla="*/ 466725 h 599000"/>
              <a:gd name="connsiteX3" fmla="*/ 37602 w 1848021"/>
              <a:gd name="connsiteY3" fmla="*/ 424193 h 599000"/>
              <a:gd name="connsiteX4" fmla="*/ 0 w 1848021"/>
              <a:gd name="connsiteY4" fmla="*/ 317130 h 599000"/>
              <a:gd name="connsiteX5" fmla="*/ 1456619 w 1848021"/>
              <a:gd name="connsiteY5" fmla="*/ 320305 h 599000"/>
              <a:gd name="connsiteX6" fmla="*/ 1790063 w 1848021"/>
              <a:gd name="connsiteY6" fmla="*/ 0 h 599000"/>
              <a:gd name="connsiteX7" fmla="*/ 1802342 w 1848021"/>
              <a:gd name="connsiteY7" fmla="*/ 48667 h 599000"/>
              <a:gd name="connsiteX8" fmla="*/ 1820686 w 1848021"/>
              <a:gd name="connsiteY8" fmla="*/ 98761 h 599000"/>
              <a:gd name="connsiteX9" fmla="*/ 1841853 w 1848021"/>
              <a:gd name="connsiteY9" fmla="*/ 150972 h 599000"/>
              <a:gd name="connsiteX10" fmla="*/ 1827742 w 1848021"/>
              <a:gd name="connsiteY10" fmla="*/ 207064 h 599000"/>
              <a:gd name="connsiteX11" fmla="*/ 1453092 w 1848021"/>
              <a:gd name="connsiteY11" fmla="*/ 599000 h 599000"/>
              <a:gd name="connsiteX12" fmla="*/ 33161 w 1848021"/>
              <a:gd name="connsiteY12" fmla="*/ 599000 h 599000"/>
              <a:gd name="connsiteX0" fmla="*/ 33161 w 1848021"/>
              <a:gd name="connsiteY0" fmla="*/ 599000 h 599000"/>
              <a:gd name="connsiteX1" fmla="*/ 58561 w 1848021"/>
              <a:gd name="connsiteY1" fmla="*/ 510805 h 599000"/>
              <a:gd name="connsiteX2" fmla="*/ 88264 w 1848021"/>
              <a:gd name="connsiteY2" fmla="*/ 466725 h 599000"/>
              <a:gd name="connsiteX3" fmla="*/ 37602 w 1848021"/>
              <a:gd name="connsiteY3" fmla="*/ 424193 h 599000"/>
              <a:gd name="connsiteX4" fmla="*/ 0 w 1848021"/>
              <a:gd name="connsiteY4" fmla="*/ 317130 h 599000"/>
              <a:gd name="connsiteX5" fmla="*/ 1456619 w 1848021"/>
              <a:gd name="connsiteY5" fmla="*/ 320305 h 599000"/>
              <a:gd name="connsiteX6" fmla="*/ 1790063 w 1848021"/>
              <a:gd name="connsiteY6" fmla="*/ 0 h 599000"/>
              <a:gd name="connsiteX7" fmla="*/ 1811867 w 1848021"/>
              <a:gd name="connsiteY7" fmla="*/ 48667 h 599000"/>
              <a:gd name="connsiteX8" fmla="*/ 1820686 w 1848021"/>
              <a:gd name="connsiteY8" fmla="*/ 98761 h 599000"/>
              <a:gd name="connsiteX9" fmla="*/ 1841853 w 1848021"/>
              <a:gd name="connsiteY9" fmla="*/ 150972 h 599000"/>
              <a:gd name="connsiteX10" fmla="*/ 1827742 w 1848021"/>
              <a:gd name="connsiteY10" fmla="*/ 207064 h 599000"/>
              <a:gd name="connsiteX11" fmla="*/ 1453092 w 1848021"/>
              <a:gd name="connsiteY11" fmla="*/ 599000 h 599000"/>
              <a:gd name="connsiteX12" fmla="*/ 33161 w 1848021"/>
              <a:gd name="connsiteY12" fmla="*/ 599000 h 599000"/>
              <a:gd name="connsiteX0" fmla="*/ 40977 w 1848021"/>
              <a:gd name="connsiteY0" fmla="*/ 571646 h 599000"/>
              <a:gd name="connsiteX1" fmla="*/ 58561 w 1848021"/>
              <a:gd name="connsiteY1" fmla="*/ 510805 h 599000"/>
              <a:gd name="connsiteX2" fmla="*/ 88264 w 1848021"/>
              <a:gd name="connsiteY2" fmla="*/ 466725 h 599000"/>
              <a:gd name="connsiteX3" fmla="*/ 37602 w 1848021"/>
              <a:gd name="connsiteY3" fmla="*/ 424193 h 599000"/>
              <a:gd name="connsiteX4" fmla="*/ 0 w 1848021"/>
              <a:gd name="connsiteY4" fmla="*/ 317130 h 599000"/>
              <a:gd name="connsiteX5" fmla="*/ 1456619 w 1848021"/>
              <a:gd name="connsiteY5" fmla="*/ 320305 h 599000"/>
              <a:gd name="connsiteX6" fmla="*/ 1790063 w 1848021"/>
              <a:gd name="connsiteY6" fmla="*/ 0 h 599000"/>
              <a:gd name="connsiteX7" fmla="*/ 1811867 w 1848021"/>
              <a:gd name="connsiteY7" fmla="*/ 48667 h 599000"/>
              <a:gd name="connsiteX8" fmla="*/ 1820686 w 1848021"/>
              <a:gd name="connsiteY8" fmla="*/ 98761 h 599000"/>
              <a:gd name="connsiteX9" fmla="*/ 1841853 w 1848021"/>
              <a:gd name="connsiteY9" fmla="*/ 150972 h 599000"/>
              <a:gd name="connsiteX10" fmla="*/ 1827742 w 1848021"/>
              <a:gd name="connsiteY10" fmla="*/ 207064 h 599000"/>
              <a:gd name="connsiteX11" fmla="*/ 1453092 w 1848021"/>
              <a:gd name="connsiteY11" fmla="*/ 599000 h 599000"/>
              <a:gd name="connsiteX12" fmla="*/ 40977 w 1848021"/>
              <a:gd name="connsiteY12" fmla="*/ 571646 h 599000"/>
              <a:gd name="connsiteX0" fmla="*/ 40977 w 1859040"/>
              <a:gd name="connsiteY0" fmla="*/ 571646 h 571646"/>
              <a:gd name="connsiteX1" fmla="*/ 58561 w 1859040"/>
              <a:gd name="connsiteY1" fmla="*/ 510805 h 571646"/>
              <a:gd name="connsiteX2" fmla="*/ 88264 w 1859040"/>
              <a:gd name="connsiteY2" fmla="*/ 466725 h 571646"/>
              <a:gd name="connsiteX3" fmla="*/ 37602 w 1859040"/>
              <a:gd name="connsiteY3" fmla="*/ 424193 h 571646"/>
              <a:gd name="connsiteX4" fmla="*/ 0 w 1859040"/>
              <a:gd name="connsiteY4" fmla="*/ 317130 h 571646"/>
              <a:gd name="connsiteX5" fmla="*/ 1456619 w 1859040"/>
              <a:gd name="connsiteY5" fmla="*/ 320305 h 571646"/>
              <a:gd name="connsiteX6" fmla="*/ 1790063 w 1859040"/>
              <a:gd name="connsiteY6" fmla="*/ 0 h 571646"/>
              <a:gd name="connsiteX7" fmla="*/ 1811867 w 1859040"/>
              <a:gd name="connsiteY7" fmla="*/ 48667 h 571646"/>
              <a:gd name="connsiteX8" fmla="*/ 1820686 w 1859040"/>
              <a:gd name="connsiteY8" fmla="*/ 98761 h 571646"/>
              <a:gd name="connsiteX9" fmla="*/ 1841853 w 1859040"/>
              <a:gd name="connsiteY9" fmla="*/ 150972 h 571646"/>
              <a:gd name="connsiteX10" fmla="*/ 1827742 w 1859040"/>
              <a:gd name="connsiteY10" fmla="*/ 207064 h 571646"/>
              <a:gd name="connsiteX11" fmla="*/ 1453092 w 1859040"/>
              <a:gd name="connsiteY11" fmla="*/ 567739 h 571646"/>
              <a:gd name="connsiteX12" fmla="*/ 40977 w 1859040"/>
              <a:gd name="connsiteY12" fmla="*/ 571646 h 571646"/>
              <a:gd name="connsiteX0" fmla="*/ 40977 w 1827742"/>
              <a:gd name="connsiteY0" fmla="*/ 571646 h 571646"/>
              <a:gd name="connsiteX1" fmla="*/ 58561 w 1827742"/>
              <a:gd name="connsiteY1" fmla="*/ 510805 h 571646"/>
              <a:gd name="connsiteX2" fmla="*/ 88264 w 1827742"/>
              <a:gd name="connsiteY2" fmla="*/ 466725 h 571646"/>
              <a:gd name="connsiteX3" fmla="*/ 37602 w 1827742"/>
              <a:gd name="connsiteY3" fmla="*/ 424193 h 571646"/>
              <a:gd name="connsiteX4" fmla="*/ 0 w 1827742"/>
              <a:gd name="connsiteY4" fmla="*/ 317130 h 571646"/>
              <a:gd name="connsiteX5" fmla="*/ 1456619 w 1827742"/>
              <a:gd name="connsiteY5" fmla="*/ 320305 h 571646"/>
              <a:gd name="connsiteX6" fmla="*/ 1790063 w 1827742"/>
              <a:gd name="connsiteY6" fmla="*/ 0 h 571646"/>
              <a:gd name="connsiteX7" fmla="*/ 1811867 w 1827742"/>
              <a:gd name="connsiteY7" fmla="*/ 48667 h 571646"/>
              <a:gd name="connsiteX8" fmla="*/ 1820686 w 1827742"/>
              <a:gd name="connsiteY8" fmla="*/ 98761 h 571646"/>
              <a:gd name="connsiteX9" fmla="*/ 1827742 w 1827742"/>
              <a:gd name="connsiteY9" fmla="*/ 207064 h 571646"/>
              <a:gd name="connsiteX10" fmla="*/ 1453092 w 1827742"/>
              <a:gd name="connsiteY10" fmla="*/ 567739 h 571646"/>
              <a:gd name="connsiteX11" fmla="*/ 40977 w 1827742"/>
              <a:gd name="connsiteY11" fmla="*/ 571646 h 571646"/>
              <a:gd name="connsiteX0" fmla="*/ 40977 w 1839465"/>
              <a:gd name="connsiteY0" fmla="*/ 571646 h 571646"/>
              <a:gd name="connsiteX1" fmla="*/ 58561 w 1839465"/>
              <a:gd name="connsiteY1" fmla="*/ 510805 h 571646"/>
              <a:gd name="connsiteX2" fmla="*/ 88264 w 1839465"/>
              <a:gd name="connsiteY2" fmla="*/ 466725 h 571646"/>
              <a:gd name="connsiteX3" fmla="*/ 37602 w 1839465"/>
              <a:gd name="connsiteY3" fmla="*/ 424193 h 571646"/>
              <a:gd name="connsiteX4" fmla="*/ 0 w 1839465"/>
              <a:gd name="connsiteY4" fmla="*/ 317130 h 571646"/>
              <a:gd name="connsiteX5" fmla="*/ 1456619 w 1839465"/>
              <a:gd name="connsiteY5" fmla="*/ 320305 h 571646"/>
              <a:gd name="connsiteX6" fmla="*/ 1790063 w 1839465"/>
              <a:gd name="connsiteY6" fmla="*/ 0 h 571646"/>
              <a:gd name="connsiteX7" fmla="*/ 1811867 w 1839465"/>
              <a:gd name="connsiteY7" fmla="*/ 48667 h 571646"/>
              <a:gd name="connsiteX8" fmla="*/ 1820686 w 1839465"/>
              <a:gd name="connsiteY8" fmla="*/ 98761 h 571646"/>
              <a:gd name="connsiteX9" fmla="*/ 1839465 w 1839465"/>
              <a:gd name="connsiteY9" fmla="*/ 195341 h 571646"/>
              <a:gd name="connsiteX10" fmla="*/ 1453092 w 1839465"/>
              <a:gd name="connsiteY10" fmla="*/ 567739 h 571646"/>
              <a:gd name="connsiteX11" fmla="*/ 40977 w 1839465"/>
              <a:gd name="connsiteY11" fmla="*/ 571646 h 571646"/>
              <a:gd name="connsiteX0" fmla="*/ 40977 w 1839510"/>
              <a:gd name="connsiteY0" fmla="*/ 571646 h 571646"/>
              <a:gd name="connsiteX1" fmla="*/ 58561 w 1839510"/>
              <a:gd name="connsiteY1" fmla="*/ 510805 h 571646"/>
              <a:gd name="connsiteX2" fmla="*/ 88264 w 1839510"/>
              <a:gd name="connsiteY2" fmla="*/ 466725 h 571646"/>
              <a:gd name="connsiteX3" fmla="*/ 37602 w 1839510"/>
              <a:gd name="connsiteY3" fmla="*/ 424193 h 571646"/>
              <a:gd name="connsiteX4" fmla="*/ 0 w 1839510"/>
              <a:gd name="connsiteY4" fmla="*/ 317130 h 571646"/>
              <a:gd name="connsiteX5" fmla="*/ 1456619 w 1839510"/>
              <a:gd name="connsiteY5" fmla="*/ 320305 h 571646"/>
              <a:gd name="connsiteX6" fmla="*/ 1790063 w 1839510"/>
              <a:gd name="connsiteY6" fmla="*/ 0 h 571646"/>
              <a:gd name="connsiteX7" fmla="*/ 1811867 w 1839510"/>
              <a:gd name="connsiteY7" fmla="*/ 48667 h 571646"/>
              <a:gd name="connsiteX8" fmla="*/ 1820686 w 1839510"/>
              <a:gd name="connsiteY8" fmla="*/ 98761 h 571646"/>
              <a:gd name="connsiteX9" fmla="*/ 1839465 w 1839510"/>
              <a:gd name="connsiteY9" fmla="*/ 195341 h 571646"/>
              <a:gd name="connsiteX10" fmla="*/ 1453092 w 1839510"/>
              <a:gd name="connsiteY10" fmla="*/ 567739 h 571646"/>
              <a:gd name="connsiteX11" fmla="*/ 40977 w 1839510"/>
              <a:gd name="connsiteY11" fmla="*/ 571646 h 571646"/>
              <a:gd name="connsiteX0" fmla="*/ 40977 w 1857683"/>
              <a:gd name="connsiteY0" fmla="*/ 571646 h 571646"/>
              <a:gd name="connsiteX1" fmla="*/ 58561 w 1857683"/>
              <a:gd name="connsiteY1" fmla="*/ 510805 h 571646"/>
              <a:gd name="connsiteX2" fmla="*/ 88264 w 1857683"/>
              <a:gd name="connsiteY2" fmla="*/ 466725 h 571646"/>
              <a:gd name="connsiteX3" fmla="*/ 37602 w 1857683"/>
              <a:gd name="connsiteY3" fmla="*/ 424193 h 571646"/>
              <a:gd name="connsiteX4" fmla="*/ 0 w 1857683"/>
              <a:gd name="connsiteY4" fmla="*/ 317130 h 571646"/>
              <a:gd name="connsiteX5" fmla="*/ 1456619 w 1857683"/>
              <a:gd name="connsiteY5" fmla="*/ 320305 h 571646"/>
              <a:gd name="connsiteX6" fmla="*/ 1790063 w 1857683"/>
              <a:gd name="connsiteY6" fmla="*/ 0 h 571646"/>
              <a:gd name="connsiteX7" fmla="*/ 1811867 w 1857683"/>
              <a:gd name="connsiteY7" fmla="*/ 48667 h 571646"/>
              <a:gd name="connsiteX8" fmla="*/ 1820686 w 1857683"/>
              <a:gd name="connsiteY8" fmla="*/ 98761 h 571646"/>
              <a:gd name="connsiteX9" fmla="*/ 1839465 w 1857683"/>
              <a:gd name="connsiteY9" fmla="*/ 195341 h 571646"/>
              <a:gd name="connsiteX10" fmla="*/ 1453092 w 1857683"/>
              <a:gd name="connsiteY10" fmla="*/ 567739 h 571646"/>
              <a:gd name="connsiteX11" fmla="*/ 40977 w 1857683"/>
              <a:gd name="connsiteY11" fmla="*/ 571646 h 571646"/>
              <a:gd name="connsiteX0" fmla="*/ 40977 w 1839583"/>
              <a:gd name="connsiteY0" fmla="*/ 571646 h 571646"/>
              <a:gd name="connsiteX1" fmla="*/ 58561 w 1839583"/>
              <a:gd name="connsiteY1" fmla="*/ 510805 h 571646"/>
              <a:gd name="connsiteX2" fmla="*/ 88264 w 1839583"/>
              <a:gd name="connsiteY2" fmla="*/ 466725 h 571646"/>
              <a:gd name="connsiteX3" fmla="*/ 37602 w 1839583"/>
              <a:gd name="connsiteY3" fmla="*/ 424193 h 571646"/>
              <a:gd name="connsiteX4" fmla="*/ 0 w 1839583"/>
              <a:gd name="connsiteY4" fmla="*/ 317130 h 571646"/>
              <a:gd name="connsiteX5" fmla="*/ 1456619 w 1839583"/>
              <a:gd name="connsiteY5" fmla="*/ 320305 h 571646"/>
              <a:gd name="connsiteX6" fmla="*/ 1790063 w 1839583"/>
              <a:gd name="connsiteY6" fmla="*/ 0 h 571646"/>
              <a:gd name="connsiteX7" fmla="*/ 1811867 w 1839583"/>
              <a:gd name="connsiteY7" fmla="*/ 48667 h 571646"/>
              <a:gd name="connsiteX8" fmla="*/ 1820686 w 1839583"/>
              <a:gd name="connsiteY8" fmla="*/ 98761 h 571646"/>
              <a:gd name="connsiteX9" fmla="*/ 1839465 w 1839583"/>
              <a:gd name="connsiteY9" fmla="*/ 195341 h 571646"/>
              <a:gd name="connsiteX10" fmla="*/ 1453092 w 1839583"/>
              <a:gd name="connsiteY10" fmla="*/ 567739 h 571646"/>
              <a:gd name="connsiteX11" fmla="*/ 40977 w 1839583"/>
              <a:gd name="connsiteY11" fmla="*/ 571646 h 571646"/>
              <a:gd name="connsiteX0" fmla="*/ 40977 w 1831772"/>
              <a:gd name="connsiteY0" fmla="*/ 571646 h 571646"/>
              <a:gd name="connsiteX1" fmla="*/ 58561 w 1831772"/>
              <a:gd name="connsiteY1" fmla="*/ 510805 h 571646"/>
              <a:gd name="connsiteX2" fmla="*/ 88264 w 1831772"/>
              <a:gd name="connsiteY2" fmla="*/ 466725 h 571646"/>
              <a:gd name="connsiteX3" fmla="*/ 37602 w 1831772"/>
              <a:gd name="connsiteY3" fmla="*/ 424193 h 571646"/>
              <a:gd name="connsiteX4" fmla="*/ 0 w 1831772"/>
              <a:gd name="connsiteY4" fmla="*/ 317130 h 571646"/>
              <a:gd name="connsiteX5" fmla="*/ 1456619 w 1831772"/>
              <a:gd name="connsiteY5" fmla="*/ 320305 h 571646"/>
              <a:gd name="connsiteX6" fmla="*/ 1790063 w 1831772"/>
              <a:gd name="connsiteY6" fmla="*/ 0 h 571646"/>
              <a:gd name="connsiteX7" fmla="*/ 1811867 w 1831772"/>
              <a:gd name="connsiteY7" fmla="*/ 48667 h 571646"/>
              <a:gd name="connsiteX8" fmla="*/ 1820686 w 1831772"/>
              <a:gd name="connsiteY8" fmla="*/ 98761 h 571646"/>
              <a:gd name="connsiteX9" fmla="*/ 1831650 w 1831772"/>
              <a:gd name="connsiteY9" fmla="*/ 175803 h 571646"/>
              <a:gd name="connsiteX10" fmla="*/ 1453092 w 1831772"/>
              <a:gd name="connsiteY10" fmla="*/ 567739 h 571646"/>
              <a:gd name="connsiteX11" fmla="*/ 40977 w 1831772"/>
              <a:gd name="connsiteY11" fmla="*/ 571646 h 571646"/>
              <a:gd name="connsiteX0" fmla="*/ 40977 w 1842273"/>
              <a:gd name="connsiteY0" fmla="*/ 571646 h 571646"/>
              <a:gd name="connsiteX1" fmla="*/ 58561 w 1842273"/>
              <a:gd name="connsiteY1" fmla="*/ 510805 h 571646"/>
              <a:gd name="connsiteX2" fmla="*/ 88264 w 1842273"/>
              <a:gd name="connsiteY2" fmla="*/ 466725 h 571646"/>
              <a:gd name="connsiteX3" fmla="*/ 37602 w 1842273"/>
              <a:gd name="connsiteY3" fmla="*/ 424193 h 571646"/>
              <a:gd name="connsiteX4" fmla="*/ 0 w 1842273"/>
              <a:gd name="connsiteY4" fmla="*/ 317130 h 571646"/>
              <a:gd name="connsiteX5" fmla="*/ 1456619 w 1842273"/>
              <a:gd name="connsiteY5" fmla="*/ 320305 h 571646"/>
              <a:gd name="connsiteX6" fmla="*/ 1790063 w 1842273"/>
              <a:gd name="connsiteY6" fmla="*/ 0 h 571646"/>
              <a:gd name="connsiteX7" fmla="*/ 1811867 w 1842273"/>
              <a:gd name="connsiteY7" fmla="*/ 48667 h 571646"/>
              <a:gd name="connsiteX8" fmla="*/ 1820686 w 1842273"/>
              <a:gd name="connsiteY8" fmla="*/ 98761 h 571646"/>
              <a:gd name="connsiteX9" fmla="*/ 1831650 w 1842273"/>
              <a:gd name="connsiteY9" fmla="*/ 175803 h 571646"/>
              <a:gd name="connsiteX10" fmla="*/ 1453092 w 1842273"/>
              <a:gd name="connsiteY10" fmla="*/ 567739 h 571646"/>
              <a:gd name="connsiteX11" fmla="*/ 40977 w 1842273"/>
              <a:gd name="connsiteY11" fmla="*/ 571646 h 571646"/>
              <a:gd name="connsiteX0" fmla="*/ 40977 w 1835510"/>
              <a:gd name="connsiteY0" fmla="*/ 571646 h 571646"/>
              <a:gd name="connsiteX1" fmla="*/ 58561 w 1835510"/>
              <a:gd name="connsiteY1" fmla="*/ 510805 h 571646"/>
              <a:gd name="connsiteX2" fmla="*/ 88264 w 1835510"/>
              <a:gd name="connsiteY2" fmla="*/ 466725 h 571646"/>
              <a:gd name="connsiteX3" fmla="*/ 37602 w 1835510"/>
              <a:gd name="connsiteY3" fmla="*/ 424193 h 571646"/>
              <a:gd name="connsiteX4" fmla="*/ 0 w 1835510"/>
              <a:gd name="connsiteY4" fmla="*/ 317130 h 571646"/>
              <a:gd name="connsiteX5" fmla="*/ 1456619 w 1835510"/>
              <a:gd name="connsiteY5" fmla="*/ 320305 h 571646"/>
              <a:gd name="connsiteX6" fmla="*/ 1790063 w 1835510"/>
              <a:gd name="connsiteY6" fmla="*/ 0 h 571646"/>
              <a:gd name="connsiteX7" fmla="*/ 1811867 w 1835510"/>
              <a:gd name="connsiteY7" fmla="*/ 48667 h 571646"/>
              <a:gd name="connsiteX8" fmla="*/ 1820686 w 1835510"/>
              <a:gd name="connsiteY8" fmla="*/ 98761 h 571646"/>
              <a:gd name="connsiteX9" fmla="*/ 1831650 w 1835510"/>
              <a:gd name="connsiteY9" fmla="*/ 175803 h 571646"/>
              <a:gd name="connsiteX10" fmla="*/ 1453092 w 1835510"/>
              <a:gd name="connsiteY10" fmla="*/ 567739 h 571646"/>
              <a:gd name="connsiteX11" fmla="*/ 40977 w 1835510"/>
              <a:gd name="connsiteY11" fmla="*/ 571646 h 571646"/>
              <a:gd name="connsiteX0" fmla="*/ 40977 w 1835510"/>
              <a:gd name="connsiteY0" fmla="*/ 594096 h 594096"/>
              <a:gd name="connsiteX1" fmla="*/ 58561 w 1835510"/>
              <a:gd name="connsiteY1" fmla="*/ 533255 h 594096"/>
              <a:gd name="connsiteX2" fmla="*/ 88264 w 1835510"/>
              <a:gd name="connsiteY2" fmla="*/ 489175 h 594096"/>
              <a:gd name="connsiteX3" fmla="*/ 37602 w 1835510"/>
              <a:gd name="connsiteY3" fmla="*/ 446643 h 594096"/>
              <a:gd name="connsiteX4" fmla="*/ 0 w 1835510"/>
              <a:gd name="connsiteY4" fmla="*/ 339580 h 594096"/>
              <a:gd name="connsiteX5" fmla="*/ 1456619 w 1835510"/>
              <a:gd name="connsiteY5" fmla="*/ 342755 h 594096"/>
              <a:gd name="connsiteX6" fmla="*/ 1815719 w 1835510"/>
              <a:gd name="connsiteY6" fmla="*/ 0 h 594096"/>
              <a:gd name="connsiteX7" fmla="*/ 1811867 w 1835510"/>
              <a:gd name="connsiteY7" fmla="*/ 71117 h 594096"/>
              <a:gd name="connsiteX8" fmla="*/ 1820686 w 1835510"/>
              <a:gd name="connsiteY8" fmla="*/ 121211 h 594096"/>
              <a:gd name="connsiteX9" fmla="*/ 1831650 w 1835510"/>
              <a:gd name="connsiteY9" fmla="*/ 198253 h 594096"/>
              <a:gd name="connsiteX10" fmla="*/ 1453092 w 1835510"/>
              <a:gd name="connsiteY10" fmla="*/ 590189 h 594096"/>
              <a:gd name="connsiteX11" fmla="*/ 40977 w 1835510"/>
              <a:gd name="connsiteY11" fmla="*/ 594096 h 594096"/>
              <a:gd name="connsiteX0" fmla="*/ 40977 w 1837548"/>
              <a:gd name="connsiteY0" fmla="*/ 594096 h 594096"/>
              <a:gd name="connsiteX1" fmla="*/ 58561 w 1837548"/>
              <a:gd name="connsiteY1" fmla="*/ 533255 h 594096"/>
              <a:gd name="connsiteX2" fmla="*/ 88264 w 1837548"/>
              <a:gd name="connsiteY2" fmla="*/ 489175 h 594096"/>
              <a:gd name="connsiteX3" fmla="*/ 37602 w 1837548"/>
              <a:gd name="connsiteY3" fmla="*/ 446643 h 594096"/>
              <a:gd name="connsiteX4" fmla="*/ 0 w 1837548"/>
              <a:gd name="connsiteY4" fmla="*/ 339580 h 594096"/>
              <a:gd name="connsiteX5" fmla="*/ 1456619 w 1837548"/>
              <a:gd name="connsiteY5" fmla="*/ 342755 h 594096"/>
              <a:gd name="connsiteX6" fmla="*/ 1815719 w 1837548"/>
              <a:gd name="connsiteY6" fmla="*/ 0 h 594096"/>
              <a:gd name="connsiteX7" fmla="*/ 1837523 w 1837548"/>
              <a:gd name="connsiteY7" fmla="*/ 80738 h 594096"/>
              <a:gd name="connsiteX8" fmla="*/ 1820686 w 1837548"/>
              <a:gd name="connsiteY8" fmla="*/ 121211 h 594096"/>
              <a:gd name="connsiteX9" fmla="*/ 1831650 w 1837548"/>
              <a:gd name="connsiteY9" fmla="*/ 198253 h 594096"/>
              <a:gd name="connsiteX10" fmla="*/ 1453092 w 1837548"/>
              <a:gd name="connsiteY10" fmla="*/ 590189 h 594096"/>
              <a:gd name="connsiteX11" fmla="*/ 40977 w 1837548"/>
              <a:gd name="connsiteY11" fmla="*/ 594096 h 594096"/>
              <a:gd name="connsiteX0" fmla="*/ 40977 w 1845553"/>
              <a:gd name="connsiteY0" fmla="*/ 594096 h 594096"/>
              <a:gd name="connsiteX1" fmla="*/ 58561 w 1845553"/>
              <a:gd name="connsiteY1" fmla="*/ 533255 h 594096"/>
              <a:gd name="connsiteX2" fmla="*/ 88264 w 1845553"/>
              <a:gd name="connsiteY2" fmla="*/ 489175 h 594096"/>
              <a:gd name="connsiteX3" fmla="*/ 37602 w 1845553"/>
              <a:gd name="connsiteY3" fmla="*/ 446643 h 594096"/>
              <a:gd name="connsiteX4" fmla="*/ 0 w 1845553"/>
              <a:gd name="connsiteY4" fmla="*/ 339580 h 594096"/>
              <a:gd name="connsiteX5" fmla="*/ 1456619 w 1845553"/>
              <a:gd name="connsiteY5" fmla="*/ 342755 h 594096"/>
              <a:gd name="connsiteX6" fmla="*/ 1815719 w 1845553"/>
              <a:gd name="connsiteY6" fmla="*/ 0 h 594096"/>
              <a:gd name="connsiteX7" fmla="*/ 1837523 w 1845553"/>
              <a:gd name="connsiteY7" fmla="*/ 80738 h 594096"/>
              <a:gd name="connsiteX8" fmla="*/ 1843135 w 1845553"/>
              <a:gd name="connsiteY8" fmla="*/ 134040 h 594096"/>
              <a:gd name="connsiteX9" fmla="*/ 1831650 w 1845553"/>
              <a:gd name="connsiteY9" fmla="*/ 198253 h 594096"/>
              <a:gd name="connsiteX10" fmla="*/ 1453092 w 1845553"/>
              <a:gd name="connsiteY10" fmla="*/ 590189 h 594096"/>
              <a:gd name="connsiteX11" fmla="*/ 40977 w 1845553"/>
              <a:gd name="connsiteY11" fmla="*/ 594096 h 594096"/>
              <a:gd name="connsiteX0" fmla="*/ 40977 w 1843135"/>
              <a:gd name="connsiteY0" fmla="*/ 594096 h 594096"/>
              <a:gd name="connsiteX1" fmla="*/ 58561 w 1843135"/>
              <a:gd name="connsiteY1" fmla="*/ 533255 h 594096"/>
              <a:gd name="connsiteX2" fmla="*/ 88264 w 1843135"/>
              <a:gd name="connsiteY2" fmla="*/ 489175 h 594096"/>
              <a:gd name="connsiteX3" fmla="*/ 37602 w 1843135"/>
              <a:gd name="connsiteY3" fmla="*/ 446643 h 594096"/>
              <a:gd name="connsiteX4" fmla="*/ 0 w 1843135"/>
              <a:gd name="connsiteY4" fmla="*/ 339580 h 594096"/>
              <a:gd name="connsiteX5" fmla="*/ 1456619 w 1843135"/>
              <a:gd name="connsiteY5" fmla="*/ 342755 h 594096"/>
              <a:gd name="connsiteX6" fmla="*/ 1815719 w 1843135"/>
              <a:gd name="connsiteY6" fmla="*/ 0 h 594096"/>
              <a:gd name="connsiteX7" fmla="*/ 1837523 w 1843135"/>
              <a:gd name="connsiteY7" fmla="*/ 80738 h 594096"/>
              <a:gd name="connsiteX8" fmla="*/ 1843135 w 1843135"/>
              <a:gd name="connsiteY8" fmla="*/ 134040 h 594096"/>
              <a:gd name="connsiteX9" fmla="*/ 1831650 w 1843135"/>
              <a:gd name="connsiteY9" fmla="*/ 198253 h 594096"/>
              <a:gd name="connsiteX10" fmla="*/ 1453092 w 1843135"/>
              <a:gd name="connsiteY10" fmla="*/ 590189 h 594096"/>
              <a:gd name="connsiteX11" fmla="*/ 40977 w 1843135"/>
              <a:gd name="connsiteY11" fmla="*/ 594096 h 594096"/>
              <a:gd name="connsiteX0" fmla="*/ 40977 w 1843135"/>
              <a:gd name="connsiteY0" fmla="*/ 594096 h 594096"/>
              <a:gd name="connsiteX1" fmla="*/ 32905 w 1843135"/>
              <a:gd name="connsiteY1" fmla="*/ 520427 h 594096"/>
              <a:gd name="connsiteX2" fmla="*/ 88264 w 1843135"/>
              <a:gd name="connsiteY2" fmla="*/ 489175 h 594096"/>
              <a:gd name="connsiteX3" fmla="*/ 37602 w 1843135"/>
              <a:gd name="connsiteY3" fmla="*/ 446643 h 594096"/>
              <a:gd name="connsiteX4" fmla="*/ 0 w 1843135"/>
              <a:gd name="connsiteY4" fmla="*/ 339580 h 594096"/>
              <a:gd name="connsiteX5" fmla="*/ 1456619 w 1843135"/>
              <a:gd name="connsiteY5" fmla="*/ 342755 h 594096"/>
              <a:gd name="connsiteX6" fmla="*/ 1815719 w 1843135"/>
              <a:gd name="connsiteY6" fmla="*/ 0 h 594096"/>
              <a:gd name="connsiteX7" fmla="*/ 1837523 w 1843135"/>
              <a:gd name="connsiteY7" fmla="*/ 80738 h 594096"/>
              <a:gd name="connsiteX8" fmla="*/ 1843135 w 1843135"/>
              <a:gd name="connsiteY8" fmla="*/ 134040 h 594096"/>
              <a:gd name="connsiteX9" fmla="*/ 1831650 w 1843135"/>
              <a:gd name="connsiteY9" fmla="*/ 198253 h 594096"/>
              <a:gd name="connsiteX10" fmla="*/ 1453092 w 1843135"/>
              <a:gd name="connsiteY10" fmla="*/ 590189 h 594096"/>
              <a:gd name="connsiteX11" fmla="*/ 40977 w 1843135"/>
              <a:gd name="connsiteY11" fmla="*/ 594096 h 594096"/>
              <a:gd name="connsiteX0" fmla="*/ 40977 w 1843135"/>
              <a:gd name="connsiteY0" fmla="*/ 594096 h 594096"/>
              <a:gd name="connsiteX1" fmla="*/ 32905 w 1843135"/>
              <a:gd name="connsiteY1" fmla="*/ 520427 h 594096"/>
              <a:gd name="connsiteX2" fmla="*/ 56194 w 1843135"/>
              <a:gd name="connsiteY2" fmla="*/ 476346 h 594096"/>
              <a:gd name="connsiteX3" fmla="*/ 37602 w 1843135"/>
              <a:gd name="connsiteY3" fmla="*/ 446643 h 594096"/>
              <a:gd name="connsiteX4" fmla="*/ 0 w 1843135"/>
              <a:gd name="connsiteY4" fmla="*/ 339580 h 594096"/>
              <a:gd name="connsiteX5" fmla="*/ 1456619 w 1843135"/>
              <a:gd name="connsiteY5" fmla="*/ 342755 h 594096"/>
              <a:gd name="connsiteX6" fmla="*/ 1815719 w 1843135"/>
              <a:gd name="connsiteY6" fmla="*/ 0 h 594096"/>
              <a:gd name="connsiteX7" fmla="*/ 1837523 w 1843135"/>
              <a:gd name="connsiteY7" fmla="*/ 80738 h 594096"/>
              <a:gd name="connsiteX8" fmla="*/ 1843135 w 1843135"/>
              <a:gd name="connsiteY8" fmla="*/ 134040 h 594096"/>
              <a:gd name="connsiteX9" fmla="*/ 1831650 w 1843135"/>
              <a:gd name="connsiteY9" fmla="*/ 198253 h 594096"/>
              <a:gd name="connsiteX10" fmla="*/ 1453092 w 1843135"/>
              <a:gd name="connsiteY10" fmla="*/ 590189 h 594096"/>
              <a:gd name="connsiteX11" fmla="*/ 40977 w 1843135"/>
              <a:gd name="connsiteY11" fmla="*/ 594096 h 594096"/>
              <a:gd name="connsiteX0" fmla="*/ 40977 w 1843135"/>
              <a:gd name="connsiteY0" fmla="*/ 594096 h 594096"/>
              <a:gd name="connsiteX1" fmla="*/ 32905 w 1843135"/>
              <a:gd name="connsiteY1" fmla="*/ 520427 h 594096"/>
              <a:gd name="connsiteX2" fmla="*/ 56194 w 1843135"/>
              <a:gd name="connsiteY2" fmla="*/ 476346 h 594096"/>
              <a:gd name="connsiteX3" fmla="*/ 88914 w 1843135"/>
              <a:gd name="connsiteY3" fmla="*/ 398537 h 594096"/>
              <a:gd name="connsiteX4" fmla="*/ 0 w 1843135"/>
              <a:gd name="connsiteY4" fmla="*/ 339580 h 594096"/>
              <a:gd name="connsiteX5" fmla="*/ 1456619 w 1843135"/>
              <a:gd name="connsiteY5" fmla="*/ 342755 h 594096"/>
              <a:gd name="connsiteX6" fmla="*/ 1815719 w 1843135"/>
              <a:gd name="connsiteY6" fmla="*/ 0 h 594096"/>
              <a:gd name="connsiteX7" fmla="*/ 1837523 w 1843135"/>
              <a:gd name="connsiteY7" fmla="*/ 80738 h 594096"/>
              <a:gd name="connsiteX8" fmla="*/ 1843135 w 1843135"/>
              <a:gd name="connsiteY8" fmla="*/ 134040 h 594096"/>
              <a:gd name="connsiteX9" fmla="*/ 1831650 w 1843135"/>
              <a:gd name="connsiteY9" fmla="*/ 198253 h 594096"/>
              <a:gd name="connsiteX10" fmla="*/ 1453092 w 1843135"/>
              <a:gd name="connsiteY10" fmla="*/ 590189 h 594096"/>
              <a:gd name="connsiteX11" fmla="*/ 40977 w 1843135"/>
              <a:gd name="connsiteY11" fmla="*/ 594096 h 594096"/>
              <a:gd name="connsiteX0" fmla="*/ 8264 w 1810422"/>
              <a:gd name="connsiteY0" fmla="*/ 594096 h 594096"/>
              <a:gd name="connsiteX1" fmla="*/ 192 w 1810422"/>
              <a:gd name="connsiteY1" fmla="*/ 520427 h 594096"/>
              <a:gd name="connsiteX2" fmla="*/ 23481 w 1810422"/>
              <a:gd name="connsiteY2" fmla="*/ 476346 h 594096"/>
              <a:gd name="connsiteX3" fmla="*/ 56201 w 1810422"/>
              <a:gd name="connsiteY3" fmla="*/ 398537 h 594096"/>
              <a:gd name="connsiteX4" fmla="*/ 2564 w 1810422"/>
              <a:gd name="connsiteY4" fmla="*/ 339580 h 594096"/>
              <a:gd name="connsiteX5" fmla="*/ 1423906 w 1810422"/>
              <a:gd name="connsiteY5" fmla="*/ 342755 h 594096"/>
              <a:gd name="connsiteX6" fmla="*/ 1783006 w 1810422"/>
              <a:gd name="connsiteY6" fmla="*/ 0 h 594096"/>
              <a:gd name="connsiteX7" fmla="*/ 1804810 w 1810422"/>
              <a:gd name="connsiteY7" fmla="*/ 80738 h 594096"/>
              <a:gd name="connsiteX8" fmla="*/ 1810422 w 1810422"/>
              <a:gd name="connsiteY8" fmla="*/ 134040 h 594096"/>
              <a:gd name="connsiteX9" fmla="*/ 1798937 w 1810422"/>
              <a:gd name="connsiteY9" fmla="*/ 198253 h 594096"/>
              <a:gd name="connsiteX10" fmla="*/ 1420379 w 1810422"/>
              <a:gd name="connsiteY10" fmla="*/ 590189 h 594096"/>
              <a:gd name="connsiteX11" fmla="*/ 8264 w 1810422"/>
              <a:gd name="connsiteY11" fmla="*/ 594096 h 594096"/>
              <a:gd name="connsiteX0" fmla="*/ 8264 w 1810422"/>
              <a:gd name="connsiteY0" fmla="*/ 594096 h 594096"/>
              <a:gd name="connsiteX1" fmla="*/ 192 w 1810422"/>
              <a:gd name="connsiteY1" fmla="*/ 520427 h 594096"/>
              <a:gd name="connsiteX2" fmla="*/ 23481 w 1810422"/>
              <a:gd name="connsiteY2" fmla="*/ 476346 h 594096"/>
              <a:gd name="connsiteX3" fmla="*/ 43373 w 1810422"/>
              <a:gd name="connsiteY3" fmla="*/ 401744 h 594096"/>
              <a:gd name="connsiteX4" fmla="*/ 2564 w 1810422"/>
              <a:gd name="connsiteY4" fmla="*/ 339580 h 594096"/>
              <a:gd name="connsiteX5" fmla="*/ 1423906 w 1810422"/>
              <a:gd name="connsiteY5" fmla="*/ 342755 h 594096"/>
              <a:gd name="connsiteX6" fmla="*/ 1783006 w 1810422"/>
              <a:gd name="connsiteY6" fmla="*/ 0 h 594096"/>
              <a:gd name="connsiteX7" fmla="*/ 1804810 w 1810422"/>
              <a:gd name="connsiteY7" fmla="*/ 80738 h 594096"/>
              <a:gd name="connsiteX8" fmla="*/ 1810422 w 1810422"/>
              <a:gd name="connsiteY8" fmla="*/ 134040 h 594096"/>
              <a:gd name="connsiteX9" fmla="*/ 1798937 w 1810422"/>
              <a:gd name="connsiteY9" fmla="*/ 198253 h 594096"/>
              <a:gd name="connsiteX10" fmla="*/ 1420379 w 1810422"/>
              <a:gd name="connsiteY10" fmla="*/ 590189 h 594096"/>
              <a:gd name="connsiteX11" fmla="*/ 8264 w 1810422"/>
              <a:gd name="connsiteY11" fmla="*/ 594096 h 594096"/>
              <a:gd name="connsiteX0" fmla="*/ 8264 w 1810422"/>
              <a:gd name="connsiteY0" fmla="*/ 594096 h 594096"/>
              <a:gd name="connsiteX1" fmla="*/ 192 w 1810422"/>
              <a:gd name="connsiteY1" fmla="*/ 520427 h 594096"/>
              <a:gd name="connsiteX2" fmla="*/ 23481 w 1810422"/>
              <a:gd name="connsiteY2" fmla="*/ 476346 h 594096"/>
              <a:gd name="connsiteX3" fmla="*/ 43373 w 1810422"/>
              <a:gd name="connsiteY3" fmla="*/ 401744 h 594096"/>
              <a:gd name="connsiteX4" fmla="*/ 2564 w 1810422"/>
              <a:gd name="connsiteY4" fmla="*/ 339580 h 594096"/>
              <a:gd name="connsiteX5" fmla="*/ 1423906 w 1810422"/>
              <a:gd name="connsiteY5" fmla="*/ 342755 h 594096"/>
              <a:gd name="connsiteX6" fmla="*/ 1783006 w 1810422"/>
              <a:gd name="connsiteY6" fmla="*/ 0 h 594096"/>
              <a:gd name="connsiteX7" fmla="*/ 1804810 w 1810422"/>
              <a:gd name="connsiteY7" fmla="*/ 80738 h 594096"/>
              <a:gd name="connsiteX8" fmla="*/ 1810422 w 1810422"/>
              <a:gd name="connsiteY8" fmla="*/ 134040 h 594096"/>
              <a:gd name="connsiteX9" fmla="*/ 1798937 w 1810422"/>
              <a:gd name="connsiteY9" fmla="*/ 198253 h 594096"/>
              <a:gd name="connsiteX10" fmla="*/ 1420379 w 1810422"/>
              <a:gd name="connsiteY10" fmla="*/ 590189 h 594096"/>
              <a:gd name="connsiteX11" fmla="*/ 8264 w 1810422"/>
              <a:gd name="connsiteY11" fmla="*/ 594096 h 594096"/>
              <a:gd name="connsiteX0" fmla="*/ 5700 w 1807858"/>
              <a:gd name="connsiteY0" fmla="*/ 594096 h 594096"/>
              <a:gd name="connsiteX1" fmla="*/ 4042 w 1807858"/>
              <a:gd name="connsiteY1" fmla="*/ 530048 h 594096"/>
              <a:gd name="connsiteX2" fmla="*/ 20917 w 1807858"/>
              <a:gd name="connsiteY2" fmla="*/ 476346 h 594096"/>
              <a:gd name="connsiteX3" fmla="*/ 40809 w 1807858"/>
              <a:gd name="connsiteY3" fmla="*/ 401744 h 594096"/>
              <a:gd name="connsiteX4" fmla="*/ 0 w 1807858"/>
              <a:gd name="connsiteY4" fmla="*/ 339580 h 594096"/>
              <a:gd name="connsiteX5" fmla="*/ 1421342 w 1807858"/>
              <a:gd name="connsiteY5" fmla="*/ 342755 h 594096"/>
              <a:gd name="connsiteX6" fmla="*/ 1780442 w 1807858"/>
              <a:gd name="connsiteY6" fmla="*/ 0 h 594096"/>
              <a:gd name="connsiteX7" fmla="*/ 1802246 w 1807858"/>
              <a:gd name="connsiteY7" fmla="*/ 80738 h 594096"/>
              <a:gd name="connsiteX8" fmla="*/ 1807858 w 1807858"/>
              <a:gd name="connsiteY8" fmla="*/ 134040 h 594096"/>
              <a:gd name="connsiteX9" fmla="*/ 1796373 w 1807858"/>
              <a:gd name="connsiteY9" fmla="*/ 198253 h 594096"/>
              <a:gd name="connsiteX10" fmla="*/ 1417815 w 1807858"/>
              <a:gd name="connsiteY10" fmla="*/ 590189 h 594096"/>
              <a:gd name="connsiteX11" fmla="*/ 5700 w 1807858"/>
              <a:gd name="connsiteY11" fmla="*/ 594096 h 594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7858" h="594096">
                <a:moveTo>
                  <a:pt x="5700" y="594096"/>
                </a:moveTo>
                <a:cubicBezTo>
                  <a:pt x="5147" y="572747"/>
                  <a:pt x="4595" y="551397"/>
                  <a:pt x="4042" y="530048"/>
                </a:cubicBezTo>
                <a:cubicBezTo>
                  <a:pt x="1243" y="507946"/>
                  <a:pt x="23716" y="498448"/>
                  <a:pt x="20917" y="476346"/>
                </a:cubicBezTo>
                <a:lnTo>
                  <a:pt x="40809" y="401744"/>
                </a:lnTo>
                <a:cubicBezTo>
                  <a:pt x="27206" y="381023"/>
                  <a:pt x="10396" y="369923"/>
                  <a:pt x="0" y="339580"/>
                </a:cubicBezTo>
                <a:lnTo>
                  <a:pt x="1421342" y="342755"/>
                </a:lnTo>
                <a:lnTo>
                  <a:pt x="1780442" y="0"/>
                </a:lnTo>
                <a:cubicBezTo>
                  <a:pt x="1779266" y="9407"/>
                  <a:pt x="1797677" y="58398"/>
                  <a:pt x="1802246" y="80738"/>
                </a:cubicBezTo>
                <a:cubicBezTo>
                  <a:pt x="1806815" y="103078"/>
                  <a:pt x="1805977" y="113109"/>
                  <a:pt x="1807858" y="134040"/>
                </a:cubicBezTo>
                <a:cubicBezTo>
                  <a:pt x="1807704" y="179062"/>
                  <a:pt x="1807497" y="181299"/>
                  <a:pt x="1796373" y="198253"/>
                </a:cubicBezTo>
                <a:cubicBezTo>
                  <a:pt x="1748490" y="271231"/>
                  <a:pt x="1546932" y="464835"/>
                  <a:pt x="1417815" y="590189"/>
                </a:cubicBezTo>
                <a:lnTo>
                  <a:pt x="5700" y="594096"/>
                </a:lnTo>
                <a:close/>
              </a:path>
            </a:pathLst>
          </a:custGeom>
          <a:solidFill>
            <a:srgbClr val="FF0000">
              <a:alpha val="4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0" name="Straight Connector 79"/>
          <p:cNvCxnSpPr/>
          <p:nvPr/>
        </p:nvCxnSpPr>
        <p:spPr>
          <a:xfrm flipH="1">
            <a:off x="4181595" y="4760640"/>
            <a:ext cx="2151276" cy="864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H="1">
            <a:off x="6319146" y="3697316"/>
            <a:ext cx="1066800" cy="106680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4191001" y="2095807"/>
            <a:ext cx="2114440" cy="1118269"/>
          </a:xfrm>
          <a:prstGeom prst="rect">
            <a:avLst/>
          </a:prstGeom>
          <a:solidFill>
            <a:srgbClr val="008000">
              <a:alpha val="41000"/>
            </a:srgbClr>
          </a:solidFill>
          <a:ln>
            <a:noFill/>
          </a:ln>
          <a:effectLst/>
          <a:scene3d>
            <a:camera prst="obliqueBottomRight"/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41" name="Freeform 40"/>
          <p:cNvSpPr/>
          <p:nvPr/>
        </p:nvSpPr>
        <p:spPr>
          <a:xfrm>
            <a:off x="6314322" y="1030144"/>
            <a:ext cx="1070893" cy="2196078"/>
          </a:xfrm>
          <a:custGeom>
            <a:avLst/>
            <a:gdLst>
              <a:gd name="connsiteX0" fmla="*/ 0 w 1065709"/>
              <a:gd name="connsiteY0" fmla="*/ 1456409 h 1456409"/>
              <a:gd name="connsiteX1" fmla="*/ 0 w 1065709"/>
              <a:gd name="connsiteY1" fmla="*/ 1047904 h 1456409"/>
              <a:gd name="connsiteX2" fmla="*/ 1065709 w 1065709"/>
              <a:gd name="connsiteY2" fmla="*/ 0 h 1456409"/>
              <a:gd name="connsiteX3" fmla="*/ 1065709 w 1065709"/>
              <a:gd name="connsiteY3" fmla="*/ 408505 h 1456409"/>
              <a:gd name="connsiteX4" fmla="*/ 0 w 1065709"/>
              <a:gd name="connsiteY4" fmla="*/ 1456409 h 1456409"/>
              <a:gd name="connsiteX0" fmla="*/ 29307 w 1065709"/>
              <a:gd name="connsiteY0" fmla="*/ 2159793 h 2159793"/>
              <a:gd name="connsiteX1" fmla="*/ 0 w 1065709"/>
              <a:gd name="connsiteY1" fmla="*/ 1047904 h 2159793"/>
              <a:gd name="connsiteX2" fmla="*/ 1065709 w 1065709"/>
              <a:gd name="connsiteY2" fmla="*/ 0 h 2159793"/>
              <a:gd name="connsiteX3" fmla="*/ 1065709 w 1065709"/>
              <a:gd name="connsiteY3" fmla="*/ 408505 h 2159793"/>
              <a:gd name="connsiteX4" fmla="*/ 29307 w 1065709"/>
              <a:gd name="connsiteY4" fmla="*/ 2159793 h 2159793"/>
              <a:gd name="connsiteX0" fmla="*/ 29307 w 1065709"/>
              <a:gd name="connsiteY0" fmla="*/ 2159793 h 2159793"/>
              <a:gd name="connsiteX1" fmla="*/ 0 w 1065709"/>
              <a:gd name="connsiteY1" fmla="*/ 1047904 h 2159793"/>
              <a:gd name="connsiteX2" fmla="*/ 1065709 w 1065709"/>
              <a:gd name="connsiteY2" fmla="*/ 0 h 2159793"/>
              <a:gd name="connsiteX3" fmla="*/ 1065709 w 1065709"/>
              <a:gd name="connsiteY3" fmla="*/ 1150966 h 2159793"/>
              <a:gd name="connsiteX4" fmla="*/ 29307 w 1065709"/>
              <a:gd name="connsiteY4" fmla="*/ 2159793 h 2159793"/>
              <a:gd name="connsiteX0" fmla="*/ 29307 w 1065709"/>
              <a:gd name="connsiteY0" fmla="*/ 2159793 h 2159793"/>
              <a:gd name="connsiteX1" fmla="*/ 0 w 1065709"/>
              <a:gd name="connsiteY1" fmla="*/ 1047904 h 2159793"/>
              <a:gd name="connsiteX2" fmla="*/ 1065709 w 1065709"/>
              <a:gd name="connsiteY2" fmla="*/ 0 h 2159793"/>
              <a:gd name="connsiteX3" fmla="*/ 1065709 w 1065709"/>
              <a:gd name="connsiteY3" fmla="*/ 1121659 h 2159793"/>
              <a:gd name="connsiteX4" fmla="*/ 29307 w 1065709"/>
              <a:gd name="connsiteY4" fmla="*/ 2159793 h 2159793"/>
              <a:gd name="connsiteX0" fmla="*/ 8572 w 1065709"/>
              <a:gd name="connsiteY0" fmla="*/ 2196078 h 2196078"/>
              <a:gd name="connsiteX1" fmla="*/ 0 w 1065709"/>
              <a:gd name="connsiteY1" fmla="*/ 1047904 h 2196078"/>
              <a:gd name="connsiteX2" fmla="*/ 1065709 w 1065709"/>
              <a:gd name="connsiteY2" fmla="*/ 0 h 2196078"/>
              <a:gd name="connsiteX3" fmla="*/ 1065709 w 1065709"/>
              <a:gd name="connsiteY3" fmla="*/ 1121659 h 2196078"/>
              <a:gd name="connsiteX4" fmla="*/ 8572 w 1065709"/>
              <a:gd name="connsiteY4" fmla="*/ 2196078 h 2196078"/>
              <a:gd name="connsiteX0" fmla="*/ 8572 w 1070893"/>
              <a:gd name="connsiteY0" fmla="*/ 2196078 h 2196078"/>
              <a:gd name="connsiteX1" fmla="*/ 0 w 1070893"/>
              <a:gd name="connsiteY1" fmla="*/ 1047904 h 2196078"/>
              <a:gd name="connsiteX2" fmla="*/ 1065709 w 1070893"/>
              <a:gd name="connsiteY2" fmla="*/ 0 h 2196078"/>
              <a:gd name="connsiteX3" fmla="*/ 1070893 w 1070893"/>
              <a:gd name="connsiteY3" fmla="*/ 1142393 h 2196078"/>
              <a:gd name="connsiteX4" fmla="*/ 8572 w 1070893"/>
              <a:gd name="connsiteY4" fmla="*/ 2196078 h 2196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0893" h="2196078">
                <a:moveTo>
                  <a:pt x="8572" y="2196078"/>
                </a:moveTo>
                <a:cubicBezTo>
                  <a:pt x="5715" y="1813353"/>
                  <a:pt x="2857" y="1430629"/>
                  <a:pt x="0" y="1047904"/>
                </a:cubicBezTo>
                <a:lnTo>
                  <a:pt x="1065709" y="0"/>
                </a:lnTo>
                <a:lnTo>
                  <a:pt x="1070893" y="1142393"/>
                </a:lnTo>
                <a:lnTo>
                  <a:pt x="8572" y="2196078"/>
                </a:lnTo>
                <a:close/>
              </a:path>
            </a:pathLst>
          </a:custGeom>
          <a:solidFill>
            <a:srgbClr val="008000">
              <a:alpha val="41000"/>
            </a:srgbClr>
          </a:solidFill>
          <a:ln>
            <a:noFill/>
          </a:ln>
          <a:effectLst/>
          <a:scene3d>
            <a:camera prst="obliqueBottomRight"/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57" name="Freeform 56"/>
          <p:cNvSpPr/>
          <p:nvPr/>
        </p:nvSpPr>
        <p:spPr>
          <a:xfrm>
            <a:off x="4182905" y="1055077"/>
            <a:ext cx="3197126" cy="1031850"/>
          </a:xfrm>
          <a:custGeom>
            <a:avLst/>
            <a:gdLst>
              <a:gd name="connsiteX0" fmla="*/ 0 w 3197126"/>
              <a:gd name="connsiteY0" fmla="*/ 1047904 h 1074546"/>
              <a:gd name="connsiteX1" fmla="*/ 1074590 w 3197126"/>
              <a:gd name="connsiteY1" fmla="*/ 0 h 1074546"/>
              <a:gd name="connsiteX2" fmla="*/ 3197126 w 3197126"/>
              <a:gd name="connsiteY2" fmla="*/ 0 h 1074546"/>
              <a:gd name="connsiteX3" fmla="*/ 2131417 w 3197126"/>
              <a:gd name="connsiteY3" fmla="*/ 1074546 h 1074546"/>
              <a:gd name="connsiteX4" fmla="*/ 0 w 3197126"/>
              <a:gd name="connsiteY4" fmla="*/ 1047904 h 1074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7126" h="1074546">
                <a:moveTo>
                  <a:pt x="0" y="1047904"/>
                </a:moveTo>
                <a:lnTo>
                  <a:pt x="1074590" y="0"/>
                </a:lnTo>
                <a:lnTo>
                  <a:pt x="3197126" y="0"/>
                </a:lnTo>
                <a:lnTo>
                  <a:pt x="2131417" y="1074546"/>
                </a:lnTo>
                <a:lnTo>
                  <a:pt x="0" y="1047904"/>
                </a:lnTo>
                <a:close/>
              </a:path>
            </a:pathLst>
          </a:custGeom>
          <a:solidFill>
            <a:srgbClr val="008000">
              <a:alpha val="41000"/>
            </a:srgbClr>
          </a:solidFill>
          <a:ln>
            <a:noFill/>
          </a:ln>
          <a:effectLst/>
          <a:scene3d>
            <a:camera prst="obliqueBottomRight"/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cxnSp>
        <p:nvCxnSpPr>
          <p:cNvPr id="75" name="Straight Connector 74"/>
          <p:cNvCxnSpPr/>
          <p:nvPr/>
        </p:nvCxnSpPr>
        <p:spPr>
          <a:xfrm flipH="1">
            <a:off x="4202870" y="2086928"/>
            <a:ext cx="2105560" cy="555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H="1">
            <a:off x="6314961" y="2070612"/>
            <a:ext cx="786" cy="270255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7376509" y="1031960"/>
            <a:ext cx="1415" cy="268728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H="1">
            <a:off x="4191000" y="1020683"/>
            <a:ext cx="1066800" cy="106680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H="1">
            <a:off x="4196935" y="2069181"/>
            <a:ext cx="786" cy="270255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>
            <a:off x="6316450" y="2183364"/>
            <a:ext cx="1058836" cy="1060035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304800" y="-208240"/>
            <a:ext cx="8574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/>
            </a:r>
            <a:br>
              <a:rPr lang="en-US" sz="1500" b="1" dirty="0" smtClean="0"/>
            </a:br>
            <a:r>
              <a:rPr lang="en-US" sz="3300" b="1" dirty="0" smtClean="0">
                <a:latin typeface="Arial" pitchFamily="34" charset="0"/>
                <a:cs typeface="Arial" pitchFamily="34" charset="0"/>
              </a:rPr>
              <a:t>Adapt Davis (2010) Methodology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6" name="Straight Connector 75"/>
          <p:cNvCxnSpPr>
            <a:stCxn id="41" idx="2"/>
          </p:cNvCxnSpPr>
          <p:nvPr/>
        </p:nvCxnSpPr>
        <p:spPr>
          <a:xfrm flipH="1">
            <a:off x="6318665" y="1030144"/>
            <a:ext cx="1061366" cy="1057339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H="1" flipV="1">
            <a:off x="5249161" y="1029324"/>
            <a:ext cx="2141569" cy="574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Freeform 61"/>
          <p:cNvSpPr/>
          <p:nvPr/>
        </p:nvSpPr>
        <p:spPr>
          <a:xfrm rot="16200000">
            <a:off x="5855744" y="3785060"/>
            <a:ext cx="1513028" cy="257023"/>
          </a:xfrm>
          <a:custGeom>
            <a:avLst/>
            <a:gdLst>
              <a:gd name="connsiteX0" fmla="*/ 92927 w 2174488"/>
              <a:gd name="connsiteY0" fmla="*/ 0 h 216829"/>
              <a:gd name="connsiteX1" fmla="*/ 24780 w 2174488"/>
              <a:gd name="connsiteY1" fmla="*/ 43366 h 216829"/>
              <a:gd name="connsiteX2" fmla="*/ 0 w 2174488"/>
              <a:gd name="connsiteY2" fmla="*/ 99122 h 216829"/>
              <a:gd name="connsiteX3" fmla="*/ 24780 w 2174488"/>
              <a:gd name="connsiteY3" fmla="*/ 154878 h 216829"/>
              <a:gd name="connsiteX4" fmla="*/ 86732 w 2174488"/>
              <a:gd name="connsiteY4" fmla="*/ 167269 h 216829"/>
              <a:gd name="connsiteX5" fmla="*/ 179659 w 2174488"/>
              <a:gd name="connsiteY5" fmla="*/ 148683 h 216829"/>
              <a:gd name="connsiteX6" fmla="*/ 297366 w 2174488"/>
              <a:gd name="connsiteY6" fmla="*/ 123903 h 216829"/>
              <a:gd name="connsiteX7" fmla="*/ 458439 w 2174488"/>
              <a:gd name="connsiteY7" fmla="*/ 86732 h 216829"/>
              <a:gd name="connsiteX8" fmla="*/ 563756 w 2174488"/>
              <a:gd name="connsiteY8" fmla="*/ 74342 h 216829"/>
              <a:gd name="connsiteX9" fmla="*/ 675268 w 2174488"/>
              <a:gd name="connsiteY9" fmla="*/ 68147 h 216829"/>
              <a:gd name="connsiteX10" fmla="*/ 762000 w 2174488"/>
              <a:gd name="connsiteY10" fmla="*/ 74342 h 216829"/>
              <a:gd name="connsiteX11" fmla="*/ 848732 w 2174488"/>
              <a:gd name="connsiteY11" fmla="*/ 105317 h 216829"/>
              <a:gd name="connsiteX12" fmla="*/ 873512 w 2174488"/>
              <a:gd name="connsiteY12" fmla="*/ 154878 h 216829"/>
              <a:gd name="connsiteX13" fmla="*/ 873512 w 2174488"/>
              <a:gd name="connsiteY13" fmla="*/ 154878 h 216829"/>
              <a:gd name="connsiteX14" fmla="*/ 879707 w 2174488"/>
              <a:gd name="connsiteY14" fmla="*/ 216829 h 216829"/>
              <a:gd name="connsiteX15" fmla="*/ 923073 w 2174488"/>
              <a:gd name="connsiteY15" fmla="*/ 173464 h 216829"/>
              <a:gd name="connsiteX16" fmla="*/ 985024 w 2174488"/>
              <a:gd name="connsiteY16" fmla="*/ 123903 h 216829"/>
              <a:gd name="connsiteX17" fmla="*/ 1053171 w 2174488"/>
              <a:gd name="connsiteY17" fmla="*/ 86732 h 216829"/>
              <a:gd name="connsiteX18" fmla="*/ 1164683 w 2174488"/>
              <a:gd name="connsiteY18" fmla="*/ 68147 h 216829"/>
              <a:gd name="connsiteX19" fmla="*/ 1282390 w 2174488"/>
              <a:gd name="connsiteY19" fmla="*/ 80537 h 216829"/>
              <a:gd name="connsiteX20" fmla="*/ 1369122 w 2174488"/>
              <a:gd name="connsiteY20" fmla="*/ 111512 h 216829"/>
              <a:gd name="connsiteX21" fmla="*/ 1449659 w 2174488"/>
              <a:gd name="connsiteY21" fmla="*/ 136293 h 216829"/>
              <a:gd name="connsiteX22" fmla="*/ 1604537 w 2174488"/>
              <a:gd name="connsiteY22" fmla="*/ 167269 h 216829"/>
              <a:gd name="connsiteX23" fmla="*/ 1685073 w 2174488"/>
              <a:gd name="connsiteY23" fmla="*/ 179659 h 216829"/>
              <a:gd name="connsiteX24" fmla="*/ 1778000 w 2174488"/>
              <a:gd name="connsiteY24" fmla="*/ 185854 h 216829"/>
              <a:gd name="connsiteX25" fmla="*/ 1883317 w 2174488"/>
              <a:gd name="connsiteY25" fmla="*/ 179659 h 216829"/>
              <a:gd name="connsiteX26" fmla="*/ 1951463 w 2174488"/>
              <a:gd name="connsiteY26" fmla="*/ 154878 h 216829"/>
              <a:gd name="connsiteX27" fmla="*/ 2038195 w 2174488"/>
              <a:gd name="connsiteY27" fmla="*/ 130098 h 216829"/>
              <a:gd name="connsiteX28" fmla="*/ 2038195 w 2174488"/>
              <a:gd name="connsiteY28" fmla="*/ 130098 h 216829"/>
              <a:gd name="connsiteX29" fmla="*/ 2137317 w 2174488"/>
              <a:gd name="connsiteY29" fmla="*/ 80537 h 216829"/>
              <a:gd name="connsiteX30" fmla="*/ 2174488 w 2174488"/>
              <a:gd name="connsiteY30" fmla="*/ 37171 h 216829"/>
              <a:gd name="connsiteX31" fmla="*/ 2174488 w 2174488"/>
              <a:gd name="connsiteY31" fmla="*/ 37171 h 216829"/>
              <a:gd name="connsiteX0" fmla="*/ 60774 w 2174488"/>
              <a:gd name="connsiteY0" fmla="*/ 0 h 258051"/>
              <a:gd name="connsiteX1" fmla="*/ 24780 w 2174488"/>
              <a:gd name="connsiteY1" fmla="*/ 84588 h 258051"/>
              <a:gd name="connsiteX2" fmla="*/ 0 w 2174488"/>
              <a:gd name="connsiteY2" fmla="*/ 140344 h 258051"/>
              <a:gd name="connsiteX3" fmla="*/ 24780 w 2174488"/>
              <a:gd name="connsiteY3" fmla="*/ 196100 h 258051"/>
              <a:gd name="connsiteX4" fmla="*/ 86732 w 2174488"/>
              <a:gd name="connsiteY4" fmla="*/ 208491 h 258051"/>
              <a:gd name="connsiteX5" fmla="*/ 179659 w 2174488"/>
              <a:gd name="connsiteY5" fmla="*/ 189905 h 258051"/>
              <a:gd name="connsiteX6" fmla="*/ 297366 w 2174488"/>
              <a:gd name="connsiteY6" fmla="*/ 165125 h 258051"/>
              <a:gd name="connsiteX7" fmla="*/ 458439 w 2174488"/>
              <a:gd name="connsiteY7" fmla="*/ 127954 h 258051"/>
              <a:gd name="connsiteX8" fmla="*/ 563756 w 2174488"/>
              <a:gd name="connsiteY8" fmla="*/ 115564 h 258051"/>
              <a:gd name="connsiteX9" fmla="*/ 675268 w 2174488"/>
              <a:gd name="connsiteY9" fmla="*/ 109369 h 258051"/>
              <a:gd name="connsiteX10" fmla="*/ 762000 w 2174488"/>
              <a:gd name="connsiteY10" fmla="*/ 115564 h 258051"/>
              <a:gd name="connsiteX11" fmla="*/ 848732 w 2174488"/>
              <a:gd name="connsiteY11" fmla="*/ 146539 h 258051"/>
              <a:gd name="connsiteX12" fmla="*/ 873512 w 2174488"/>
              <a:gd name="connsiteY12" fmla="*/ 196100 h 258051"/>
              <a:gd name="connsiteX13" fmla="*/ 873512 w 2174488"/>
              <a:gd name="connsiteY13" fmla="*/ 196100 h 258051"/>
              <a:gd name="connsiteX14" fmla="*/ 879707 w 2174488"/>
              <a:gd name="connsiteY14" fmla="*/ 258051 h 258051"/>
              <a:gd name="connsiteX15" fmla="*/ 923073 w 2174488"/>
              <a:gd name="connsiteY15" fmla="*/ 214686 h 258051"/>
              <a:gd name="connsiteX16" fmla="*/ 985024 w 2174488"/>
              <a:gd name="connsiteY16" fmla="*/ 165125 h 258051"/>
              <a:gd name="connsiteX17" fmla="*/ 1053171 w 2174488"/>
              <a:gd name="connsiteY17" fmla="*/ 127954 h 258051"/>
              <a:gd name="connsiteX18" fmla="*/ 1164683 w 2174488"/>
              <a:gd name="connsiteY18" fmla="*/ 109369 h 258051"/>
              <a:gd name="connsiteX19" fmla="*/ 1282390 w 2174488"/>
              <a:gd name="connsiteY19" fmla="*/ 121759 h 258051"/>
              <a:gd name="connsiteX20" fmla="*/ 1369122 w 2174488"/>
              <a:gd name="connsiteY20" fmla="*/ 152734 h 258051"/>
              <a:gd name="connsiteX21" fmla="*/ 1449659 w 2174488"/>
              <a:gd name="connsiteY21" fmla="*/ 177515 h 258051"/>
              <a:gd name="connsiteX22" fmla="*/ 1604537 w 2174488"/>
              <a:gd name="connsiteY22" fmla="*/ 208491 h 258051"/>
              <a:gd name="connsiteX23" fmla="*/ 1685073 w 2174488"/>
              <a:gd name="connsiteY23" fmla="*/ 220881 h 258051"/>
              <a:gd name="connsiteX24" fmla="*/ 1778000 w 2174488"/>
              <a:gd name="connsiteY24" fmla="*/ 227076 h 258051"/>
              <a:gd name="connsiteX25" fmla="*/ 1883317 w 2174488"/>
              <a:gd name="connsiteY25" fmla="*/ 220881 h 258051"/>
              <a:gd name="connsiteX26" fmla="*/ 1951463 w 2174488"/>
              <a:gd name="connsiteY26" fmla="*/ 196100 h 258051"/>
              <a:gd name="connsiteX27" fmla="*/ 2038195 w 2174488"/>
              <a:gd name="connsiteY27" fmla="*/ 171320 h 258051"/>
              <a:gd name="connsiteX28" fmla="*/ 2038195 w 2174488"/>
              <a:gd name="connsiteY28" fmla="*/ 171320 h 258051"/>
              <a:gd name="connsiteX29" fmla="*/ 2137317 w 2174488"/>
              <a:gd name="connsiteY29" fmla="*/ 121759 h 258051"/>
              <a:gd name="connsiteX30" fmla="*/ 2174488 w 2174488"/>
              <a:gd name="connsiteY30" fmla="*/ 78393 h 258051"/>
              <a:gd name="connsiteX31" fmla="*/ 2174488 w 2174488"/>
              <a:gd name="connsiteY31" fmla="*/ 78393 h 258051"/>
              <a:gd name="connsiteX0" fmla="*/ 42401 w 2156115"/>
              <a:gd name="connsiteY0" fmla="*/ 0 h 258051"/>
              <a:gd name="connsiteX1" fmla="*/ 6407 w 2156115"/>
              <a:gd name="connsiteY1" fmla="*/ 84588 h 258051"/>
              <a:gd name="connsiteX2" fmla="*/ 0 w 2156115"/>
              <a:gd name="connsiteY2" fmla="*/ 144924 h 258051"/>
              <a:gd name="connsiteX3" fmla="*/ 6407 w 2156115"/>
              <a:gd name="connsiteY3" fmla="*/ 196100 h 258051"/>
              <a:gd name="connsiteX4" fmla="*/ 68359 w 2156115"/>
              <a:gd name="connsiteY4" fmla="*/ 208491 h 258051"/>
              <a:gd name="connsiteX5" fmla="*/ 161286 w 2156115"/>
              <a:gd name="connsiteY5" fmla="*/ 189905 h 258051"/>
              <a:gd name="connsiteX6" fmla="*/ 278993 w 2156115"/>
              <a:gd name="connsiteY6" fmla="*/ 165125 h 258051"/>
              <a:gd name="connsiteX7" fmla="*/ 440066 w 2156115"/>
              <a:gd name="connsiteY7" fmla="*/ 127954 h 258051"/>
              <a:gd name="connsiteX8" fmla="*/ 545383 w 2156115"/>
              <a:gd name="connsiteY8" fmla="*/ 115564 h 258051"/>
              <a:gd name="connsiteX9" fmla="*/ 656895 w 2156115"/>
              <a:gd name="connsiteY9" fmla="*/ 109369 h 258051"/>
              <a:gd name="connsiteX10" fmla="*/ 743627 w 2156115"/>
              <a:gd name="connsiteY10" fmla="*/ 115564 h 258051"/>
              <a:gd name="connsiteX11" fmla="*/ 830359 w 2156115"/>
              <a:gd name="connsiteY11" fmla="*/ 146539 h 258051"/>
              <a:gd name="connsiteX12" fmla="*/ 855139 w 2156115"/>
              <a:gd name="connsiteY12" fmla="*/ 196100 h 258051"/>
              <a:gd name="connsiteX13" fmla="*/ 855139 w 2156115"/>
              <a:gd name="connsiteY13" fmla="*/ 196100 h 258051"/>
              <a:gd name="connsiteX14" fmla="*/ 861334 w 2156115"/>
              <a:gd name="connsiteY14" fmla="*/ 258051 h 258051"/>
              <a:gd name="connsiteX15" fmla="*/ 904700 w 2156115"/>
              <a:gd name="connsiteY15" fmla="*/ 214686 h 258051"/>
              <a:gd name="connsiteX16" fmla="*/ 966651 w 2156115"/>
              <a:gd name="connsiteY16" fmla="*/ 165125 h 258051"/>
              <a:gd name="connsiteX17" fmla="*/ 1034798 w 2156115"/>
              <a:gd name="connsiteY17" fmla="*/ 127954 h 258051"/>
              <a:gd name="connsiteX18" fmla="*/ 1146310 w 2156115"/>
              <a:gd name="connsiteY18" fmla="*/ 109369 h 258051"/>
              <a:gd name="connsiteX19" fmla="*/ 1264017 w 2156115"/>
              <a:gd name="connsiteY19" fmla="*/ 121759 h 258051"/>
              <a:gd name="connsiteX20" fmla="*/ 1350749 w 2156115"/>
              <a:gd name="connsiteY20" fmla="*/ 152734 h 258051"/>
              <a:gd name="connsiteX21" fmla="*/ 1431286 w 2156115"/>
              <a:gd name="connsiteY21" fmla="*/ 177515 h 258051"/>
              <a:gd name="connsiteX22" fmla="*/ 1586164 w 2156115"/>
              <a:gd name="connsiteY22" fmla="*/ 208491 h 258051"/>
              <a:gd name="connsiteX23" fmla="*/ 1666700 w 2156115"/>
              <a:gd name="connsiteY23" fmla="*/ 220881 h 258051"/>
              <a:gd name="connsiteX24" fmla="*/ 1759627 w 2156115"/>
              <a:gd name="connsiteY24" fmla="*/ 227076 h 258051"/>
              <a:gd name="connsiteX25" fmla="*/ 1864944 w 2156115"/>
              <a:gd name="connsiteY25" fmla="*/ 220881 h 258051"/>
              <a:gd name="connsiteX26" fmla="*/ 1933090 w 2156115"/>
              <a:gd name="connsiteY26" fmla="*/ 196100 h 258051"/>
              <a:gd name="connsiteX27" fmla="*/ 2019822 w 2156115"/>
              <a:gd name="connsiteY27" fmla="*/ 171320 h 258051"/>
              <a:gd name="connsiteX28" fmla="*/ 2019822 w 2156115"/>
              <a:gd name="connsiteY28" fmla="*/ 171320 h 258051"/>
              <a:gd name="connsiteX29" fmla="*/ 2118944 w 2156115"/>
              <a:gd name="connsiteY29" fmla="*/ 121759 h 258051"/>
              <a:gd name="connsiteX30" fmla="*/ 2156115 w 2156115"/>
              <a:gd name="connsiteY30" fmla="*/ 78393 h 258051"/>
              <a:gd name="connsiteX31" fmla="*/ 2156115 w 2156115"/>
              <a:gd name="connsiteY31" fmla="*/ 78393 h 258051"/>
              <a:gd name="connsiteX0" fmla="*/ 42401 w 2156115"/>
              <a:gd name="connsiteY0" fmla="*/ 0 h 258051"/>
              <a:gd name="connsiteX1" fmla="*/ 6407 w 2156115"/>
              <a:gd name="connsiteY1" fmla="*/ 84588 h 258051"/>
              <a:gd name="connsiteX2" fmla="*/ 0 w 2156115"/>
              <a:gd name="connsiteY2" fmla="*/ 144924 h 258051"/>
              <a:gd name="connsiteX3" fmla="*/ 24780 w 2156115"/>
              <a:gd name="connsiteY3" fmla="*/ 191523 h 258051"/>
              <a:gd name="connsiteX4" fmla="*/ 68359 w 2156115"/>
              <a:gd name="connsiteY4" fmla="*/ 208491 h 258051"/>
              <a:gd name="connsiteX5" fmla="*/ 161286 w 2156115"/>
              <a:gd name="connsiteY5" fmla="*/ 189905 h 258051"/>
              <a:gd name="connsiteX6" fmla="*/ 278993 w 2156115"/>
              <a:gd name="connsiteY6" fmla="*/ 165125 h 258051"/>
              <a:gd name="connsiteX7" fmla="*/ 440066 w 2156115"/>
              <a:gd name="connsiteY7" fmla="*/ 127954 h 258051"/>
              <a:gd name="connsiteX8" fmla="*/ 545383 w 2156115"/>
              <a:gd name="connsiteY8" fmla="*/ 115564 h 258051"/>
              <a:gd name="connsiteX9" fmla="*/ 656895 w 2156115"/>
              <a:gd name="connsiteY9" fmla="*/ 109369 h 258051"/>
              <a:gd name="connsiteX10" fmla="*/ 743627 w 2156115"/>
              <a:gd name="connsiteY10" fmla="*/ 115564 h 258051"/>
              <a:gd name="connsiteX11" fmla="*/ 830359 w 2156115"/>
              <a:gd name="connsiteY11" fmla="*/ 146539 h 258051"/>
              <a:gd name="connsiteX12" fmla="*/ 855139 w 2156115"/>
              <a:gd name="connsiteY12" fmla="*/ 196100 h 258051"/>
              <a:gd name="connsiteX13" fmla="*/ 855139 w 2156115"/>
              <a:gd name="connsiteY13" fmla="*/ 196100 h 258051"/>
              <a:gd name="connsiteX14" fmla="*/ 861334 w 2156115"/>
              <a:gd name="connsiteY14" fmla="*/ 258051 h 258051"/>
              <a:gd name="connsiteX15" fmla="*/ 904700 w 2156115"/>
              <a:gd name="connsiteY15" fmla="*/ 214686 h 258051"/>
              <a:gd name="connsiteX16" fmla="*/ 966651 w 2156115"/>
              <a:gd name="connsiteY16" fmla="*/ 165125 h 258051"/>
              <a:gd name="connsiteX17" fmla="*/ 1034798 w 2156115"/>
              <a:gd name="connsiteY17" fmla="*/ 127954 h 258051"/>
              <a:gd name="connsiteX18" fmla="*/ 1146310 w 2156115"/>
              <a:gd name="connsiteY18" fmla="*/ 109369 h 258051"/>
              <a:gd name="connsiteX19" fmla="*/ 1264017 w 2156115"/>
              <a:gd name="connsiteY19" fmla="*/ 121759 h 258051"/>
              <a:gd name="connsiteX20" fmla="*/ 1350749 w 2156115"/>
              <a:gd name="connsiteY20" fmla="*/ 152734 h 258051"/>
              <a:gd name="connsiteX21" fmla="*/ 1431286 w 2156115"/>
              <a:gd name="connsiteY21" fmla="*/ 177515 h 258051"/>
              <a:gd name="connsiteX22" fmla="*/ 1586164 w 2156115"/>
              <a:gd name="connsiteY22" fmla="*/ 208491 h 258051"/>
              <a:gd name="connsiteX23" fmla="*/ 1666700 w 2156115"/>
              <a:gd name="connsiteY23" fmla="*/ 220881 h 258051"/>
              <a:gd name="connsiteX24" fmla="*/ 1759627 w 2156115"/>
              <a:gd name="connsiteY24" fmla="*/ 227076 h 258051"/>
              <a:gd name="connsiteX25" fmla="*/ 1864944 w 2156115"/>
              <a:gd name="connsiteY25" fmla="*/ 220881 h 258051"/>
              <a:gd name="connsiteX26" fmla="*/ 1933090 w 2156115"/>
              <a:gd name="connsiteY26" fmla="*/ 196100 h 258051"/>
              <a:gd name="connsiteX27" fmla="*/ 2019822 w 2156115"/>
              <a:gd name="connsiteY27" fmla="*/ 171320 h 258051"/>
              <a:gd name="connsiteX28" fmla="*/ 2019822 w 2156115"/>
              <a:gd name="connsiteY28" fmla="*/ 171320 h 258051"/>
              <a:gd name="connsiteX29" fmla="*/ 2118944 w 2156115"/>
              <a:gd name="connsiteY29" fmla="*/ 121759 h 258051"/>
              <a:gd name="connsiteX30" fmla="*/ 2156115 w 2156115"/>
              <a:gd name="connsiteY30" fmla="*/ 78393 h 258051"/>
              <a:gd name="connsiteX31" fmla="*/ 2156115 w 2156115"/>
              <a:gd name="connsiteY31" fmla="*/ 78393 h 258051"/>
              <a:gd name="connsiteX0" fmla="*/ 42401 w 2156115"/>
              <a:gd name="connsiteY0" fmla="*/ 0 h 258051"/>
              <a:gd name="connsiteX1" fmla="*/ 6407 w 2156115"/>
              <a:gd name="connsiteY1" fmla="*/ 84588 h 258051"/>
              <a:gd name="connsiteX2" fmla="*/ 0 w 2156115"/>
              <a:gd name="connsiteY2" fmla="*/ 144924 h 258051"/>
              <a:gd name="connsiteX3" fmla="*/ 24780 w 2156115"/>
              <a:gd name="connsiteY3" fmla="*/ 191523 h 258051"/>
              <a:gd name="connsiteX4" fmla="*/ 82139 w 2156115"/>
              <a:gd name="connsiteY4" fmla="*/ 190172 h 258051"/>
              <a:gd name="connsiteX5" fmla="*/ 161286 w 2156115"/>
              <a:gd name="connsiteY5" fmla="*/ 189905 h 258051"/>
              <a:gd name="connsiteX6" fmla="*/ 278993 w 2156115"/>
              <a:gd name="connsiteY6" fmla="*/ 165125 h 258051"/>
              <a:gd name="connsiteX7" fmla="*/ 440066 w 2156115"/>
              <a:gd name="connsiteY7" fmla="*/ 127954 h 258051"/>
              <a:gd name="connsiteX8" fmla="*/ 545383 w 2156115"/>
              <a:gd name="connsiteY8" fmla="*/ 115564 h 258051"/>
              <a:gd name="connsiteX9" fmla="*/ 656895 w 2156115"/>
              <a:gd name="connsiteY9" fmla="*/ 109369 h 258051"/>
              <a:gd name="connsiteX10" fmla="*/ 743627 w 2156115"/>
              <a:gd name="connsiteY10" fmla="*/ 115564 h 258051"/>
              <a:gd name="connsiteX11" fmla="*/ 830359 w 2156115"/>
              <a:gd name="connsiteY11" fmla="*/ 146539 h 258051"/>
              <a:gd name="connsiteX12" fmla="*/ 855139 w 2156115"/>
              <a:gd name="connsiteY12" fmla="*/ 196100 h 258051"/>
              <a:gd name="connsiteX13" fmla="*/ 855139 w 2156115"/>
              <a:gd name="connsiteY13" fmla="*/ 196100 h 258051"/>
              <a:gd name="connsiteX14" fmla="*/ 861334 w 2156115"/>
              <a:gd name="connsiteY14" fmla="*/ 258051 h 258051"/>
              <a:gd name="connsiteX15" fmla="*/ 904700 w 2156115"/>
              <a:gd name="connsiteY15" fmla="*/ 214686 h 258051"/>
              <a:gd name="connsiteX16" fmla="*/ 966651 w 2156115"/>
              <a:gd name="connsiteY16" fmla="*/ 165125 h 258051"/>
              <a:gd name="connsiteX17" fmla="*/ 1034798 w 2156115"/>
              <a:gd name="connsiteY17" fmla="*/ 127954 h 258051"/>
              <a:gd name="connsiteX18" fmla="*/ 1146310 w 2156115"/>
              <a:gd name="connsiteY18" fmla="*/ 109369 h 258051"/>
              <a:gd name="connsiteX19" fmla="*/ 1264017 w 2156115"/>
              <a:gd name="connsiteY19" fmla="*/ 121759 h 258051"/>
              <a:gd name="connsiteX20" fmla="*/ 1350749 w 2156115"/>
              <a:gd name="connsiteY20" fmla="*/ 152734 h 258051"/>
              <a:gd name="connsiteX21" fmla="*/ 1431286 w 2156115"/>
              <a:gd name="connsiteY21" fmla="*/ 177515 h 258051"/>
              <a:gd name="connsiteX22" fmla="*/ 1586164 w 2156115"/>
              <a:gd name="connsiteY22" fmla="*/ 208491 h 258051"/>
              <a:gd name="connsiteX23" fmla="*/ 1666700 w 2156115"/>
              <a:gd name="connsiteY23" fmla="*/ 220881 h 258051"/>
              <a:gd name="connsiteX24" fmla="*/ 1759627 w 2156115"/>
              <a:gd name="connsiteY24" fmla="*/ 227076 h 258051"/>
              <a:gd name="connsiteX25" fmla="*/ 1864944 w 2156115"/>
              <a:gd name="connsiteY25" fmla="*/ 220881 h 258051"/>
              <a:gd name="connsiteX26" fmla="*/ 1933090 w 2156115"/>
              <a:gd name="connsiteY26" fmla="*/ 196100 h 258051"/>
              <a:gd name="connsiteX27" fmla="*/ 2019822 w 2156115"/>
              <a:gd name="connsiteY27" fmla="*/ 171320 h 258051"/>
              <a:gd name="connsiteX28" fmla="*/ 2019822 w 2156115"/>
              <a:gd name="connsiteY28" fmla="*/ 171320 h 258051"/>
              <a:gd name="connsiteX29" fmla="*/ 2118944 w 2156115"/>
              <a:gd name="connsiteY29" fmla="*/ 121759 h 258051"/>
              <a:gd name="connsiteX30" fmla="*/ 2156115 w 2156115"/>
              <a:gd name="connsiteY30" fmla="*/ 78393 h 258051"/>
              <a:gd name="connsiteX31" fmla="*/ 2156115 w 2156115"/>
              <a:gd name="connsiteY31" fmla="*/ 78393 h 258051"/>
              <a:gd name="connsiteX0" fmla="*/ 42401 w 2156115"/>
              <a:gd name="connsiteY0" fmla="*/ 0 h 258051"/>
              <a:gd name="connsiteX1" fmla="*/ 6407 w 2156115"/>
              <a:gd name="connsiteY1" fmla="*/ 84588 h 258051"/>
              <a:gd name="connsiteX2" fmla="*/ 0 w 2156115"/>
              <a:gd name="connsiteY2" fmla="*/ 144924 h 258051"/>
              <a:gd name="connsiteX3" fmla="*/ 24780 w 2156115"/>
              <a:gd name="connsiteY3" fmla="*/ 191523 h 258051"/>
              <a:gd name="connsiteX4" fmla="*/ 82139 w 2156115"/>
              <a:gd name="connsiteY4" fmla="*/ 190172 h 258051"/>
              <a:gd name="connsiteX5" fmla="*/ 161286 w 2156115"/>
              <a:gd name="connsiteY5" fmla="*/ 189905 h 258051"/>
              <a:gd name="connsiteX6" fmla="*/ 278993 w 2156115"/>
              <a:gd name="connsiteY6" fmla="*/ 165125 h 258051"/>
              <a:gd name="connsiteX7" fmla="*/ 440066 w 2156115"/>
              <a:gd name="connsiteY7" fmla="*/ 127954 h 258051"/>
              <a:gd name="connsiteX8" fmla="*/ 545383 w 2156115"/>
              <a:gd name="connsiteY8" fmla="*/ 115564 h 258051"/>
              <a:gd name="connsiteX9" fmla="*/ 656895 w 2156115"/>
              <a:gd name="connsiteY9" fmla="*/ 109369 h 258051"/>
              <a:gd name="connsiteX10" fmla="*/ 743627 w 2156115"/>
              <a:gd name="connsiteY10" fmla="*/ 115564 h 258051"/>
              <a:gd name="connsiteX11" fmla="*/ 830359 w 2156115"/>
              <a:gd name="connsiteY11" fmla="*/ 146539 h 258051"/>
              <a:gd name="connsiteX12" fmla="*/ 855139 w 2156115"/>
              <a:gd name="connsiteY12" fmla="*/ 196100 h 258051"/>
              <a:gd name="connsiteX13" fmla="*/ 855139 w 2156115"/>
              <a:gd name="connsiteY13" fmla="*/ 196100 h 258051"/>
              <a:gd name="connsiteX14" fmla="*/ 861334 w 2156115"/>
              <a:gd name="connsiteY14" fmla="*/ 258051 h 258051"/>
              <a:gd name="connsiteX15" fmla="*/ 904700 w 2156115"/>
              <a:gd name="connsiteY15" fmla="*/ 214686 h 258051"/>
              <a:gd name="connsiteX16" fmla="*/ 966651 w 2156115"/>
              <a:gd name="connsiteY16" fmla="*/ 165125 h 258051"/>
              <a:gd name="connsiteX17" fmla="*/ 1034798 w 2156115"/>
              <a:gd name="connsiteY17" fmla="*/ 127954 h 258051"/>
              <a:gd name="connsiteX18" fmla="*/ 1146310 w 2156115"/>
              <a:gd name="connsiteY18" fmla="*/ 109369 h 258051"/>
              <a:gd name="connsiteX19" fmla="*/ 1264017 w 2156115"/>
              <a:gd name="connsiteY19" fmla="*/ 121759 h 258051"/>
              <a:gd name="connsiteX20" fmla="*/ 1350749 w 2156115"/>
              <a:gd name="connsiteY20" fmla="*/ 152734 h 258051"/>
              <a:gd name="connsiteX21" fmla="*/ 1431286 w 2156115"/>
              <a:gd name="connsiteY21" fmla="*/ 177515 h 258051"/>
              <a:gd name="connsiteX22" fmla="*/ 1586164 w 2156115"/>
              <a:gd name="connsiteY22" fmla="*/ 208491 h 258051"/>
              <a:gd name="connsiteX23" fmla="*/ 1666700 w 2156115"/>
              <a:gd name="connsiteY23" fmla="*/ 220881 h 258051"/>
              <a:gd name="connsiteX24" fmla="*/ 1759627 w 2156115"/>
              <a:gd name="connsiteY24" fmla="*/ 227076 h 258051"/>
              <a:gd name="connsiteX25" fmla="*/ 1864944 w 2156115"/>
              <a:gd name="connsiteY25" fmla="*/ 220881 h 258051"/>
              <a:gd name="connsiteX26" fmla="*/ 1933090 w 2156115"/>
              <a:gd name="connsiteY26" fmla="*/ 196100 h 258051"/>
              <a:gd name="connsiteX27" fmla="*/ 2019822 w 2156115"/>
              <a:gd name="connsiteY27" fmla="*/ 171320 h 258051"/>
              <a:gd name="connsiteX28" fmla="*/ 2019822 w 2156115"/>
              <a:gd name="connsiteY28" fmla="*/ 171320 h 258051"/>
              <a:gd name="connsiteX29" fmla="*/ 2118944 w 2156115"/>
              <a:gd name="connsiteY29" fmla="*/ 121759 h 258051"/>
              <a:gd name="connsiteX30" fmla="*/ 2156115 w 2156115"/>
              <a:gd name="connsiteY30" fmla="*/ 78393 h 258051"/>
              <a:gd name="connsiteX31" fmla="*/ 2156115 w 2156115"/>
              <a:gd name="connsiteY31" fmla="*/ 78393 h 258051"/>
              <a:gd name="connsiteX0" fmla="*/ 65082 w 2178796"/>
              <a:gd name="connsiteY0" fmla="*/ 0 h 258051"/>
              <a:gd name="connsiteX1" fmla="*/ 29088 w 2178796"/>
              <a:gd name="connsiteY1" fmla="*/ 84588 h 258051"/>
              <a:gd name="connsiteX2" fmla="*/ 22681 w 2178796"/>
              <a:gd name="connsiteY2" fmla="*/ 144924 h 258051"/>
              <a:gd name="connsiteX3" fmla="*/ 47461 w 2178796"/>
              <a:gd name="connsiteY3" fmla="*/ 191523 h 258051"/>
              <a:gd name="connsiteX4" fmla="*/ 104820 w 2178796"/>
              <a:gd name="connsiteY4" fmla="*/ 190172 h 258051"/>
              <a:gd name="connsiteX5" fmla="*/ 183967 w 2178796"/>
              <a:gd name="connsiteY5" fmla="*/ 189905 h 258051"/>
              <a:gd name="connsiteX6" fmla="*/ 301674 w 2178796"/>
              <a:gd name="connsiteY6" fmla="*/ 165125 h 258051"/>
              <a:gd name="connsiteX7" fmla="*/ 462747 w 2178796"/>
              <a:gd name="connsiteY7" fmla="*/ 127954 h 258051"/>
              <a:gd name="connsiteX8" fmla="*/ 568064 w 2178796"/>
              <a:gd name="connsiteY8" fmla="*/ 115564 h 258051"/>
              <a:gd name="connsiteX9" fmla="*/ 679576 w 2178796"/>
              <a:gd name="connsiteY9" fmla="*/ 109369 h 258051"/>
              <a:gd name="connsiteX10" fmla="*/ 766308 w 2178796"/>
              <a:gd name="connsiteY10" fmla="*/ 115564 h 258051"/>
              <a:gd name="connsiteX11" fmla="*/ 853040 w 2178796"/>
              <a:gd name="connsiteY11" fmla="*/ 146539 h 258051"/>
              <a:gd name="connsiteX12" fmla="*/ 877820 w 2178796"/>
              <a:gd name="connsiteY12" fmla="*/ 196100 h 258051"/>
              <a:gd name="connsiteX13" fmla="*/ 877820 w 2178796"/>
              <a:gd name="connsiteY13" fmla="*/ 196100 h 258051"/>
              <a:gd name="connsiteX14" fmla="*/ 884015 w 2178796"/>
              <a:gd name="connsiteY14" fmla="*/ 258051 h 258051"/>
              <a:gd name="connsiteX15" fmla="*/ 927381 w 2178796"/>
              <a:gd name="connsiteY15" fmla="*/ 214686 h 258051"/>
              <a:gd name="connsiteX16" fmla="*/ 989332 w 2178796"/>
              <a:gd name="connsiteY16" fmla="*/ 165125 h 258051"/>
              <a:gd name="connsiteX17" fmla="*/ 1057479 w 2178796"/>
              <a:gd name="connsiteY17" fmla="*/ 127954 h 258051"/>
              <a:gd name="connsiteX18" fmla="*/ 1168991 w 2178796"/>
              <a:gd name="connsiteY18" fmla="*/ 109369 h 258051"/>
              <a:gd name="connsiteX19" fmla="*/ 1286698 w 2178796"/>
              <a:gd name="connsiteY19" fmla="*/ 121759 h 258051"/>
              <a:gd name="connsiteX20" fmla="*/ 1373430 w 2178796"/>
              <a:gd name="connsiteY20" fmla="*/ 152734 h 258051"/>
              <a:gd name="connsiteX21" fmla="*/ 1453967 w 2178796"/>
              <a:gd name="connsiteY21" fmla="*/ 177515 h 258051"/>
              <a:gd name="connsiteX22" fmla="*/ 1608845 w 2178796"/>
              <a:gd name="connsiteY22" fmla="*/ 208491 h 258051"/>
              <a:gd name="connsiteX23" fmla="*/ 1689381 w 2178796"/>
              <a:gd name="connsiteY23" fmla="*/ 220881 h 258051"/>
              <a:gd name="connsiteX24" fmla="*/ 1782308 w 2178796"/>
              <a:gd name="connsiteY24" fmla="*/ 227076 h 258051"/>
              <a:gd name="connsiteX25" fmla="*/ 1887625 w 2178796"/>
              <a:gd name="connsiteY25" fmla="*/ 220881 h 258051"/>
              <a:gd name="connsiteX26" fmla="*/ 1955771 w 2178796"/>
              <a:gd name="connsiteY26" fmla="*/ 196100 h 258051"/>
              <a:gd name="connsiteX27" fmla="*/ 2042503 w 2178796"/>
              <a:gd name="connsiteY27" fmla="*/ 171320 h 258051"/>
              <a:gd name="connsiteX28" fmla="*/ 2042503 w 2178796"/>
              <a:gd name="connsiteY28" fmla="*/ 171320 h 258051"/>
              <a:gd name="connsiteX29" fmla="*/ 2141625 w 2178796"/>
              <a:gd name="connsiteY29" fmla="*/ 121759 h 258051"/>
              <a:gd name="connsiteX30" fmla="*/ 2178796 w 2178796"/>
              <a:gd name="connsiteY30" fmla="*/ 78393 h 258051"/>
              <a:gd name="connsiteX31" fmla="*/ 2178796 w 2178796"/>
              <a:gd name="connsiteY31" fmla="*/ 78393 h 258051"/>
              <a:gd name="connsiteX0" fmla="*/ 42401 w 2156115"/>
              <a:gd name="connsiteY0" fmla="*/ 0 h 258051"/>
              <a:gd name="connsiteX1" fmla="*/ 6407 w 2156115"/>
              <a:gd name="connsiteY1" fmla="*/ 84588 h 258051"/>
              <a:gd name="connsiteX2" fmla="*/ 0 w 2156115"/>
              <a:gd name="connsiteY2" fmla="*/ 144924 h 258051"/>
              <a:gd name="connsiteX3" fmla="*/ 24780 w 2156115"/>
              <a:gd name="connsiteY3" fmla="*/ 191523 h 258051"/>
              <a:gd name="connsiteX4" fmla="*/ 82139 w 2156115"/>
              <a:gd name="connsiteY4" fmla="*/ 190172 h 258051"/>
              <a:gd name="connsiteX5" fmla="*/ 161286 w 2156115"/>
              <a:gd name="connsiteY5" fmla="*/ 189905 h 258051"/>
              <a:gd name="connsiteX6" fmla="*/ 278993 w 2156115"/>
              <a:gd name="connsiteY6" fmla="*/ 165125 h 258051"/>
              <a:gd name="connsiteX7" fmla="*/ 440066 w 2156115"/>
              <a:gd name="connsiteY7" fmla="*/ 127954 h 258051"/>
              <a:gd name="connsiteX8" fmla="*/ 545383 w 2156115"/>
              <a:gd name="connsiteY8" fmla="*/ 115564 h 258051"/>
              <a:gd name="connsiteX9" fmla="*/ 656895 w 2156115"/>
              <a:gd name="connsiteY9" fmla="*/ 109369 h 258051"/>
              <a:gd name="connsiteX10" fmla="*/ 743627 w 2156115"/>
              <a:gd name="connsiteY10" fmla="*/ 115564 h 258051"/>
              <a:gd name="connsiteX11" fmla="*/ 830359 w 2156115"/>
              <a:gd name="connsiteY11" fmla="*/ 146539 h 258051"/>
              <a:gd name="connsiteX12" fmla="*/ 855139 w 2156115"/>
              <a:gd name="connsiteY12" fmla="*/ 196100 h 258051"/>
              <a:gd name="connsiteX13" fmla="*/ 855139 w 2156115"/>
              <a:gd name="connsiteY13" fmla="*/ 196100 h 258051"/>
              <a:gd name="connsiteX14" fmla="*/ 861334 w 2156115"/>
              <a:gd name="connsiteY14" fmla="*/ 258051 h 258051"/>
              <a:gd name="connsiteX15" fmla="*/ 904700 w 2156115"/>
              <a:gd name="connsiteY15" fmla="*/ 214686 h 258051"/>
              <a:gd name="connsiteX16" fmla="*/ 966651 w 2156115"/>
              <a:gd name="connsiteY16" fmla="*/ 165125 h 258051"/>
              <a:gd name="connsiteX17" fmla="*/ 1034798 w 2156115"/>
              <a:gd name="connsiteY17" fmla="*/ 127954 h 258051"/>
              <a:gd name="connsiteX18" fmla="*/ 1146310 w 2156115"/>
              <a:gd name="connsiteY18" fmla="*/ 109369 h 258051"/>
              <a:gd name="connsiteX19" fmla="*/ 1264017 w 2156115"/>
              <a:gd name="connsiteY19" fmla="*/ 121759 h 258051"/>
              <a:gd name="connsiteX20" fmla="*/ 1350749 w 2156115"/>
              <a:gd name="connsiteY20" fmla="*/ 152734 h 258051"/>
              <a:gd name="connsiteX21" fmla="*/ 1431286 w 2156115"/>
              <a:gd name="connsiteY21" fmla="*/ 177515 h 258051"/>
              <a:gd name="connsiteX22" fmla="*/ 1586164 w 2156115"/>
              <a:gd name="connsiteY22" fmla="*/ 208491 h 258051"/>
              <a:gd name="connsiteX23" fmla="*/ 1666700 w 2156115"/>
              <a:gd name="connsiteY23" fmla="*/ 220881 h 258051"/>
              <a:gd name="connsiteX24" fmla="*/ 1759627 w 2156115"/>
              <a:gd name="connsiteY24" fmla="*/ 227076 h 258051"/>
              <a:gd name="connsiteX25" fmla="*/ 1864944 w 2156115"/>
              <a:gd name="connsiteY25" fmla="*/ 220881 h 258051"/>
              <a:gd name="connsiteX26" fmla="*/ 1933090 w 2156115"/>
              <a:gd name="connsiteY26" fmla="*/ 196100 h 258051"/>
              <a:gd name="connsiteX27" fmla="*/ 2019822 w 2156115"/>
              <a:gd name="connsiteY27" fmla="*/ 171320 h 258051"/>
              <a:gd name="connsiteX28" fmla="*/ 2019822 w 2156115"/>
              <a:gd name="connsiteY28" fmla="*/ 171320 h 258051"/>
              <a:gd name="connsiteX29" fmla="*/ 2118944 w 2156115"/>
              <a:gd name="connsiteY29" fmla="*/ 121759 h 258051"/>
              <a:gd name="connsiteX30" fmla="*/ 2156115 w 2156115"/>
              <a:gd name="connsiteY30" fmla="*/ 78393 h 258051"/>
              <a:gd name="connsiteX31" fmla="*/ 2156115 w 2156115"/>
              <a:gd name="connsiteY31" fmla="*/ 78393 h 258051"/>
              <a:gd name="connsiteX0" fmla="*/ 42401 w 2156115"/>
              <a:gd name="connsiteY0" fmla="*/ 0 h 258051"/>
              <a:gd name="connsiteX1" fmla="*/ 6407 w 2156115"/>
              <a:gd name="connsiteY1" fmla="*/ 84588 h 258051"/>
              <a:gd name="connsiteX2" fmla="*/ 0 w 2156115"/>
              <a:gd name="connsiteY2" fmla="*/ 144924 h 258051"/>
              <a:gd name="connsiteX3" fmla="*/ 35630 w 2156115"/>
              <a:gd name="connsiteY3" fmla="*/ 180705 h 258051"/>
              <a:gd name="connsiteX4" fmla="*/ 82139 w 2156115"/>
              <a:gd name="connsiteY4" fmla="*/ 190172 h 258051"/>
              <a:gd name="connsiteX5" fmla="*/ 161286 w 2156115"/>
              <a:gd name="connsiteY5" fmla="*/ 189905 h 258051"/>
              <a:gd name="connsiteX6" fmla="*/ 278993 w 2156115"/>
              <a:gd name="connsiteY6" fmla="*/ 165125 h 258051"/>
              <a:gd name="connsiteX7" fmla="*/ 440066 w 2156115"/>
              <a:gd name="connsiteY7" fmla="*/ 127954 h 258051"/>
              <a:gd name="connsiteX8" fmla="*/ 545383 w 2156115"/>
              <a:gd name="connsiteY8" fmla="*/ 115564 h 258051"/>
              <a:gd name="connsiteX9" fmla="*/ 656895 w 2156115"/>
              <a:gd name="connsiteY9" fmla="*/ 109369 h 258051"/>
              <a:gd name="connsiteX10" fmla="*/ 743627 w 2156115"/>
              <a:gd name="connsiteY10" fmla="*/ 115564 h 258051"/>
              <a:gd name="connsiteX11" fmla="*/ 830359 w 2156115"/>
              <a:gd name="connsiteY11" fmla="*/ 146539 h 258051"/>
              <a:gd name="connsiteX12" fmla="*/ 855139 w 2156115"/>
              <a:gd name="connsiteY12" fmla="*/ 196100 h 258051"/>
              <a:gd name="connsiteX13" fmla="*/ 855139 w 2156115"/>
              <a:gd name="connsiteY13" fmla="*/ 196100 h 258051"/>
              <a:gd name="connsiteX14" fmla="*/ 861334 w 2156115"/>
              <a:gd name="connsiteY14" fmla="*/ 258051 h 258051"/>
              <a:gd name="connsiteX15" fmla="*/ 904700 w 2156115"/>
              <a:gd name="connsiteY15" fmla="*/ 214686 h 258051"/>
              <a:gd name="connsiteX16" fmla="*/ 966651 w 2156115"/>
              <a:gd name="connsiteY16" fmla="*/ 165125 h 258051"/>
              <a:gd name="connsiteX17" fmla="*/ 1034798 w 2156115"/>
              <a:gd name="connsiteY17" fmla="*/ 127954 h 258051"/>
              <a:gd name="connsiteX18" fmla="*/ 1146310 w 2156115"/>
              <a:gd name="connsiteY18" fmla="*/ 109369 h 258051"/>
              <a:gd name="connsiteX19" fmla="*/ 1264017 w 2156115"/>
              <a:gd name="connsiteY19" fmla="*/ 121759 h 258051"/>
              <a:gd name="connsiteX20" fmla="*/ 1350749 w 2156115"/>
              <a:gd name="connsiteY20" fmla="*/ 152734 h 258051"/>
              <a:gd name="connsiteX21" fmla="*/ 1431286 w 2156115"/>
              <a:gd name="connsiteY21" fmla="*/ 177515 h 258051"/>
              <a:gd name="connsiteX22" fmla="*/ 1586164 w 2156115"/>
              <a:gd name="connsiteY22" fmla="*/ 208491 h 258051"/>
              <a:gd name="connsiteX23" fmla="*/ 1666700 w 2156115"/>
              <a:gd name="connsiteY23" fmla="*/ 220881 h 258051"/>
              <a:gd name="connsiteX24" fmla="*/ 1759627 w 2156115"/>
              <a:gd name="connsiteY24" fmla="*/ 227076 h 258051"/>
              <a:gd name="connsiteX25" fmla="*/ 1864944 w 2156115"/>
              <a:gd name="connsiteY25" fmla="*/ 220881 h 258051"/>
              <a:gd name="connsiteX26" fmla="*/ 1933090 w 2156115"/>
              <a:gd name="connsiteY26" fmla="*/ 196100 h 258051"/>
              <a:gd name="connsiteX27" fmla="*/ 2019822 w 2156115"/>
              <a:gd name="connsiteY27" fmla="*/ 171320 h 258051"/>
              <a:gd name="connsiteX28" fmla="*/ 2019822 w 2156115"/>
              <a:gd name="connsiteY28" fmla="*/ 171320 h 258051"/>
              <a:gd name="connsiteX29" fmla="*/ 2118944 w 2156115"/>
              <a:gd name="connsiteY29" fmla="*/ 121759 h 258051"/>
              <a:gd name="connsiteX30" fmla="*/ 2156115 w 2156115"/>
              <a:gd name="connsiteY30" fmla="*/ 78393 h 258051"/>
              <a:gd name="connsiteX31" fmla="*/ 2156115 w 2156115"/>
              <a:gd name="connsiteY31" fmla="*/ 78393 h 258051"/>
              <a:gd name="connsiteX0" fmla="*/ 42401 w 2156115"/>
              <a:gd name="connsiteY0" fmla="*/ 0 h 258051"/>
              <a:gd name="connsiteX1" fmla="*/ 6407 w 2156115"/>
              <a:gd name="connsiteY1" fmla="*/ 84588 h 258051"/>
              <a:gd name="connsiteX2" fmla="*/ 0 w 2156115"/>
              <a:gd name="connsiteY2" fmla="*/ 144924 h 258051"/>
              <a:gd name="connsiteX3" fmla="*/ 35630 w 2156115"/>
              <a:gd name="connsiteY3" fmla="*/ 180705 h 258051"/>
              <a:gd name="connsiteX4" fmla="*/ 82139 w 2156115"/>
              <a:gd name="connsiteY4" fmla="*/ 190172 h 258051"/>
              <a:gd name="connsiteX5" fmla="*/ 161286 w 2156115"/>
              <a:gd name="connsiteY5" fmla="*/ 189905 h 258051"/>
              <a:gd name="connsiteX6" fmla="*/ 278993 w 2156115"/>
              <a:gd name="connsiteY6" fmla="*/ 165125 h 258051"/>
              <a:gd name="connsiteX7" fmla="*/ 440066 w 2156115"/>
              <a:gd name="connsiteY7" fmla="*/ 127954 h 258051"/>
              <a:gd name="connsiteX8" fmla="*/ 545383 w 2156115"/>
              <a:gd name="connsiteY8" fmla="*/ 115564 h 258051"/>
              <a:gd name="connsiteX9" fmla="*/ 656895 w 2156115"/>
              <a:gd name="connsiteY9" fmla="*/ 109369 h 258051"/>
              <a:gd name="connsiteX10" fmla="*/ 743627 w 2156115"/>
              <a:gd name="connsiteY10" fmla="*/ 115564 h 258051"/>
              <a:gd name="connsiteX11" fmla="*/ 830359 w 2156115"/>
              <a:gd name="connsiteY11" fmla="*/ 146539 h 258051"/>
              <a:gd name="connsiteX12" fmla="*/ 855139 w 2156115"/>
              <a:gd name="connsiteY12" fmla="*/ 196100 h 258051"/>
              <a:gd name="connsiteX13" fmla="*/ 855139 w 2156115"/>
              <a:gd name="connsiteY13" fmla="*/ 196100 h 258051"/>
              <a:gd name="connsiteX14" fmla="*/ 861334 w 2156115"/>
              <a:gd name="connsiteY14" fmla="*/ 258051 h 258051"/>
              <a:gd name="connsiteX15" fmla="*/ 904700 w 2156115"/>
              <a:gd name="connsiteY15" fmla="*/ 214686 h 258051"/>
              <a:gd name="connsiteX16" fmla="*/ 966651 w 2156115"/>
              <a:gd name="connsiteY16" fmla="*/ 165125 h 258051"/>
              <a:gd name="connsiteX17" fmla="*/ 1034798 w 2156115"/>
              <a:gd name="connsiteY17" fmla="*/ 127954 h 258051"/>
              <a:gd name="connsiteX18" fmla="*/ 1146310 w 2156115"/>
              <a:gd name="connsiteY18" fmla="*/ 109369 h 258051"/>
              <a:gd name="connsiteX19" fmla="*/ 1264017 w 2156115"/>
              <a:gd name="connsiteY19" fmla="*/ 121759 h 258051"/>
              <a:gd name="connsiteX20" fmla="*/ 1350749 w 2156115"/>
              <a:gd name="connsiteY20" fmla="*/ 152734 h 258051"/>
              <a:gd name="connsiteX21" fmla="*/ 1431286 w 2156115"/>
              <a:gd name="connsiteY21" fmla="*/ 177515 h 258051"/>
              <a:gd name="connsiteX22" fmla="*/ 1586164 w 2156115"/>
              <a:gd name="connsiteY22" fmla="*/ 208491 h 258051"/>
              <a:gd name="connsiteX23" fmla="*/ 1666700 w 2156115"/>
              <a:gd name="connsiteY23" fmla="*/ 220881 h 258051"/>
              <a:gd name="connsiteX24" fmla="*/ 1759627 w 2156115"/>
              <a:gd name="connsiteY24" fmla="*/ 227076 h 258051"/>
              <a:gd name="connsiteX25" fmla="*/ 1864944 w 2156115"/>
              <a:gd name="connsiteY25" fmla="*/ 220881 h 258051"/>
              <a:gd name="connsiteX26" fmla="*/ 1933090 w 2156115"/>
              <a:gd name="connsiteY26" fmla="*/ 196100 h 258051"/>
              <a:gd name="connsiteX27" fmla="*/ 2019822 w 2156115"/>
              <a:gd name="connsiteY27" fmla="*/ 171320 h 258051"/>
              <a:gd name="connsiteX28" fmla="*/ 2019822 w 2156115"/>
              <a:gd name="connsiteY28" fmla="*/ 171320 h 258051"/>
              <a:gd name="connsiteX29" fmla="*/ 2118944 w 2156115"/>
              <a:gd name="connsiteY29" fmla="*/ 121759 h 258051"/>
              <a:gd name="connsiteX30" fmla="*/ 2156115 w 2156115"/>
              <a:gd name="connsiteY30" fmla="*/ 78393 h 258051"/>
              <a:gd name="connsiteX31" fmla="*/ 2156115 w 2156115"/>
              <a:gd name="connsiteY31" fmla="*/ 78393 h 258051"/>
              <a:gd name="connsiteX0" fmla="*/ 42401 w 2156115"/>
              <a:gd name="connsiteY0" fmla="*/ 0 h 258051"/>
              <a:gd name="connsiteX1" fmla="*/ 6407 w 2156115"/>
              <a:gd name="connsiteY1" fmla="*/ 84588 h 258051"/>
              <a:gd name="connsiteX2" fmla="*/ 0 w 2156115"/>
              <a:gd name="connsiteY2" fmla="*/ 144924 h 258051"/>
              <a:gd name="connsiteX3" fmla="*/ 35630 w 2156115"/>
              <a:gd name="connsiteY3" fmla="*/ 180705 h 258051"/>
              <a:gd name="connsiteX4" fmla="*/ 82139 w 2156115"/>
              <a:gd name="connsiteY4" fmla="*/ 190172 h 258051"/>
              <a:gd name="connsiteX5" fmla="*/ 161286 w 2156115"/>
              <a:gd name="connsiteY5" fmla="*/ 189905 h 258051"/>
              <a:gd name="connsiteX6" fmla="*/ 278993 w 2156115"/>
              <a:gd name="connsiteY6" fmla="*/ 165125 h 258051"/>
              <a:gd name="connsiteX7" fmla="*/ 440066 w 2156115"/>
              <a:gd name="connsiteY7" fmla="*/ 127954 h 258051"/>
              <a:gd name="connsiteX8" fmla="*/ 545383 w 2156115"/>
              <a:gd name="connsiteY8" fmla="*/ 115564 h 258051"/>
              <a:gd name="connsiteX9" fmla="*/ 656895 w 2156115"/>
              <a:gd name="connsiteY9" fmla="*/ 109369 h 258051"/>
              <a:gd name="connsiteX10" fmla="*/ 743627 w 2156115"/>
              <a:gd name="connsiteY10" fmla="*/ 115564 h 258051"/>
              <a:gd name="connsiteX11" fmla="*/ 830359 w 2156115"/>
              <a:gd name="connsiteY11" fmla="*/ 146539 h 258051"/>
              <a:gd name="connsiteX12" fmla="*/ 855139 w 2156115"/>
              <a:gd name="connsiteY12" fmla="*/ 196100 h 258051"/>
              <a:gd name="connsiteX13" fmla="*/ 855139 w 2156115"/>
              <a:gd name="connsiteY13" fmla="*/ 196100 h 258051"/>
              <a:gd name="connsiteX14" fmla="*/ 861334 w 2156115"/>
              <a:gd name="connsiteY14" fmla="*/ 258051 h 258051"/>
              <a:gd name="connsiteX15" fmla="*/ 904700 w 2156115"/>
              <a:gd name="connsiteY15" fmla="*/ 214686 h 258051"/>
              <a:gd name="connsiteX16" fmla="*/ 966651 w 2156115"/>
              <a:gd name="connsiteY16" fmla="*/ 165125 h 258051"/>
              <a:gd name="connsiteX17" fmla="*/ 1034798 w 2156115"/>
              <a:gd name="connsiteY17" fmla="*/ 127954 h 258051"/>
              <a:gd name="connsiteX18" fmla="*/ 1146310 w 2156115"/>
              <a:gd name="connsiteY18" fmla="*/ 109369 h 258051"/>
              <a:gd name="connsiteX19" fmla="*/ 1264017 w 2156115"/>
              <a:gd name="connsiteY19" fmla="*/ 121759 h 258051"/>
              <a:gd name="connsiteX20" fmla="*/ 1350749 w 2156115"/>
              <a:gd name="connsiteY20" fmla="*/ 152734 h 258051"/>
              <a:gd name="connsiteX21" fmla="*/ 1431286 w 2156115"/>
              <a:gd name="connsiteY21" fmla="*/ 177515 h 258051"/>
              <a:gd name="connsiteX22" fmla="*/ 1586164 w 2156115"/>
              <a:gd name="connsiteY22" fmla="*/ 208491 h 258051"/>
              <a:gd name="connsiteX23" fmla="*/ 1666700 w 2156115"/>
              <a:gd name="connsiteY23" fmla="*/ 220881 h 258051"/>
              <a:gd name="connsiteX24" fmla="*/ 1759627 w 2156115"/>
              <a:gd name="connsiteY24" fmla="*/ 227076 h 258051"/>
              <a:gd name="connsiteX25" fmla="*/ 1864944 w 2156115"/>
              <a:gd name="connsiteY25" fmla="*/ 220881 h 258051"/>
              <a:gd name="connsiteX26" fmla="*/ 1933090 w 2156115"/>
              <a:gd name="connsiteY26" fmla="*/ 196100 h 258051"/>
              <a:gd name="connsiteX27" fmla="*/ 2019822 w 2156115"/>
              <a:gd name="connsiteY27" fmla="*/ 171320 h 258051"/>
              <a:gd name="connsiteX28" fmla="*/ 2019822 w 2156115"/>
              <a:gd name="connsiteY28" fmla="*/ 171320 h 258051"/>
              <a:gd name="connsiteX29" fmla="*/ 2118944 w 2156115"/>
              <a:gd name="connsiteY29" fmla="*/ 121759 h 258051"/>
              <a:gd name="connsiteX30" fmla="*/ 2156115 w 2156115"/>
              <a:gd name="connsiteY30" fmla="*/ 78393 h 258051"/>
              <a:gd name="connsiteX31" fmla="*/ 2156115 w 2156115"/>
              <a:gd name="connsiteY31" fmla="*/ 78393 h 258051"/>
              <a:gd name="connsiteX0" fmla="*/ 42401 w 2156115"/>
              <a:gd name="connsiteY0" fmla="*/ 0 h 258051"/>
              <a:gd name="connsiteX1" fmla="*/ 6407 w 2156115"/>
              <a:gd name="connsiteY1" fmla="*/ 84588 h 258051"/>
              <a:gd name="connsiteX2" fmla="*/ 0 w 2156115"/>
              <a:gd name="connsiteY2" fmla="*/ 144924 h 258051"/>
              <a:gd name="connsiteX3" fmla="*/ 82139 w 2156115"/>
              <a:gd name="connsiteY3" fmla="*/ 190172 h 258051"/>
              <a:gd name="connsiteX4" fmla="*/ 161286 w 2156115"/>
              <a:gd name="connsiteY4" fmla="*/ 189905 h 258051"/>
              <a:gd name="connsiteX5" fmla="*/ 278993 w 2156115"/>
              <a:gd name="connsiteY5" fmla="*/ 165125 h 258051"/>
              <a:gd name="connsiteX6" fmla="*/ 440066 w 2156115"/>
              <a:gd name="connsiteY6" fmla="*/ 127954 h 258051"/>
              <a:gd name="connsiteX7" fmla="*/ 545383 w 2156115"/>
              <a:gd name="connsiteY7" fmla="*/ 115564 h 258051"/>
              <a:gd name="connsiteX8" fmla="*/ 656895 w 2156115"/>
              <a:gd name="connsiteY8" fmla="*/ 109369 h 258051"/>
              <a:gd name="connsiteX9" fmla="*/ 743627 w 2156115"/>
              <a:gd name="connsiteY9" fmla="*/ 115564 h 258051"/>
              <a:gd name="connsiteX10" fmla="*/ 830359 w 2156115"/>
              <a:gd name="connsiteY10" fmla="*/ 146539 h 258051"/>
              <a:gd name="connsiteX11" fmla="*/ 855139 w 2156115"/>
              <a:gd name="connsiteY11" fmla="*/ 196100 h 258051"/>
              <a:gd name="connsiteX12" fmla="*/ 855139 w 2156115"/>
              <a:gd name="connsiteY12" fmla="*/ 196100 h 258051"/>
              <a:gd name="connsiteX13" fmla="*/ 861334 w 2156115"/>
              <a:gd name="connsiteY13" fmla="*/ 258051 h 258051"/>
              <a:gd name="connsiteX14" fmla="*/ 904700 w 2156115"/>
              <a:gd name="connsiteY14" fmla="*/ 214686 h 258051"/>
              <a:gd name="connsiteX15" fmla="*/ 966651 w 2156115"/>
              <a:gd name="connsiteY15" fmla="*/ 165125 h 258051"/>
              <a:gd name="connsiteX16" fmla="*/ 1034798 w 2156115"/>
              <a:gd name="connsiteY16" fmla="*/ 127954 h 258051"/>
              <a:gd name="connsiteX17" fmla="*/ 1146310 w 2156115"/>
              <a:gd name="connsiteY17" fmla="*/ 109369 h 258051"/>
              <a:gd name="connsiteX18" fmla="*/ 1264017 w 2156115"/>
              <a:gd name="connsiteY18" fmla="*/ 121759 h 258051"/>
              <a:gd name="connsiteX19" fmla="*/ 1350749 w 2156115"/>
              <a:gd name="connsiteY19" fmla="*/ 152734 h 258051"/>
              <a:gd name="connsiteX20" fmla="*/ 1431286 w 2156115"/>
              <a:gd name="connsiteY20" fmla="*/ 177515 h 258051"/>
              <a:gd name="connsiteX21" fmla="*/ 1586164 w 2156115"/>
              <a:gd name="connsiteY21" fmla="*/ 208491 h 258051"/>
              <a:gd name="connsiteX22" fmla="*/ 1666700 w 2156115"/>
              <a:gd name="connsiteY22" fmla="*/ 220881 h 258051"/>
              <a:gd name="connsiteX23" fmla="*/ 1759627 w 2156115"/>
              <a:gd name="connsiteY23" fmla="*/ 227076 h 258051"/>
              <a:gd name="connsiteX24" fmla="*/ 1864944 w 2156115"/>
              <a:gd name="connsiteY24" fmla="*/ 220881 h 258051"/>
              <a:gd name="connsiteX25" fmla="*/ 1933090 w 2156115"/>
              <a:gd name="connsiteY25" fmla="*/ 196100 h 258051"/>
              <a:gd name="connsiteX26" fmla="*/ 2019822 w 2156115"/>
              <a:gd name="connsiteY26" fmla="*/ 171320 h 258051"/>
              <a:gd name="connsiteX27" fmla="*/ 2019822 w 2156115"/>
              <a:gd name="connsiteY27" fmla="*/ 171320 h 258051"/>
              <a:gd name="connsiteX28" fmla="*/ 2118944 w 2156115"/>
              <a:gd name="connsiteY28" fmla="*/ 121759 h 258051"/>
              <a:gd name="connsiteX29" fmla="*/ 2156115 w 2156115"/>
              <a:gd name="connsiteY29" fmla="*/ 78393 h 258051"/>
              <a:gd name="connsiteX30" fmla="*/ 2156115 w 2156115"/>
              <a:gd name="connsiteY30" fmla="*/ 78393 h 258051"/>
              <a:gd name="connsiteX0" fmla="*/ 35994 w 2149708"/>
              <a:gd name="connsiteY0" fmla="*/ 0 h 258051"/>
              <a:gd name="connsiteX1" fmla="*/ 0 w 2149708"/>
              <a:gd name="connsiteY1" fmla="*/ 84588 h 258051"/>
              <a:gd name="connsiteX2" fmla="*/ 8061 w 2149708"/>
              <a:gd name="connsiteY2" fmla="*/ 144927 h 258051"/>
              <a:gd name="connsiteX3" fmla="*/ 75732 w 2149708"/>
              <a:gd name="connsiteY3" fmla="*/ 190172 h 258051"/>
              <a:gd name="connsiteX4" fmla="*/ 154879 w 2149708"/>
              <a:gd name="connsiteY4" fmla="*/ 189905 h 258051"/>
              <a:gd name="connsiteX5" fmla="*/ 272586 w 2149708"/>
              <a:gd name="connsiteY5" fmla="*/ 165125 h 258051"/>
              <a:gd name="connsiteX6" fmla="*/ 433659 w 2149708"/>
              <a:gd name="connsiteY6" fmla="*/ 127954 h 258051"/>
              <a:gd name="connsiteX7" fmla="*/ 538976 w 2149708"/>
              <a:gd name="connsiteY7" fmla="*/ 115564 h 258051"/>
              <a:gd name="connsiteX8" fmla="*/ 650488 w 2149708"/>
              <a:gd name="connsiteY8" fmla="*/ 109369 h 258051"/>
              <a:gd name="connsiteX9" fmla="*/ 737220 w 2149708"/>
              <a:gd name="connsiteY9" fmla="*/ 115564 h 258051"/>
              <a:gd name="connsiteX10" fmla="*/ 823952 w 2149708"/>
              <a:gd name="connsiteY10" fmla="*/ 146539 h 258051"/>
              <a:gd name="connsiteX11" fmla="*/ 848732 w 2149708"/>
              <a:gd name="connsiteY11" fmla="*/ 196100 h 258051"/>
              <a:gd name="connsiteX12" fmla="*/ 848732 w 2149708"/>
              <a:gd name="connsiteY12" fmla="*/ 196100 h 258051"/>
              <a:gd name="connsiteX13" fmla="*/ 854927 w 2149708"/>
              <a:gd name="connsiteY13" fmla="*/ 258051 h 258051"/>
              <a:gd name="connsiteX14" fmla="*/ 898293 w 2149708"/>
              <a:gd name="connsiteY14" fmla="*/ 214686 h 258051"/>
              <a:gd name="connsiteX15" fmla="*/ 960244 w 2149708"/>
              <a:gd name="connsiteY15" fmla="*/ 165125 h 258051"/>
              <a:gd name="connsiteX16" fmla="*/ 1028391 w 2149708"/>
              <a:gd name="connsiteY16" fmla="*/ 127954 h 258051"/>
              <a:gd name="connsiteX17" fmla="*/ 1139903 w 2149708"/>
              <a:gd name="connsiteY17" fmla="*/ 109369 h 258051"/>
              <a:gd name="connsiteX18" fmla="*/ 1257610 w 2149708"/>
              <a:gd name="connsiteY18" fmla="*/ 121759 h 258051"/>
              <a:gd name="connsiteX19" fmla="*/ 1344342 w 2149708"/>
              <a:gd name="connsiteY19" fmla="*/ 152734 h 258051"/>
              <a:gd name="connsiteX20" fmla="*/ 1424879 w 2149708"/>
              <a:gd name="connsiteY20" fmla="*/ 177515 h 258051"/>
              <a:gd name="connsiteX21" fmla="*/ 1579757 w 2149708"/>
              <a:gd name="connsiteY21" fmla="*/ 208491 h 258051"/>
              <a:gd name="connsiteX22" fmla="*/ 1660293 w 2149708"/>
              <a:gd name="connsiteY22" fmla="*/ 220881 h 258051"/>
              <a:gd name="connsiteX23" fmla="*/ 1753220 w 2149708"/>
              <a:gd name="connsiteY23" fmla="*/ 227076 h 258051"/>
              <a:gd name="connsiteX24" fmla="*/ 1858537 w 2149708"/>
              <a:gd name="connsiteY24" fmla="*/ 220881 h 258051"/>
              <a:gd name="connsiteX25" fmla="*/ 1926683 w 2149708"/>
              <a:gd name="connsiteY25" fmla="*/ 196100 h 258051"/>
              <a:gd name="connsiteX26" fmla="*/ 2013415 w 2149708"/>
              <a:gd name="connsiteY26" fmla="*/ 171320 h 258051"/>
              <a:gd name="connsiteX27" fmla="*/ 2013415 w 2149708"/>
              <a:gd name="connsiteY27" fmla="*/ 171320 h 258051"/>
              <a:gd name="connsiteX28" fmla="*/ 2112537 w 2149708"/>
              <a:gd name="connsiteY28" fmla="*/ 121759 h 258051"/>
              <a:gd name="connsiteX29" fmla="*/ 2149708 w 2149708"/>
              <a:gd name="connsiteY29" fmla="*/ 78393 h 258051"/>
              <a:gd name="connsiteX30" fmla="*/ 2149708 w 2149708"/>
              <a:gd name="connsiteY30" fmla="*/ 78393 h 258051"/>
              <a:gd name="connsiteX0" fmla="*/ 35994 w 2149708"/>
              <a:gd name="connsiteY0" fmla="*/ 0 h 258051"/>
              <a:gd name="connsiteX1" fmla="*/ 0 w 2149708"/>
              <a:gd name="connsiteY1" fmla="*/ 84588 h 258051"/>
              <a:gd name="connsiteX2" fmla="*/ 8061 w 2149708"/>
              <a:gd name="connsiteY2" fmla="*/ 144927 h 258051"/>
              <a:gd name="connsiteX3" fmla="*/ 75732 w 2149708"/>
              <a:gd name="connsiteY3" fmla="*/ 190172 h 258051"/>
              <a:gd name="connsiteX4" fmla="*/ 154879 w 2149708"/>
              <a:gd name="connsiteY4" fmla="*/ 189905 h 258051"/>
              <a:gd name="connsiteX5" fmla="*/ 272586 w 2149708"/>
              <a:gd name="connsiteY5" fmla="*/ 165125 h 258051"/>
              <a:gd name="connsiteX6" fmla="*/ 433659 w 2149708"/>
              <a:gd name="connsiteY6" fmla="*/ 127954 h 258051"/>
              <a:gd name="connsiteX7" fmla="*/ 538976 w 2149708"/>
              <a:gd name="connsiteY7" fmla="*/ 115564 h 258051"/>
              <a:gd name="connsiteX8" fmla="*/ 650488 w 2149708"/>
              <a:gd name="connsiteY8" fmla="*/ 109369 h 258051"/>
              <a:gd name="connsiteX9" fmla="*/ 737220 w 2149708"/>
              <a:gd name="connsiteY9" fmla="*/ 115564 h 258051"/>
              <a:gd name="connsiteX10" fmla="*/ 823952 w 2149708"/>
              <a:gd name="connsiteY10" fmla="*/ 146539 h 258051"/>
              <a:gd name="connsiteX11" fmla="*/ 848732 w 2149708"/>
              <a:gd name="connsiteY11" fmla="*/ 196100 h 258051"/>
              <a:gd name="connsiteX12" fmla="*/ 848732 w 2149708"/>
              <a:gd name="connsiteY12" fmla="*/ 196100 h 258051"/>
              <a:gd name="connsiteX13" fmla="*/ 854927 w 2149708"/>
              <a:gd name="connsiteY13" fmla="*/ 258051 h 258051"/>
              <a:gd name="connsiteX14" fmla="*/ 898293 w 2149708"/>
              <a:gd name="connsiteY14" fmla="*/ 214686 h 258051"/>
              <a:gd name="connsiteX15" fmla="*/ 960244 w 2149708"/>
              <a:gd name="connsiteY15" fmla="*/ 165125 h 258051"/>
              <a:gd name="connsiteX16" fmla="*/ 1028391 w 2149708"/>
              <a:gd name="connsiteY16" fmla="*/ 127954 h 258051"/>
              <a:gd name="connsiteX17" fmla="*/ 1139903 w 2149708"/>
              <a:gd name="connsiteY17" fmla="*/ 109369 h 258051"/>
              <a:gd name="connsiteX18" fmla="*/ 1257610 w 2149708"/>
              <a:gd name="connsiteY18" fmla="*/ 121759 h 258051"/>
              <a:gd name="connsiteX19" fmla="*/ 1344342 w 2149708"/>
              <a:gd name="connsiteY19" fmla="*/ 152734 h 258051"/>
              <a:gd name="connsiteX20" fmla="*/ 1424879 w 2149708"/>
              <a:gd name="connsiteY20" fmla="*/ 177515 h 258051"/>
              <a:gd name="connsiteX21" fmla="*/ 1579757 w 2149708"/>
              <a:gd name="connsiteY21" fmla="*/ 208491 h 258051"/>
              <a:gd name="connsiteX22" fmla="*/ 1660293 w 2149708"/>
              <a:gd name="connsiteY22" fmla="*/ 220881 h 258051"/>
              <a:gd name="connsiteX23" fmla="*/ 1753220 w 2149708"/>
              <a:gd name="connsiteY23" fmla="*/ 227076 h 258051"/>
              <a:gd name="connsiteX24" fmla="*/ 1858537 w 2149708"/>
              <a:gd name="connsiteY24" fmla="*/ 220881 h 258051"/>
              <a:gd name="connsiteX25" fmla="*/ 1926683 w 2149708"/>
              <a:gd name="connsiteY25" fmla="*/ 196100 h 258051"/>
              <a:gd name="connsiteX26" fmla="*/ 2013415 w 2149708"/>
              <a:gd name="connsiteY26" fmla="*/ 171320 h 258051"/>
              <a:gd name="connsiteX27" fmla="*/ 2013415 w 2149708"/>
              <a:gd name="connsiteY27" fmla="*/ 171320 h 258051"/>
              <a:gd name="connsiteX28" fmla="*/ 2112537 w 2149708"/>
              <a:gd name="connsiteY28" fmla="*/ 121759 h 258051"/>
              <a:gd name="connsiteX29" fmla="*/ 2149708 w 2149708"/>
              <a:gd name="connsiteY29" fmla="*/ 78393 h 258051"/>
              <a:gd name="connsiteX30" fmla="*/ 2149708 w 2149708"/>
              <a:gd name="connsiteY30" fmla="*/ 78393 h 258051"/>
              <a:gd name="connsiteX0" fmla="*/ 36032 w 2149746"/>
              <a:gd name="connsiteY0" fmla="*/ 0 h 258051"/>
              <a:gd name="connsiteX1" fmla="*/ 38 w 2149746"/>
              <a:gd name="connsiteY1" fmla="*/ 84588 h 258051"/>
              <a:gd name="connsiteX2" fmla="*/ 8099 w 2149746"/>
              <a:gd name="connsiteY2" fmla="*/ 144927 h 258051"/>
              <a:gd name="connsiteX3" fmla="*/ 75770 w 2149746"/>
              <a:gd name="connsiteY3" fmla="*/ 190172 h 258051"/>
              <a:gd name="connsiteX4" fmla="*/ 154917 w 2149746"/>
              <a:gd name="connsiteY4" fmla="*/ 189905 h 258051"/>
              <a:gd name="connsiteX5" fmla="*/ 272624 w 2149746"/>
              <a:gd name="connsiteY5" fmla="*/ 165125 h 258051"/>
              <a:gd name="connsiteX6" fmla="*/ 433697 w 2149746"/>
              <a:gd name="connsiteY6" fmla="*/ 127954 h 258051"/>
              <a:gd name="connsiteX7" fmla="*/ 539014 w 2149746"/>
              <a:gd name="connsiteY7" fmla="*/ 115564 h 258051"/>
              <a:gd name="connsiteX8" fmla="*/ 650526 w 2149746"/>
              <a:gd name="connsiteY8" fmla="*/ 109369 h 258051"/>
              <a:gd name="connsiteX9" fmla="*/ 737258 w 2149746"/>
              <a:gd name="connsiteY9" fmla="*/ 115564 h 258051"/>
              <a:gd name="connsiteX10" fmla="*/ 823990 w 2149746"/>
              <a:gd name="connsiteY10" fmla="*/ 146539 h 258051"/>
              <a:gd name="connsiteX11" fmla="*/ 848770 w 2149746"/>
              <a:gd name="connsiteY11" fmla="*/ 196100 h 258051"/>
              <a:gd name="connsiteX12" fmla="*/ 848770 w 2149746"/>
              <a:gd name="connsiteY12" fmla="*/ 196100 h 258051"/>
              <a:gd name="connsiteX13" fmla="*/ 854965 w 2149746"/>
              <a:gd name="connsiteY13" fmla="*/ 258051 h 258051"/>
              <a:gd name="connsiteX14" fmla="*/ 898331 w 2149746"/>
              <a:gd name="connsiteY14" fmla="*/ 214686 h 258051"/>
              <a:gd name="connsiteX15" fmla="*/ 960282 w 2149746"/>
              <a:gd name="connsiteY15" fmla="*/ 165125 h 258051"/>
              <a:gd name="connsiteX16" fmla="*/ 1028429 w 2149746"/>
              <a:gd name="connsiteY16" fmla="*/ 127954 h 258051"/>
              <a:gd name="connsiteX17" fmla="*/ 1139941 w 2149746"/>
              <a:gd name="connsiteY17" fmla="*/ 109369 h 258051"/>
              <a:gd name="connsiteX18" fmla="*/ 1257648 w 2149746"/>
              <a:gd name="connsiteY18" fmla="*/ 121759 h 258051"/>
              <a:gd name="connsiteX19" fmla="*/ 1344380 w 2149746"/>
              <a:gd name="connsiteY19" fmla="*/ 152734 h 258051"/>
              <a:gd name="connsiteX20" fmla="*/ 1424917 w 2149746"/>
              <a:gd name="connsiteY20" fmla="*/ 177515 h 258051"/>
              <a:gd name="connsiteX21" fmla="*/ 1579795 w 2149746"/>
              <a:gd name="connsiteY21" fmla="*/ 208491 h 258051"/>
              <a:gd name="connsiteX22" fmla="*/ 1660331 w 2149746"/>
              <a:gd name="connsiteY22" fmla="*/ 220881 h 258051"/>
              <a:gd name="connsiteX23" fmla="*/ 1753258 w 2149746"/>
              <a:gd name="connsiteY23" fmla="*/ 227076 h 258051"/>
              <a:gd name="connsiteX24" fmla="*/ 1858575 w 2149746"/>
              <a:gd name="connsiteY24" fmla="*/ 220881 h 258051"/>
              <a:gd name="connsiteX25" fmla="*/ 1926721 w 2149746"/>
              <a:gd name="connsiteY25" fmla="*/ 196100 h 258051"/>
              <a:gd name="connsiteX26" fmla="*/ 2013453 w 2149746"/>
              <a:gd name="connsiteY26" fmla="*/ 171320 h 258051"/>
              <a:gd name="connsiteX27" fmla="*/ 2013453 w 2149746"/>
              <a:gd name="connsiteY27" fmla="*/ 171320 h 258051"/>
              <a:gd name="connsiteX28" fmla="*/ 2112575 w 2149746"/>
              <a:gd name="connsiteY28" fmla="*/ 121759 h 258051"/>
              <a:gd name="connsiteX29" fmla="*/ 2149746 w 2149746"/>
              <a:gd name="connsiteY29" fmla="*/ 78393 h 258051"/>
              <a:gd name="connsiteX30" fmla="*/ 2149746 w 2149746"/>
              <a:gd name="connsiteY30" fmla="*/ 78393 h 258051"/>
              <a:gd name="connsiteX0" fmla="*/ 29973 w 2143687"/>
              <a:gd name="connsiteY0" fmla="*/ 0 h 258051"/>
              <a:gd name="connsiteX1" fmla="*/ 44221 w 2143687"/>
              <a:gd name="connsiteY1" fmla="*/ 90620 h 258051"/>
              <a:gd name="connsiteX2" fmla="*/ 2040 w 2143687"/>
              <a:gd name="connsiteY2" fmla="*/ 144927 h 258051"/>
              <a:gd name="connsiteX3" fmla="*/ 69711 w 2143687"/>
              <a:gd name="connsiteY3" fmla="*/ 190172 h 258051"/>
              <a:gd name="connsiteX4" fmla="*/ 148858 w 2143687"/>
              <a:gd name="connsiteY4" fmla="*/ 189905 h 258051"/>
              <a:gd name="connsiteX5" fmla="*/ 266565 w 2143687"/>
              <a:gd name="connsiteY5" fmla="*/ 165125 h 258051"/>
              <a:gd name="connsiteX6" fmla="*/ 427638 w 2143687"/>
              <a:gd name="connsiteY6" fmla="*/ 127954 h 258051"/>
              <a:gd name="connsiteX7" fmla="*/ 532955 w 2143687"/>
              <a:gd name="connsiteY7" fmla="*/ 115564 h 258051"/>
              <a:gd name="connsiteX8" fmla="*/ 644467 w 2143687"/>
              <a:gd name="connsiteY8" fmla="*/ 109369 h 258051"/>
              <a:gd name="connsiteX9" fmla="*/ 731199 w 2143687"/>
              <a:gd name="connsiteY9" fmla="*/ 115564 h 258051"/>
              <a:gd name="connsiteX10" fmla="*/ 817931 w 2143687"/>
              <a:gd name="connsiteY10" fmla="*/ 146539 h 258051"/>
              <a:gd name="connsiteX11" fmla="*/ 842711 w 2143687"/>
              <a:gd name="connsiteY11" fmla="*/ 196100 h 258051"/>
              <a:gd name="connsiteX12" fmla="*/ 842711 w 2143687"/>
              <a:gd name="connsiteY12" fmla="*/ 196100 h 258051"/>
              <a:gd name="connsiteX13" fmla="*/ 848906 w 2143687"/>
              <a:gd name="connsiteY13" fmla="*/ 258051 h 258051"/>
              <a:gd name="connsiteX14" fmla="*/ 892272 w 2143687"/>
              <a:gd name="connsiteY14" fmla="*/ 214686 h 258051"/>
              <a:gd name="connsiteX15" fmla="*/ 954223 w 2143687"/>
              <a:gd name="connsiteY15" fmla="*/ 165125 h 258051"/>
              <a:gd name="connsiteX16" fmla="*/ 1022370 w 2143687"/>
              <a:gd name="connsiteY16" fmla="*/ 127954 h 258051"/>
              <a:gd name="connsiteX17" fmla="*/ 1133882 w 2143687"/>
              <a:gd name="connsiteY17" fmla="*/ 109369 h 258051"/>
              <a:gd name="connsiteX18" fmla="*/ 1251589 w 2143687"/>
              <a:gd name="connsiteY18" fmla="*/ 121759 h 258051"/>
              <a:gd name="connsiteX19" fmla="*/ 1338321 w 2143687"/>
              <a:gd name="connsiteY19" fmla="*/ 152734 h 258051"/>
              <a:gd name="connsiteX20" fmla="*/ 1418858 w 2143687"/>
              <a:gd name="connsiteY20" fmla="*/ 177515 h 258051"/>
              <a:gd name="connsiteX21" fmla="*/ 1573736 w 2143687"/>
              <a:gd name="connsiteY21" fmla="*/ 208491 h 258051"/>
              <a:gd name="connsiteX22" fmla="*/ 1654272 w 2143687"/>
              <a:gd name="connsiteY22" fmla="*/ 220881 h 258051"/>
              <a:gd name="connsiteX23" fmla="*/ 1747199 w 2143687"/>
              <a:gd name="connsiteY23" fmla="*/ 227076 h 258051"/>
              <a:gd name="connsiteX24" fmla="*/ 1852516 w 2143687"/>
              <a:gd name="connsiteY24" fmla="*/ 220881 h 258051"/>
              <a:gd name="connsiteX25" fmla="*/ 1920662 w 2143687"/>
              <a:gd name="connsiteY25" fmla="*/ 196100 h 258051"/>
              <a:gd name="connsiteX26" fmla="*/ 2007394 w 2143687"/>
              <a:gd name="connsiteY26" fmla="*/ 171320 h 258051"/>
              <a:gd name="connsiteX27" fmla="*/ 2007394 w 2143687"/>
              <a:gd name="connsiteY27" fmla="*/ 171320 h 258051"/>
              <a:gd name="connsiteX28" fmla="*/ 2106516 w 2143687"/>
              <a:gd name="connsiteY28" fmla="*/ 121759 h 258051"/>
              <a:gd name="connsiteX29" fmla="*/ 2143687 w 2143687"/>
              <a:gd name="connsiteY29" fmla="*/ 78393 h 258051"/>
              <a:gd name="connsiteX30" fmla="*/ 2143687 w 2143687"/>
              <a:gd name="connsiteY30" fmla="*/ 78393 h 258051"/>
              <a:gd name="connsiteX0" fmla="*/ 2361 w 2116075"/>
              <a:gd name="connsiteY0" fmla="*/ 0 h 258051"/>
              <a:gd name="connsiteX1" fmla="*/ 16609 w 2116075"/>
              <a:gd name="connsiteY1" fmla="*/ 90620 h 258051"/>
              <a:gd name="connsiteX2" fmla="*/ 60559 w 2116075"/>
              <a:gd name="connsiteY2" fmla="*/ 144929 h 258051"/>
              <a:gd name="connsiteX3" fmla="*/ 42099 w 2116075"/>
              <a:gd name="connsiteY3" fmla="*/ 190172 h 258051"/>
              <a:gd name="connsiteX4" fmla="*/ 121246 w 2116075"/>
              <a:gd name="connsiteY4" fmla="*/ 189905 h 258051"/>
              <a:gd name="connsiteX5" fmla="*/ 238953 w 2116075"/>
              <a:gd name="connsiteY5" fmla="*/ 165125 h 258051"/>
              <a:gd name="connsiteX6" fmla="*/ 400026 w 2116075"/>
              <a:gd name="connsiteY6" fmla="*/ 127954 h 258051"/>
              <a:gd name="connsiteX7" fmla="*/ 505343 w 2116075"/>
              <a:gd name="connsiteY7" fmla="*/ 115564 h 258051"/>
              <a:gd name="connsiteX8" fmla="*/ 616855 w 2116075"/>
              <a:gd name="connsiteY8" fmla="*/ 109369 h 258051"/>
              <a:gd name="connsiteX9" fmla="*/ 703587 w 2116075"/>
              <a:gd name="connsiteY9" fmla="*/ 115564 h 258051"/>
              <a:gd name="connsiteX10" fmla="*/ 790319 w 2116075"/>
              <a:gd name="connsiteY10" fmla="*/ 146539 h 258051"/>
              <a:gd name="connsiteX11" fmla="*/ 815099 w 2116075"/>
              <a:gd name="connsiteY11" fmla="*/ 196100 h 258051"/>
              <a:gd name="connsiteX12" fmla="*/ 815099 w 2116075"/>
              <a:gd name="connsiteY12" fmla="*/ 196100 h 258051"/>
              <a:gd name="connsiteX13" fmla="*/ 821294 w 2116075"/>
              <a:gd name="connsiteY13" fmla="*/ 258051 h 258051"/>
              <a:gd name="connsiteX14" fmla="*/ 864660 w 2116075"/>
              <a:gd name="connsiteY14" fmla="*/ 214686 h 258051"/>
              <a:gd name="connsiteX15" fmla="*/ 926611 w 2116075"/>
              <a:gd name="connsiteY15" fmla="*/ 165125 h 258051"/>
              <a:gd name="connsiteX16" fmla="*/ 994758 w 2116075"/>
              <a:gd name="connsiteY16" fmla="*/ 127954 h 258051"/>
              <a:gd name="connsiteX17" fmla="*/ 1106270 w 2116075"/>
              <a:gd name="connsiteY17" fmla="*/ 109369 h 258051"/>
              <a:gd name="connsiteX18" fmla="*/ 1223977 w 2116075"/>
              <a:gd name="connsiteY18" fmla="*/ 121759 h 258051"/>
              <a:gd name="connsiteX19" fmla="*/ 1310709 w 2116075"/>
              <a:gd name="connsiteY19" fmla="*/ 152734 h 258051"/>
              <a:gd name="connsiteX20" fmla="*/ 1391246 w 2116075"/>
              <a:gd name="connsiteY20" fmla="*/ 177515 h 258051"/>
              <a:gd name="connsiteX21" fmla="*/ 1546124 w 2116075"/>
              <a:gd name="connsiteY21" fmla="*/ 208491 h 258051"/>
              <a:gd name="connsiteX22" fmla="*/ 1626660 w 2116075"/>
              <a:gd name="connsiteY22" fmla="*/ 220881 h 258051"/>
              <a:gd name="connsiteX23" fmla="*/ 1719587 w 2116075"/>
              <a:gd name="connsiteY23" fmla="*/ 227076 h 258051"/>
              <a:gd name="connsiteX24" fmla="*/ 1824904 w 2116075"/>
              <a:gd name="connsiteY24" fmla="*/ 220881 h 258051"/>
              <a:gd name="connsiteX25" fmla="*/ 1893050 w 2116075"/>
              <a:gd name="connsiteY25" fmla="*/ 196100 h 258051"/>
              <a:gd name="connsiteX26" fmla="*/ 1979782 w 2116075"/>
              <a:gd name="connsiteY26" fmla="*/ 171320 h 258051"/>
              <a:gd name="connsiteX27" fmla="*/ 1979782 w 2116075"/>
              <a:gd name="connsiteY27" fmla="*/ 171320 h 258051"/>
              <a:gd name="connsiteX28" fmla="*/ 2078904 w 2116075"/>
              <a:gd name="connsiteY28" fmla="*/ 121759 h 258051"/>
              <a:gd name="connsiteX29" fmla="*/ 2116075 w 2116075"/>
              <a:gd name="connsiteY29" fmla="*/ 78393 h 258051"/>
              <a:gd name="connsiteX30" fmla="*/ 2116075 w 2116075"/>
              <a:gd name="connsiteY30" fmla="*/ 78393 h 258051"/>
              <a:gd name="connsiteX0" fmla="*/ 2361 w 2116075"/>
              <a:gd name="connsiteY0" fmla="*/ 0 h 258051"/>
              <a:gd name="connsiteX1" fmla="*/ 16609 w 2116075"/>
              <a:gd name="connsiteY1" fmla="*/ 90620 h 258051"/>
              <a:gd name="connsiteX2" fmla="*/ 60559 w 2116075"/>
              <a:gd name="connsiteY2" fmla="*/ 144929 h 258051"/>
              <a:gd name="connsiteX3" fmla="*/ 128230 w 2116075"/>
              <a:gd name="connsiteY3" fmla="*/ 160014 h 258051"/>
              <a:gd name="connsiteX4" fmla="*/ 121246 w 2116075"/>
              <a:gd name="connsiteY4" fmla="*/ 189905 h 258051"/>
              <a:gd name="connsiteX5" fmla="*/ 238953 w 2116075"/>
              <a:gd name="connsiteY5" fmla="*/ 165125 h 258051"/>
              <a:gd name="connsiteX6" fmla="*/ 400026 w 2116075"/>
              <a:gd name="connsiteY6" fmla="*/ 127954 h 258051"/>
              <a:gd name="connsiteX7" fmla="*/ 505343 w 2116075"/>
              <a:gd name="connsiteY7" fmla="*/ 115564 h 258051"/>
              <a:gd name="connsiteX8" fmla="*/ 616855 w 2116075"/>
              <a:gd name="connsiteY8" fmla="*/ 109369 h 258051"/>
              <a:gd name="connsiteX9" fmla="*/ 703587 w 2116075"/>
              <a:gd name="connsiteY9" fmla="*/ 115564 h 258051"/>
              <a:gd name="connsiteX10" fmla="*/ 790319 w 2116075"/>
              <a:gd name="connsiteY10" fmla="*/ 146539 h 258051"/>
              <a:gd name="connsiteX11" fmla="*/ 815099 w 2116075"/>
              <a:gd name="connsiteY11" fmla="*/ 196100 h 258051"/>
              <a:gd name="connsiteX12" fmla="*/ 815099 w 2116075"/>
              <a:gd name="connsiteY12" fmla="*/ 196100 h 258051"/>
              <a:gd name="connsiteX13" fmla="*/ 821294 w 2116075"/>
              <a:gd name="connsiteY13" fmla="*/ 258051 h 258051"/>
              <a:gd name="connsiteX14" fmla="*/ 864660 w 2116075"/>
              <a:gd name="connsiteY14" fmla="*/ 214686 h 258051"/>
              <a:gd name="connsiteX15" fmla="*/ 926611 w 2116075"/>
              <a:gd name="connsiteY15" fmla="*/ 165125 h 258051"/>
              <a:gd name="connsiteX16" fmla="*/ 994758 w 2116075"/>
              <a:gd name="connsiteY16" fmla="*/ 127954 h 258051"/>
              <a:gd name="connsiteX17" fmla="*/ 1106270 w 2116075"/>
              <a:gd name="connsiteY17" fmla="*/ 109369 h 258051"/>
              <a:gd name="connsiteX18" fmla="*/ 1223977 w 2116075"/>
              <a:gd name="connsiteY18" fmla="*/ 121759 h 258051"/>
              <a:gd name="connsiteX19" fmla="*/ 1310709 w 2116075"/>
              <a:gd name="connsiteY19" fmla="*/ 152734 h 258051"/>
              <a:gd name="connsiteX20" fmla="*/ 1391246 w 2116075"/>
              <a:gd name="connsiteY20" fmla="*/ 177515 h 258051"/>
              <a:gd name="connsiteX21" fmla="*/ 1546124 w 2116075"/>
              <a:gd name="connsiteY21" fmla="*/ 208491 h 258051"/>
              <a:gd name="connsiteX22" fmla="*/ 1626660 w 2116075"/>
              <a:gd name="connsiteY22" fmla="*/ 220881 h 258051"/>
              <a:gd name="connsiteX23" fmla="*/ 1719587 w 2116075"/>
              <a:gd name="connsiteY23" fmla="*/ 227076 h 258051"/>
              <a:gd name="connsiteX24" fmla="*/ 1824904 w 2116075"/>
              <a:gd name="connsiteY24" fmla="*/ 220881 h 258051"/>
              <a:gd name="connsiteX25" fmla="*/ 1893050 w 2116075"/>
              <a:gd name="connsiteY25" fmla="*/ 196100 h 258051"/>
              <a:gd name="connsiteX26" fmla="*/ 1979782 w 2116075"/>
              <a:gd name="connsiteY26" fmla="*/ 171320 h 258051"/>
              <a:gd name="connsiteX27" fmla="*/ 1979782 w 2116075"/>
              <a:gd name="connsiteY27" fmla="*/ 171320 h 258051"/>
              <a:gd name="connsiteX28" fmla="*/ 2078904 w 2116075"/>
              <a:gd name="connsiteY28" fmla="*/ 121759 h 258051"/>
              <a:gd name="connsiteX29" fmla="*/ 2116075 w 2116075"/>
              <a:gd name="connsiteY29" fmla="*/ 78393 h 258051"/>
              <a:gd name="connsiteX30" fmla="*/ 2116075 w 2116075"/>
              <a:gd name="connsiteY30" fmla="*/ 78393 h 258051"/>
              <a:gd name="connsiteX0" fmla="*/ 2361 w 2116075"/>
              <a:gd name="connsiteY0" fmla="*/ 0 h 258051"/>
              <a:gd name="connsiteX1" fmla="*/ 16609 w 2116075"/>
              <a:gd name="connsiteY1" fmla="*/ 90620 h 258051"/>
              <a:gd name="connsiteX2" fmla="*/ 60559 w 2116075"/>
              <a:gd name="connsiteY2" fmla="*/ 144929 h 258051"/>
              <a:gd name="connsiteX3" fmla="*/ 128230 w 2116075"/>
              <a:gd name="connsiteY3" fmla="*/ 160014 h 258051"/>
              <a:gd name="connsiteX4" fmla="*/ 171488 w 2116075"/>
              <a:gd name="connsiteY4" fmla="*/ 165779 h 258051"/>
              <a:gd name="connsiteX5" fmla="*/ 238953 w 2116075"/>
              <a:gd name="connsiteY5" fmla="*/ 165125 h 258051"/>
              <a:gd name="connsiteX6" fmla="*/ 400026 w 2116075"/>
              <a:gd name="connsiteY6" fmla="*/ 127954 h 258051"/>
              <a:gd name="connsiteX7" fmla="*/ 505343 w 2116075"/>
              <a:gd name="connsiteY7" fmla="*/ 115564 h 258051"/>
              <a:gd name="connsiteX8" fmla="*/ 616855 w 2116075"/>
              <a:gd name="connsiteY8" fmla="*/ 109369 h 258051"/>
              <a:gd name="connsiteX9" fmla="*/ 703587 w 2116075"/>
              <a:gd name="connsiteY9" fmla="*/ 115564 h 258051"/>
              <a:gd name="connsiteX10" fmla="*/ 790319 w 2116075"/>
              <a:gd name="connsiteY10" fmla="*/ 146539 h 258051"/>
              <a:gd name="connsiteX11" fmla="*/ 815099 w 2116075"/>
              <a:gd name="connsiteY11" fmla="*/ 196100 h 258051"/>
              <a:gd name="connsiteX12" fmla="*/ 815099 w 2116075"/>
              <a:gd name="connsiteY12" fmla="*/ 196100 h 258051"/>
              <a:gd name="connsiteX13" fmla="*/ 821294 w 2116075"/>
              <a:gd name="connsiteY13" fmla="*/ 258051 h 258051"/>
              <a:gd name="connsiteX14" fmla="*/ 864660 w 2116075"/>
              <a:gd name="connsiteY14" fmla="*/ 214686 h 258051"/>
              <a:gd name="connsiteX15" fmla="*/ 926611 w 2116075"/>
              <a:gd name="connsiteY15" fmla="*/ 165125 h 258051"/>
              <a:gd name="connsiteX16" fmla="*/ 994758 w 2116075"/>
              <a:gd name="connsiteY16" fmla="*/ 127954 h 258051"/>
              <a:gd name="connsiteX17" fmla="*/ 1106270 w 2116075"/>
              <a:gd name="connsiteY17" fmla="*/ 109369 h 258051"/>
              <a:gd name="connsiteX18" fmla="*/ 1223977 w 2116075"/>
              <a:gd name="connsiteY18" fmla="*/ 121759 h 258051"/>
              <a:gd name="connsiteX19" fmla="*/ 1310709 w 2116075"/>
              <a:gd name="connsiteY19" fmla="*/ 152734 h 258051"/>
              <a:gd name="connsiteX20" fmla="*/ 1391246 w 2116075"/>
              <a:gd name="connsiteY20" fmla="*/ 177515 h 258051"/>
              <a:gd name="connsiteX21" fmla="*/ 1546124 w 2116075"/>
              <a:gd name="connsiteY21" fmla="*/ 208491 h 258051"/>
              <a:gd name="connsiteX22" fmla="*/ 1626660 w 2116075"/>
              <a:gd name="connsiteY22" fmla="*/ 220881 h 258051"/>
              <a:gd name="connsiteX23" fmla="*/ 1719587 w 2116075"/>
              <a:gd name="connsiteY23" fmla="*/ 227076 h 258051"/>
              <a:gd name="connsiteX24" fmla="*/ 1824904 w 2116075"/>
              <a:gd name="connsiteY24" fmla="*/ 220881 h 258051"/>
              <a:gd name="connsiteX25" fmla="*/ 1893050 w 2116075"/>
              <a:gd name="connsiteY25" fmla="*/ 196100 h 258051"/>
              <a:gd name="connsiteX26" fmla="*/ 1979782 w 2116075"/>
              <a:gd name="connsiteY26" fmla="*/ 171320 h 258051"/>
              <a:gd name="connsiteX27" fmla="*/ 1979782 w 2116075"/>
              <a:gd name="connsiteY27" fmla="*/ 171320 h 258051"/>
              <a:gd name="connsiteX28" fmla="*/ 2078904 w 2116075"/>
              <a:gd name="connsiteY28" fmla="*/ 121759 h 258051"/>
              <a:gd name="connsiteX29" fmla="*/ 2116075 w 2116075"/>
              <a:gd name="connsiteY29" fmla="*/ 78393 h 258051"/>
              <a:gd name="connsiteX30" fmla="*/ 2116075 w 2116075"/>
              <a:gd name="connsiteY30" fmla="*/ 78393 h 258051"/>
              <a:gd name="connsiteX0" fmla="*/ 2361 w 2116075"/>
              <a:gd name="connsiteY0" fmla="*/ 0 h 258051"/>
              <a:gd name="connsiteX1" fmla="*/ 16609 w 2116075"/>
              <a:gd name="connsiteY1" fmla="*/ 90620 h 258051"/>
              <a:gd name="connsiteX2" fmla="*/ 60559 w 2116075"/>
              <a:gd name="connsiteY2" fmla="*/ 144929 h 258051"/>
              <a:gd name="connsiteX3" fmla="*/ 128230 w 2116075"/>
              <a:gd name="connsiteY3" fmla="*/ 160014 h 258051"/>
              <a:gd name="connsiteX4" fmla="*/ 238953 w 2116075"/>
              <a:gd name="connsiteY4" fmla="*/ 165125 h 258051"/>
              <a:gd name="connsiteX5" fmla="*/ 400026 w 2116075"/>
              <a:gd name="connsiteY5" fmla="*/ 127954 h 258051"/>
              <a:gd name="connsiteX6" fmla="*/ 505343 w 2116075"/>
              <a:gd name="connsiteY6" fmla="*/ 115564 h 258051"/>
              <a:gd name="connsiteX7" fmla="*/ 616855 w 2116075"/>
              <a:gd name="connsiteY7" fmla="*/ 109369 h 258051"/>
              <a:gd name="connsiteX8" fmla="*/ 703587 w 2116075"/>
              <a:gd name="connsiteY8" fmla="*/ 115564 h 258051"/>
              <a:gd name="connsiteX9" fmla="*/ 790319 w 2116075"/>
              <a:gd name="connsiteY9" fmla="*/ 146539 h 258051"/>
              <a:gd name="connsiteX10" fmla="*/ 815099 w 2116075"/>
              <a:gd name="connsiteY10" fmla="*/ 196100 h 258051"/>
              <a:gd name="connsiteX11" fmla="*/ 815099 w 2116075"/>
              <a:gd name="connsiteY11" fmla="*/ 196100 h 258051"/>
              <a:gd name="connsiteX12" fmla="*/ 821294 w 2116075"/>
              <a:gd name="connsiteY12" fmla="*/ 258051 h 258051"/>
              <a:gd name="connsiteX13" fmla="*/ 864660 w 2116075"/>
              <a:gd name="connsiteY13" fmla="*/ 214686 h 258051"/>
              <a:gd name="connsiteX14" fmla="*/ 926611 w 2116075"/>
              <a:gd name="connsiteY14" fmla="*/ 165125 h 258051"/>
              <a:gd name="connsiteX15" fmla="*/ 994758 w 2116075"/>
              <a:gd name="connsiteY15" fmla="*/ 127954 h 258051"/>
              <a:gd name="connsiteX16" fmla="*/ 1106270 w 2116075"/>
              <a:gd name="connsiteY16" fmla="*/ 109369 h 258051"/>
              <a:gd name="connsiteX17" fmla="*/ 1223977 w 2116075"/>
              <a:gd name="connsiteY17" fmla="*/ 121759 h 258051"/>
              <a:gd name="connsiteX18" fmla="*/ 1310709 w 2116075"/>
              <a:gd name="connsiteY18" fmla="*/ 152734 h 258051"/>
              <a:gd name="connsiteX19" fmla="*/ 1391246 w 2116075"/>
              <a:gd name="connsiteY19" fmla="*/ 177515 h 258051"/>
              <a:gd name="connsiteX20" fmla="*/ 1546124 w 2116075"/>
              <a:gd name="connsiteY20" fmla="*/ 208491 h 258051"/>
              <a:gd name="connsiteX21" fmla="*/ 1626660 w 2116075"/>
              <a:gd name="connsiteY21" fmla="*/ 220881 h 258051"/>
              <a:gd name="connsiteX22" fmla="*/ 1719587 w 2116075"/>
              <a:gd name="connsiteY22" fmla="*/ 227076 h 258051"/>
              <a:gd name="connsiteX23" fmla="*/ 1824904 w 2116075"/>
              <a:gd name="connsiteY23" fmla="*/ 220881 h 258051"/>
              <a:gd name="connsiteX24" fmla="*/ 1893050 w 2116075"/>
              <a:gd name="connsiteY24" fmla="*/ 196100 h 258051"/>
              <a:gd name="connsiteX25" fmla="*/ 1979782 w 2116075"/>
              <a:gd name="connsiteY25" fmla="*/ 171320 h 258051"/>
              <a:gd name="connsiteX26" fmla="*/ 1979782 w 2116075"/>
              <a:gd name="connsiteY26" fmla="*/ 171320 h 258051"/>
              <a:gd name="connsiteX27" fmla="*/ 2078904 w 2116075"/>
              <a:gd name="connsiteY27" fmla="*/ 121759 h 258051"/>
              <a:gd name="connsiteX28" fmla="*/ 2116075 w 2116075"/>
              <a:gd name="connsiteY28" fmla="*/ 78393 h 258051"/>
              <a:gd name="connsiteX29" fmla="*/ 2116075 w 2116075"/>
              <a:gd name="connsiteY29" fmla="*/ 78393 h 258051"/>
              <a:gd name="connsiteX0" fmla="*/ 21640 w 2099466"/>
              <a:gd name="connsiteY0" fmla="*/ 0 h 252017"/>
              <a:gd name="connsiteX1" fmla="*/ 0 w 2099466"/>
              <a:gd name="connsiteY1" fmla="*/ 84586 h 252017"/>
              <a:gd name="connsiteX2" fmla="*/ 43950 w 2099466"/>
              <a:gd name="connsiteY2" fmla="*/ 138895 h 252017"/>
              <a:gd name="connsiteX3" fmla="*/ 111621 w 2099466"/>
              <a:gd name="connsiteY3" fmla="*/ 153980 h 252017"/>
              <a:gd name="connsiteX4" fmla="*/ 222344 w 2099466"/>
              <a:gd name="connsiteY4" fmla="*/ 159091 h 252017"/>
              <a:gd name="connsiteX5" fmla="*/ 383417 w 2099466"/>
              <a:gd name="connsiteY5" fmla="*/ 121920 h 252017"/>
              <a:gd name="connsiteX6" fmla="*/ 488734 w 2099466"/>
              <a:gd name="connsiteY6" fmla="*/ 109530 h 252017"/>
              <a:gd name="connsiteX7" fmla="*/ 600246 w 2099466"/>
              <a:gd name="connsiteY7" fmla="*/ 103335 h 252017"/>
              <a:gd name="connsiteX8" fmla="*/ 686978 w 2099466"/>
              <a:gd name="connsiteY8" fmla="*/ 109530 h 252017"/>
              <a:gd name="connsiteX9" fmla="*/ 773710 w 2099466"/>
              <a:gd name="connsiteY9" fmla="*/ 140505 h 252017"/>
              <a:gd name="connsiteX10" fmla="*/ 798490 w 2099466"/>
              <a:gd name="connsiteY10" fmla="*/ 190066 h 252017"/>
              <a:gd name="connsiteX11" fmla="*/ 798490 w 2099466"/>
              <a:gd name="connsiteY11" fmla="*/ 190066 h 252017"/>
              <a:gd name="connsiteX12" fmla="*/ 804685 w 2099466"/>
              <a:gd name="connsiteY12" fmla="*/ 252017 h 252017"/>
              <a:gd name="connsiteX13" fmla="*/ 848051 w 2099466"/>
              <a:gd name="connsiteY13" fmla="*/ 208652 h 252017"/>
              <a:gd name="connsiteX14" fmla="*/ 910002 w 2099466"/>
              <a:gd name="connsiteY14" fmla="*/ 159091 h 252017"/>
              <a:gd name="connsiteX15" fmla="*/ 978149 w 2099466"/>
              <a:gd name="connsiteY15" fmla="*/ 121920 h 252017"/>
              <a:gd name="connsiteX16" fmla="*/ 1089661 w 2099466"/>
              <a:gd name="connsiteY16" fmla="*/ 103335 h 252017"/>
              <a:gd name="connsiteX17" fmla="*/ 1207368 w 2099466"/>
              <a:gd name="connsiteY17" fmla="*/ 115725 h 252017"/>
              <a:gd name="connsiteX18" fmla="*/ 1294100 w 2099466"/>
              <a:gd name="connsiteY18" fmla="*/ 146700 h 252017"/>
              <a:gd name="connsiteX19" fmla="*/ 1374637 w 2099466"/>
              <a:gd name="connsiteY19" fmla="*/ 171481 h 252017"/>
              <a:gd name="connsiteX20" fmla="*/ 1529515 w 2099466"/>
              <a:gd name="connsiteY20" fmla="*/ 202457 h 252017"/>
              <a:gd name="connsiteX21" fmla="*/ 1610051 w 2099466"/>
              <a:gd name="connsiteY21" fmla="*/ 214847 h 252017"/>
              <a:gd name="connsiteX22" fmla="*/ 1702978 w 2099466"/>
              <a:gd name="connsiteY22" fmla="*/ 221042 h 252017"/>
              <a:gd name="connsiteX23" fmla="*/ 1808295 w 2099466"/>
              <a:gd name="connsiteY23" fmla="*/ 214847 h 252017"/>
              <a:gd name="connsiteX24" fmla="*/ 1876441 w 2099466"/>
              <a:gd name="connsiteY24" fmla="*/ 190066 h 252017"/>
              <a:gd name="connsiteX25" fmla="*/ 1963173 w 2099466"/>
              <a:gd name="connsiteY25" fmla="*/ 165286 h 252017"/>
              <a:gd name="connsiteX26" fmla="*/ 1963173 w 2099466"/>
              <a:gd name="connsiteY26" fmla="*/ 165286 h 252017"/>
              <a:gd name="connsiteX27" fmla="*/ 2062295 w 2099466"/>
              <a:gd name="connsiteY27" fmla="*/ 115725 h 252017"/>
              <a:gd name="connsiteX28" fmla="*/ 2099466 w 2099466"/>
              <a:gd name="connsiteY28" fmla="*/ 72359 h 252017"/>
              <a:gd name="connsiteX29" fmla="*/ 2099466 w 2099466"/>
              <a:gd name="connsiteY29" fmla="*/ 72359 h 252017"/>
              <a:gd name="connsiteX0" fmla="*/ 2810 w 2080636"/>
              <a:gd name="connsiteY0" fmla="*/ 0 h 252017"/>
              <a:gd name="connsiteX1" fmla="*/ 9880 w 2080636"/>
              <a:gd name="connsiteY1" fmla="*/ 72524 h 252017"/>
              <a:gd name="connsiteX2" fmla="*/ 25120 w 2080636"/>
              <a:gd name="connsiteY2" fmla="*/ 138895 h 252017"/>
              <a:gd name="connsiteX3" fmla="*/ 92791 w 2080636"/>
              <a:gd name="connsiteY3" fmla="*/ 153980 h 252017"/>
              <a:gd name="connsiteX4" fmla="*/ 203514 w 2080636"/>
              <a:gd name="connsiteY4" fmla="*/ 159091 h 252017"/>
              <a:gd name="connsiteX5" fmla="*/ 364587 w 2080636"/>
              <a:gd name="connsiteY5" fmla="*/ 121920 h 252017"/>
              <a:gd name="connsiteX6" fmla="*/ 469904 w 2080636"/>
              <a:gd name="connsiteY6" fmla="*/ 109530 h 252017"/>
              <a:gd name="connsiteX7" fmla="*/ 581416 w 2080636"/>
              <a:gd name="connsiteY7" fmla="*/ 103335 h 252017"/>
              <a:gd name="connsiteX8" fmla="*/ 668148 w 2080636"/>
              <a:gd name="connsiteY8" fmla="*/ 109530 h 252017"/>
              <a:gd name="connsiteX9" fmla="*/ 754880 w 2080636"/>
              <a:gd name="connsiteY9" fmla="*/ 140505 h 252017"/>
              <a:gd name="connsiteX10" fmla="*/ 779660 w 2080636"/>
              <a:gd name="connsiteY10" fmla="*/ 190066 h 252017"/>
              <a:gd name="connsiteX11" fmla="*/ 779660 w 2080636"/>
              <a:gd name="connsiteY11" fmla="*/ 190066 h 252017"/>
              <a:gd name="connsiteX12" fmla="*/ 785855 w 2080636"/>
              <a:gd name="connsiteY12" fmla="*/ 252017 h 252017"/>
              <a:gd name="connsiteX13" fmla="*/ 829221 w 2080636"/>
              <a:gd name="connsiteY13" fmla="*/ 208652 h 252017"/>
              <a:gd name="connsiteX14" fmla="*/ 891172 w 2080636"/>
              <a:gd name="connsiteY14" fmla="*/ 159091 h 252017"/>
              <a:gd name="connsiteX15" fmla="*/ 959319 w 2080636"/>
              <a:gd name="connsiteY15" fmla="*/ 121920 h 252017"/>
              <a:gd name="connsiteX16" fmla="*/ 1070831 w 2080636"/>
              <a:gd name="connsiteY16" fmla="*/ 103335 h 252017"/>
              <a:gd name="connsiteX17" fmla="*/ 1188538 w 2080636"/>
              <a:gd name="connsiteY17" fmla="*/ 115725 h 252017"/>
              <a:gd name="connsiteX18" fmla="*/ 1275270 w 2080636"/>
              <a:gd name="connsiteY18" fmla="*/ 146700 h 252017"/>
              <a:gd name="connsiteX19" fmla="*/ 1355807 w 2080636"/>
              <a:gd name="connsiteY19" fmla="*/ 171481 h 252017"/>
              <a:gd name="connsiteX20" fmla="*/ 1510685 w 2080636"/>
              <a:gd name="connsiteY20" fmla="*/ 202457 h 252017"/>
              <a:gd name="connsiteX21" fmla="*/ 1591221 w 2080636"/>
              <a:gd name="connsiteY21" fmla="*/ 214847 h 252017"/>
              <a:gd name="connsiteX22" fmla="*/ 1684148 w 2080636"/>
              <a:gd name="connsiteY22" fmla="*/ 221042 h 252017"/>
              <a:gd name="connsiteX23" fmla="*/ 1789465 w 2080636"/>
              <a:gd name="connsiteY23" fmla="*/ 214847 h 252017"/>
              <a:gd name="connsiteX24" fmla="*/ 1857611 w 2080636"/>
              <a:gd name="connsiteY24" fmla="*/ 190066 h 252017"/>
              <a:gd name="connsiteX25" fmla="*/ 1944343 w 2080636"/>
              <a:gd name="connsiteY25" fmla="*/ 165286 h 252017"/>
              <a:gd name="connsiteX26" fmla="*/ 1944343 w 2080636"/>
              <a:gd name="connsiteY26" fmla="*/ 165286 h 252017"/>
              <a:gd name="connsiteX27" fmla="*/ 2043465 w 2080636"/>
              <a:gd name="connsiteY27" fmla="*/ 115725 h 252017"/>
              <a:gd name="connsiteX28" fmla="*/ 2080636 w 2080636"/>
              <a:gd name="connsiteY28" fmla="*/ 72359 h 252017"/>
              <a:gd name="connsiteX29" fmla="*/ 2080636 w 2080636"/>
              <a:gd name="connsiteY29" fmla="*/ 72359 h 252017"/>
              <a:gd name="connsiteX0" fmla="*/ 2810 w 2080636"/>
              <a:gd name="connsiteY0" fmla="*/ 0 h 252017"/>
              <a:gd name="connsiteX1" fmla="*/ 9880 w 2080636"/>
              <a:gd name="connsiteY1" fmla="*/ 72524 h 252017"/>
              <a:gd name="connsiteX2" fmla="*/ 61008 w 2080636"/>
              <a:gd name="connsiteY2" fmla="*/ 120801 h 252017"/>
              <a:gd name="connsiteX3" fmla="*/ 92791 w 2080636"/>
              <a:gd name="connsiteY3" fmla="*/ 153980 h 252017"/>
              <a:gd name="connsiteX4" fmla="*/ 203514 w 2080636"/>
              <a:gd name="connsiteY4" fmla="*/ 159091 h 252017"/>
              <a:gd name="connsiteX5" fmla="*/ 364587 w 2080636"/>
              <a:gd name="connsiteY5" fmla="*/ 121920 h 252017"/>
              <a:gd name="connsiteX6" fmla="*/ 469904 w 2080636"/>
              <a:gd name="connsiteY6" fmla="*/ 109530 h 252017"/>
              <a:gd name="connsiteX7" fmla="*/ 581416 w 2080636"/>
              <a:gd name="connsiteY7" fmla="*/ 103335 h 252017"/>
              <a:gd name="connsiteX8" fmla="*/ 668148 w 2080636"/>
              <a:gd name="connsiteY8" fmla="*/ 109530 h 252017"/>
              <a:gd name="connsiteX9" fmla="*/ 754880 w 2080636"/>
              <a:gd name="connsiteY9" fmla="*/ 140505 h 252017"/>
              <a:gd name="connsiteX10" fmla="*/ 779660 w 2080636"/>
              <a:gd name="connsiteY10" fmla="*/ 190066 h 252017"/>
              <a:gd name="connsiteX11" fmla="*/ 779660 w 2080636"/>
              <a:gd name="connsiteY11" fmla="*/ 190066 h 252017"/>
              <a:gd name="connsiteX12" fmla="*/ 785855 w 2080636"/>
              <a:gd name="connsiteY12" fmla="*/ 252017 h 252017"/>
              <a:gd name="connsiteX13" fmla="*/ 829221 w 2080636"/>
              <a:gd name="connsiteY13" fmla="*/ 208652 h 252017"/>
              <a:gd name="connsiteX14" fmla="*/ 891172 w 2080636"/>
              <a:gd name="connsiteY14" fmla="*/ 159091 h 252017"/>
              <a:gd name="connsiteX15" fmla="*/ 959319 w 2080636"/>
              <a:gd name="connsiteY15" fmla="*/ 121920 h 252017"/>
              <a:gd name="connsiteX16" fmla="*/ 1070831 w 2080636"/>
              <a:gd name="connsiteY16" fmla="*/ 103335 h 252017"/>
              <a:gd name="connsiteX17" fmla="*/ 1188538 w 2080636"/>
              <a:gd name="connsiteY17" fmla="*/ 115725 h 252017"/>
              <a:gd name="connsiteX18" fmla="*/ 1275270 w 2080636"/>
              <a:gd name="connsiteY18" fmla="*/ 146700 h 252017"/>
              <a:gd name="connsiteX19" fmla="*/ 1355807 w 2080636"/>
              <a:gd name="connsiteY19" fmla="*/ 171481 h 252017"/>
              <a:gd name="connsiteX20" fmla="*/ 1510685 w 2080636"/>
              <a:gd name="connsiteY20" fmla="*/ 202457 h 252017"/>
              <a:gd name="connsiteX21" fmla="*/ 1591221 w 2080636"/>
              <a:gd name="connsiteY21" fmla="*/ 214847 h 252017"/>
              <a:gd name="connsiteX22" fmla="*/ 1684148 w 2080636"/>
              <a:gd name="connsiteY22" fmla="*/ 221042 h 252017"/>
              <a:gd name="connsiteX23" fmla="*/ 1789465 w 2080636"/>
              <a:gd name="connsiteY23" fmla="*/ 214847 h 252017"/>
              <a:gd name="connsiteX24" fmla="*/ 1857611 w 2080636"/>
              <a:gd name="connsiteY24" fmla="*/ 190066 h 252017"/>
              <a:gd name="connsiteX25" fmla="*/ 1944343 w 2080636"/>
              <a:gd name="connsiteY25" fmla="*/ 165286 h 252017"/>
              <a:gd name="connsiteX26" fmla="*/ 1944343 w 2080636"/>
              <a:gd name="connsiteY26" fmla="*/ 165286 h 252017"/>
              <a:gd name="connsiteX27" fmla="*/ 2043465 w 2080636"/>
              <a:gd name="connsiteY27" fmla="*/ 115725 h 252017"/>
              <a:gd name="connsiteX28" fmla="*/ 2080636 w 2080636"/>
              <a:gd name="connsiteY28" fmla="*/ 72359 h 252017"/>
              <a:gd name="connsiteX29" fmla="*/ 2080636 w 2080636"/>
              <a:gd name="connsiteY29" fmla="*/ 72359 h 252017"/>
              <a:gd name="connsiteX0" fmla="*/ 2810 w 2080636"/>
              <a:gd name="connsiteY0" fmla="*/ 0 h 252017"/>
              <a:gd name="connsiteX1" fmla="*/ 9880 w 2080636"/>
              <a:gd name="connsiteY1" fmla="*/ 72524 h 252017"/>
              <a:gd name="connsiteX2" fmla="*/ 61008 w 2080636"/>
              <a:gd name="connsiteY2" fmla="*/ 120801 h 252017"/>
              <a:gd name="connsiteX3" fmla="*/ 128678 w 2080636"/>
              <a:gd name="connsiteY3" fmla="*/ 129854 h 252017"/>
              <a:gd name="connsiteX4" fmla="*/ 203514 w 2080636"/>
              <a:gd name="connsiteY4" fmla="*/ 159091 h 252017"/>
              <a:gd name="connsiteX5" fmla="*/ 364587 w 2080636"/>
              <a:gd name="connsiteY5" fmla="*/ 121920 h 252017"/>
              <a:gd name="connsiteX6" fmla="*/ 469904 w 2080636"/>
              <a:gd name="connsiteY6" fmla="*/ 109530 h 252017"/>
              <a:gd name="connsiteX7" fmla="*/ 581416 w 2080636"/>
              <a:gd name="connsiteY7" fmla="*/ 103335 h 252017"/>
              <a:gd name="connsiteX8" fmla="*/ 668148 w 2080636"/>
              <a:gd name="connsiteY8" fmla="*/ 109530 h 252017"/>
              <a:gd name="connsiteX9" fmla="*/ 754880 w 2080636"/>
              <a:gd name="connsiteY9" fmla="*/ 140505 h 252017"/>
              <a:gd name="connsiteX10" fmla="*/ 779660 w 2080636"/>
              <a:gd name="connsiteY10" fmla="*/ 190066 h 252017"/>
              <a:gd name="connsiteX11" fmla="*/ 779660 w 2080636"/>
              <a:gd name="connsiteY11" fmla="*/ 190066 h 252017"/>
              <a:gd name="connsiteX12" fmla="*/ 785855 w 2080636"/>
              <a:gd name="connsiteY12" fmla="*/ 252017 h 252017"/>
              <a:gd name="connsiteX13" fmla="*/ 829221 w 2080636"/>
              <a:gd name="connsiteY13" fmla="*/ 208652 h 252017"/>
              <a:gd name="connsiteX14" fmla="*/ 891172 w 2080636"/>
              <a:gd name="connsiteY14" fmla="*/ 159091 h 252017"/>
              <a:gd name="connsiteX15" fmla="*/ 959319 w 2080636"/>
              <a:gd name="connsiteY15" fmla="*/ 121920 h 252017"/>
              <a:gd name="connsiteX16" fmla="*/ 1070831 w 2080636"/>
              <a:gd name="connsiteY16" fmla="*/ 103335 h 252017"/>
              <a:gd name="connsiteX17" fmla="*/ 1188538 w 2080636"/>
              <a:gd name="connsiteY17" fmla="*/ 115725 h 252017"/>
              <a:gd name="connsiteX18" fmla="*/ 1275270 w 2080636"/>
              <a:gd name="connsiteY18" fmla="*/ 146700 h 252017"/>
              <a:gd name="connsiteX19" fmla="*/ 1355807 w 2080636"/>
              <a:gd name="connsiteY19" fmla="*/ 171481 h 252017"/>
              <a:gd name="connsiteX20" fmla="*/ 1510685 w 2080636"/>
              <a:gd name="connsiteY20" fmla="*/ 202457 h 252017"/>
              <a:gd name="connsiteX21" fmla="*/ 1591221 w 2080636"/>
              <a:gd name="connsiteY21" fmla="*/ 214847 h 252017"/>
              <a:gd name="connsiteX22" fmla="*/ 1684148 w 2080636"/>
              <a:gd name="connsiteY22" fmla="*/ 221042 h 252017"/>
              <a:gd name="connsiteX23" fmla="*/ 1789465 w 2080636"/>
              <a:gd name="connsiteY23" fmla="*/ 214847 h 252017"/>
              <a:gd name="connsiteX24" fmla="*/ 1857611 w 2080636"/>
              <a:gd name="connsiteY24" fmla="*/ 190066 h 252017"/>
              <a:gd name="connsiteX25" fmla="*/ 1944343 w 2080636"/>
              <a:gd name="connsiteY25" fmla="*/ 165286 h 252017"/>
              <a:gd name="connsiteX26" fmla="*/ 1944343 w 2080636"/>
              <a:gd name="connsiteY26" fmla="*/ 165286 h 252017"/>
              <a:gd name="connsiteX27" fmla="*/ 2043465 w 2080636"/>
              <a:gd name="connsiteY27" fmla="*/ 115725 h 252017"/>
              <a:gd name="connsiteX28" fmla="*/ 2080636 w 2080636"/>
              <a:gd name="connsiteY28" fmla="*/ 72359 h 252017"/>
              <a:gd name="connsiteX29" fmla="*/ 2080636 w 2080636"/>
              <a:gd name="connsiteY29" fmla="*/ 72359 h 252017"/>
              <a:gd name="connsiteX0" fmla="*/ 2810 w 2080636"/>
              <a:gd name="connsiteY0" fmla="*/ 0 h 252017"/>
              <a:gd name="connsiteX1" fmla="*/ 9880 w 2080636"/>
              <a:gd name="connsiteY1" fmla="*/ 72524 h 252017"/>
              <a:gd name="connsiteX2" fmla="*/ 61008 w 2080636"/>
              <a:gd name="connsiteY2" fmla="*/ 120801 h 252017"/>
              <a:gd name="connsiteX3" fmla="*/ 128678 w 2080636"/>
              <a:gd name="connsiteY3" fmla="*/ 129854 h 252017"/>
              <a:gd name="connsiteX4" fmla="*/ 253756 w 2080636"/>
              <a:gd name="connsiteY4" fmla="*/ 134965 h 252017"/>
              <a:gd name="connsiteX5" fmla="*/ 364587 w 2080636"/>
              <a:gd name="connsiteY5" fmla="*/ 121920 h 252017"/>
              <a:gd name="connsiteX6" fmla="*/ 469904 w 2080636"/>
              <a:gd name="connsiteY6" fmla="*/ 109530 h 252017"/>
              <a:gd name="connsiteX7" fmla="*/ 581416 w 2080636"/>
              <a:gd name="connsiteY7" fmla="*/ 103335 h 252017"/>
              <a:gd name="connsiteX8" fmla="*/ 668148 w 2080636"/>
              <a:gd name="connsiteY8" fmla="*/ 109530 h 252017"/>
              <a:gd name="connsiteX9" fmla="*/ 754880 w 2080636"/>
              <a:gd name="connsiteY9" fmla="*/ 140505 h 252017"/>
              <a:gd name="connsiteX10" fmla="*/ 779660 w 2080636"/>
              <a:gd name="connsiteY10" fmla="*/ 190066 h 252017"/>
              <a:gd name="connsiteX11" fmla="*/ 779660 w 2080636"/>
              <a:gd name="connsiteY11" fmla="*/ 190066 h 252017"/>
              <a:gd name="connsiteX12" fmla="*/ 785855 w 2080636"/>
              <a:gd name="connsiteY12" fmla="*/ 252017 h 252017"/>
              <a:gd name="connsiteX13" fmla="*/ 829221 w 2080636"/>
              <a:gd name="connsiteY13" fmla="*/ 208652 h 252017"/>
              <a:gd name="connsiteX14" fmla="*/ 891172 w 2080636"/>
              <a:gd name="connsiteY14" fmla="*/ 159091 h 252017"/>
              <a:gd name="connsiteX15" fmla="*/ 959319 w 2080636"/>
              <a:gd name="connsiteY15" fmla="*/ 121920 h 252017"/>
              <a:gd name="connsiteX16" fmla="*/ 1070831 w 2080636"/>
              <a:gd name="connsiteY16" fmla="*/ 103335 h 252017"/>
              <a:gd name="connsiteX17" fmla="*/ 1188538 w 2080636"/>
              <a:gd name="connsiteY17" fmla="*/ 115725 h 252017"/>
              <a:gd name="connsiteX18" fmla="*/ 1275270 w 2080636"/>
              <a:gd name="connsiteY18" fmla="*/ 146700 h 252017"/>
              <a:gd name="connsiteX19" fmla="*/ 1355807 w 2080636"/>
              <a:gd name="connsiteY19" fmla="*/ 171481 h 252017"/>
              <a:gd name="connsiteX20" fmla="*/ 1510685 w 2080636"/>
              <a:gd name="connsiteY20" fmla="*/ 202457 h 252017"/>
              <a:gd name="connsiteX21" fmla="*/ 1591221 w 2080636"/>
              <a:gd name="connsiteY21" fmla="*/ 214847 h 252017"/>
              <a:gd name="connsiteX22" fmla="*/ 1684148 w 2080636"/>
              <a:gd name="connsiteY22" fmla="*/ 221042 h 252017"/>
              <a:gd name="connsiteX23" fmla="*/ 1789465 w 2080636"/>
              <a:gd name="connsiteY23" fmla="*/ 214847 h 252017"/>
              <a:gd name="connsiteX24" fmla="*/ 1857611 w 2080636"/>
              <a:gd name="connsiteY24" fmla="*/ 190066 h 252017"/>
              <a:gd name="connsiteX25" fmla="*/ 1944343 w 2080636"/>
              <a:gd name="connsiteY25" fmla="*/ 165286 h 252017"/>
              <a:gd name="connsiteX26" fmla="*/ 1944343 w 2080636"/>
              <a:gd name="connsiteY26" fmla="*/ 165286 h 252017"/>
              <a:gd name="connsiteX27" fmla="*/ 2043465 w 2080636"/>
              <a:gd name="connsiteY27" fmla="*/ 115725 h 252017"/>
              <a:gd name="connsiteX28" fmla="*/ 2080636 w 2080636"/>
              <a:gd name="connsiteY28" fmla="*/ 72359 h 252017"/>
              <a:gd name="connsiteX29" fmla="*/ 2080636 w 2080636"/>
              <a:gd name="connsiteY29" fmla="*/ 72359 h 252017"/>
              <a:gd name="connsiteX0" fmla="*/ 5557 w 2083383"/>
              <a:gd name="connsiteY0" fmla="*/ 0 h 252017"/>
              <a:gd name="connsiteX1" fmla="*/ 12627 w 2083383"/>
              <a:gd name="connsiteY1" fmla="*/ 72524 h 252017"/>
              <a:gd name="connsiteX2" fmla="*/ 63755 w 2083383"/>
              <a:gd name="connsiteY2" fmla="*/ 120801 h 252017"/>
              <a:gd name="connsiteX3" fmla="*/ 131425 w 2083383"/>
              <a:gd name="connsiteY3" fmla="*/ 129854 h 252017"/>
              <a:gd name="connsiteX4" fmla="*/ 256503 w 2083383"/>
              <a:gd name="connsiteY4" fmla="*/ 134965 h 252017"/>
              <a:gd name="connsiteX5" fmla="*/ 367334 w 2083383"/>
              <a:gd name="connsiteY5" fmla="*/ 121920 h 252017"/>
              <a:gd name="connsiteX6" fmla="*/ 472651 w 2083383"/>
              <a:gd name="connsiteY6" fmla="*/ 109530 h 252017"/>
              <a:gd name="connsiteX7" fmla="*/ 584163 w 2083383"/>
              <a:gd name="connsiteY7" fmla="*/ 103335 h 252017"/>
              <a:gd name="connsiteX8" fmla="*/ 670895 w 2083383"/>
              <a:gd name="connsiteY8" fmla="*/ 109530 h 252017"/>
              <a:gd name="connsiteX9" fmla="*/ 757627 w 2083383"/>
              <a:gd name="connsiteY9" fmla="*/ 140505 h 252017"/>
              <a:gd name="connsiteX10" fmla="*/ 782407 w 2083383"/>
              <a:gd name="connsiteY10" fmla="*/ 190066 h 252017"/>
              <a:gd name="connsiteX11" fmla="*/ 782407 w 2083383"/>
              <a:gd name="connsiteY11" fmla="*/ 190066 h 252017"/>
              <a:gd name="connsiteX12" fmla="*/ 788602 w 2083383"/>
              <a:gd name="connsiteY12" fmla="*/ 252017 h 252017"/>
              <a:gd name="connsiteX13" fmla="*/ 831968 w 2083383"/>
              <a:gd name="connsiteY13" fmla="*/ 208652 h 252017"/>
              <a:gd name="connsiteX14" fmla="*/ 893919 w 2083383"/>
              <a:gd name="connsiteY14" fmla="*/ 159091 h 252017"/>
              <a:gd name="connsiteX15" fmla="*/ 962066 w 2083383"/>
              <a:gd name="connsiteY15" fmla="*/ 121920 h 252017"/>
              <a:gd name="connsiteX16" fmla="*/ 1073578 w 2083383"/>
              <a:gd name="connsiteY16" fmla="*/ 103335 h 252017"/>
              <a:gd name="connsiteX17" fmla="*/ 1191285 w 2083383"/>
              <a:gd name="connsiteY17" fmla="*/ 115725 h 252017"/>
              <a:gd name="connsiteX18" fmla="*/ 1278017 w 2083383"/>
              <a:gd name="connsiteY18" fmla="*/ 146700 h 252017"/>
              <a:gd name="connsiteX19" fmla="*/ 1358554 w 2083383"/>
              <a:gd name="connsiteY19" fmla="*/ 171481 h 252017"/>
              <a:gd name="connsiteX20" fmla="*/ 1513432 w 2083383"/>
              <a:gd name="connsiteY20" fmla="*/ 202457 h 252017"/>
              <a:gd name="connsiteX21" fmla="*/ 1593968 w 2083383"/>
              <a:gd name="connsiteY21" fmla="*/ 214847 h 252017"/>
              <a:gd name="connsiteX22" fmla="*/ 1686895 w 2083383"/>
              <a:gd name="connsiteY22" fmla="*/ 221042 h 252017"/>
              <a:gd name="connsiteX23" fmla="*/ 1792212 w 2083383"/>
              <a:gd name="connsiteY23" fmla="*/ 214847 h 252017"/>
              <a:gd name="connsiteX24" fmla="*/ 1860358 w 2083383"/>
              <a:gd name="connsiteY24" fmla="*/ 190066 h 252017"/>
              <a:gd name="connsiteX25" fmla="*/ 1947090 w 2083383"/>
              <a:gd name="connsiteY25" fmla="*/ 165286 h 252017"/>
              <a:gd name="connsiteX26" fmla="*/ 1947090 w 2083383"/>
              <a:gd name="connsiteY26" fmla="*/ 165286 h 252017"/>
              <a:gd name="connsiteX27" fmla="*/ 2046212 w 2083383"/>
              <a:gd name="connsiteY27" fmla="*/ 115725 h 252017"/>
              <a:gd name="connsiteX28" fmla="*/ 2083383 w 2083383"/>
              <a:gd name="connsiteY28" fmla="*/ 72359 h 252017"/>
              <a:gd name="connsiteX29" fmla="*/ 2083383 w 2083383"/>
              <a:gd name="connsiteY29" fmla="*/ 72359 h 252017"/>
              <a:gd name="connsiteX0" fmla="*/ 5557 w 2083383"/>
              <a:gd name="connsiteY0" fmla="*/ 0 h 252017"/>
              <a:gd name="connsiteX1" fmla="*/ 12627 w 2083383"/>
              <a:gd name="connsiteY1" fmla="*/ 72524 h 252017"/>
              <a:gd name="connsiteX2" fmla="*/ 63755 w 2083383"/>
              <a:gd name="connsiteY2" fmla="*/ 120801 h 252017"/>
              <a:gd name="connsiteX3" fmla="*/ 131425 w 2083383"/>
              <a:gd name="connsiteY3" fmla="*/ 129854 h 252017"/>
              <a:gd name="connsiteX4" fmla="*/ 256503 w 2083383"/>
              <a:gd name="connsiteY4" fmla="*/ 134965 h 252017"/>
              <a:gd name="connsiteX5" fmla="*/ 367334 w 2083383"/>
              <a:gd name="connsiteY5" fmla="*/ 121920 h 252017"/>
              <a:gd name="connsiteX6" fmla="*/ 472651 w 2083383"/>
              <a:gd name="connsiteY6" fmla="*/ 109530 h 252017"/>
              <a:gd name="connsiteX7" fmla="*/ 584163 w 2083383"/>
              <a:gd name="connsiteY7" fmla="*/ 103335 h 252017"/>
              <a:gd name="connsiteX8" fmla="*/ 670895 w 2083383"/>
              <a:gd name="connsiteY8" fmla="*/ 109530 h 252017"/>
              <a:gd name="connsiteX9" fmla="*/ 757627 w 2083383"/>
              <a:gd name="connsiteY9" fmla="*/ 140505 h 252017"/>
              <a:gd name="connsiteX10" fmla="*/ 782407 w 2083383"/>
              <a:gd name="connsiteY10" fmla="*/ 190066 h 252017"/>
              <a:gd name="connsiteX11" fmla="*/ 782407 w 2083383"/>
              <a:gd name="connsiteY11" fmla="*/ 190066 h 252017"/>
              <a:gd name="connsiteX12" fmla="*/ 788602 w 2083383"/>
              <a:gd name="connsiteY12" fmla="*/ 252017 h 252017"/>
              <a:gd name="connsiteX13" fmla="*/ 831968 w 2083383"/>
              <a:gd name="connsiteY13" fmla="*/ 208652 h 252017"/>
              <a:gd name="connsiteX14" fmla="*/ 893919 w 2083383"/>
              <a:gd name="connsiteY14" fmla="*/ 159091 h 252017"/>
              <a:gd name="connsiteX15" fmla="*/ 962066 w 2083383"/>
              <a:gd name="connsiteY15" fmla="*/ 121920 h 252017"/>
              <a:gd name="connsiteX16" fmla="*/ 1073578 w 2083383"/>
              <a:gd name="connsiteY16" fmla="*/ 103335 h 252017"/>
              <a:gd name="connsiteX17" fmla="*/ 1191285 w 2083383"/>
              <a:gd name="connsiteY17" fmla="*/ 115725 h 252017"/>
              <a:gd name="connsiteX18" fmla="*/ 1278017 w 2083383"/>
              <a:gd name="connsiteY18" fmla="*/ 146700 h 252017"/>
              <a:gd name="connsiteX19" fmla="*/ 1358554 w 2083383"/>
              <a:gd name="connsiteY19" fmla="*/ 171481 h 252017"/>
              <a:gd name="connsiteX20" fmla="*/ 1513432 w 2083383"/>
              <a:gd name="connsiteY20" fmla="*/ 202457 h 252017"/>
              <a:gd name="connsiteX21" fmla="*/ 1593968 w 2083383"/>
              <a:gd name="connsiteY21" fmla="*/ 214847 h 252017"/>
              <a:gd name="connsiteX22" fmla="*/ 1686895 w 2083383"/>
              <a:gd name="connsiteY22" fmla="*/ 221042 h 252017"/>
              <a:gd name="connsiteX23" fmla="*/ 1792212 w 2083383"/>
              <a:gd name="connsiteY23" fmla="*/ 214847 h 252017"/>
              <a:gd name="connsiteX24" fmla="*/ 1860358 w 2083383"/>
              <a:gd name="connsiteY24" fmla="*/ 190066 h 252017"/>
              <a:gd name="connsiteX25" fmla="*/ 1947090 w 2083383"/>
              <a:gd name="connsiteY25" fmla="*/ 165286 h 252017"/>
              <a:gd name="connsiteX26" fmla="*/ 1947090 w 2083383"/>
              <a:gd name="connsiteY26" fmla="*/ 165286 h 252017"/>
              <a:gd name="connsiteX27" fmla="*/ 2046212 w 2083383"/>
              <a:gd name="connsiteY27" fmla="*/ 115725 h 252017"/>
              <a:gd name="connsiteX28" fmla="*/ 2083383 w 2083383"/>
              <a:gd name="connsiteY28" fmla="*/ 72359 h 252017"/>
              <a:gd name="connsiteX29" fmla="*/ 2083383 w 2083383"/>
              <a:gd name="connsiteY29" fmla="*/ 72359 h 252017"/>
              <a:gd name="connsiteX0" fmla="*/ 5557 w 2083383"/>
              <a:gd name="connsiteY0" fmla="*/ 0 h 252017"/>
              <a:gd name="connsiteX1" fmla="*/ 12627 w 2083383"/>
              <a:gd name="connsiteY1" fmla="*/ 72524 h 252017"/>
              <a:gd name="connsiteX2" fmla="*/ 63755 w 2083383"/>
              <a:gd name="connsiteY2" fmla="*/ 120801 h 252017"/>
              <a:gd name="connsiteX3" fmla="*/ 131425 w 2083383"/>
              <a:gd name="connsiteY3" fmla="*/ 129854 h 252017"/>
              <a:gd name="connsiteX4" fmla="*/ 256503 w 2083383"/>
              <a:gd name="connsiteY4" fmla="*/ 134965 h 252017"/>
              <a:gd name="connsiteX5" fmla="*/ 367334 w 2083383"/>
              <a:gd name="connsiteY5" fmla="*/ 121920 h 252017"/>
              <a:gd name="connsiteX6" fmla="*/ 472651 w 2083383"/>
              <a:gd name="connsiteY6" fmla="*/ 109530 h 252017"/>
              <a:gd name="connsiteX7" fmla="*/ 584163 w 2083383"/>
              <a:gd name="connsiteY7" fmla="*/ 103335 h 252017"/>
              <a:gd name="connsiteX8" fmla="*/ 670895 w 2083383"/>
              <a:gd name="connsiteY8" fmla="*/ 109530 h 252017"/>
              <a:gd name="connsiteX9" fmla="*/ 757627 w 2083383"/>
              <a:gd name="connsiteY9" fmla="*/ 140505 h 252017"/>
              <a:gd name="connsiteX10" fmla="*/ 782407 w 2083383"/>
              <a:gd name="connsiteY10" fmla="*/ 190066 h 252017"/>
              <a:gd name="connsiteX11" fmla="*/ 782407 w 2083383"/>
              <a:gd name="connsiteY11" fmla="*/ 190066 h 252017"/>
              <a:gd name="connsiteX12" fmla="*/ 788602 w 2083383"/>
              <a:gd name="connsiteY12" fmla="*/ 252017 h 252017"/>
              <a:gd name="connsiteX13" fmla="*/ 831968 w 2083383"/>
              <a:gd name="connsiteY13" fmla="*/ 208652 h 252017"/>
              <a:gd name="connsiteX14" fmla="*/ 893919 w 2083383"/>
              <a:gd name="connsiteY14" fmla="*/ 159091 h 252017"/>
              <a:gd name="connsiteX15" fmla="*/ 962066 w 2083383"/>
              <a:gd name="connsiteY15" fmla="*/ 121920 h 252017"/>
              <a:gd name="connsiteX16" fmla="*/ 1073578 w 2083383"/>
              <a:gd name="connsiteY16" fmla="*/ 103335 h 252017"/>
              <a:gd name="connsiteX17" fmla="*/ 1191285 w 2083383"/>
              <a:gd name="connsiteY17" fmla="*/ 115725 h 252017"/>
              <a:gd name="connsiteX18" fmla="*/ 1278017 w 2083383"/>
              <a:gd name="connsiteY18" fmla="*/ 146700 h 252017"/>
              <a:gd name="connsiteX19" fmla="*/ 1358554 w 2083383"/>
              <a:gd name="connsiteY19" fmla="*/ 171481 h 252017"/>
              <a:gd name="connsiteX20" fmla="*/ 1513432 w 2083383"/>
              <a:gd name="connsiteY20" fmla="*/ 202457 h 252017"/>
              <a:gd name="connsiteX21" fmla="*/ 1593968 w 2083383"/>
              <a:gd name="connsiteY21" fmla="*/ 214847 h 252017"/>
              <a:gd name="connsiteX22" fmla="*/ 1686895 w 2083383"/>
              <a:gd name="connsiteY22" fmla="*/ 221042 h 252017"/>
              <a:gd name="connsiteX23" fmla="*/ 1792212 w 2083383"/>
              <a:gd name="connsiteY23" fmla="*/ 214847 h 252017"/>
              <a:gd name="connsiteX24" fmla="*/ 1860358 w 2083383"/>
              <a:gd name="connsiteY24" fmla="*/ 190066 h 252017"/>
              <a:gd name="connsiteX25" fmla="*/ 1947090 w 2083383"/>
              <a:gd name="connsiteY25" fmla="*/ 165286 h 252017"/>
              <a:gd name="connsiteX26" fmla="*/ 1947090 w 2083383"/>
              <a:gd name="connsiteY26" fmla="*/ 165286 h 252017"/>
              <a:gd name="connsiteX27" fmla="*/ 2046212 w 2083383"/>
              <a:gd name="connsiteY27" fmla="*/ 115725 h 252017"/>
              <a:gd name="connsiteX28" fmla="*/ 2083383 w 2083383"/>
              <a:gd name="connsiteY28" fmla="*/ 72359 h 252017"/>
              <a:gd name="connsiteX29" fmla="*/ 2083383 w 2083383"/>
              <a:gd name="connsiteY29" fmla="*/ 72359 h 252017"/>
              <a:gd name="connsiteX0" fmla="*/ 5557 w 2083383"/>
              <a:gd name="connsiteY0" fmla="*/ 0 h 252017"/>
              <a:gd name="connsiteX1" fmla="*/ 12627 w 2083383"/>
              <a:gd name="connsiteY1" fmla="*/ 72524 h 252017"/>
              <a:gd name="connsiteX2" fmla="*/ 63755 w 2083383"/>
              <a:gd name="connsiteY2" fmla="*/ 120801 h 252017"/>
              <a:gd name="connsiteX3" fmla="*/ 131425 w 2083383"/>
              <a:gd name="connsiteY3" fmla="*/ 129854 h 252017"/>
              <a:gd name="connsiteX4" fmla="*/ 256503 w 2083383"/>
              <a:gd name="connsiteY4" fmla="*/ 134965 h 252017"/>
              <a:gd name="connsiteX5" fmla="*/ 367334 w 2083383"/>
              <a:gd name="connsiteY5" fmla="*/ 121920 h 252017"/>
              <a:gd name="connsiteX6" fmla="*/ 472651 w 2083383"/>
              <a:gd name="connsiteY6" fmla="*/ 109530 h 252017"/>
              <a:gd name="connsiteX7" fmla="*/ 584163 w 2083383"/>
              <a:gd name="connsiteY7" fmla="*/ 103335 h 252017"/>
              <a:gd name="connsiteX8" fmla="*/ 670895 w 2083383"/>
              <a:gd name="connsiteY8" fmla="*/ 109530 h 252017"/>
              <a:gd name="connsiteX9" fmla="*/ 757627 w 2083383"/>
              <a:gd name="connsiteY9" fmla="*/ 140505 h 252017"/>
              <a:gd name="connsiteX10" fmla="*/ 782407 w 2083383"/>
              <a:gd name="connsiteY10" fmla="*/ 190066 h 252017"/>
              <a:gd name="connsiteX11" fmla="*/ 782407 w 2083383"/>
              <a:gd name="connsiteY11" fmla="*/ 190066 h 252017"/>
              <a:gd name="connsiteX12" fmla="*/ 788602 w 2083383"/>
              <a:gd name="connsiteY12" fmla="*/ 252017 h 252017"/>
              <a:gd name="connsiteX13" fmla="*/ 831968 w 2083383"/>
              <a:gd name="connsiteY13" fmla="*/ 208652 h 252017"/>
              <a:gd name="connsiteX14" fmla="*/ 893919 w 2083383"/>
              <a:gd name="connsiteY14" fmla="*/ 159091 h 252017"/>
              <a:gd name="connsiteX15" fmla="*/ 962066 w 2083383"/>
              <a:gd name="connsiteY15" fmla="*/ 121920 h 252017"/>
              <a:gd name="connsiteX16" fmla="*/ 1073578 w 2083383"/>
              <a:gd name="connsiteY16" fmla="*/ 103335 h 252017"/>
              <a:gd name="connsiteX17" fmla="*/ 1191285 w 2083383"/>
              <a:gd name="connsiteY17" fmla="*/ 115725 h 252017"/>
              <a:gd name="connsiteX18" fmla="*/ 1278017 w 2083383"/>
              <a:gd name="connsiteY18" fmla="*/ 146700 h 252017"/>
              <a:gd name="connsiteX19" fmla="*/ 1358554 w 2083383"/>
              <a:gd name="connsiteY19" fmla="*/ 171481 h 252017"/>
              <a:gd name="connsiteX20" fmla="*/ 1513432 w 2083383"/>
              <a:gd name="connsiteY20" fmla="*/ 202457 h 252017"/>
              <a:gd name="connsiteX21" fmla="*/ 1593968 w 2083383"/>
              <a:gd name="connsiteY21" fmla="*/ 214847 h 252017"/>
              <a:gd name="connsiteX22" fmla="*/ 1686895 w 2083383"/>
              <a:gd name="connsiteY22" fmla="*/ 221042 h 252017"/>
              <a:gd name="connsiteX23" fmla="*/ 1792212 w 2083383"/>
              <a:gd name="connsiteY23" fmla="*/ 214847 h 252017"/>
              <a:gd name="connsiteX24" fmla="*/ 1860358 w 2083383"/>
              <a:gd name="connsiteY24" fmla="*/ 190066 h 252017"/>
              <a:gd name="connsiteX25" fmla="*/ 1947090 w 2083383"/>
              <a:gd name="connsiteY25" fmla="*/ 165286 h 252017"/>
              <a:gd name="connsiteX26" fmla="*/ 1947090 w 2083383"/>
              <a:gd name="connsiteY26" fmla="*/ 165286 h 252017"/>
              <a:gd name="connsiteX27" fmla="*/ 2046212 w 2083383"/>
              <a:gd name="connsiteY27" fmla="*/ 115725 h 252017"/>
              <a:gd name="connsiteX28" fmla="*/ 2083383 w 2083383"/>
              <a:gd name="connsiteY28" fmla="*/ 72359 h 252017"/>
              <a:gd name="connsiteX29" fmla="*/ 2083383 w 2083383"/>
              <a:gd name="connsiteY29" fmla="*/ 72359 h 252017"/>
              <a:gd name="connsiteX0" fmla="*/ 5557 w 2083383"/>
              <a:gd name="connsiteY0" fmla="*/ 0 h 252017"/>
              <a:gd name="connsiteX1" fmla="*/ 12627 w 2083383"/>
              <a:gd name="connsiteY1" fmla="*/ 72524 h 252017"/>
              <a:gd name="connsiteX2" fmla="*/ 70841 w 2083383"/>
              <a:gd name="connsiteY2" fmla="*/ 108891 h 252017"/>
              <a:gd name="connsiteX3" fmla="*/ 131425 w 2083383"/>
              <a:gd name="connsiteY3" fmla="*/ 129854 h 252017"/>
              <a:gd name="connsiteX4" fmla="*/ 256503 w 2083383"/>
              <a:gd name="connsiteY4" fmla="*/ 134965 h 252017"/>
              <a:gd name="connsiteX5" fmla="*/ 367334 w 2083383"/>
              <a:gd name="connsiteY5" fmla="*/ 121920 h 252017"/>
              <a:gd name="connsiteX6" fmla="*/ 472651 w 2083383"/>
              <a:gd name="connsiteY6" fmla="*/ 109530 h 252017"/>
              <a:gd name="connsiteX7" fmla="*/ 584163 w 2083383"/>
              <a:gd name="connsiteY7" fmla="*/ 103335 h 252017"/>
              <a:gd name="connsiteX8" fmla="*/ 670895 w 2083383"/>
              <a:gd name="connsiteY8" fmla="*/ 109530 h 252017"/>
              <a:gd name="connsiteX9" fmla="*/ 757627 w 2083383"/>
              <a:gd name="connsiteY9" fmla="*/ 140505 h 252017"/>
              <a:gd name="connsiteX10" fmla="*/ 782407 w 2083383"/>
              <a:gd name="connsiteY10" fmla="*/ 190066 h 252017"/>
              <a:gd name="connsiteX11" fmla="*/ 782407 w 2083383"/>
              <a:gd name="connsiteY11" fmla="*/ 190066 h 252017"/>
              <a:gd name="connsiteX12" fmla="*/ 788602 w 2083383"/>
              <a:gd name="connsiteY12" fmla="*/ 252017 h 252017"/>
              <a:gd name="connsiteX13" fmla="*/ 831968 w 2083383"/>
              <a:gd name="connsiteY13" fmla="*/ 208652 h 252017"/>
              <a:gd name="connsiteX14" fmla="*/ 893919 w 2083383"/>
              <a:gd name="connsiteY14" fmla="*/ 159091 h 252017"/>
              <a:gd name="connsiteX15" fmla="*/ 962066 w 2083383"/>
              <a:gd name="connsiteY15" fmla="*/ 121920 h 252017"/>
              <a:gd name="connsiteX16" fmla="*/ 1073578 w 2083383"/>
              <a:gd name="connsiteY16" fmla="*/ 103335 h 252017"/>
              <a:gd name="connsiteX17" fmla="*/ 1191285 w 2083383"/>
              <a:gd name="connsiteY17" fmla="*/ 115725 h 252017"/>
              <a:gd name="connsiteX18" fmla="*/ 1278017 w 2083383"/>
              <a:gd name="connsiteY18" fmla="*/ 146700 h 252017"/>
              <a:gd name="connsiteX19" fmla="*/ 1358554 w 2083383"/>
              <a:gd name="connsiteY19" fmla="*/ 171481 h 252017"/>
              <a:gd name="connsiteX20" fmla="*/ 1513432 w 2083383"/>
              <a:gd name="connsiteY20" fmla="*/ 202457 h 252017"/>
              <a:gd name="connsiteX21" fmla="*/ 1593968 w 2083383"/>
              <a:gd name="connsiteY21" fmla="*/ 214847 h 252017"/>
              <a:gd name="connsiteX22" fmla="*/ 1686895 w 2083383"/>
              <a:gd name="connsiteY22" fmla="*/ 221042 h 252017"/>
              <a:gd name="connsiteX23" fmla="*/ 1792212 w 2083383"/>
              <a:gd name="connsiteY23" fmla="*/ 214847 h 252017"/>
              <a:gd name="connsiteX24" fmla="*/ 1860358 w 2083383"/>
              <a:gd name="connsiteY24" fmla="*/ 190066 h 252017"/>
              <a:gd name="connsiteX25" fmla="*/ 1947090 w 2083383"/>
              <a:gd name="connsiteY25" fmla="*/ 165286 h 252017"/>
              <a:gd name="connsiteX26" fmla="*/ 1947090 w 2083383"/>
              <a:gd name="connsiteY26" fmla="*/ 165286 h 252017"/>
              <a:gd name="connsiteX27" fmla="*/ 2046212 w 2083383"/>
              <a:gd name="connsiteY27" fmla="*/ 115725 h 252017"/>
              <a:gd name="connsiteX28" fmla="*/ 2083383 w 2083383"/>
              <a:gd name="connsiteY28" fmla="*/ 72359 h 252017"/>
              <a:gd name="connsiteX29" fmla="*/ 2083383 w 2083383"/>
              <a:gd name="connsiteY29" fmla="*/ 72359 h 252017"/>
              <a:gd name="connsiteX0" fmla="*/ 5557 w 2083383"/>
              <a:gd name="connsiteY0" fmla="*/ 0 h 252017"/>
              <a:gd name="connsiteX1" fmla="*/ 12627 w 2083383"/>
              <a:gd name="connsiteY1" fmla="*/ 72524 h 252017"/>
              <a:gd name="connsiteX2" fmla="*/ 70841 w 2083383"/>
              <a:gd name="connsiteY2" fmla="*/ 108891 h 252017"/>
              <a:gd name="connsiteX3" fmla="*/ 131425 w 2083383"/>
              <a:gd name="connsiteY3" fmla="*/ 129854 h 252017"/>
              <a:gd name="connsiteX4" fmla="*/ 256503 w 2083383"/>
              <a:gd name="connsiteY4" fmla="*/ 134965 h 252017"/>
              <a:gd name="connsiteX5" fmla="*/ 367334 w 2083383"/>
              <a:gd name="connsiteY5" fmla="*/ 121920 h 252017"/>
              <a:gd name="connsiteX6" fmla="*/ 472651 w 2083383"/>
              <a:gd name="connsiteY6" fmla="*/ 109530 h 252017"/>
              <a:gd name="connsiteX7" fmla="*/ 584163 w 2083383"/>
              <a:gd name="connsiteY7" fmla="*/ 103335 h 252017"/>
              <a:gd name="connsiteX8" fmla="*/ 670895 w 2083383"/>
              <a:gd name="connsiteY8" fmla="*/ 109530 h 252017"/>
              <a:gd name="connsiteX9" fmla="*/ 757627 w 2083383"/>
              <a:gd name="connsiteY9" fmla="*/ 140505 h 252017"/>
              <a:gd name="connsiteX10" fmla="*/ 782407 w 2083383"/>
              <a:gd name="connsiteY10" fmla="*/ 190066 h 252017"/>
              <a:gd name="connsiteX11" fmla="*/ 782407 w 2083383"/>
              <a:gd name="connsiteY11" fmla="*/ 190066 h 252017"/>
              <a:gd name="connsiteX12" fmla="*/ 788602 w 2083383"/>
              <a:gd name="connsiteY12" fmla="*/ 252017 h 252017"/>
              <a:gd name="connsiteX13" fmla="*/ 831968 w 2083383"/>
              <a:gd name="connsiteY13" fmla="*/ 208652 h 252017"/>
              <a:gd name="connsiteX14" fmla="*/ 893919 w 2083383"/>
              <a:gd name="connsiteY14" fmla="*/ 159091 h 252017"/>
              <a:gd name="connsiteX15" fmla="*/ 962066 w 2083383"/>
              <a:gd name="connsiteY15" fmla="*/ 121920 h 252017"/>
              <a:gd name="connsiteX16" fmla="*/ 1073578 w 2083383"/>
              <a:gd name="connsiteY16" fmla="*/ 103335 h 252017"/>
              <a:gd name="connsiteX17" fmla="*/ 1191285 w 2083383"/>
              <a:gd name="connsiteY17" fmla="*/ 115725 h 252017"/>
              <a:gd name="connsiteX18" fmla="*/ 1278017 w 2083383"/>
              <a:gd name="connsiteY18" fmla="*/ 146700 h 252017"/>
              <a:gd name="connsiteX19" fmla="*/ 1358554 w 2083383"/>
              <a:gd name="connsiteY19" fmla="*/ 171481 h 252017"/>
              <a:gd name="connsiteX20" fmla="*/ 1513432 w 2083383"/>
              <a:gd name="connsiteY20" fmla="*/ 202457 h 252017"/>
              <a:gd name="connsiteX21" fmla="*/ 1593968 w 2083383"/>
              <a:gd name="connsiteY21" fmla="*/ 214847 h 252017"/>
              <a:gd name="connsiteX22" fmla="*/ 1686895 w 2083383"/>
              <a:gd name="connsiteY22" fmla="*/ 221042 h 252017"/>
              <a:gd name="connsiteX23" fmla="*/ 1792212 w 2083383"/>
              <a:gd name="connsiteY23" fmla="*/ 214847 h 252017"/>
              <a:gd name="connsiteX24" fmla="*/ 1860358 w 2083383"/>
              <a:gd name="connsiteY24" fmla="*/ 190066 h 252017"/>
              <a:gd name="connsiteX25" fmla="*/ 1947090 w 2083383"/>
              <a:gd name="connsiteY25" fmla="*/ 165286 h 252017"/>
              <a:gd name="connsiteX26" fmla="*/ 1947090 w 2083383"/>
              <a:gd name="connsiteY26" fmla="*/ 165286 h 252017"/>
              <a:gd name="connsiteX27" fmla="*/ 2046212 w 2083383"/>
              <a:gd name="connsiteY27" fmla="*/ 115725 h 252017"/>
              <a:gd name="connsiteX28" fmla="*/ 2083383 w 2083383"/>
              <a:gd name="connsiteY28" fmla="*/ 72359 h 252017"/>
              <a:gd name="connsiteX29" fmla="*/ 2083383 w 2083383"/>
              <a:gd name="connsiteY29" fmla="*/ 72359 h 252017"/>
              <a:gd name="connsiteX0" fmla="*/ 5557 w 2083383"/>
              <a:gd name="connsiteY0" fmla="*/ 0 h 252017"/>
              <a:gd name="connsiteX1" fmla="*/ 12627 w 2083383"/>
              <a:gd name="connsiteY1" fmla="*/ 72524 h 252017"/>
              <a:gd name="connsiteX2" fmla="*/ 70841 w 2083383"/>
              <a:gd name="connsiteY2" fmla="*/ 108891 h 252017"/>
              <a:gd name="connsiteX3" fmla="*/ 131425 w 2083383"/>
              <a:gd name="connsiteY3" fmla="*/ 129854 h 252017"/>
              <a:gd name="connsiteX4" fmla="*/ 256503 w 2083383"/>
              <a:gd name="connsiteY4" fmla="*/ 134965 h 252017"/>
              <a:gd name="connsiteX5" fmla="*/ 367334 w 2083383"/>
              <a:gd name="connsiteY5" fmla="*/ 121920 h 252017"/>
              <a:gd name="connsiteX6" fmla="*/ 472651 w 2083383"/>
              <a:gd name="connsiteY6" fmla="*/ 109530 h 252017"/>
              <a:gd name="connsiteX7" fmla="*/ 584163 w 2083383"/>
              <a:gd name="connsiteY7" fmla="*/ 103335 h 252017"/>
              <a:gd name="connsiteX8" fmla="*/ 670895 w 2083383"/>
              <a:gd name="connsiteY8" fmla="*/ 109530 h 252017"/>
              <a:gd name="connsiteX9" fmla="*/ 757627 w 2083383"/>
              <a:gd name="connsiteY9" fmla="*/ 140505 h 252017"/>
              <a:gd name="connsiteX10" fmla="*/ 782407 w 2083383"/>
              <a:gd name="connsiteY10" fmla="*/ 190066 h 252017"/>
              <a:gd name="connsiteX11" fmla="*/ 782407 w 2083383"/>
              <a:gd name="connsiteY11" fmla="*/ 190066 h 252017"/>
              <a:gd name="connsiteX12" fmla="*/ 788602 w 2083383"/>
              <a:gd name="connsiteY12" fmla="*/ 252017 h 252017"/>
              <a:gd name="connsiteX13" fmla="*/ 831968 w 2083383"/>
              <a:gd name="connsiteY13" fmla="*/ 208652 h 252017"/>
              <a:gd name="connsiteX14" fmla="*/ 893919 w 2083383"/>
              <a:gd name="connsiteY14" fmla="*/ 159091 h 252017"/>
              <a:gd name="connsiteX15" fmla="*/ 962066 w 2083383"/>
              <a:gd name="connsiteY15" fmla="*/ 121920 h 252017"/>
              <a:gd name="connsiteX16" fmla="*/ 1073578 w 2083383"/>
              <a:gd name="connsiteY16" fmla="*/ 103335 h 252017"/>
              <a:gd name="connsiteX17" fmla="*/ 1191285 w 2083383"/>
              <a:gd name="connsiteY17" fmla="*/ 115725 h 252017"/>
              <a:gd name="connsiteX18" fmla="*/ 1278017 w 2083383"/>
              <a:gd name="connsiteY18" fmla="*/ 146700 h 252017"/>
              <a:gd name="connsiteX19" fmla="*/ 1358554 w 2083383"/>
              <a:gd name="connsiteY19" fmla="*/ 171481 h 252017"/>
              <a:gd name="connsiteX20" fmla="*/ 1513432 w 2083383"/>
              <a:gd name="connsiteY20" fmla="*/ 202457 h 252017"/>
              <a:gd name="connsiteX21" fmla="*/ 1593968 w 2083383"/>
              <a:gd name="connsiteY21" fmla="*/ 214847 h 252017"/>
              <a:gd name="connsiteX22" fmla="*/ 1686895 w 2083383"/>
              <a:gd name="connsiteY22" fmla="*/ 221042 h 252017"/>
              <a:gd name="connsiteX23" fmla="*/ 1792212 w 2083383"/>
              <a:gd name="connsiteY23" fmla="*/ 214847 h 252017"/>
              <a:gd name="connsiteX24" fmla="*/ 1860358 w 2083383"/>
              <a:gd name="connsiteY24" fmla="*/ 190066 h 252017"/>
              <a:gd name="connsiteX25" fmla="*/ 1947090 w 2083383"/>
              <a:gd name="connsiteY25" fmla="*/ 165286 h 252017"/>
              <a:gd name="connsiteX26" fmla="*/ 1947090 w 2083383"/>
              <a:gd name="connsiteY26" fmla="*/ 165286 h 252017"/>
              <a:gd name="connsiteX27" fmla="*/ 2046212 w 2083383"/>
              <a:gd name="connsiteY27" fmla="*/ 115725 h 252017"/>
              <a:gd name="connsiteX28" fmla="*/ 2083383 w 2083383"/>
              <a:gd name="connsiteY28" fmla="*/ 72359 h 252017"/>
              <a:gd name="connsiteX29" fmla="*/ 2083383 w 2083383"/>
              <a:gd name="connsiteY29" fmla="*/ 72359 h 252017"/>
              <a:gd name="connsiteX0" fmla="*/ 5557 w 2083383"/>
              <a:gd name="connsiteY0" fmla="*/ 0 h 252017"/>
              <a:gd name="connsiteX1" fmla="*/ 12627 w 2083383"/>
              <a:gd name="connsiteY1" fmla="*/ 72524 h 252017"/>
              <a:gd name="connsiteX2" fmla="*/ 63754 w 2083383"/>
              <a:gd name="connsiteY2" fmla="*/ 108893 h 252017"/>
              <a:gd name="connsiteX3" fmla="*/ 131425 w 2083383"/>
              <a:gd name="connsiteY3" fmla="*/ 129854 h 252017"/>
              <a:gd name="connsiteX4" fmla="*/ 256503 w 2083383"/>
              <a:gd name="connsiteY4" fmla="*/ 134965 h 252017"/>
              <a:gd name="connsiteX5" fmla="*/ 367334 w 2083383"/>
              <a:gd name="connsiteY5" fmla="*/ 121920 h 252017"/>
              <a:gd name="connsiteX6" fmla="*/ 472651 w 2083383"/>
              <a:gd name="connsiteY6" fmla="*/ 109530 h 252017"/>
              <a:gd name="connsiteX7" fmla="*/ 584163 w 2083383"/>
              <a:gd name="connsiteY7" fmla="*/ 103335 h 252017"/>
              <a:gd name="connsiteX8" fmla="*/ 670895 w 2083383"/>
              <a:gd name="connsiteY8" fmla="*/ 109530 h 252017"/>
              <a:gd name="connsiteX9" fmla="*/ 757627 w 2083383"/>
              <a:gd name="connsiteY9" fmla="*/ 140505 h 252017"/>
              <a:gd name="connsiteX10" fmla="*/ 782407 w 2083383"/>
              <a:gd name="connsiteY10" fmla="*/ 190066 h 252017"/>
              <a:gd name="connsiteX11" fmla="*/ 782407 w 2083383"/>
              <a:gd name="connsiteY11" fmla="*/ 190066 h 252017"/>
              <a:gd name="connsiteX12" fmla="*/ 788602 w 2083383"/>
              <a:gd name="connsiteY12" fmla="*/ 252017 h 252017"/>
              <a:gd name="connsiteX13" fmla="*/ 831968 w 2083383"/>
              <a:gd name="connsiteY13" fmla="*/ 208652 h 252017"/>
              <a:gd name="connsiteX14" fmla="*/ 893919 w 2083383"/>
              <a:gd name="connsiteY14" fmla="*/ 159091 h 252017"/>
              <a:gd name="connsiteX15" fmla="*/ 962066 w 2083383"/>
              <a:gd name="connsiteY15" fmla="*/ 121920 h 252017"/>
              <a:gd name="connsiteX16" fmla="*/ 1073578 w 2083383"/>
              <a:gd name="connsiteY16" fmla="*/ 103335 h 252017"/>
              <a:gd name="connsiteX17" fmla="*/ 1191285 w 2083383"/>
              <a:gd name="connsiteY17" fmla="*/ 115725 h 252017"/>
              <a:gd name="connsiteX18" fmla="*/ 1278017 w 2083383"/>
              <a:gd name="connsiteY18" fmla="*/ 146700 h 252017"/>
              <a:gd name="connsiteX19" fmla="*/ 1358554 w 2083383"/>
              <a:gd name="connsiteY19" fmla="*/ 171481 h 252017"/>
              <a:gd name="connsiteX20" fmla="*/ 1513432 w 2083383"/>
              <a:gd name="connsiteY20" fmla="*/ 202457 h 252017"/>
              <a:gd name="connsiteX21" fmla="*/ 1593968 w 2083383"/>
              <a:gd name="connsiteY21" fmla="*/ 214847 h 252017"/>
              <a:gd name="connsiteX22" fmla="*/ 1686895 w 2083383"/>
              <a:gd name="connsiteY22" fmla="*/ 221042 h 252017"/>
              <a:gd name="connsiteX23" fmla="*/ 1792212 w 2083383"/>
              <a:gd name="connsiteY23" fmla="*/ 214847 h 252017"/>
              <a:gd name="connsiteX24" fmla="*/ 1860358 w 2083383"/>
              <a:gd name="connsiteY24" fmla="*/ 190066 h 252017"/>
              <a:gd name="connsiteX25" fmla="*/ 1947090 w 2083383"/>
              <a:gd name="connsiteY25" fmla="*/ 165286 h 252017"/>
              <a:gd name="connsiteX26" fmla="*/ 1947090 w 2083383"/>
              <a:gd name="connsiteY26" fmla="*/ 165286 h 252017"/>
              <a:gd name="connsiteX27" fmla="*/ 2046212 w 2083383"/>
              <a:gd name="connsiteY27" fmla="*/ 115725 h 252017"/>
              <a:gd name="connsiteX28" fmla="*/ 2083383 w 2083383"/>
              <a:gd name="connsiteY28" fmla="*/ 72359 h 252017"/>
              <a:gd name="connsiteX29" fmla="*/ 2083383 w 2083383"/>
              <a:gd name="connsiteY29" fmla="*/ 72359 h 252017"/>
              <a:gd name="connsiteX0" fmla="*/ 5557 w 2083383"/>
              <a:gd name="connsiteY0" fmla="*/ 0 h 252017"/>
              <a:gd name="connsiteX1" fmla="*/ 12627 w 2083383"/>
              <a:gd name="connsiteY1" fmla="*/ 72524 h 252017"/>
              <a:gd name="connsiteX2" fmla="*/ 63754 w 2083383"/>
              <a:gd name="connsiteY2" fmla="*/ 108893 h 252017"/>
              <a:gd name="connsiteX3" fmla="*/ 131425 w 2083383"/>
              <a:gd name="connsiteY3" fmla="*/ 129854 h 252017"/>
              <a:gd name="connsiteX4" fmla="*/ 256503 w 2083383"/>
              <a:gd name="connsiteY4" fmla="*/ 134965 h 252017"/>
              <a:gd name="connsiteX5" fmla="*/ 367334 w 2083383"/>
              <a:gd name="connsiteY5" fmla="*/ 121920 h 252017"/>
              <a:gd name="connsiteX6" fmla="*/ 472651 w 2083383"/>
              <a:gd name="connsiteY6" fmla="*/ 109530 h 252017"/>
              <a:gd name="connsiteX7" fmla="*/ 584163 w 2083383"/>
              <a:gd name="connsiteY7" fmla="*/ 103335 h 252017"/>
              <a:gd name="connsiteX8" fmla="*/ 670895 w 2083383"/>
              <a:gd name="connsiteY8" fmla="*/ 109530 h 252017"/>
              <a:gd name="connsiteX9" fmla="*/ 757627 w 2083383"/>
              <a:gd name="connsiteY9" fmla="*/ 140505 h 252017"/>
              <a:gd name="connsiteX10" fmla="*/ 782407 w 2083383"/>
              <a:gd name="connsiteY10" fmla="*/ 190066 h 252017"/>
              <a:gd name="connsiteX11" fmla="*/ 782407 w 2083383"/>
              <a:gd name="connsiteY11" fmla="*/ 190066 h 252017"/>
              <a:gd name="connsiteX12" fmla="*/ 788602 w 2083383"/>
              <a:gd name="connsiteY12" fmla="*/ 252017 h 252017"/>
              <a:gd name="connsiteX13" fmla="*/ 831968 w 2083383"/>
              <a:gd name="connsiteY13" fmla="*/ 208652 h 252017"/>
              <a:gd name="connsiteX14" fmla="*/ 893919 w 2083383"/>
              <a:gd name="connsiteY14" fmla="*/ 159091 h 252017"/>
              <a:gd name="connsiteX15" fmla="*/ 962066 w 2083383"/>
              <a:gd name="connsiteY15" fmla="*/ 121920 h 252017"/>
              <a:gd name="connsiteX16" fmla="*/ 1073578 w 2083383"/>
              <a:gd name="connsiteY16" fmla="*/ 103335 h 252017"/>
              <a:gd name="connsiteX17" fmla="*/ 1191285 w 2083383"/>
              <a:gd name="connsiteY17" fmla="*/ 115725 h 252017"/>
              <a:gd name="connsiteX18" fmla="*/ 1278017 w 2083383"/>
              <a:gd name="connsiteY18" fmla="*/ 146700 h 252017"/>
              <a:gd name="connsiteX19" fmla="*/ 1358554 w 2083383"/>
              <a:gd name="connsiteY19" fmla="*/ 171481 h 252017"/>
              <a:gd name="connsiteX20" fmla="*/ 1513432 w 2083383"/>
              <a:gd name="connsiteY20" fmla="*/ 202457 h 252017"/>
              <a:gd name="connsiteX21" fmla="*/ 1593968 w 2083383"/>
              <a:gd name="connsiteY21" fmla="*/ 214847 h 252017"/>
              <a:gd name="connsiteX22" fmla="*/ 1686895 w 2083383"/>
              <a:gd name="connsiteY22" fmla="*/ 221042 h 252017"/>
              <a:gd name="connsiteX23" fmla="*/ 1792212 w 2083383"/>
              <a:gd name="connsiteY23" fmla="*/ 214847 h 252017"/>
              <a:gd name="connsiteX24" fmla="*/ 1860358 w 2083383"/>
              <a:gd name="connsiteY24" fmla="*/ 190066 h 252017"/>
              <a:gd name="connsiteX25" fmla="*/ 1947090 w 2083383"/>
              <a:gd name="connsiteY25" fmla="*/ 165286 h 252017"/>
              <a:gd name="connsiteX26" fmla="*/ 1947090 w 2083383"/>
              <a:gd name="connsiteY26" fmla="*/ 165286 h 252017"/>
              <a:gd name="connsiteX27" fmla="*/ 2046212 w 2083383"/>
              <a:gd name="connsiteY27" fmla="*/ 115725 h 252017"/>
              <a:gd name="connsiteX28" fmla="*/ 2083383 w 2083383"/>
              <a:gd name="connsiteY28" fmla="*/ 72359 h 252017"/>
              <a:gd name="connsiteX29" fmla="*/ 2083383 w 2083383"/>
              <a:gd name="connsiteY29" fmla="*/ 72359 h 252017"/>
              <a:gd name="connsiteX0" fmla="*/ 5557 w 2083383"/>
              <a:gd name="connsiteY0" fmla="*/ 0 h 252017"/>
              <a:gd name="connsiteX1" fmla="*/ 12627 w 2083383"/>
              <a:gd name="connsiteY1" fmla="*/ 72524 h 252017"/>
              <a:gd name="connsiteX2" fmla="*/ 63754 w 2083383"/>
              <a:gd name="connsiteY2" fmla="*/ 108893 h 252017"/>
              <a:gd name="connsiteX3" fmla="*/ 131425 w 2083383"/>
              <a:gd name="connsiteY3" fmla="*/ 129854 h 252017"/>
              <a:gd name="connsiteX4" fmla="*/ 256503 w 2083383"/>
              <a:gd name="connsiteY4" fmla="*/ 134965 h 252017"/>
              <a:gd name="connsiteX5" fmla="*/ 367334 w 2083383"/>
              <a:gd name="connsiteY5" fmla="*/ 121920 h 252017"/>
              <a:gd name="connsiteX6" fmla="*/ 472651 w 2083383"/>
              <a:gd name="connsiteY6" fmla="*/ 109530 h 252017"/>
              <a:gd name="connsiteX7" fmla="*/ 584163 w 2083383"/>
              <a:gd name="connsiteY7" fmla="*/ 103335 h 252017"/>
              <a:gd name="connsiteX8" fmla="*/ 670895 w 2083383"/>
              <a:gd name="connsiteY8" fmla="*/ 109530 h 252017"/>
              <a:gd name="connsiteX9" fmla="*/ 757627 w 2083383"/>
              <a:gd name="connsiteY9" fmla="*/ 140505 h 252017"/>
              <a:gd name="connsiteX10" fmla="*/ 782407 w 2083383"/>
              <a:gd name="connsiteY10" fmla="*/ 190066 h 252017"/>
              <a:gd name="connsiteX11" fmla="*/ 782407 w 2083383"/>
              <a:gd name="connsiteY11" fmla="*/ 190066 h 252017"/>
              <a:gd name="connsiteX12" fmla="*/ 788602 w 2083383"/>
              <a:gd name="connsiteY12" fmla="*/ 252017 h 252017"/>
              <a:gd name="connsiteX13" fmla="*/ 831968 w 2083383"/>
              <a:gd name="connsiteY13" fmla="*/ 208652 h 252017"/>
              <a:gd name="connsiteX14" fmla="*/ 893919 w 2083383"/>
              <a:gd name="connsiteY14" fmla="*/ 159091 h 252017"/>
              <a:gd name="connsiteX15" fmla="*/ 962066 w 2083383"/>
              <a:gd name="connsiteY15" fmla="*/ 121920 h 252017"/>
              <a:gd name="connsiteX16" fmla="*/ 1073578 w 2083383"/>
              <a:gd name="connsiteY16" fmla="*/ 103335 h 252017"/>
              <a:gd name="connsiteX17" fmla="*/ 1191285 w 2083383"/>
              <a:gd name="connsiteY17" fmla="*/ 115725 h 252017"/>
              <a:gd name="connsiteX18" fmla="*/ 1278017 w 2083383"/>
              <a:gd name="connsiteY18" fmla="*/ 146700 h 252017"/>
              <a:gd name="connsiteX19" fmla="*/ 1358554 w 2083383"/>
              <a:gd name="connsiteY19" fmla="*/ 171481 h 252017"/>
              <a:gd name="connsiteX20" fmla="*/ 1513432 w 2083383"/>
              <a:gd name="connsiteY20" fmla="*/ 202457 h 252017"/>
              <a:gd name="connsiteX21" fmla="*/ 1593968 w 2083383"/>
              <a:gd name="connsiteY21" fmla="*/ 214847 h 252017"/>
              <a:gd name="connsiteX22" fmla="*/ 1686895 w 2083383"/>
              <a:gd name="connsiteY22" fmla="*/ 221042 h 252017"/>
              <a:gd name="connsiteX23" fmla="*/ 1792212 w 2083383"/>
              <a:gd name="connsiteY23" fmla="*/ 214847 h 252017"/>
              <a:gd name="connsiteX24" fmla="*/ 1860358 w 2083383"/>
              <a:gd name="connsiteY24" fmla="*/ 190066 h 252017"/>
              <a:gd name="connsiteX25" fmla="*/ 1947090 w 2083383"/>
              <a:gd name="connsiteY25" fmla="*/ 165286 h 252017"/>
              <a:gd name="connsiteX26" fmla="*/ 1947090 w 2083383"/>
              <a:gd name="connsiteY26" fmla="*/ 165286 h 252017"/>
              <a:gd name="connsiteX27" fmla="*/ 2046212 w 2083383"/>
              <a:gd name="connsiteY27" fmla="*/ 115725 h 252017"/>
              <a:gd name="connsiteX28" fmla="*/ 2083383 w 2083383"/>
              <a:gd name="connsiteY28" fmla="*/ 72359 h 252017"/>
              <a:gd name="connsiteX29" fmla="*/ 2083383 w 2083383"/>
              <a:gd name="connsiteY29" fmla="*/ 72359 h 252017"/>
              <a:gd name="connsiteX0" fmla="*/ 5557 w 2140074"/>
              <a:gd name="connsiteY0" fmla="*/ 2086 h 254103"/>
              <a:gd name="connsiteX1" fmla="*/ 12627 w 2140074"/>
              <a:gd name="connsiteY1" fmla="*/ 74610 h 254103"/>
              <a:gd name="connsiteX2" fmla="*/ 63754 w 2140074"/>
              <a:gd name="connsiteY2" fmla="*/ 110979 h 254103"/>
              <a:gd name="connsiteX3" fmla="*/ 131425 w 2140074"/>
              <a:gd name="connsiteY3" fmla="*/ 131940 h 254103"/>
              <a:gd name="connsiteX4" fmla="*/ 256503 w 2140074"/>
              <a:gd name="connsiteY4" fmla="*/ 137051 h 254103"/>
              <a:gd name="connsiteX5" fmla="*/ 367334 w 2140074"/>
              <a:gd name="connsiteY5" fmla="*/ 124006 h 254103"/>
              <a:gd name="connsiteX6" fmla="*/ 472651 w 2140074"/>
              <a:gd name="connsiteY6" fmla="*/ 111616 h 254103"/>
              <a:gd name="connsiteX7" fmla="*/ 584163 w 2140074"/>
              <a:gd name="connsiteY7" fmla="*/ 105421 h 254103"/>
              <a:gd name="connsiteX8" fmla="*/ 670895 w 2140074"/>
              <a:gd name="connsiteY8" fmla="*/ 111616 h 254103"/>
              <a:gd name="connsiteX9" fmla="*/ 757627 w 2140074"/>
              <a:gd name="connsiteY9" fmla="*/ 142591 h 254103"/>
              <a:gd name="connsiteX10" fmla="*/ 782407 w 2140074"/>
              <a:gd name="connsiteY10" fmla="*/ 192152 h 254103"/>
              <a:gd name="connsiteX11" fmla="*/ 782407 w 2140074"/>
              <a:gd name="connsiteY11" fmla="*/ 192152 h 254103"/>
              <a:gd name="connsiteX12" fmla="*/ 788602 w 2140074"/>
              <a:gd name="connsiteY12" fmla="*/ 254103 h 254103"/>
              <a:gd name="connsiteX13" fmla="*/ 831968 w 2140074"/>
              <a:gd name="connsiteY13" fmla="*/ 210738 h 254103"/>
              <a:gd name="connsiteX14" fmla="*/ 893919 w 2140074"/>
              <a:gd name="connsiteY14" fmla="*/ 161177 h 254103"/>
              <a:gd name="connsiteX15" fmla="*/ 962066 w 2140074"/>
              <a:gd name="connsiteY15" fmla="*/ 124006 h 254103"/>
              <a:gd name="connsiteX16" fmla="*/ 1073578 w 2140074"/>
              <a:gd name="connsiteY16" fmla="*/ 105421 h 254103"/>
              <a:gd name="connsiteX17" fmla="*/ 1191285 w 2140074"/>
              <a:gd name="connsiteY17" fmla="*/ 117811 h 254103"/>
              <a:gd name="connsiteX18" fmla="*/ 1278017 w 2140074"/>
              <a:gd name="connsiteY18" fmla="*/ 148786 h 254103"/>
              <a:gd name="connsiteX19" fmla="*/ 1358554 w 2140074"/>
              <a:gd name="connsiteY19" fmla="*/ 173567 h 254103"/>
              <a:gd name="connsiteX20" fmla="*/ 1513432 w 2140074"/>
              <a:gd name="connsiteY20" fmla="*/ 204543 h 254103"/>
              <a:gd name="connsiteX21" fmla="*/ 1593968 w 2140074"/>
              <a:gd name="connsiteY21" fmla="*/ 216933 h 254103"/>
              <a:gd name="connsiteX22" fmla="*/ 1686895 w 2140074"/>
              <a:gd name="connsiteY22" fmla="*/ 223128 h 254103"/>
              <a:gd name="connsiteX23" fmla="*/ 1792212 w 2140074"/>
              <a:gd name="connsiteY23" fmla="*/ 216933 h 254103"/>
              <a:gd name="connsiteX24" fmla="*/ 1860358 w 2140074"/>
              <a:gd name="connsiteY24" fmla="*/ 192152 h 254103"/>
              <a:gd name="connsiteX25" fmla="*/ 1947090 w 2140074"/>
              <a:gd name="connsiteY25" fmla="*/ 167372 h 254103"/>
              <a:gd name="connsiteX26" fmla="*/ 1947090 w 2140074"/>
              <a:gd name="connsiteY26" fmla="*/ 167372 h 254103"/>
              <a:gd name="connsiteX27" fmla="*/ 2046212 w 2140074"/>
              <a:gd name="connsiteY27" fmla="*/ 117811 h 254103"/>
              <a:gd name="connsiteX28" fmla="*/ 2083383 w 2140074"/>
              <a:gd name="connsiteY28" fmla="*/ 74445 h 254103"/>
              <a:gd name="connsiteX29" fmla="*/ 2140074 w 2140074"/>
              <a:gd name="connsiteY29" fmla="*/ 0 h 254103"/>
              <a:gd name="connsiteX0" fmla="*/ 5557 w 2140074"/>
              <a:gd name="connsiteY0" fmla="*/ 2086 h 254103"/>
              <a:gd name="connsiteX1" fmla="*/ 12627 w 2140074"/>
              <a:gd name="connsiteY1" fmla="*/ 74610 h 254103"/>
              <a:gd name="connsiteX2" fmla="*/ 63754 w 2140074"/>
              <a:gd name="connsiteY2" fmla="*/ 110979 h 254103"/>
              <a:gd name="connsiteX3" fmla="*/ 131425 w 2140074"/>
              <a:gd name="connsiteY3" fmla="*/ 131940 h 254103"/>
              <a:gd name="connsiteX4" fmla="*/ 256503 w 2140074"/>
              <a:gd name="connsiteY4" fmla="*/ 137051 h 254103"/>
              <a:gd name="connsiteX5" fmla="*/ 367334 w 2140074"/>
              <a:gd name="connsiteY5" fmla="*/ 124006 h 254103"/>
              <a:gd name="connsiteX6" fmla="*/ 472651 w 2140074"/>
              <a:gd name="connsiteY6" fmla="*/ 111616 h 254103"/>
              <a:gd name="connsiteX7" fmla="*/ 584163 w 2140074"/>
              <a:gd name="connsiteY7" fmla="*/ 105421 h 254103"/>
              <a:gd name="connsiteX8" fmla="*/ 670895 w 2140074"/>
              <a:gd name="connsiteY8" fmla="*/ 111616 h 254103"/>
              <a:gd name="connsiteX9" fmla="*/ 757627 w 2140074"/>
              <a:gd name="connsiteY9" fmla="*/ 142591 h 254103"/>
              <a:gd name="connsiteX10" fmla="*/ 782407 w 2140074"/>
              <a:gd name="connsiteY10" fmla="*/ 192152 h 254103"/>
              <a:gd name="connsiteX11" fmla="*/ 782407 w 2140074"/>
              <a:gd name="connsiteY11" fmla="*/ 192152 h 254103"/>
              <a:gd name="connsiteX12" fmla="*/ 788602 w 2140074"/>
              <a:gd name="connsiteY12" fmla="*/ 254103 h 254103"/>
              <a:gd name="connsiteX13" fmla="*/ 831968 w 2140074"/>
              <a:gd name="connsiteY13" fmla="*/ 210738 h 254103"/>
              <a:gd name="connsiteX14" fmla="*/ 893919 w 2140074"/>
              <a:gd name="connsiteY14" fmla="*/ 161177 h 254103"/>
              <a:gd name="connsiteX15" fmla="*/ 962066 w 2140074"/>
              <a:gd name="connsiteY15" fmla="*/ 124006 h 254103"/>
              <a:gd name="connsiteX16" fmla="*/ 1342296 w 2140074"/>
              <a:gd name="connsiteY16" fmla="*/ 102527 h 254103"/>
              <a:gd name="connsiteX17" fmla="*/ 1191285 w 2140074"/>
              <a:gd name="connsiteY17" fmla="*/ 117811 h 254103"/>
              <a:gd name="connsiteX18" fmla="*/ 1278017 w 2140074"/>
              <a:gd name="connsiteY18" fmla="*/ 148786 h 254103"/>
              <a:gd name="connsiteX19" fmla="*/ 1358554 w 2140074"/>
              <a:gd name="connsiteY19" fmla="*/ 173567 h 254103"/>
              <a:gd name="connsiteX20" fmla="*/ 1513432 w 2140074"/>
              <a:gd name="connsiteY20" fmla="*/ 204543 h 254103"/>
              <a:gd name="connsiteX21" fmla="*/ 1593968 w 2140074"/>
              <a:gd name="connsiteY21" fmla="*/ 216933 h 254103"/>
              <a:gd name="connsiteX22" fmla="*/ 1686895 w 2140074"/>
              <a:gd name="connsiteY22" fmla="*/ 223128 h 254103"/>
              <a:gd name="connsiteX23" fmla="*/ 1792212 w 2140074"/>
              <a:gd name="connsiteY23" fmla="*/ 216933 h 254103"/>
              <a:gd name="connsiteX24" fmla="*/ 1860358 w 2140074"/>
              <a:gd name="connsiteY24" fmla="*/ 192152 h 254103"/>
              <a:gd name="connsiteX25" fmla="*/ 1947090 w 2140074"/>
              <a:gd name="connsiteY25" fmla="*/ 167372 h 254103"/>
              <a:gd name="connsiteX26" fmla="*/ 1947090 w 2140074"/>
              <a:gd name="connsiteY26" fmla="*/ 167372 h 254103"/>
              <a:gd name="connsiteX27" fmla="*/ 2046212 w 2140074"/>
              <a:gd name="connsiteY27" fmla="*/ 117811 h 254103"/>
              <a:gd name="connsiteX28" fmla="*/ 2083383 w 2140074"/>
              <a:gd name="connsiteY28" fmla="*/ 74445 h 254103"/>
              <a:gd name="connsiteX29" fmla="*/ 2140074 w 2140074"/>
              <a:gd name="connsiteY29" fmla="*/ 0 h 254103"/>
              <a:gd name="connsiteX0" fmla="*/ 5557 w 2140074"/>
              <a:gd name="connsiteY0" fmla="*/ 2086 h 254103"/>
              <a:gd name="connsiteX1" fmla="*/ 12627 w 2140074"/>
              <a:gd name="connsiteY1" fmla="*/ 74610 h 254103"/>
              <a:gd name="connsiteX2" fmla="*/ 63754 w 2140074"/>
              <a:gd name="connsiteY2" fmla="*/ 110979 h 254103"/>
              <a:gd name="connsiteX3" fmla="*/ 131425 w 2140074"/>
              <a:gd name="connsiteY3" fmla="*/ 131940 h 254103"/>
              <a:gd name="connsiteX4" fmla="*/ 256503 w 2140074"/>
              <a:gd name="connsiteY4" fmla="*/ 137051 h 254103"/>
              <a:gd name="connsiteX5" fmla="*/ 367334 w 2140074"/>
              <a:gd name="connsiteY5" fmla="*/ 124006 h 254103"/>
              <a:gd name="connsiteX6" fmla="*/ 472651 w 2140074"/>
              <a:gd name="connsiteY6" fmla="*/ 111616 h 254103"/>
              <a:gd name="connsiteX7" fmla="*/ 584163 w 2140074"/>
              <a:gd name="connsiteY7" fmla="*/ 105421 h 254103"/>
              <a:gd name="connsiteX8" fmla="*/ 670895 w 2140074"/>
              <a:gd name="connsiteY8" fmla="*/ 111616 h 254103"/>
              <a:gd name="connsiteX9" fmla="*/ 757627 w 2140074"/>
              <a:gd name="connsiteY9" fmla="*/ 142591 h 254103"/>
              <a:gd name="connsiteX10" fmla="*/ 782407 w 2140074"/>
              <a:gd name="connsiteY10" fmla="*/ 192152 h 254103"/>
              <a:gd name="connsiteX11" fmla="*/ 782407 w 2140074"/>
              <a:gd name="connsiteY11" fmla="*/ 192152 h 254103"/>
              <a:gd name="connsiteX12" fmla="*/ 788602 w 2140074"/>
              <a:gd name="connsiteY12" fmla="*/ 254103 h 254103"/>
              <a:gd name="connsiteX13" fmla="*/ 831968 w 2140074"/>
              <a:gd name="connsiteY13" fmla="*/ 210738 h 254103"/>
              <a:gd name="connsiteX14" fmla="*/ 893919 w 2140074"/>
              <a:gd name="connsiteY14" fmla="*/ 161177 h 254103"/>
              <a:gd name="connsiteX15" fmla="*/ 1244565 w 2140074"/>
              <a:gd name="connsiteY15" fmla="*/ 121112 h 254103"/>
              <a:gd name="connsiteX16" fmla="*/ 1342296 w 2140074"/>
              <a:gd name="connsiteY16" fmla="*/ 102527 h 254103"/>
              <a:gd name="connsiteX17" fmla="*/ 1191285 w 2140074"/>
              <a:gd name="connsiteY17" fmla="*/ 117811 h 254103"/>
              <a:gd name="connsiteX18" fmla="*/ 1278017 w 2140074"/>
              <a:gd name="connsiteY18" fmla="*/ 148786 h 254103"/>
              <a:gd name="connsiteX19" fmla="*/ 1358554 w 2140074"/>
              <a:gd name="connsiteY19" fmla="*/ 173567 h 254103"/>
              <a:gd name="connsiteX20" fmla="*/ 1513432 w 2140074"/>
              <a:gd name="connsiteY20" fmla="*/ 204543 h 254103"/>
              <a:gd name="connsiteX21" fmla="*/ 1593968 w 2140074"/>
              <a:gd name="connsiteY21" fmla="*/ 216933 h 254103"/>
              <a:gd name="connsiteX22" fmla="*/ 1686895 w 2140074"/>
              <a:gd name="connsiteY22" fmla="*/ 223128 h 254103"/>
              <a:gd name="connsiteX23" fmla="*/ 1792212 w 2140074"/>
              <a:gd name="connsiteY23" fmla="*/ 216933 h 254103"/>
              <a:gd name="connsiteX24" fmla="*/ 1860358 w 2140074"/>
              <a:gd name="connsiteY24" fmla="*/ 192152 h 254103"/>
              <a:gd name="connsiteX25" fmla="*/ 1947090 w 2140074"/>
              <a:gd name="connsiteY25" fmla="*/ 167372 h 254103"/>
              <a:gd name="connsiteX26" fmla="*/ 1947090 w 2140074"/>
              <a:gd name="connsiteY26" fmla="*/ 167372 h 254103"/>
              <a:gd name="connsiteX27" fmla="*/ 2046212 w 2140074"/>
              <a:gd name="connsiteY27" fmla="*/ 117811 h 254103"/>
              <a:gd name="connsiteX28" fmla="*/ 2083383 w 2140074"/>
              <a:gd name="connsiteY28" fmla="*/ 74445 h 254103"/>
              <a:gd name="connsiteX29" fmla="*/ 2140074 w 2140074"/>
              <a:gd name="connsiteY29" fmla="*/ 0 h 254103"/>
              <a:gd name="connsiteX0" fmla="*/ 5557 w 2140074"/>
              <a:gd name="connsiteY0" fmla="*/ 2086 h 254103"/>
              <a:gd name="connsiteX1" fmla="*/ 12627 w 2140074"/>
              <a:gd name="connsiteY1" fmla="*/ 74610 h 254103"/>
              <a:gd name="connsiteX2" fmla="*/ 63754 w 2140074"/>
              <a:gd name="connsiteY2" fmla="*/ 110979 h 254103"/>
              <a:gd name="connsiteX3" fmla="*/ 131425 w 2140074"/>
              <a:gd name="connsiteY3" fmla="*/ 131940 h 254103"/>
              <a:gd name="connsiteX4" fmla="*/ 256503 w 2140074"/>
              <a:gd name="connsiteY4" fmla="*/ 137051 h 254103"/>
              <a:gd name="connsiteX5" fmla="*/ 367334 w 2140074"/>
              <a:gd name="connsiteY5" fmla="*/ 124006 h 254103"/>
              <a:gd name="connsiteX6" fmla="*/ 472651 w 2140074"/>
              <a:gd name="connsiteY6" fmla="*/ 111616 h 254103"/>
              <a:gd name="connsiteX7" fmla="*/ 584163 w 2140074"/>
              <a:gd name="connsiteY7" fmla="*/ 105421 h 254103"/>
              <a:gd name="connsiteX8" fmla="*/ 670895 w 2140074"/>
              <a:gd name="connsiteY8" fmla="*/ 111616 h 254103"/>
              <a:gd name="connsiteX9" fmla="*/ 757627 w 2140074"/>
              <a:gd name="connsiteY9" fmla="*/ 142591 h 254103"/>
              <a:gd name="connsiteX10" fmla="*/ 782407 w 2140074"/>
              <a:gd name="connsiteY10" fmla="*/ 192152 h 254103"/>
              <a:gd name="connsiteX11" fmla="*/ 782407 w 2140074"/>
              <a:gd name="connsiteY11" fmla="*/ 192152 h 254103"/>
              <a:gd name="connsiteX12" fmla="*/ 788602 w 2140074"/>
              <a:gd name="connsiteY12" fmla="*/ 254103 h 254103"/>
              <a:gd name="connsiteX13" fmla="*/ 831968 w 2140074"/>
              <a:gd name="connsiteY13" fmla="*/ 210738 h 254103"/>
              <a:gd name="connsiteX14" fmla="*/ 1200533 w 2140074"/>
              <a:gd name="connsiteY14" fmla="*/ 155387 h 254103"/>
              <a:gd name="connsiteX15" fmla="*/ 1244565 w 2140074"/>
              <a:gd name="connsiteY15" fmla="*/ 121112 h 254103"/>
              <a:gd name="connsiteX16" fmla="*/ 1342296 w 2140074"/>
              <a:gd name="connsiteY16" fmla="*/ 102527 h 254103"/>
              <a:gd name="connsiteX17" fmla="*/ 1191285 w 2140074"/>
              <a:gd name="connsiteY17" fmla="*/ 117811 h 254103"/>
              <a:gd name="connsiteX18" fmla="*/ 1278017 w 2140074"/>
              <a:gd name="connsiteY18" fmla="*/ 148786 h 254103"/>
              <a:gd name="connsiteX19" fmla="*/ 1358554 w 2140074"/>
              <a:gd name="connsiteY19" fmla="*/ 173567 h 254103"/>
              <a:gd name="connsiteX20" fmla="*/ 1513432 w 2140074"/>
              <a:gd name="connsiteY20" fmla="*/ 204543 h 254103"/>
              <a:gd name="connsiteX21" fmla="*/ 1593968 w 2140074"/>
              <a:gd name="connsiteY21" fmla="*/ 216933 h 254103"/>
              <a:gd name="connsiteX22" fmla="*/ 1686895 w 2140074"/>
              <a:gd name="connsiteY22" fmla="*/ 223128 h 254103"/>
              <a:gd name="connsiteX23" fmla="*/ 1792212 w 2140074"/>
              <a:gd name="connsiteY23" fmla="*/ 216933 h 254103"/>
              <a:gd name="connsiteX24" fmla="*/ 1860358 w 2140074"/>
              <a:gd name="connsiteY24" fmla="*/ 192152 h 254103"/>
              <a:gd name="connsiteX25" fmla="*/ 1947090 w 2140074"/>
              <a:gd name="connsiteY25" fmla="*/ 167372 h 254103"/>
              <a:gd name="connsiteX26" fmla="*/ 1947090 w 2140074"/>
              <a:gd name="connsiteY26" fmla="*/ 167372 h 254103"/>
              <a:gd name="connsiteX27" fmla="*/ 2046212 w 2140074"/>
              <a:gd name="connsiteY27" fmla="*/ 117811 h 254103"/>
              <a:gd name="connsiteX28" fmla="*/ 2083383 w 2140074"/>
              <a:gd name="connsiteY28" fmla="*/ 74445 h 254103"/>
              <a:gd name="connsiteX29" fmla="*/ 2140074 w 2140074"/>
              <a:gd name="connsiteY29" fmla="*/ 0 h 254103"/>
              <a:gd name="connsiteX0" fmla="*/ 5557 w 2140074"/>
              <a:gd name="connsiteY0" fmla="*/ 2086 h 254103"/>
              <a:gd name="connsiteX1" fmla="*/ 12627 w 2140074"/>
              <a:gd name="connsiteY1" fmla="*/ 74610 h 254103"/>
              <a:gd name="connsiteX2" fmla="*/ 63754 w 2140074"/>
              <a:gd name="connsiteY2" fmla="*/ 110979 h 254103"/>
              <a:gd name="connsiteX3" fmla="*/ 131425 w 2140074"/>
              <a:gd name="connsiteY3" fmla="*/ 131940 h 254103"/>
              <a:gd name="connsiteX4" fmla="*/ 256503 w 2140074"/>
              <a:gd name="connsiteY4" fmla="*/ 137051 h 254103"/>
              <a:gd name="connsiteX5" fmla="*/ 367334 w 2140074"/>
              <a:gd name="connsiteY5" fmla="*/ 124006 h 254103"/>
              <a:gd name="connsiteX6" fmla="*/ 472651 w 2140074"/>
              <a:gd name="connsiteY6" fmla="*/ 111616 h 254103"/>
              <a:gd name="connsiteX7" fmla="*/ 584163 w 2140074"/>
              <a:gd name="connsiteY7" fmla="*/ 105421 h 254103"/>
              <a:gd name="connsiteX8" fmla="*/ 670895 w 2140074"/>
              <a:gd name="connsiteY8" fmla="*/ 111616 h 254103"/>
              <a:gd name="connsiteX9" fmla="*/ 757627 w 2140074"/>
              <a:gd name="connsiteY9" fmla="*/ 142591 h 254103"/>
              <a:gd name="connsiteX10" fmla="*/ 782407 w 2140074"/>
              <a:gd name="connsiteY10" fmla="*/ 192152 h 254103"/>
              <a:gd name="connsiteX11" fmla="*/ 782407 w 2140074"/>
              <a:gd name="connsiteY11" fmla="*/ 192152 h 254103"/>
              <a:gd name="connsiteX12" fmla="*/ 788602 w 2140074"/>
              <a:gd name="connsiteY12" fmla="*/ 254103 h 254103"/>
              <a:gd name="connsiteX13" fmla="*/ 1159253 w 2140074"/>
              <a:gd name="connsiteY13" fmla="*/ 193366 h 254103"/>
              <a:gd name="connsiteX14" fmla="*/ 1200533 w 2140074"/>
              <a:gd name="connsiteY14" fmla="*/ 155387 h 254103"/>
              <a:gd name="connsiteX15" fmla="*/ 1244565 w 2140074"/>
              <a:gd name="connsiteY15" fmla="*/ 121112 h 254103"/>
              <a:gd name="connsiteX16" fmla="*/ 1342296 w 2140074"/>
              <a:gd name="connsiteY16" fmla="*/ 102527 h 254103"/>
              <a:gd name="connsiteX17" fmla="*/ 1191285 w 2140074"/>
              <a:gd name="connsiteY17" fmla="*/ 117811 h 254103"/>
              <a:gd name="connsiteX18" fmla="*/ 1278017 w 2140074"/>
              <a:gd name="connsiteY18" fmla="*/ 148786 h 254103"/>
              <a:gd name="connsiteX19" fmla="*/ 1358554 w 2140074"/>
              <a:gd name="connsiteY19" fmla="*/ 173567 h 254103"/>
              <a:gd name="connsiteX20" fmla="*/ 1513432 w 2140074"/>
              <a:gd name="connsiteY20" fmla="*/ 204543 h 254103"/>
              <a:gd name="connsiteX21" fmla="*/ 1593968 w 2140074"/>
              <a:gd name="connsiteY21" fmla="*/ 216933 h 254103"/>
              <a:gd name="connsiteX22" fmla="*/ 1686895 w 2140074"/>
              <a:gd name="connsiteY22" fmla="*/ 223128 h 254103"/>
              <a:gd name="connsiteX23" fmla="*/ 1792212 w 2140074"/>
              <a:gd name="connsiteY23" fmla="*/ 216933 h 254103"/>
              <a:gd name="connsiteX24" fmla="*/ 1860358 w 2140074"/>
              <a:gd name="connsiteY24" fmla="*/ 192152 h 254103"/>
              <a:gd name="connsiteX25" fmla="*/ 1947090 w 2140074"/>
              <a:gd name="connsiteY25" fmla="*/ 167372 h 254103"/>
              <a:gd name="connsiteX26" fmla="*/ 1947090 w 2140074"/>
              <a:gd name="connsiteY26" fmla="*/ 167372 h 254103"/>
              <a:gd name="connsiteX27" fmla="*/ 2046212 w 2140074"/>
              <a:gd name="connsiteY27" fmla="*/ 117811 h 254103"/>
              <a:gd name="connsiteX28" fmla="*/ 2083383 w 2140074"/>
              <a:gd name="connsiteY28" fmla="*/ 74445 h 254103"/>
              <a:gd name="connsiteX29" fmla="*/ 2140074 w 2140074"/>
              <a:gd name="connsiteY29" fmla="*/ 0 h 254103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367334 w 2140074"/>
              <a:gd name="connsiteY5" fmla="*/ 124006 h 251209"/>
              <a:gd name="connsiteX6" fmla="*/ 472651 w 2140074"/>
              <a:gd name="connsiteY6" fmla="*/ 111616 h 251209"/>
              <a:gd name="connsiteX7" fmla="*/ 584163 w 2140074"/>
              <a:gd name="connsiteY7" fmla="*/ 105421 h 251209"/>
              <a:gd name="connsiteX8" fmla="*/ 670895 w 2140074"/>
              <a:gd name="connsiteY8" fmla="*/ 111616 h 251209"/>
              <a:gd name="connsiteX9" fmla="*/ 757627 w 2140074"/>
              <a:gd name="connsiteY9" fmla="*/ 142591 h 251209"/>
              <a:gd name="connsiteX10" fmla="*/ 782407 w 2140074"/>
              <a:gd name="connsiteY10" fmla="*/ 192152 h 251209"/>
              <a:gd name="connsiteX11" fmla="*/ 782407 w 2140074"/>
              <a:gd name="connsiteY11" fmla="*/ 192152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191285 w 2140074"/>
              <a:gd name="connsiteY17" fmla="*/ 117811 h 251209"/>
              <a:gd name="connsiteX18" fmla="*/ 1278017 w 2140074"/>
              <a:gd name="connsiteY18" fmla="*/ 148786 h 251209"/>
              <a:gd name="connsiteX19" fmla="*/ 1358554 w 2140074"/>
              <a:gd name="connsiteY19" fmla="*/ 173567 h 251209"/>
              <a:gd name="connsiteX20" fmla="*/ 1513432 w 2140074"/>
              <a:gd name="connsiteY20" fmla="*/ 204543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367334 w 2140074"/>
              <a:gd name="connsiteY5" fmla="*/ 124006 h 251209"/>
              <a:gd name="connsiteX6" fmla="*/ 472651 w 2140074"/>
              <a:gd name="connsiteY6" fmla="*/ 111616 h 251209"/>
              <a:gd name="connsiteX7" fmla="*/ 584163 w 2140074"/>
              <a:gd name="connsiteY7" fmla="*/ 105421 h 251209"/>
              <a:gd name="connsiteX8" fmla="*/ 670895 w 2140074"/>
              <a:gd name="connsiteY8" fmla="*/ 111616 h 251209"/>
              <a:gd name="connsiteX9" fmla="*/ 757627 w 2140074"/>
              <a:gd name="connsiteY9" fmla="*/ 142591 h 251209"/>
              <a:gd name="connsiteX10" fmla="*/ 782407 w 2140074"/>
              <a:gd name="connsiteY10" fmla="*/ 192152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191285 w 2140074"/>
              <a:gd name="connsiteY17" fmla="*/ 117811 h 251209"/>
              <a:gd name="connsiteX18" fmla="*/ 1278017 w 2140074"/>
              <a:gd name="connsiteY18" fmla="*/ 148786 h 251209"/>
              <a:gd name="connsiteX19" fmla="*/ 1358554 w 2140074"/>
              <a:gd name="connsiteY19" fmla="*/ 173567 h 251209"/>
              <a:gd name="connsiteX20" fmla="*/ 1513432 w 2140074"/>
              <a:gd name="connsiteY20" fmla="*/ 204543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367334 w 2140074"/>
              <a:gd name="connsiteY5" fmla="*/ 124006 h 251209"/>
              <a:gd name="connsiteX6" fmla="*/ 472651 w 2140074"/>
              <a:gd name="connsiteY6" fmla="*/ 111616 h 251209"/>
              <a:gd name="connsiteX7" fmla="*/ 584163 w 2140074"/>
              <a:gd name="connsiteY7" fmla="*/ 105421 h 251209"/>
              <a:gd name="connsiteX8" fmla="*/ 670895 w 2140074"/>
              <a:gd name="connsiteY8" fmla="*/ 111616 h 251209"/>
              <a:gd name="connsiteX9" fmla="*/ 757627 w 2140074"/>
              <a:gd name="connsiteY9" fmla="*/ 142591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191285 w 2140074"/>
              <a:gd name="connsiteY17" fmla="*/ 117811 h 251209"/>
              <a:gd name="connsiteX18" fmla="*/ 1278017 w 2140074"/>
              <a:gd name="connsiteY18" fmla="*/ 148786 h 251209"/>
              <a:gd name="connsiteX19" fmla="*/ 1358554 w 2140074"/>
              <a:gd name="connsiteY19" fmla="*/ 173567 h 251209"/>
              <a:gd name="connsiteX20" fmla="*/ 1513432 w 2140074"/>
              <a:gd name="connsiteY20" fmla="*/ 204543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367334 w 2140074"/>
              <a:gd name="connsiteY5" fmla="*/ 124006 h 251209"/>
              <a:gd name="connsiteX6" fmla="*/ 472651 w 2140074"/>
              <a:gd name="connsiteY6" fmla="*/ 111616 h 251209"/>
              <a:gd name="connsiteX7" fmla="*/ 584163 w 2140074"/>
              <a:gd name="connsiteY7" fmla="*/ 105421 h 251209"/>
              <a:gd name="connsiteX8" fmla="*/ 670895 w 2140074"/>
              <a:gd name="connsiteY8" fmla="*/ 111616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191285 w 2140074"/>
              <a:gd name="connsiteY17" fmla="*/ 117811 h 251209"/>
              <a:gd name="connsiteX18" fmla="*/ 1278017 w 2140074"/>
              <a:gd name="connsiteY18" fmla="*/ 148786 h 251209"/>
              <a:gd name="connsiteX19" fmla="*/ 1358554 w 2140074"/>
              <a:gd name="connsiteY19" fmla="*/ 173567 h 251209"/>
              <a:gd name="connsiteX20" fmla="*/ 1513432 w 2140074"/>
              <a:gd name="connsiteY20" fmla="*/ 204543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367334 w 2140074"/>
              <a:gd name="connsiteY5" fmla="*/ 124006 h 251209"/>
              <a:gd name="connsiteX6" fmla="*/ 472651 w 2140074"/>
              <a:gd name="connsiteY6" fmla="*/ 111616 h 251209"/>
              <a:gd name="connsiteX7" fmla="*/ 584163 w 2140074"/>
              <a:gd name="connsiteY7" fmla="*/ 105421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191285 w 2140074"/>
              <a:gd name="connsiteY17" fmla="*/ 117811 h 251209"/>
              <a:gd name="connsiteX18" fmla="*/ 1278017 w 2140074"/>
              <a:gd name="connsiteY18" fmla="*/ 148786 h 251209"/>
              <a:gd name="connsiteX19" fmla="*/ 1358554 w 2140074"/>
              <a:gd name="connsiteY19" fmla="*/ 173567 h 251209"/>
              <a:gd name="connsiteX20" fmla="*/ 1513432 w 2140074"/>
              <a:gd name="connsiteY20" fmla="*/ 204543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367334 w 2140074"/>
              <a:gd name="connsiteY5" fmla="*/ 124006 h 251209"/>
              <a:gd name="connsiteX6" fmla="*/ 472651 w 2140074"/>
              <a:gd name="connsiteY6" fmla="*/ 111616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191285 w 2140074"/>
              <a:gd name="connsiteY17" fmla="*/ 117811 h 251209"/>
              <a:gd name="connsiteX18" fmla="*/ 1278017 w 2140074"/>
              <a:gd name="connsiteY18" fmla="*/ 148786 h 251209"/>
              <a:gd name="connsiteX19" fmla="*/ 1358554 w 2140074"/>
              <a:gd name="connsiteY19" fmla="*/ 173567 h 251209"/>
              <a:gd name="connsiteX20" fmla="*/ 1513432 w 2140074"/>
              <a:gd name="connsiteY20" fmla="*/ 204543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367334 w 2140074"/>
              <a:gd name="connsiteY5" fmla="*/ 124006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191285 w 2140074"/>
              <a:gd name="connsiteY17" fmla="*/ 117811 h 251209"/>
              <a:gd name="connsiteX18" fmla="*/ 1278017 w 2140074"/>
              <a:gd name="connsiteY18" fmla="*/ 148786 h 251209"/>
              <a:gd name="connsiteX19" fmla="*/ 1358554 w 2140074"/>
              <a:gd name="connsiteY19" fmla="*/ 173567 h 251209"/>
              <a:gd name="connsiteX20" fmla="*/ 1513432 w 2140074"/>
              <a:gd name="connsiteY20" fmla="*/ 204543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191285 w 2140074"/>
              <a:gd name="connsiteY17" fmla="*/ 117811 h 251209"/>
              <a:gd name="connsiteX18" fmla="*/ 1278017 w 2140074"/>
              <a:gd name="connsiteY18" fmla="*/ 148786 h 251209"/>
              <a:gd name="connsiteX19" fmla="*/ 1358554 w 2140074"/>
              <a:gd name="connsiteY19" fmla="*/ 173567 h 251209"/>
              <a:gd name="connsiteX20" fmla="*/ 1513432 w 2140074"/>
              <a:gd name="connsiteY20" fmla="*/ 204543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278017 w 2140074"/>
              <a:gd name="connsiteY18" fmla="*/ 148786 h 251209"/>
              <a:gd name="connsiteX19" fmla="*/ 1358554 w 2140074"/>
              <a:gd name="connsiteY19" fmla="*/ 173567 h 251209"/>
              <a:gd name="connsiteX20" fmla="*/ 1513432 w 2140074"/>
              <a:gd name="connsiteY20" fmla="*/ 204543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358554 w 2140074"/>
              <a:gd name="connsiteY19" fmla="*/ 173567 h 251209"/>
              <a:gd name="connsiteX20" fmla="*/ 1513432 w 2140074"/>
              <a:gd name="connsiteY20" fmla="*/ 204543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13432 w 2140074"/>
              <a:gd name="connsiteY20" fmla="*/ 204543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14456 w 2140074"/>
              <a:gd name="connsiteY22" fmla="*/ 176802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14456 w 2140074"/>
              <a:gd name="connsiteY22" fmla="*/ 176802 h 251209"/>
              <a:gd name="connsiteX23" fmla="*/ 1799102 w 2140074"/>
              <a:gd name="connsiteY23" fmla="*/ 190876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14456 w 2140074"/>
              <a:gd name="connsiteY22" fmla="*/ 176802 h 251209"/>
              <a:gd name="connsiteX23" fmla="*/ 1799102 w 2140074"/>
              <a:gd name="connsiteY23" fmla="*/ 190876 h 251209"/>
              <a:gd name="connsiteX24" fmla="*/ 1884474 w 2140074"/>
              <a:gd name="connsiteY24" fmla="*/ 171886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14456 w 2140074"/>
              <a:gd name="connsiteY22" fmla="*/ 176802 h 251209"/>
              <a:gd name="connsiteX23" fmla="*/ 1799102 w 2140074"/>
              <a:gd name="connsiteY23" fmla="*/ 190876 h 251209"/>
              <a:gd name="connsiteX24" fmla="*/ 1884474 w 2140074"/>
              <a:gd name="connsiteY24" fmla="*/ 171886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14456 w 2140074"/>
              <a:gd name="connsiteY22" fmla="*/ 176802 h 251209"/>
              <a:gd name="connsiteX23" fmla="*/ 1799102 w 2140074"/>
              <a:gd name="connsiteY23" fmla="*/ 190876 h 251209"/>
              <a:gd name="connsiteX24" fmla="*/ 1884474 w 2140074"/>
              <a:gd name="connsiteY24" fmla="*/ 171886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14456 w 2140074"/>
              <a:gd name="connsiteY22" fmla="*/ 176802 h 251209"/>
              <a:gd name="connsiteX23" fmla="*/ 1799102 w 2140074"/>
              <a:gd name="connsiteY23" fmla="*/ 190876 h 251209"/>
              <a:gd name="connsiteX24" fmla="*/ 1884474 w 2140074"/>
              <a:gd name="connsiteY24" fmla="*/ 171886 h 251209"/>
              <a:gd name="connsiteX25" fmla="*/ 1947090 w 2140074"/>
              <a:gd name="connsiteY25" fmla="*/ 167372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14456 w 2140074"/>
              <a:gd name="connsiteY22" fmla="*/ 176802 h 251209"/>
              <a:gd name="connsiteX23" fmla="*/ 1799102 w 2140074"/>
              <a:gd name="connsiteY23" fmla="*/ 190876 h 251209"/>
              <a:gd name="connsiteX24" fmla="*/ 1884474 w 2140074"/>
              <a:gd name="connsiteY24" fmla="*/ 171886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14456 w 2140074"/>
              <a:gd name="connsiteY22" fmla="*/ 176802 h 251209"/>
              <a:gd name="connsiteX23" fmla="*/ 1799102 w 2140074"/>
              <a:gd name="connsiteY23" fmla="*/ 190876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14456 w 2140074"/>
              <a:gd name="connsiteY22" fmla="*/ 17680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9948 w 2140074"/>
              <a:gd name="connsiteY4" fmla="*/ 157321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62430 w 2140074"/>
              <a:gd name="connsiteY3" fmla="*/ 149314 h 251209"/>
              <a:gd name="connsiteX4" fmla="*/ 259948 w 2140074"/>
              <a:gd name="connsiteY4" fmla="*/ 157321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62430 w 2140074"/>
              <a:gd name="connsiteY3" fmla="*/ 149314 h 251209"/>
              <a:gd name="connsiteX4" fmla="*/ 287508 w 2140074"/>
              <a:gd name="connsiteY4" fmla="*/ 166009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287508 w 2140074"/>
              <a:gd name="connsiteY4" fmla="*/ 166009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287508 w 2140074"/>
              <a:gd name="connsiteY4" fmla="*/ 166009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287508 w 2140074"/>
              <a:gd name="connsiteY4" fmla="*/ 166009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642199 w 2140074"/>
              <a:gd name="connsiteY20" fmla="*/ 159026 h 251209"/>
              <a:gd name="connsiteX21" fmla="*/ 1724791 w 2140074"/>
              <a:gd name="connsiteY21" fmla="*/ 171012 h 251209"/>
              <a:gd name="connsiteX22" fmla="*/ 1799102 w 2140074"/>
              <a:gd name="connsiteY22" fmla="*/ 173504 h 251209"/>
              <a:gd name="connsiteX23" fmla="*/ 1881028 w 2140074"/>
              <a:gd name="connsiteY23" fmla="*/ 157411 h 251209"/>
              <a:gd name="connsiteX24" fmla="*/ 1933309 w 2140074"/>
              <a:gd name="connsiteY24" fmla="*/ 141315 h 251209"/>
              <a:gd name="connsiteX25" fmla="*/ 1950535 w 2140074"/>
              <a:gd name="connsiteY25" fmla="*/ 138420 h 251209"/>
              <a:gd name="connsiteX26" fmla="*/ 2032431 w 2140074"/>
              <a:gd name="connsiteY26" fmla="*/ 100440 h 251209"/>
              <a:gd name="connsiteX27" fmla="*/ 2083383 w 2140074"/>
              <a:gd name="connsiteY27" fmla="*/ 59970 h 251209"/>
              <a:gd name="connsiteX28" fmla="*/ 2140074 w 2140074"/>
              <a:gd name="connsiteY28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642199 w 2140074"/>
              <a:gd name="connsiteY20" fmla="*/ 159026 h 251209"/>
              <a:gd name="connsiteX21" fmla="*/ 1724791 w 2140074"/>
              <a:gd name="connsiteY21" fmla="*/ 171012 h 251209"/>
              <a:gd name="connsiteX22" fmla="*/ 1799102 w 2140074"/>
              <a:gd name="connsiteY22" fmla="*/ 173504 h 251209"/>
              <a:gd name="connsiteX23" fmla="*/ 1881028 w 2140074"/>
              <a:gd name="connsiteY23" fmla="*/ 157411 h 251209"/>
              <a:gd name="connsiteX24" fmla="*/ 1950535 w 2140074"/>
              <a:gd name="connsiteY24" fmla="*/ 138420 h 251209"/>
              <a:gd name="connsiteX25" fmla="*/ 2032431 w 2140074"/>
              <a:gd name="connsiteY25" fmla="*/ 100440 h 251209"/>
              <a:gd name="connsiteX26" fmla="*/ 2083383 w 2140074"/>
              <a:gd name="connsiteY26" fmla="*/ 59970 h 251209"/>
              <a:gd name="connsiteX27" fmla="*/ 2140074 w 2140074"/>
              <a:gd name="connsiteY27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642199 w 2140074"/>
              <a:gd name="connsiteY20" fmla="*/ 159026 h 251209"/>
              <a:gd name="connsiteX21" fmla="*/ 1724791 w 2140074"/>
              <a:gd name="connsiteY21" fmla="*/ 171012 h 251209"/>
              <a:gd name="connsiteX22" fmla="*/ 1799102 w 2140074"/>
              <a:gd name="connsiteY22" fmla="*/ 173504 h 251209"/>
              <a:gd name="connsiteX23" fmla="*/ 1881028 w 2140074"/>
              <a:gd name="connsiteY23" fmla="*/ 157411 h 251209"/>
              <a:gd name="connsiteX24" fmla="*/ 1953724 w 2140074"/>
              <a:gd name="connsiteY24" fmla="*/ 125018 h 251209"/>
              <a:gd name="connsiteX25" fmla="*/ 2032431 w 2140074"/>
              <a:gd name="connsiteY25" fmla="*/ 100440 h 251209"/>
              <a:gd name="connsiteX26" fmla="*/ 2083383 w 2140074"/>
              <a:gd name="connsiteY26" fmla="*/ 59970 h 251209"/>
              <a:gd name="connsiteX27" fmla="*/ 2140074 w 2140074"/>
              <a:gd name="connsiteY27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642199 w 2140074"/>
              <a:gd name="connsiteY20" fmla="*/ 159026 h 251209"/>
              <a:gd name="connsiteX21" fmla="*/ 1724791 w 2140074"/>
              <a:gd name="connsiteY21" fmla="*/ 171012 h 251209"/>
              <a:gd name="connsiteX22" fmla="*/ 1799102 w 2140074"/>
              <a:gd name="connsiteY22" fmla="*/ 173504 h 251209"/>
              <a:gd name="connsiteX23" fmla="*/ 1881028 w 2140074"/>
              <a:gd name="connsiteY23" fmla="*/ 138647 h 251209"/>
              <a:gd name="connsiteX24" fmla="*/ 1953724 w 2140074"/>
              <a:gd name="connsiteY24" fmla="*/ 125018 h 251209"/>
              <a:gd name="connsiteX25" fmla="*/ 2032431 w 2140074"/>
              <a:gd name="connsiteY25" fmla="*/ 100440 h 251209"/>
              <a:gd name="connsiteX26" fmla="*/ 2083383 w 2140074"/>
              <a:gd name="connsiteY26" fmla="*/ 59970 h 251209"/>
              <a:gd name="connsiteX27" fmla="*/ 2140074 w 2140074"/>
              <a:gd name="connsiteY27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642199 w 2140074"/>
              <a:gd name="connsiteY20" fmla="*/ 159026 h 251209"/>
              <a:gd name="connsiteX21" fmla="*/ 1724791 w 2140074"/>
              <a:gd name="connsiteY21" fmla="*/ 171012 h 251209"/>
              <a:gd name="connsiteX22" fmla="*/ 1792723 w 2140074"/>
              <a:gd name="connsiteY22" fmla="*/ 154739 h 251209"/>
              <a:gd name="connsiteX23" fmla="*/ 1881028 w 2140074"/>
              <a:gd name="connsiteY23" fmla="*/ 138647 h 251209"/>
              <a:gd name="connsiteX24" fmla="*/ 1953724 w 2140074"/>
              <a:gd name="connsiteY24" fmla="*/ 125018 h 251209"/>
              <a:gd name="connsiteX25" fmla="*/ 2032431 w 2140074"/>
              <a:gd name="connsiteY25" fmla="*/ 100440 h 251209"/>
              <a:gd name="connsiteX26" fmla="*/ 2083383 w 2140074"/>
              <a:gd name="connsiteY26" fmla="*/ 59970 h 251209"/>
              <a:gd name="connsiteX27" fmla="*/ 2140074 w 2140074"/>
              <a:gd name="connsiteY27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642199 w 2140074"/>
              <a:gd name="connsiteY20" fmla="*/ 159026 h 251209"/>
              <a:gd name="connsiteX21" fmla="*/ 1724791 w 2140074"/>
              <a:gd name="connsiteY21" fmla="*/ 146885 h 251209"/>
              <a:gd name="connsiteX22" fmla="*/ 1792723 w 2140074"/>
              <a:gd name="connsiteY22" fmla="*/ 154739 h 251209"/>
              <a:gd name="connsiteX23" fmla="*/ 1881028 w 2140074"/>
              <a:gd name="connsiteY23" fmla="*/ 138647 h 251209"/>
              <a:gd name="connsiteX24" fmla="*/ 1953724 w 2140074"/>
              <a:gd name="connsiteY24" fmla="*/ 125018 h 251209"/>
              <a:gd name="connsiteX25" fmla="*/ 2032431 w 2140074"/>
              <a:gd name="connsiteY25" fmla="*/ 100440 h 251209"/>
              <a:gd name="connsiteX26" fmla="*/ 2083383 w 2140074"/>
              <a:gd name="connsiteY26" fmla="*/ 59970 h 251209"/>
              <a:gd name="connsiteX27" fmla="*/ 2140074 w 2140074"/>
              <a:gd name="connsiteY27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642199 w 2140074"/>
              <a:gd name="connsiteY20" fmla="*/ 145623 h 251209"/>
              <a:gd name="connsiteX21" fmla="*/ 1724791 w 2140074"/>
              <a:gd name="connsiteY21" fmla="*/ 146885 h 251209"/>
              <a:gd name="connsiteX22" fmla="*/ 1792723 w 2140074"/>
              <a:gd name="connsiteY22" fmla="*/ 154739 h 251209"/>
              <a:gd name="connsiteX23" fmla="*/ 1881028 w 2140074"/>
              <a:gd name="connsiteY23" fmla="*/ 138647 h 251209"/>
              <a:gd name="connsiteX24" fmla="*/ 1953724 w 2140074"/>
              <a:gd name="connsiteY24" fmla="*/ 125018 h 251209"/>
              <a:gd name="connsiteX25" fmla="*/ 2032431 w 2140074"/>
              <a:gd name="connsiteY25" fmla="*/ 100440 h 251209"/>
              <a:gd name="connsiteX26" fmla="*/ 2083383 w 2140074"/>
              <a:gd name="connsiteY26" fmla="*/ 59970 h 251209"/>
              <a:gd name="connsiteX27" fmla="*/ 2140074 w 2140074"/>
              <a:gd name="connsiteY27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642199 w 2140074"/>
              <a:gd name="connsiteY20" fmla="*/ 132220 h 251209"/>
              <a:gd name="connsiteX21" fmla="*/ 1724791 w 2140074"/>
              <a:gd name="connsiteY21" fmla="*/ 146885 h 251209"/>
              <a:gd name="connsiteX22" fmla="*/ 1792723 w 2140074"/>
              <a:gd name="connsiteY22" fmla="*/ 154739 h 251209"/>
              <a:gd name="connsiteX23" fmla="*/ 1881028 w 2140074"/>
              <a:gd name="connsiteY23" fmla="*/ 138647 h 251209"/>
              <a:gd name="connsiteX24" fmla="*/ 1953724 w 2140074"/>
              <a:gd name="connsiteY24" fmla="*/ 125018 h 251209"/>
              <a:gd name="connsiteX25" fmla="*/ 2032431 w 2140074"/>
              <a:gd name="connsiteY25" fmla="*/ 100440 h 251209"/>
              <a:gd name="connsiteX26" fmla="*/ 2083383 w 2140074"/>
              <a:gd name="connsiteY26" fmla="*/ 59970 h 251209"/>
              <a:gd name="connsiteX27" fmla="*/ 2140074 w 2140074"/>
              <a:gd name="connsiteY27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3329 w 2140074"/>
              <a:gd name="connsiteY19" fmla="*/ 113838 h 251209"/>
              <a:gd name="connsiteX20" fmla="*/ 1642199 w 2140074"/>
              <a:gd name="connsiteY20" fmla="*/ 132220 h 251209"/>
              <a:gd name="connsiteX21" fmla="*/ 1724791 w 2140074"/>
              <a:gd name="connsiteY21" fmla="*/ 146885 h 251209"/>
              <a:gd name="connsiteX22" fmla="*/ 1792723 w 2140074"/>
              <a:gd name="connsiteY22" fmla="*/ 154739 h 251209"/>
              <a:gd name="connsiteX23" fmla="*/ 1881028 w 2140074"/>
              <a:gd name="connsiteY23" fmla="*/ 138647 h 251209"/>
              <a:gd name="connsiteX24" fmla="*/ 1953724 w 2140074"/>
              <a:gd name="connsiteY24" fmla="*/ 125018 h 251209"/>
              <a:gd name="connsiteX25" fmla="*/ 2032431 w 2140074"/>
              <a:gd name="connsiteY25" fmla="*/ 100440 h 251209"/>
              <a:gd name="connsiteX26" fmla="*/ 2083383 w 2140074"/>
              <a:gd name="connsiteY26" fmla="*/ 59970 h 251209"/>
              <a:gd name="connsiteX27" fmla="*/ 2140074 w 2140074"/>
              <a:gd name="connsiteY27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38647 h 251209"/>
              <a:gd name="connsiteX23" fmla="*/ 1953724 w 2140074"/>
              <a:gd name="connsiteY23" fmla="*/ 125018 h 251209"/>
              <a:gd name="connsiteX24" fmla="*/ 2032431 w 2140074"/>
              <a:gd name="connsiteY24" fmla="*/ 100440 h 251209"/>
              <a:gd name="connsiteX25" fmla="*/ 2083383 w 2140074"/>
              <a:gd name="connsiteY25" fmla="*/ 59970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4 w 2140074"/>
              <a:gd name="connsiteY23" fmla="*/ 125018 h 251209"/>
              <a:gd name="connsiteX24" fmla="*/ 2032431 w 2140074"/>
              <a:gd name="connsiteY24" fmla="*/ 100440 h 251209"/>
              <a:gd name="connsiteX25" fmla="*/ 2083383 w 2140074"/>
              <a:gd name="connsiteY25" fmla="*/ 59970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4 w 2140074"/>
              <a:gd name="connsiteY23" fmla="*/ 125018 h 251209"/>
              <a:gd name="connsiteX24" fmla="*/ 2032431 w 2140074"/>
              <a:gd name="connsiteY24" fmla="*/ 100440 h 251209"/>
              <a:gd name="connsiteX25" fmla="*/ 2083383 w 2140074"/>
              <a:gd name="connsiteY25" fmla="*/ 59970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4 w 2140074"/>
              <a:gd name="connsiteY23" fmla="*/ 125018 h 251209"/>
              <a:gd name="connsiteX24" fmla="*/ 2032431 w 2140074"/>
              <a:gd name="connsiteY24" fmla="*/ 100440 h 251209"/>
              <a:gd name="connsiteX25" fmla="*/ 2083383 w 2140074"/>
              <a:gd name="connsiteY25" fmla="*/ 59970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3 w 2140074"/>
              <a:gd name="connsiteY23" fmla="*/ 135744 h 251209"/>
              <a:gd name="connsiteX24" fmla="*/ 2032431 w 2140074"/>
              <a:gd name="connsiteY24" fmla="*/ 100440 h 251209"/>
              <a:gd name="connsiteX25" fmla="*/ 2083383 w 2140074"/>
              <a:gd name="connsiteY25" fmla="*/ 59970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3 w 2140074"/>
              <a:gd name="connsiteY23" fmla="*/ 135744 h 251209"/>
              <a:gd name="connsiteX24" fmla="*/ 2032431 w 2140074"/>
              <a:gd name="connsiteY24" fmla="*/ 100440 h 251209"/>
              <a:gd name="connsiteX25" fmla="*/ 2083383 w 2140074"/>
              <a:gd name="connsiteY25" fmla="*/ 59970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3 w 2140074"/>
              <a:gd name="connsiteY23" fmla="*/ 135744 h 251209"/>
              <a:gd name="connsiteX24" fmla="*/ 2032431 w 2140074"/>
              <a:gd name="connsiteY24" fmla="*/ 100440 h 251209"/>
              <a:gd name="connsiteX25" fmla="*/ 2083383 w 2140074"/>
              <a:gd name="connsiteY25" fmla="*/ 59970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3 w 2140074"/>
              <a:gd name="connsiteY23" fmla="*/ 135744 h 251209"/>
              <a:gd name="connsiteX24" fmla="*/ 2032431 w 2140074"/>
              <a:gd name="connsiteY24" fmla="*/ 100440 h 251209"/>
              <a:gd name="connsiteX25" fmla="*/ 2083383 w 2140074"/>
              <a:gd name="connsiteY25" fmla="*/ 59970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3 w 2140074"/>
              <a:gd name="connsiteY23" fmla="*/ 135744 h 251209"/>
              <a:gd name="connsiteX24" fmla="*/ 2032431 w 2140074"/>
              <a:gd name="connsiteY24" fmla="*/ 100440 h 251209"/>
              <a:gd name="connsiteX25" fmla="*/ 2083383 w 2140074"/>
              <a:gd name="connsiteY25" fmla="*/ 59970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3 w 2140074"/>
              <a:gd name="connsiteY23" fmla="*/ 135744 h 251209"/>
              <a:gd name="connsiteX24" fmla="*/ 2032431 w 2140074"/>
              <a:gd name="connsiteY24" fmla="*/ 100440 h 251209"/>
              <a:gd name="connsiteX25" fmla="*/ 2083383 w 2140074"/>
              <a:gd name="connsiteY25" fmla="*/ 59970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3 w 2140074"/>
              <a:gd name="connsiteY23" fmla="*/ 135744 h 251209"/>
              <a:gd name="connsiteX24" fmla="*/ 2032431 w 2140074"/>
              <a:gd name="connsiteY24" fmla="*/ 100440 h 251209"/>
              <a:gd name="connsiteX25" fmla="*/ 2112943 w 2140074"/>
              <a:gd name="connsiteY25" fmla="*/ 69289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3 w 2140074"/>
              <a:gd name="connsiteY23" fmla="*/ 135744 h 251209"/>
              <a:gd name="connsiteX24" fmla="*/ 2032431 w 2140074"/>
              <a:gd name="connsiteY24" fmla="*/ 100440 h 251209"/>
              <a:gd name="connsiteX25" fmla="*/ 2112943 w 2140074"/>
              <a:gd name="connsiteY25" fmla="*/ 69289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3 w 2140074"/>
              <a:gd name="connsiteY23" fmla="*/ 135744 h 251209"/>
              <a:gd name="connsiteX24" fmla="*/ 2073077 w 2140074"/>
              <a:gd name="connsiteY24" fmla="*/ 100442 h 251209"/>
              <a:gd name="connsiteX25" fmla="*/ 2112943 w 2140074"/>
              <a:gd name="connsiteY25" fmla="*/ 69289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4369 w 2140074"/>
              <a:gd name="connsiteY23" fmla="*/ 148168 h 251209"/>
              <a:gd name="connsiteX24" fmla="*/ 2073077 w 2140074"/>
              <a:gd name="connsiteY24" fmla="*/ 100442 h 251209"/>
              <a:gd name="connsiteX25" fmla="*/ 2112943 w 2140074"/>
              <a:gd name="connsiteY25" fmla="*/ 69289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4369 w 2140074"/>
              <a:gd name="connsiteY23" fmla="*/ 148168 h 251209"/>
              <a:gd name="connsiteX24" fmla="*/ 2073077 w 2140074"/>
              <a:gd name="connsiteY24" fmla="*/ 100442 h 251209"/>
              <a:gd name="connsiteX25" fmla="*/ 2112943 w 2140074"/>
              <a:gd name="connsiteY25" fmla="*/ 69289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4369 w 2140074"/>
              <a:gd name="connsiteY23" fmla="*/ 135747 h 251209"/>
              <a:gd name="connsiteX24" fmla="*/ 2073077 w 2140074"/>
              <a:gd name="connsiteY24" fmla="*/ 100442 h 251209"/>
              <a:gd name="connsiteX25" fmla="*/ 2112943 w 2140074"/>
              <a:gd name="connsiteY25" fmla="*/ 69289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4369 w 2140074"/>
              <a:gd name="connsiteY23" fmla="*/ 135747 h 251209"/>
              <a:gd name="connsiteX24" fmla="*/ 2073077 w 2140074"/>
              <a:gd name="connsiteY24" fmla="*/ 10044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4369 w 2140074"/>
              <a:gd name="connsiteY23" fmla="*/ 135747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4369 w 2140074"/>
              <a:gd name="connsiteY23" fmla="*/ 135747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4369 w 2140074"/>
              <a:gd name="connsiteY23" fmla="*/ 135747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89028 w 2140074"/>
              <a:gd name="connsiteY21" fmla="*/ 148530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513329 w 2140074"/>
              <a:gd name="connsiteY17" fmla="*/ 113838 h 251209"/>
              <a:gd name="connsiteX18" fmla="*/ 1642199 w 2140074"/>
              <a:gd name="connsiteY18" fmla="*/ 132220 h 251209"/>
              <a:gd name="connsiteX19" fmla="*/ 1724791 w 2140074"/>
              <a:gd name="connsiteY19" fmla="*/ 146885 h 251209"/>
              <a:gd name="connsiteX20" fmla="*/ 1789028 w 2140074"/>
              <a:gd name="connsiteY20" fmla="*/ 148530 h 251209"/>
              <a:gd name="connsiteX21" fmla="*/ 1881028 w 2140074"/>
              <a:gd name="connsiteY21" fmla="*/ 149373 h 251209"/>
              <a:gd name="connsiteX22" fmla="*/ 1998064 w 2140074"/>
              <a:gd name="connsiteY22" fmla="*/ 148171 h 251209"/>
              <a:gd name="connsiteX23" fmla="*/ 2087857 w 2140074"/>
              <a:gd name="connsiteY23" fmla="*/ 115972 h 251209"/>
              <a:gd name="connsiteX24" fmla="*/ 2127723 w 2140074"/>
              <a:gd name="connsiteY24" fmla="*/ 69291 h 251209"/>
              <a:gd name="connsiteX25" fmla="*/ 2140074 w 2140074"/>
              <a:gd name="connsiteY25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513329 w 2140074"/>
              <a:gd name="connsiteY17" fmla="*/ 113838 h 251209"/>
              <a:gd name="connsiteX18" fmla="*/ 1642199 w 2140074"/>
              <a:gd name="connsiteY18" fmla="*/ 132220 h 251209"/>
              <a:gd name="connsiteX19" fmla="*/ 1789028 w 2140074"/>
              <a:gd name="connsiteY19" fmla="*/ 148530 h 251209"/>
              <a:gd name="connsiteX20" fmla="*/ 1881028 w 2140074"/>
              <a:gd name="connsiteY20" fmla="*/ 149373 h 251209"/>
              <a:gd name="connsiteX21" fmla="*/ 1998064 w 2140074"/>
              <a:gd name="connsiteY21" fmla="*/ 148171 h 251209"/>
              <a:gd name="connsiteX22" fmla="*/ 2087857 w 2140074"/>
              <a:gd name="connsiteY22" fmla="*/ 115972 h 251209"/>
              <a:gd name="connsiteX23" fmla="*/ 2127723 w 2140074"/>
              <a:gd name="connsiteY23" fmla="*/ 69291 h 251209"/>
              <a:gd name="connsiteX24" fmla="*/ 2140074 w 2140074"/>
              <a:gd name="connsiteY24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196528 w 2140074"/>
              <a:gd name="connsiteY15" fmla="*/ 121114 h 251209"/>
              <a:gd name="connsiteX16" fmla="*/ 1342296 w 2140074"/>
              <a:gd name="connsiteY16" fmla="*/ 102527 h 251209"/>
              <a:gd name="connsiteX17" fmla="*/ 1513329 w 2140074"/>
              <a:gd name="connsiteY17" fmla="*/ 113838 h 251209"/>
              <a:gd name="connsiteX18" fmla="*/ 1642199 w 2140074"/>
              <a:gd name="connsiteY18" fmla="*/ 132220 h 251209"/>
              <a:gd name="connsiteX19" fmla="*/ 1789028 w 2140074"/>
              <a:gd name="connsiteY19" fmla="*/ 148530 h 251209"/>
              <a:gd name="connsiteX20" fmla="*/ 1881028 w 2140074"/>
              <a:gd name="connsiteY20" fmla="*/ 149373 h 251209"/>
              <a:gd name="connsiteX21" fmla="*/ 1998064 w 2140074"/>
              <a:gd name="connsiteY21" fmla="*/ 148171 h 251209"/>
              <a:gd name="connsiteX22" fmla="*/ 2087857 w 2140074"/>
              <a:gd name="connsiteY22" fmla="*/ 115972 h 251209"/>
              <a:gd name="connsiteX23" fmla="*/ 2127723 w 2140074"/>
              <a:gd name="connsiteY23" fmla="*/ 69291 h 251209"/>
              <a:gd name="connsiteX24" fmla="*/ 2140074 w 2140074"/>
              <a:gd name="connsiteY24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159887 w 2140074"/>
              <a:gd name="connsiteY14" fmla="*/ 155389 h 251209"/>
              <a:gd name="connsiteX15" fmla="*/ 1196528 w 2140074"/>
              <a:gd name="connsiteY15" fmla="*/ 121114 h 251209"/>
              <a:gd name="connsiteX16" fmla="*/ 1342296 w 2140074"/>
              <a:gd name="connsiteY16" fmla="*/ 102527 h 251209"/>
              <a:gd name="connsiteX17" fmla="*/ 1513329 w 2140074"/>
              <a:gd name="connsiteY17" fmla="*/ 113838 h 251209"/>
              <a:gd name="connsiteX18" fmla="*/ 1642199 w 2140074"/>
              <a:gd name="connsiteY18" fmla="*/ 132220 h 251209"/>
              <a:gd name="connsiteX19" fmla="*/ 1789028 w 2140074"/>
              <a:gd name="connsiteY19" fmla="*/ 148530 h 251209"/>
              <a:gd name="connsiteX20" fmla="*/ 1881028 w 2140074"/>
              <a:gd name="connsiteY20" fmla="*/ 149373 h 251209"/>
              <a:gd name="connsiteX21" fmla="*/ 1998064 w 2140074"/>
              <a:gd name="connsiteY21" fmla="*/ 148171 h 251209"/>
              <a:gd name="connsiteX22" fmla="*/ 2087857 w 2140074"/>
              <a:gd name="connsiteY22" fmla="*/ 115972 h 251209"/>
              <a:gd name="connsiteX23" fmla="*/ 2127723 w 2140074"/>
              <a:gd name="connsiteY23" fmla="*/ 69291 h 251209"/>
              <a:gd name="connsiteX24" fmla="*/ 2140074 w 2140074"/>
              <a:gd name="connsiteY24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33387 w 2140074"/>
              <a:gd name="connsiteY13" fmla="*/ 193368 h 251209"/>
              <a:gd name="connsiteX14" fmla="*/ 1159887 w 2140074"/>
              <a:gd name="connsiteY14" fmla="*/ 155389 h 251209"/>
              <a:gd name="connsiteX15" fmla="*/ 1196528 w 2140074"/>
              <a:gd name="connsiteY15" fmla="*/ 121114 h 251209"/>
              <a:gd name="connsiteX16" fmla="*/ 1342296 w 2140074"/>
              <a:gd name="connsiteY16" fmla="*/ 102527 h 251209"/>
              <a:gd name="connsiteX17" fmla="*/ 1513329 w 2140074"/>
              <a:gd name="connsiteY17" fmla="*/ 113838 h 251209"/>
              <a:gd name="connsiteX18" fmla="*/ 1642199 w 2140074"/>
              <a:gd name="connsiteY18" fmla="*/ 132220 h 251209"/>
              <a:gd name="connsiteX19" fmla="*/ 1789028 w 2140074"/>
              <a:gd name="connsiteY19" fmla="*/ 148530 h 251209"/>
              <a:gd name="connsiteX20" fmla="*/ 1881028 w 2140074"/>
              <a:gd name="connsiteY20" fmla="*/ 149373 h 251209"/>
              <a:gd name="connsiteX21" fmla="*/ 1998064 w 2140074"/>
              <a:gd name="connsiteY21" fmla="*/ 148171 h 251209"/>
              <a:gd name="connsiteX22" fmla="*/ 2087857 w 2140074"/>
              <a:gd name="connsiteY22" fmla="*/ 115972 h 251209"/>
              <a:gd name="connsiteX23" fmla="*/ 2127723 w 2140074"/>
              <a:gd name="connsiteY23" fmla="*/ 69291 h 251209"/>
              <a:gd name="connsiteX24" fmla="*/ 2140074 w 2140074"/>
              <a:gd name="connsiteY24" fmla="*/ 0 h 251209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67174 w 2140074"/>
              <a:gd name="connsiteY8" fmla="*/ 114513 h 254316"/>
              <a:gd name="connsiteX9" fmla="*/ 1016009 w 2140074"/>
              <a:gd name="connsiteY9" fmla="*/ 139697 h 254316"/>
              <a:gd name="connsiteX10" fmla="*/ 1054570 w 2140074"/>
              <a:gd name="connsiteY10" fmla="*/ 171886 h 254316"/>
              <a:gd name="connsiteX11" fmla="*/ 1085576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102527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81028 w 2140074"/>
              <a:gd name="connsiteY20" fmla="*/ 149373 h 254316"/>
              <a:gd name="connsiteX21" fmla="*/ 1998064 w 2140074"/>
              <a:gd name="connsiteY21" fmla="*/ 148171 h 254316"/>
              <a:gd name="connsiteX22" fmla="*/ 2087857 w 2140074"/>
              <a:gd name="connsiteY22" fmla="*/ 115972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67174 w 2140074"/>
              <a:gd name="connsiteY8" fmla="*/ 114513 h 254316"/>
              <a:gd name="connsiteX9" fmla="*/ 1016009 w 2140074"/>
              <a:gd name="connsiteY9" fmla="*/ 139697 h 254316"/>
              <a:gd name="connsiteX10" fmla="*/ 1054570 w 2140074"/>
              <a:gd name="connsiteY10" fmla="*/ 171886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102527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81028 w 2140074"/>
              <a:gd name="connsiteY20" fmla="*/ 149373 h 254316"/>
              <a:gd name="connsiteX21" fmla="*/ 1998064 w 2140074"/>
              <a:gd name="connsiteY21" fmla="*/ 148171 h 254316"/>
              <a:gd name="connsiteX22" fmla="*/ 2087857 w 2140074"/>
              <a:gd name="connsiteY22" fmla="*/ 115972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67174 w 2140074"/>
              <a:gd name="connsiteY8" fmla="*/ 114513 h 254316"/>
              <a:gd name="connsiteX9" fmla="*/ 1016009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102527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81028 w 2140074"/>
              <a:gd name="connsiteY20" fmla="*/ 149373 h 254316"/>
              <a:gd name="connsiteX21" fmla="*/ 1998064 w 2140074"/>
              <a:gd name="connsiteY21" fmla="*/ 148171 h 254316"/>
              <a:gd name="connsiteX22" fmla="*/ 2087857 w 2140074"/>
              <a:gd name="connsiteY22" fmla="*/ 115972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67174 w 2140074"/>
              <a:gd name="connsiteY8" fmla="*/ 114513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102527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81028 w 2140074"/>
              <a:gd name="connsiteY20" fmla="*/ 149373 h 254316"/>
              <a:gd name="connsiteX21" fmla="*/ 1998064 w 2140074"/>
              <a:gd name="connsiteY21" fmla="*/ 148171 h 254316"/>
              <a:gd name="connsiteX22" fmla="*/ 2087857 w 2140074"/>
              <a:gd name="connsiteY22" fmla="*/ 115972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102527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81028 w 2140074"/>
              <a:gd name="connsiteY20" fmla="*/ 149373 h 254316"/>
              <a:gd name="connsiteX21" fmla="*/ 1998064 w 2140074"/>
              <a:gd name="connsiteY21" fmla="*/ 148171 h 254316"/>
              <a:gd name="connsiteX22" fmla="*/ 2087857 w 2140074"/>
              <a:gd name="connsiteY22" fmla="*/ 115972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81028 w 2140074"/>
              <a:gd name="connsiteY20" fmla="*/ 149373 h 254316"/>
              <a:gd name="connsiteX21" fmla="*/ 1998064 w 2140074"/>
              <a:gd name="connsiteY21" fmla="*/ 148171 h 254316"/>
              <a:gd name="connsiteX22" fmla="*/ 2087857 w 2140074"/>
              <a:gd name="connsiteY22" fmla="*/ 115972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81028 w 2140074"/>
              <a:gd name="connsiteY20" fmla="*/ 149373 h 254316"/>
              <a:gd name="connsiteX21" fmla="*/ 1998064 w 2140074"/>
              <a:gd name="connsiteY21" fmla="*/ 148171 h 254316"/>
              <a:gd name="connsiteX22" fmla="*/ 2087857 w 2140074"/>
              <a:gd name="connsiteY22" fmla="*/ 115972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81028 w 2140074"/>
              <a:gd name="connsiteY20" fmla="*/ 149373 h 254316"/>
              <a:gd name="connsiteX21" fmla="*/ 1998064 w 2140074"/>
              <a:gd name="connsiteY21" fmla="*/ 148171 h 254316"/>
              <a:gd name="connsiteX22" fmla="*/ 2087857 w 2140074"/>
              <a:gd name="connsiteY22" fmla="*/ 115972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81028 w 2140074"/>
              <a:gd name="connsiteY20" fmla="*/ 149373 h 254316"/>
              <a:gd name="connsiteX21" fmla="*/ 1998064 w 2140074"/>
              <a:gd name="connsiteY21" fmla="*/ 148171 h 254316"/>
              <a:gd name="connsiteX22" fmla="*/ 2087857 w 2140074"/>
              <a:gd name="connsiteY22" fmla="*/ 115972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81028 w 2140074"/>
              <a:gd name="connsiteY20" fmla="*/ 149373 h 254316"/>
              <a:gd name="connsiteX21" fmla="*/ 1998064 w 2140074"/>
              <a:gd name="connsiteY21" fmla="*/ 148171 h 254316"/>
              <a:gd name="connsiteX22" fmla="*/ 2065686 w 2140074"/>
              <a:gd name="connsiteY22" fmla="*/ 112867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81028 w 2140074"/>
              <a:gd name="connsiteY20" fmla="*/ 149373 h 254316"/>
              <a:gd name="connsiteX21" fmla="*/ 1975893 w 2140074"/>
              <a:gd name="connsiteY21" fmla="*/ 138854 h 254316"/>
              <a:gd name="connsiteX22" fmla="*/ 2065686 w 2140074"/>
              <a:gd name="connsiteY22" fmla="*/ 112867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73637 w 2140074"/>
              <a:gd name="connsiteY20" fmla="*/ 136951 h 254316"/>
              <a:gd name="connsiteX21" fmla="*/ 1975893 w 2140074"/>
              <a:gd name="connsiteY21" fmla="*/ 138854 h 254316"/>
              <a:gd name="connsiteX22" fmla="*/ 2065686 w 2140074"/>
              <a:gd name="connsiteY22" fmla="*/ 112867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975893 w 2140074"/>
              <a:gd name="connsiteY20" fmla="*/ 138854 h 254316"/>
              <a:gd name="connsiteX21" fmla="*/ 2065686 w 2140074"/>
              <a:gd name="connsiteY21" fmla="*/ 112867 h 254316"/>
              <a:gd name="connsiteX22" fmla="*/ 2127723 w 2140074"/>
              <a:gd name="connsiteY22" fmla="*/ 69291 h 254316"/>
              <a:gd name="connsiteX23" fmla="*/ 2140074 w 2140074"/>
              <a:gd name="connsiteY23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975893 w 2140074"/>
              <a:gd name="connsiteY20" fmla="*/ 138854 h 254316"/>
              <a:gd name="connsiteX21" fmla="*/ 2065686 w 2140074"/>
              <a:gd name="connsiteY21" fmla="*/ 112867 h 254316"/>
              <a:gd name="connsiteX22" fmla="*/ 2127723 w 2140074"/>
              <a:gd name="connsiteY22" fmla="*/ 69291 h 254316"/>
              <a:gd name="connsiteX23" fmla="*/ 2140074 w 2140074"/>
              <a:gd name="connsiteY23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20624 w 2140074"/>
              <a:gd name="connsiteY17" fmla="*/ 101577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975893 w 2140074"/>
              <a:gd name="connsiteY20" fmla="*/ 138854 h 254316"/>
              <a:gd name="connsiteX21" fmla="*/ 2065686 w 2140074"/>
              <a:gd name="connsiteY21" fmla="*/ 112867 h 254316"/>
              <a:gd name="connsiteX22" fmla="*/ 2127723 w 2140074"/>
              <a:gd name="connsiteY22" fmla="*/ 69291 h 254316"/>
              <a:gd name="connsiteX23" fmla="*/ 2140074 w 2140074"/>
              <a:gd name="connsiteY23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20624 w 2140074"/>
              <a:gd name="connsiteY17" fmla="*/ 101577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975893 w 2140074"/>
              <a:gd name="connsiteY20" fmla="*/ 138854 h 254316"/>
              <a:gd name="connsiteX21" fmla="*/ 2065686 w 2140074"/>
              <a:gd name="connsiteY21" fmla="*/ 112867 h 254316"/>
              <a:gd name="connsiteX22" fmla="*/ 2127723 w 2140074"/>
              <a:gd name="connsiteY22" fmla="*/ 69291 h 254316"/>
              <a:gd name="connsiteX23" fmla="*/ 2140074 w 2140074"/>
              <a:gd name="connsiteY23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20624 w 2140074"/>
              <a:gd name="connsiteY17" fmla="*/ 101577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975893 w 2140074"/>
              <a:gd name="connsiteY20" fmla="*/ 138854 h 254316"/>
              <a:gd name="connsiteX21" fmla="*/ 2065686 w 2140074"/>
              <a:gd name="connsiteY21" fmla="*/ 112867 h 254316"/>
              <a:gd name="connsiteX22" fmla="*/ 2127723 w 2140074"/>
              <a:gd name="connsiteY22" fmla="*/ 69291 h 254316"/>
              <a:gd name="connsiteX23" fmla="*/ 2140074 w 2140074"/>
              <a:gd name="connsiteY23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56885 w 2140074"/>
              <a:gd name="connsiteY16" fmla="*/ 86958 h 254316"/>
              <a:gd name="connsiteX17" fmla="*/ 1520624 w 2140074"/>
              <a:gd name="connsiteY17" fmla="*/ 101577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975893 w 2140074"/>
              <a:gd name="connsiteY20" fmla="*/ 138854 h 254316"/>
              <a:gd name="connsiteX21" fmla="*/ 2065686 w 2140074"/>
              <a:gd name="connsiteY21" fmla="*/ 112867 h 254316"/>
              <a:gd name="connsiteX22" fmla="*/ 2127723 w 2140074"/>
              <a:gd name="connsiteY22" fmla="*/ 69291 h 254316"/>
              <a:gd name="connsiteX23" fmla="*/ 2140074 w 2140074"/>
              <a:gd name="connsiteY23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56885 w 2140074"/>
              <a:gd name="connsiteY16" fmla="*/ 86958 h 254316"/>
              <a:gd name="connsiteX17" fmla="*/ 1520624 w 2140074"/>
              <a:gd name="connsiteY17" fmla="*/ 101577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975893 w 2140074"/>
              <a:gd name="connsiteY20" fmla="*/ 138854 h 254316"/>
              <a:gd name="connsiteX21" fmla="*/ 2065686 w 2140074"/>
              <a:gd name="connsiteY21" fmla="*/ 112867 h 254316"/>
              <a:gd name="connsiteX22" fmla="*/ 2127723 w 2140074"/>
              <a:gd name="connsiteY22" fmla="*/ 69291 h 254316"/>
              <a:gd name="connsiteX23" fmla="*/ 2140074 w 2140074"/>
              <a:gd name="connsiteY23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56885 w 2140074"/>
              <a:gd name="connsiteY16" fmla="*/ 86958 h 254316"/>
              <a:gd name="connsiteX17" fmla="*/ 1520624 w 2140074"/>
              <a:gd name="connsiteY17" fmla="*/ 101577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975893 w 2140074"/>
              <a:gd name="connsiteY20" fmla="*/ 138854 h 254316"/>
              <a:gd name="connsiteX21" fmla="*/ 2065686 w 2140074"/>
              <a:gd name="connsiteY21" fmla="*/ 112867 h 254316"/>
              <a:gd name="connsiteX22" fmla="*/ 2127723 w 2140074"/>
              <a:gd name="connsiteY22" fmla="*/ 69291 h 254316"/>
              <a:gd name="connsiteX23" fmla="*/ 2140074 w 2140074"/>
              <a:gd name="connsiteY23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866662 w 2140074"/>
              <a:gd name="connsiteY6" fmla="*/ 102528 h 254316"/>
              <a:gd name="connsiteX7" fmla="*/ 930223 w 2140074"/>
              <a:gd name="connsiteY7" fmla="*/ 117619 h 254316"/>
              <a:gd name="connsiteX8" fmla="*/ 971668 w 2140074"/>
              <a:gd name="connsiteY8" fmla="*/ 139697 h 254316"/>
              <a:gd name="connsiteX9" fmla="*/ 1021314 w 2140074"/>
              <a:gd name="connsiteY9" fmla="*/ 168781 h 254316"/>
              <a:gd name="connsiteX10" fmla="*/ 1056015 w 2140074"/>
              <a:gd name="connsiteY10" fmla="*/ 203736 h 254316"/>
              <a:gd name="connsiteX11" fmla="*/ 1100857 w 2140074"/>
              <a:gd name="connsiteY11" fmla="*/ 254316 h 254316"/>
              <a:gd name="connsiteX12" fmla="*/ 1133387 w 2140074"/>
              <a:gd name="connsiteY12" fmla="*/ 193368 h 254316"/>
              <a:gd name="connsiteX13" fmla="*/ 1159887 w 2140074"/>
              <a:gd name="connsiteY13" fmla="*/ 155389 h 254316"/>
              <a:gd name="connsiteX14" fmla="*/ 1196528 w 2140074"/>
              <a:gd name="connsiteY14" fmla="*/ 121114 h 254316"/>
              <a:gd name="connsiteX15" fmla="*/ 1356885 w 2140074"/>
              <a:gd name="connsiteY15" fmla="*/ 86958 h 254316"/>
              <a:gd name="connsiteX16" fmla="*/ 1520624 w 2140074"/>
              <a:gd name="connsiteY16" fmla="*/ 101577 h 254316"/>
              <a:gd name="connsiteX17" fmla="*/ 1642199 w 2140074"/>
              <a:gd name="connsiteY17" fmla="*/ 132220 h 254316"/>
              <a:gd name="connsiteX18" fmla="*/ 1789028 w 2140074"/>
              <a:gd name="connsiteY18" fmla="*/ 148530 h 254316"/>
              <a:gd name="connsiteX19" fmla="*/ 1975893 w 2140074"/>
              <a:gd name="connsiteY19" fmla="*/ 138854 h 254316"/>
              <a:gd name="connsiteX20" fmla="*/ 2065686 w 2140074"/>
              <a:gd name="connsiteY20" fmla="*/ 112867 h 254316"/>
              <a:gd name="connsiteX21" fmla="*/ 2127723 w 2140074"/>
              <a:gd name="connsiteY21" fmla="*/ 69291 h 254316"/>
              <a:gd name="connsiteX22" fmla="*/ 2140074 w 2140074"/>
              <a:gd name="connsiteY22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866662 w 2140074"/>
              <a:gd name="connsiteY5" fmla="*/ 102528 h 254316"/>
              <a:gd name="connsiteX6" fmla="*/ 930223 w 2140074"/>
              <a:gd name="connsiteY6" fmla="*/ 117619 h 254316"/>
              <a:gd name="connsiteX7" fmla="*/ 971668 w 2140074"/>
              <a:gd name="connsiteY7" fmla="*/ 139697 h 254316"/>
              <a:gd name="connsiteX8" fmla="*/ 1021314 w 2140074"/>
              <a:gd name="connsiteY8" fmla="*/ 168781 h 254316"/>
              <a:gd name="connsiteX9" fmla="*/ 1056015 w 2140074"/>
              <a:gd name="connsiteY9" fmla="*/ 203736 h 254316"/>
              <a:gd name="connsiteX10" fmla="*/ 1100857 w 2140074"/>
              <a:gd name="connsiteY10" fmla="*/ 254316 h 254316"/>
              <a:gd name="connsiteX11" fmla="*/ 1133387 w 2140074"/>
              <a:gd name="connsiteY11" fmla="*/ 193368 h 254316"/>
              <a:gd name="connsiteX12" fmla="*/ 1159887 w 2140074"/>
              <a:gd name="connsiteY12" fmla="*/ 155389 h 254316"/>
              <a:gd name="connsiteX13" fmla="*/ 1196528 w 2140074"/>
              <a:gd name="connsiteY13" fmla="*/ 121114 h 254316"/>
              <a:gd name="connsiteX14" fmla="*/ 1356885 w 2140074"/>
              <a:gd name="connsiteY14" fmla="*/ 86958 h 254316"/>
              <a:gd name="connsiteX15" fmla="*/ 1520624 w 2140074"/>
              <a:gd name="connsiteY15" fmla="*/ 101577 h 254316"/>
              <a:gd name="connsiteX16" fmla="*/ 1642199 w 2140074"/>
              <a:gd name="connsiteY16" fmla="*/ 132220 h 254316"/>
              <a:gd name="connsiteX17" fmla="*/ 1789028 w 2140074"/>
              <a:gd name="connsiteY17" fmla="*/ 148530 h 254316"/>
              <a:gd name="connsiteX18" fmla="*/ 1975893 w 2140074"/>
              <a:gd name="connsiteY18" fmla="*/ 138854 h 254316"/>
              <a:gd name="connsiteX19" fmla="*/ 2065686 w 2140074"/>
              <a:gd name="connsiteY19" fmla="*/ 112867 h 254316"/>
              <a:gd name="connsiteX20" fmla="*/ 2127723 w 2140074"/>
              <a:gd name="connsiteY20" fmla="*/ 69291 h 254316"/>
              <a:gd name="connsiteX21" fmla="*/ 2140074 w 2140074"/>
              <a:gd name="connsiteY21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435269 w 2140074"/>
              <a:gd name="connsiteY5" fmla="*/ 102528 h 254316"/>
              <a:gd name="connsiteX6" fmla="*/ 930223 w 2140074"/>
              <a:gd name="connsiteY6" fmla="*/ 117619 h 254316"/>
              <a:gd name="connsiteX7" fmla="*/ 971668 w 2140074"/>
              <a:gd name="connsiteY7" fmla="*/ 139697 h 254316"/>
              <a:gd name="connsiteX8" fmla="*/ 1021314 w 2140074"/>
              <a:gd name="connsiteY8" fmla="*/ 168781 h 254316"/>
              <a:gd name="connsiteX9" fmla="*/ 1056015 w 2140074"/>
              <a:gd name="connsiteY9" fmla="*/ 203736 h 254316"/>
              <a:gd name="connsiteX10" fmla="*/ 1100857 w 2140074"/>
              <a:gd name="connsiteY10" fmla="*/ 254316 h 254316"/>
              <a:gd name="connsiteX11" fmla="*/ 1133387 w 2140074"/>
              <a:gd name="connsiteY11" fmla="*/ 193368 h 254316"/>
              <a:gd name="connsiteX12" fmla="*/ 1159887 w 2140074"/>
              <a:gd name="connsiteY12" fmla="*/ 155389 h 254316"/>
              <a:gd name="connsiteX13" fmla="*/ 1196528 w 2140074"/>
              <a:gd name="connsiteY13" fmla="*/ 121114 h 254316"/>
              <a:gd name="connsiteX14" fmla="*/ 1356885 w 2140074"/>
              <a:gd name="connsiteY14" fmla="*/ 86958 h 254316"/>
              <a:gd name="connsiteX15" fmla="*/ 1520624 w 2140074"/>
              <a:gd name="connsiteY15" fmla="*/ 101577 h 254316"/>
              <a:gd name="connsiteX16" fmla="*/ 1642199 w 2140074"/>
              <a:gd name="connsiteY16" fmla="*/ 132220 h 254316"/>
              <a:gd name="connsiteX17" fmla="*/ 1789028 w 2140074"/>
              <a:gd name="connsiteY17" fmla="*/ 148530 h 254316"/>
              <a:gd name="connsiteX18" fmla="*/ 1975893 w 2140074"/>
              <a:gd name="connsiteY18" fmla="*/ 138854 h 254316"/>
              <a:gd name="connsiteX19" fmla="*/ 2065686 w 2140074"/>
              <a:gd name="connsiteY19" fmla="*/ 112867 h 254316"/>
              <a:gd name="connsiteX20" fmla="*/ 2127723 w 2140074"/>
              <a:gd name="connsiteY20" fmla="*/ 69291 h 254316"/>
              <a:gd name="connsiteX21" fmla="*/ 2140074 w 2140074"/>
              <a:gd name="connsiteY21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435269 w 2140074"/>
              <a:gd name="connsiteY5" fmla="*/ 102528 h 254316"/>
              <a:gd name="connsiteX6" fmla="*/ 498829 w 2140074"/>
              <a:gd name="connsiteY6" fmla="*/ 108093 h 254316"/>
              <a:gd name="connsiteX7" fmla="*/ 971668 w 2140074"/>
              <a:gd name="connsiteY7" fmla="*/ 139697 h 254316"/>
              <a:gd name="connsiteX8" fmla="*/ 1021314 w 2140074"/>
              <a:gd name="connsiteY8" fmla="*/ 168781 h 254316"/>
              <a:gd name="connsiteX9" fmla="*/ 1056015 w 2140074"/>
              <a:gd name="connsiteY9" fmla="*/ 203736 h 254316"/>
              <a:gd name="connsiteX10" fmla="*/ 1100857 w 2140074"/>
              <a:gd name="connsiteY10" fmla="*/ 254316 h 254316"/>
              <a:gd name="connsiteX11" fmla="*/ 1133387 w 2140074"/>
              <a:gd name="connsiteY11" fmla="*/ 193368 h 254316"/>
              <a:gd name="connsiteX12" fmla="*/ 1159887 w 2140074"/>
              <a:gd name="connsiteY12" fmla="*/ 155389 h 254316"/>
              <a:gd name="connsiteX13" fmla="*/ 1196528 w 2140074"/>
              <a:gd name="connsiteY13" fmla="*/ 121114 h 254316"/>
              <a:gd name="connsiteX14" fmla="*/ 1356885 w 2140074"/>
              <a:gd name="connsiteY14" fmla="*/ 86958 h 254316"/>
              <a:gd name="connsiteX15" fmla="*/ 1520624 w 2140074"/>
              <a:gd name="connsiteY15" fmla="*/ 101577 h 254316"/>
              <a:gd name="connsiteX16" fmla="*/ 1642199 w 2140074"/>
              <a:gd name="connsiteY16" fmla="*/ 132220 h 254316"/>
              <a:gd name="connsiteX17" fmla="*/ 1789028 w 2140074"/>
              <a:gd name="connsiteY17" fmla="*/ 148530 h 254316"/>
              <a:gd name="connsiteX18" fmla="*/ 1975893 w 2140074"/>
              <a:gd name="connsiteY18" fmla="*/ 138854 h 254316"/>
              <a:gd name="connsiteX19" fmla="*/ 2065686 w 2140074"/>
              <a:gd name="connsiteY19" fmla="*/ 112867 h 254316"/>
              <a:gd name="connsiteX20" fmla="*/ 2127723 w 2140074"/>
              <a:gd name="connsiteY20" fmla="*/ 69291 h 254316"/>
              <a:gd name="connsiteX21" fmla="*/ 2140074 w 2140074"/>
              <a:gd name="connsiteY21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435269 w 2140074"/>
              <a:gd name="connsiteY5" fmla="*/ 102528 h 254316"/>
              <a:gd name="connsiteX6" fmla="*/ 498829 w 2140074"/>
              <a:gd name="connsiteY6" fmla="*/ 108093 h 254316"/>
              <a:gd name="connsiteX7" fmla="*/ 554417 w 2140074"/>
              <a:gd name="connsiteY7" fmla="*/ 139697 h 254316"/>
              <a:gd name="connsiteX8" fmla="*/ 1021314 w 2140074"/>
              <a:gd name="connsiteY8" fmla="*/ 168781 h 254316"/>
              <a:gd name="connsiteX9" fmla="*/ 1056015 w 2140074"/>
              <a:gd name="connsiteY9" fmla="*/ 203736 h 254316"/>
              <a:gd name="connsiteX10" fmla="*/ 1100857 w 2140074"/>
              <a:gd name="connsiteY10" fmla="*/ 254316 h 254316"/>
              <a:gd name="connsiteX11" fmla="*/ 1133387 w 2140074"/>
              <a:gd name="connsiteY11" fmla="*/ 193368 h 254316"/>
              <a:gd name="connsiteX12" fmla="*/ 1159887 w 2140074"/>
              <a:gd name="connsiteY12" fmla="*/ 155389 h 254316"/>
              <a:gd name="connsiteX13" fmla="*/ 1196528 w 2140074"/>
              <a:gd name="connsiteY13" fmla="*/ 121114 h 254316"/>
              <a:gd name="connsiteX14" fmla="*/ 1356885 w 2140074"/>
              <a:gd name="connsiteY14" fmla="*/ 86958 h 254316"/>
              <a:gd name="connsiteX15" fmla="*/ 1520624 w 2140074"/>
              <a:gd name="connsiteY15" fmla="*/ 101577 h 254316"/>
              <a:gd name="connsiteX16" fmla="*/ 1642199 w 2140074"/>
              <a:gd name="connsiteY16" fmla="*/ 132220 h 254316"/>
              <a:gd name="connsiteX17" fmla="*/ 1789028 w 2140074"/>
              <a:gd name="connsiteY17" fmla="*/ 148530 h 254316"/>
              <a:gd name="connsiteX18" fmla="*/ 1975893 w 2140074"/>
              <a:gd name="connsiteY18" fmla="*/ 138854 h 254316"/>
              <a:gd name="connsiteX19" fmla="*/ 2065686 w 2140074"/>
              <a:gd name="connsiteY19" fmla="*/ 112867 h 254316"/>
              <a:gd name="connsiteX20" fmla="*/ 2127723 w 2140074"/>
              <a:gd name="connsiteY20" fmla="*/ 69291 h 254316"/>
              <a:gd name="connsiteX21" fmla="*/ 2140074 w 2140074"/>
              <a:gd name="connsiteY21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435269 w 2140074"/>
              <a:gd name="connsiteY5" fmla="*/ 102528 h 254316"/>
              <a:gd name="connsiteX6" fmla="*/ 498829 w 2140074"/>
              <a:gd name="connsiteY6" fmla="*/ 108093 h 254316"/>
              <a:gd name="connsiteX7" fmla="*/ 554417 w 2140074"/>
              <a:gd name="connsiteY7" fmla="*/ 139697 h 254316"/>
              <a:gd name="connsiteX8" fmla="*/ 604065 w 2140074"/>
              <a:gd name="connsiteY8" fmla="*/ 173543 h 254316"/>
              <a:gd name="connsiteX9" fmla="*/ 1056015 w 2140074"/>
              <a:gd name="connsiteY9" fmla="*/ 203736 h 254316"/>
              <a:gd name="connsiteX10" fmla="*/ 1100857 w 2140074"/>
              <a:gd name="connsiteY10" fmla="*/ 254316 h 254316"/>
              <a:gd name="connsiteX11" fmla="*/ 1133387 w 2140074"/>
              <a:gd name="connsiteY11" fmla="*/ 193368 h 254316"/>
              <a:gd name="connsiteX12" fmla="*/ 1159887 w 2140074"/>
              <a:gd name="connsiteY12" fmla="*/ 155389 h 254316"/>
              <a:gd name="connsiteX13" fmla="*/ 1196528 w 2140074"/>
              <a:gd name="connsiteY13" fmla="*/ 121114 h 254316"/>
              <a:gd name="connsiteX14" fmla="*/ 1356885 w 2140074"/>
              <a:gd name="connsiteY14" fmla="*/ 86958 h 254316"/>
              <a:gd name="connsiteX15" fmla="*/ 1520624 w 2140074"/>
              <a:gd name="connsiteY15" fmla="*/ 101577 h 254316"/>
              <a:gd name="connsiteX16" fmla="*/ 1642199 w 2140074"/>
              <a:gd name="connsiteY16" fmla="*/ 132220 h 254316"/>
              <a:gd name="connsiteX17" fmla="*/ 1789028 w 2140074"/>
              <a:gd name="connsiteY17" fmla="*/ 148530 h 254316"/>
              <a:gd name="connsiteX18" fmla="*/ 1975893 w 2140074"/>
              <a:gd name="connsiteY18" fmla="*/ 138854 h 254316"/>
              <a:gd name="connsiteX19" fmla="*/ 2065686 w 2140074"/>
              <a:gd name="connsiteY19" fmla="*/ 112867 h 254316"/>
              <a:gd name="connsiteX20" fmla="*/ 2127723 w 2140074"/>
              <a:gd name="connsiteY20" fmla="*/ 69291 h 254316"/>
              <a:gd name="connsiteX21" fmla="*/ 2140074 w 2140074"/>
              <a:gd name="connsiteY21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435269 w 2140074"/>
              <a:gd name="connsiteY5" fmla="*/ 102528 h 254316"/>
              <a:gd name="connsiteX6" fmla="*/ 498829 w 2140074"/>
              <a:gd name="connsiteY6" fmla="*/ 108093 h 254316"/>
              <a:gd name="connsiteX7" fmla="*/ 554417 w 2140074"/>
              <a:gd name="connsiteY7" fmla="*/ 139697 h 254316"/>
              <a:gd name="connsiteX8" fmla="*/ 604065 w 2140074"/>
              <a:gd name="connsiteY8" fmla="*/ 173543 h 254316"/>
              <a:gd name="connsiteX9" fmla="*/ 652910 w 2140074"/>
              <a:gd name="connsiteY9" fmla="*/ 213260 h 254316"/>
              <a:gd name="connsiteX10" fmla="*/ 1100857 w 2140074"/>
              <a:gd name="connsiteY10" fmla="*/ 254316 h 254316"/>
              <a:gd name="connsiteX11" fmla="*/ 1133387 w 2140074"/>
              <a:gd name="connsiteY11" fmla="*/ 193368 h 254316"/>
              <a:gd name="connsiteX12" fmla="*/ 1159887 w 2140074"/>
              <a:gd name="connsiteY12" fmla="*/ 155389 h 254316"/>
              <a:gd name="connsiteX13" fmla="*/ 1196528 w 2140074"/>
              <a:gd name="connsiteY13" fmla="*/ 121114 h 254316"/>
              <a:gd name="connsiteX14" fmla="*/ 1356885 w 2140074"/>
              <a:gd name="connsiteY14" fmla="*/ 86958 h 254316"/>
              <a:gd name="connsiteX15" fmla="*/ 1520624 w 2140074"/>
              <a:gd name="connsiteY15" fmla="*/ 101577 h 254316"/>
              <a:gd name="connsiteX16" fmla="*/ 1642199 w 2140074"/>
              <a:gd name="connsiteY16" fmla="*/ 132220 h 254316"/>
              <a:gd name="connsiteX17" fmla="*/ 1789028 w 2140074"/>
              <a:gd name="connsiteY17" fmla="*/ 148530 h 254316"/>
              <a:gd name="connsiteX18" fmla="*/ 1975893 w 2140074"/>
              <a:gd name="connsiteY18" fmla="*/ 138854 h 254316"/>
              <a:gd name="connsiteX19" fmla="*/ 2065686 w 2140074"/>
              <a:gd name="connsiteY19" fmla="*/ 112867 h 254316"/>
              <a:gd name="connsiteX20" fmla="*/ 2127723 w 2140074"/>
              <a:gd name="connsiteY20" fmla="*/ 69291 h 254316"/>
              <a:gd name="connsiteX21" fmla="*/ 2140074 w 2140074"/>
              <a:gd name="connsiteY21" fmla="*/ 0 h 254316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04734 w 2140074"/>
              <a:gd name="connsiteY4" fmla="*/ 157324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1133387 w 2140074"/>
              <a:gd name="connsiteY11" fmla="*/ 193368 h 249553"/>
              <a:gd name="connsiteX12" fmla="*/ 1159887 w 2140074"/>
              <a:gd name="connsiteY12" fmla="*/ 155389 h 249553"/>
              <a:gd name="connsiteX13" fmla="*/ 1196528 w 2140074"/>
              <a:gd name="connsiteY13" fmla="*/ 121114 h 249553"/>
              <a:gd name="connsiteX14" fmla="*/ 1356885 w 2140074"/>
              <a:gd name="connsiteY14" fmla="*/ 86958 h 249553"/>
              <a:gd name="connsiteX15" fmla="*/ 1520624 w 2140074"/>
              <a:gd name="connsiteY15" fmla="*/ 101577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04734 w 2140074"/>
              <a:gd name="connsiteY4" fmla="*/ 157324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1159887 w 2140074"/>
              <a:gd name="connsiteY12" fmla="*/ 155389 h 249553"/>
              <a:gd name="connsiteX13" fmla="*/ 1196528 w 2140074"/>
              <a:gd name="connsiteY13" fmla="*/ 121114 h 249553"/>
              <a:gd name="connsiteX14" fmla="*/ 1356885 w 2140074"/>
              <a:gd name="connsiteY14" fmla="*/ 86958 h 249553"/>
              <a:gd name="connsiteX15" fmla="*/ 1520624 w 2140074"/>
              <a:gd name="connsiteY15" fmla="*/ 101577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04734 w 2140074"/>
              <a:gd name="connsiteY4" fmla="*/ 157324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1196528 w 2140074"/>
              <a:gd name="connsiteY13" fmla="*/ 121114 h 249553"/>
              <a:gd name="connsiteX14" fmla="*/ 1356885 w 2140074"/>
              <a:gd name="connsiteY14" fmla="*/ 86958 h 249553"/>
              <a:gd name="connsiteX15" fmla="*/ 1520624 w 2140074"/>
              <a:gd name="connsiteY15" fmla="*/ 101577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04734 w 2140074"/>
              <a:gd name="connsiteY4" fmla="*/ 157324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1356885 w 2140074"/>
              <a:gd name="connsiteY14" fmla="*/ 86958 h 249553"/>
              <a:gd name="connsiteX15" fmla="*/ 1520624 w 2140074"/>
              <a:gd name="connsiteY15" fmla="*/ 101577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04734 w 2140074"/>
              <a:gd name="connsiteY4" fmla="*/ 157324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520624 w 2140074"/>
              <a:gd name="connsiteY15" fmla="*/ 101577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04734 w 2140074"/>
              <a:gd name="connsiteY4" fmla="*/ 157324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04734 w 2140074"/>
              <a:gd name="connsiteY4" fmla="*/ 157324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04734 w 2140074"/>
              <a:gd name="connsiteY4" fmla="*/ 157324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04734 w 2140074"/>
              <a:gd name="connsiteY4" fmla="*/ 157324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04734 w 2140074"/>
              <a:gd name="connsiteY4" fmla="*/ 157324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276444 w 2140074"/>
              <a:gd name="connsiteY4" fmla="*/ 128753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276444 w 2140074"/>
              <a:gd name="connsiteY4" fmla="*/ 128753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276444 w 2140074"/>
              <a:gd name="connsiteY4" fmla="*/ 128753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435269 w 2140074"/>
              <a:gd name="connsiteY4" fmla="*/ 102528 h 249553"/>
              <a:gd name="connsiteX5" fmla="*/ 498829 w 2140074"/>
              <a:gd name="connsiteY5" fmla="*/ 108093 h 249553"/>
              <a:gd name="connsiteX6" fmla="*/ 554417 w 2140074"/>
              <a:gd name="connsiteY6" fmla="*/ 139697 h 249553"/>
              <a:gd name="connsiteX7" fmla="*/ 604065 w 2140074"/>
              <a:gd name="connsiteY7" fmla="*/ 173543 h 249553"/>
              <a:gd name="connsiteX8" fmla="*/ 652910 w 2140074"/>
              <a:gd name="connsiteY8" fmla="*/ 213260 h 249553"/>
              <a:gd name="connsiteX9" fmla="*/ 704824 w 2140074"/>
              <a:gd name="connsiteY9" fmla="*/ 249553 h 249553"/>
              <a:gd name="connsiteX10" fmla="*/ 751496 w 2140074"/>
              <a:gd name="connsiteY10" fmla="*/ 212418 h 249553"/>
              <a:gd name="connsiteX11" fmla="*/ 785068 w 2140074"/>
              <a:gd name="connsiteY11" fmla="*/ 164915 h 249553"/>
              <a:gd name="connsiteX12" fmla="*/ 828782 w 2140074"/>
              <a:gd name="connsiteY12" fmla="*/ 125878 h 249553"/>
              <a:gd name="connsiteX13" fmla="*/ 974995 w 2140074"/>
              <a:gd name="connsiteY13" fmla="*/ 82198 h 249553"/>
              <a:gd name="connsiteX14" fmla="*/ 1258958 w 2140074"/>
              <a:gd name="connsiteY14" fmla="*/ 87293 h 249553"/>
              <a:gd name="connsiteX15" fmla="*/ 1642199 w 2140074"/>
              <a:gd name="connsiteY15" fmla="*/ 132220 h 249553"/>
              <a:gd name="connsiteX16" fmla="*/ 1789028 w 2140074"/>
              <a:gd name="connsiteY16" fmla="*/ 148530 h 249553"/>
              <a:gd name="connsiteX17" fmla="*/ 1975893 w 2140074"/>
              <a:gd name="connsiteY17" fmla="*/ 138854 h 249553"/>
              <a:gd name="connsiteX18" fmla="*/ 2065686 w 2140074"/>
              <a:gd name="connsiteY18" fmla="*/ 112867 h 249553"/>
              <a:gd name="connsiteX19" fmla="*/ 2127723 w 2140074"/>
              <a:gd name="connsiteY19" fmla="*/ 69291 h 249553"/>
              <a:gd name="connsiteX20" fmla="*/ 2140074 w 2140074"/>
              <a:gd name="connsiteY20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99907 w 2140074"/>
              <a:gd name="connsiteY4" fmla="*/ 88244 h 249553"/>
              <a:gd name="connsiteX5" fmla="*/ 498829 w 2140074"/>
              <a:gd name="connsiteY5" fmla="*/ 108093 h 249553"/>
              <a:gd name="connsiteX6" fmla="*/ 554417 w 2140074"/>
              <a:gd name="connsiteY6" fmla="*/ 139697 h 249553"/>
              <a:gd name="connsiteX7" fmla="*/ 604065 w 2140074"/>
              <a:gd name="connsiteY7" fmla="*/ 173543 h 249553"/>
              <a:gd name="connsiteX8" fmla="*/ 652910 w 2140074"/>
              <a:gd name="connsiteY8" fmla="*/ 213260 h 249553"/>
              <a:gd name="connsiteX9" fmla="*/ 704824 w 2140074"/>
              <a:gd name="connsiteY9" fmla="*/ 249553 h 249553"/>
              <a:gd name="connsiteX10" fmla="*/ 751496 w 2140074"/>
              <a:gd name="connsiteY10" fmla="*/ 212418 h 249553"/>
              <a:gd name="connsiteX11" fmla="*/ 785068 w 2140074"/>
              <a:gd name="connsiteY11" fmla="*/ 164915 h 249553"/>
              <a:gd name="connsiteX12" fmla="*/ 828782 w 2140074"/>
              <a:gd name="connsiteY12" fmla="*/ 125878 h 249553"/>
              <a:gd name="connsiteX13" fmla="*/ 974995 w 2140074"/>
              <a:gd name="connsiteY13" fmla="*/ 82198 h 249553"/>
              <a:gd name="connsiteX14" fmla="*/ 1258958 w 2140074"/>
              <a:gd name="connsiteY14" fmla="*/ 87293 h 249553"/>
              <a:gd name="connsiteX15" fmla="*/ 1642199 w 2140074"/>
              <a:gd name="connsiteY15" fmla="*/ 132220 h 249553"/>
              <a:gd name="connsiteX16" fmla="*/ 1789028 w 2140074"/>
              <a:gd name="connsiteY16" fmla="*/ 148530 h 249553"/>
              <a:gd name="connsiteX17" fmla="*/ 1975893 w 2140074"/>
              <a:gd name="connsiteY17" fmla="*/ 138854 h 249553"/>
              <a:gd name="connsiteX18" fmla="*/ 2065686 w 2140074"/>
              <a:gd name="connsiteY18" fmla="*/ 112867 h 249553"/>
              <a:gd name="connsiteX19" fmla="*/ 2127723 w 2140074"/>
              <a:gd name="connsiteY19" fmla="*/ 69291 h 249553"/>
              <a:gd name="connsiteX20" fmla="*/ 2140074 w 2140074"/>
              <a:gd name="connsiteY20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99907 w 2140074"/>
              <a:gd name="connsiteY4" fmla="*/ 88244 h 249553"/>
              <a:gd name="connsiteX5" fmla="*/ 498829 w 2140074"/>
              <a:gd name="connsiteY5" fmla="*/ 108093 h 249553"/>
              <a:gd name="connsiteX6" fmla="*/ 554417 w 2140074"/>
              <a:gd name="connsiteY6" fmla="*/ 139697 h 249553"/>
              <a:gd name="connsiteX7" fmla="*/ 604065 w 2140074"/>
              <a:gd name="connsiteY7" fmla="*/ 173543 h 249553"/>
              <a:gd name="connsiteX8" fmla="*/ 652910 w 2140074"/>
              <a:gd name="connsiteY8" fmla="*/ 213260 h 249553"/>
              <a:gd name="connsiteX9" fmla="*/ 704824 w 2140074"/>
              <a:gd name="connsiteY9" fmla="*/ 249553 h 249553"/>
              <a:gd name="connsiteX10" fmla="*/ 751496 w 2140074"/>
              <a:gd name="connsiteY10" fmla="*/ 212418 h 249553"/>
              <a:gd name="connsiteX11" fmla="*/ 785068 w 2140074"/>
              <a:gd name="connsiteY11" fmla="*/ 164915 h 249553"/>
              <a:gd name="connsiteX12" fmla="*/ 828782 w 2140074"/>
              <a:gd name="connsiteY12" fmla="*/ 125878 h 249553"/>
              <a:gd name="connsiteX13" fmla="*/ 974995 w 2140074"/>
              <a:gd name="connsiteY13" fmla="*/ 82198 h 249553"/>
              <a:gd name="connsiteX14" fmla="*/ 1258958 w 2140074"/>
              <a:gd name="connsiteY14" fmla="*/ 87293 h 249553"/>
              <a:gd name="connsiteX15" fmla="*/ 1642199 w 2140074"/>
              <a:gd name="connsiteY15" fmla="*/ 132220 h 249553"/>
              <a:gd name="connsiteX16" fmla="*/ 1789028 w 2140074"/>
              <a:gd name="connsiteY16" fmla="*/ 148530 h 249553"/>
              <a:gd name="connsiteX17" fmla="*/ 1975893 w 2140074"/>
              <a:gd name="connsiteY17" fmla="*/ 138854 h 249553"/>
              <a:gd name="connsiteX18" fmla="*/ 2065686 w 2140074"/>
              <a:gd name="connsiteY18" fmla="*/ 112867 h 249553"/>
              <a:gd name="connsiteX19" fmla="*/ 2127723 w 2140074"/>
              <a:gd name="connsiteY19" fmla="*/ 69291 h 249553"/>
              <a:gd name="connsiteX20" fmla="*/ 2140074 w 2140074"/>
              <a:gd name="connsiteY20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99907 w 2140074"/>
              <a:gd name="connsiteY4" fmla="*/ 88244 h 249553"/>
              <a:gd name="connsiteX5" fmla="*/ 498829 w 2140074"/>
              <a:gd name="connsiteY5" fmla="*/ 108093 h 249553"/>
              <a:gd name="connsiteX6" fmla="*/ 554417 w 2140074"/>
              <a:gd name="connsiteY6" fmla="*/ 139697 h 249553"/>
              <a:gd name="connsiteX7" fmla="*/ 653568 w 2140074"/>
              <a:gd name="connsiteY7" fmla="*/ 164021 h 249553"/>
              <a:gd name="connsiteX8" fmla="*/ 652910 w 2140074"/>
              <a:gd name="connsiteY8" fmla="*/ 213260 h 249553"/>
              <a:gd name="connsiteX9" fmla="*/ 704824 w 2140074"/>
              <a:gd name="connsiteY9" fmla="*/ 249553 h 249553"/>
              <a:gd name="connsiteX10" fmla="*/ 751496 w 2140074"/>
              <a:gd name="connsiteY10" fmla="*/ 212418 h 249553"/>
              <a:gd name="connsiteX11" fmla="*/ 785068 w 2140074"/>
              <a:gd name="connsiteY11" fmla="*/ 164915 h 249553"/>
              <a:gd name="connsiteX12" fmla="*/ 828782 w 2140074"/>
              <a:gd name="connsiteY12" fmla="*/ 125878 h 249553"/>
              <a:gd name="connsiteX13" fmla="*/ 974995 w 2140074"/>
              <a:gd name="connsiteY13" fmla="*/ 82198 h 249553"/>
              <a:gd name="connsiteX14" fmla="*/ 1258958 w 2140074"/>
              <a:gd name="connsiteY14" fmla="*/ 87293 h 249553"/>
              <a:gd name="connsiteX15" fmla="*/ 1642199 w 2140074"/>
              <a:gd name="connsiteY15" fmla="*/ 132220 h 249553"/>
              <a:gd name="connsiteX16" fmla="*/ 1789028 w 2140074"/>
              <a:gd name="connsiteY16" fmla="*/ 148530 h 249553"/>
              <a:gd name="connsiteX17" fmla="*/ 1975893 w 2140074"/>
              <a:gd name="connsiteY17" fmla="*/ 138854 h 249553"/>
              <a:gd name="connsiteX18" fmla="*/ 2065686 w 2140074"/>
              <a:gd name="connsiteY18" fmla="*/ 112867 h 249553"/>
              <a:gd name="connsiteX19" fmla="*/ 2127723 w 2140074"/>
              <a:gd name="connsiteY19" fmla="*/ 69291 h 249553"/>
              <a:gd name="connsiteX20" fmla="*/ 2140074 w 2140074"/>
              <a:gd name="connsiteY20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99907 w 2140074"/>
              <a:gd name="connsiteY4" fmla="*/ 88244 h 249553"/>
              <a:gd name="connsiteX5" fmla="*/ 498829 w 2140074"/>
              <a:gd name="connsiteY5" fmla="*/ 108093 h 249553"/>
              <a:gd name="connsiteX6" fmla="*/ 596850 w 2140074"/>
              <a:gd name="connsiteY6" fmla="*/ 130175 h 249553"/>
              <a:gd name="connsiteX7" fmla="*/ 653568 w 2140074"/>
              <a:gd name="connsiteY7" fmla="*/ 164021 h 249553"/>
              <a:gd name="connsiteX8" fmla="*/ 652910 w 2140074"/>
              <a:gd name="connsiteY8" fmla="*/ 213260 h 249553"/>
              <a:gd name="connsiteX9" fmla="*/ 704824 w 2140074"/>
              <a:gd name="connsiteY9" fmla="*/ 249553 h 249553"/>
              <a:gd name="connsiteX10" fmla="*/ 751496 w 2140074"/>
              <a:gd name="connsiteY10" fmla="*/ 212418 h 249553"/>
              <a:gd name="connsiteX11" fmla="*/ 785068 w 2140074"/>
              <a:gd name="connsiteY11" fmla="*/ 164915 h 249553"/>
              <a:gd name="connsiteX12" fmla="*/ 828782 w 2140074"/>
              <a:gd name="connsiteY12" fmla="*/ 125878 h 249553"/>
              <a:gd name="connsiteX13" fmla="*/ 974995 w 2140074"/>
              <a:gd name="connsiteY13" fmla="*/ 82198 h 249553"/>
              <a:gd name="connsiteX14" fmla="*/ 1258958 w 2140074"/>
              <a:gd name="connsiteY14" fmla="*/ 87293 h 249553"/>
              <a:gd name="connsiteX15" fmla="*/ 1642199 w 2140074"/>
              <a:gd name="connsiteY15" fmla="*/ 132220 h 249553"/>
              <a:gd name="connsiteX16" fmla="*/ 1789028 w 2140074"/>
              <a:gd name="connsiteY16" fmla="*/ 148530 h 249553"/>
              <a:gd name="connsiteX17" fmla="*/ 1975893 w 2140074"/>
              <a:gd name="connsiteY17" fmla="*/ 138854 h 249553"/>
              <a:gd name="connsiteX18" fmla="*/ 2065686 w 2140074"/>
              <a:gd name="connsiteY18" fmla="*/ 112867 h 249553"/>
              <a:gd name="connsiteX19" fmla="*/ 2127723 w 2140074"/>
              <a:gd name="connsiteY19" fmla="*/ 69291 h 249553"/>
              <a:gd name="connsiteX20" fmla="*/ 2140074 w 2140074"/>
              <a:gd name="connsiteY20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99907 w 2140074"/>
              <a:gd name="connsiteY4" fmla="*/ 88244 h 249553"/>
              <a:gd name="connsiteX5" fmla="*/ 498829 w 2140074"/>
              <a:gd name="connsiteY5" fmla="*/ 108093 h 249553"/>
              <a:gd name="connsiteX6" fmla="*/ 596850 w 2140074"/>
              <a:gd name="connsiteY6" fmla="*/ 130175 h 249553"/>
              <a:gd name="connsiteX7" fmla="*/ 653568 w 2140074"/>
              <a:gd name="connsiteY7" fmla="*/ 164021 h 249553"/>
              <a:gd name="connsiteX8" fmla="*/ 688270 w 2140074"/>
              <a:gd name="connsiteY8" fmla="*/ 208500 h 249553"/>
              <a:gd name="connsiteX9" fmla="*/ 704824 w 2140074"/>
              <a:gd name="connsiteY9" fmla="*/ 249553 h 249553"/>
              <a:gd name="connsiteX10" fmla="*/ 751496 w 2140074"/>
              <a:gd name="connsiteY10" fmla="*/ 212418 h 249553"/>
              <a:gd name="connsiteX11" fmla="*/ 785068 w 2140074"/>
              <a:gd name="connsiteY11" fmla="*/ 164915 h 249553"/>
              <a:gd name="connsiteX12" fmla="*/ 828782 w 2140074"/>
              <a:gd name="connsiteY12" fmla="*/ 125878 h 249553"/>
              <a:gd name="connsiteX13" fmla="*/ 974995 w 2140074"/>
              <a:gd name="connsiteY13" fmla="*/ 82198 h 249553"/>
              <a:gd name="connsiteX14" fmla="*/ 1258958 w 2140074"/>
              <a:gd name="connsiteY14" fmla="*/ 87293 h 249553"/>
              <a:gd name="connsiteX15" fmla="*/ 1642199 w 2140074"/>
              <a:gd name="connsiteY15" fmla="*/ 132220 h 249553"/>
              <a:gd name="connsiteX16" fmla="*/ 1789028 w 2140074"/>
              <a:gd name="connsiteY16" fmla="*/ 148530 h 249553"/>
              <a:gd name="connsiteX17" fmla="*/ 1975893 w 2140074"/>
              <a:gd name="connsiteY17" fmla="*/ 138854 h 249553"/>
              <a:gd name="connsiteX18" fmla="*/ 2065686 w 2140074"/>
              <a:gd name="connsiteY18" fmla="*/ 112867 h 249553"/>
              <a:gd name="connsiteX19" fmla="*/ 2127723 w 2140074"/>
              <a:gd name="connsiteY19" fmla="*/ 69291 h 249553"/>
              <a:gd name="connsiteX20" fmla="*/ 2140074 w 2140074"/>
              <a:gd name="connsiteY20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99907 w 2140074"/>
              <a:gd name="connsiteY4" fmla="*/ 88244 h 249553"/>
              <a:gd name="connsiteX5" fmla="*/ 498829 w 2140074"/>
              <a:gd name="connsiteY5" fmla="*/ 108093 h 249553"/>
              <a:gd name="connsiteX6" fmla="*/ 625138 w 2140074"/>
              <a:gd name="connsiteY6" fmla="*/ 130178 h 249553"/>
              <a:gd name="connsiteX7" fmla="*/ 653568 w 2140074"/>
              <a:gd name="connsiteY7" fmla="*/ 164021 h 249553"/>
              <a:gd name="connsiteX8" fmla="*/ 688270 w 2140074"/>
              <a:gd name="connsiteY8" fmla="*/ 208500 h 249553"/>
              <a:gd name="connsiteX9" fmla="*/ 704824 w 2140074"/>
              <a:gd name="connsiteY9" fmla="*/ 249553 h 249553"/>
              <a:gd name="connsiteX10" fmla="*/ 751496 w 2140074"/>
              <a:gd name="connsiteY10" fmla="*/ 212418 h 249553"/>
              <a:gd name="connsiteX11" fmla="*/ 785068 w 2140074"/>
              <a:gd name="connsiteY11" fmla="*/ 164915 h 249553"/>
              <a:gd name="connsiteX12" fmla="*/ 828782 w 2140074"/>
              <a:gd name="connsiteY12" fmla="*/ 125878 h 249553"/>
              <a:gd name="connsiteX13" fmla="*/ 974995 w 2140074"/>
              <a:gd name="connsiteY13" fmla="*/ 82198 h 249553"/>
              <a:gd name="connsiteX14" fmla="*/ 1258958 w 2140074"/>
              <a:gd name="connsiteY14" fmla="*/ 87293 h 249553"/>
              <a:gd name="connsiteX15" fmla="*/ 1642199 w 2140074"/>
              <a:gd name="connsiteY15" fmla="*/ 132220 h 249553"/>
              <a:gd name="connsiteX16" fmla="*/ 1789028 w 2140074"/>
              <a:gd name="connsiteY16" fmla="*/ 148530 h 249553"/>
              <a:gd name="connsiteX17" fmla="*/ 1975893 w 2140074"/>
              <a:gd name="connsiteY17" fmla="*/ 138854 h 249553"/>
              <a:gd name="connsiteX18" fmla="*/ 2065686 w 2140074"/>
              <a:gd name="connsiteY18" fmla="*/ 112867 h 249553"/>
              <a:gd name="connsiteX19" fmla="*/ 2127723 w 2140074"/>
              <a:gd name="connsiteY19" fmla="*/ 69291 h 249553"/>
              <a:gd name="connsiteX20" fmla="*/ 2140074 w 2140074"/>
              <a:gd name="connsiteY20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99907 w 2140074"/>
              <a:gd name="connsiteY4" fmla="*/ 88244 h 249553"/>
              <a:gd name="connsiteX5" fmla="*/ 576620 w 2140074"/>
              <a:gd name="connsiteY5" fmla="*/ 108096 h 249553"/>
              <a:gd name="connsiteX6" fmla="*/ 625138 w 2140074"/>
              <a:gd name="connsiteY6" fmla="*/ 130178 h 249553"/>
              <a:gd name="connsiteX7" fmla="*/ 653568 w 2140074"/>
              <a:gd name="connsiteY7" fmla="*/ 164021 h 249553"/>
              <a:gd name="connsiteX8" fmla="*/ 688270 w 2140074"/>
              <a:gd name="connsiteY8" fmla="*/ 208500 h 249553"/>
              <a:gd name="connsiteX9" fmla="*/ 704824 w 2140074"/>
              <a:gd name="connsiteY9" fmla="*/ 249553 h 249553"/>
              <a:gd name="connsiteX10" fmla="*/ 751496 w 2140074"/>
              <a:gd name="connsiteY10" fmla="*/ 212418 h 249553"/>
              <a:gd name="connsiteX11" fmla="*/ 785068 w 2140074"/>
              <a:gd name="connsiteY11" fmla="*/ 164915 h 249553"/>
              <a:gd name="connsiteX12" fmla="*/ 828782 w 2140074"/>
              <a:gd name="connsiteY12" fmla="*/ 125878 h 249553"/>
              <a:gd name="connsiteX13" fmla="*/ 974995 w 2140074"/>
              <a:gd name="connsiteY13" fmla="*/ 82198 h 249553"/>
              <a:gd name="connsiteX14" fmla="*/ 1258958 w 2140074"/>
              <a:gd name="connsiteY14" fmla="*/ 87293 h 249553"/>
              <a:gd name="connsiteX15" fmla="*/ 1642199 w 2140074"/>
              <a:gd name="connsiteY15" fmla="*/ 132220 h 249553"/>
              <a:gd name="connsiteX16" fmla="*/ 1789028 w 2140074"/>
              <a:gd name="connsiteY16" fmla="*/ 148530 h 249553"/>
              <a:gd name="connsiteX17" fmla="*/ 1975893 w 2140074"/>
              <a:gd name="connsiteY17" fmla="*/ 138854 h 249553"/>
              <a:gd name="connsiteX18" fmla="*/ 2065686 w 2140074"/>
              <a:gd name="connsiteY18" fmla="*/ 112867 h 249553"/>
              <a:gd name="connsiteX19" fmla="*/ 2127723 w 2140074"/>
              <a:gd name="connsiteY19" fmla="*/ 69291 h 249553"/>
              <a:gd name="connsiteX20" fmla="*/ 2140074 w 2140074"/>
              <a:gd name="connsiteY20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513059 w 2140074"/>
              <a:gd name="connsiteY4" fmla="*/ 88246 h 249553"/>
              <a:gd name="connsiteX5" fmla="*/ 576620 w 2140074"/>
              <a:gd name="connsiteY5" fmla="*/ 108096 h 249553"/>
              <a:gd name="connsiteX6" fmla="*/ 625138 w 2140074"/>
              <a:gd name="connsiteY6" fmla="*/ 130178 h 249553"/>
              <a:gd name="connsiteX7" fmla="*/ 653568 w 2140074"/>
              <a:gd name="connsiteY7" fmla="*/ 164021 h 249553"/>
              <a:gd name="connsiteX8" fmla="*/ 688270 w 2140074"/>
              <a:gd name="connsiteY8" fmla="*/ 208500 h 249553"/>
              <a:gd name="connsiteX9" fmla="*/ 704824 w 2140074"/>
              <a:gd name="connsiteY9" fmla="*/ 249553 h 249553"/>
              <a:gd name="connsiteX10" fmla="*/ 751496 w 2140074"/>
              <a:gd name="connsiteY10" fmla="*/ 212418 h 249553"/>
              <a:gd name="connsiteX11" fmla="*/ 785068 w 2140074"/>
              <a:gd name="connsiteY11" fmla="*/ 164915 h 249553"/>
              <a:gd name="connsiteX12" fmla="*/ 828782 w 2140074"/>
              <a:gd name="connsiteY12" fmla="*/ 125878 h 249553"/>
              <a:gd name="connsiteX13" fmla="*/ 974995 w 2140074"/>
              <a:gd name="connsiteY13" fmla="*/ 82198 h 249553"/>
              <a:gd name="connsiteX14" fmla="*/ 1258958 w 2140074"/>
              <a:gd name="connsiteY14" fmla="*/ 87293 h 249553"/>
              <a:gd name="connsiteX15" fmla="*/ 1642199 w 2140074"/>
              <a:gd name="connsiteY15" fmla="*/ 132220 h 249553"/>
              <a:gd name="connsiteX16" fmla="*/ 1789028 w 2140074"/>
              <a:gd name="connsiteY16" fmla="*/ 148530 h 249553"/>
              <a:gd name="connsiteX17" fmla="*/ 1975893 w 2140074"/>
              <a:gd name="connsiteY17" fmla="*/ 138854 h 249553"/>
              <a:gd name="connsiteX18" fmla="*/ 2065686 w 2140074"/>
              <a:gd name="connsiteY18" fmla="*/ 112867 h 249553"/>
              <a:gd name="connsiteX19" fmla="*/ 2127723 w 2140074"/>
              <a:gd name="connsiteY19" fmla="*/ 69291 h 249553"/>
              <a:gd name="connsiteX20" fmla="*/ 2140074 w 2140074"/>
              <a:gd name="connsiteY20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211935 w 2140074"/>
              <a:gd name="connsiteY3" fmla="*/ 149317 h 249553"/>
              <a:gd name="connsiteX4" fmla="*/ 513059 w 2140074"/>
              <a:gd name="connsiteY4" fmla="*/ 88246 h 249553"/>
              <a:gd name="connsiteX5" fmla="*/ 576620 w 2140074"/>
              <a:gd name="connsiteY5" fmla="*/ 108096 h 249553"/>
              <a:gd name="connsiteX6" fmla="*/ 625138 w 2140074"/>
              <a:gd name="connsiteY6" fmla="*/ 130178 h 249553"/>
              <a:gd name="connsiteX7" fmla="*/ 653568 w 2140074"/>
              <a:gd name="connsiteY7" fmla="*/ 164021 h 249553"/>
              <a:gd name="connsiteX8" fmla="*/ 688270 w 2140074"/>
              <a:gd name="connsiteY8" fmla="*/ 208500 h 249553"/>
              <a:gd name="connsiteX9" fmla="*/ 704824 w 2140074"/>
              <a:gd name="connsiteY9" fmla="*/ 249553 h 249553"/>
              <a:gd name="connsiteX10" fmla="*/ 751496 w 2140074"/>
              <a:gd name="connsiteY10" fmla="*/ 212418 h 249553"/>
              <a:gd name="connsiteX11" fmla="*/ 785068 w 2140074"/>
              <a:gd name="connsiteY11" fmla="*/ 164915 h 249553"/>
              <a:gd name="connsiteX12" fmla="*/ 828782 w 2140074"/>
              <a:gd name="connsiteY12" fmla="*/ 125878 h 249553"/>
              <a:gd name="connsiteX13" fmla="*/ 974995 w 2140074"/>
              <a:gd name="connsiteY13" fmla="*/ 82198 h 249553"/>
              <a:gd name="connsiteX14" fmla="*/ 1258958 w 2140074"/>
              <a:gd name="connsiteY14" fmla="*/ 87293 h 249553"/>
              <a:gd name="connsiteX15" fmla="*/ 1642199 w 2140074"/>
              <a:gd name="connsiteY15" fmla="*/ 132220 h 249553"/>
              <a:gd name="connsiteX16" fmla="*/ 1789028 w 2140074"/>
              <a:gd name="connsiteY16" fmla="*/ 148530 h 249553"/>
              <a:gd name="connsiteX17" fmla="*/ 1975893 w 2140074"/>
              <a:gd name="connsiteY17" fmla="*/ 138854 h 249553"/>
              <a:gd name="connsiteX18" fmla="*/ 2065686 w 2140074"/>
              <a:gd name="connsiteY18" fmla="*/ 112867 h 249553"/>
              <a:gd name="connsiteX19" fmla="*/ 2127723 w 2140074"/>
              <a:gd name="connsiteY19" fmla="*/ 69291 h 249553"/>
              <a:gd name="connsiteX20" fmla="*/ 2140074 w 2140074"/>
              <a:gd name="connsiteY20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211935 w 2140074"/>
              <a:gd name="connsiteY3" fmla="*/ 149317 h 249553"/>
              <a:gd name="connsiteX4" fmla="*/ 397879 w 2140074"/>
              <a:gd name="connsiteY4" fmla="*/ 115039 h 249553"/>
              <a:gd name="connsiteX5" fmla="*/ 513059 w 2140074"/>
              <a:gd name="connsiteY5" fmla="*/ 88246 h 249553"/>
              <a:gd name="connsiteX6" fmla="*/ 576620 w 2140074"/>
              <a:gd name="connsiteY6" fmla="*/ 108096 h 249553"/>
              <a:gd name="connsiteX7" fmla="*/ 625138 w 2140074"/>
              <a:gd name="connsiteY7" fmla="*/ 130178 h 249553"/>
              <a:gd name="connsiteX8" fmla="*/ 653568 w 2140074"/>
              <a:gd name="connsiteY8" fmla="*/ 164021 h 249553"/>
              <a:gd name="connsiteX9" fmla="*/ 688270 w 2140074"/>
              <a:gd name="connsiteY9" fmla="*/ 20850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211935 w 2140074"/>
              <a:gd name="connsiteY3" fmla="*/ 149317 h 249553"/>
              <a:gd name="connsiteX4" fmla="*/ 362519 w 2140074"/>
              <a:gd name="connsiteY4" fmla="*/ 95992 h 249553"/>
              <a:gd name="connsiteX5" fmla="*/ 513059 w 2140074"/>
              <a:gd name="connsiteY5" fmla="*/ 88246 h 249553"/>
              <a:gd name="connsiteX6" fmla="*/ 576620 w 2140074"/>
              <a:gd name="connsiteY6" fmla="*/ 108096 h 249553"/>
              <a:gd name="connsiteX7" fmla="*/ 625138 w 2140074"/>
              <a:gd name="connsiteY7" fmla="*/ 130178 h 249553"/>
              <a:gd name="connsiteX8" fmla="*/ 653568 w 2140074"/>
              <a:gd name="connsiteY8" fmla="*/ 164021 h 249553"/>
              <a:gd name="connsiteX9" fmla="*/ 688270 w 2140074"/>
              <a:gd name="connsiteY9" fmla="*/ 20850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211935 w 2140074"/>
              <a:gd name="connsiteY3" fmla="*/ 149317 h 249553"/>
              <a:gd name="connsiteX4" fmla="*/ 362519 w 2140074"/>
              <a:gd name="connsiteY4" fmla="*/ 95992 h 249553"/>
              <a:gd name="connsiteX5" fmla="*/ 513059 w 2140074"/>
              <a:gd name="connsiteY5" fmla="*/ 88246 h 249553"/>
              <a:gd name="connsiteX6" fmla="*/ 576620 w 2140074"/>
              <a:gd name="connsiteY6" fmla="*/ 108096 h 249553"/>
              <a:gd name="connsiteX7" fmla="*/ 625138 w 2140074"/>
              <a:gd name="connsiteY7" fmla="*/ 130178 h 249553"/>
              <a:gd name="connsiteX8" fmla="*/ 653568 w 2140074"/>
              <a:gd name="connsiteY8" fmla="*/ 164021 h 249553"/>
              <a:gd name="connsiteX9" fmla="*/ 688270 w 2140074"/>
              <a:gd name="connsiteY9" fmla="*/ 20850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211935 w 2140074"/>
              <a:gd name="connsiteY3" fmla="*/ 135033 h 249553"/>
              <a:gd name="connsiteX4" fmla="*/ 362519 w 2140074"/>
              <a:gd name="connsiteY4" fmla="*/ 95992 h 249553"/>
              <a:gd name="connsiteX5" fmla="*/ 513059 w 2140074"/>
              <a:gd name="connsiteY5" fmla="*/ 88246 h 249553"/>
              <a:gd name="connsiteX6" fmla="*/ 576620 w 2140074"/>
              <a:gd name="connsiteY6" fmla="*/ 108096 h 249553"/>
              <a:gd name="connsiteX7" fmla="*/ 625138 w 2140074"/>
              <a:gd name="connsiteY7" fmla="*/ 130178 h 249553"/>
              <a:gd name="connsiteX8" fmla="*/ 653568 w 2140074"/>
              <a:gd name="connsiteY8" fmla="*/ 164021 h 249553"/>
              <a:gd name="connsiteX9" fmla="*/ 688270 w 2140074"/>
              <a:gd name="connsiteY9" fmla="*/ 20850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211935 w 2140074"/>
              <a:gd name="connsiteY3" fmla="*/ 135033 h 249553"/>
              <a:gd name="connsiteX4" fmla="*/ 362519 w 2140074"/>
              <a:gd name="connsiteY4" fmla="*/ 95992 h 249553"/>
              <a:gd name="connsiteX5" fmla="*/ 513059 w 2140074"/>
              <a:gd name="connsiteY5" fmla="*/ 88246 h 249553"/>
              <a:gd name="connsiteX6" fmla="*/ 576620 w 2140074"/>
              <a:gd name="connsiteY6" fmla="*/ 108096 h 249553"/>
              <a:gd name="connsiteX7" fmla="*/ 625138 w 2140074"/>
              <a:gd name="connsiteY7" fmla="*/ 130178 h 249553"/>
              <a:gd name="connsiteX8" fmla="*/ 653568 w 2140074"/>
              <a:gd name="connsiteY8" fmla="*/ 164021 h 249553"/>
              <a:gd name="connsiteX9" fmla="*/ 688270 w 2140074"/>
              <a:gd name="connsiteY9" fmla="*/ 20850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54317"/>
              <a:gd name="connsiteX1" fmla="*/ 12627 w 2140074"/>
              <a:gd name="connsiteY1" fmla="*/ 74610 h 254317"/>
              <a:gd name="connsiteX2" fmla="*/ 77534 w 2140074"/>
              <a:gd name="connsiteY2" fmla="*/ 125459 h 254317"/>
              <a:gd name="connsiteX3" fmla="*/ 211935 w 2140074"/>
              <a:gd name="connsiteY3" fmla="*/ 135033 h 254317"/>
              <a:gd name="connsiteX4" fmla="*/ 362519 w 2140074"/>
              <a:gd name="connsiteY4" fmla="*/ 95992 h 254317"/>
              <a:gd name="connsiteX5" fmla="*/ 513059 w 2140074"/>
              <a:gd name="connsiteY5" fmla="*/ 88246 h 254317"/>
              <a:gd name="connsiteX6" fmla="*/ 576620 w 2140074"/>
              <a:gd name="connsiteY6" fmla="*/ 108096 h 254317"/>
              <a:gd name="connsiteX7" fmla="*/ 625138 w 2140074"/>
              <a:gd name="connsiteY7" fmla="*/ 130178 h 254317"/>
              <a:gd name="connsiteX8" fmla="*/ 653568 w 2140074"/>
              <a:gd name="connsiteY8" fmla="*/ 164021 h 254317"/>
              <a:gd name="connsiteX9" fmla="*/ 688270 w 2140074"/>
              <a:gd name="connsiteY9" fmla="*/ 208500 h 254317"/>
              <a:gd name="connsiteX10" fmla="*/ 733110 w 2140074"/>
              <a:gd name="connsiteY10" fmla="*/ 254317 h 254317"/>
              <a:gd name="connsiteX11" fmla="*/ 751496 w 2140074"/>
              <a:gd name="connsiteY11" fmla="*/ 212418 h 254317"/>
              <a:gd name="connsiteX12" fmla="*/ 785068 w 2140074"/>
              <a:gd name="connsiteY12" fmla="*/ 164915 h 254317"/>
              <a:gd name="connsiteX13" fmla="*/ 828782 w 2140074"/>
              <a:gd name="connsiteY13" fmla="*/ 125878 h 254317"/>
              <a:gd name="connsiteX14" fmla="*/ 974995 w 2140074"/>
              <a:gd name="connsiteY14" fmla="*/ 82198 h 254317"/>
              <a:gd name="connsiteX15" fmla="*/ 1258958 w 2140074"/>
              <a:gd name="connsiteY15" fmla="*/ 87293 h 254317"/>
              <a:gd name="connsiteX16" fmla="*/ 1642199 w 2140074"/>
              <a:gd name="connsiteY16" fmla="*/ 132220 h 254317"/>
              <a:gd name="connsiteX17" fmla="*/ 1789028 w 2140074"/>
              <a:gd name="connsiteY17" fmla="*/ 148530 h 254317"/>
              <a:gd name="connsiteX18" fmla="*/ 1975893 w 2140074"/>
              <a:gd name="connsiteY18" fmla="*/ 138854 h 254317"/>
              <a:gd name="connsiteX19" fmla="*/ 2065686 w 2140074"/>
              <a:gd name="connsiteY19" fmla="*/ 112867 h 254317"/>
              <a:gd name="connsiteX20" fmla="*/ 2127723 w 2140074"/>
              <a:gd name="connsiteY20" fmla="*/ 69291 h 254317"/>
              <a:gd name="connsiteX21" fmla="*/ 2140074 w 2140074"/>
              <a:gd name="connsiteY21" fmla="*/ 0 h 254317"/>
              <a:gd name="connsiteX0" fmla="*/ 5557 w 2140074"/>
              <a:gd name="connsiteY0" fmla="*/ 2086 h 254317"/>
              <a:gd name="connsiteX1" fmla="*/ 12627 w 2140074"/>
              <a:gd name="connsiteY1" fmla="*/ 74610 h 254317"/>
              <a:gd name="connsiteX2" fmla="*/ 77534 w 2140074"/>
              <a:gd name="connsiteY2" fmla="*/ 125459 h 254317"/>
              <a:gd name="connsiteX3" fmla="*/ 211935 w 2140074"/>
              <a:gd name="connsiteY3" fmla="*/ 135033 h 254317"/>
              <a:gd name="connsiteX4" fmla="*/ 362519 w 2140074"/>
              <a:gd name="connsiteY4" fmla="*/ 95992 h 254317"/>
              <a:gd name="connsiteX5" fmla="*/ 513059 w 2140074"/>
              <a:gd name="connsiteY5" fmla="*/ 88246 h 254317"/>
              <a:gd name="connsiteX6" fmla="*/ 576620 w 2140074"/>
              <a:gd name="connsiteY6" fmla="*/ 108096 h 254317"/>
              <a:gd name="connsiteX7" fmla="*/ 625138 w 2140074"/>
              <a:gd name="connsiteY7" fmla="*/ 130178 h 254317"/>
              <a:gd name="connsiteX8" fmla="*/ 653568 w 2140074"/>
              <a:gd name="connsiteY8" fmla="*/ 164021 h 254317"/>
              <a:gd name="connsiteX9" fmla="*/ 688270 w 2140074"/>
              <a:gd name="connsiteY9" fmla="*/ 208500 h 254317"/>
              <a:gd name="connsiteX10" fmla="*/ 733110 w 2140074"/>
              <a:gd name="connsiteY10" fmla="*/ 254317 h 254317"/>
              <a:gd name="connsiteX11" fmla="*/ 751496 w 2140074"/>
              <a:gd name="connsiteY11" fmla="*/ 212418 h 254317"/>
              <a:gd name="connsiteX12" fmla="*/ 785068 w 2140074"/>
              <a:gd name="connsiteY12" fmla="*/ 164915 h 254317"/>
              <a:gd name="connsiteX13" fmla="*/ 828782 w 2140074"/>
              <a:gd name="connsiteY13" fmla="*/ 125878 h 254317"/>
              <a:gd name="connsiteX14" fmla="*/ 974995 w 2140074"/>
              <a:gd name="connsiteY14" fmla="*/ 82198 h 254317"/>
              <a:gd name="connsiteX15" fmla="*/ 1258958 w 2140074"/>
              <a:gd name="connsiteY15" fmla="*/ 87293 h 254317"/>
              <a:gd name="connsiteX16" fmla="*/ 1642199 w 2140074"/>
              <a:gd name="connsiteY16" fmla="*/ 132220 h 254317"/>
              <a:gd name="connsiteX17" fmla="*/ 1789028 w 2140074"/>
              <a:gd name="connsiteY17" fmla="*/ 148530 h 254317"/>
              <a:gd name="connsiteX18" fmla="*/ 1975893 w 2140074"/>
              <a:gd name="connsiteY18" fmla="*/ 138854 h 254317"/>
              <a:gd name="connsiteX19" fmla="*/ 2065686 w 2140074"/>
              <a:gd name="connsiteY19" fmla="*/ 112867 h 254317"/>
              <a:gd name="connsiteX20" fmla="*/ 2127723 w 2140074"/>
              <a:gd name="connsiteY20" fmla="*/ 69291 h 254317"/>
              <a:gd name="connsiteX21" fmla="*/ 2140074 w 2140074"/>
              <a:gd name="connsiteY21" fmla="*/ 0 h 254317"/>
              <a:gd name="connsiteX0" fmla="*/ 5557 w 2140074"/>
              <a:gd name="connsiteY0" fmla="*/ 2086 h 254317"/>
              <a:gd name="connsiteX1" fmla="*/ 12627 w 2140074"/>
              <a:gd name="connsiteY1" fmla="*/ 74610 h 254317"/>
              <a:gd name="connsiteX2" fmla="*/ 77534 w 2140074"/>
              <a:gd name="connsiteY2" fmla="*/ 125459 h 254317"/>
              <a:gd name="connsiteX3" fmla="*/ 211935 w 2140074"/>
              <a:gd name="connsiteY3" fmla="*/ 135033 h 254317"/>
              <a:gd name="connsiteX4" fmla="*/ 362519 w 2140074"/>
              <a:gd name="connsiteY4" fmla="*/ 95992 h 254317"/>
              <a:gd name="connsiteX5" fmla="*/ 513059 w 2140074"/>
              <a:gd name="connsiteY5" fmla="*/ 88246 h 254317"/>
              <a:gd name="connsiteX6" fmla="*/ 576620 w 2140074"/>
              <a:gd name="connsiteY6" fmla="*/ 108096 h 254317"/>
              <a:gd name="connsiteX7" fmla="*/ 625138 w 2140074"/>
              <a:gd name="connsiteY7" fmla="*/ 130178 h 254317"/>
              <a:gd name="connsiteX8" fmla="*/ 653568 w 2140074"/>
              <a:gd name="connsiteY8" fmla="*/ 164021 h 254317"/>
              <a:gd name="connsiteX9" fmla="*/ 688270 w 2140074"/>
              <a:gd name="connsiteY9" fmla="*/ 208500 h 254317"/>
              <a:gd name="connsiteX10" fmla="*/ 733110 w 2140074"/>
              <a:gd name="connsiteY10" fmla="*/ 254317 h 254317"/>
              <a:gd name="connsiteX11" fmla="*/ 751496 w 2140074"/>
              <a:gd name="connsiteY11" fmla="*/ 212418 h 254317"/>
              <a:gd name="connsiteX12" fmla="*/ 785068 w 2140074"/>
              <a:gd name="connsiteY12" fmla="*/ 164915 h 254317"/>
              <a:gd name="connsiteX13" fmla="*/ 828782 w 2140074"/>
              <a:gd name="connsiteY13" fmla="*/ 125878 h 254317"/>
              <a:gd name="connsiteX14" fmla="*/ 974995 w 2140074"/>
              <a:gd name="connsiteY14" fmla="*/ 82198 h 254317"/>
              <a:gd name="connsiteX15" fmla="*/ 1258958 w 2140074"/>
              <a:gd name="connsiteY15" fmla="*/ 87293 h 254317"/>
              <a:gd name="connsiteX16" fmla="*/ 1642199 w 2140074"/>
              <a:gd name="connsiteY16" fmla="*/ 132220 h 254317"/>
              <a:gd name="connsiteX17" fmla="*/ 1789028 w 2140074"/>
              <a:gd name="connsiteY17" fmla="*/ 148530 h 254317"/>
              <a:gd name="connsiteX18" fmla="*/ 1975893 w 2140074"/>
              <a:gd name="connsiteY18" fmla="*/ 138854 h 254317"/>
              <a:gd name="connsiteX19" fmla="*/ 2065686 w 2140074"/>
              <a:gd name="connsiteY19" fmla="*/ 112867 h 254317"/>
              <a:gd name="connsiteX20" fmla="*/ 2127723 w 2140074"/>
              <a:gd name="connsiteY20" fmla="*/ 69291 h 254317"/>
              <a:gd name="connsiteX21" fmla="*/ 2140074 w 2140074"/>
              <a:gd name="connsiteY21" fmla="*/ 0 h 254317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576620 w 2140074"/>
              <a:gd name="connsiteY6" fmla="*/ 108096 h 244795"/>
              <a:gd name="connsiteX7" fmla="*/ 625138 w 2140074"/>
              <a:gd name="connsiteY7" fmla="*/ 130178 h 244795"/>
              <a:gd name="connsiteX8" fmla="*/ 653568 w 2140074"/>
              <a:gd name="connsiteY8" fmla="*/ 164021 h 244795"/>
              <a:gd name="connsiteX9" fmla="*/ 688270 w 2140074"/>
              <a:gd name="connsiteY9" fmla="*/ 208500 h 244795"/>
              <a:gd name="connsiteX10" fmla="*/ 704820 w 2140074"/>
              <a:gd name="connsiteY10" fmla="*/ 244795 h 244795"/>
              <a:gd name="connsiteX11" fmla="*/ 751496 w 2140074"/>
              <a:gd name="connsiteY11" fmla="*/ 212418 h 244795"/>
              <a:gd name="connsiteX12" fmla="*/ 785068 w 2140074"/>
              <a:gd name="connsiteY12" fmla="*/ 164915 h 244795"/>
              <a:gd name="connsiteX13" fmla="*/ 828782 w 2140074"/>
              <a:gd name="connsiteY13" fmla="*/ 125878 h 244795"/>
              <a:gd name="connsiteX14" fmla="*/ 974995 w 2140074"/>
              <a:gd name="connsiteY14" fmla="*/ 82198 h 244795"/>
              <a:gd name="connsiteX15" fmla="*/ 1258958 w 2140074"/>
              <a:gd name="connsiteY15" fmla="*/ 87293 h 244795"/>
              <a:gd name="connsiteX16" fmla="*/ 1642199 w 2140074"/>
              <a:gd name="connsiteY16" fmla="*/ 132220 h 244795"/>
              <a:gd name="connsiteX17" fmla="*/ 1789028 w 2140074"/>
              <a:gd name="connsiteY17" fmla="*/ 148530 h 244795"/>
              <a:gd name="connsiteX18" fmla="*/ 1975893 w 2140074"/>
              <a:gd name="connsiteY18" fmla="*/ 138854 h 244795"/>
              <a:gd name="connsiteX19" fmla="*/ 2065686 w 2140074"/>
              <a:gd name="connsiteY19" fmla="*/ 112867 h 244795"/>
              <a:gd name="connsiteX20" fmla="*/ 2127723 w 2140074"/>
              <a:gd name="connsiteY20" fmla="*/ 69291 h 244795"/>
              <a:gd name="connsiteX21" fmla="*/ 2140074 w 2140074"/>
              <a:gd name="connsiteY21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576620 w 2140074"/>
              <a:gd name="connsiteY6" fmla="*/ 108096 h 244795"/>
              <a:gd name="connsiteX7" fmla="*/ 625138 w 2140074"/>
              <a:gd name="connsiteY7" fmla="*/ 130178 h 244795"/>
              <a:gd name="connsiteX8" fmla="*/ 653568 w 2140074"/>
              <a:gd name="connsiteY8" fmla="*/ 164021 h 244795"/>
              <a:gd name="connsiteX9" fmla="*/ 688270 w 2140074"/>
              <a:gd name="connsiteY9" fmla="*/ 208500 h 244795"/>
              <a:gd name="connsiteX10" fmla="*/ 704820 w 2140074"/>
              <a:gd name="connsiteY10" fmla="*/ 244795 h 244795"/>
              <a:gd name="connsiteX11" fmla="*/ 751496 w 2140074"/>
              <a:gd name="connsiteY11" fmla="*/ 212418 h 244795"/>
              <a:gd name="connsiteX12" fmla="*/ 828782 w 2140074"/>
              <a:gd name="connsiteY12" fmla="*/ 125878 h 244795"/>
              <a:gd name="connsiteX13" fmla="*/ 974995 w 2140074"/>
              <a:gd name="connsiteY13" fmla="*/ 82198 h 244795"/>
              <a:gd name="connsiteX14" fmla="*/ 1258958 w 2140074"/>
              <a:gd name="connsiteY14" fmla="*/ 87293 h 244795"/>
              <a:gd name="connsiteX15" fmla="*/ 1642199 w 2140074"/>
              <a:gd name="connsiteY15" fmla="*/ 132220 h 244795"/>
              <a:gd name="connsiteX16" fmla="*/ 1789028 w 2140074"/>
              <a:gd name="connsiteY16" fmla="*/ 148530 h 244795"/>
              <a:gd name="connsiteX17" fmla="*/ 1975893 w 2140074"/>
              <a:gd name="connsiteY17" fmla="*/ 138854 h 244795"/>
              <a:gd name="connsiteX18" fmla="*/ 2065686 w 2140074"/>
              <a:gd name="connsiteY18" fmla="*/ 112867 h 244795"/>
              <a:gd name="connsiteX19" fmla="*/ 2127723 w 2140074"/>
              <a:gd name="connsiteY19" fmla="*/ 69291 h 244795"/>
              <a:gd name="connsiteX20" fmla="*/ 2140074 w 2140074"/>
              <a:gd name="connsiteY20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576620 w 2140074"/>
              <a:gd name="connsiteY6" fmla="*/ 108096 h 244795"/>
              <a:gd name="connsiteX7" fmla="*/ 625138 w 2140074"/>
              <a:gd name="connsiteY7" fmla="*/ 130178 h 244795"/>
              <a:gd name="connsiteX8" fmla="*/ 653568 w 2140074"/>
              <a:gd name="connsiteY8" fmla="*/ 164021 h 244795"/>
              <a:gd name="connsiteX9" fmla="*/ 688270 w 2140074"/>
              <a:gd name="connsiteY9" fmla="*/ 208500 h 244795"/>
              <a:gd name="connsiteX10" fmla="*/ 704820 w 2140074"/>
              <a:gd name="connsiteY10" fmla="*/ 244795 h 244795"/>
              <a:gd name="connsiteX11" fmla="*/ 828782 w 2140074"/>
              <a:gd name="connsiteY11" fmla="*/ 125878 h 244795"/>
              <a:gd name="connsiteX12" fmla="*/ 974995 w 2140074"/>
              <a:gd name="connsiteY12" fmla="*/ 82198 h 244795"/>
              <a:gd name="connsiteX13" fmla="*/ 1258958 w 2140074"/>
              <a:gd name="connsiteY13" fmla="*/ 87293 h 244795"/>
              <a:gd name="connsiteX14" fmla="*/ 1642199 w 2140074"/>
              <a:gd name="connsiteY14" fmla="*/ 132220 h 244795"/>
              <a:gd name="connsiteX15" fmla="*/ 1789028 w 2140074"/>
              <a:gd name="connsiteY15" fmla="*/ 148530 h 244795"/>
              <a:gd name="connsiteX16" fmla="*/ 1975893 w 2140074"/>
              <a:gd name="connsiteY16" fmla="*/ 138854 h 244795"/>
              <a:gd name="connsiteX17" fmla="*/ 2065686 w 2140074"/>
              <a:gd name="connsiteY17" fmla="*/ 112867 h 244795"/>
              <a:gd name="connsiteX18" fmla="*/ 2127723 w 2140074"/>
              <a:gd name="connsiteY18" fmla="*/ 69291 h 244795"/>
              <a:gd name="connsiteX19" fmla="*/ 2140074 w 2140074"/>
              <a:gd name="connsiteY19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576620 w 2140074"/>
              <a:gd name="connsiteY6" fmla="*/ 108096 h 244795"/>
              <a:gd name="connsiteX7" fmla="*/ 625138 w 2140074"/>
              <a:gd name="connsiteY7" fmla="*/ 130178 h 244795"/>
              <a:gd name="connsiteX8" fmla="*/ 688270 w 2140074"/>
              <a:gd name="connsiteY8" fmla="*/ 208500 h 244795"/>
              <a:gd name="connsiteX9" fmla="*/ 704820 w 2140074"/>
              <a:gd name="connsiteY9" fmla="*/ 244795 h 244795"/>
              <a:gd name="connsiteX10" fmla="*/ 828782 w 2140074"/>
              <a:gd name="connsiteY10" fmla="*/ 125878 h 244795"/>
              <a:gd name="connsiteX11" fmla="*/ 974995 w 2140074"/>
              <a:gd name="connsiteY11" fmla="*/ 82198 h 244795"/>
              <a:gd name="connsiteX12" fmla="*/ 1258958 w 2140074"/>
              <a:gd name="connsiteY12" fmla="*/ 87293 h 244795"/>
              <a:gd name="connsiteX13" fmla="*/ 1642199 w 2140074"/>
              <a:gd name="connsiteY13" fmla="*/ 132220 h 244795"/>
              <a:gd name="connsiteX14" fmla="*/ 1789028 w 2140074"/>
              <a:gd name="connsiteY14" fmla="*/ 148530 h 244795"/>
              <a:gd name="connsiteX15" fmla="*/ 1975893 w 2140074"/>
              <a:gd name="connsiteY15" fmla="*/ 138854 h 244795"/>
              <a:gd name="connsiteX16" fmla="*/ 2065686 w 2140074"/>
              <a:gd name="connsiteY16" fmla="*/ 112867 h 244795"/>
              <a:gd name="connsiteX17" fmla="*/ 2127723 w 2140074"/>
              <a:gd name="connsiteY17" fmla="*/ 69291 h 244795"/>
              <a:gd name="connsiteX18" fmla="*/ 2140074 w 2140074"/>
              <a:gd name="connsiteY18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576620 w 2140074"/>
              <a:gd name="connsiteY6" fmla="*/ 108096 h 244795"/>
              <a:gd name="connsiteX7" fmla="*/ 688270 w 2140074"/>
              <a:gd name="connsiteY7" fmla="*/ 208500 h 244795"/>
              <a:gd name="connsiteX8" fmla="*/ 704820 w 2140074"/>
              <a:gd name="connsiteY8" fmla="*/ 244795 h 244795"/>
              <a:gd name="connsiteX9" fmla="*/ 828782 w 2140074"/>
              <a:gd name="connsiteY9" fmla="*/ 125878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576620 w 2140074"/>
              <a:gd name="connsiteY6" fmla="*/ 108096 h 244795"/>
              <a:gd name="connsiteX7" fmla="*/ 704820 w 2140074"/>
              <a:gd name="connsiteY7" fmla="*/ 244795 h 244795"/>
              <a:gd name="connsiteX8" fmla="*/ 828782 w 2140074"/>
              <a:gd name="connsiteY8" fmla="*/ 125878 h 244795"/>
              <a:gd name="connsiteX9" fmla="*/ 974995 w 2140074"/>
              <a:gd name="connsiteY9" fmla="*/ 82198 h 244795"/>
              <a:gd name="connsiteX10" fmla="*/ 1258958 w 2140074"/>
              <a:gd name="connsiteY10" fmla="*/ 87293 h 244795"/>
              <a:gd name="connsiteX11" fmla="*/ 1642199 w 2140074"/>
              <a:gd name="connsiteY11" fmla="*/ 132220 h 244795"/>
              <a:gd name="connsiteX12" fmla="*/ 1789028 w 2140074"/>
              <a:gd name="connsiteY12" fmla="*/ 148530 h 244795"/>
              <a:gd name="connsiteX13" fmla="*/ 1975893 w 2140074"/>
              <a:gd name="connsiteY13" fmla="*/ 138854 h 244795"/>
              <a:gd name="connsiteX14" fmla="*/ 2065686 w 2140074"/>
              <a:gd name="connsiteY14" fmla="*/ 112867 h 244795"/>
              <a:gd name="connsiteX15" fmla="*/ 2127723 w 2140074"/>
              <a:gd name="connsiteY15" fmla="*/ 69291 h 244795"/>
              <a:gd name="connsiteX16" fmla="*/ 2140074 w 2140074"/>
              <a:gd name="connsiteY16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704820 w 2140074"/>
              <a:gd name="connsiteY6" fmla="*/ 244795 h 244795"/>
              <a:gd name="connsiteX7" fmla="*/ 828782 w 2140074"/>
              <a:gd name="connsiteY7" fmla="*/ 125878 h 244795"/>
              <a:gd name="connsiteX8" fmla="*/ 974995 w 2140074"/>
              <a:gd name="connsiteY8" fmla="*/ 82198 h 244795"/>
              <a:gd name="connsiteX9" fmla="*/ 1258958 w 2140074"/>
              <a:gd name="connsiteY9" fmla="*/ 87293 h 244795"/>
              <a:gd name="connsiteX10" fmla="*/ 1642199 w 2140074"/>
              <a:gd name="connsiteY10" fmla="*/ 132220 h 244795"/>
              <a:gd name="connsiteX11" fmla="*/ 1789028 w 2140074"/>
              <a:gd name="connsiteY11" fmla="*/ 148530 h 244795"/>
              <a:gd name="connsiteX12" fmla="*/ 1975893 w 2140074"/>
              <a:gd name="connsiteY12" fmla="*/ 138854 h 244795"/>
              <a:gd name="connsiteX13" fmla="*/ 2065686 w 2140074"/>
              <a:gd name="connsiteY13" fmla="*/ 112867 h 244795"/>
              <a:gd name="connsiteX14" fmla="*/ 2127723 w 2140074"/>
              <a:gd name="connsiteY14" fmla="*/ 69291 h 244795"/>
              <a:gd name="connsiteX15" fmla="*/ 2140074 w 2140074"/>
              <a:gd name="connsiteY15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17114 w 2140074"/>
              <a:gd name="connsiteY6" fmla="*/ 157900 h 244795"/>
              <a:gd name="connsiteX7" fmla="*/ 704820 w 2140074"/>
              <a:gd name="connsiteY7" fmla="*/ 244795 h 244795"/>
              <a:gd name="connsiteX8" fmla="*/ 828782 w 2140074"/>
              <a:gd name="connsiteY8" fmla="*/ 125878 h 244795"/>
              <a:gd name="connsiteX9" fmla="*/ 974995 w 2140074"/>
              <a:gd name="connsiteY9" fmla="*/ 82198 h 244795"/>
              <a:gd name="connsiteX10" fmla="*/ 1258958 w 2140074"/>
              <a:gd name="connsiteY10" fmla="*/ 87293 h 244795"/>
              <a:gd name="connsiteX11" fmla="*/ 1642199 w 2140074"/>
              <a:gd name="connsiteY11" fmla="*/ 132220 h 244795"/>
              <a:gd name="connsiteX12" fmla="*/ 1789028 w 2140074"/>
              <a:gd name="connsiteY12" fmla="*/ 148530 h 244795"/>
              <a:gd name="connsiteX13" fmla="*/ 1975893 w 2140074"/>
              <a:gd name="connsiteY13" fmla="*/ 138854 h 244795"/>
              <a:gd name="connsiteX14" fmla="*/ 2065686 w 2140074"/>
              <a:gd name="connsiteY14" fmla="*/ 112867 h 244795"/>
              <a:gd name="connsiteX15" fmla="*/ 2127723 w 2140074"/>
              <a:gd name="connsiteY15" fmla="*/ 69291 h 244795"/>
              <a:gd name="connsiteX16" fmla="*/ 2140074 w 2140074"/>
              <a:gd name="connsiteY16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828782 w 2140074"/>
              <a:gd name="connsiteY8" fmla="*/ 125878 h 244795"/>
              <a:gd name="connsiteX9" fmla="*/ 974995 w 2140074"/>
              <a:gd name="connsiteY9" fmla="*/ 82198 h 244795"/>
              <a:gd name="connsiteX10" fmla="*/ 1258958 w 2140074"/>
              <a:gd name="connsiteY10" fmla="*/ 87293 h 244795"/>
              <a:gd name="connsiteX11" fmla="*/ 1642199 w 2140074"/>
              <a:gd name="connsiteY11" fmla="*/ 132220 h 244795"/>
              <a:gd name="connsiteX12" fmla="*/ 1789028 w 2140074"/>
              <a:gd name="connsiteY12" fmla="*/ 148530 h 244795"/>
              <a:gd name="connsiteX13" fmla="*/ 1975893 w 2140074"/>
              <a:gd name="connsiteY13" fmla="*/ 138854 h 244795"/>
              <a:gd name="connsiteX14" fmla="*/ 2065686 w 2140074"/>
              <a:gd name="connsiteY14" fmla="*/ 112867 h 244795"/>
              <a:gd name="connsiteX15" fmla="*/ 2127723 w 2140074"/>
              <a:gd name="connsiteY15" fmla="*/ 69291 h 244795"/>
              <a:gd name="connsiteX16" fmla="*/ 2140074 w 2140074"/>
              <a:gd name="connsiteY16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828782 w 2140074"/>
              <a:gd name="connsiteY8" fmla="*/ 125878 h 244795"/>
              <a:gd name="connsiteX9" fmla="*/ 974995 w 2140074"/>
              <a:gd name="connsiteY9" fmla="*/ 82198 h 244795"/>
              <a:gd name="connsiteX10" fmla="*/ 1258958 w 2140074"/>
              <a:gd name="connsiteY10" fmla="*/ 87293 h 244795"/>
              <a:gd name="connsiteX11" fmla="*/ 1642199 w 2140074"/>
              <a:gd name="connsiteY11" fmla="*/ 132220 h 244795"/>
              <a:gd name="connsiteX12" fmla="*/ 1789028 w 2140074"/>
              <a:gd name="connsiteY12" fmla="*/ 148530 h 244795"/>
              <a:gd name="connsiteX13" fmla="*/ 1975893 w 2140074"/>
              <a:gd name="connsiteY13" fmla="*/ 138854 h 244795"/>
              <a:gd name="connsiteX14" fmla="*/ 2065686 w 2140074"/>
              <a:gd name="connsiteY14" fmla="*/ 112867 h 244795"/>
              <a:gd name="connsiteX15" fmla="*/ 2127723 w 2140074"/>
              <a:gd name="connsiteY15" fmla="*/ 69291 h 244795"/>
              <a:gd name="connsiteX16" fmla="*/ 2140074 w 2140074"/>
              <a:gd name="connsiteY16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828782 w 2140074"/>
              <a:gd name="connsiteY8" fmla="*/ 125878 h 244795"/>
              <a:gd name="connsiteX9" fmla="*/ 974995 w 2140074"/>
              <a:gd name="connsiteY9" fmla="*/ 82198 h 244795"/>
              <a:gd name="connsiteX10" fmla="*/ 1258958 w 2140074"/>
              <a:gd name="connsiteY10" fmla="*/ 87293 h 244795"/>
              <a:gd name="connsiteX11" fmla="*/ 1642199 w 2140074"/>
              <a:gd name="connsiteY11" fmla="*/ 132220 h 244795"/>
              <a:gd name="connsiteX12" fmla="*/ 1789028 w 2140074"/>
              <a:gd name="connsiteY12" fmla="*/ 148530 h 244795"/>
              <a:gd name="connsiteX13" fmla="*/ 1975893 w 2140074"/>
              <a:gd name="connsiteY13" fmla="*/ 138854 h 244795"/>
              <a:gd name="connsiteX14" fmla="*/ 2065686 w 2140074"/>
              <a:gd name="connsiteY14" fmla="*/ 112867 h 244795"/>
              <a:gd name="connsiteX15" fmla="*/ 2127723 w 2140074"/>
              <a:gd name="connsiteY15" fmla="*/ 69291 h 244795"/>
              <a:gd name="connsiteX16" fmla="*/ 2140074 w 2140074"/>
              <a:gd name="connsiteY16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28782 w 2140074"/>
              <a:gd name="connsiteY9" fmla="*/ 125878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28782 w 2140074"/>
              <a:gd name="connsiteY9" fmla="*/ 125878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14081 w 2140074"/>
              <a:gd name="connsiteY10" fmla="*/ 93601 h 244795"/>
              <a:gd name="connsiteX11" fmla="*/ 974995 w 2140074"/>
              <a:gd name="connsiteY11" fmla="*/ 82198 h 244795"/>
              <a:gd name="connsiteX12" fmla="*/ 1258958 w 2140074"/>
              <a:gd name="connsiteY12" fmla="*/ 87293 h 244795"/>
              <a:gd name="connsiteX13" fmla="*/ 1642199 w 2140074"/>
              <a:gd name="connsiteY13" fmla="*/ 132220 h 244795"/>
              <a:gd name="connsiteX14" fmla="*/ 1789028 w 2140074"/>
              <a:gd name="connsiteY14" fmla="*/ 148530 h 244795"/>
              <a:gd name="connsiteX15" fmla="*/ 1975893 w 2140074"/>
              <a:gd name="connsiteY15" fmla="*/ 138854 h 244795"/>
              <a:gd name="connsiteX16" fmla="*/ 2065686 w 2140074"/>
              <a:gd name="connsiteY16" fmla="*/ 112867 h 244795"/>
              <a:gd name="connsiteX17" fmla="*/ 2127723 w 2140074"/>
              <a:gd name="connsiteY17" fmla="*/ 69291 h 244795"/>
              <a:gd name="connsiteX18" fmla="*/ 2140074 w 2140074"/>
              <a:gd name="connsiteY18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152094 w 2140074"/>
              <a:gd name="connsiteY11" fmla="*/ 75455 h 244795"/>
              <a:gd name="connsiteX12" fmla="*/ 1258958 w 2140074"/>
              <a:gd name="connsiteY12" fmla="*/ 87293 h 244795"/>
              <a:gd name="connsiteX13" fmla="*/ 1642199 w 2140074"/>
              <a:gd name="connsiteY13" fmla="*/ 132220 h 244795"/>
              <a:gd name="connsiteX14" fmla="*/ 1789028 w 2140074"/>
              <a:gd name="connsiteY14" fmla="*/ 148530 h 244795"/>
              <a:gd name="connsiteX15" fmla="*/ 1975893 w 2140074"/>
              <a:gd name="connsiteY15" fmla="*/ 138854 h 244795"/>
              <a:gd name="connsiteX16" fmla="*/ 2065686 w 2140074"/>
              <a:gd name="connsiteY16" fmla="*/ 112867 h 244795"/>
              <a:gd name="connsiteX17" fmla="*/ 2127723 w 2140074"/>
              <a:gd name="connsiteY17" fmla="*/ 69291 h 244795"/>
              <a:gd name="connsiteX18" fmla="*/ 2140074 w 2140074"/>
              <a:gd name="connsiteY18" fmla="*/ 0 h 244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140074" h="244795">
                <a:moveTo>
                  <a:pt x="5557" y="2086"/>
                </a:moveTo>
                <a:cubicBezTo>
                  <a:pt x="-6441" y="30282"/>
                  <a:pt x="3365" y="40460"/>
                  <a:pt x="12627" y="74610"/>
                </a:cubicBezTo>
                <a:cubicBezTo>
                  <a:pt x="36573" y="97703"/>
                  <a:pt x="28366" y="86774"/>
                  <a:pt x="77534" y="125459"/>
                </a:cubicBezTo>
                <a:cubicBezTo>
                  <a:pt x="160846" y="147386"/>
                  <a:pt x="185054" y="127536"/>
                  <a:pt x="211935" y="135033"/>
                </a:cubicBezTo>
                <a:cubicBezTo>
                  <a:pt x="321901" y="104725"/>
                  <a:pt x="241611" y="129984"/>
                  <a:pt x="362519" y="95992"/>
                </a:cubicBezTo>
                <a:cubicBezTo>
                  <a:pt x="453122" y="85817"/>
                  <a:pt x="431853" y="84192"/>
                  <a:pt x="513059" y="88246"/>
                </a:cubicBezTo>
                <a:cubicBezTo>
                  <a:pt x="578046" y="96807"/>
                  <a:pt x="584232" y="102639"/>
                  <a:pt x="638329" y="143615"/>
                </a:cubicBezTo>
                <a:cubicBezTo>
                  <a:pt x="679799" y="196469"/>
                  <a:pt x="682656" y="211068"/>
                  <a:pt x="704820" y="244795"/>
                </a:cubicBezTo>
                <a:cubicBezTo>
                  <a:pt x="729803" y="219005"/>
                  <a:pt x="712354" y="236076"/>
                  <a:pt x="779770" y="167424"/>
                </a:cubicBezTo>
                <a:lnTo>
                  <a:pt x="857070" y="111594"/>
                </a:lnTo>
                <a:cubicBezTo>
                  <a:pt x="889607" y="97390"/>
                  <a:pt x="858614" y="104394"/>
                  <a:pt x="974995" y="82198"/>
                </a:cubicBezTo>
                <a:cubicBezTo>
                  <a:pt x="1024166" y="76175"/>
                  <a:pt x="1104767" y="74606"/>
                  <a:pt x="1152094" y="75455"/>
                </a:cubicBezTo>
                <a:cubicBezTo>
                  <a:pt x="1199421" y="76304"/>
                  <a:pt x="1177274" y="77832"/>
                  <a:pt x="1258958" y="87293"/>
                </a:cubicBezTo>
                <a:cubicBezTo>
                  <a:pt x="1520717" y="111137"/>
                  <a:pt x="1601674" y="122006"/>
                  <a:pt x="1642199" y="132220"/>
                </a:cubicBezTo>
                <a:lnTo>
                  <a:pt x="1789028" y="148530"/>
                </a:lnTo>
                <a:cubicBezTo>
                  <a:pt x="1844644" y="149636"/>
                  <a:pt x="1929783" y="144798"/>
                  <a:pt x="1975893" y="138854"/>
                </a:cubicBezTo>
                <a:cubicBezTo>
                  <a:pt x="2060557" y="122023"/>
                  <a:pt x="1972936" y="146381"/>
                  <a:pt x="2065686" y="112867"/>
                </a:cubicBezTo>
                <a:lnTo>
                  <a:pt x="2127723" y="69291"/>
                </a:lnTo>
                <a:cubicBezTo>
                  <a:pt x="2151547" y="8929"/>
                  <a:pt x="2131030" y="23096"/>
                  <a:pt x="2140074" y="0"/>
                </a:cubicBezTo>
              </a:path>
            </a:pathLst>
          </a:cu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63" name="Subtitle 2"/>
          <p:cNvSpPr txBox="1">
            <a:spLocks/>
          </p:cNvSpPr>
          <p:nvPr/>
        </p:nvSpPr>
        <p:spPr>
          <a:xfrm>
            <a:off x="6576649" y="3997207"/>
            <a:ext cx="2286000" cy="99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871538" algn="l"/>
                <a:tab pos="23904575" algn="l"/>
              </a:tabLst>
            </a:pPr>
            <a:r>
              <a:rPr lang="en-US" sz="1900" dirty="0" smtClean="0">
                <a:solidFill>
                  <a:schemeClr val="tx1"/>
                </a:solidFill>
                <a:effectLst>
                  <a:glow rad="317500">
                    <a:schemeClr val="bg1">
                      <a:alpha val="92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Midtropospheric</a:t>
            </a:r>
            <a:br>
              <a:rPr lang="en-US" sz="1900" dirty="0" smtClean="0">
                <a:solidFill>
                  <a:schemeClr val="tx1"/>
                </a:solidFill>
                <a:effectLst>
                  <a:glow rad="317500">
                    <a:schemeClr val="bg1">
                      <a:alpha val="92000"/>
                    </a:schemeClr>
                  </a:glow>
                </a:effectLst>
                <a:latin typeface="Arial" pitchFamily="34" charset="0"/>
                <a:cs typeface="Arial" pitchFamily="34" charset="0"/>
              </a:rPr>
            </a:br>
            <a:r>
              <a:rPr lang="en-US" sz="1900" dirty="0" smtClean="0">
                <a:solidFill>
                  <a:schemeClr val="tx1"/>
                </a:solidFill>
                <a:effectLst>
                  <a:glow rad="317500">
                    <a:schemeClr val="bg1">
                      <a:alpha val="92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latent heat release </a:t>
            </a:r>
            <a:br>
              <a:rPr lang="en-US" sz="1900" dirty="0" smtClean="0">
                <a:solidFill>
                  <a:schemeClr val="tx1"/>
                </a:solidFill>
                <a:effectLst>
                  <a:glow rad="317500">
                    <a:schemeClr val="bg1">
                      <a:alpha val="92000"/>
                    </a:schemeClr>
                  </a:glow>
                </a:effectLst>
                <a:latin typeface="Arial" pitchFamily="34" charset="0"/>
                <a:cs typeface="Arial" pitchFamily="34" charset="0"/>
              </a:rPr>
            </a:br>
            <a:r>
              <a:rPr lang="en-US" sz="1900" dirty="0" smtClean="0">
                <a:solidFill>
                  <a:schemeClr val="tx1"/>
                </a:solidFill>
                <a:effectLst>
                  <a:glow rad="317500">
                    <a:schemeClr val="bg1">
                      <a:alpha val="92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(PV2)</a:t>
            </a:r>
          </a:p>
        </p:txBody>
      </p:sp>
      <p:sp>
        <p:nvSpPr>
          <p:cNvPr id="64" name="Freeform 63"/>
          <p:cNvSpPr/>
          <p:nvPr/>
        </p:nvSpPr>
        <p:spPr>
          <a:xfrm rot="16200000">
            <a:off x="7006658" y="1457731"/>
            <a:ext cx="1158303" cy="302844"/>
          </a:xfrm>
          <a:custGeom>
            <a:avLst/>
            <a:gdLst>
              <a:gd name="connsiteX0" fmla="*/ 92927 w 2174488"/>
              <a:gd name="connsiteY0" fmla="*/ 0 h 216829"/>
              <a:gd name="connsiteX1" fmla="*/ 24780 w 2174488"/>
              <a:gd name="connsiteY1" fmla="*/ 43366 h 216829"/>
              <a:gd name="connsiteX2" fmla="*/ 0 w 2174488"/>
              <a:gd name="connsiteY2" fmla="*/ 99122 h 216829"/>
              <a:gd name="connsiteX3" fmla="*/ 24780 w 2174488"/>
              <a:gd name="connsiteY3" fmla="*/ 154878 h 216829"/>
              <a:gd name="connsiteX4" fmla="*/ 86732 w 2174488"/>
              <a:gd name="connsiteY4" fmla="*/ 167269 h 216829"/>
              <a:gd name="connsiteX5" fmla="*/ 179659 w 2174488"/>
              <a:gd name="connsiteY5" fmla="*/ 148683 h 216829"/>
              <a:gd name="connsiteX6" fmla="*/ 297366 w 2174488"/>
              <a:gd name="connsiteY6" fmla="*/ 123903 h 216829"/>
              <a:gd name="connsiteX7" fmla="*/ 458439 w 2174488"/>
              <a:gd name="connsiteY7" fmla="*/ 86732 h 216829"/>
              <a:gd name="connsiteX8" fmla="*/ 563756 w 2174488"/>
              <a:gd name="connsiteY8" fmla="*/ 74342 h 216829"/>
              <a:gd name="connsiteX9" fmla="*/ 675268 w 2174488"/>
              <a:gd name="connsiteY9" fmla="*/ 68147 h 216829"/>
              <a:gd name="connsiteX10" fmla="*/ 762000 w 2174488"/>
              <a:gd name="connsiteY10" fmla="*/ 74342 h 216829"/>
              <a:gd name="connsiteX11" fmla="*/ 848732 w 2174488"/>
              <a:gd name="connsiteY11" fmla="*/ 105317 h 216829"/>
              <a:gd name="connsiteX12" fmla="*/ 873512 w 2174488"/>
              <a:gd name="connsiteY12" fmla="*/ 154878 h 216829"/>
              <a:gd name="connsiteX13" fmla="*/ 873512 w 2174488"/>
              <a:gd name="connsiteY13" fmla="*/ 154878 h 216829"/>
              <a:gd name="connsiteX14" fmla="*/ 879707 w 2174488"/>
              <a:gd name="connsiteY14" fmla="*/ 216829 h 216829"/>
              <a:gd name="connsiteX15" fmla="*/ 923073 w 2174488"/>
              <a:gd name="connsiteY15" fmla="*/ 173464 h 216829"/>
              <a:gd name="connsiteX16" fmla="*/ 985024 w 2174488"/>
              <a:gd name="connsiteY16" fmla="*/ 123903 h 216829"/>
              <a:gd name="connsiteX17" fmla="*/ 1053171 w 2174488"/>
              <a:gd name="connsiteY17" fmla="*/ 86732 h 216829"/>
              <a:gd name="connsiteX18" fmla="*/ 1164683 w 2174488"/>
              <a:gd name="connsiteY18" fmla="*/ 68147 h 216829"/>
              <a:gd name="connsiteX19" fmla="*/ 1282390 w 2174488"/>
              <a:gd name="connsiteY19" fmla="*/ 80537 h 216829"/>
              <a:gd name="connsiteX20" fmla="*/ 1369122 w 2174488"/>
              <a:gd name="connsiteY20" fmla="*/ 111512 h 216829"/>
              <a:gd name="connsiteX21" fmla="*/ 1449659 w 2174488"/>
              <a:gd name="connsiteY21" fmla="*/ 136293 h 216829"/>
              <a:gd name="connsiteX22" fmla="*/ 1604537 w 2174488"/>
              <a:gd name="connsiteY22" fmla="*/ 167269 h 216829"/>
              <a:gd name="connsiteX23" fmla="*/ 1685073 w 2174488"/>
              <a:gd name="connsiteY23" fmla="*/ 179659 h 216829"/>
              <a:gd name="connsiteX24" fmla="*/ 1778000 w 2174488"/>
              <a:gd name="connsiteY24" fmla="*/ 185854 h 216829"/>
              <a:gd name="connsiteX25" fmla="*/ 1883317 w 2174488"/>
              <a:gd name="connsiteY25" fmla="*/ 179659 h 216829"/>
              <a:gd name="connsiteX26" fmla="*/ 1951463 w 2174488"/>
              <a:gd name="connsiteY26" fmla="*/ 154878 h 216829"/>
              <a:gd name="connsiteX27" fmla="*/ 2038195 w 2174488"/>
              <a:gd name="connsiteY27" fmla="*/ 130098 h 216829"/>
              <a:gd name="connsiteX28" fmla="*/ 2038195 w 2174488"/>
              <a:gd name="connsiteY28" fmla="*/ 130098 h 216829"/>
              <a:gd name="connsiteX29" fmla="*/ 2137317 w 2174488"/>
              <a:gd name="connsiteY29" fmla="*/ 80537 h 216829"/>
              <a:gd name="connsiteX30" fmla="*/ 2174488 w 2174488"/>
              <a:gd name="connsiteY30" fmla="*/ 37171 h 216829"/>
              <a:gd name="connsiteX31" fmla="*/ 2174488 w 2174488"/>
              <a:gd name="connsiteY31" fmla="*/ 37171 h 216829"/>
              <a:gd name="connsiteX0" fmla="*/ 60774 w 2174488"/>
              <a:gd name="connsiteY0" fmla="*/ 0 h 258051"/>
              <a:gd name="connsiteX1" fmla="*/ 24780 w 2174488"/>
              <a:gd name="connsiteY1" fmla="*/ 84588 h 258051"/>
              <a:gd name="connsiteX2" fmla="*/ 0 w 2174488"/>
              <a:gd name="connsiteY2" fmla="*/ 140344 h 258051"/>
              <a:gd name="connsiteX3" fmla="*/ 24780 w 2174488"/>
              <a:gd name="connsiteY3" fmla="*/ 196100 h 258051"/>
              <a:gd name="connsiteX4" fmla="*/ 86732 w 2174488"/>
              <a:gd name="connsiteY4" fmla="*/ 208491 h 258051"/>
              <a:gd name="connsiteX5" fmla="*/ 179659 w 2174488"/>
              <a:gd name="connsiteY5" fmla="*/ 189905 h 258051"/>
              <a:gd name="connsiteX6" fmla="*/ 297366 w 2174488"/>
              <a:gd name="connsiteY6" fmla="*/ 165125 h 258051"/>
              <a:gd name="connsiteX7" fmla="*/ 458439 w 2174488"/>
              <a:gd name="connsiteY7" fmla="*/ 127954 h 258051"/>
              <a:gd name="connsiteX8" fmla="*/ 563756 w 2174488"/>
              <a:gd name="connsiteY8" fmla="*/ 115564 h 258051"/>
              <a:gd name="connsiteX9" fmla="*/ 675268 w 2174488"/>
              <a:gd name="connsiteY9" fmla="*/ 109369 h 258051"/>
              <a:gd name="connsiteX10" fmla="*/ 762000 w 2174488"/>
              <a:gd name="connsiteY10" fmla="*/ 115564 h 258051"/>
              <a:gd name="connsiteX11" fmla="*/ 848732 w 2174488"/>
              <a:gd name="connsiteY11" fmla="*/ 146539 h 258051"/>
              <a:gd name="connsiteX12" fmla="*/ 873512 w 2174488"/>
              <a:gd name="connsiteY12" fmla="*/ 196100 h 258051"/>
              <a:gd name="connsiteX13" fmla="*/ 873512 w 2174488"/>
              <a:gd name="connsiteY13" fmla="*/ 196100 h 258051"/>
              <a:gd name="connsiteX14" fmla="*/ 879707 w 2174488"/>
              <a:gd name="connsiteY14" fmla="*/ 258051 h 258051"/>
              <a:gd name="connsiteX15" fmla="*/ 923073 w 2174488"/>
              <a:gd name="connsiteY15" fmla="*/ 214686 h 258051"/>
              <a:gd name="connsiteX16" fmla="*/ 985024 w 2174488"/>
              <a:gd name="connsiteY16" fmla="*/ 165125 h 258051"/>
              <a:gd name="connsiteX17" fmla="*/ 1053171 w 2174488"/>
              <a:gd name="connsiteY17" fmla="*/ 127954 h 258051"/>
              <a:gd name="connsiteX18" fmla="*/ 1164683 w 2174488"/>
              <a:gd name="connsiteY18" fmla="*/ 109369 h 258051"/>
              <a:gd name="connsiteX19" fmla="*/ 1282390 w 2174488"/>
              <a:gd name="connsiteY19" fmla="*/ 121759 h 258051"/>
              <a:gd name="connsiteX20" fmla="*/ 1369122 w 2174488"/>
              <a:gd name="connsiteY20" fmla="*/ 152734 h 258051"/>
              <a:gd name="connsiteX21" fmla="*/ 1449659 w 2174488"/>
              <a:gd name="connsiteY21" fmla="*/ 177515 h 258051"/>
              <a:gd name="connsiteX22" fmla="*/ 1604537 w 2174488"/>
              <a:gd name="connsiteY22" fmla="*/ 208491 h 258051"/>
              <a:gd name="connsiteX23" fmla="*/ 1685073 w 2174488"/>
              <a:gd name="connsiteY23" fmla="*/ 220881 h 258051"/>
              <a:gd name="connsiteX24" fmla="*/ 1778000 w 2174488"/>
              <a:gd name="connsiteY24" fmla="*/ 227076 h 258051"/>
              <a:gd name="connsiteX25" fmla="*/ 1883317 w 2174488"/>
              <a:gd name="connsiteY25" fmla="*/ 220881 h 258051"/>
              <a:gd name="connsiteX26" fmla="*/ 1951463 w 2174488"/>
              <a:gd name="connsiteY26" fmla="*/ 196100 h 258051"/>
              <a:gd name="connsiteX27" fmla="*/ 2038195 w 2174488"/>
              <a:gd name="connsiteY27" fmla="*/ 171320 h 258051"/>
              <a:gd name="connsiteX28" fmla="*/ 2038195 w 2174488"/>
              <a:gd name="connsiteY28" fmla="*/ 171320 h 258051"/>
              <a:gd name="connsiteX29" fmla="*/ 2137317 w 2174488"/>
              <a:gd name="connsiteY29" fmla="*/ 121759 h 258051"/>
              <a:gd name="connsiteX30" fmla="*/ 2174488 w 2174488"/>
              <a:gd name="connsiteY30" fmla="*/ 78393 h 258051"/>
              <a:gd name="connsiteX31" fmla="*/ 2174488 w 2174488"/>
              <a:gd name="connsiteY31" fmla="*/ 78393 h 258051"/>
              <a:gd name="connsiteX0" fmla="*/ 42401 w 2156115"/>
              <a:gd name="connsiteY0" fmla="*/ 0 h 258051"/>
              <a:gd name="connsiteX1" fmla="*/ 6407 w 2156115"/>
              <a:gd name="connsiteY1" fmla="*/ 84588 h 258051"/>
              <a:gd name="connsiteX2" fmla="*/ 0 w 2156115"/>
              <a:gd name="connsiteY2" fmla="*/ 144924 h 258051"/>
              <a:gd name="connsiteX3" fmla="*/ 6407 w 2156115"/>
              <a:gd name="connsiteY3" fmla="*/ 196100 h 258051"/>
              <a:gd name="connsiteX4" fmla="*/ 68359 w 2156115"/>
              <a:gd name="connsiteY4" fmla="*/ 208491 h 258051"/>
              <a:gd name="connsiteX5" fmla="*/ 161286 w 2156115"/>
              <a:gd name="connsiteY5" fmla="*/ 189905 h 258051"/>
              <a:gd name="connsiteX6" fmla="*/ 278993 w 2156115"/>
              <a:gd name="connsiteY6" fmla="*/ 165125 h 258051"/>
              <a:gd name="connsiteX7" fmla="*/ 440066 w 2156115"/>
              <a:gd name="connsiteY7" fmla="*/ 127954 h 258051"/>
              <a:gd name="connsiteX8" fmla="*/ 545383 w 2156115"/>
              <a:gd name="connsiteY8" fmla="*/ 115564 h 258051"/>
              <a:gd name="connsiteX9" fmla="*/ 656895 w 2156115"/>
              <a:gd name="connsiteY9" fmla="*/ 109369 h 258051"/>
              <a:gd name="connsiteX10" fmla="*/ 743627 w 2156115"/>
              <a:gd name="connsiteY10" fmla="*/ 115564 h 258051"/>
              <a:gd name="connsiteX11" fmla="*/ 830359 w 2156115"/>
              <a:gd name="connsiteY11" fmla="*/ 146539 h 258051"/>
              <a:gd name="connsiteX12" fmla="*/ 855139 w 2156115"/>
              <a:gd name="connsiteY12" fmla="*/ 196100 h 258051"/>
              <a:gd name="connsiteX13" fmla="*/ 855139 w 2156115"/>
              <a:gd name="connsiteY13" fmla="*/ 196100 h 258051"/>
              <a:gd name="connsiteX14" fmla="*/ 861334 w 2156115"/>
              <a:gd name="connsiteY14" fmla="*/ 258051 h 258051"/>
              <a:gd name="connsiteX15" fmla="*/ 904700 w 2156115"/>
              <a:gd name="connsiteY15" fmla="*/ 214686 h 258051"/>
              <a:gd name="connsiteX16" fmla="*/ 966651 w 2156115"/>
              <a:gd name="connsiteY16" fmla="*/ 165125 h 258051"/>
              <a:gd name="connsiteX17" fmla="*/ 1034798 w 2156115"/>
              <a:gd name="connsiteY17" fmla="*/ 127954 h 258051"/>
              <a:gd name="connsiteX18" fmla="*/ 1146310 w 2156115"/>
              <a:gd name="connsiteY18" fmla="*/ 109369 h 258051"/>
              <a:gd name="connsiteX19" fmla="*/ 1264017 w 2156115"/>
              <a:gd name="connsiteY19" fmla="*/ 121759 h 258051"/>
              <a:gd name="connsiteX20" fmla="*/ 1350749 w 2156115"/>
              <a:gd name="connsiteY20" fmla="*/ 152734 h 258051"/>
              <a:gd name="connsiteX21" fmla="*/ 1431286 w 2156115"/>
              <a:gd name="connsiteY21" fmla="*/ 177515 h 258051"/>
              <a:gd name="connsiteX22" fmla="*/ 1586164 w 2156115"/>
              <a:gd name="connsiteY22" fmla="*/ 208491 h 258051"/>
              <a:gd name="connsiteX23" fmla="*/ 1666700 w 2156115"/>
              <a:gd name="connsiteY23" fmla="*/ 220881 h 258051"/>
              <a:gd name="connsiteX24" fmla="*/ 1759627 w 2156115"/>
              <a:gd name="connsiteY24" fmla="*/ 227076 h 258051"/>
              <a:gd name="connsiteX25" fmla="*/ 1864944 w 2156115"/>
              <a:gd name="connsiteY25" fmla="*/ 220881 h 258051"/>
              <a:gd name="connsiteX26" fmla="*/ 1933090 w 2156115"/>
              <a:gd name="connsiteY26" fmla="*/ 196100 h 258051"/>
              <a:gd name="connsiteX27" fmla="*/ 2019822 w 2156115"/>
              <a:gd name="connsiteY27" fmla="*/ 171320 h 258051"/>
              <a:gd name="connsiteX28" fmla="*/ 2019822 w 2156115"/>
              <a:gd name="connsiteY28" fmla="*/ 171320 h 258051"/>
              <a:gd name="connsiteX29" fmla="*/ 2118944 w 2156115"/>
              <a:gd name="connsiteY29" fmla="*/ 121759 h 258051"/>
              <a:gd name="connsiteX30" fmla="*/ 2156115 w 2156115"/>
              <a:gd name="connsiteY30" fmla="*/ 78393 h 258051"/>
              <a:gd name="connsiteX31" fmla="*/ 2156115 w 2156115"/>
              <a:gd name="connsiteY31" fmla="*/ 78393 h 258051"/>
              <a:gd name="connsiteX0" fmla="*/ 42401 w 2156115"/>
              <a:gd name="connsiteY0" fmla="*/ 0 h 258051"/>
              <a:gd name="connsiteX1" fmla="*/ 6407 w 2156115"/>
              <a:gd name="connsiteY1" fmla="*/ 84588 h 258051"/>
              <a:gd name="connsiteX2" fmla="*/ 0 w 2156115"/>
              <a:gd name="connsiteY2" fmla="*/ 144924 h 258051"/>
              <a:gd name="connsiteX3" fmla="*/ 24780 w 2156115"/>
              <a:gd name="connsiteY3" fmla="*/ 191523 h 258051"/>
              <a:gd name="connsiteX4" fmla="*/ 68359 w 2156115"/>
              <a:gd name="connsiteY4" fmla="*/ 208491 h 258051"/>
              <a:gd name="connsiteX5" fmla="*/ 161286 w 2156115"/>
              <a:gd name="connsiteY5" fmla="*/ 189905 h 258051"/>
              <a:gd name="connsiteX6" fmla="*/ 278993 w 2156115"/>
              <a:gd name="connsiteY6" fmla="*/ 165125 h 258051"/>
              <a:gd name="connsiteX7" fmla="*/ 440066 w 2156115"/>
              <a:gd name="connsiteY7" fmla="*/ 127954 h 258051"/>
              <a:gd name="connsiteX8" fmla="*/ 545383 w 2156115"/>
              <a:gd name="connsiteY8" fmla="*/ 115564 h 258051"/>
              <a:gd name="connsiteX9" fmla="*/ 656895 w 2156115"/>
              <a:gd name="connsiteY9" fmla="*/ 109369 h 258051"/>
              <a:gd name="connsiteX10" fmla="*/ 743627 w 2156115"/>
              <a:gd name="connsiteY10" fmla="*/ 115564 h 258051"/>
              <a:gd name="connsiteX11" fmla="*/ 830359 w 2156115"/>
              <a:gd name="connsiteY11" fmla="*/ 146539 h 258051"/>
              <a:gd name="connsiteX12" fmla="*/ 855139 w 2156115"/>
              <a:gd name="connsiteY12" fmla="*/ 196100 h 258051"/>
              <a:gd name="connsiteX13" fmla="*/ 855139 w 2156115"/>
              <a:gd name="connsiteY13" fmla="*/ 196100 h 258051"/>
              <a:gd name="connsiteX14" fmla="*/ 861334 w 2156115"/>
              <a:gd name="connsiteY14" fmla="*/ 258051 h 258051"/>
              <a:gd name="connsiteX15" fmla="*/ 904700 w 2156115"/>
              <a:gd name="connsiteY15" fmla="*/ 214686 h 258051"/>
              <a:gd name="connsiteX16" fmla="*/ 966651 w 2156115"/>
              <a:gd name="connsiteY16" fmla="*/ 165125 h 258051"/>
              <a:gd name="connsiteX17" fmla="*/ 1034798 w 2156115"/>
              <a:gd name="connsiteY17" fmla="*/ 127954 h 258051"/>
              <a:gd name="connsiteX18" fmla="*/ 1146310 w 2156115"/>
              <a:gd name="connsiteY18" fmla="*/ 109369 h 258051"/>
              <a:gd name="connsiteX19" fmla="*/ 1264017 w 2156115"/>
              <a:gd name="connsiteY19" fmla="*/ 121759 h 258051"/>
              <a:gd name="connsiteX20" fmla="*/ 1350749 w 2156115"/>
              <a:gd name="connsiteY20" fmla="*/ 152734 h 258051"/>
              <a:gd name="connsiteX21" fmla="*/ 1431286 w 2156115"/>
              <a:gd name="connsiteY21" fmla="*/ 177515 h 258051"/>
              <a:gd name="connsiteX22" fmla="*/ 1586164 w 2156115"/>
              <a:gd name="connsiteY22" fmla="*/ 208491 h 258051"/>
              <a:gd name="connsiteX23" fmla="*/ 1666700 w 2156115"/>
              <a:gd name="connsiteY23" fmla="*/ 220881 h 258051"/>
              <a:gd name="connsiteX24" fmla="*/ 1759627 w 2156115"/>
              <a:gd name="connsiteY24" fmla="*/ 227076 h 258051"/>
              <a:gd name="connsiteX25" fmla="*/ 1864944 w 2156115"/>
              <a:gd name="connsiteY25" fmla="*/ 220881 h 258051"/>
              <a:gd name="connsiteX26" fmla="*/ 1933090 w 2156115"/>
              <a:gd name="connsiteY26" fmla="*/ 196100 h 258051"/>
              <a:gd name="connsiteX27" fmla="*/ 2019822 w 2156115"/>
              <a:gd name="connsiteY27" fmla="*/ 171320 h 258051"/>
              <a:gd name="connsiteX28" fmla="*/ 2019822 w 2156115"/>
              <a:gd name="connsiteY28" fmla="*/ 171320 h 258051"/>
              <a:gd name="connsiteX29" fmla="*/ 2118944 w 2156115"/>
              <a:gd name="connsiteY29" fmla="*/ 121759 h 258051"/>
              <a:gd name="connsiteX30" fmla="*/ 2156115 w 2156115"/>
              <a:gd name="connsiteY30" fmla="*/ 78393 h 258051"/>
              <a:gd name="connsiteX31" fmla="*/ 2156115 w 2156115"/>
              <a:gd name="connsiteY31" fmla="*/ 78393 h 258051"/>
              <a:gd name="connsiteX0" fmla="*/ 42401 w 2156115"/>
              <a:gd name="connsiteY0" fmla="*/ 0 h 258051"/>
              <a:gd name="connsiteX1" fmla="*/ 6407 w 2156115"/>
              <a:gd name="connsiteY1" fmla="*/ 84588 h 258051"/>
              <a:gd name="connsiteX2" fmla="*/ 0 w 2156115"/>
              <a:gd name="connsiteY2" fmla="*/ 144924 h 258051"/>
              <a:gd name="connsiteX3" fmla="*/ 24780 w 2156115"/>
              <a:gd name="connsiteY3" fmla="*/ 191523 h 258051"/>
              <a:gd name="connsiteX4" fmla="*/ 82139 w 2156115"/>
              <a:gd name="connsiteY4" fmla="*/ 190172 h 258051"/>
              <a:gd name="connsiteX5" fmla="*/ 161286 w 2156115"/>
              <a:gd name="connsiteY5" fmla="*/ 189905 h 258051"/>
              <a:gd name="connsiteX6" fmla="*/ 278993 w 2156115"/>
              <a:gd name="connsiteY6" fmla="*/ 165125 h 258051"/>
              <a:gd name="connsiteX7" fmla="*/ 440066 w 2156115"/>
              <a:gd name="connsiteY7" fmla="*/ 127954 h 258051"/>
              <a:gd name="connsiteX8" fmla="*/ 545383 w 2156115"/>
              <a:gd name="connsiteY8" fmla="*/ 115564 h 258051"/>
              <a:gd name="connsiteX9" fmla="*/ 656895 w 2156115"/>
              <a:gd name="connsiteY9" fmla="*/ 109369 h 258051"/>
              <a:gd name="connsiteX10" fmla="*/ 743627 w 2156115"/>
              <a:gd name="connsiteY10" fmla="*/ 115564 h 258051"/>
              <a:gd name="connsiteX11" fmla="*/ 830359 w 2156115"/>
              <a:gd name="connsiteY11" fmla="*/ 146539 h 258051"/>
              <a:gd name="connsiteX12" fmla="*/ 855139 w 2156115"/>
              <a:gd name="connsiteY12" fmla="*/ 196100 h 258051"/>
              <a:gd name="connsiteX13" fmla="*/ 855139 w 2156115"/>
              <a:gd name="connsiteY13" fmla="*/ 196100 h 258051"/>
              <a:gd name="connsiteX14" fmla="*/ 861334 w 2156115"/>
              <a:gd name="connsiteY14" fmla="*/ 258051 h 258051"/>
              <a:gd name="connsiteX15" fmla="*/ 904700 w 2156115"/>
              <a:gd name="connsiteY15" fmla="*/ 214686 h 258051"/>
              <a:gd name="connsiteX16" fmla="*/ 966651 w 2156115"/>
              <a:gd name="connsiteY16" fmla="*/ 165125 h 258051"/>
              <a:gd name="connsiteX17" fmla="*/ 1034798 w 2156115"/>
              <a:gd name="connsiteY17" fmla="*/ 127954 h 258051"/>
              <a:gd name="connsiteX18" fmla="*/ 1146310 w 2156115"/>
              <a:gd name="connsiteY18" fmla="*/ 109369 h 258051"/>
              <a:gd name="connsiteX19" fmla="*/ 1264017 w 2156115"/>
              <a:gd name="connsiteY19" fmla="*/ 121759 h 258051"/>
              <a:gd name="connsiteX20" fmla="*/ 1350749 w 2156115"/>
              <a:gd name="connsiteY20" fmla="*/ 152734 h 258051"/>
              <a:gd name="connsiteX21" fmla="*/ 1431286 w 2156115"/>
              <a:gd name="connsiteY21" fmla="*/ 177515 h 258051"/>
              <a:gd name="connsiteX22" fmla="*/ 1586164 w 2156115"/>
              <a:gd name="connsiteY22" fmla="*/ 208491 h 258051"/>
              <a:gd name="connsiteX23" fmla="*/ 1666700 w 2156115"/>
              <a:gd name="connsiteY23" fmla="*/ 220881 h 258051"/>
              <a:gd name="connsiteX24" fmla="*/ 1759627 w 2156115"/>
              <a:gd name="connsiteY24" fmla="*/ 227076 h 258051"/>
              <a:gd name="connsiteX25" fmla="*/ 1864944 w 2156115"/>
              <a:gd name="connsiteY25" fmla="*/ 220881 h 258051"/>
              <a:gd name="connsiteX26" fmla="*/ 1933090 w 2156115"/>
              <a:gd name="connsiteY26" fmla="*/ 196100 h 258051"/>
              <a:gd name="connsiteX27" fmla="*/ 2019822 w 2156115"/>
              <a:gd name="connsiteY27" fmla="*/ 171320 h 258051"/>
              <a:gd name="connsiteX28" fmla="*/ 2019822 w 2156115"/>
              <a:gd name="connsiteY28" fmla="*/ 171320 h 258051"/>
              <a:gd name="connsiteX29" fmla="*/ 2118944 w 2156115"/>
              <a:gd name="connsiteY29" fmla="*/ 121759 h 258051"/>
              <a:gd name="connsiteX30" fmla="*/ 2156115 w 2156115"/>
              <a:gd name="connsiteY30" fmla="*/ 78393 h 258051"/>
              <a:gd name="connsiteX31" fmla="*/ 2156115 w 2156115"/>
              <a:gd name="connsiteY31" fmla="*/ 78393 h 258051"/>
              <a:gd name="connsiteX0" fmla="*/ 42401 w 2156115"/>
              <a:gd name="connsiteY0" fmla="*/ 0 h 258051"/>
              <a:gd name="connsiteX1" fmla="*/ 6407 w 2156115"/>
              <a:gd name="connsiteY1" fmla="*/ 84588 h 258051"/>
              <a:gd name="connsiteX2" fmla="*/ 0 w 2156115"/>
              <a:gd name="connsiteY2" fmla="*/ 144924 h 258051"/>
              <a:gd name="connsiteX3" fmla="*/ 24780 w 2156115"/>
              <a:gd name="connsiteY3" fmla="*/ 191523 h 258051"/>
              <a:gd name="connsiteX4" fmla="*/ 82139 w 2156115"/>
              <a:gd name="connsiteY4" fmla="*/ 190172 h 258051"/>
              <a:gd name="connsiteX5" fmla="*/ 161286 w 2156115"/>
              <a:gd name="connsiteY5" fmla="*/ 189905 h 258051"/>
              <a:gd name="connsiteX6" fmla="*/ 278993 w 2156115"/>
              <a:gd name="connsiteY6" fmla="*/ 165125 h 258051"/>
              <a:gd name="connsiteX7" fmla="*/ 440066 w 2156115"/>
              <a:gd name="connsiteY7" fmla="*/ 127954 h 258051"/>
              <a:gd name="connsiteX8" fmla="*/ 545383 w 2156115"/>
              <a:gd name="connsiteY8" fmla="*/ 115564 h 258051"/>
              <a:gd name="connsiteX9" fmla="*/ 656895 w 2156115"/>
              <a:gd name="connsiteY9" fmla="*/ 109369 h 258051"/>
              <a:gd name="connsiteX10" fmla="*/ 743627 w 2156115"/>
              <a:gd name="connsiteY10" fmla="*/ 115564 h 258051"/>
              <a:gd name="connsiteX11" fmla="*/ 830359 w 2156115"/>
              <a:gd name="connsiteY11" fmla="*/ 146539 h 258051"/>
              <a:gd name="connsiteX12" fmla="*/ 855139 w 2156115"/>
              <a:gd name="connsiteY12" fmla="*/ 196100 h 258051"/>
              <a:gd name="connsiteX13" fmla="*/ 855139 w 2156115"/>
              <a:gd name="connsiteY13" fmla="*/ 196100 h 258051"/>
              <a:gd name="connsiteX14" fmla="*/ 861334 w 2156115"/>
              <a:gd name="connsiteY14" fmla="*/ 258051 h 258051"/>
              <a:gd name="connsiteX15" fmla="*/ 904700 w 2156115"/>
              <a:gd name="connsiteY15" fmla="*/ 214686 h 258051"/>
              <a:gd name="connsiteX16" fmla="*/ 966651 w 2156115"/>
              <a:gd name="connsiteY16" fmla="*/ 165125 h 258051"/>
              <a:gd name="connsiteX17" fmla="*/ 1034798 w 2156115"/>
              <a:gd name="connsiteY17" fmla="*/ 127954 h 258051"/>
              <a:gd name="connsiteX18" fmla="*/ 1146310 w 2156115"/>
              <a:gd name="connsiteY18" fmla="*/ 109369 h 258051"/>
              <a:gd name="connsiteX19" fmla="*/ 1264017 w 2156115"/>
              <a:gd name="connsiteY19" fmla="*/ 121759 h 258051"/>
              <a:gd name="connsiteX20" fmla="*/ 1350749 w 2156115"/>
              <a:gd name="connsiteY20" fmla="*/ 152734 h 258051"/>
              <a:gd name="connsiteX21" fmla="*/ 1431286 w 2156115"/>
              <a:gd name="connsiteY21" fmla="*/ 177515 h 258051"/>
              <a:gd name="connsiteX22" fmla="*/ 1586164 w 2156115"/>
              <a:gd name="connsiteY22" fmla="*/ 208491 h 258051"/>
              <a:gd name="connsiteX23" fmla="*/ 1666700 w 2156115"/>
              <a:gd name="connsiteY23" fmla="*/ 220881 h 258051"/>
              <a:gd name="connsiteX24" fmla="*/ 1759627 w 2156115"/>
              <a:gd name="connsiteY24" fmla="*/ 227076 h 258051"/>
              <a:gd name="connsiteX25" fmla="*/ 1864944 w 2156115"/>
              <a:gd name="connsiteY25" fmla="*/ 220881 h 258051"/>
              <a:gd name="connsiteX26" fmla="*/ 1933090 w 2156115"/>
              <a:gd name="connsiteY26" fmla="*/ 196100 h 258051"/>
              <a:gd name="connsiteX27" fmla="*/ 2019822 w 2156115"/>
              <a:gd name="connsiteY27" fmla="*/ 171320 h 258051"/>
              <a:gd name="connsiteX28" fmla="*/ 2019822 w 2156115"/>
              <a:gd name="connsiteY28" fmla="*/ 171320 h 258051"/>
              <a:gd name="connsiteX29" fmla="*/ 2118944 w 2156115"/>
              <a:gd name="connsiteY29" fmla="*/ 121759 h 258051"/>
              <a:gd name="connsiteX30" fmla="*/ 2156115 w 2156115"/>
              <a:gd name="connsiteY30" fmla="*/ 78393 h 258051"/>
              <a:gd name="connsiteX31" fmla="*/ 2156115 w 2156115"/>
              <a:gd name="connsiteY31" fmla="*/ 78393 h 258051"/>
              <a:gd name="connsiteX0" fmla="*/ 65082 w 2178796"/>
              <a:gd name="connsiteY0" fmla="*/ 0 h 258051"/>
              <a:gd name="connsiteX1" fmla="*/ 29088 w 2178796"/>
              <a:gd name="connsiteY1" fmla="*/ 84588 h 258051"/>
              <a:gd name="connsiteX2" fmla="*/ 22681 w 2178796"/>
              <a:gd name="connsiteY2" fmla="*/ 144924 h 258051"/>
              <a:gd name="connsiteX3" fmla="*/ 47461 w 2178796"/>
              <a:gd name="connsiteY3" fmla="*/ 191523 h 258051"/>
              <a:gd name="connsiteX4" fmla="*/ 104820 w 2178796"/>
              <a:gd name="connsiteY4" fmla="*/ 190172 h 258051"/>
              <a:gd name="connsiteX5" fmla="*/ 183967 w 2178796"/>
              <a:gd name="connsiteY5" fmla="*/ 189905 h 258051"/>
              <a:gd name="connsiteX6" fmla="*/ 301674 w 2178796"/>
              <a:gd name="connsiteY6" fmla="*/ 165125 h 258051"/>
              <a:gd name="connsiteX7" fmla="*/ 462747 w 2178796"/>
              <a:gd name="connsiteY7" fmla="*/ 127954 h 258051"/>
              <a:gd name="connsiteX8" fmla="*/ 568064 w 2178796"/>
              <a:gd name="connsiteY8" fmla="*/ 115564 h 258051"/>
              <a:gd name="connsiteX9" fmla="*/ 679576 w 2178796"/>
              <a:gd name="connsiteY9" fmla="*/ 109369 h 258051"/>
              <a:gd name="connsiteX10" fmla="*/ 766308 w 2178796"/>
              <a:gd name="connsiteY10" fmla="*/ 115564 h 258051"/>
              <a:gd name="connsiteX11" fmla="*/ 853040 w 2178796"/>
              <a:gd name="connsiteY11" fmla="*/ 146539 h 258051"/>
              <a:gd name="connsiteX12" fmla="*/ 877820 w 2178796"/>
              <a:gd name="connsiteY12" fmla="*/ 196100 h 258051"/>
              <a:gd name="connsiteX13" fmla="*/ 877820 w 2178796"/>
              <a:gd name="connsiteY13" fmla="*/ 196100 h 258051"/>
              <a:gd name="connsiteX14" fmla="*/ 884015 w 2178796"/>
              <a:gd name="connsiteY14" fmla="*/ 258051 h 258051"/>
              <a:gd name="connsiteX15" fmla="*/ 927381 w 2178796"/>
              <a:gd name="connsiteY15" fmla="*/ 214686 h 258051"/>
              <a:gd name="connsiteX16" fmla="*/ 989332 w 2178796"/>
              <a:gd name="connsiteY16" fmla="*/ 165125 h 258051"/>
              <a:gd name="connsiteX17" fmla="*/ 1057479 w 2178796"/>
              <a:gd name="connsiteY17" fmla="*/ 127954 h 258051"/>
              <a:gd name="connsiteX18" fmla="*/ 1168991 w 2178796"/>
              <a:gd name="connsiteY18" fmla="*/ 109369 h 258051"/>
              <a:gd name="connsiteX19" fmla="*/ 1286698 w 2178796"/>
              <a:gd name="connsiteY19" fmla="*/ 121759 h 258051"/>
              <a:gd name="connsiteX20" fmla="*/ 1373430 w 2178796"/>
              <a:gd name="connsiteY20" fmla="*/ 152734 h 258051"/>
              <a:gd name="connsiteX21" fmla="*/ 1453967 w 2178796"/>
              <a:gd name="connsiteY21" fmla="*/ 177515 h 258051"/>
              <a:gd name="connsiteX22" fmla="*/ 1608845 w 2178796"/>
              <a:gd name="connsiteY22" fmla="*/ 208491 h 258051"/>
              <a:gd name="connsiteX23" fmla="*/ 1689381 w 2178796"/>
              <a:gd name="connsiteY23" fmla="*/ 220881 h 258051"/>
              <a:gd name="connsiteX24" fmla="*/ 1782308 w 2178796"/>
              <a:gd name="connsiteY24" fmla="*/ 227076 h 258051"/>
              <a:gd name="connsiteX25" fmla="*/ 1887625 w 2178796"/>
              <a:gd name="connsiteY25" fmla="*/ 220881 h 258051"/>
              <a:gd name="connsiteX26" fmla="*/ 1955771 w 2178796"/>
              <a:gd name="connsiteY26" fmla="*/ 196100 h 258051"/>
              <a:gd name="connsiteX27" fmla="*/ 2042503 w 2178796"/>
              <a:gd name="connsiteY27" fmla="*/ 171320 h 258051"/>
              <a:gd name="connsiteX28" fmla="*/ 2042503 w 2178796"/>
              <a:gd name="connsiteY28" fmla="*/ 171320 h 258051"/>
              <a:gd name="connsiteX29" fmla="*/ 2141625 w 2178796"/>
              <a:gd name="connsiteY29" fmla="*/ 121759 h 258051"/>
              <a:gd name="connsiteX30" fmla="*/ 2178796 w 2178796"/>
              <a:gd name="connsiteY30" fmla="*/ 78393 h 258051"/>
              <a:gd name="connsiteX31" fmla="*/ 2178796 w 2178796"/>
              <a:gd name="connsiteY31" fmla="*/ 78393 h 258051"/>
              <a:gd name="connsiteX0" fmla="*/ 42401 w 2156115"/>
              <a:gd name="connsiteY0" fmla="*/ 0 h 258051"/>
              <a:gd name="connsiteX1" fmla="*/ 6407 w 2156115"/>
              <a:gd name="connsiteY1" fmla="*/ 84588 h 258051"/>
              <a:gd name="connsiteX2" fmla="*/ 0 w 2156115"/>
              <a:gd name="connsiteY2" fmla="*/ 144924 h 258051"/>
              <a:gd name="connsiteX3" fmla="*/ 24780 w 2156115"/>
              <a:gd name="connsiteY3" fmla="*/ 191523 h 258051"/>
              <a:gd name="connsiteX4" fmla="*/ 82139 w 2156115"/>
              <a:gd name="connsiteY4" fmla="*/ 190172 h 258051"/>
              <a:gd name="connsiteX5" fmla="*/ 161286 w 2156115"/>
              <a:gd name="connsiteY5" fmla="*/ 189905 h 258051"/>
              <a:gd name="connsiteX6" fmla="*/ 278993 w 2156115"/>
              <a:gd name="connsiteY6" fmla="*/ 165125 h 258051"/>
              <a:gd name="connsiteX7" fmla="*/ 440066 w 2156115"/>
              <a:gd name="connsiteY7" fmla="*/ 127954 h 258051"/>
              <a:gd name="connsiteX8" fmla="*/ 545383 w 2156115"/>
              <a:gd name="connsiteY8" fmla="*/ 115564 h 258051"/>
              <a:gd name="connsiteX9" fmla="*/ 656895 w 2156115"/>
              <a:gd name="connsiteY9" fmla="*/ 109369 h 258051"/>
              <a:gd name="connsiteX10" fmla="*/ 743627 w 2156115"/>
              <a:gd name="connsiteY10" fmla="*/ 115564 h 258051"/>
              <a:gd name="connsiteX11" fmla="*/ 830359 w 2156115"/>
              <a:gd name="connsiteY11" fmla="*/ 146539 h 258051"/>
              <a:gd name="connsiteX12" fmla="*/ 855139 w 2156115"/>
              <a:gd name="connsiteY12" fmla="*/ 196100 h 258051"/>
              <a:gd name="connsiteX13" fmla="*/ 855139 w 2156115"/>
              <a:gd name="connsiteY13" fmla="*/ 196100 h 258051"/>
              <a:gd name="connsiteX14" fmla="*/ 861334 w 2156115"/>
              <a:gd name="connsiteY14" fmla="*/ 258051 h 258051"/>
              <a:gd name="connsiteX15" fmla="*/ 904700 w 2156115"/>
              <a:gd name="connsiteY15" fmla="*/ 214686 h 258051"/>
              <a:gd name="connsiteX16" fmla="*/ 966651 w 2156115"/>
              <a:gd name="connsiteY16" fmla="*/ 165125 h 258051"/>
              <a:gd name="connsiteX17" fmla="*/ 1034798 w 2156115"/>
              <a:gd name="connsiteY17" fmla="*/ 127954 h 258051"/>
              <a:gd name="connsiteX18" fmla="*/ 1146310 w 2156115"/>
              <a:gd name="connsiteY18" fmla="*/ 109369 h 258051"/>
              <a:gd name="connsiteX19" fmla="*/ 1264017 w 2156115"/>
              <a:gd name="connsiteY19" fmla="*/ 121759 h 258051"/>
              <a:gd name="connsiteX20" fmla="*/ 1350749 w 2156115"/>
              <a:gd name="connsiteY20" fmla="*/ 152734 h 258051"/>
              <a:gd name="connsiteX21" fmla="*/ 1431286 w 2156115"/>
              <a:gd name="connsiteY21" fmla="*/ 177515 h 258051"/>
              <a:gd name="connsiteX22" fmla="*/ 1586164 w 2156115"/>
              <a:gd name="connsiteY22" fmla="*/ 208491 h 258051"/>
              <a:gd name="connsiteX23" fmla="*/ 1666700 w 2156115"/>
              <a:gd name="connsiteY23" fmla="*/ 220881 h 258051"/>
              <a:gd name="connsiteX24" fmla="*/ 1759627 w 2156115"/>
              <a:gd name="connsiteY24" fmla="*/ 227076 h 258051"/>
              <a:gd name="connsiteX25" fmla="*/ 1864944 w 2156115"/>
              <a:gd name="connsiteY25" fmla="*/ 220881 h 258051"/>
              <a:gd name="connsiteX26" fmla="*/ 1933090 w 2156115"/>
              <a:gd name="connsiteY26" fmla="*/ 196100 h 258051"/>
              <a:gd name="connsiteX27" fmla="*/ 2019822 w 2156115"/>
              <a:gd name="connsiteY27" fmla="*/ 171320 h 258051"/>
              <a:gd name="connsiteX28" fmla="*/ 2019822 w 2156115"/>
              <a:gd name="connsiteY28" fmla="*/ 171320 h 258051"/>
              <a:gd name="connsiteX29" fmla="*/ 2118944 w 2156115"/>
              <a:gd name="connsiteY29" fmla="*/ 121759 h 258051"/>
              <a:gd name="connsiteX30" fmla="*/ 2156115 w 2156115"/>
              <a:gd name="connsiteY30" fmla="*/ 78393 h 258051"/>
              <a:gd name="connsiteX31" fmla="*/ 2156115 w 2156115"/>
              <a:gd name="connsiteY31" fmla="*/ 78393 h 258051"/>
              <a:gd name="connsiteX0" fmla="*/ 42401 w 2156115"/>
              <a:gd name="connsiteY0" fmla="*/ 0 h 258051"/>
              <a:gd name="connsiteX1" fmla="*/ 6407 w 2156115"/>
              <a:gd name="connsiteY1" fmla="*/ 84588 h 258051"/>
              <a:gd name="connsiteX2" fmla="*/ 0 w 2156115"/>
              <a:gd name="connsiteY2" fmla="*/ 144924 h 258051"/>
              <a:gd name="connsiteX3" fmla="*/ 35630 w 2156115"/>
              <a:gd name="connsiteY3" fmla="*/ 180705 h 258051"/>
              <a:gd name="connsiteX4" fmla="*/ 82139 w 2156115"/>
              <a:gd name="connsiteY4" fmla="*/ 190172 h 258051"/>
              <a:gd name="connsiteX5" fmla="*/ 161286 w 2156115"/>
              <a:gd name="connsiteY5" fmla="*/ 189905 h 258051"/>
              <a:gd name="connsiteX6" fmla="*/ 278993 w 2156115"/>
              <a:gd name="connsiteY6" fmla="*/ 165125 h 258051"/>
              <a:gd name="connsiteX7" fmla="*/ 440066 w 2156115"/>
              <a:gd name="connsiteY7" fmla="*/ 127954 h 258051"/>
              <a:gd name="connsiteX8" fmla="*/ 545383 w 2156115"/>
              <a:gd name="connsiteY8" fmla="*/ 115564 h 258051"/>
              <a:gd name="connsiteX9" fmla="*/ 656895 w 2156115"/>
              <a:gd name="connsiteY9" fmla="*/ 109369 h 258051"/>
              <a:gd name="connsiteX10" fmla="*/ 743627 w 2156115"/>
              <a:gd name="connsiteY10" fmla="*/ 115564 h 258051"/>
              <a:gd name="connsiteX11" fmla="*/ 830359 w 2156115"/>
              <a:gd name="connsiteY11" fmla="*/ 146539 h 258051"/>
              <a:gd name="connsiteX12" fmla="*/ 855139 w 2156115"/>
              <a:gd name="connsiteY12" fmla="*/ 196100 h 258051"/>
              <a:gd name="connsiteX13" fmla="*/ 855139 w 2156115"/>
              <a:gd name="connsiteY13" fmla="*/ 196100 h 258051"/>
              <a:gd name="connsiteX14" fmla="*/ 861334 w 2156115"/>
              <a:gd name="connsiteY14" fmla="*/ 258051 h 258051"/>
              <a:gd name="connsiteX15" fmla="*/ 904700 w 2156115"/>
              <a:gd name="connsiteY15" fmla="*/ 214686 h 258051"/>
              <a:gd name="connsiteX16" fmla="*/ 966651 w 2156115"/>
              <a:gd name="connsiteY16" fmla="*/ 165125 h 258051"/>
              <a:gd name="connsiteX17" fmla="*/ 1034798 w 2156115"/>
              <a:gd name="connsiteY17" fmla="*/ 127954 h 258051"/>
              <a:gd name="connsiteX18" fmla="*/ 1146310 w 2156115"/>
              <a:gd name="connsiteY18" fmla="*/ 109369 h 258051"/>
              <a:gd name="connsiteX19" fmla="*/ 1264017 w 2156115"/>
              <a:gd name="connsiteY19" fmla="*/ 121759 h 258051"/>
              <a:gd name="connsiteX20" fmla="*/ 1350749 w 2156115"/>
              <a:gd name="connsiteY20" fmla="*/ 152734 h 258051"/>
              <a:gd name="connsiteX21" fmla="*/ 1431286 w 2156115"/>
              <a:gd name="connsiteY21" fmla="*/ 177515 h 258051"/>
              <a:gd name="connsiteX22" fmla="*/ 1586164 w 2156115"/>
              <a:gd name="connsiteY22" fmla="*/ 208491 h 258051"/>
              <a:gd name="connsiteX23" fmla="*/ 1666700 w 2156115"/>
              <a:gd name="connsiteY23" fmla="*/ 220881 h 258051"/>
              <a:gd name="connsiteX24" fmla="*/ 1759627 w 2156115"/>
              <a:gd name="connsiteY24" fmla="*/ 227076 h 258051"/>
              <a:gd name="connsiteX25" fmla="*/ 1864944 w 2156115"/>
              <a:gd name="connsiteY25" fmla="*/ 220881 h 258051"/>
              <a:gd name="connsiteX26" fmla="*/ 1933090 w 2156115"/>
              <a:gd name="connsiteY26" fmla="*/ 196100 h 258051"/>
              <a:gd name="connsiteX27" fmla="*/ 2019822 w 2156115"/>
              <a:gd name="connsiteY27" fmla="*/ 171320 h 258051"/>
              <a:gd name="connsiteX28" fmla="*/ 2019822 w 2156115"/>
              <a:gd name="connsiteY28" fmla="*/ 171320 h 258051"/>
              <a:gd name="connsiteX29" fmla="*/ 2118944 w 2156115"/>
              <a:gd name="connsiteY29" fmla="*/ 121759 h 258051"/>
              <a:gd name="connsiteX30" fmla="*/ 2156115 w 2156115"/>
              <a:gd name="connsiteY30" fmla="*/ 78393 h 258051"/>
              <a:gd name="connsiteX31" fmla="*/ 2156115 w 2156115"/>
              <a:gd name="connsiteY31" fmla="*/ 78393 h 258051"/>
              <a:gd name="connsiteX0" fmla="*/ 42401 w 2156115"/>
              <a:gd name="connsiteY0" fmla="*/ 0 h 258051"/>
              <a:gd name="connsiteX1" fmla="*/ 6407 w 2156115"/>
              <a:gd name="connsiteY1" fmla="*/ 84588 h 258051"/>
              <a:gd name="connsiteX2" fmla="*/ 0 w 2156115"/>
              <a:gd name="connsiteY2" fmla="*/ 144924 h 258051"/>
              <a:gd name="connsiteX3" fmla="*/ 35630 w 2156115"/>
              <a:gd name="connsiteY3" fmla="*/ 180705 h 258051"/>
              <a:gd name="connsiteX4" fmla="*/ 82139 w 2156115"/>
              <a:gd name="connsiteY4" fmla="*/ 190172 h 258051"/>
              <a:gd name="connsiteX5" fmla="*/ 161286 w 2156115"/>
              <a:gd name="connsiteY5" fmla="*/ 189905 h 258051"/>
              <a:gd name="connsiteX6" fmla="*/ 278993 w 2156115"/>
              <a:gd name="connsiteY6" fmla="*/ 165125 h 258051"/>
              <a:gd name="connsiteX7" fmla="*/ 440066 w 2156115"/>
              <a:gd name="connsiteY7" fmla="*/ 127954 h 258051"/>
              <a:gd name="connsiteX8" fmla="*/ 545383 w 2156115"/>
              <a:gd name="connsiteY8" fmla="*/ 115564 h 258051"/>
              <a:gd name="connsiteX9" fmla="*/ 656895 w 2156115"/>
              <a:gd name="connsiteY9" fmla="*/ 109369 h 258051"/>
              <a:gd name="connsiteX10" fmla="*/ 743627 w 2156115"/>
              <a:gd name="connsiteY10" fmla="*/ 115564 h 258051"/>
              <a:gd name="connsiteX11" fmla="*/ 830359 w 2156115"/>
              <a:gd name="connsiteY11" fmla="*/ 146539 h 258051"/>
              <a:gd name="connsiteX12" fmla="*/ 855139 w 2156115"/>
              <a:gd name="connsiteY12" fmla="*/ 196100 h 258051"/>
              <a:gd name="connsiteX13" fmla="*/ 855139 w 2156115"/>
              <a:gd name="connsiteY13" fmla="*/ 196100 h 258051"/>
              <a:gd name="connsiteX14" fmla="*/ 861334 w 2156115"/>
              <a:gd name="connsiteY14" fmla="*/ 258051 h 258051"/>
              <a:gd name="connsiteX15" fmla="*/ 904700 w 2156115"/>
              <a:gd name="connsiteY15" fmla="*/ 214686 h 258051"/>
              <a:gd name="connsiteX16" fmla="*/ 966651 w 2156115"/>
              <a:gd name="connsiteY16" fmla="*/ 165125 h 258051"/>
              <a:gd name="connsiteX17" fmla="*/ 1034798 w 2156115"/>
              <a:gd name="connsiteY17" fmla="*/ 127954 h 258051"/>
              <a:gd name="connsiteX18" fmla="*/ 1146310 w 2156115"/>
              <a:gd name="connsiteY18" fmla="*/ 109369 h 258051"/>
              <a:gd name="connsiteX19" fmla="*/ 1264017 w 2156115"/>
              <a:gd name="connsiteY19" fmla="*/ 121759 h 258051"/>
              <a:gd name="connsiteX20" fmla="*/ 1350749 w 2156115"/>
              <a:gd name="connsiteY20" fmla="*/ 152734 h 258051"/>
              <a:gd name="connsiteX21" fmla="*/ 1431286 w 2156115"/>
              <a:gd name="connsiteY21" fmla="*/ 177515 h 258051"/>
              <a:gd name="connsiteX22" fmla="*/ 1586164 w 2156115"/>
              <a:gd name="connsiteY22" fmla="*/ 208491 h 258051"/>
              <a:gd name="connsiteX23" fmla="*/ 1666700 w 2156115"/>
              <a:gd name="connsiteY23" fmla="*/ 220881 h 258051"/>
              <a:gd name="connsiteX24" fmla="*/ 1759627 w 2156115"/>
              <a:gd name="connsiteY24" fmla="*/ 227076 h 258051"/>
              <a:gd name="connsiteX25" fmla="*/ 1864944 w 2156115"/>
              <a:gd name="connsiteY25" fmla="*/ 220881 h 258051"/>
              <a:gd name="connsiteX26" fmla="*/ 1933090 w 2156115"/>
              <a:gd name="connsiteY26" fmla="*/ 196100 h 258051"/>
              <a:gd name="connsiteX27" fmla="*/ 2019822 w 2156115"/>
              <a:gd name="connsiteY27" fmla="*/ 171320 h 258051"/>
              <a:gd name="connsiteX28" fmla="*/ 2019822 w 2156115"/>
              <a:gd name="connsiteY28" fmla="*/ 171320 h 258051"/>
              <a:gd name="connsiteX29" fmla="*/ 2118944 w 2156115"/>
              <a:gd name="connsiteY29" fmla="*/ 121759 h 258051"/>
              <a:gd name="connsiteX30" fmla="*/ 2156115 w 2156115"/>
              <a:gd name="connsiteY30" fmla="*/ 78393 h 258051"/>
              <a:gd name="connsiteX31" fmla="*/ 2156115 w 2156115"/>
              <a:gd name="connsiteY31" fmla="*/ 78393 h 258051"/>
              <a:gd name="connsiteX0" fmla="*/ 42401 w 2156115"/>
              <a:gd name="connsiteY0" fmla="*/ 0 h 258051"/>
              <a:gd name="connsiteX1" fmla="*/ 6407 w 2156115"/>
              <a:gd name="connsiteY1" fmla="*/ 84588 h 258051"/>
              <a:gd name="connsiteX2" fmla="*/ 0 w 2156115"/>
              <a:gd name="connsiteY2" fmla="*/ 144924 h 258051"/>
              <a:gd name="connsiteX3" fmla="*/ 35630 w 2156115"/>
              <a:gd name="connsiteY3" fmla="*/ 180705 h 258051"/>
              <a:gd name="connsiteX4" fmla="*/ 82139 w 2156115"/>
              <a:gd name="connsiteY4" fmla="*/ 190172 h 258051"/>
              <a:gd name="connsiteX5" fmla="*/ 161286 w 2156115"/>
              <a:gd name="connsiteY5" fmla="*/ 189905 h 258051"/>
              <a:gd name="connsiteX6" fmla="*/ 278993 w 2156115"/>
              <a:gd name="connsiteY6" fmla="*/ 165125 h 258051"/>
              <a:gd name="connsiteX7" fmla="*/ 440066 w 2156115"/>
              <a:gd name="connsiteY7" fmla="*/ 127954 h 258051"/>
              <a:gd name="connsiteX8" fmla="*/ 545383 w 2156115"/>
              <a:gd name="connsiteY8" fmla="*/ 115564 h 258051"/>
              <a:gd name="connsiteX9" fmla="*/ 656895 w 2156115"/>
              <a:gd name="connsiteY9" fmla="*/ 109369 h 258051"/>
              <a:gd name="connsiteX10" fmla="*/ 743627 w 2156115"/>
              <a:gd name="connsiteY10" fmla="*/ 115564 h 258051"/>
              <a:gd name="connsiteX11" fmla="*/ 830359 w 2156115"/>
              <a:gd name="connsiteY11" fmla="*/ 146539 h 258051"/>
              <a:gd name="connsiteX12" fmla="*/ 855139 w 2156115"/>
              <a:gd name="connsiteY12" fmla="*/ 196100 h 258051"/>
              <a:gd name="connsiteX13" fmla="*/ 855139 w 2156115"/>
              <a:gd name="connsiteY13" fmla="*/ 196100 h 258051"/>
              <a:gd name="connsiteX14" fmla="*/ 861334 w 2156115"/>
              <a:gd name="connsiteY14" fmla="*/ 258051 h 258051"/>
              <a:gd name="connsiteX15" fmla="*/ 904700 w 2156115"/>
              <a:gd name="connsiteY15" fmla="*/ 214686 h 258051"/>
              <a:gd name="connsiteX16" fmla="*/ 966651 w 2156115"/>
              <a:gd name="connsiteY16" fmla="*/ 165125 h 258051"/>
              <a:gd name="connsiteX17" fmla="*/ 1034798 w 2156115"/>
              <a:gd name="connsiteY17" fmla="*/ 127954 h 258051"/>
              <a:gd name="connsiteX18" fmla="*/ 1146310 w 2156115"/>
              <a:gd name="connsiteY18" fmla="*/ 109369 h 258051"/>
              <a:gd name="connsiteX19" fmla="*/ 1264017 w 2156115"/>
              <a:gd name="connsiteY19" fmla="*/ 121759 h 258051"/>
              <a:gd name="connsiteX20" fmla="*/ 1350749 w 2156115"/>
              <a:gd name="connsiteY20" fmla="*/ 152734 h 258051"/>
              <a:gd name="connsiteX21" fmla="*/ 1431286 w 2156115"/>
              <a:gd name="connsiteY21" fmla="*/ 177515 h 258051"/>
              <a:gd name="connsiteX22" fmla="*/ 1586164 w 2156115"/>
              <a:gd name="connsiteY22" fmla="*/ 208491 h 258051"/>
              <a:gd name="connsiteX23" fmla="*/ 1666700 w 2156115"/>
              <a:gd name="connsiteY23" fmla="*/ 220881 h 258051"/>
              <a:gd name="connsiteX24" fmla="*/ 1759627 w 2156115"/>
              <a:gd name="connsiteY24" fmla="*/ 227076 h 258051"/>
              <a:gd name="connsiteX25" fmla="*/ 1864944 w 2156115"/>
              <a:gd name="connsiteY25" fmla="*/ 220881 h 258051"/>
              <a:gd name="connsiteX26" fmla="*/ 1933090 w 2156115"/>
              <a:gd name="connsiteY26" fmla="*/ 196100 h 258051"/>
              <a:gd name="connsiteX27" fmla="*/ 2019822 w 2156115"/>
              <a:gd name="connsiteY27" fmla="*/ 171320 h 258051"/>
              <a:gd name="connsiteX28" fmla="*/ 2019822 w 2156115"/>
              <a:gd name="connsiteY28" fmla="*/ 171320 h 258051"/>
              <a:gd name="connsiteX29" fmla="*/ 2118944 w 2156115"/>
              <a:gd name="connsiteY29" fmla="*/ 121759 h 258051"/>
              <a:gd name="connsiteX30" fmla="*/ 2156115 w 2156115"/>
              <a:gd name="connsiteY30" fmla="*/ 78393 h 258051"/>
              <a:gd name="connsiteX31" fmla="*/ 2156115 w 2156115"/>
              <a:gd name="connsiteY31" fmla="*/ 78393 h 258051"/>
              <a:gd name="connsiteX0" fmla="*/ 42401 w 2156115"/>
              <a:gd name="connsiteY0" fmla="*/ 0 h 258051"/>
              <a:gd name="connsiteX1" fmla="*/ 6407 w 2156115"/>
              <a:gd name="connsiteY1" fmla="*/ 84588 h 258051"/>
              <a:gd name="connsiteX2" fmla="*/ 0 w 2156115"/>
              <a:gd name="connsiteY2" fmla="*/ 144924 h 258051"/>
              <a:gd name="connsiteX3" fmla="*/ 82139 w 2156115"/>
              <a:gd name="connsiteY3" fmla="*/ 190172 h 258051"/>
              <a:gd name="connsiteX4" fmla="*/ 161286 w 2156115"/>
              <a:gd name="connsiteY4" fmla="*/ 189905 h 258051"/>
              <a:gd name="connsiteX5" fmla="*/ 278993 w 2156115"/>
              <a:gd name="connsiteY5" fmla="*/ 165125 h 258051"/>
              <a:gd name="connsiteX6" fmla="*/ 440066 w 2156115"/>
              <a:gd name="connsiteY6" fmla="*/ 127954 h 258051"/>
              <a:gd name="connsiteX7" fmla="*/ 545383 w 2156115"/>
              <a:gd name="connsiteY7" fmla="*/ 115564 h 258051"/>
              <a:gd name="connsiteX8" fmla="*/ 656895 w 2156115"/>
              <a:gd name="connsiteY8" fmla="*/ 109369 h 258051"/>
              <a:gd name="connsiteX9" fmla="*/ 743627 w 2156115"/>
              <a:gd name="connsiteY9" fmla="*/ 115564 h 258051"/>
              <a:gd name="connsiteX10" fmla="*/ 830359 w 2156115"/>
              <a:gd name="connsiteY10" fmla="*/ 146539 h 258051"/>
              <a:gd name="connsiteX11" fmla="*/ 855139 w 2156115"/>
              <a:gd name="connsiteY11" fmla="*/ 196100 h 258051"/>
              <a:gd name="connsiteX12" fmla="*/ 855139 w 2156115"/>
              <a:gd name="connsiteY12" fmla="*/ 196100 h 258051"/>
              <a:gd name="connsiteX13" fmla="*/ 861334 w 2156115"/>
              <a:gd name="connsiteY13" fmla="*/ 258051 h 258051"/>
              <a:gd name="connsiteX14" fmla="*/ 904700 w 2156115"/>
              <a:gd name="connsiteY14" fmla="*/ 214686 h 258051"/>
              <a:gd name="connsiteX15" fmla="*/ 966651 w 2156115"/>
              <a:gd name="connsiteY15" fmla="*/ 165125 h 258051"/>
              <a:gd name="connsiteX16" fmla="*/ 1034798 w 2156115"/>
              <a:gd name="connsiteY16" fmla="*/ 127954 h 258051"/>
              <a:gd name="connsiteX17" fmla="*/ 1146310 w 2156115"/>
              <a:gd name="connsiteY17" fmla="*/ 109369 h 258051"/>
              <a:gd name="connsiteX18" fmla="*/ 1264017 w 2156115"/>
              <a:gd name="connsiteY18" fmla="*/ 121759 h 258051"/>
              <a:gd name="connsiteX19" fmla="*/ 1350749 w 2156115"/>
              <a:gd name="connsiteY19" fmla="*/ 152734 h 258051"/>
              <a:gd name="connsiteX20" fmla="*/ 1431286 w 2156115"/>
              <a:gd name="connsiteY20" fmla="*/ 177515 h 258051"/>
              <a:gd name="connsiteX21" fmla="*/ 1586164 w 2156115"/>
              <a:gd name="connsiteY21" fmla="*/ 208491 h 258051"/>
              <a:gd name="connsiteX22" fmla="*/ 1666700 w 2156115"/>
              <a:gd name="connsiteY22" fmla="*/ 220881 h 258051"/>
              <a:gd name="connsiteX23" fmla="*/ 1759627 w 2156115"/>
              <a:gd name="connsiteY23" fmla="*/ 227076 h 258051"/>
              <a:gd name="connsiteX24" fmla="*/ 1864944 w 2156115"/>
              <a:gd name="connsiteY24" fmla="*/ 220881 h 258051"/>
              <a:gd name="connsiteX25" fmla="*/ 1933090 w 2156115"/>
              <a:gd name="connsiteY25" fmla="*/ 196100 h 258051"/>
              <a:gd name="connsiteX26" fmla="*/ 2019822 w 2156115"/>
              <a:gd name="connsiteY26" fmla="*/ 171320 h 258051"/>
              <a:gd name="connsiteX27" fmla="*/ 2019822 w 2156115"/>
              <a:gd name="connsiteY27" fmla="*/ 171320 h 258051"/>
              <a:gd name="connsiteX28" fmla="*/ 2118944 w 2156115"/>
              <a:gd name="connsiteY28" fmla="*/ 121759 h 258051"/>
              <a:gd name="connsiteX29" fmla="*/ 2156115 w 2156115"/>
              <a:gd name="connsiteY29" fmla="*/ 78393 h 258051"/>
              <a:gd name="connsiteX30" fmla="*/ 2156115 w 2156115"/>
              <a:gd name="connsiteY30" fmla="*/ 78393 h 258051"/>
              <a:gd name="connsiteX0" fmla="*/ 35994 w 2149708"/>
              <a:gd name="connsiteY0" fmla="*/ 0 h 258051"/>
              <a:gd name="connsiteX1" fmla="*/ 0 w 2149708"/>
              <a:gd name="connsiteY1" fmla="*/ 84588 h 258051"/>
              <a:gd name="connsiteX2" fmla="*/ 8061 w 2149708"/>
              <a:gd name="connsiteY2" fmla="*/ 144927 h 258051"/>
              <a:gd name="connsiteX3" fmla="*/ 75732 w 2149708"/>
              <a:gd name="connsiteY3" fmla="*/ 190172 h 258051"/>
              <a:gd name="connsiteX4" fmla="*/ 154879 w 2149708"/>
              <a:gd name="connsiteY4" fmla="*/ 189905 h 258051"/>
              <a:gd name="connsiteX5" fmla="*/ 272586 w 2149708"/>
              <a:gd name="connsiteY5" fmla="*/ 165125 h 258051"/>
              <a:gd name="connsiteX6" fmla="*/ 433659 w 2149708"/>
              <a:gd name="connsiteY6" fmla="*/ 127954 h 258051"/>
              <a:gd name="connsiteX7" fmla="*/ 538976 w 2149708"/>
              <a:gd name="connsiteY7" fmla="*/ 115564 h 258051"/>
              <a:gd name="connsiteX8" fmla="*/ 650488 w 2149708"/>
              <a:gd name="connsiteY8" fmla="*/ 109369 h 258051"/>
              <a:gd name="connsiteX9" fmla="*/ 737220 w 2149708"/>
              <a:gd name="connsiteY9" fmla="*/ 115564 h 258051"/>
              <a:gd name="connsiteX10" fmla="*/ 823952 w 2149708"/>
              <a:gd name="connsiteY10" fmla="*/ 146539 h 258051"/>
              <a:gd name="connsiteX11" fmla="*/ 848732 w 2149708"/>
              <a:gd name="connsiteY11" fmla="*/ 196100 h 258051"/>
              <a:gd name="connsiteX12" fmla="*/ 848732 w 2149708"/>
              <a:gd name="connsiteY12" fmla="*/ 196100 h 258051"/>
              <a:gd name="connsiteX13" fmla="*/ 854927 w 2149708"/>
              <a:gd name="connsiteY13" fmla="*/ 258051 h 258051"/>
              <a:gd name="connsiteX14" fmla="*/ 898293 w 2149708"/>
              <a:gd name="connsiteY14" fmla="*/ 214686 h 258051"/>
              <a:gd name="connsiteX15" fmla="*/ 960244 w 2149708"/>
              <a:gd name="connsiteY15" fmla="*/ 165125 h 258051"/>
              <a:gd name="connsiteX16" fmla="*/ 1028391 w 2149708"/>
              <a:gd name="connsiteY16" fmla="*/ 127954 h 258051"/>
              <a:gd name="connsiteX17" fmla="*/ 1139903 w 2149708"/>
              <a:gd name="connsiteY17" fmla="*/ 109369 h 258051"/>
              <a:gd name="connsiteX18" fmla="*/ 1257610 w 2149708"/>
              <a:gd name="connsiteY18" fmla="*/ 121759 h 258051"/>
              <a:gd name="connsiteX19" fmla="*/ 1344342 w 2149708"/>
              <a:gd name="connsiteY19" fmla="*/ 152734 h 258051"/>
              <a:gd name="connsiteX20" fmla="*/ 1424879 w 2149708"/>
              <a:gd name="connsiteY20" fmla="*/ 177515 h 258051"/>
              <a:gd name="connsiteX21" fmla="*/ 1579757 w 2149708"/>
              <a:gd name="connsiteY21" fmla="*/ 208491 h 258051"/>
              <a:gd name="connsiteX22" fmla="*/ 1660293 w 2149708"/>
              <a:gd name="connsiteY22" fmla="*/ 220881 h 258051"/>
              <a:gd name="connsiteX23" fmla="*/ 1753220 w 2149708"/>
              <a:gd name="connsiteY23" fmla="*/ 227076 h 258051"/>
              <a:gd name="connsiteX24" fmla="*/ 1858537 w 2149708"/>
              <a:gd name="connsiteY24" fmla="*/ 220881 h 258051"/>
              <a:gd name="connsiteX25" fmla="*/ 1926683 w 2149708"/>
              <a:gd name="connsiteY25" fmla="*/ 196100 h 258051"/>
              <a:gd name="connsiteX26" fmla="*/ 2013415 w 2149708"/>
              <a:gd name="connsiteY26" fmla="*/ 171320 h 258051"/>
              <a:gd name="connsiteX27" fmla="*/ 2013415 w 2149708"/>
              <a:gd name="connsiteY27" fmla="*/ 171320 h 258051"/>
              <a:gd name="connsiteX28" fmla="*/ 2112537 w 2149708"/>
              <a:gd name="connsiteY28" fmla="*/ 121759 h 258051"/>
              <a:gd name="connsiteX29" fmla="*/ 2149708 w 2149708"/>
              <a:gd name="connsiteY29" fmla="*/ 78393 h 258051"/>
              <a:gd name="connsiteX30" fmla="*/ 2149708 w 2149708"/>
              <a:gd name="connsiteY30" fmla="*/ 78393 h 258051"/>
              <a:gd name="connsiteX0" fmla="*/ 35994 w 2149708"/>
              <a:gd name="connsiteY0" fmla="*/ 0 h 258051"/>
              <a:gd name="connsiteX1" fmla="*/ 0 w 2149708"/>
              <a:gd name="connsiteY1" fmla="*/ 84588 h 258051"/>
              <a:gd name="connsiteX2" fmla="*/ 8061 w 2149708"/>
              <a:gd name="connsiteY2" fmla="*/ 144927 h 258051"/>
              <a:gd name="connsiteX3" fmla="*/ 75732 w 2149708"/>
              <a:gd name="connsiteY3" fmla="*/ 190172 h 258051"/>
              <a:gd name="connsiteX4" fmla="*/ 154879 w 2149708"/>
              <a:gd name="connsiteY4" fmla="*/ 189905 h 258051"/>
              <a:gd name="connsiteX5" fmla="*/ 272586 w 2149708"/>
              <a:gd name="connsiteY5" fmla="*/ 165125 h 258051"/>
              <a:gd name="connsiteX6" fmla="*/ 433659 w 2149708"/>
              <a:gd name="connsiteY6" fmla="*/ 127954 h 258051"/>
              <a:gd name="connsiteX7" fmla="*/ 538976 w 2149708"/>
              <a:gd name="connsiteY7" fmla="*/ 115564 h 258051"/>
              <a:gd name="connsiteX8" fmla="*/ 650488 w 2149708"/>
              <a:gd name="connsiteY8" fmla="*/ 109369 h 258051"/>
              <a:gd name="connsiteX9" fmla="*/ 737220 w 2149708"/>
              <a:gd name="connsiteY9" fmla="*/ 115564 h 258051"/>
              <a:gd name="connsiteX10" fmla="*/ 823952 w 2149708"/>
              <a:gd name="connsiteY10" fmla="*/ 146539 h 258051"/>
              <a:gd name="connsiteX11" fmla="*/ 848732 w 2149708"/>
              <a:gd name="connsiteY11" fmla="*/ 196100 h 258051"/>
              <a:gd name="connsiteX12" fmla="*/ 848732 w 2149708"/>
              <a:gd name="connsiteY12" fmla="*/ 196100 h 258051"/>
              <a:gd name="connsiteX13" fmla="*/ 854927 w 2149708"/>
              <a:gd name="connsiteY13" fmla="*/ 258051 h 258051"/>
              <a:gd name="connsiteX14" fmla="*/ 898293 w 2149708"/>
              <a:gd name="connsiteY14" fmla="*/ 214686 h 258051"/>
              <a:gd name="connsiteX15" fmla="*/ 960244 w 2149708"/>
              <a:gd name="connsiteY15" fmla="*/ 165125 h 258051"/>
              <a:gd name="connsiteX16" fmla="*/ 1028391 w 2149708"/>
              <a:gd name="connsiteY16" fmla="*/ 127954 h 258051"/>
              <a:gd name="connsiteX17" fmla="*/ 1139903 w 2149708"/>
              <a:gd name="connsiteY17" fmla="*/ 109369 h 258051"/>
              <a:gd name="connsiteX18" fmla="*/ 1257610 w 2149708"/>
              <a:gd name="connsiteY18" fmla="*/ 121759 h 258051"/>
              <a:gd name="connsiteX19" fmla="*/ 1344342 w 2149708"/>
              <a:gd name="connsiteY19" fmla="*/ 152734 h 258051"/>
              <a:gd name="connsiteX20" fmla="*/ 1424879 w 2149708"/>
              <a:gd name="connsiteY20" fmla="*/ 177515 h 258051"/>
              <a:gd name="connsiteX21" fmla="*/ 1579757 w 2149708"/>
              <a:gd name="connsiteY21" fmla="*/ 208491 h 258051"/>
              <a:gd name="connsiteX22" fmla="*/ 1660293 w 2149708"/>
              <a:gd name="connsiteY22" fmla="*/ 220881 h 258051"/>
              <a:gd name="connsiteX23" fmla="*/ 1753220 w 2149708"/>
              <a:gd name="connsiteY23" fmla="*/ 227076 h 258051"/>
              <a:gd name="connsiteX24" fmla="*/ 1858537 w 2149708"/>
              <a:gd name="connsiteY24" fmla="*/ 220881 h 258051"/>
              <a:gd name="connsiteX25" fmla="*/ 1926683 w 2149708"/>
              <a:gd name="connsiteY25" fmla="*/ 196100 h 258051"/>
              <a:gd name="connsiteX26" fmla="*/ 2013415 w 2149708"/>
              <a:gd name="connsiteY26" fmla="*/ 171320 h 258051"/>
              <a:gd name="connsiteX27" fmla="*/ 2013415 w 2149708"/>
              <a:gd name="connsiteY27" fmla="*/ 171320 h 258051"/>
              <a:gd name="connsiteX28" fmla="*/ 2112537 w 2149708"/>
              <a:gd name="connsiteY28" fmla="*/ 121759 h 258051"/>
              <a:gd name="connsiteX29" fmla="*/ 2149708 w 2149708"/>
              <a:gd name="connsiteY29" fmla="*/ 78393 h 258051"/>
              <a:gd name="connsiteX30" fmla="*/ 2149708 w 2149708"/>
              <a:gd name="connsiteY30" fmla="*/ 78393 h 258051"/>
              <a:gd name="connsiteX0" fmla="*/ 36032 w 2149746"/>
              <a:gd name="connsiteY0" fmla="*/ 0 h 258051"/>
              <a:gd name="connsiteX1" fmla="*/ 38 w 2149746"/>
              <a:gd name="connsiteY1" fmla="*/ 84588 h 258051"/>
              <a:gd name="connsiteX2" fmla="*/ 8099 w 2149746"/>
              <a:gd name="connsiteY2" fmla="*/ 144927 h 258051"/>
              <a:gd name="connsiteX3" fmla="*/ 75770 w 2149746"/>
              <a:gd name="connsiteY3" fmla="*/ 190172 h 258051"/>
              <a:gd name="connsiteX4" fmla="*/ 154917 w 2149746"/>
              <a:gd name="connsiteY4" fmla="*/ 189905 h 258051"/>
              <a:gd name="connsiteX5" fmla="*/ 272624 w 2149746"/>
              <a:gd name="connsiteY5" fmla="*/ 165125 h 258051"/>
              <a:gd name="connsiteX6" fmla="*/ 433697 w 2149746"/>
              <a:gd name="connsiteY6" fmla="*/ 127954 h 258051"/>
              <a:gd name="connsiteX7" fmla="*/ 539014 w 2149746"/>
              <a:gd name="connsiteY7" fmla="*/ 115564 h 258051"/>
              <a:gd name="connsiteX8" fmla="*/ 650526 w 2149746"/>
              <a:gd name="connsiteY8" fmla="*/ 109369 h 258051"/>
              <a:gd name="connsiteX9" fmla="*/ 737258 w 2149746"/>
              <a:gd name="connsiteY9" fmla="*/ 115564 h 258051"/>
              <a:gd name="connsiteX10" fmla="*/ 823990 w 2149746"/>
              <a:gd name="connsiteY10" fmla="*/ 146539 h 258051"/>
              <a:gd name="connsiteX11" fmla="*/ 848770 w 2149746"/>
              <a:gd name="connsiteY11" fmla="*/ 196100 h 258051"/>
              <a:gd name="connsiteX12" fmla="*/ 848770 w 2149746"/>
              <a:gd name="connsiteY12" fmla="*/ 196100 h 258051"/>
              <a:gd name="connsiteX13" fmla="*/ 854965 w 2149746"/>
              <a:gd name="connsiteY13" fmla="*/ 258051 h 258051"/>
              <a:gd name="connsiteX14" fmla="*/ 898331 w 2149746"/>
              <a:gd name="connsiteY14" fmla="*/ 214686 h 258051"/>
              <a:gd name="connsiteX15" fmla="*/ 960282 w 2149746"/>
              <a:gd name="connsiteY15" fmla="*/ 165125 h 258051"/>
              <a:gd name="connsiteX16" fmla="*/ 1028429 w 2149746"/>
              <a:gd name="connsiteY16" fmla="*/ 127954 h 258051"/>
              <a:gd name="connsiteX17" fmla="*/ 1139941 w 2149746"/>
              <a:gd name="connsiteY17" fmla="*/ 109369 h 258051"/>
              <a:gd name="connsiteX18" fmla="*/ 1257648 w 2149746"/>
              <a:gd name="connsiteY18" fmla="*/ 121759 h 258051"/>
              <a:gd name="connsiteX19" fmla="*/ 1344380 w 2149746"/>
              <a:gd name="connsiteY19" fmla="*/ 152734 h 258051"/>
              <a:gd name="connsiteX20" fmla="*/ 1424917 w 2149746"/>
              <a:gd name="connsiteY20" fmla="*/ 177515 h 258051"/>
              <a:gd name="connsiteX21" fmla="*/ 1579795 w 2149746"/>
              <a:gd name="connsiteY21" fmla="*/ 208491 h 258051"/>
              <a:gd name="connsiteX22" fmla="*/ 1660331 w 2149746"/>
              <a:gd name="connsiteY22" fmla="*/ 220881 h 258051"/>
              <a:gd name="connsiteX23" fmla="*/ 1753258 w 2149746"/>
              <a:gd name="connsiteY23" fmla="*/ 227076 h 258051"/>
              <a:gd name="connsiteX24" fmla="*/ 1858575 w 2149746"/>
              <a:gd name="connsiteY24" fmla="*/ 220881 h 258051"/>
              <a:gd name="connsiteX25" fmla="*/ 1926721 w 2149746"/>
              <a:gd name="connsiteY25" fmla="*/ 196100 h 258051"/>
              <a:gd name="connsiteX26" fmla="*/ 2013453 w 2149746"/>
              <a:gd name="connsiteY26" fmla="*/ 171320 h 258051"/>
              <a:gd name="connsiteX27" fmla="*/ 2013453 w 2149746"/>
              <a:gd name="connsiteY27" fmla="*/ 171320 h 258051"/>
              <a:gd name="connsiteX28" fmla="*/ 2112575 w 2149746"/>
              <a:gd name="connsiteY28" fmla="*/ 121759 h 258051"/>
              <a:gd name="connsiteX29" fmla="*/ 2149746 w 2149746"/>
              <a:gd name="connsiteY29" fmla="*/ 78393 h 258051"/>
              <a:gd name="connsiteX30" fmla="*/ 2149746 w 2149746"/>
              <a:gd name="connsiteY30" fmla="*/ 78393 h 258051"/>
              <a:gd name="connsiteX0" fmla="*/ 29973 w 2143687"/>
              <a:gd name="connsiteY0" fmla="*/ 0 h 258051"/>
              <a:gd name="connsiteX1" fmla="*/ 44221 w 2143687"/>
              <a:gd name="connsiteY1" fmla="*/ 90620 h 258051"/>
              <a:gd name="connsiteX2" fmla="*/ 2040 w 2143687"/>
              <a:gd name="connsiteY2" fmla="*/ 144927 h 258051"/>
              <a:gd name="connsiteX3" fmla="*/ 69711 w 2143687"/>
              <a:gd name="connsiteY3" fmla="*/ 190172 h 258051"/>
              <a:gd name="connsiteX4" fmla="*/ 148858 w 2143687"/>
              <a:gd name="connsiteY4" fmla="*/ 189905 h 258051"/>
              <a:gd name="connsiteX5" fmla="*/ 266565 w 2143687"/>
              <a:gd name="connsiteY5" fmla="*/ 165125 h 258051"/>
              <a:gd name="connsiteX6" fmla="*/ 427638 w 2143687"/>
              <a:gd name="connsiteY6" fmla="*/ 127954 h 258051"/>
              <a:gd name="connsiteX7" fmla="*/ 532955 w 2143687"/>
              <a:gd name="connsiteY7" fmla="*/ 115564 h 258051"/>
              <a:gd name="connsiteX8" fmla="*/ 644467 w 2143687"/>
              <a:gd name="connsiteY8" fmla="*/ 109369 h 258051"/>
              <a:gd name="connsiteX9" fmla="*/ 731199 w 2143687"/>
              <a:gd name="connsiteY9" fmla="*/ 115564 h 258051"/>
              <a:gd name="connsiteX10" fmla="*/ 817931 w 2143687"/>
              <a:gd name="connsiteY10" fmla="*/ 146539 h 258051"/>
              <a:gd name="connsiteX11" fmla="*/ 842711 w 2143687"/>
              <a:gd name="connsiteY11" fmla="*/ 196100 h 258051"/>
              <a:gd name="connsiteX12" fmla="*/ 842711 w 2143687"/>
              <a:gd name="connsiteY12" fmla="*/ 196100 h 258051"/>
              <a:gd name="connsiteX13" fmla="*/ 848906 w 2143687"/>
              <a:gd name="connsiteY13" fmla="*/ 258051 h 258051"/>
              <a:gd name="connsiteX14" fmla="*/ 892272 w 2143687"/>
              <a:gd name="connsiteY14" fmla="*/ 214686 h 258051"/>
              <a:gd name="connsiteX15" fmla="*/ 954223 w 2143687"/>
              <a:gd name="connsiteY15" fmla="*/ 165125 h 258051"/>
              <a:gd name="connsiteX16" fmla="*/ 1022370 w 2143687"/>
              <a:gd name="connsiteY16" fmla="*/ 127954 h 258051"/>
              <a:gd name="connsiteX17" fmla="*/ 1133882 w 2143687"/>
              <a:gd name="connsiteY17" fmla="*/ 109369 h 258051"/>
              <a:gd name="connsiteX18" fmla="*/ 1251589 w 2143687"/>
              <a:gd name="connsiteY18" fmla="*/ 121759 h 258051"/>
              <a:gd name="connsiteX19" fmla="*/ 1338321 w 2143687"/>
              <a:gd name="connsiteY19" fmla="*/ 152734 h 258051"/>
              <a:gd name="connsiteX20" fmla="*/ 1418858 w 2143687"/>
              <a:gd name="connsiteY20" fmla="*/ 177515 h 258051"/>
              <a:gd name="connsiteX21" fmla="*/ 1573736 w 2143687"/>
              <a:gd name="connsiteY21" fmla="*/ 208491 h 258051"/>
              <a:gd name="connsiteX22" fmla="*/ 1654272 w 2143687"/>
              <a:gd name="connsiteY22" fmla="*/ 220881 h 258051"/>
              <a:gd name="connsiteX23" fmla="*/ 1747199 w 2143687"/>
              <a:gd name="connsiteY23" fmla="*/ 227076 h 258051"/>
              <a:gd name="connsiteX24" fmla="*/ 1852516 w 2143687"/>
              <a:gd name="connsiteY24" fmla="*/ 220881 h 258051"/>
              <a:gd name="connsiteX25" fmla="*/ 1920662 w 2143687"/>
              <a:gd name="connsiteY25" fmla="*/ 196100 h 258051"/>
              <a:gd name="connsiteX26" fmla="*/ 2007394 w 2143687"/>
              <a:gd name="connsiteY26" fmla="*/ 171320 h 258051"/>
              <a:gd name="connsiteX27" fmla="*/ 2007394 w 2143687"/>
              <a:gd name="connsiteY27" fmla="*/ 171320 h 258051"/>
              <a:gd name="connsiteX28" fmla="*/ 2106516 w 2143687"/>
              <a:gd name="connsiteY28" fmla="*/ 121759 h 258051"/>
              <a:gd name="connsiteX29" fmla="*/ 2143687 w 2143687"/>
              <a:gd name="connsiteY29" fmla="*/ 78393 h 258051"/>
              <a:gd name="connsiteX30" fmla="*/ 2143687 w 2143687"/>
              <a:gd name="connsiteY30" fmla="*/ 78393 h 258051"/>
              <a:gd name="connsiteX0" fmla="*/ 2361 w 2116075"/>
              <a:gd name="connsiteY0" fmla="*/ 0 h 258051"/>
              <a:gd name="connsiteX1" fmla="*/ 16609 w 2116075"/>
              <a:gd name="connsiteY1" fmla="*/ 90620 h 258051"/>
              <a:gd name="connsiteX2" fmla="*/ 60559 w 2116075"/>
              <a:gd name="connsiteY2" fmla="*/ 144929 h 258051"/>
              <a:gd name="connsiteX3" fmla="*/ 42099 w 2116075"/>
              <a:gd name="connsiteY3" fmla="*/ 190172 h 258051"/>
              <a:gd name="connsiteX4" fmla="*/ 121246 w 2116075"/>
              <a:gd name="connsiteY4" fmla="*/ 189905 h 258051"/>
              <a:gd name="connsiteX5" fmla="*/ 238953 w 2116075"/>
              <a:gd name="connsiteY5" fmla="*/ 165125 h 258051"/>
              <a:gd name="connsiteX6" fmla="*/ 400026 w 2116075"/>
              <a:gd name="connsiteY6" fmla="*/ 127954 h 258051"/>
              <a:gd name="connsiteX7" fmla="*/ 505343 w 2116075"/>
              <a:gd name="connsiteY7" fmla="*/ 115564 h 258051"/>
              <a:gd name="connsiteX8" fmla="*/ 616855 w 2116075"/>
              <a:gd name="connsiteY8" fmla="*/ 109369 h 258051"/>
              <a:gd name="connsiteX9" fmla="*/ 703587 w 2116075"/>
              <a:gd name="connsiteY9" fmla="*/ 115564 h 258051"/>
              <a:gd name="connsiteX10" fmla="*/ 790319 w 2116075"/>
              <a:gd name="connsiteY10" fmla="*/ 146539 h 258051"/>
              <a:gd name="connsiteX11" fmla="*/ 815099 w 2116075"/>
              <a:gd name="connsiteY11" fmla="*/ 196100 h 258051"/>
              <a:gd name="connsiteX12" fmla="*/ 815099 w 2116075"/>
              <a:gd name="connsiteY12" fmla="*/ 196100 h 258051"/>
              <a:gd name="connsiteX13" fmla="*/ 821294 w 2116075"/>
              <a:gd name="connsiteY13" fmla="*/ 258051 h 258051"/>
              <a:gd name="connsiteX14" fmla="*/ 864660 w 2116075"/>
              <a:gd name="connsiteY14" fmla="*/ 214686 h 258051"/>
              <a:gd name="connsiteX15" fmla="*/ 926611 w 2116075"/>
              <a:gd name="connsiteY15" fmla="*/ 165125 h 258051"/>
              <a:gd name="connsiteX16" fmla="*/ 994758 w 2116075"/>
              <a:gd name="connsiteY16" fmla="*/ 127954 h 258051"/>
              <a:gd name="connsiteX17" fmla="*/ 1106270 w 2116075"/>
              <a:gd name="connsiteY17" fmla="*/ 109369 h 258051"/>
              <a:gd name="connsiteX18" fmla="*/ 1223977 w 2116075"/>
              <a:gd name="connsiteY18" fmla="*/ 121759 h 258051"/>
              <a:gd name="connsiteX19" fmla="*/ 1310709 w 2116075"/>
              <a:gd name="connsiteY19" fmla="*/ 152734 h 258051"/>
              <a:gd name="connsiteX20" fmla="*/ 1391246 w 2116075"/>
              <a:gd name="connsiteY20" fmla="*/ 177515 h 258051"/>
              <a:gd name="connsiteX21" fmla="*/ 1546124 w 2116075"/>
              <a:gd name="connsiteY21" fmla="*/ 208491 h 258051"/>
              <a:gd name="connsiteX22" fmla="*/ 1626660 w 2116075"/>
              <a:gd name="connsiteY22" fmla="*/ 220881 h 258051"/>
              <a:gd name="connsiteX23" fmla="*/ 1719587 w 2116075"/>
              <a:gd name="connsiteY23" fmla="*/ 227076 h 258051"/>
              <a:gd name="connsiteX24" fmla="*/ 1824904 w 2116075"/>
              <a:gd name="connsiteY24" fmla="*/ 220881 h 258051"/>
              <a:gd name="connsiteX25" fmla="*/ 1893050 w 2116075"/>
              <a:gd name="connsiteY25" fmla="*/ 196100 h 258051"/>
              <a:gd name="connsiteX26" fmla="*/ 1979782 w 2116075"/>
              <a:gd name="connsiteY26" fmla="*/ 171320 h 258051"/>
              <a:gd name="connsiteX27" fmla="*/ 1979782 w 2116075"/>
              <a:gd name="connsiteY27" fmla="*/ 171320 h 258051"/>
              <a:gd name="connsiteX28" fmla="*/ 2078904 w 2116075"/>
              <a:gd name="connsiteY28" fmla="*/ 121759 h 258051"/>
              <a:gd name="connsiteX29" fmla="*/ 2116075 w 2116075"/>
              <a:gd name="connsiteY29" fmla="*/ 78393 h 258051"/>
              <a:gd name="connsiteX30" fmla="*/ 2116075 w 2116075"/>
              <a:gd name="connsiteY30" fmla="*/ 78393 h 258051"/>
              <a:gd name="connsiteX0" fmla="*/ 2361 w 2116075"/>
              <a:gd name="connsiteY0" fmla="*/ 0 h 258051"/>
              <a:gd name="connsiteX1" fmla="*/ 16609 w 2116075"/>
              <a:gd name="connsiteY1" fmla="*/ 90620 h 258051"/>
              <a:gd name="connsiteX2" fmla="*/ 60559 w 2116075"/>
              <a:gd name="connsiteY2" fmla="*/ 144929 h 258051"/>
              <a:gd name="connsiteX3" fmla="*/ 128230 w 2116075"/>
              <a:gd name="connsiteY3" fmla="*/ 160014 h 258051"/>
              <a:gd name="connsiteX4" fmla="*/ 121246 w 2116075"/>
              <a:gd name="connsiteY4" fmla="*/ 189905 h 258051"/>
              <a:gd name="connsiteX5" fmla="*/ 238953 w 2116075"/>
              <a:gd name="connsiteY5" fmla="*/ 165125 h 258051"/>
              <a:gd name="connsiteX6" fmla="*/ 400026 w 2116075"/>
              <a:gd name="connsiteY6" fmla="*/ 127954 h 258051"/>
              <a:gd name="connsiteX7" fmla="*/ 505343 w 2116075"/>
              <a:gd name="connsiteY7" fmla="*/ 115564 h 258051"/>
              <a:gd name="connsiteX8" fmla="*/ 616855 w 2116075"/>
              <a:gd name="connsiteY8" fmla="*/ 109369 h 258051"/>
              <a:gd name="connsiteX9" fmla="*/ 703587 w 2116075"/>
              <a:gd name="connsiteY9" fmla="*/ 115564 h 258051"/>
              <a:gd name="connsiteX10" fmla="*/ 790319 w 2116075"/>
              <a:gd name="connsiteY10" fmla="*/ 146539 h 258051"/>
              <a:gd name="connsiteX11" fmla="*/ 815099 w 2116075"/>
              <a:gd name="connsiteY11" fmla="*/ 196100 h 258051"/>
              <a:gd name="connsiteX12" fmla="*/ 815099 w 2116075"/>
              <a:gd name="connsiteY12" fmla="*/ 196100 h 258051"/>
              <a:gd name="connsiteX13" fmla="*/ 821294 w 2116075"/>
              <a:gd name="connsiteY13" fmla="*/ 258051 h 258051"/>
              <a:gd name="connsiteX14" fmla="*/ 864660 w 2116075"/>
              <a:gd name="connsiteY14" fmla="*/ 214686 h 258051"/>
              <a:gd name="connsiteX15" fmla="*/ 926611 w 2116075"/>
              <a:gd name="connsiteY15" fmla="*/ 165125 h 258051"/>
              <a:gd name="connsiteX16" fmla="*/ 994758 w 2116075"/>
              <a:gd name="connsiteY16" fmla="*/ 127954 h 258051"/>
              <a:gd name="connsiteX17" fmla="*/ 1106270 w 2116075"/>
              <a:gd name="connsiteY17" fmla="*/ 109369 h 258051"/>
              <a:gd name="connsiteX18" fmla="*/ 1223977 w 2116075"/>
              <a:gd name="connsiteY18" fmla="*/ 121759 h 258051"/>
              <a:gd name="connsiteX19" fmla="*/ 1310709 w 2116075"/>
              <a:gd name="connsiteY19" fmla="*/ 152734 h 258051"/>
              <a:gd name="connsiteX20" fmla="*/ 1391246 w 2116075"/>
              <a:gd name="connsiteY20" fmla="*/ 177515 h 258051"/>
              <a:gd name="connsiteX21" fmla="*/ 1546124 w 2116075"/>
              <a:gd name="connsiteY21" fmla="*/ 208491 h 258051"/>
              <a:gd name="connsiteX22" fmla="*/ 1626660 w 2116075"/>
              <a:gd name="connsiteY22" fmla="*/ 220881 h 258051"/>
              <a:gd name="connsiteX23" fmla="*/ 1719587 w 2116075"/>
              <a:gd name="connsiteY23" fmla="*/ 227076 h 258051"/>
              <a:gd name="connsiteX24" fmla="*/ 1824904 w 2116075"/>
              <a:gd name="connsiteY24" fmla="*/ 220881 h 258051"/>
              <a:gd name="connsiteX25" fmla="*/ 1893050 w 2116075"/>
              <a:gd name="connsiteY25" fmla="*/ 196100 h 258051"/>
              <a:gd name="connsiteX26" fmla="*/ 1979782 w 2116075"/>
              <a:gd name="connsiteY26" fmla="*/ 171320 h 258051"/>
              <a:gd name="connsiteX27" fmla="*/ 1979782 w 2116075"/>
              <a:gd name="connsiteY27" fmla="*/ 171320 h 258051"/>
              <a:gd name="connsiteX28" fmla="*/ 2078904 w 2116075"/>
              <a:gd name="connsiteY28" fmla="*/ 121759 h 258051"/>
              <a:gd name="connsiteX29" fmla="*/ 2116075 w 2116075"/>
              <a:gd name="connsiteY29" fmla="*/ 78393 h 258051"/>
              <a:gd name="connsiteX30" fmla="*/ 2116075 w 2116075"/>
              <a:gd name="connsiteY30" fmla="*/ 78393 h 258051"/>
              <a:gd name="connsiteX0" fmla="*/ 2361 w 2116075"/>
              <a:gd name="connsiteY0" fmla="*/ 0 h 258051"/>
              <a:gd name="connsiteX1" fmla="*/ 16609 w 2116075"/>
              <a:gd name="connsiteY1" fmla="*/ 90620 h 258051"/>
              <a:gd name="connsiteX2" fmla="*/ 60559 w 2116075"/>
              <a:gd name="connsiteY2" fmla="*/ 144929 h 258051"/>
              <a:gd name="connsiteX3" fmla="*/ 128230 w 2116075"/>
              <a:gd name="connsiteY3" fmla="*/ 160014 h 258051"/>
              <a:gd name="connsiteX4" fmla="*/ 171488 w 2116075"/>
              <a:gd name="connsiteY4" fmla="*/ 165779 h 258051"/>
              <a:gd name="connsiteX5" fmla="*/ 238953 w 2116075"/>
              <a:gd name="connsiteY5" fmla="*/ 165125 h 258051"/>
              <a:gd name="connsiteX6" fmla="*/ 400026 w 2116075"/>
              <a:gd name="connsiteY6" fmla="*/ 127954 h 258051"/>
              <a:gd name="connsiteX7" fmla="*/ 505343 w 2116075"/>
              <a:gd name="connsiteY7" fmla="*/ 115564 h 258051"/>
              <a:gd name="connsiteX8" fmla="*/ 616855 w 2116075"/>
              <a:gd name="connsiteY8" fmla="*/ 109369 h 258051"/>
              <a:gd name="connsiteX9" fmla="*/ 703587 w 2116075"/>
              <a:gd name="connsiteY9" fmla="*/ 115564 h 258051"/>
              <a:gd name="connsiteX10" fmla="*/ 790319 w 2116075"/>
              <a:gd name="connsiteY10" fmla="*/ 146539 h 258051"/>
              <a:gd name="connsiteX11" fmla="*/ 815099 w 2116075"/>
              <a:gd name="connsiteY11" fmla="*/ 196100 h 258051"/>
              <a:gd name="connsiteX12" fmla="*/ 815099 w 2116075"/>
              <a:gd name="connsiteY12" fmla="*/ 196100 h 258051"/>
              <a:gd name="connsiteX13" fmla="*/ 821294 w 2116075"/>
              <a:gd name="connsiteY13" fmla="*/ 258051 h 258051"/>
              <a:gd name="connsiteX14" fmla="*/ 864660 w 2116075"/>
              <a:gd name="connsiteY14" fmla="*/ 214686 h 258051"/>
              <a:gd name="connsiteX15" fmla="*/ 926611 w 2116075"/>
              <a:gd name="connsiteY15" fmla="*/ 165125 h 258051"/>
              <a:gd name="connsiteX16" fmla="*/ 994758 w 2116075"/>
              <a:gd name="connsiteY16" fmla="*/ 127954 h 258051"/>
              <a:gd name="connsiteX17" fmla="*/ 1106270 w 2116075"/>
              <a:gd name="connsiteY17" fmla="*/ 109369 h 258051"/>
              <a:gd name="connsiteX18" fmla="*/ 1223977 w 2116075"/>
              <a:gd name="connsiteY18" fmla="*/ 121759 h 258051"/>
              <a:gd name="connsiteX19" fmla="*/ 1310709 w 2116075"/>
              <a:gd name="connsiteY19" fmla="*/ 152734 h 258051"/>
              <a:gd name="connsiteX20" fmla="*/ 1391246 w 2116075"/>
              <a:gd name="connsiteY20" fmla="*/ 177515 h 258051"/>
              <a:gd name="connsiteX21" fmla="*/ 1546124 w 2116075"/>
              <a:gd name="connsiteY21" fmla="*/ 208491 h 258051"/>
              <a:gd name="connsiteX22" fmla="*/ 1626660 w 2116075"/>
              <a:gd name="connsiteY22" fmla="*/ 220881 h 258051"/>
              <a:gd name="connsiteX23" fmla="*/ 1719587 w 2116075"/>
              <a:gd name="connsiteY23" fmla="*/ 227076 h 258051"/>
              <a:gd name="connsiteX24" fmla="*/ 1824904 w 2116075"/>
              <a:gd name="connsiteY24" fmla="*/ 220881 h 258051"/>
              <a:gd name="connsiteX25" fmla="*/ 1893050 w 2116075"/>
              <a:gd name="connsiteY25" fmla="*/ 196100 h 258051"/>
              <a:gd name="connsiteX26" fmla="*/ 1979782 w 2116075"/>
              <a:gd name="connsiteY26" fmla="*/ 171320 h 258051"/>
              <a:gd name="connsiteX27" fmla="*/ 1979782 w 2116075"/>
              <a:gd name="connsiteY27" fmla="*/ 171320 h 258051"/>
              <a:gd name="connsiteX28" fmla="*/ 2078904 w 2116075"/>
              <a:gd name="connsiteY28" fmla="*/ 121759 h 258051"/>
              <a:gd name="connsiteX29" fmla="*/ 2116075 w 2116075"/>
              <a:gd name="connsiteY29" fmla="*/ 78393 h 258051"/>
              <a:gd name="connsiteX30" fmla="*/ 2116075 w 2116075"/>
              <a:gd name="connsiteY30" fmla="*/ 78393 h 258051"/>
              <a:gd name="connsiteX0" fmla="*/ 2361 w 2116075"/>
              <a:gd name="connsiteY0" fmla="*/ 0 h 258051"/>
              <a:gd name="connsiteX1" fmla="*/ 16609 w 2116075"/>
              <a:gd name="connsiteY1" fmla="*/ 90620 h 258051"/>
              <a:gd name="connsiteX2" fmla="*/ 60559 w 2116075"/>
              <a:gd name="connsiteY2" fmla="*/ 144929 h 258051"/>
              <a:gd name="connsiteX3" fmla="*/ 128230 w 2116075"/>
              <a:gd name="connsiteY3" fmla="*/ 160014 h 258051"/>
              <a:gd name="connsiteX4" fmla="*/ 238953 w 2116075"/>
              <a:gd name="connsiteY4" fmla="*/ 165125 h 258051"/>
              <a:gd name="connsiteX5" fmla="*/ 400026 w 2116075"/>
              <a:gd name="connsiteY5" fmla="*/ 127954 h 258051"/>
              <a:gd name="connsiteX6" fmla="*/ 505343 w 2116075"/>
              <a:gd name="connsiteY6" fmla="*/ 115564 h 258051"/>
              <a:gd name="connsiteX7" fmla="*/ 616855 w 2116075"/>
              <a:gd name="connsiteY7" fmla="*/ 109369 h 258051"/>
              <a:gd name="connsiteX8" fmla="*/ 703587 w 2116075"/>
              <a:gd name="connsiteY8" fmla="*/ 115564 h 258051"/>
              <a:gd name="connsiteX9" fmla="*/ 790319 w 2116075"/>
              <a:gd name="connsiteY9" fmla="*/ 146539 h 258051"/>
              <a:gd name="connsiteX10" fmla="*/ 815099 w 2116075"/>
              <a:gd name="connsiteY10" fmla="*/ 196100 h 258051"/>
              <a:gd name="connsiteX11" fmla="*/ 815099 w 2116075"/>
              <a:gd name="connsiteY11" fmla="*/ 196100 h 258051"/>
              <a:gd name="connsiteX12" fmla="*/ 821294 w 2116075"/>
              <a:gd name="connsiteY12" fmla="*/ 258051 h 258051"/>
              <a:gd name="connsiteX13" fmla="*/ 864660 w 2116075"/>
              <a:gd name="connsiteY13" fmla="*/ 214686 h 258051"/>
              <a:gd name="connsiteX14" fmla="*/ 926611 w 2116075"/>
              <a:gd name="connsiteY14" fmla="*/ 165125 h 258051"/>
              <a:gd name="connsiteX15" fmla="*/ 994758 w 2116075"/>
              <a:gd name="connsiteY15" fmla="*/ 127954 h 258051"/>
              <a:gd name="connsiteX16" fmla="*/ 1106270 w 2116075"/>
              <a:gd name="connsiteY16" fmla="*/ 109369 h 258051"/>
              <a:gd name="connsiteX17" fmla="*/ 1223977 w 2116075"/>
              <a:gd name="connsiteY17" fmla="*/ 121759 h 258051"/>
              <a:gd name="connsiteX18" fmla="*/ 1310709 w 2116075"/>
              <a:gd name="connsiteY18" fmla="*/ 152734 h 258051"/>
              <a:gd name="connsiteX19" fmla="*/ 1391246 w 2116075"/>
              <a:gd name="connsiteY19" fmla="*/ 177515 h 258051"/>
              <a:gd name="connsiteX20" fmla="*/ 1546124 w 2116075"/>
              <a:gd name="connsiteY20" fmla="*/ 208491 h 258051"/>
              <a:gd name="connsiteX21" fmla="*/ 1626660 w 2116075"/>
              <a:gd name="connsiteY21" fmla="*/ 220881 h 258051"/>
              <a:gd name="connsiteX22" fmla="*/ 1719587 w 2116075"/>
              <a:gd name="connsiteY22" fmla="*/ 227076 h 258051"/>
              <a:gd name="connsiteX23" fmla="*/ 1824904 w 2116075"/>
              <a:gd name="connsiteY23" fmla="*/ 220881 h 258051"/>
              <a:gd name="connsiteX24" fmla="*/ 1893050 w 2116075"/>
              <a:gd name="connsiteY24" fmla="*/ 196100 h 258051"/>
              <a:gd name="connsiteX25" fmla="*/ 1979782 w 2116075"/>
              <a:gd name="connsiteY25" fmla="*/ 171320 h 258051"/>
              <a:gd name="connsiteX26" fmla="*/ 1979782 w 2116075"/>
              <a:gd name="connsiteY26" fmla="*/ 171320 h 258051"/>
              <a:gd name="connsiteX27" fmla="*/ 2078904 w 2116075"/>
              <a:gd name="connsiteY27" fmla="*/ 121759 h 258051"/>
              <a:gd name="connsiteX28" fmla="*/ 2116075 w 2116075"/>
              <a:gd name="connsiteY28" fmla="*/ 78393 h 258051"/>
              <a:gd name="connsiteX29" fmla="*/ 2116075 w 2116075"/>
              <a:gd name="connsiteY29" fmla="*/ 78393 h 258051"/>
              <a:gd name="connsiteX0" fmla="*/ 21640 w 2099466"/>
              <a:gd name="connsiteY0" fmla="*/ 0 h 252017"/>
              <a:gd name="connsiteX1" fmla="*/ 0 w 2099466"/>
              <a:gd name="connsiteY1" fmla="*/ 84586 h 252017"/>
              <a:gd name="connsiteX2" fmla="*/ 43950 w 2099466"/>
              <a:gd name="connsiteY2" fmla="*/ 138895 h 252017"/>
              <a:gd name="connsiteX3" fmla="*/ 111621 w 2099466"/>
              <a:gd name="connsiteY3" fmla="*/ 153980 h 252017"/>
              <a:gd name="connsiteX4" fmla="*/ 222344 w 2099466"/>
              <a:gd name="connsiteY4" fmla="*/ 159091 h 252017"/>
              <a:gd name="connsiteX5" fmla="*/ 383417 w 2099466"/>
              <a:gd name="connsiteY5" fmla="*/ 121920 h 252017"/>
              <a:gd name="connsiteX6" fmla="*/ 488734 w 2099466"/>
              <a:gd name="connsiteY6" fmla="*/ 109530 h 252017"/>
              <a:gd name="connsiteX7" fmla="*/ 600246 w 2099466"/>
              <a:gd name="connsiteY7" fmla="*/ 103335 h 252017"/>
              <a:gd name="connsiteX8" fmla="*/ 686978 w 2099466"/>
              <a:gd name="connsiteY8" fmla="*/ 109530 h 252017"/>
              <a:gd name="connsiteX9" fmla="*/ 773710 w 2099466"/>
              <a:gd name="connsiteY9" fmla="*/ 140505 h 252017"/>
              <a:gd name="connsiteX10" fmla="*/ 798490 w 2099466"/>
              <a:gd name="connsiteY10" fmla="*/ 190066 h 252017"/>
              <a:gd name="connsiteX11" fmla="*/ 798490 w 2099466"/>
              <a:gd name="connsiteY11" fmla="*/ 190066 h 252017"/>
              <a:gd name="connsiteX12" fmla="*/ 804685 w 2099466"/>
              <a:gd name="connsiteY12" fmla="*/ 252017 h 252017"/>
              <a:gd name="connsiteX13" fmla="*/ 848051 w 2099466"/>
              <a:gd name="connsiteY13" fmla="*/ 208652 h 252017"/>
              <a:gd name="connsiteX14" fmla="*/ 910002 w 2099466"/>
              <a:gd name="connsiteY14" fmla="*/ 159091 h 252017"/>
              <a:gd name="connsiteX15" fmla="*/ 978149 w 2099466"/>
              <a:gd name="connsiteY15" fmla="*/ 121920 h 252017"/>
              <a:gd name="connsiteX16" fmla="*/ 1089661 w 2099466"/>
              <a:gd name="connsiteY16" fmla="*/ 103335 h 252017"/>
              <a:gd name="connsiteX17" fmla="*/ 1207368 w 2099466"/>
              <a:gd name="connsiteY17" fmla="*/ 115725 h 252017"/>
              <a:gd name="connsiteX18" fmla="*/ 1294100 w 2099466"/>
              <a:gd name="connsiteY18" fmla="*/ 146700 h 252017"/>
              <a:gd name="connsiteX19" fmla="*/ 1374637 w 2099466"/>
              <a:gd name="connsiteY19" fmla="*/ 171481 h 252017"/>
              <a:gd name="connsiteX20" fmla="*/ 1529515 w 2099466"/>
              <a:gd name="connsiteY20" fmla="*/ 202457 h 252017"/>
              <a:gd name="connsiteX21" fmla="*/ 1610051 w 2099466"/>
              <a:gd name="connsiteY21" fmla="*/ 214847 h 252017"/>
              <a:gd name="connsiteX22" fmla="*/ 1702978 w 2099466"/>
              <a:gd name="connsiteY22" fmla="*/ 221042 h 252017"/>
              <a:gd name="connsiteX23" fmla="*/ 1808295 w 2099466"/>
              <a:gd name="connsiteY23" fmla="*/ 214847 h 252017"/>
              <a:gd name="connsiteX24" fmla="*/ 1876441 w 2099466"/>
              <a:gd name="connsiteY24" fmla="*/ 190066 h 252017"/>
              <a:gd name="connsiteX25" fmla="*/ 1963173 w 2099466"/>
              <a:gd name="connsiteY25" fmla="*/ 165286 h 252017"/>
              <a:gd name="connsiteX26" fmla="*/ 1963173 w 2099466"/>
              <a:gd name="connsiteY26" fmla="*/ 165286 h 252017"/>
              <a:gd name="connsiteX27" fmla="*/ 2062295 w 2099466"/>
              <a:gd name="connsiteY27" fmla="*/ 115725 h 252017"/>
              <a:gd name="connsiteX28" fmla="*/ 2099466 w 2099466"/>
              <a:gd name="connsiteY28" fmla="*/ 72359 h 252017"/>
              <a:gd name="connsiteX29" fmla="*/ 2099466 w 2099466"/>
              <a:gd name="connsiteY29" fmla="*/ 72359 h 252017"/>
              <a:gd name="connsiteX0" fmla="*/ 2810 w 2080636"/>
              <a:gd name="connsiteY0" fmla="*/ 0 h 252017"/>
              <a:gd name="connsiteX1" fmla="*/ 9880 w 2080636"/>
              <a:gd name="connsiteY1" fmla="*/ 72524 h 252017"/>
              <a:gd name="connsiteX2" fmla="*/ 25120 w 2080636"/>
              <a:gd name="connsiteY2" fmla="*/ 138895 h 252017"/>
              <a:gd name="connsiteX3" fmla="*/ 92791 w 2080636"/>
              <a:gd name="connsiteY3" fmla="*/ 153980 h 252017"/>
              <a:gd name="connsiteX4" fmla="*/ 203514 w 2080636"/>
              <a:gd name="connsiteY4" fmla="*/ 159091 h 252017"/>
              <a:gd name="connsiteX5" fmla="*/ 364587 w 2080636"/>
              <a:gd name="connsiteY5" fmla="*/ 121920 h 252017"/>
              <a:gd name="connsiteX6" fmla="*/ 469904 w 2080636"/>
              <a:gd name="connsiteY6" fmla="*/ 109530 h 252017"/>
              <a:gd name="connsiteX7" fmla="*/ 581416 w 2080636"/>
              <a:gd name="connsiteY7" fmla="*/ 103335 h 252017"/>
              <a:gd name="connsiteX8" fmla="*/ 668148 w 2080636"/>
              <a:gd name="connsiteY8" fmla="*/ 109530 h 252017"/>
              <a:gd name="connsiteX9" fmla="*/ 754880 w 2080636"/>
              <a:gd name="connsiteY9" fmla="*/ 140505 h 252017"/>
              <a:gd name="connsiteX10" fmla="*/ 779660 w 2080636"/>
              <a:gd name="connsiteY10" fmla="*/ 190066 h 252017"/>
              <a:gd name="connsiteX11" fmla="*/ 779660 w 2080636"/>
              <a:gd name="connsiteY11" fmla="*/ 190066 h 252017"/>
              <a:gd name="connsiteX12" fmla="*/ 785855 w 2080636"/>
              <a:gd name="connsiteY12" fmla="*/ 252017 h 252017"/>
              <a:gd name="connsiteX13" fmla="*/ 829221 w 2080636"/>
              <a:gd name="connsiteY13" fmla="*/ 208652 h 252017"/>
              <a:gd name="connsiteX14" fmla="*/ 891172 w 2080636"/>
              <a:gd name="connsiteY14" fmla="*/ 159091 h 252017"/>
              <a:gd name="connsiteX15" fmla="*/ 959319 w 2080636"/>
              <a:gd name="connsiteY15" fmla="*/ 121920 h 252017"/>
              <a:gd name="connsiteX16" fmla="*/ 1070831 w 2080636"/>
              <a:gd name="connsiteY16" fmla="*/ 103335 h 252017"/>
              <a:gd name="connsiteX17" fmla="*/ 1188538 w 2080636"/>
              <a:gd name="connsiteY17" fmla="*/ 115725 h 252017"/>
              <a:gd name="connsiteX18" fmla="*/ 1275270 w 2080636"/>
              <a:gd name="connsiteY18" fmla="*/ 146700 h 252017"/>
              <a:gd name="connsiteX19" fmla="*/ 1355807 w 2080636"/>
              <a:gd name="connsiteY19" fmla="*/ 171481 h 252017"/>
              <a:gd name="connsiteX20" fmla="*/ 1510685 w 2080636"/>
              <a:gd name="connsiteY20" fmla="*/ 202457 h 252017"/>
              <a:gd name="connsiteX21" fmla="*/ 1591221 w 2080636"/>
              <a:gd name="connsiteY21" fmla="*/ 214847 h 252017"/>
              <a:gd name="connsiteX22" fmla="*/ 1684148 w 2080636"/>
              <a:gd name="connsiteY22" fmla="*/ 221042 h 252017"/>
              <a:gd name="connsiteX23" fmla="*/ 1789465 w 2080636"/>
              <a:gd name="connsiteY23" fmla="*/ 214847 h 252017"/>
              <a:gd name="connsiteX24" fmla="*/ 1857611 w 2080636"/>
              <a:gd name="connsiteY24" fmla="*/ 190066 h 252017"/>
              <a:gd name="connsiteX25" fmla="*/ 1944343 w 2080636"/>
              <a:gd name="connsiteY25" fmla="*/ 165286 h 252017"/>
              <a:gd name="connsiteX26" fmla="*/ 1944343 w 2080636"/>
              <a:gd name="connsiteY26" fmla="*/ 165286 h 252017"/>
              <a:gd name="connsiteX27" fmla="*/ 2043465 w 2080636"/>
              <a:gd name="connsiteY27" fmla="*/ 115725 h 252017"/>
              <a:gd name="connsiteX28" fmla="*/ 2080636 w 2080636"/>
              <a:gd name="connsiteY28" fmla="*/ 72359 h 252017"/>
              <a:gd name="connsiteX29" fmla="*/ 2080636 w 2080636"/>
              <a:gd name="connsiteY29" fmla="*/ 72359 h 252017"/>
              <a:gd name="connsiteX0" fmla="*/ 2810 w 2080636"/>
              <a:gd name="connsiteY0" fmla="*/ 0 h 252017"/>
              <a:gd name="connsiteX1" fmla="*/ 9880 w 2080636"/>
              <a:gd name="connsiteY1" fmla="*/ 72524 h 252017"/>
              <a:gd name="connsiteX2" fmla="*/ 61008 w 2080636"/>
              <a:gd name="connsiteY2" fmla="*/ 120801 h 252017"/>
              <a:gd name="connsiteX3" fmla="*/ 92791 w 2080636"/>
              <a:gd name="connsiteY3" fmla="*/ 153980 h 252017"/>
              <a:gd name="connsiteX4" fmla="*/ 203514 w 2080636"/>
              <a:gd name="connsiteY4" fmla="*/ 159091 h 252017"/>
              <a:gd name="connsiteX5" fmla="*/ 364587 w 2080636"/>
              <a:gd name="connsiteY5" fmla="*/ 121920 h 252017"/>
              <a:gd name="connsiteX6" fmla="*/ 469904 w 2080636"/>
              <a:gd name="connsiteY6" fmla="*/ 109530 h 252017"/>
              <a:gd name="connsiteX7" fmla="*/ 581416 w 2080636"/>
              <a:gd name="connsiteY7" fmla="*/ 103335 h 252017"/>
              <a:gd name="connsiteX8" fmla="*/ 668148 w 2080636"/>
              <a:gd name="connsiteY8" fmla="*/ 109530 h 252017"/>
              <a:gd name="connsiteX9" fmla="*/ 754880 w 2080636"/>
              <a:gd name="connsiteY9" fmla="*/ 140505 h 252017"/>
              <a:gd name="connsiteX10" fmla="*/ 779660 w 2080636"/>
              <a:gd name="connsiteY10" fmla="*/ 190066 h 252017"/>
              <a:gd name="connsiteX11" fmla="*/ 779660 w 2080636"/>
              <a:gd name="connsiteY11" fmla="*/ 190066 h 252017"/>
              <a:gd name="connsiteX12" fmla="*/ 785855 w 2080636"/>
              <a:gd name="connsiteY12" fmla="*/ 252017 h 252017"/>
              <a:gd name="connsiteX13" fmla="*/ 829221 w 2080636"/>
              <a:gd name="connsiteY13" fmla="*/ 208652 h 252017"/>
              <a:gd name="connsiteX14" fmla="*/ 891172 w 2080636"/>
              <a:gd name="connsiteY14" fmla="*/ 159091 h 252017"/>
              <a:gd name="connsiteX15" fmla="*/ 959319 w 2080636"/>
              <a:gd name="connsiteY15" fmla="*/ 121920 h 252017"/>
              <a:gd name="connsiteX16" fmla="*/ 1070831 w 2080636"/>
              <a:gd name="connsiteY16" fmla="*/ 103335 h 252017"/>
              <a:gd name="connsiteX17" fmla="*/ 1188538 w 2080636"/>
              <a:gd name="connsiteY17" fmla="*/ 115725 h 252017"/>
              <a:gd name="connsiteX18" fmla="*/ 1275270 w 2080636"/>
              <a:gd name="connsiteY18" fmla="*/ 146700 h 252017"/>
              <a:gd name="connsiteX19" fmla="*/ 1355807 w 2080636"/>
              <a:gd name="connsiteY19" fmla="*/ 171481 h 252017"/>
              <a:gd name="connsiteX20" fmla="*/ 1510685 w 2080636"/>
              <a:gd name="connsiteY20" fmla="*/ 202457 h 252017"/>
              <a:gd name="connsiteX21" fmla="*/ 1591221 w 2080636"/>
              <a:gd name="connsiteY21" fmla="*/ 214847 h 252017"/>
              <a:gd name="connsiteX22" fmla="*/ 1684148 w 2080636"/>
              <a:gd name="connsiteY22" fmla="*/ 221042 h 252017"/>
              <a:gd name="connsiteX23" fmla="*/ 1789465 w 2080636"/>
              <a:gd name="connsiteY23" fmla="*/ 214847 h 252017"/>
              <a:gd name="connsiteX24" fmla="*/ 1857611 w 2080636"/>
              <a:gd name="connsiteY24" fmla="*/ 190066 h 252017"/>
              <a:gd name="connsiteX25" fmla="*/ 1944343 w 2080636"/>
              <a:gd name="connsiteY25" fmla="*/ 165286 h 252017"/>
              <a:gd name="connsiteX26" fmla="*/ 1944343 w 2080636"/>
              <a:gd name="connsiteY26" fmla="*/ 165286 h 252017"/>
              <a:gd name="connsiteX27" fmla="*/ 2043465 w 2080636"/>
              <a:gd name="connsiteY27" fmla="*/ 115725 h 252017"/>
              <a:gd name="connsiteX28" fmla="*/ 2080636 w 2080636"/>
              <a:gd name="connsiteY28" fmla="*/ 72359 h 252017"/>
              <a:gd name="connsiteX29" fmla="*/ 2080636 w 2080636"/>
              <a:gd name="connsiteY29" fmla="*/ 72359 h 252017"/>
              <a:gd name="connsiteX0" fmla="*/ 2810 w 2080636"/>
              <a:gd name="connsiteY0" fmla="*/ 0 h 252017"/>
              <a:gd name="connsiteX1" fmla="*/ 9880 w 2080636"/>
              <a:gd name="connsiteY1" fmla="*/ 72524 h 252017"/>
              <a:gd name="connsiteX2" fmla="*/ 61008 w 2080636"/>
              <a:gd name="connsiteY2" fmla="*/ 120801 h 252017"/>
              <a:gd name="connsiteX3" fmla="*/ 128678 w 2080636"/>
              <a:gd name="connsiteY3" fmla="*/ 129854 h 252017"/>
              <a:gd name="connsiteX4" fmla="*/ 203514 w 2080636"/>
              <a:gd name="connsiteY4" fmla="*/ 159091 h 252017"/>
              <a:gd name="connsiteX5" fmla="*/ 364587 w 2080636"/>
              <a:gd name="connsiteY5" fmla="*/ 121920 h 252017"/>
              <a:gd name="connsiteX6" fmla="*/ 469904 w 2080636"/>
              <a:gd name="connsiteY6" fmla="*/ 109530 h 252017"/>
              <a:gd name="connsiteX7" fmla="*/ 581416 w 2080636"/>
              <a:gd name="connsiteY7" fmla="*/ 103335 h 252017"/>
              <a:gd name="connsiteX8" fmla="*/ 668148 w 2080636"/>
              <a:gd name="connsiteY8" fmla="*/ 109530 h 252017"/>
              <a:gd name="connsiteX9" fmla="*/ 754880 w 2080636"/>
              <a:gd name="connsiteY9" fmla="*/ 140505 h 252017"/>
              <a:gd name="connsiteX10" fmla="*/ 779660 w 2080636"/>
              <a:gd name="connsiteY10" fmla="*/ 190066 h 252017"/>
              <a:gd name="connsiteX11" fmla="*/ 779660 w 2080636"/>
              <a:gd name="connsiteY11" fmla="*/ 190066 h 252017"/>
              <a:gd name="connsiteX12" fmla="*/ 785855 w 2080636"/>
              <a:gd name="connsiteY12" fmla="*/ 252017 h 252017"/>
              <a:gd name="connsiteX13" fmla="*/ 829221 w 2080636"/>
              <a:gd name="connsiteY13" fmla="*/ 208652 h 252017"/>
              <a:gd name="connsiteX14" fmla="*/ 891172 w 2080636"/>
              <a:gd name="connsiteY14" fmla="*/ 159091 h 252017"/>
              <a:gd name="connsiteX15" fmla="*/ 959319 w 2080636"/>
              <a:gd name="connsiteY15" fmla="*/ 121920 h 252017"/>
              <a:gd name="connsiteX16" fmla="*/ 1070831 w 2080636"/>
              <a:gd name="connsiteY16" fmla="*/ 103335 h 252017"/>
              <a:gd name="connsiteX17" fmla="*/ 1188538 w 2080636"/>
              <a:gd name="connsiteY17" fmla="*/ 115725 h 252017"/>
              <a:gd name="connsiteX18" fmla="*/ 1275270 w 2080636"/>
              <a:gd name="connsiteY18" fmla="*/ 146700 h 252017"/>
              <a:gd name="connsiteX19" fmla="*/ 1355807 w 2080636"/>
              <a:gd name="connsiteY19" fmla="*/ 171481 h 252017"/>
              <a:gd name="connsiteX20" fmla="*/ 1510685 w 2080636"/>
              <a:gd name="connsiteY20" fmla="*/ 202457 h 252017"/>
              <a:gd name="connsiteX21" fmla="*/ 1591221 w 2080636"/>
              <a:gd name="connsiteY21" fmla="*/ 214847 h 252017"/>
              <a:gd name="connsiteX22" fmla="*/ 1684148 w 2080636"/>
              <a:gd name="connsiteY22" fmla="*/ 221042 h 252017"/>
              <a:gd name="connsiteX23" fmla="*/ 1789465 w 2080636"/>
              <a:gd name="connsiteY23" fmla="*/ 214847 h 252017"/>
              <a:gd name="connsiteX24" fmla="*/ 1857611 w 2080636"/>
              <a:gd name="connsiteY24" fmla="*/ 190066 h 252017"/>
              <a:gd name="connsiteX25" fmla="*/ 1944343 w 2080636"/>
              <a:gd name="connsiteY25" fmla="*/ 165286 h 252017"/>
              <a:gd name="connsiteX26" fmla="*/ 1944343 w 2080636"/>
              <a:gd name="connsiteY26" fmla="*/ 165286 h 252017"/>
              <a:gd name="connsiteX27" fmla="*/ 2043465 w 2080636"/>
              <a:gd name="connsiteY27" fmla="*/ 115725 h 252017"/>
              <a:gd name="connsiteX28" fmla="*/ 2080636 w 2080636"/>
              <a:gd name="connsiteY28" fmla="*/ 72359 h 252017"/>
              <a:gd name="connsiteX29" fmla="*/ 2080636 w 2080636"/>
              <a:gd name="connsiteY29" fmla="*/ 72359 h 252017"/>
              <a:gd name="connsiteX0" fmla="*/ 2810 w 2080636"/>
              <a:gd name="connsiteY0" fmla="*/ 0 h 252017"/>
              <a:gd name="connsiteX1" fmla="*/ 9880 w 2080636"/>
              <a:gd name="connsiteY1" fmla="*/ 72524 h 252017"/>
              <a:gd name="connsiteX2" fmla="*/ 61008 w 2080636"/>
              <a:gd name="connsiteY2" fmla="*/ 120801 h 252017"/>
              <a:gd name="connsiteX3" fmla="*/ 128678 w 2080636"/>
              <a:gd name="connsiteY3" fmla="*/ 129854 h 252017"/>
              <a:gd name="connsiteX4" fmla="*/ 253756 w 2080636"/>
              <a:gd name="connsiteY4" fmla="*/ 134965 h 252017"/>
              <a:gd name="connsiteX5" fmla="*/ 364587 w 2080636"/>
              <a:gd name="connsiteY5" fmla="*/ 121920 h 252017"/>
              <a:gd name="connsiteX6" fmla="*/ 469904 w 2080636"/>
              <a:gd name="connsiteY6" fmla="*/ 109530 h 252017"/>
              <a:gd name="connsiteX7" fmla="*/ 581416 w 2080636"/>
              <a:gd name="connsiteY7" fmla="*/ 103335 h 252017"/>
              <a:gd name="connsiteX8" fmla="*/ 668148 w 2080636"/>
              <a:gd name="connsiteY8" fmla="*/ 109530 h 252017"/>
              <a:gd name="connsiteX9" fmla="*/ 754880 w 2080636"/>
              <a:gd name="connsiteY9" fmla="*/ 140505 h 252017"/>
              <a:gd name="connsiteX10" fmla="*/ 779660 w 2080636"/>
              <a:gd name="connsiteY10" fmla="*/ 190066 h 252017"/>
              <a:gd name="connsiteX11" fmla="*/ 779660 w 2080636"/>
              <a:gd name="connsiteY11" fmla="*/ 190066 h 252017"/>
              <a:gd name="connsiteX12" fmla="*/ 785855 w 2080636"/>
              <a:gd name="connsiteY12" fmla="*/ 252017 h 252017"/>
              <a:gd name="connsiteX13" fmla="*/ 829221 w 2080636"/>
              <a:gd name="connsiteY13" fmla="*/ 208652 h 252017"/>
              <a:gd name="connsiteX14" fmla="*/ 891172 w 2080636"/>
              <a:gd name="connsiteY14" fmla="*/ 159091 h 252017"/>
              <a:gd name="connsiteX15" fmla="*/ 959319 w 2080636"/>
              <a:gd name="connsiteY15" fmla="*/ 121920 h 252017"/>
              <a:gd name="connsiteX16" fmla="*/ 1070831 w 2080636"/>
              <a:gd name="connsiteY16" fmla="*/ 103335 h 252017"/>
              <a:gd name="connsiteX17" fmla="*/ 1188538 w 2080636"/>
              <a:gd name="connsiteY17" fmla="*/ 115725 h 252017"/>
              <a:gd name="connsiteX18" fmla="*/ 1275270 w 2080636"/>
              <a:gd name="connsiteY18" fmla="*/ 146700 h 252017"/>
              <a:gd name="connsiteX19" fmla="*/ 1355807 w 2080636"/>
              <a:gd name="connsiteY19" fmla="*/ 171481 h 252017"/>
              <a:gd name="connsiteX20" fmla="*/ 1510685 w 2080636"/>
              <a:gd name="connsiteY20" fmla="*/ 202457 h 252017"/>
              <a:gd name="connsiteX21" fmla="*/ 1591221 w 2080636"/>
              <a:gd name="connsiteY21" fmla="*/ 214847 h 252017"/>
              <a:gd name="connsiteX22" fmla="*/ 1684148 w 2080636"/>
              <a:gd name="connsiteY22" fmla="*/ 221042 h 252017"/>
              <a:gd name="connsiteX23" fmla="*/ 1789465 w 2080636"/>
              <a:gd name="connsiteY23" fmla="*/ 214847 h 252017"/>
              <a:gd name="connsiteX24" fmla="*/ 1857611 w 2080636"/>
              <a:gd name="connsiteY24" fmla="*/ 190066 h 252017"/>
              <a:gd name="connsiteX25" fmla="*/ 1944343 w 2080636"/>
              <a:gd name="connsiteY25" fmla="*/ 165286 h 252017"/>
              <a:gd name="connsiteX26" fmla="*/ 1944343 w 2080636"/>
              <a:gd name="connsiteY26" fmla="*/ 165286 h 252017"/>
              <a:gd name="connsiteX27" fmla="*/ 2043465 w 2080636"/>
              <a:gd name="connsiteY27" fmla="*/ 115725 h 252017"/>
              <a:gd name="connsiteX28" fmla="*/ 2080636 w 2080636"/>
              <a:gd name="connsiteY28" fmla="*/ 72359 h 252017"/>
              <a:gd name="connsiteX29" fmla="*/ 2080636 w 2080636"/>
              <a:gd name="connsiteY29" fmla="*/ 72359 h 252017"/>
              <a:gd name="connsiteX0" fmla="*/ 5557 w 2083383"/>
              <a:gd name="connsiteY0" fmla="*/ 0 h 252017"/>
              <a:gd name="connsiteX1" fmla="*/ 12627 w 2083383"/>
              <a:gd name="connsiteY1" fmla="*/ 72524 h 252017"/>
              <a:gd name="connsiteX2" fmla="*/ 63755 w 2083383"/>
              <a:gd name="connsiteY2" fmla="*/ 120801 h 252017"/>
              <a:gd name="connsiteX3" fmla="*/ 131425 w 2083383"/>
              <a:gd name="connsiteY3" fmla="*/ 129854 h 252017"/>
              <a:gd name="connsiteX4" fmla="*/ 256503 w 2083383"/>
              <a:gd name="connsiteY4" fmla="*/ 134965 h 252017"/>
              <a:gd name="connsiteX5" fmla="*/ 367334 w 2083383"/>
              <a:gd name="connsiteY5" fmla="*/ 121920 h 252017"/>
              <a:gd name="connsiteX6" fmla="*/ 472651 w 2083383"/>
              <a:gd name="connsiteY6" fmla="*/ 109530 h 252017"/>
              <a:gd name="connsiteX7" fmla="*/ 584163 w 2083383"/>
              <a:gd name="connsiteY7" fmla="*/ 103335 h 252017"/>
              <a:gd name="connsiteX8" fmla="*/ 670895 w 2083383"/>
              <a:gd name="connsiteY8" fmla="*/ 109530 h 252017"/>
              <a:gd name="connsiteX9" fmla="*/ 757627 w 2083383"/>
              <a:gd name="connsiteY9" fmla="*/ 140505 h 252017"/>
              <a:gd name="connsiteX10" fmla="*/ 782407 w 2083383"/>
              <a:gd name="connsiteY10" fmla="*/ 190066 h 252017"/>
              <a:gd name="connsiteX11" fmla="*/ 782407 w 2083383"/>
              <a:gd name="connsiteY11" fmla="*/ 190066 h 252017"/>
              <a:gd name="connsiteX12" fmla="*/ 788602 w 2083383"/>
              <a:gd name="connsiteY12" fmla="*/ 252017 h 252017"/>
              <a:gd name="connsiteX13" fmla="*/ 831968 w 2083383"/>
              <a:gd name="connsiteY13" fmla="*/ 208652 h 252017"/>
              <a:gd name="connsiteX14" fmla="*/ 893919 w 2083383"/>
              <a:gd name="connsiteY14" fmla="*/ 159091 h 252017"/>
              <a:gd name="connsiteX15" fmla="*/ 962066 w 2083383"/>
              <a:gd name="connsiteY15" fmla="*/ 121920 h 252017"/>
              <a:gd name="connsiteX16" fmla="*/ 1073578 w 2083383"/>
              <a:gd name="connsiteY16" fmla="*/ 103335 h 252017"/>
              <a:gd name="connsiteX17" fmla="*/ 1191285 w 2083383"/>
              <a:gd name="connsiteY17" fmla="*/ 115725 h 252017"/>
              <a:gd name="connsiteX18" fmla="*/ 1278017 w 2083383"/>
              <a:gd name="connsiteY18" fmla="*/ 146700 h 252017"/>
              <a:gd name="connsiteX19" fmla="*/ 1358554 w 2083383"/>
              <a:gd name="connsiteY19" fmla="*/ 171481 h 252017"/>
              <a:gd name="connsiteX20" fmla="*/ 1513432 w 2083383"/>
              <a:gd name="connsiteY20" fmla="*/ 202457 h 252017"/>
              <a:gd name="connsiteX21" fmla="*/ 1593968 w 2083383"/>
              <a:gd name="connsiteY21" fmla="*/ 214847 h 252017"/>
              <a:gd name="connsiteX22" fmla="*/ 1686895 w 2083383"/>
              <a:gd name="connsiteY22" fmla="*/ 221042 h 252017"/>
              <a:gd name="connsiteX23" fmla="*/ 1792212 w 2083383"/>
              <a:gd name="connsiteY23" fmla="*/ 214847 h 252017"/>
              <a:gd name="connsiteX24" fmla="*/ 1860358 w 2083383"/>
              <a:gd name="connsiteY24" fmla="*/ 190066 h 252017"/>
              <a:gd name="connsiteX25" fmla="*/ 1947090 w 2083383"/>
              <a:gd name="connsiteY25" fmla="*/ 165286 h 252017"/>
              <a:gd name="connsiteX26" fmla="*/ 1947090 w 2083383"/>
              <a:gd name="connsiteY26" fmla="*/ 165286 h 252017"/>
              <a:gd name="connsiteX27" fmla="*/ 2046212 w 2083383"/>
              <a:gd name="connsiteY27" fmla="*/ 115725 h 252017"/>
              <a:gd name="connsiteX28" fmla="*/ 2083383 w 2083383"/>
              <a:gd name="connsiteY28" fmla="*/ 72359 h 252017"/>
              <a:gd name="connsiteX29" fmla="*/ 2083383 w 2083383"/>
              <a:gd name="connsiteY29" fmla="*/ 72359 h 252017"/>
              <a:gd name="connsiteX0" fmla="*/ 5557 w 2083383"/>
              <a:gd name="connsiteY0" fmla="*/ 0 h 252017"/>
              <a:gd name="connsiteX1" fmla="*/ 12627 w 2083383"/>
              <a:gd name="connsiteY1" fmla="*/ 72524 h 252017"/>
              <a:gd name="connsiteX2" fmla="*/ 63755 w 2083383"/>
              <a:gd name="connsiteY2" fmla="*/ 120801 h 252017"/>
              <a:gd name="connsiteX3" fmla="*/ 131425 w 2083383"/>
              <a:gd name="connsiteY3" fmla="*/ 129854 h 252017"/>
              <a:gd name="connsiteX4" fmla="*/ 256503 w 2083383"/>
              <a:gd name="connsiteY4" fmla="*/ 134965 h 252017"/>
              <a:gd name="connsiteX5" fmla="*/ 367334 w 2083383"/>
              <a:gd name="connsiteY5" fmla="*/ 121920 h 252017"/>
              <a:gd name="connsiteX6" fmla="*/ 472651 w 2083383"/>
              <a:gd name="connsiteY6" fmla="*/ 109530 h 252017"/>
              <a:gd name="connsiteX7" fmla="*/ 584163 w 2083383"/>
              <a:gd name="connsiteY7" fmla="*/ 103335 h 252017"/>
              <a:gd name="connsiteX8" fmla="*/ 670895 w 2083383"/>
              <a:gd name="connsiteY8" fmla="*/ 109530 h 252017"/>
              <a:gd name="connsiteX9" fmla="*/ 757627 w 2083383"/>
              <a:gd name="connsiteY9" fmla="*/ 140505 h 252017"/>
              <a:gd name="connsiteX10" fmla="*/ 782407 w 2083383"/>
              <a:gd name="connsiteY10" fmla="*/ 190066 h 252017"/>
              <a:gd name="connsiteX11" fmla="*/ 782407 w 2083383"/>
              <a:gd name="connsiteY11" fmla="*/ 190066 h 252017"/>
              <a:gd name="connsiteX12" fmla="*/ 788602 w 2083383"/>
              <a:gd name="connsiteY12" fmla="*/ 252017 h 252017"/>
              <a:gd name="connsiteX13" fmla="*/ 831968 w 2083383"/>
              <a:gd name="connsiteY13" fmla="*/ 208652 h 252017"/>
              <a:gd name="connsiteX14" fmla="*/ 893919 w 2083383"/>
              <a:gd name="connsiteY14" fmla="*/ 159091 h 252017"/>
              <a:gd name="connsiteX15" fmla="*/ 962066 w 2083383"/>
              <a:gd name="connsiteY15" fmla="*/ 121920 h 252017"/>
              <a:gd name="connsiteX16" fmla="*/ 1073578 w 2083383"/>
              <a:gd name="connsiteY16" fmla="*/ 103335 h 252017"/>
              <a:gd name="connsiteX17" fmla="*/ 1191285 w 2083383"/>
              <a:gd name="connsiteY17" fmla="*/ 115725 h 252017"/>
              <a:gd name="connsiteX18" fmla="*/ 1278017 w 2083383"/>
              <a:gd name="connsiteY18" fmla="*/ 146700 h 252017"/>
              <a:gd name="connsiteX19" fmla="*/ 1358554 w 2083383"/>
              <a:gd name="connsiteY19" fmla="*/ 171481 h 252017"/>
              <a:gd name="connsiteX20" fmla="*/ 1513432 w 2083383"/>
              <a:gd name="connsiteY20" fmla="*/ 202457 h 252017"/>
              <a:gd name="connsiteX21" fmla="*/ 1593968 w 2083383"/>
              <a:gd name="connsiteY21" fmla="*/ 214847 h 252017"/>
              <a:gd name="connsiteX22" fmla="*/ 1686895 w 2083383"/>
              <a:gd name="connsiteY22" fmla="*/ 221042 h 252017"/>
              <a:gd name="connsiteX23" fmla="*/ 1792212 w 2083383"/>
              <a:gd name="connsiteY23" fmla="*/ 214847 h 252017"/>
              <a:gd name="connsiteX24" fmla="*/ 1860358 w 2083383"/>
              <a:gd name="connsiteY24" fmla="*/ 190066 h 252017"/>
              <a:gd name="connsiteX25" fmla="*/ 1947090 w 2083383"/>
              <a:gd name="connsiteY25" fmla="*/ 165286 h 252017"/>
              <a:gd name="connsiteX26" fmla="*/ 1947090 w 2083383"/>
              <a:gd name="connsiteY26" fmla="*/ 165286 h 252017"/>
              <a:gd name="connsiteX27" fmla="*/ 2046212 w 2083383"/>
              <a:gd name="connsiteY27" fmla="*/ 115725 h 252017"/>
              <a:gd name="connsiteX28" fmla="*/ 2083383 w 2083383"/>
              <a:gd name="connsiteY28" fmla="*/ 72359 h 252017"/>
              <a:gd name="connsiteX29" fmla="*/ 2083383 w 2083383"/>
              <a:gd name="connsiteY29" fmla="*/ 72359 h 252017"/>
              <a:gd name="connsiteX0" fmla="*/ 5557 w 2083383"/>
              <a:gd name="connsiteY0" fmla="*/ 0 h 252017"/>
              <a:gd name="connsiteX1" fmla="*/ 12627 w 2083383"/>
              <a:gd name="connsiteY1" fmla="*/ 72524 h 252017"/>
              <a:gd name="connsiteX2" fmla="*/ 63755 w 2083383"/>
              <a:gd name="connsiteY2" fmla="*/ 120801 h 252017"/>
              <a:gd name="connsiteX3" fmla="*/ 131425 w 2083383"/>
              <a:gd name="connsiteY3" fmla="*/ 129854 h 252017"/>
              <a:gd name="connsiteX4" fmla="*/ 256503 w 2083383"/>
              <a:gd name="connsiteY4" fmla="*/ 134965 h 252017"/>
              <a:gd name="connsiteX5" fmla="*/ 367334 w 2083383"/>
              <a:gd name="connsiteY5" fmla="*/ 121920 h 252017"/>
              <a:gd name="connsiteX6" fmla="*/ 472651 w 2083383"/>
              <a:gd name="connsiteY6" fmla="*/ 109530 h 252017"/>
              <a:gd name="connsiteX7" fmla="*/ 584163 w 2083383"/>
              <a:gd name="connsiteY7" fmla="*/ 103335 h 252017"/>
              <a:gd name="connsiteX8" fmla="*/ 670895 w 2083383"/>
              <a:gd name="connsiteY8" fmla="*/ 109530 h 252017"/>
              <a:gd name="connsiteX9" fmla="*/ 757627 w 2083383"/>
              <a:gd name="connsiteY9" fmla="*/ 140505 h 252017"/>
              <a:gd name="connsiteX10" fmla="*/ 782407 w 2083383"/>
              <a:gd name="connsiteY10" fmla="*/ 190066 h 252017"/>
              <a:gd name="connsiteX11" fmla="*/ 782407 w 2083383"/>
              <a:gd name="connsiteY11" fmla="*/ 190066 h 252017"/>
              <a:gd name="connsiteX12" fmla="*/ 788602 w 2083383"/>
              <a:gd name="connsiteY12" fmla="*/ 252017 h 252017"/>
              <a:gd name="connsiteX13" fmla="*/ 831968 w 2083383"/>
              <a:gd name="connsiteY13" fmla="*/ 208652 h 252017"/>
              <a:gd name="connsiteX14" fmla="*/ 893919 w 2083383"/>
              <a:gd name="connsiteY14" fmla="*/ 159091 h 252017"/>
              <a:gd name="connsiteX15" fmla="*/ 962066 w 2083383"/>
              <a:gd name="connsiteY15" fmla="*/ 121920 h 252017"/>
              <a:gd name="connsiteX16" fmla="*/ 1073578 w 2083383"/>
              <a:gd name="connsiteY16" fmla="*/ 103335 h 252017"/>
              <a:gd name="connsiteX17" fmla="*/ 1191285 w 2083383"/>
              <a:gd name="connsiteY17" fmla="*/ 115725 h 252017"/>
              <a:gd name="connsiteX18" fmla="*/ 1278017 w 2083383"/>
              <a:gd name="connsiteY18" fmla="*/ 146700 h 252017"/>
              <a:gd name="connsiteX19" fmla="*/ 1358554 w 2083383"/>
              <a:gd name="connsiteY19" fmla="*/ 171481 h 252017"/>
              <a:gd name="connsiteX20" fmla="*/ 1513432 w 2083383"/>
              <a:gd name="connsiteY20" fmla="*/ 202457 h 252017"/>
              <a:gd name="connsiteX21" fmla="*/ 1593968 w 2083383"/>
              <a:gd name="connsiteY21" fmla="*/ 214847 h 252017"/>
              <a:gd name="connsiteX22" fmla="*/ 1686895 w 2083383"/>
              <a:gd name="connsiteY22" fmla="*/ 221042 h 252017"/>
              <a:gd name="connsiteX23" fmla="*/ 1792212 w 2083383"/>
              <a:gd name="connsiteY23" fmla="*/ 214847 h 252017"/>
              <a:gd name="connsiteX24" fmla="*/ 1860358 w 2083383"/>
              <a:gd name="connsiteY24" fmla="*/ 190066 h 252017"/>
              <a:gd name="connsiteX25" fmla="*/ 1947090 w 2083383"/>
              <a:gd name="connsiteY25" fmla="*/ 165286 h 252017"/>
              <a:gd name="connsiteX26" fmla="*/ 1947090 w 2083383"/>
              <a:gd name="connsiteY26" fmla="*/ 165286 h 252017"/>
              <a:gd name="connsiteX27" fmla="*/ 2046212 w 2083383"/>
              <a:gd name="connsiteY27" fmla="*/ 115725 h 252017"/>
              <a:gd name="connsiteX28" fmla="*/ 2083383 w 2083383"/>
              <a:gd name="connsiteY28" fmla="*/ 72359 h 252017"/>
              <a:gd name="connsiteX29" fmla="*/ 2083383 w 2083383"/>
              <a:gd name="connsiteY29" fmla="*/ 72359 h 252017"/>
              <a:gd name="connsiteX0" fmla="*/ 5557 w 2083383"/>
              <a:gd name="connsiteY0" fmla="*/ 0 h 252017"/>
              <a:gd name="connsiteX1" fmla="*/ 12627 w 2083383"/>
              <a:gd name="connsiteY1" fmla="*/ 72524 h 252017"/>
              <a:gd name="connsiteX2" fmla="*/ 63755 w 2083383"/>
              <a:gd name="connsiteY2" fmla="*/ 120801 h 252017"/>
              <a:gd name="connsiteX3" fmla="*/ 131425 w 2083383"/>
              <a:gd name="connsiteY3" fmla="*/ 129854 h 252017"/>
              <a:gd name="connsiteX4" fmla="*/ 256503 w 2083383"/>
              <a:gd name="connsiteY4" fmla="*/ 134965 h 252017"/>
              <a:gd name="connsiteX5" fmla="*/ 367334 w 2083383"/>
              <a:gd name="connsiteY5" fmla="*/ 121920 h 252017"/>
              <a:gd name="connsiteX6" fmla="*/ 472651 w 2083383"/>
              <a:gd name="connsiteY6" fmla="*/ 109530 h 252017"/>
              <a:gd name="connsiteX7" fmla="*/ 584163 w 2083383"/>
              <a:gd name="connsiteY7" fmla="*/ 103335 h 252017"/>
              <a:gd name="connsiteX8" fmla="*/ 670895 w 2083383"/>
              <a:gd name="connsiteY8" fmla="*/ 109530 h 252017"/>
              <a:gd name="connsiteX9" fmla="*/ 757627 w 2083383"/>
              <a:gd name="connsiteY9" fmla="*/ 140505 h 252017"/>
              <a:gd name="connsiteX10" fmla="*/ 782407 w 2083383"/>
              <a:gd name="connsiteY10" fmla="*/ 190066 h 252017"/>
              <a:gd name="connsiteX11" fmla="*/ 782407 w 2083383"/>
              <a:gd name="connsiteY11" fmla="*/ 190066 h 252017"/>
              <a:gd name="connsiteX12" fmla="*/ 788602 w 2083383"/>
              <a:gd name="connsiteY12" fmla="*/ 252017 h 252017"/>
              <a:gd name="connsiteX13" fmla="*/ 831968 w 2083383"/>
              <a:gd name="connsiteY13" fmla="*/ 208652 h 252017"/>
              <a:gd name="connsiteX14" fmla="*/ 893919 w 2083383"/>
              <a:gd name="connsiteY14" fmla="*/ 159091 h 252017"/>
              <a:gd name="connsiteX15" fmla="*/ 962066 w 2083383"/>
              <a:gd name="connsiteY15" fmla="*/ 121920 h 252017"/>
              <a:gd name="connsiteX16" fmla="*/ 1073578 w 2083383"/>
              <a:gd name="connsiteY16" fmla="*/ 103335 h 252017"/>
              <a:gd name="connsiteX17" fmla="*/ 1191285 w 2083383"/>
              <a:gd name="connsiteY17" fmla="*/ 115725 h 252017"/>
              <a:gd name="connsiteX18" fmla="*/ 1278017 w 2083383"/>
              <a:gd name="connsiteY18" fmla="*/ 146700 h 252017"/>
              <a:gd name="connsiteX19" fmla="*/ 1358554 w 2083383"/>
              <a:gd name="connsiteY19" fmla="*/ 171481 h 252017"/>
              <a:gd name="connsiteX20" fmla="*/ 1513432 w 2083383"/>
              <a:gd name="connsiteY20" fmla="*/ 202457 h 252017"/>
              <a:gd name="connsiteX21" fmla="*/ 1593968 w 2083383"/>
              <a:gd name="connsiteY21" fmla="*/ 214847 h 252017"/>
              <a:gd name="connsiteX22" fmla="*/ 1686895 w 2083383"/>
              <a:gd name="connsiteY22" fmla="*/ 221042 h 252017"/>
              <a:gd name="connsiteX23" fmla="*/ 1792212 w 2083383"/>
              <a:gd name="connsiteY23" fmla="*/ 214847 h 252017"/>
              <a:gd name="connsiteX24" fmla="*/ 1860358 w 2083383"/>
              <a:gd name="connsiteY24" fmla="*/ 190066 h 252017"/>
              <a:gd name="connsiteX25" fmla="*/ 1947090 w 2083383"/>
              <a:gd name="connsiteY25" fmla="*/ 165286 h 252017"/>
              <a:gd name="connsiteX26" fmla="*/ 1947090 w 2083383"/>
              <a:gd name="connsiteY26" fmla="*/ 165286 h 252017"/>
              <a:gd name="connsiteX27" fmla="*/ 2046212 w 2083383"/>
              <a:gd name="connsiteY27" fmla="*/ 115725 h 252017"/>
              <a:gd name="connsiteX28" fmla="*/ 2083383 w 2083383"/>
              <a:gd name="connsiteY28" fmla="*/ 72359 h 252017"/>
              <a:gd name="connsiteX29" fmla="*/ 2083383 w 2083383"/>
              <a:gd name="connsiteY29" fmla="*/ 72359 h 252017"/>
              <a:gd name="connsiteX0" fmla="*/ 5557 w 2083383"/>
              <a:gd name="connsiteY0" fmla="*/ 0 h 252017"/>
              <a:gd name="connsiteX1" fmla="*/ 12627 w 2083383"/>
              <a:gd name="connsiteY1" fmla="*/ 72524 h 252017"/>
              <a:gd name="connsiteX2" fmla="*/ 70841 w 2083383"/>
              <a:gd name="connsiteY2" fmla="*/ 108891 h 252017"/>
              <a:gd name="connsiteX3" fmla="*/ 131425 w 2083383"/>
              <a:gd name="connsiteY3" fmla="*/ 129854 h 252017"/>
              <a:gd name="connsiteX4" fmla="*/ 256503 w 2083383"/>
              <a:gd name="connsiteY4" fmla="*/ 134965 h 252017"/>
              <a:gd name="connsiteX5" fmla="*/ 367334 w 2083383"/>
              <a:gd name="connsiteY5" fmla="*/ 121920 h 252017"/>
              <a:gd name="connsiteX6" fmla="*/ 472651 w 2083383"/>
              <a:gd name="connsiteY6" fmla="*/ 109530 h 252017"/>
              <a:gd name="connsiteX7" fmla="*/ 584163 w 2083383"/>
              <a:gd name="connsiteY7" fmla="*/ 103335 h 252017"/>
              <a:gd name="connsiteX8" fmla="*/ 670895 w 2083383"/>
              <a:gd name="connsiteY8" fmla="*/ 109530 h 252017"/>
              <a:gd name="connsiteX9" fmla="*/ 757627 w 2083383"/>
              <a:gd name="connsiteY9" fmla="*/ 140505 h 252017"/>
              <a:gd name="connsiteX10" fmla="*/ 782407 w 2083383"/>
              <a:gd name="connsiteY10" fmla="*/ 190066 h 252017"/>
              <a:gd name="connsiteX11" fmla="*/ 782407 w 2083383"/>
              <a:gd name="connsiteY11" fmla="*/ 190066 h 252017"/>
              <a:gd name="connsiteX12" fmla="*/ 788602 w 2083383"/>
              <a:gd name="connsiteY12" fmla="*/ 252017 h 252017"/>
              <a:gd name="connsiteX13" fmla="*/ 831968 w 2083383"/>
              <a:gd name="connsiteY13" fmla="*/ 208652 h 252017"/>
              <a:gd name="connsiteX14" fmla="*/ 893919 w 2083383"/>
              <a:gd name="connsiteY14" fmla="*/ 159091 h 252017"/>
              <a:gd name="connsiteX15" fmla="*/ 962066 w 2083383"/>
              <a:gd name="connsiteY15" fmla="*/ 121920 h 252017"/>
              <a:gd name="connsiteX16" fmla="*/ 1073578 w 2083383"/>
              <a:gd name="connsiteY16" fmla="*/ 103335 h 252017"/>
              <a:gd name="connsiteX17" fmla="*/ 1191285 w 2083383"/>
              <a:gd name="connsiteY17" fmla="*/ 115725 h 252017"/>
              <a:gd name="connsiteX18" fmla="*/ 1278017 w 2083383"/>
              <a:gd name="connsiteY18" fmla="*/ 146700 h 252017"/>
              <a:gd name="connsiteX19" fmla="*/ 1358554 w 2083383"/>
              <a:gd name="connsiteY19" fmla="*/ 171481 h 252017"/>
              <a:gd name="connsiteX20" fmla="*/ 1513432 w 2083383"/>
              <a:gd name="connsiteY20" fmla="*/ 202457 h 252017"/>
              <a:gd name="connsiteX21" fmla="*/ 1593968 w 2083383"/>
              <a:gd name="connsiteY21" fmla="*/ 214847 h 252017"/>
              <a:gd name="connsiteX22" fmla="*/ 1686895 w 2083383"/>
              <a:gd name="connsiteY22" fmla="*/ 221042 h 252017"/>
              <a:gd name="connsiteX23" fmla="*/ 1792212 w 2083383"/>
              <a:gd name="connsiteY23" fmla="*/ 214847 h 252017"/>
              <a:gd name="connsiteX24" fmla="*/ 1860358 w 2083383"/>
              <a:gd name="connsiteY24" fmla="*/ 190066 h 252017"/>
              <a:gd name="connsiteX25" fmla="*/ 1947090 w 2083383"/>
              <a:gd name="connsiteY25" fmla="*/ 165286 h 252017"/>
              <a:gd name="connsiteX26" fmla="*/ 1947090 w 2083383"/>
              <a:gd name="connsiteY26" fmla="*/ 165286 h 252017"/>
              <a:gd name="connsiteX27" fmla="*/ 2046212 w 2083383"/>
              <a:gd name="connsiteY27" fmla="*/ 115725 h 252017"/>
              <a:gd name="connsiteX28" fmla="*/ 2083383 w 2083383"/>
              <a:gd name="connsiteY28" fmla="*/ 72359 h 252017"/>
              <a:gd name="connsiteX29" fmla="*/ 2083383 w 2083383"/>
              <a:gd name="connsiteY29" fmla="*/ 72359 h 252017"/>
              <a:gd name="connsiteX0" fmla="*/ 5557 w 2083383"/>
              <a:gd name="connsiteY0" fmla="*/ 0 h 252017"/>
              <a:gd name="connsiteX1" fmla="*/ 12627 w 2083383"/>
              <a:gd name="connsiteY1" fmla="*/ 72524 h 252017"/>
              <a:gd name="connsiteX2" fmla="*/ 70841 w 2083383"/>
              <a:gd name="connsiteY2" fmla="*/ 108891 h 252017"/>
              <a:gd name="connsiteX3" fmla="*/ 131425 w 2083383"/>
              <a:gd name="connsiteY3" fmla="*/ 129854 h 252017"/>
              <a:gd name="connsiteX4" fmla="*/ 256503 w 2083383"/>
              <a:gd name="connsiteY4" fmla="*/ 134965 h 252017"/>
              <a:gd name="connsiteX5" fmla="*/ 367334 w 2083383"/>
              <a:gd name="connsiteY5" fmla="*/ 121920 h 252017"/>
              <a:gd name="connsiteX6" fmla="*/ 472651 w 2083383"/>
              <a:gd name="connsiteY6" fmla="*/ 109530 h 252017"/>
              <a:gd name="connsiteX7" fmla="*/ 584163 w 2083383"/>
              <a:gd name="connsiteY7" fmla="*/ 103335 h 252017"/>
              <a:gd name="connsiteX8" fmla="*/ 670895 w 2083383"/>
              <a:gd name="connsiteY8" fmla="*/ 109530 h 252017"/>
              <a:gd name="connsiteX9" fmla="*/ 757627 w 2083383"/>
              <a:gd name="connsiteY9" fmla="*/ 140505 h 252017"/>
              <a:gd name="connsiteX10" fmla="*/ 782407 w 2083383"/>
              <a:gd name="connsiteY10" fmla="*/ 190066 h 252017"/>
              <a:gd name="connsiteX11" fmla="*/ 782407 w 2083383"/>
              <a:gd name="connsiteY11" fmla="*/ 190066 h 252017"/>
              <a:gd name="connsiteX12" fmla="*/ 788602 w 2083383"/>
              <a:gd name="connsiteY12" fmla="*/ 252017 h 252017"/>
              <a:gd name="connsiteX13" fmla="*/ 831968 w 2083383"/>
              <a:gd name="connsiteY13" fmla="*/ 208652 h 252017"/>
              <a:gd name="connsiteX14" fmla="*/ 893919 w 2083383"/>
              <a:gd name="connsiteY14" fmla="*/ 159091 h 252017"/>
              <a:gd name="connsiteX15" fmla="*/ 962066 w 2083383"/>
              <a:gd name="connsiteY15" fmla="*/ 121920 h 252017"/>
              <a:gd name="connsiteX16" fmla="*/ 1073578 w 2083383"/>
              <a:gd name="connsiteY16" fmla="*/ 103335 h 252017"/>
              <a:gd name="connsiteX17" fmla="*/ 1191285 w 2083383"/>
              <a:gd name="connsiteY17" fmla="*/ 115725 h 252017"/>
              <a:gd name="connsiteX18" fmla="*/ 1278017 w 2083383"/>
              <a:gd name="connsiteY18" fmla="*/ 146700 h 252017"/>
              <a:gd name="connsiteX19" fmla="*/ 1358554 w 2083383"/>
              <a:gd name="connsiteY19" fmla="*/ 171481 h 252017"/>
              <a:gd name="connsiteX20" fmla="*/ 1513432 w 2083383"/>
              <a:gd name="connsiteY20" fmla="*/ 202457 h 252017"/>
              <a:gd name="connsiteX21" fmla="*/ 1593968 w 2083383"/>
              <a:gd name="connsiteY21" fmla="*/ 214847 h 252017"/>
              <a:gd name="connsiteX22" fmla="*/ 1686895 w 2083383"/>
              <a:gd name="connsiteY22" fmla="*/ 221042 h 252017"/>
              <a:gd name="connsiteX23" fmla="*/ 1792212 w 2083383"/>
              <a:gd name="connsiteY23" fmla="*/ 214847 h 252017"/>
              <a:gd name="connsiteX24" fmla="*/ 1860358 w 2083383"/>
              <a:gd name="connsiteY24" fmla="*/ 190066 h 252017"/>
              <a:gd name="connsiteX25" fmla="*/ 1947090 w 2083383"/>
              <a:gd name="connsiteY25" fmla="*/ 165286 h 252017"/>
              <a:gd name="connsiteX26" fmla="*/ 1947090 w 2083383"/>
              <a:gd name="connsiteY26" fmla="*/ 165286 h 252017"/>
              <a:gd name="connsiteX27" fmla="*/ 2046212 w 2083383"/>
              <a:gd name="connsiteY27" fmla="*/ 115725 h 252017"/>
              <a:gd name="connsiteX28" fmla="*/ 2083383 w 2083383"/>
              <a:gd name="connsiteY28" fmla="*/ 72359 h 252017"/>
              <a:gd name="connsiteX29" fmla="*/ 2083383 w 2083383"/>
              <a:gd name="connsiteY29" fmla="*/ 72359 h 252017"/>
              <a:gd name="connsiteX0" fmla="*/ 5557 w 2083383"/>
              <a:gd name="connsiteY0" fmla="*/ 0 h 252017"/>
              <a:gd name="connsiteX1" fmla="*/ 12627 w 2083383"/>
              <a:gd name="connsiteY1" fmla="*/ 72524 h 252017"/>
              <a:gd name="connsiteX2" fmla="*/ 70841 w 2083383"/>
              <a:gd name="connsiteY2" fmla="*/ 108891 h 252017"/>
              <a:gd name="connsiteX3" fmla="*/ 131425 w 2083383"/>
              <a:gd name="connsiteY3" fmla="*/ 129854 h 252017"/>
              <a:gd name="connsiteX4" fmla="*/ 256503 w 2083383"/>
              <a:gd name="connsiteY4" fmla="*/ 134965 h 252017"/>
              <a:gd name="connsiteX5" fmla="*/ 367334 w 2083383"/>
              <a:gd name="connsiteY5" fmla="*/ 121920 h 252017"/>
              <a:gd name="connsiteX6" fmla="*/ 472651 w 2083383"/>
              <a:gd name="connsiteY6" fmla="*/ 109530 h 252017"/>
              <a:gd name="connsiteX7" fmla="*/ 584163 w 2083383"/>
              <a:gd name="connsiteY7" fmla="*/ 103335 h 252017"/>
              <a:gd name="connsiteX8" fmla="*/ 670895 w 2083383"/>
              <a:gd name="connsiteY8" fmla="*/ 109530 h 252017"/>
              <a:gd name="connsiteX9" fmla="*/ 757627 w 2083383"/>
              <a:gd name="connsiteY9" fmla="*/ 140505 h 252017"/>
              <a:gd name="connsiteX10" fmla="*/ 782407 w 2083383"/>
              <a:gd name="connsiteY10" fmla="*/ 190066 h 252017"/>
              <a:gd name="connsiteX11" fmla="*/ 782407 w 2083383"/>
              <a:gd name="connsiteY11" fmla="*/ 190066 h 252017"/>
              <a:gd name="connsiteX12" fmla="*/ 788602 w 2083383"/>
              <a:gd name="connsiteY12" fmla="*/ 252017 h 252017"/>
              <a:gd name="connsiteX13" fmla="*/ 831968 w 2083383"/>
              <a:gd name="connsiteY13" fmla="*/ 208652 h 252017"/>
              <a:gd name="connsiteX14" fmla="*/ 893919 w 2083383"/>
              <a:gd name="connsiteY14" fmla="*/ 159091 h 252017"/>
              <a:gd name="connsiteX15" fmla="*/ 962066 w 2083383"/>
              <a:gd name="connsiteY15" fmla="*/ 121920 h 252017"/>
              <a:gd name="connsiteX16" fmla="*/ 1073578 w 2083383"/>
              <a:gd name="connsiteY16" fmla="*/ 103335 h 252017"/>
              <a:gd name="connsiteX17" fmla="*/ 1191285 w 2083383"/>
              <a:gd name="connsiteY17" fmla="*/ 115725 h 252017"/>
              <a:gd name="connsiteX18" fmla="*/ 1278017 w 2083383"/>
              <a:gd name="connsiteY18" fmla="*/ 146700 h 252017"/>
              <a:gd name="connsiteX19" fmla="*/ 1358554 w 2083383"/>
              <a:gd name="connsiteY19" fmla="*/ 171481 h 252017"/>
              <a:gd name="connsiteX20" fmla="*/ 1513432 w 2083383"/>
              <a:gd name="connsiteY20" fmla="*/ 202457 h 252017"/>
              <a:gd name="connsiteX21" fmla="*/ 1593968 w 2083383"/>
              <a:gd name="connsiteY21" fmla="*/ 214847 h 252017"/>
              <a:gd name="connsiteX22" fmla="*/ 1686895 w 2083383"/>
              <a:gd name="connsiteY22" fmla="*/ 221042 h 252017"/>
              <a:gd name="connsiteX23" fmla="*/ 1792212 w 2083383"/>
              <a:gd name="connsiteY23" fmla="*/ 214847 h 252017"/>
              <a:gd name="connsiteX24" fmla="*/ 1860358 w 2083383"/>
              <a:gd name="connsiteY24" fmla="*/ 190066 h 252017"/>
              <a:gd name="connsiteX25" fmla="*/ 1947090 w 2083383"/>
              <a:gd name="connsiteY25" fmla="*/ 165286 h 252017"/>
              <a:gd name="connsiteX26" fmla="*/ 1947090 w 2083383"/>
              <a:gd name="connsiteY26" fmla="*/ 165286 h 252017"/>
              <a:gd name="connsiteX27" fmla="*/ 2046212 w 2083383"/>
              <a:gd name="connsiteY27" fmla="*/ 115725 h 252017"/>
              <a:gd name="connsiteX28" fmla="*/ 2083383 w 2083383"/>
              <a:gd name="connsiteY28" fmla="*/ 72359 h 252017"/>
              <a:gd name="connsiteX29" fmla="*/ 2083383 w 2083383"/>
              <a:gd name="connsiteY29" fmla="*/ 72359 h 252017"/>
              <a:gd name="connsiteX0" fmla="*/ 5557 w 2083383"/>
              <a:gd name="connsiteY0" fmla="*/ 0 h 252017"/>
              <a:gd name="connsiteX1" fmla="*/ 12627 w 2083383"/>
              <a:gd name="connsiteY1" fmla="*/ 72524 h 252017"/>
              <a:gd name="connsiteX2" fmla="*/ 63754 w 2083383"/>
              <a:gd name="connsiteY2" fmla="*/ 108893 h 252017"/>
              <a:gd name="connsiteX3" fmla="*/ 131425 w 2083383"/>
              <a:gd name="connsiteY3" fmla="*/ 129854 h 252017"/>
              <a:gd name="connsiteX4" fmla="*/ 256503 w 2083383"/>
              <a:gd name="connsiteY4" fmla="*/ 134965 h 252017"/>
              <a:gd name="connsiteX5" fmla="*/ 367334 w 2083383"/>
              <a:gd name="connsiteY5" fmla="*/ 121920 h 252017"/>
              <a:gd name="connsiteX6" fmla="*/ 472651 w 2083383"/>
              <a:gd name="connsiteY6" fmla="*/ 109530 h 252017"/>
              <a:gd name="connsiteX7" fmla="*/ 584163 w 2083383"/>
              <a:gd name="connsiteY7" fmla="*/ 103335 h 252017"/>
              <a:gd name="connsiteX8" fmla="*/ 670895 w 2083383"/>
              <a:gd name="connsiteY8" fmla="*/ 109530 h 252017"/>
              <a:gd name="connsiteX9" fmla="*/ 757627 w 2083383"/>
              <a:gd name="connsiteY9" fmla="*/ 140505 h 252017"/>
              <a:gd name="connsiteX10" fmla="*/ 782407 w 2083383"/>
              <a:gd name="connsiteY10" fmla="*/ 190066 h 252017"/>
              <a:gd name="connsiteX11" fmla="*/ 782407 w 2083383"/>
              <a:gd name="connsiteY11" fmla="*/ 190066 h 252017"/>
              <a:gd name="connsiteX12" fmla="*/ 788602 w 2083383"/>
              <a:gd name="connsiteY12" fmla="*/ 252017 h 252017"/>
              <a:gd name="connsiteX13" fmla="*/ 831968 w 2083383"/>
              <a:gd name="connsiteY13" fmla="*/ 208652 h 252017"/>
              <a:gd name="connsiteX14" fmla="*/ 893919 w 2083383"/>
              <a:gd name="connsiteY14" fmla="*/ 159091 h 252017"/>
              <a:gd name="connsiteX15" fmla="*/ 962066 w 2083383"/>
              <a:gd name="connsiteY15" fmla="*/ 121920 h 252017"/>
              <a:gd name="connsiteX16" fmla="*/ 1073578 w 2083383"/>
              <a:gd name="connsiteY16" fmla="*/ 103335 h 252017"/>
              <a:gd name="connsiteX17" fmla="*/ 1191285 w 2083383"/>
              <a:gd name="connsiteY17" fmla="*/ 115725 h 252017"/>
              <a:gd name="connsiteX18" fmla="*/ 1278017 w 2083383"/>
              <a:gd name="connsiteY18" fmla="*/ 146700 h 252017"/>
              <a:gd name="connsiteX19" fmla="*/ 1358554 w 2083383"/>
              <a:gd name="connsiteY19" fmla="*/ 171481 h 252017"/>
              <a:gd name="connsiteX20" fmla="*/ 1513432 w 2083383"/>
              <a:gd name="connsiteY20" fmla="*/ 202457 h 252017"/>
              <a:gd name="connsiteX21" fmla="*/ 1593968 w 2083383"/>
              <a:gd name="connsiteY21" fmla="*/ 214847 h 252017"/>
              <a:gd name="connsiteX22" fmla="*/ 1686895 w 2083383"/>
              <a:gd name="connsiteY22" fmla="*/ 221042 h 252017"/>
              <a:gd name="connsiteX23" fmla="*/ 1792212 w 2083383"/>
              <a:gd name="connsiteY23" fmla="*/ 214847 h 252017"/>
              <a:gd name="connsiteX24" fmla="*/ 1860358 w 2083383"/>
              <a:gd name="connsiteY24" fmla="*/ 190066 h 252017"/>
              <a:gd name="connsiteX25" fmla="*/ 1947090 w 2083383"/>
              <a:gd name="connsiteY25" fmla="*/ 165286 h 252017"/>
              <a:gd name="connsiteX26" fmla="*/ 1947090 w 2083383"/>
              <a:gd name="connsiteY26" fmla="*/ 165286 h 252017"/>
              <a:gd name="connsiteX27" fmla="*/ 2046212 w 2083383"/>
              <a:gd name="connsiteY27" fmla="*/ 115725 h 252017"/>
              <a:gd name="connsiteX28" fmla="*/ 2083383 w 2083383"/>
              <a:gd name="connsiteY28" fmla="*/ 72359 h 252017"/>
              <a:gd name="connsiteX29" fmla="*/ 2083383 w 2083383"/>
              <a:gd name="connsiteY29" fmla="*/ 72359 h 252017"/>
              <a:gd name="connsiteX0" fmla="*/ 5557 w 2083383"/>
              <a:gd name="connsiteY0" fmla="*/ 0 h 252017"/>
              <a:gd name="connsiteX1" fmla="*/ 12627 w 2083383"/>
              <a:gd name="connsiteY1" fmla="*/ 72524 h 252017"/>
              <a:gd name="connsiteX2" fmla="*/ 63754 w 2083383"/>
              <a:gd name="connsiteY2" fmla="*/ 108893 h 252017"/>
              <a:gd name="connsiteX3" fmla="*/ 131425 w 2083383"/>
              <a:gd name="connsiteY3" fmla="*/ 129854 h 252017"/>
              <a:gd name="connsiteX4" fmla="*/ 256503 w 2083383"/>
              <a:gd name="connsiteY4" fmla="*/ 134965 h 252017"/>
              <a:gd name="connsiteX5" fmla="*/ 367334 w 2083383"/>
              <a:gd name="connsiteY5" fmla="*/ 121920 h 252017"/>
              <a:gd name="connsiteX6" fmla="*/ 472651 w 2083383"/>
              <a:gd name="connsiteY6" fmla="*/ 109530 h 252017"/>
              <a:gd name="connsiteX7" fmla="*/ 584163 w 2083383"/>
              <a:gd name="connsiteY7" fmla="*/ 103335 h 252017"/>
              <a:gd name="connsiteX8" fmla="*/ 670895 w 2083383"/>
              <a:gd name="connsiteY8" fmla="*/ 109530 h 252017"/>
              <a:gd name="connsiteX9" fmla="*/ 757627 w 2083383"/>
              <a:gd name="connsiteY9" fmla="*/ 140505 h 252017"/>
              <a:gd name="connsiteX10" fmla="*/ 782407 w 2083383"/>
              <a:gd name="connsiteY10" fmla="*/ 190066 h 252017"/>
              <a:gd name="connsiteX11" fmla="*/ 782407 w 2083383"/>
              <a:gd name="connsiteY11" fmla="*/ 190066 h 252017"/>
              <a:gd name="connsiteX12" fmla="*/ 788602 w 2083383"/>
              <a:gd name="connsiteY12" fmla="*/ 252017 h 252017"/>
              <a:gd name="connsiteX13" fmla="*/ 831968 w 2083383"/>
              <a:gd name="connsiteY13" fmla="*/ 208652 h 252017"/>
              <a:gd name="connsiteX14" fmla="*/ 893919 w 2083383"/>
              <a:gd name="connsiteY14" fmla="*/ 159091 h 252017"/>
              <a:gd name="connsiteX15" fmla="*/ 962066 w 2083383"/>
              <a:gd name="connsiteY15" fmla="*/ 121920 h 252017"/>
              <a:gd name="connsiteX16" fmla="*/ 1073578 w 2083383"/>
              <a:gd name="connsiteY16" fmla="*/ 103335 h 252017"/>
              <a:gd name="connsiteX17" fmla="*/ 1191285 w 2083383"/>
              <a:gd name="connsiteY17" fmla="*/ 115725 h 252017"/>
              <a:gd name="connsiteX18" fmla="*/ 1278017 w 2083383"/>
              <a:gd name="connsiteY18" fmla="*/ 146700 h 252017"/>
              <a:gd name="connsiteX19" fmla="*/ 1358554 w 2083383"/>
              <a:gd name="connsiteY19" fmla="*/ 171481 h 252017"/>
              <a:gd name="connsiteX20" fmla="*/ 1513432 w 2083383"/>
              <a:gd name="connsiteY20" fmla="*/ 202457 h 252017"/>
              <a:gd name="connsiteX21" fmla="*/ 1593968 w 2083383"/>
              <a:gd name="connsiteY21" fmla="*/ 214847 h 252017"/>
              <a:gd name="connsiteX22" fmla="*/ 1686895 w 2083383"/>
              <a:gd name="connsiteY22" fmla="*/ 221042 h 252017"/>
              <a:gd name="connsiteX23" fmla="*/ 1792212 w 2083383"/>
              <a:gd name="connsiteY23" fmla="*/ 214847 h 252017"/>
              <a:gd name="connsiteX24" fmla="*/ 1860358 w 2083383"/>
              <a:gd name="connsiteY24" fmla="*/ 190066 h 252017"/>
              <a:gd name="connsiteX25" fmla="*/ 1947090 w 2083383"/>
              <a:gd name="connsiteY25" fmla="*/ 165286 h 252017"/>
              <a:gd name="connsiteX26" fmla="*/ 1947090 w 2083383"/>
              <a:gd name="connsiteY26" fmla="*/ 165286 h 252017"/>
              <a:gd name="connsiteX27" fmla="*/ 2046212 w 2083383"/>
              <a:gd name="connsiteY27" fmla="*/ 115725 h 252017"/>
              <a:gd name="connsiteX28" fmla="*/ 2083383 w 2083383"/>
              <a:gd name="connsiteY28" fmla="*/ 72359 h 252017"/>
              <a:gd name="connsiteX29" fmla="*/ 2083383 w 2083383"/>
              <a:gd name="connsiteY29" fmla="*/ 72359 h 252017"/>
              <a:gd name="connsiteX0" fmla="*/ 5557 w 2083383"/>
              <a:gd name="connsiteY0" fmla="*/ 0 h 252017"/>
              <a:gd name="connsiteX1" fmla="*/ 12627 w 2083383"/>
              <a:gd name="connsiteY1" fmla="*/ 72524 h 252017"/>
              <a:gd name="connsiteX2" fmla="*/ 63754 w 2083383"/>
              <a:gd name="connsiteY2" fmla="*/ 108893 h 252017"/>
              <a:gd name="connsiteX3" fmla="*/ 131425 w 2083383"/>
              <a:gd name="connsiteY3" fmla="*/ 129854 h 252017"/>
              <a:gd name="connsiteX4" fmla="*/ 256503 w 2083383"/>
              <a:gd name="connsiteY4" fmla="*/ 134965 h 252017"/>
              <a:gd name="connsiteX5" fmla="*/ 367334 w 2083383"/>
              <a:gd name="connsiteY5" fmla="*/ 121920 h 252017"/>
              <a:gd name="connsiteX6" fmla="*/ 472651 w 2083383"/>
              <a:gd name="connsiteY6" fmla="*/ 109530 h 252017"/>
              <a:gd name="connsiteX7" fmla="*/ 584163 w 2083383"/>
              <a:gd name="connsiteY7" fmla="*/ 103335 h 252017"/>
              <a:gd name="connsiteX8" fmla="*/ 670895 w 2083383"/>
              <a:gd name="connsiteY8" fmla="*/ 109530 h 252017"/>
              <a:gd name="connsiteX9" fmla="*/ 757627 w 2083383"/>
              <a:gd name="connsiteY9" fmla="*/ 140505 h 252017"/>
              <a:gd name="connsiteX10" fmla="*/ 782407 w 2083383"/>
              <a:gd name="connsiteY10" fmla="*/ 190066 h 252017"/>
              <a:gd name="connsiteX11" fmla="*/ 782407 w 2083383"/>
              <a:gd name="connsiteY11" fmla="*/ 190066 h 252017"/>
              <a:gd name="connsiteX12" fmla="*/ 788602 w 2083383"/>
              <a:gd name="connsiteY12" fmla="*/ 252017 h 252017"/>
              <a:gd name="connsiteX13" fmla="*/ 831968 w 2083383"/>
              <a:gd name="connsiteY13" fmla="*/ 208652 h 252017"/>
              <a:gd name="connsiteX14" fmla="*/ 893919 w 2083383"/>
              <a:gd name="connsiteY14" fmla="*/ 159091 h 252017"/>
              <a:gd name="connsiteX15" fmla="*/ 962066 w 2083383"/>
              <a:gd name="connsiteY15" fmla="*/ 121920 h 252017"/>
              <a:gd name="connsiteX16" fmla="*/ 1073578 w 2083383"/>
              <a:gd name="connsiteY16" fmla="*/ 103335 h 252017"/>
              <a:gd name="connsiteX17" fmla="*/ 1191285 w 2083383"/>
              <a:gd name="connsiteY17" fmla="*/ 115725 h 252017"/>
              <a:gd name="connsiteX18" fmla="*/ 1278017 w 2083383"/>
              <a:gd name="connsiteY18" fmla="*/ 146700 h 252017"/>
              <a:gd name="connsiteX19" fmla="*/ 1358554 w 2083383"/>
              <a:gd name="connsiteY19" fmla="*/ 171481 h 252017"/>
              <a:gd name="connsiteX20" fmla="*/ 1513432 w 2083383"/>
              <a:gd name="connsiteY20" fmla="*/ 202457 h 252017"/>
              <a:gd name="connsiteX21" fmla="*/ 1593968 w 2083383"/>
              <a:gd name="connsiteY21" fmla="*/ 214847 h 252017"/>
              <a:gd name="connsiteX22" fmla="*/ 1686895 w 2083383"/>
              <a:gd name="connsiteY22" fmla="*/ 221042 h 252017"/>
              <a:gd name="connsiteX23" fmla="*/ 1792212 w 2083383"/>
              <a:gd name="connsiteY23" fmla="*/ 214847 h 252017"/>
              <a:gd name="connsiteX24" fmla="*/ 1860358 w 2083383"/>
              <a:gd name="connsiteY24" fmla="*/ 190066 h 252017"/>
              <a:gd name="connsiteX25" fmla="*/ 1947090 w 2083383"/>
              <a:gd name="connsiteY25" fmla="*/ 165286 h 252017"/>
              <a:gd name="connsiteX26" fmla="*/ 1947090 w 2083383"/>
              <a:gd name="connsiteY26" fmla="*/ 165286 h 252017"/>
              <a:gd name="connsiteX27" fmla="*/ 2046212 w 2083383"/>
              <a:gd name="connsiteY27" fmla="*/ 115725 h 252017"/>
              <a:gd name="connsiteX28" fmla="*/ 2083383 w 2083383"/>
              <a:gd name="connsiteY28" fmla="*/ 72359 h 252017"/>
              <a:gd name="connsiteX29" fmla="*/ 2083383 w 2083383"/>
              <a:gd name="connsiteY29" fmla="*/ 72359 h 252017"/>
              <a:gd name="connsiteX0" fmla="*/ 5557 w 2140074"/>
              <a:gd name="connsiteY0" fmla="*/ 2086 h 254103"/>
              <a:gd name="connsiteX1" fmla="*/ 12627 w 2140074"/>
              <a:gd name="connsiteY1" fmla="*/ 74610 h 254103"/>
              <a:gd name="connsiteX2" fmla="*/ 63754 w 2140074"/>
              <a:gd name="connsiteY2" fmla="*/ 110979 h 254103"/>
              <a:gd name="connsiteX3" fmla="*/ 131425 w 2140074"/>
              <a:gd name="connsiteY3" fmla="*/ 131940 h 254103"/>
              <a:gd name="connsiteX4" fmla="*/ 256503 w 2140074"/>
              <a:gd name="connsiteY4" fmla="*/ 137051 h 254103"/>
              <a:gd name="connsiteX5" fmla="*/ 367334 w 2140074"/>
              <a:gd name="connsiteY5" fmla="*/ 124006 h 254103"/>
              <a:gd name="connsiteX6" fmla="*/ 472651 w 2140074"/>
              <a:gd name="connsiteY6" fmla="*/ 111616 h 254103"/>
              <a:gd name="connsiteX7" fmla="*/ 584163 w 2140074"/>
              <a:gd name="connsiteY7" fmla="*/ 105421 h 254103"/>
              <a:gd name="connsiteX8" fmla="*/ 670895 w 2140074"/>
              <a:gd name="connsiteY8" fmla="*/ 111616 h 254103"/>
              <a:gd name="connsiteX9" fmla="*/ 757627 w 2140074"/>
              <a:gd name="connsiteY9" fmla="*/ 142591 h 254103"/>
              <a:gd name="connsiteX10" fmla="*/ 782407 w 2140074"/>
              <a:gd name="connsiteY10" fmla="*/ 192152 h 254103"/>
              <a:gd name="connsiteX11" fmla="*/ 782407 w 2140074"/>
              <a:gd name="connsiteY11" fmla="*/ 192152 h 254103"/>
              <a:gd name="connsiteX12" fmla="*/ 788602 w 2140074"/>
              <a:gd name="connsiteY12" fmla="*/ 254103 h 254103"/>
              <a:gd name="connsiteX13" fmla="*/ 831968 w 2140074"/>
              <a:gd name="connsiteY13" fmla="*/ 210738 h 254103"/>
              <a:gd name="connsiteX14" fmla="*/ 893919 w 2140074"/>
              <a:gd name="connsiteY14" fmla="*/ 161177 h 254103"/>
              <a:gd name="connsiteX15" fmla="*/ 962066 w 2140074"/>
              <a:gd name="connsiteY15" fmla="*/ 124006 h 254103"/>
              <a:gd name="connsiteX16" fmla="*/ 1073578 w 2140074"/>
              <a:gd name="connsiteY16" fmla="*/ 105421 h 254103"/>
              <a:gd name="connsiteX17" fmla="*/ 1191285 w 2140074"/>
              <a:gd name="connsiteY17" fmla="*/ 117811 h 254103"/>
              <a:gd name="connsiteX18" fmla="*/ 1278017 w 2140074"/>
              <a:gd name="connsiteY18" fmla="*/ 148786 h 254103"/>
              <a:gd name="connsiteX19" fmla="*/ 1358554 w 2140074"/>
              <a:gd name="connsiteY19" fmla="*/ 173567 h 254103"/>
              <a:gd name="connsiteX20" fmla="*/ 1513432 w 2140074"/>
              <a:gd name="connsiteY20" fmla="*/ 204543 h 254103"/>
              <a:gd name="connsiteX21" fmla="*/ 1593968 w 2140074"/>
              <a:gd name="connsiteY21" fmla="*/ 216933 h 254103"/>
              <a:gd name="connsiteX22" fmla="*/ 1686895 w 2140074"/>
              <a:gd name="connsiteY22" fmla="*/ 223128 h 254103"/>
              <a:gd name="connsiteX23" fmla="*/ 1792212 w 2140074"/>
              <a:gd name="connsiteY23" fmla="*/ 216933 h 254103"/>
              <a:gd name="connsiteX24" fmla="*/ 1860358 w 2140074"/>
              <a:gd name="connsiteY24" fmla="*/ 192152 h 254103"/>
              <a:gd name="connsiteX25" fmla="*/ 1947090 w 2140074"/>
              <a:gd name="connsiteY25" fmla="*/ 167372 h 254103"/>
              <a:gd name="connsiteX26" fmla="*/ 1947090 w 2140074"/>
              <a:gd name="connsiteY26" fmla="*/ 167372 h 254103"/>
              <a:gd name="connsiteX27" fmla="*/ 2046212 w 2140074"/>
              <a:gd name="connsiteY27" fmla="*/ 117811 h 254103"/>
              <a:gd name="connsiteX28" fmla="*/ 2083383 w 2140074"/>
              <a:gd name="connsiteY28" fmla="*/ 74445 h 254103"/>
              <a:gd name="connsiteX29" fmla="*/ 2140074 w 2140074"/>
              <a:gd name="connsiteY29" fmla="*/ 0 h 254103"/>
              <a:gd name="connsiteX0" fmla="*/ 5557 w 2140074"/>
              <a:gd name="connsiteY0" fmla="*/ 2086 h 254103"/>
              <a:gd name="connsiteX1" fmla="*/ 12627 w 2140074"/>
              <a:gd name="connsiteY1" fmla="*/ 74610 h 254103"/>
              <a:gd name="connsiteX2" fmla="*/ 63754 w 2140074"/>
              <a:gd name="connsiteY2" fmla="*/ 110979 h 254103"/>
              <a:gd name="connsiteX3" fmla="*/ 131425 w 2140074"/>
              <a:gd name="connsiteY3" fmla="*/ 131940 h 254103"/>
              <a:gd name="connsiteX4" fmla="*/ 256503 w 2140074"/>
              <a:gd name="connsiteY4" fmla="*/ 137051 h 254103"/>
              <a:gd name="connsiteX5" fmla="*/ 367334 w 2140074"/>
              <a:gd name="connsiteY5" fmla="*/ 124006 h 254103"/>
              <a:gd name="connsiteX6" fmla="*/ 472651 w 2140074"/>
              <a:gd name="connsiteY6" fmla="*/ 111616 h 254103"/>
              <a:gd name="connsiteX7" fmla="*/ 584163 w 2140074"/>
              <a:gd name="connsiteY7" fmla="*/ 105421 h 254103"/>
              <a:gd name="connsiteX8" fmla="*/ 670895 w 2140074"/>
              <a:gd name="connsiteY8" fmla="*/ 111616 h 254103"/>
              <a:gd name="connsiteX9" fmla="*/ 757627 w 2140074"/>
              <a:gd name="connsiteY9" fmla="*/ 142591 h 254103"/>
              <a:gd name="connsiteX10" fmla="*/ 782407 w 2140074"/>
              <a:gd name="connsiteY10" fmla="*/ 192152 h 254103"/>
              <a:gd name="connsiteX11" fmla="*/ 782407 w 2140074"/>
              <a:gd name="connsiteY11" fmla="*/ 192152 h 254103"/>
              <a:gd name="connsiteX12" fmla="*/ 788602 w 2140074"/>
              <a:gd name="connsiteY12" fmla="*/ 254103 h 254103"/>
              <a:gd name="connsiteX13" fmla="*/ 831968 w 2140074"/>
              <a:gd name="connsiteY13" fmla="*/ 210738 h 254103"/>
              <a:gd name="connsiteX14" fmla="*/ 893919 w 2140074"/>
              <a:gd name="connsiteY14" fmla="*/ 161177 h 254103"/>
              <a:gd name="connsiteX15" fmla="*/ 962066 w 2140074"/>
              <a:gd name="connsiteY15" fmla="*/ 124006 h 254103"/>
              <a:gd name="connsiteX16" fmla="*/ 1342296 w 2140074"/>
              <a:gd name="connsiteY16" fmla="*/ 102527 h 254103"/>
              <a:gd name="connsiteX17" fmla="*/ 1191285 w 2140074"/>
              <a:gd name="connsiteY17" fmla="*/ 117811 h 254103"/>
              <a:gd name="connsiteX18" fmla="*/ 1278017 w 2140074"/>
              <a:gd name="connsiteY18" fmla="*/ 148786 h 254103"/>
              <a:gd name="connsiteX19" fmla="*/ 1358554 w 2140074"/>
              <a:gd name="connsiteY19" fmla="*/ 173567 h 254103"/>
              <a:gd name="connsiteX20" fmla="*/ 1513432 w 2140074"/>
              <a:gd name="connsiteY20" fmla="*/ 204543 h 254103"/>
              <a:gd name="connsiteX21" fmla="*/ 1593968 w 2140074"/>
              <a:gd name="connsiteY21" fmla="*/ 216933 h 254103"/>
              <a:gd name="connsiteX22" fmla="*/ 1686895 w 2140074"/>
              <a:gd name="connsiteY22" fmla="*/ 223128 h 254103"/>
              <a:gd name="connsiteX23" fmla="*/ 1792212 w 2140074"/>
              <a:gd name="connsiteY23" fmla="*/ 216933 h 254103"/>
              <a:gd name="connsiteX24" fmla="*/ 1860358 w 2140074"/>
              <a:gd name="connsiteY24" fmla="*/ 192152 h 254103"/>
              <a:gd name="connsiteX25" fmla="*/ 1947090 w 2140074"/>
              <a:gd name="connsiteY25" fmla="*/ 167372 h 254103"/>
              <a:gd name="connsiteX26" fmla="*/ 1947090 w 2140074"/>
              <a:gd name="connsiteY26" fmla="*/ 167372 h 254103"/>
              <a:gd name="connsiteX27" fmla="*/ 2046212 w 2140074"/>
              <a:gd name="connsiteY27" fmla="*/ 117811 h 254103"/>
              <a:gd name="connsiteX28" fmla="*/ 2083383 w 2140074"/>
              <a:gd name="connsiteY28" fmla="*/ 74445 h 254103"/>
              <a:gd name="connsiteX29" fmla="*/ 2140074 w 2140074"/>
              <a:gd name="connsiteY29" fmla="*/ 0 h 254103"/>
              <a:gd name="connsiteX0" fmla="*/ 5557 w 2140074"/>
              <a:gd name="connsiteY0" fmla="*/ 2086 h 254103"/>
              <a:gd name="connsiteX1" fmla="*/ 12627 w 2140074"/>
              <a:gd name="connsiteY1" fmla="*/ 74610 h 254103"/>
              <a:gd name="connsiteX2" fmla="*/ 63754 w 2140074"/>
              <a:gd name="connsiteY2" fmla="*/ 110979 h 254103"/>
              <a:gd name="connsiteX3" fmla="*/ 131425 w 2140074"/>
              <a:gd name="connsiteY3" fmla="*/ 131940 h 254103"/>
              <a:gd name="connsiteX4" fmla="*/ 256503 w 2140074"/>
              <a:gd name="connsiteY4" fmla="*/ 137051 h 254103"/>
              <a:gd name="connsiteX5" fmla="*/ 367334 w 2140074"/>
              <a:gd name="connsiteY5" fmla="*/ 124006 h 254103"/>
              <a:gd name="connsiteX6" fmla="*/ 472651 w 2140074"/>
              <a:gd name="connsiteY6" fmla="*/ 111616 h 254103"/>
              <a:gd name="connsiteX7" fmla="*/ 584163 w 2140074"/>
              <a:gd name="connsiteY7" fmla="*/ 105421 h 254103"/>
              <a:gd name="connsiteX8" fmla="*/ 670895 w 2140074"/>
              <a:gd name="connsiteY8" fmla="*/ 111616 h 254103"/>
              <a:gd name="connsiteX9" fmla="*/ 757627 w 2140074"/>
              <a:gd name="connsiteY9" fmla="*/ 142591 h 254103"/>
              <a:gd name="connsiteX10" fmla="*/ 782407 w 2140074"/>
              <a:gd name="connsiteY10" fmla="*/ 192152 h 254103"/>
              <a:gd name="connsiteX11" fmla="*/ 782407 w 2140074"/>
              <a:gd name="connsiteY11" fmla="*/ 192152 h 254103"/>
              <a:gd name="connsiteX12" fmla="*/ 788602 w 2140074"/>
              <a:gd name="connsiteY12" fmla="*/ 254103 h 254103"/>
              <a:gd name="connsiteX13" fmla="*/ 831968 w 2140074"/>
              <a:gd name="connsiteY13" fmla="*/ 210738 h 254103"/>
              <a:gd name="connsiteX14" fmla="*/ 893919 w 2140074"/>
              <a:gd name="connsiteY14" fmla="*/ 161177 h 254103"/>
              <a:gd name="connsiteX15" fmla="*/ 1244565 w 2140074"/>
              <a:gd name="connsiteY15" fmla="*/ 121112 h 254103"/>
              <a:gd name="connsiteX16" fmla="*/ 1342296 w 2140074"/>
              <a:gd name="connsiteY16" fmla="*/ 102527 h 254103"/>
              <a:gd name="connsiteX17" fmla="*/ 1191285 w 2140074"/>
              <a:gd name="connsiteY17" fmla="*/ 117811 h 254103"/>
              <a:gd name="connsiteX18" fmla="*/ 1278017 w 2140074"/>
              <a:gd name="connsiteY18" fmla="*/ 148786 h 254103"/>
              <a:gd name="connsiteX19" fmla="*/ 1358554 w 2140074"/>
              <a:gd name="connsiteY19" fmla="*/ 173567 h 254103"/>
              <a:gd name="connsiteX20" fmla="*/ 1513432 w 2140074"/>
              <a:gd name="connsiteY20" fmla="*/ 204543 h 254103"/>
              <a:gd name="connsiteX21" fmla="*/ 1593968 w 2140074"/>
              <a:gd name="connsiteY21" fmla="*/ 216933 h 254103"/>
              <a:gd name="connsiteX22" fmla="*/ 1686895 w 2140074"/>
              <a:gd name="connsiteY22" fmla="*/ 223128 h 254103"/>
              <a:gd name="connsiteX23" fmla="*/ 1792212 w 2140074"/>
              <a:gd name="connsiteY23" fmla="*/ 216933 h 254103"/>
              <a:gd name="connsiteX24" fmla="*/ 1860358 w 2140074"/>
              <a:gd name="connsiteY24" fmla="*/ 192152 h 254103"/>
              <a:gd name="connsiteX25" fmla="*/ 1947090 w 2140074"/>
              <a:gd name="connsiteY25" fmla="*/ 167372 h 254103"/>
              <a:gd name="connsiteX26" fmla="*/ 1947090 w 2140074"/>
              <a:gd name="connsiteY26" fmla="*/ 167372 h 254103"/>
              <a:gd name="connsiteX27" fmla="*/ 2046212 w 2140074"/>
              <a:gd name="connsiteY27" fmla="*/ 117811 h 254103"/>
              <a:gd name="connsiteX28" fmla="*/ 2083383 w 2140074"/>
              <a:gd name="connsiteY28" fmla="*/ 74445 h 254103"/>
              <a:gd name="connsiteX29" fmla="*/ 2140074 w 2140074"/>
              <a:gd name="connsiteY29" fmla="*/ 0 h 254103"/>
              <a:gd name="connsiteX0" fmla="*/ 5557 w 2140074"/>
              <a:gd name="connsiteY0" fmla="*/ 2086 h 254103"/>
              <a:gd name="connsiteX1" fmla="*/ 12627 w 2140074"/>
              <a:gd name="connsiteY1" fmla="*/ 74610 h 254103"/>
              <a:gd name="connsiteX2" fmla="*/ 63754 w 2140074"/>
              <a:gd name="connsiteY2" fmla="*/ 110979 h 254103"/>
              <a:gd name="connsiteX3" fmla="*/ 131425 w 2140074"/>
              <a:gd name="connsiteY3" fmla="*/ 131940 h 254103"/>
              <a:gd name="connsiteX4" fmla="*/ 256503 w 2140074"/>
              <a:gd name="connsiteY4" fmla="*/ 137051 h 254103"/>
              <a:gd name="connsiteX5" fmla="*/ 367334 w 2140074"/>
              <a:gd name="connsiteY5" fmla="*/ 124006 h 254103"/>
              <a:gd name="connsiteX6" fmla="*/ 472651 w 2140074"/>
              <a:gd name="connsiteY6" fmla="*/ 111616 h 254103"/>
              <a:gd name="connsiteX7" fmla="*/ 584163 w 2140074"/>
              <a:gd name="connsiteY7" fmla="*/ 105421 h 254103"/>
              <a:gd name="connsiteX8" fmla="*/ 670895 w 2140074"/>
              <a:gd name="connsiteY8" fmla="*/ 111616 h 254103"/>
              <a:gd name="connsiteX9" fmla="*/ 757627 w 2140074"/>
              <a:gd name="connsiteY9" fmla="*/ 142591 h 254103"/>
              <a:gd name="connsiteX10" fmla="*/ 782407 w 2140074"/>
              <a:gd name="connsiteY10" fmla="*/ 192152 h 254103"/>
              <a:gd name="connsiteX11" fmla="*/ 782407 w 2140074"/>
              <a:gd name="connsiteY11" fmla="*/ 192152 h 254103"/>
              <a:gd name="connsiteX12" fmla="*/ 788602 w 2140074"/>
              <a:gd name="connsiteY12" fmla="*/ 254103 h 254103"/>
              <a:gd name="connsiteX13" fmla="*/ 831968 w 2140074"/>
              <a:gd name="connsiteY13" fmla="*/ 210738 h 254103"/>
              <a:gd name="connsiteX14" fmla="*/ 1200533 w 2140074"/>
              <a:gd name="connsiteY14" fmla="*/ 155387 h 254103"/>
              <a:gd name="connsiteX15" fmla="*/ 1244565 w 2140074"/>
              <a:gd name="connsiteY15" fmla="*/ 121112 h 254103"/>
              <a:gd name="connsiteX16" fmla="*/ 1342296 w 2140074"/>
              <a:gd name="connsiteY16" fmla="*/ 102527 h 254103"/>
              <a:gd name="connsiteX17" fmla="*/ 1191285 w 2140074"/>
              <a:gd name="connsiteY17" fmla="*/ 117811 h 254103"/>
              <a:gd name="connsiteX18" fmla="*/ 1278017 w 2140074"/>
              <a:gd name="connsiteY18" fmla="*/ 148786 h 254103"/>
              <a:gd name="connsiteX19" fmla="*/ 1358554 w 2140074"/>
              <a:gd name="connsiteY19" fmla="*/ 173567 h 254103"/>
              <a:gd name="connsiteX20" fmla="*/ 1513432 w 2140074"/>
              <a:gd name="connsiteY20" fmla="*/ 204543 h 254103"/>
              <a:gd name="connsiteX21" fmla="*/ 1593968 w 2140074"/>
              <a:gd name="connsiteY21" fmla="*/ 216933 h 254103"/>
              <a:gd name="connsiteX22" fmla="*/ 1686895 w 2140074"/>
              <a:gd name="connsiteY22" fmla="*/ 223128 h 254103"/>
              <a:gd name="connsiteX23" fmla="*/ 1792212 w 2140074"/>
              <a:gd name="connsiteY23" fmla="*/ 216933 h 254103"/>
              <a:gd name="connsiteX24" fmla="*/ 1860358 w 2140074"/>
              <a:gd name="connsiteY24" fmla="*/ 192152 h 254103"/>
              <a:gd name="connsiteX25" fmla="*/ 1947090 w 2140074"/>
              <a:gd name="connsiteY25" fmla="*/ 167372 h 254103"/>
              <a:gd name="connsiteX26" fmla="*/ 1947090 w 2140074"/>
              <a:gd name="connsiteY26" fmla="*/ 167372 h 254103"/>
              <a:gd name="connsiteX27" fmla="*/ 2046212 w 2140074"/>
              <a:gd name="connsiteY27" fmla="*/ 117811 h 254103"/>
              <a:gd name="connsiteX28" fmla="*/ 2083383 w 2140074"/>
              <a:gd name="connsiteY28" fmla="*/ 74445 h 254103"/>
              <a:gd name="connsiteX29" fmla="*/ 2140074 w 2140074"/>
              <a:gd name="connsiteY29" fmla="*/ 0 h 254103"/>
              <a:gd name="connsiteX0" fmla="*/ 5557 w 2140074"/>
              <a:gd name="connsiteY0" fmla="*/ 2086 h 254103"/>
              <a:gd name="connsiteX1" fmla="*/ 12627 w 2140074"/>
              <a:gd name="connsiteY1" fmla="*/ 74610 h 254103"/>
              <a:gd name="connsiteX2" fmla="*/ 63754 w 2140074"/>
              <a:gd name="connsiteY2" fmla="*/ 110979 h 254103"/>
              <a:gd name="connsiteX3" fmla="*/ 131425 w 2140074"/>
              <a:gd name="connsiteY3" fmla="*/ 131940 h 254103"/>
              <a:gd name="connsiteX4" fmla="*/ 256503 w 2140074"/>
              <a:gd name="connsiteY4" fmla="*/ 137051 h 254103"/>
              <a:gd name="connsiteX5" fmla="*/ 367334 w 2140074"/>
              <a:gd name="connsiteY5" fmla="*/ 124006 h 254103"/>
              <a:gd name="connsiteX6" fmla="*/ 472651 w 2140074"/>
              <a:gd name="connsiteY6" fmla="*/ 111616 h 254103"/>
              <a:gd name="connsiteX7" fmla="*/ 584163 w 2140074"/>
              <a:gd name="connsiteY7" fmla="*/ 105421 h 254103"/>
              <a:gd name="connsiteX8" fmla="*/ 670895 w 2140074"/>
              <a:gd name="connsiteY8" fmla="*/ 111616 h 254103"/>
              <a:gd name="connsiteX9" fmla="*/ 757627 w 2140074"/>
              <a:gd name="connsiteY9" fmla="*/ 142591 h 254103"/>
              <a:gd name="connsiteX10" fmla="*/ 782407 w 2140074"/>
              <a:gd name="connsiteY10" fmla="*/ 192152 h 254103"/>
              <a:gd name="connsiteX11" fmla="*/ 782407 w 2140074"/>
              <a:gd name="connsiteY11" fmla="*/ 192152 h 254103"/>
              <a:gd name="connsiteX12" fmla="*/ 788602 w 2140074"/>
              <a:gd name="connsiteY12" fmla="*/ 254103 h 254103"/>
              <a:gd name="connsiteX13" fmla="*/ 1159253 w 2140074"/>
              <a:gd name="connsiteY13" fmla="*/ 193366 h 254103"/>
              <a:gd name="connsiteX14" fmla="*/ 1200533 w 2140074"/>
              <a:gd name="connsiteY14" fmla="*/ 155387 h 254103"/>
              <a:gd name="connsiteX15" fmla="*/ 1244565 w 2140074"/>
              <a:gd name="connsiteY15" fmla="*/ 121112 h 254103"/>
              <a:gd name="connsiteX16" fmla="*/ 1342296 w 2140074"/>
              <a:gd name="connsiteY16" fmla="*/ 102527 h 254103"/>
              <a:gd name="connsiteX17" fmla="*/ 1191285 w 2140074"/>
              <a:gd name="connsiteY17" fmla="*/ 117811 h 254103"/>
              <a:gd name="connsiteX18" fmla="*/ 1278017 w 2140074"/>
              <a:gd name="connsiteY18" fmla="*/ 148786 h 254103"/>
              <a:gd name="connsiteX19" fmla="*/ 1358554 w 2140074"/>
              <a:gd name="connsiteY19" fmla="*/ 173567 h 254103"/>
              <a:gd name="connsiteX20" fmla="*/ 1513432 w 2140074"/>
              <a:gd name="connsiteY20" fmla="*/ 204543 h 254103"/>
              <a:gd name="connsiteX21" fmla="*/ 1593968 w 2140074"/>
              <a:gd name="connsiteY21" fmla="*/ 216933 h 254103"/>
              <a:gd name="connsiteX22" fmla="*/ 1686895 w 2140074"/>
              <a:gd name="connsiteY22" fmla="*/ 223128 h 254103"/>
              <a:gd name="connsiteX23" fmla="*/ 1792212 w 2140074"/>
              <a:gd name="connsiteY23" fmla="*/ 216933 h 254103"/>
              <a:gd name="connsiteX24" fmla="*/ 1860358 w 2140074"/>
              <a:gd name="connsiteY24" fmla="*/ 192152 h 254103"/>
              <a:gd name="connsiteX25" fmla="*/ 1947090 w 2140074"/>
              <a:gd name="connsiteY25" fmla="*/ 167372 h 254103"/>
              <a:gd name="connsiteX26" fmla="*/ 1947090 w 2140074"/>
              <a:gd name="connsiteY26" fmla="*/ 167372 h 254103"/>
              <a:gd name="connsiteX27" fmla="*/ 2046212 w 2140074"/>
              <a:gd name="connsiteY27" fmla="*/ 117811 h 254103"/>
              <a:gd name="connsiteX28" fmla="*/ 2083383 w 2140074"/>
              <a:gd name="connsiteY28" fmla="*/ 74445 h 254103"/>
              <a:gd name="connsiteX29" fmla="*/ 2140074 w 2140074"/>
              <a:gd name="connsiteY29" fmla="*/ 0 h 254103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367334 w 2140074"/>
              <a:gd name="connsiteY5" fmla="*/ 124006 h 251209"/>
              <a:gd name="connsiteX6" fmla="*/ 472651 w 2140074"/>
              <a:gd name="connsiteY6" fmla="*/ 111616 h 251209"/>
              <a:gd name="connsiteX7" fmla="*/ 584163 w 2140074"/>
              <a:gd name="connsiteY7" fmla="*/ 105421 h 251209"/>
              <a:gd name="connsiteX8" fmla="*/ 670895 w 2140074"/>
              <a:gd name="connsiteY8" fmla="*/ 111616 h 251209"/>
              <a:gd name="connsiteX9" fmla="*/ 757627 w 2140074"/>
              <a:gd name="connsiteY9" fmla="*/ 142591 h 251209"/>
              <a:gd name="connsiteX10" fmla="*/ 782407 w 2140074"/>
              <a:gd name="connsiteY10" fmla="*/ 192152 h 251209"/>
              <a:gd name="connsiteX11" fmla="*/ 782407 w 2140074"/>
              <a:gd name="connsiteY11" fmla="*/ 192152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191285 w 2140074"/>
              <a:gd name="connsiteY17" fmla="*/ 117811 h 251209"/>
              <a:gd name="connsiteX18" fmla="*/ 1278017 w 2140074"/>
              <a:gd name="connsiteY18" fmla="*/ 148786 h 251209"/>
              <a:gd name="connsiteX19" fmla="*/ 1358554 w 2140074"/>
              <a:gd name="connsiteY19" fmla="*/ 173567 h 251209"/>
              <a:gd name="connsiteX20" fmla="*/ 1513432 w 2140074"/>
              <a:gd name="connsiteY20" fmla="*/ 204543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367334 w 2140074"/>
              <a:gd name="connsiteY5" fmla="*/ 124006 h 251209"/>
              <a:gd name="connsiteX6" fmla="*/ 472651 w 2140074"/>
              <a:gd name="connsiteY6" fmla="*/ 111616 h 251209"/>
              <a:gd name="connsiteX7" fmla="*/ 584163 w 2140074"/>
              <a:gd name="connsiteY7" fmla="*/ 105421 h 251209"/>
              <a:gd name="connsiteX8" fmla="*/ 670895 w 2140074"/>
              <a:gd name="connsiteY8" fmla="*/ 111616 h 251209"/>
              <a:gd name="connsiteX9" fmla="*/ 757627 w 2140074"/>
              <a:gd name="connsiteY9" fmla="*/ 142591 h 251209"/>
              <a:gd name="connsiteX10" fmla="*/ 782407 w 2140074"/>
              <a:gd name="connsiteY10" fmla="*/ 192152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191285 w 2140074"/>
              <a:gd name="connsiteY17" fmla="*/ 117811 h 251209"/>
              <a:gd name="connsiteX18" fmla="*/ 1278017 w 2140074"/>
              <a:gd name="connsiteY18" fmla="*/ 148786 h 251209"/>
              <a:gd name="connsiteX19" fmla="*/ 1358554 w 2140074"/>
              <a:gd name="connsiteY19" fmla="*/ 173567 h 251209"/>
              <a:gd name="connsiteX20" fmla="*/ 1513432 w 2140074"/>
              <a:gd name="connsiteY20" fmla="*/ 204543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367334 w 2140074"/>
              <a:gd name="connsiteY5" fmla="*/ 124006 h 251209"/>
              <a:gd name="connsiteX6" fmla="*/ 472651 w 2140074"/>
              <a:gd name="connsiteY6" fmla="*/ 111616 h 251209"/>
              <a:gd name="connsiteX7" fmla="*/ 584163 w 2140074"/>
              <a:gd name="connsiteY7" fmla="*/ 105421 h 251209"/>
              <a:gd name="connsiteX8" fmla="*/ 670895 w 2140074"/>
              <a:gd name="connsiteY8" fmla="*/ 111616 h 251209"/>
              <a:gd name="connsiteX9" fmla="*/ 757627 w 2140074"/>
              <a:gd name="connsiteY9" fmla="*/ 142591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191285 w 2140074"/>
              <a:gd name="connsiteY17" fmla="*/ 117811 h 251209"/>
              <a:gd name="connsiteX18" fmla="*/ 1278017 w 2140074"/>
              <a:gd name="connsiteY18" fmla="*/ 148786 h 251209"/>
              <a:gd name="connsiteX19" fmla="*/ 1358554 w 2140074"/>
              <a:gd name="connsiteY19" fmla="*/ 173567 h 251209"/>
              <a:gd name="connsiteX20" fmla="*/ 1513432 w 2140074"/>
              <a:gd name="connsiteY20" fmla="*/ 204543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367334 w 2140074"/>
              <a:gd name="connsiteY5" fmla="*/ 124006 h 251209"/>
              <a:gd name="connsiteX6" fmla="*/ 472651 w 2140074"/>
              <a:gd name="connsiteY6" fmla="*/ 111616 h 251209"/>
              <a:gd name="connsiteX7" fmla="*/ 584163 w 2140074"/>
              <a:gd name="connsiteY7" fmla="*/ 105421 h 251209"/>
              <a:gd name="connsiteX8" fmla="*/ 670895 w 2140074"/>
              <a:gd name="connsiteY8" fmla="*/ 111616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191285 w 2140074"/>
              <a:gd name="connsiteY17" fmla="*/ 117811 h 251209"/>
              <a:gd name="connsiteX18" fmla="*/ 1278017 w 2140074"/>
              <a:gd name="connsiteY18" fmla="*/ 148786 h 251209"/>
              <a:gd name="connsiteX19" fmla="*/ 1358554 w 2140074"/>
              <a:gd name="connsiteY19" fmla="*/ 173567 h 251209"/>
              <a:gd name="connsiteX20" fmla="*/ 1513432 w 2140074"/>
              <a:gd name="connsiteY20" fmla="*/ 204543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367334 w 2140074"/>
              <a:gd name="connsiteY5" fmla="*/ 124006 h 251209"/>
              <a:gd name="connsiteX6" fmla="*/ 472651 w 2140074"/>
              <a:gd name="connsiteY6" fmla="*/ 111616 h 251209"/>
              <a:gd name="connsiteX7" fmla="*/ 584163 w 2140074"/>
              <a:gd name="connsiteY7" fmla="*/ 105421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191285 w 2140074"/>
              <a:gd name="connsiteY17" fmla="*/ 117811 h 251209"/>
              <a:gd name="connsiteX18" fmla="*/ 1278017 w 2140074"/>
              <a:gd name="connsiteY18" fmla="*/ 148786 h 251209"/>
              <a:gd name="connsiteX19" fmla="*/ 1358554 w 2140074"/>
              <a:gd name="connsiteY19" fmla="*/ 173567 h 251209"/>
              <a:gd name="connsiteX20" fmla="*/ 1513432 w 2140074"/>
              <a:gd name="connsiteY20" fmla="*/ 204543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367334 w 2140074"/>
              <a:gd name="connsiteY5" fmla="*/ 124006 h 251209"/>
              <a:gd name="connsiteX6" fmla="*/ 472651 w 2140074"/>
              <a:gd name="connsiteY6" fmla="*/ 111616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191285 w 2140074"/>
              <a:gd name="connsiteY17" fmla="*/ 117811 h 251209"/>
              <a:gd name="connsiteX18" fmla="*/ 1278017 w 2140074"/>
              <a:gd name="connsiteY18" fmla="*/ 148786 h 251209"/>
              <a:gd name="connsiteX19" fmla="*/ 1358554 w 2140074"/>
              <a:gd name="connsiteY19" fmla="*/ 173567 h 251209"/>
              <a:gd name="connsiteX20" fmla="*/ 1513432 w 2140074"/>
              <a:gd name="connsiteY20" fmla="*/ 204543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367334 w 2140074"/>
              <a:gd name="connsiteY5" fmla="*/ 124006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191285 w 2140074"/>
              <a:gd name="connsiteY17" fmla="*/ 117811 h 251209"/>
              <a:gd name="connsiteX18" fmla="*/ 1278017 w 2140074"/>
              <a:gd name="connsiteY18" fmla="*/ 148786 h 251209"/>
              <a:gd name="connsiteX19" fmla="*/ 1358554 w 2140074"/>
              <a:gd name="connsiteY19" fmla="*/ 173567 h 251209"/>
              <a:gd name="connsiteX20" fmla="*/ 1513432 w 2140074"/>
              <a:gd name="connsiteY20" fmla="*/ 204543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191285 w 2140074"/>
              <a:gd name="connsiteY17" fmla="*/ 117811 h 251209"/>
              <a:gd name="connsiteX18" fmla="*/ 1278017 w 2140074"/>
              <a:gd name="connsiteY18" fmla="*/ 148786 h 251209"/>
              <a:gd name="connsiteX19" fmla="*/ 1358554 w 2140074"/>
              <a:gd name="connsiteY19" fmla="*/ 173567 h 251209"/>
              <a:gd name="connsiteX20" fmla="*/ 1513432 w 2140074"/>
              <a:gd name="connsiteY20" fmla="*/ 204543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278017 w 2140074"/>
              <a:gd name="connsiteY18" fmla="*/ 148786 h 251209"/>
              <a:gd name="connsiteX19" fmla="*/ 1358554 w 2140074"/>
              <a:gd name="connsiteY19" fmla="*/ 173567 h 251209"/>
              <a:gd name="connsiteX20" fmla="*/ 1513432 w 2140074"/>
              <a:gd name="connsiteY20" fmla="*/ 204543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358554 w 2140074"/>
              <a:gd name="connsiteY19" fmla="*/ 173567 h 251209"/>
              <a:gd name="connsiteX20" fmla="*/ 1513432 w 2140074"/>
              <a:gd name="connsiteY20" fmla="*/ 204543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13432 w 2140074"/>
              <a:gd name="connsiteY20" fmla="*/ 204543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593968 w 2140074"/>
              <a:gd name="connsiteY21" fmla="*/ 216933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686895 w 2140074"/>
              <a:gd name="connsiteY22" fmla="*/ 223128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14456 w 2140074"/>
              <a:gd name="connsiteY22" fmla="*/ 176802 h 251209"/>
              <a:gd name="connsiteX23" fmla="*/ 1792212 w 2140074"/>
              <a:gd name="connsiteY23" fmla="*/ 216933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14456 w 2140074"/>
              <a:gd name="connsiteY22" fmla="*/ 176802 h 251209"/>
              <a:gd name="connsiteX23" fmla="*/ 1799102 w 2140074"/>
              <a:gd name="connsiteY23" fmla="*/ 190876 h 251209"/>
              <a:gd name="connsiteX24" fmla="*/ 1860358 w 2140074"/>
              <a:gd name="connsiteY24" fmla="*/ 192152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14456 w 2140074"/>
              <a:gd name="connsiteY22" fmla="*/ 176802 h 251209"/>
              <a:gd name="connsiteX23" fmla="*/ 1799102 w 2140074"/>
              <a:gd name="connsiteY23" fmla="*/ 190876 h 251209"/>
              <a:gd name="connsiteX24" fmla="*/ 1884474 w 2140074"/>
              <a:gd name="connsiteY24" fmla="*/ 171886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74445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14456 w 2140074"/>
              <a:gd name="connsiteY22" fmla="*/ 176802 h 251209"/>
              <a:gd name="connsiteX23" fmla="*/ 1799102 w 2140074"/>
              <a:gd name="connsiteY23" fmla="*/ 190876 h 251209"/>
              <a:gd name="connsiteX24" fmla="*/ 1884474 w 2140074"/>
              <a:gd name="connsiteY24" fmla="*/ 171886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46212 w 2140074"/>
              <a:gd name="connsiteY27" fmla="*/ 117811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14456 w 2140074"/>
              <a:gd name="connsiteY22" fmla="*/ 176802 h 251209"/>
              <a:gd name="connsiteX23" fmla="*/ 1799102 w 2140074"/>
              <a:gd name="connsiteY23" fmla="*/ 190876 h 251209"/>
              <a:gd name="connsiteX24" fmla="*/ 1884474 w 2140074"/>
              <a:gd name="connsiteY24" fmla="*/ 171886 h 251209"/>
              <a:gd name="connsiteX25" fmla="*/ 1947090 w 2140074"/>
              <a:gd name="connsiteY25" fmla="*/ 167372 h 251209"/>
              <a:gd name="connsiteX26" fmla="*/ 1947090 w 2140074"/>
              <a:gd name="connsiteY26" fmla="*/ 167372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14456 w 2140074"/>
              <a:gd name="connsiteY22" fmla="*/ 176802 h 251209"/>
              <a:gd name="connsiteX23" fmla="*/ 1799102 w 2140074"/>
              <a:gd name="connsiteY23" fmla="*/ 190876 h 251209"/>
              <a:gd name="connsiteX24" fmla="*/ 1884474 w 2140074"/>
              <a:gd name="connsiteY24" fmla="*/ 171886 h 251209"/>
              <a:gd name="connsiteX25" fmla="*/ 1947090 w 2140074"/>
              <a:gd name="connsiteY25" fmla="*/ 167372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14456 w 2140074"/>
              <a:gd name="connsiteY22" fmla="*/ 176802 h 251209"/>
              <a:gd name="connsiteX23" fmla="*/ 1799102 w 2140074"/>
              <a:gd name="connsiteY23" fmla="*/ 190876 h 251209"/>
              <a:gd name="connsiteX24" fmla="*/ 1884474 w 2140074"/>
              <a:gd name="connsiteY24" fmla="*/ 171886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14456 w 2140074"/>
              <a:gd name="connsiteY22" fmla="*/ 176802 h 251209"/>
              <a:gd name="connsiteX23" fmla="*/ 1799102 w 2140074"/>
              <a:gd name="connsiteY23" fmla="*/ 190876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14456 w 2140074"/>
              <a:gd name="connsiteY22" fmla="*/ 17680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6479 w 2140074"/>
              <a:gd name="connsiteY5" fmla="*/ 103740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6503 w 2140074"/>
              <a:gd name="connsiteY4" fmla="*/ 137051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31425 w 2140074"/>
              <a:gd name="connsiteY3" fmla="*/ 131940 h 251209"/>
              <a:gd name="connsiteX4" fmla="*/ 259948 w 2140074"/>
              <a:gd name="connsiteY4" fmla="*/ 157321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62430 w 2140074"/>
              <a:gd name="connsiteY3" fmla="*/ 149314 h 251209"/>
              <a:gd name="connsiteX4" fmla="*/ 259948 w 2140074"/>
              <a:gd name="connsiteY4" fmla="*/ 157321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63754 w 2140074"/>
              <a:gd name="connsiteY2" fmla="*/ 110979 h 251209"/>
              <a:gd name="connsiteX3" fmla="*/ 162430 w 2140074"/>
              <a:gd name="connsiteY3" fmla="*/ 149314 h 251209"/>
              <a:gd name="connsiteX4" fmla="*/ 287508 w 2140074"/>
              <a:gd name="connsiteY4" fmla="*/ 166009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287508 w 2140074"/>
              <a:gd name="connsiteY4" fmla="*/ 166009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287508 w 2140074"/>
              <a:gd name="connsiteY4" fmla="*/ 166009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287508 w 2140074"/>
              <a:gd name="connsiteY4" fmla="*/ 166009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571998 w 2140074"/>
              <a:gd name="connsiteY20" fmla="*/ 143740 h 251209"/>
              <a:gd name="connsiteX21" fmla="*/ 1642199 w 2140074"/>
              <a:gd name="connsiteY21" fmla="*/ 159026 h 251209"/>
              <a:gd name="connsiteX22" fmla="*/ 1724791 w 2140074"/>
              <a:gd name="connsiteY22" fmla="*/ 171012 h 251209"/>
              <a:gd name="connsiteX23" fmla="*/ 1799102 w 2140074"/>
              <a:gd name="connsiteY23" fmla="*/ 173504 h 251209"/>
              <a:gd name="connsiteX24" fmla="*/ 1881028 w 2140074"/>
              <a:gd name="connsiteY24" fmla="*/ 157411 h 251209"/>
              <a:gd name="connsiteX25" fmla="*/ 1933309 w 2140074"/>
              <a:gd name="connsiteY25" fmla="*/ 141315 h 251209"/>
              <a:gd name="connsiteX26" fmla="*/ 1950535 w 2140074"/>
              <a:gd name="connsiteY26" fmla="*/ 138420 h 251209"/>
              <a:gd name="connsiteX27" fmla="*/ 2032431 w 2140074"/>
              <a:gd name="connsiteY27" fmla="*/ 100440 h 251209"/>
              <a:gd name="connsiteX28" fmla="*/ 2083383 w 2140074"/>
              <a:gd name="connsiteY28" fmla="*/ 59970 h 251209"/>
              <a:gd name="connsiteX29" fmla="*/ 2140074 w 2140074"/>
              <a:gd name="connsiteY29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642199 w 2140074"/>
              <a:gd name="connsiteY20" fmla="*/ 159026 h 251209"/>
              <a:gd name="connsiteX21" fmla="*/ 1724791 w 2140074"/>
              <a:gd name="connsiteY21" fmla="*/ 171012 h 251209"/>
              <a:gd name="connsiteX22" fmla="*/ 1799102 w 2140074"/>
              <a:gd name="connsiteY22" fmla="*/ 173504 h 251209"/>
              <a:gd name="connsiteX23" fmla="*/ 1881028 w 2140074"/>
              <a:gd name="connsiteY23" fmla="*/ 157411 h 251209"/>
              <a:gd name="connsiteX24" fmla="*/ 1933309 w 2140074"/>
              <a:gd name="connsiteY24" fmla="*/ 141315 h 251209"/>
              <a:gd name="connsiteX25" fmla="*/ 1950535 w 2140074"/>
              <a:gd name="connsiteY25" fmla="*/ 138420 h 251209"/>
              <a:gd name="connsiteX26" fmla="*/ 2032431 w 2140074"/>
              <a:gd name="connsiteY26" fmla="*/ 100440 h 251209"/>
              <a:gd name="connsiteX27" fmla="*/ 2083383 w 2140074"/>
              <a:gd name="connsiteY27" fmla="*/ 59970 h 251209"/>
              <a:gd name="connsiteX28" fmla="*/ 2140074 w 2140074"/>
              <a:gd name="connsiteY28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642199 w 2140074"/>
              <a:gd name="connsiteY20" fmla="*/ 159026 h 251209"/>
              <a:gd name="connsiteX21" fmla="*/ 1724791 w 2140074"/>
              <a:gd name="connsiteY21" fmla="*/ 171012 h 251209"/>
              <a:gd name="connsiteX22" fmla="*/ 1799102 w 2140074"/>
              <a:gd name="connsiteY22" fmla="*/ 173504 h 251209"/>
              <a:gd name="connsiteX23" fmla="*/ 1881028 w 2140074"/>
              <a:gd name="connsiteY23" fmla="*/ 157411 h 251209"/>
              <a:gd name="connsiteX24" fmla="*/ 1950535 w 2140074"/>
              <a:gd name="connsiteY24" fmla="*/ 138420 h 251209"/>
              <a:gd name="connsiteX25" fmla="*/ 2032431 w 2140074"/>
              <a:gd name="connsiteY25" fmla="*/ 100440 h 251209"/>
              <a:gd name="connsiteX26" fmla="*/ 2083383 w 2140074"/>
              <a:gd name="connsiteY26" fmla="*/ 59970 h 251209"/>
              <a:gd name="connsiteX27" fmla="*/ 2140074 w 2140074"/>
              <a:gd name="connsiteY27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642199 w 2140074"/>
              <a:gd name="connsiteY20" fmla="*/ 159026 h 251209"/>
              <a:gd name="connsiteX21" fmla="*/ 1724791 w 2140074"/>
              <a:gd name="connsiteY21" fmla="*/ 171012 h 251209"/>
              <a:gd name="connsiteX22" fmla="*/ 1799102 w 2140074"/>
              <a:gd name="connsiteY22" fmla="*/ 173504 h 251209"/>
              <a:gd name="connsiteX23" fmla="*/ 1881028 w 2140074"/>
              <a:gd name="connsiteY23" fmla="*/ 157411 h 251209"/>
              <a:gd name="connsiteX24" fmla="*/ 1953724 w 2140074"/>
              <a:gd name="connsiteY24" fmla="*/ 125018 h 251209"/>
              <a:gd name="connsiteX25" fmla="*/ 2032431 w 2140074"/>
              <a:gd name="connsiteY25" fmla="*/ 100440 h 251209"/>
              <a:gd name="connsiteX26" fmla="*/ 2083383 w 2140074"/>
              <a:gd name="connsiteY26" fmla="*/ 59970 h 251209"/>
              <a:gd name="connsiteX27" fmla="*/ 2140074 w 2140074"/>
              <a:gd name="connsiteY27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642199 w 2140074"/>
              <a:gd name="connsiteY20" fmla="*/ 159026 h 251209"/>
              <a:gd name="connsiteX21" fmla="*/ 1724791 w 2140074"/>
              <a:gd name="connsiteY21" fmla="*/ 171012 h 251209"/>
              <a:gd name="connsiteX22" fmla="*/ 1799102 w 2140074"/>
              <a:gd name="connsiteY22" fmla="*/ 173504 h 251209"/>
              <a:gd name="connsiteX23" fmla="*/ 1881028 w 2140074"/>
              <a:gd name="connsiteY23" fmla="*/ 138647 h 251209"/>
              <a:gd name="connsiteX24" fmla="*/ 1953724 w 2140074"/>
              <a:gd name="connsiteY24" fmla="*/ 125018 h 251209"/>
              <a:gd name="connsiteX25" fmla="*/ 2032431 w 2140074"/>
              <a:gd name="connsiteY25" fmla="*/ 100440 h 251209"/>
              <a:gd name="connsiteX26" fmla="*/ 2083383 w 2140074"/>
              <a:gd name="connsiteY26" fmla="*/ 59970 h 251209"/>
              <a:gd name="connsiteX27" fmla="*/ 2140074 w 2140074"/>
              <a:gd name="connsiteY27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642199 w 2140074"/>
              <a:gd name="connsiteY20" fmla="*/ 159026 h 251209"/>
              <a:gd name="connsiteX21" fmla="*/ 1724791 w 2140074"/>
              <a:gd name="connsiteY21" fmla="*/ 171012 h 251209"/>
              <a:gd name="connsiteX22" fmla="*/ 1792723 w 2140074"/>
              <a:gd name="connsiteY22" fmla="*/ 154739 h 251209"/>
              <a:gd name="connsiteX23" fmla="*/ 1881028 w 2140074"/>
              <a:gd name="connsiteY23" fmla="*/ 138647 h 251209"/>
              <a:gd name="connsiteX24" fmla="*/ 1953724 w 2140074"/>
              <a:gd name="connsiteY24" fmla="*/ 125018 h 251209"/>
              <a:gd name="connsiteX25" fmla="*/ 2032431 w 2140074"/>
              <a:gd name="connsiteY25" fmla="*/ 100440 h 251209"/>
              <a:gd name="connsiteX26" fmla="*/ 2083383 w 2140074"/>
              <a:gd name="connsiteY26" fmla="*/ 59970 h 251209"/>
              <a:gd name="connsiteX27" fmla="*/ 2140074 w 2140074"/>
              <a:gd name="connsiteY27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642199 w 2140074"/>
              <a:gd name="connsiteY20" fmla="*/ 159026 h 251209"/>
              <a:gd name="connsiteX21" fmla="*/ 1724791 w 2140074"/>
              <a:gd name="connsiteY21" fmla="*/ 146885 h 251209"/>
              <a:gd name="connsiteX22" fmla="*/ 1792723 w 2140074"/>
              <a:gd name="connsiteY22" fmla="*/ 154739 h 251209"/>
              <a:gd name="connsiteX23" fmla="*/ 1881028 w 2140074"/>
              <a:gd name="connsiteY23" fmla="*/ 138647 h 251209"/>
              <a:gd name="connsiteX24" fmla="*/ 1953724 w 2140074"/>
              <a:gd name="connsiteY24" fmla="*/ 125018 h 251209"/>
              <a:gd name="connsiteX25" fmla="*/ 2032431 w 2140074"/>
              <a:gd name="connsiteY25" fmla="*/ 100440 h 251209"/>
              <a:gd name="connsiteX26" fmla="*/ 2083383 w 2140074"/>
              <a:gd name="connsiteY26" fmla="*/ 59970 h 251209"/>
              <a:gd name="connsiteX27" fmla="*/ 2140074 w 2140074"/>
              <a:gd name="connsiteY27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642199 w 2140074"/>
              <a:gd name="connsiteY20" fmla="*/ 145623 h 251209"/>
              <a:gd name="connsiteX21" fmla="*/ 1724791 w 2140074"/>
              <a:gd name="connsiteY21" fmla="*/ 146885 h 251209"/>
              <a:gd name="connsiteX22" fmla="*/ 1792723 w 2140074"/>
              <a:gd name="connsiteY22" fmla="*/ 154739 h 251209"/>
              <a:gd name="connsiteX23" fmla="*/ 1881028 w 2140074"/>
              <a:gd name="connsiteY23" fmla="*/ 138647 h 251209"/>
              <a:gd name="connsiteX24" fmla="*/ 1953724 w 2140074"/>
              <a:gd name="connsiteY24" fmla="*/ 125018 h 251209"/>
              <a:gd name="connsiteX25" fmla="*/ 2032431 w 2140074"/>
              <a:gd name="connsiteY25" fmla="*/ 100440 h 251209"/>
              <a:gd name="connsiteX26" fmla="*/ 2083383 w 2140074"/>
              <a:gd name="connsiteY26" fmla="*/ 59970 h 251209"/>
              <a:gd name="connsiteX27" fmla="*/ 2140074 w 2140074"/>
              <a:gd name="connsiteY27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0139 w 2140074"/>
              <a:gd name="connsiteY19" fmla="*/ 127241 h 251209"/>
              <a:gd name="connsiteX20" fmla="*/ 1642199 w 2140074"/>
              <a:gd name="connsiteY20" fmla="*/ 132220 h 251209"/>
              <a:gd name="connsiteX21" fmla="*/ 1724791 w 2140074"/>
              <a:gd name="connsiteY21" fmla="*/ 146885 h 251209"/>
              <a:gd name="connsiteX22" fmla="*/ 1792723 w 2140074"/>
              <a:gd name="connsiteY22" fmla="*/ 154739 h 251209"/>
              <a:gd name="connsiteX23" fmla="*/ 1881028 w 2140074"/>
              <a:gd name="connsiteY23" fmla="*/ 138647 h 251209"/>
              <a:gd name="connsiteX24" fmla="*/ 1953724 w 2140074"/>
              <a:gd name="connsiteY24" fmla="*/ 125018 h 251209"/>
              <a:gd name="connsiteX25" fmla="*/ 2032431 w 2140074"/>
              <a:gd name="connsiteY25" fmla="*/ 100440 h 251209"/>
              <a:gd name="connsiteX26" fmla="*/ 2083383 w 2140074"/>
              <a:gd name="connsiteY26" fmla="*/ 59970 h 251209"/>
              <a:gd name="connsiteX27" fmla="*/ 2140074 w 2140074"/>
              <a:gd name="connsiteY27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453717 w 2140074"/>
              <a:gd name="connsiteY18" fmla="*/ 116938 h 251209"/>
              <a:gd name="connsiteX19" fmla="*/ 1513329 w 2140074"/>
              <a:gd name="connsiteY19" fmla="*/ 113838 h 251209"/>
              <a:gd name="connsiteX20" fmla="*/ 1642199 w 2140074"/>
              <a:gd name="connsiteY20" fmla="*/ 132220 h 251209"/>
              <a:gd name="connsiteX21" fmla="*/ 1724791 w 2140074"/>
              <a:gd name="connsiteY21" fmla="*/ 146885 h 251209"/>
              <a:gd name="connsiteX22" fmla="*/ 1792723 w 2140074"/>
              <a:gd name="connsiteY22" fmla="*/ 154739 h 251209"/>
              <a:gd name="connsiteX23" fmla="*/ 1881028 w 2140074"/>
              <a:gd name="connsiteY23" fmla="*/ 138647 h 251209"/>
              <a:gd name="connsiteX24" fmla="*/ 1953724 w 2140074"/>
              <a:gd name="connsiteY24" fmla="*/ 125018 h 251209"/>
              <a:gd name="connsiteX25" fmla="*/ 2032431 w 2140074"/>
              <a:gd name="connsiteY25" fmla="*/ 100440 h 251209"/>
              <a:gd name="connsiteX26" fmla="*/ 2083383 w 2140074"/>
              <a:gd name="connsiteY26" fmla="*/ 59970 h 251209"/>
              <a:gd name="connsiteX27" fmla="*/ 2140074 w 2140074"/>
              <a:gd name="connsiteY27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38647 h 251209"/>
              <a:gd name="connsiteX23" fmla="*/ 1953724 w 2140074"/>
              <a:gd name="connsiteY23" fmla="*/ 125018 h 251209"/>
              <a:gd name="connsiteX24" fmla="*/ 2032431 w 2140074"/>
              <a:gd name="connsiteY24" fmla="*/ 100440 h 251209"/>
              <a:gd name="connsiteX25" fmla="*/ 2083383 w 2140074"/>
              <a:gd name="connsiteY25" fmla="*/ 59970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4 w 2140074"/>
              <a:gd name="connsiteY23" fmla="*/ 125018 h 251209"/>
              <a:gd name="connsiteX24" fmla="*/ 2032431 w 2140074"/>
              <a:gd name="connsiteY24" fmla="*/ 100440 h 251209"/>
              <a:gd name="connsiteX25" fmla="*/ 2083383 w 2140074"/>
              <a:gd name="connsiteY25" fmla="*/ 59970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4 w 2140074"/>
              <a:gd name="connsiteY23" fmla="*/ 125018 h 251209"/>
              <a:gd name="connsiteX24" fmla="*/ 2032431 w 2140074"/>
              <a:gd name="connsiteY24" fmla="*/ 100440 h 251209"/>
              <a:gd name="connsiteX25" fmla="*/ 2083383 w 2140074"/>
              <a:gd name="connsiteY25" fmla="*/ 59970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4 w 2140074"/>
              <a:gd name="connsiteY23" fmla="*/ 125018 h 251209"/>
              <a:gd name="connsiteX24" fmla="*/ 2032431 w 2140074"/>
              <a:gd name="connsiteY24" fmla="*/ 100440 h 251209"/>
              <a:gd name="connsiteX25" fmla="*/ 2083383 w 2140074"/>
              <a:gd name="connsiteY25" fmla="*/ 59970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3 w 2140074"/>
              <a:gd name="connsiteY23" fmla="*/ 135744 h 251209"/>
              <a:gd name="connsiteX24" fmla="*/ 2032431 w 2140074"/>
              <a:gd name="connsiteY24" fmla="*/ 100440 h 251209"/>
              <a:gd name="connsiteX25" fmla="*/ 2083383 w 2140074"/>
              <a:gd name="connsiteY25" fmla="*/ 59970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3 w 2140074"/>
              <a:gd name="connsiteY23" fmla="*/ 135744 h 251209"/>
              <a:gd name="connsiteX24" fmla="*/ 2032431 w 2140074"/>
              <a:gd name="connsiteY24" fmla="*/ 100440 h 251209"/>
              <a:gd name="connsiteX25" fmla="*/ 2083383 w 2140074"/>
              <a:gd name="connsiteY25" fmla="*/ 59970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3 w 2140074"/>
              <a:gd name="connsiteY23" fmla="*/ 135744 h 251209"/>
              <a:gd name="connsiteX24" fmla="*/ 2032431 w 2140074"/>
              <a:gd name="connsiteY24" fmla="*/ 100440 h 251209"/>
              <a:gd name="connsiteX25" fmla="*/ 2083383 w 2140074"/>
              <a:gd name="connsiteY25" fmla="*/ 59970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3 w 2140074"/>
              <a:gd name="connsiteY23" fmla="*/ 135744 h 251209"/>
              <a:gd name="connsiteX24" fmla="*/ 2032431 w 2140074"/>
              <a:gd name="connsiteY24" fmla="*/ 100440 h 251209"/>
              <a:gd name="connsiteX25" fmla="*/ 2083383 w 2140074"/>
              <a:gd name="connsiteY25" fmla="*/ 59970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3 w 2140074"/>
              <a:gd name="connsiteY23" fmla="*/ 135744 h 251209"/>
              <a:gd name="connsiteX24" fmla="*/ 2032431 w 2140074"/>
              <a:gd name="connsiteY24" fmla="*/ 100440 h 251209"/>
              <a:gd name="connsiteX25" fmla="*/ 2083383 w 2140074"/>
              <a:gd name="connsiteY25" fmla="*/ 59970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3 w 2140074"/>
              <a:gd name="connsiteY23" fmla="*/ 135744 h 251209"/>
              <a:gd name="connsiteX24" fmla="*/ 2032431 w 2140074"/>
              <a:gd name="connsiteY24" fmla="*/ 100440 h 251209"/>
              <a:gd name="connsiteX25" fmla="*/ 2083383 w 2140074"/>
              <a:gd name="connsiteY25" fmla="*/ 59970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3 w 2140074"/>
              <a:gd name="connsiteY23" fmla="*/ 135744 h 251209"/>
              <a:gd name="connsiteX24" fmla="*/ 2032431 w 2140074"/>
              <a:gd name="connsiteY24" fmla="*/ 100440 h 251209"/>
              <a:gd name="connsiteX25" fmla="*/ 2112943 w 2140074"/>
              <a:gd name="connsiteY25" fmla="*/ 69289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3 w 2140074"/>
              <a:gd name="connsiteY23" fmla="*/ 135744 h 251209"/>
              <a:gd name="connsiteX24" fmla="*/ 2032431 w 2140074"/>
              <a:gd name="connsiteY24" fmla="*/ 100440 h 251209"/>
              <a:gd name="connsiteX25" fmla="*/ 2112943 w 2140074"/>
              <a:gd name="connsiteY25" fmla="*/ 69289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53723 w 2140074"/>
              <a:gd name="connsiteY23" fmla="*/ 135744 h 251209"/>
              <a:gd name="connsiteX24" fmla="*/ 2073077 w 2140074"/>
              <a:gd name="connsiteY24" fmla="*/ 100442 h 251209"/>
              <a:gd name="connsiteX25" fmla="*/ 2112943 w 2140074"/>
              <a:gd name="connsiteY25" fmla="*/ 69289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4369 w 2140074"/>
              <a:gd name="connsiteY23" fmla="*/ 148168 h 251209"/>
              <a:gd name="connsiteX24" fmla="*/ 2073077 w 2140074"/>
              <a:gd name="connsiteY24" fmla="*/ 100442 h 251209"/>
              <a:gd name="connsiteX25" fmla="*/ 2112943 w 2140074"/>
              <a:gd name="connsiteY25" fmla="*/ 69289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4369 w 2140074"/>
              <a:gd name="connsiteY23" fmla="*/ 148168 h 251209"/>
              <a:gd name="connsiteX24" fmla="*/ 2073077 w 2140074"/>
              <a:gd name="connsiteY24" fmla="*/ 100442 h 251209"/>
              <a:gd name="connsiteX25" fmla="*/ 2112943 w 2140074"/>
              <a:gd name="connsiteY25" fmla="*/ 69289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4369 w 2140074"/>
              <a:gd name="connsiteY23" fmla="*/ 135747 h 251209"/>
              <a:gd name="connsiteX24" fmla="*/ 2073077 w 2140074"/>
              <a:gd name="connsiteY24" fmla="*/ 100442 h 251209"/>
              <a:gd name="connsiteX25" fmla="*/ 2112943 w 2140074"/>
              <a:gd name="connsiteY25" fmla="*/ 69289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4369 w 2140074"/>
              <a:gd name="connsiteY23" fmla="*/ 135747 h 251209"/>
              <a:gd name="connsiteX24" fmla="*/ 2073077 w 2140074"/>
              <a:gd name="connsiteY24" fmla="*/ 10044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4369 w 2140074"/>
              <a:gd name="connsiteY23" fmla="*/ 135747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4369 w 2140074"/>
              <a:gd name="connsiteY23" fmla="*/ 135747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4369 w 2140074"/>
              <a:gd name="connsiteY23" fmla="*/ 135747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92723 w 2140074"/>
              <a:gd name="connsiteY21" fmla="*/ 154739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397991 w 2140074"/>
              <a:gd name="connsiteY17" fmla="*/ 106231 h 251209"/>
              <a:gd name="connsiteX18" fmla="*/ 1513329 w 2140074"/>
              <a:gd name="connsiteY18" fmla="*/ 113838 h 251209"/>
              <a:gd name="connsiteX19" fmla="*/ 1642199 w 2140074"/>
              <a:gd name="connsiteY19" fmla="*/ 132220 h 251209"/>
              <a:gd name="connsiteX20" fmla="*/ 1724791 w 2140074"/>
              <a:gd name="connsiteY20" fmla="*/ 146885 h 251209"/>
              <a:gd name="connsiteX21" fmla="*/ 1789028 w 2140074"/>
              <a:gd name="connsiteY21" fmla="*/ 148530 h 251209"/>
              <a:gd name="connsiteX22" fmla="*/ 1881028 w 2140074"/>
              <a:gd name="connsiteY22" fmla="*/ 149373 h 251209"/>
              <a:gd name="connsiteX23" fmla="*/ 1998064 w 2140074"/>
              <a:gd name="connsiteY23" fmla="*/ 148171 h 251209"/>
              <a:gd name="connsiteX24" fmla="*/ 2087857 w 2140074"/>
              <a:gd name="connsiteY24" fmla="*/ 115972 h 251209"/>
              <a:gd name="connsiteX25" fmla="*/ 2127723 w 2140074"/>
              <a:gd name="connsiteY25" fmla="*/ 69291 h 251209"/>
              <a:gd name="connsiteX26" fmla="*/ 2140074 w 2140074"/>
              <a:gd name="connsiteY26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513329 w 2140074"/>
              <a:gd name="connsiteY17" fmla="*/ 113838 h 251209"/>
              <a:gd name="connsiteX18" fmla="*/ 1642199 w 2140074"/>
              <a:gd name="connsiteY18" fmla="*/ 132220 h 251209"/>
              <a:gd name="connsiteX19" fmla="*/ 1724791 w 2140074"/>
              <a:gd name="connsiteY19" fmla="*/ 146885 h 251209"/>
              <a:gd name="connsiteX20" fmla="*/ 1789028 w 2140074"/>
              <a:gd name="connsiteY20" fmla="*/ 148530 h 251209"/>
              <a:gd name="connsiteX21" fmla="*/ 1881028 w 2140074"/>
              <a:gd name="connsiteY21" fmla="*/ 149373 h 251209"/>
              <a:gd name="connsiteX22" fmla="*/ 1998064 w 2140074"/>
              <a:gd name="connsiteY22" fmla="*/ 148171 h 251209"/>
              <a:gd name="connsiteX23" fmla="*/ 2087857 w 2140074"/>
              <a:gd name="connsiteY23" fmla="*/ 115972 h 251209"/>
              <a:gd name="connsiteX24" fmla="*/ 2127723 w 2140074"/>
              <a:gd name="connsiteY24" fmla="*/ 69291 h 251209"/>
              <a:gd name="connsiteX25" fmla="*/ 2140074 w 2140074"/>
              <a:gd name="connsiteY25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244565 w 2140074"/>
              <a:gd name="connsiteY15" fmla="*/ 121112 h 251209"/>
              <a:gd name="connsiteX16" fmla="*/ 1342296 w 2140074"/>
              <a:gd name="connsiteY16" fmla="*/ 102527 h 251209"/>
              <a:gd name="connsiteX17" fmla="*/ 1513329 w 2140074"/>
              <a:gd name="connsiteY17" fmla="*/ 113838 h 251209"/>
              <a:gd name="connsiteX18" fmla="*/ 1642199 w 2140074"/>
              <a:gd name="connsiteY18" fmla="*/ 132220 h 251209"/>
              <a:gd name="connsiteX19" fmla="*/ 1789028 w 2140074"/>
              <a:gd name="connsiteY19" fmla="*/ 148530 h 251209"/>
              <a:gd name="connsiteX20" fmla="*/ 1881028 w 2140074"/>
              <a:gd name="connsiteY20" fmla="*/ 149373 h 251209"/>
              <a:gd name="connsiteX21" fmla="*/ 1998064 w 2140074"/>
              <a:gd name="connsiteY21" fmla="*/ 148171 h 251209"/>
              <a:gd name="connsiteX22" fmla="*/ 2087857 w 2140074"/>
              <a:gd name="connsiteY22" fmla="*/ 115972 h 251209"/>
              <a:gd name="connsiteX23" fmla="*/ 2127723 w 2140074"/>
              <a:gd name="connsiteY23" fmla="*/ 69291 h 251209"/>
              <a:gd name="connsiteX24" fmla="*/ 2140074 w 2140074"/>
              <a:gd name="connsiteY24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200533 w 2140074"/>
              <a:gd name="connsiteY14" fmla="*/ 155387 h 251209"/>
              <a:gd name="connsiteX15" fmla="*/ 1196528 w 2140074"/>
              <a:gd name="connsiteY15" fmla="*/ 121114 h 251209"/>
              <a:gd name="connsiteX16" fmla="*/ 1342296 w 2140074"/>
              <a:gd name="connsiteY16" fmla="*/ 102527 h 251209"/>
              <a:gd name="connsiteX17" fmla="*/ 1513329 w 2140074"/>
              <a:gd name="connsiteY17" fmla="*/ 113838 h 251209"/>
              <a:gd name="connsiteX18" fmla="*/ 1642199 w 2140074"/>
              <a:gd name="connsiteY18" fmla="*/ 132220 h 251209"/>
              <a:gd name="connsiteX19" fmla="*/ 1789028 w 2140074"/>
              <a:gd name="connsiteY19" fmla="*/ 148530 h 251209"/>
              <a:gd name="connsiteX20" fmla="*/ 1881028 w 2140074"/>
              <a:gd name="connsiteY20" fmla="*/ 149373 h 251209"/>
              <a:gd name="connsiteX21" fmla="*/ 1998064 w 2140074"/>
              <a:gd name="connsiteY21" fmla="*/ 148171 h 251209"/>
              <a:gd name="connsiteX22" fmla="*/ 2087857 w 2140074"/>
              <a:gd name="connsiteY22" fmla="*/ 115972 h 251209"/>
              <a:gd name="connsiteX23" fmla="*/ 2127723 w 2140074"/>
              <a:gd name="connsiteY23" fmla="*/ 69291 h 251209"/>
              <a:gd name="connsiteX24" fmla="*/ 2140074 w 2140074"/>
              <a:gd name="connsiteY24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59253 w 2140074"/>
              <a:gd name="connsiteY13" fmla="*/ 193366 h 251209"/>
              <a:gd name="connsiteX14" fmla="*/ 1159887 w 2140074"/>
              <a:gd name="connsiteY14" fmla="*/ 155389 h 251209"/>
              <a:gd name="connsiteX15" fmla="*/ 1196528 w 2140074"/>
              <a:gd name="connsiteY15" fmla="*/ 121114 h 251209"/>
              <a:gd name="connsiteX16" fmla="*/ 1342296 w 2140074"/>
              <a:gd name="connsiteY16" fmla="*/ 102527 h 251209"/>
              <a:gd name="connsiteX17" fmla="*/ 1513329 w 2140074"/>
              <a:gd name="connsiteY17" fmla="*/ 113838 h 251209"/>
              <a:gd name="connsiteX18" fmla="*/ 1642199 w 2140074"/>
              <a:gd name="connsiteY18" fmla="*/ 132220 h 251209"/>
              <a:gd name="connsiteX19" fmla="*/ 1789028 w 2140074"/>
              <a:gd name="connsiteY19" fmla="*/ 148530 h 251209"/>
              <a:gd name="connsiteX20" fmla="*/ 1881028 w 2140074"/>
              <a:gd name="connsiteY20" fmla="*/ 149373 h 251209"/>
              <a:gd name="connsiteX21" fmla="*/ 1998064 w 2140074"/>
              <a:gd name="connsiteY21" fmla="*/ 148171 h 251209"/>
              <a:gd name="connsiteX22" fmla="*/ 2087857 w 2140074"/>
              <a:gd name="connsiteY22" fmla="*/ 115972 h 251209"/>
              <a:gd name="connsiteX23" fmla="*/ 2127723 w 2140074"/>
              <a:gd name="connsiteY23" fmla="*/ 69291 h 251209"/>
              <a:gd name="connsiteX24" fmla="*/ 2140074 w 2140074"/>
              <a:gd name="connsiteY24" fmla="*/ 0 h 251209"/>
              <a:gd name="connsiteX0" fmla="*/ 5557 w 2140074"/>
              <a:gd name="connsiteY0" fmla="*/ 2086 h 251209"/>
              <a:gd name="connsiteX1" fmla="*/ 12627 w 2140074"/>
              <a:gd name="connsiteY1" fmla="*/ 74610 h 251209"/>
              <a:gd name="connsiteX2" fmla="*/ 77534 w 2140074"/>
              <a:gd name="connsiteY2" fmla="*/ 125459 h 251209"/>
              <a:gd name="connsiteX3" fmla="*/ 162430 w 2140074"/>
              <a:gd name="connsiteY3" fmla="*/ 149314 h 251209"/>
              <a:gd name="connsiteX4" fmla="*/ 304734 w 2140074"/>
              <a:gd name="connsiteY4" fmla="*/ 157324 h 251209"/>
              <a:gd name="connsiteX5" fmla="*/ 543034 w 2140074"/>
              <a:gd name="connsiteY5" fmla="*/ 118219 h 251209"/>
              <a:gd name="connsiteX6" fmla="*/ 741368 w 2140074"/>
              <a:gd name="connsiteY6" fmla="*/ 97141 h 251209"/>
              <a:gd name="connsiteX7" fmla="*/ 866662 w 2140074"/>
              <a:gd name="connsiteY7" fmla="*/ 102528 h 251209"/>
              <a:gd name="connsiteX8" fmla="*/ 967174 w 2140074"/>
              <a:gd name="connsiteY8" fmla="*/ 114513 h 251209"/>
              <a:gd name="connsiteX9" fmla="*/ 1016009 w 2140074"/>
              <a:gd name="connsiteY9" fmla="*/ 139697 h 251209"/>
              <a:gd name="connsiteX10" fmla="*/ 1054570 w 2140074"/>
              <a:gd name="connsiteY10" fmla="*/ 171886 h 251209"/>
              <a:gd name="connsiteX11" fmla="*/ 1085576 w 2140074"/>
              <a:gd name="connsiteY11" fmla="*/ 203736 h 251209"/>
              <a:gd name="connsiteX12" fmla="*/ 1119332 w 2140074"/>
              <a:gd name="connsiteY12" fmla="*/ 251209 h 251209"/>
              <a:gd name="connsiteX13" fmla="*/ 1133387 w 2140074"/>
              <a:gd name="connsiteY13" fmla="*/ 193368 h 251209"/>
              <a:gd name="connsiteX14" fmla="*/ 1159887 w 2140074"/>
              <a:gd name="connsiteY14" fmla="*/ 155389 h 251209"/>
              <a:gd name="connsiteX15" fmla="*/ 1196528 w 2140074"/>
              <a:gd name="connsiteY15" fmla="*/ 121114 h 251209"/>
              <a:gd name="connsiteX16" fmla="*/ 1342296 w 2140074"/>
              <a:gd name="connsiteY16" fmla="*/ 102527 h 251209"/>
              <a:gd name="connsiteX17" fmla="*/ 1513329 w 2140074"/>
              <a:gd name="connsiteY17" fmla="*/ 113838 h 251209"/>
              <a:gd name="connsiteX18" fmla="*/ 1642199 w 2140074"/>
              <a:gd name="connsiteY18" fmla="*/ 132220 h 251209"/>
              <a:gd name="connsiteX19" fmla="*/ 1789028 w 2140074"/>
              <a:gd name="connsiteY19" fmla="*/ 148530 h 251209"/>
              <a:gd name="connsiteX20" fmla="*/ 1881028 w 2140074"/>
              <a:gd name="connsiteY20" fmla="*/ 149373 h 251209"/>
              <a:gd name="connsiteX21" fmla="*/ 1998064 w 2140074"/>
              <a:gd name="connsiteY21" fmla="*/ 148171 h 251209"/>
              <a:gd name="connsiteX22" fmla="*/ 2087857 w 2140074"/>
              <a:gd name="connsiteY22" fmla="*/ 115972 h 251209"/>
              <a:gd name="connsiteX23" fmla="*/ 2127723 w 2140074"/>
              <a:gd name="connsiteY23" fmla="*/ 69291 h 251209"/>
              <a:gd name="connsiteX24" fmla="*/ 2140074 w 2140074"/>
              <a:gd name="connsiteY24" fmla="*/ 0 h 251209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67174 w 2140074"/>
              <a:gd name="connsiteY8" fmla="*/ 114513 h 254316"/>
              <a:gd name="connsiteX9" fmla="*/ 1016009 w 2140074"/>
              <a:gd name="connsiteY9" fmla="*/ 139697 h 254316"/>
              <a:gd name="connsiteX10" fmla="*/ 1054570 w 2140074"/>
              <a:gd name="connsiteY10" fmla="*/ 171886 h 254316"/>
              <a:gd name="connsiteX11" fmla="*/ 1085576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102527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81028 w 2140074"/>
              <a:gd name="connsiteY20" fmla="*/ 149373 h 254316"/>
              <a:gd name="connsiteX21" fmla="*/ 1998064 w 2140074"/>
              <a:gd name="connsiteY21" fmla="*/ 148171 h 254316"/>
              <a:gd name="connsiteX22" fmla="*/ 2087857 w 2140074"/>
              <a:gd name="connsiteY22" fmla="*/ 115972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67174 w 2140074"/>
              <a:gd name="connsiteY8" fmla="*/ 114513 h 254316"/>
              <a:gd name="connsiteX9" fmla="*/ 1016009 w 2140074"/>
              <a:gd name="connsiteY9" fmla="*/ 139697 h 254316"/>
              <a:gd name="connsiteX10" fmla="*/ 1054570 w 2140074"/>
              <a:gd name="connsiteY10" fmla="*/ 171886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102527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81028 w 2140074"/>
              <a:gd name="connsiteY20" fmla="*/ 149373 h 254316"/>
              <a:gd name="connsiteX21" fmla="*/ 1998064 w 2140074"/>
              <a:gd name="connsiteY21" fmla="*/ 148171 h 254316"/>
              <a:gd name="connsiteX22" fmla="*/ 2087857 w 2140074"/>
              <a:gd name="connsiteY22" fmla="*/ 115972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67174 w 2140074"/>
              <a:gd name="connsiteY8" fmla="*/ 114513 h 254316"/>
              <a:gd name="connsiteX9" fmla="*/ 1016009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102527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81028 w 2140074"/>
              <a:gd name="connsiteY20" fmla="*/ 149373 h 254316"/>
              <a:gd name="connsiteX21" fmla="*/ 1998064 w 2140074"/>
              <a:gd name="connsiteY21" fmla="*/ 148171 h 254316"/>
              <a:gd name="connsiteX22" fmla="*/ 2087857 w 2140074"/>
              <a:gd name="connsiteY22" fmla="*/ 115972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67174 w 2140074"/>
              <a:gd name="connsiteY8" fmla="*/ 114513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102527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81028 w 2140074"/>
              <a:gd name="connsiteY20" fmla="*/ 149373 h 254316"/>
              <a:gd name="connsiteX21" fmla="*/ 1998064 w 2140074"/>
              <a:gd name="connsiteY21" fmla="*/ 148171 h 254316"/>
              <a:gd name="connsiteX22" fmla="*/ 2087857 w 2140074"/>
              <a:gd name="connsiteY22" fmla="*/ 115972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102527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81028 w 2140074"/>
              <a:gd name="connsiteY20" fmla="*/ 149373 h 254316"/>
              <a:gd name="connsiteX21" fmla="*/ 1998064 w 2140074"/>
              <a:gd name="connsiteY21" fmla="*/ 148171 h 254316"/>
              <a:gd name="connsiteX22" fmla="*/ 2087857 w 2140074"/>
              <a:gd name="connsiteY22" fmla="*/ 115972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81028 w 2140074"/>
              <a:gd name="connsiteY20" fmla="*/ 149373 h 254316"/>
              <a:gd name="connsiteX21" fmla="*/ 1998064 w 2140074"/>
              <a:gd name="connsiteY21" fmla="*/ 148171 h 254316"/>
              <a:gd name="connsiteX22" fmla="*/ 2087857 w 2140074"/>
              <a:gd name="connsiteY22" fmla="*/ 115972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81028 w 2140074"/>
              <a:gd name="connsiteY20" fmla="*/ 149373 h 254316"/>
              <a:gd name="connsiteX21" fmla="*/ 1998064 w 2140074"/>
              <a:gd name="connsiteY21" fmla="*/ 148171 h 254316"/>
              <a:gd name="connsiteX22" fmla="*/ 2087857 w 2140074"/>
              <a:gd name="connsiteY22" fmla="*/ 115972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81028 w 2140074"/>
              <a:gd name="connsiteY20" fmla="*/ 149373 h 254316"/>
              <a:gd name="connsiteX21" fmla="*/ 1998064 w 2140074"/>
              <a:gd name="connsiteY21" fmla="*/ 148171 h 254316"/>
              <a:gd name="connsiteX22" fmla="*/ 2087857 w 2140074"/>
              <a:gd name="connsiteY22" fmla="*/ 115972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81028 w 2140074"/>
              <a:gd name="connsiteY20" fmla="*/ 149373 h 254316"/>
              <a:gd name="connsiteX21" fmla="*/ 1998064 w 2140074"/>
              <a:gd name="connsiteY21" fmla="*/ 148171 h 254316"/>
              <a:gd name="connsiteX22" fmla="*/ 2087857 w 2140074"/>
              <a:gd name="connsiteY22" fmla="*/ 115972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81028 w 2140074"/>
              <a:gd name="connsiteY20" fmla="*/ 149373 h 254316"/>
              <a:gd name="connsiteX21" fmla="*/ 1998064 w 2140074"/>
              <a:gd name="connsiteY21" fmla="*/ 148171 h 254316"/>
              <a:gd name="connsiteX22" fmla="*/ 2065686 w 2140074"/>
              <a:gd name="connsiteY22" fmla="*/ 112867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81028 w 2140074"/>
              <a:gd name="connsiteY20" fmla="*/ 149373 h 254316"/>
              <a:gd name="connsiteX21" fmla="*/ 1975893 w 2140074"/>
              <a:gd name="connsiteY21" fmla="*/ 138854 h 254316"/>
              <a:gd name="connsiteX22" fmla="*/ 2065686 w 2140074"/>
              <a:gd name="connsiteY22" fmla="*/ 112867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873637 w 2140074"/>
              <a:gd name="connsiteY20" fmla="*/ 136951 h 254316"/>
              <a:gd name="connsiteX21" fmla="*/ 1975893 w 2140074"/>
              <a:gd name="connsiteY21" fmla="*/ 138854 h 254316"/>
              <a:gd name="connsiteX22" fmla="*/ 2065686 w 2140074"/>
              <a:gd name="connsiteY22" fmla="*/ 112867 h 254316"/>
              <a:gd name="connsiteX23" fmla="*/ 2127723 w 2140074"/>
              <a:gd name="connsiteY23" fmla="*/ 69291 h 254316"/>
              <a:gd name="connsiteX24" fmla="*/ 2140074 w 2140074"/>
              <a:gd name="connsiteY24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975893 w 2140074"/>
              <a:gd name="connsiteY20" fmla="*/ 138854 h 254316"/>
              <a:gd name="connsiteX21" fmla="*/ 2065686 w 2140074"/>
              <a:gd name="connsiteY21" fmla="*/ 112867 h 254316"/>
              <a:gd name="connsiteX22" fmla="*/ 2127723 w 2140074"/>
              <a:gd name="connsiteY22" fmla="*/ 69291 h 254316"/>
              <a:gd name="connsiteX23" fmla="*/ 2140074 w 2140074"/>
              <a:gd name="connsiteY23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13329 w 2140074"/>
              <a:gd name="connsiteY17" fmla="*/ 113838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975893 w 2140074"/>
              <a:gd name="connsiteY20" fmla="*/ 138854 h 254316"/>
              <a:gd name="connsiteX21" fmla="*/ 2065686 w 2140074"/>
              <a:gd name="connsiteY21" fmla="*/ 112867 h 254316"/>
              <a:gd name="connsiteX22" fmla="*/ 2127723 w 2140074"/>
              <a:gd name="connsiteY22" fmla="*/ 69291 h 254316"/>
              <a:gd name="connsiteX23" fmla="*/ 2140074 w 2140074"/>
              <a:gd name="connsiteY23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20624 w 2140074"/>
              <a:gd name="connsiteY17" fmla="*/ 101577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975893 w 2140074"/>
              <a:gd name="connsiteY20" fmla="*/ 138854 h 254316"/>
              <a:gd name="connsiteX21" fmla="*/ 2065686 w 2140074"/>
              <a:gd name="connsiteY21" fmla="*/ 112867 h 254316"/>
              <a:gd name="connsiteX22" fmla="*/ 2127723 w 2140074"/>
              <a:gd name="connsiteY22" fmla="*/ 69291 h 254316"/>
              <a:gd name="connsiteX23" fmla="*/ 2140074 w 2140074"/>
              <a:gd name="connsiteY23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20624 w 2140074"/>
              <a:gd name="connsiteY17" fmla="*/ 101577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975893 w 2140074"/>
              <a:gd name="connsiteY20" fmla="*/ 138854 h 254316"/>
              <a:gd name="connsiteX21" fmla="*/ 2065686 w 2140074"/>
              <a:gd name="connsiteY21" fmla="*/ 112867 h 254316"/>
              <a:gd name="connsiteX22" fmla="*/ 2127723 w 2140074"/>
              <a:gd name="connsiteY22" fmla="*/ 69291 h 254316"/>
              <a:gd name="connsiteX23" fmla="*/ 2140074 w 2140074"/>
              <a:gd name="connsiteY23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42296 w 2140074"/>
              <a:gd name="connsiteY16" fmla="*/ 83893 h 254316"/>
              <a:gd name="connsiteX17" fmla="*/ 1520624 w 2140074"/>
              <a:gd name="connsiteY17" fmla="*/ 101577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975893 w 2140074"/>
              <a:gd name="connsiteY20" fmla="*/ 138854 h 254316"/>
              <a:gd name="connsiteX21" fmla="*/ 2065686 w 2140074"/>
              <a:gd name="connsiteY21" fmla="*/ 112867 h 254316"/>
              <a:gd name="connsiteX22" fmla="*/ 2127723 w 2140074"/>
              <a:gd name="connsiteY22" fmla="*/ 69291 h 254316"/>
              <a:gd name="connsiteX23" fmla="*/ 2140074 w 2140074"/>
              <a:gd name="connsiteY23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56885 w 2140074"/>
              <a:gd name="connsiteY16" fmla="*/ 86958 h 254316"/>
              <a:gd name="connsiteX17" fmla="*/ 1520624 w 2140074"/>
              <a:gd name="connsiteY17" fmla="*/ 101577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975893 w 2140074"/>
              <a:gd name="connsiteY20" fmla="*/ 138854 h 254316"/>
              <a:gd name="connsiteX21" fmla="*/ 2065686 w 2140074"/>
              <a:gd name="connsiteY21" fmla="*/ 112867 h 254316"/>
              <a:gd name="connsiteX22" fmla="*/ 2127723 w 2140074"/>
              <a:gd name="connsiteY22" fmla="*/ 69291 h 254316"/>
              <a:gd name="connsiteX23" fmla="*/ 2140074 w 2140074"/>
              <a:gd name="connsiteY23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56885 w 2140074"/>
              <a:gd name="connsiteY16" fmla="*/ 86958 h 254316"/>
              <a:gd name="connsiteX17" fmla="*/ 1520624 w 2140074"/>
              <a:gd name="connsiteY17" fmla="*/ 101577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975893 w 2140074"/>
              <a:gd name="connsiteY20" fmla="*/ 138854 h 254316"/>
              <a:gd name="connsiteX21" fmla="*/ 2065686 w 2140074"/>
              <a:gd name="connsiteY21" fmla="*/ 112867 h 254316"/>
              <a:gd name="connsiteX22" fmla="*/ 2127723 w 2140074"/>
              <a:gd name="connsiteY22" fmla="*/ 69291 h 254316"/>
              <a:gd name="connsiteX23" fmla="*/ 2140074 w 2140074"/>
              <a:gd name="connsiteY23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741368 w 2140074"/>
              <a:gd name="connsiteY6" fmla="*/ 97141 h 254316"/>
              <a:gd name="connsiteX7" fmla="*/ 866662 w 2140074"/>
              <a:gd name="connsiteY7" fmla="*/ 102528 h 254316"/>
              <a:gd name="connsiteX8" fmla="*/ 930223 w 2140074"/>
              <a:gd name="connsiteY8" fmla="*/ 117619 h 254316"/>
              <a:gd name="connsiteX9" fmla="*/ 971668 w 2140074"/>
              <a:gd name="connsiteY9" fmla="*/ 139697 h 254316"/>
              <a:gd name="connsiteX10" fmla="*/ 1021314 w 2140074"/>
              <a:gd name="connsiteY10" fmla="*/ 168781 h 254316"/>
              <a:gd name="connsiteX11" fmla="*/ 1056015 w 2140074"/>
              <a:gd name="connsiteY11" fmla="*/ 203736 h 254316"/>
              <a:gd name="connsiteX12" fmla="*/ 1100857 w 2140074"/>
              <a:gd name="connsiteY12" fmla="*/ 254316 h 254316"/>
              <a:gd name="connsiteX13" fmla="*/ 1133387 w 2140074"/>
              <a:gd name="connsiteY13" fmla="*/ 193368 h 254316"/>
              <a:gd name="connsiteX14" fmla="*/ 1159887 w 2140074"/>
              <a:gd name="connsiteY14" fmla="*/ 155389 h 254316"/>
              <a:gd name="connsiteX15" fmla="*/ 1196528 w 2140074"/>
              <a:gd name="connsiteY15" fmla="*/ 121114 h 254316"/>
              <a:gd name="connsiteX16" fmla="*/ 1356885 w 2140074"/>
              <a:gd name="connsiteY16" fmla="*/ 86958 h 254316"/>
              <a:gd name="connsiteX17" fmla="*/ 1520624 w 2140074"/>
              <a:gd name="connsiteY17" fmla="*/ 101577 h 254316"/>
              <a:gd name="connsiteX18" fmla="*/ 1642199 w 2140074"/>
              <a:gd name="connsiteY18" fmla="*/ 132220 h 254316"/>
              <a:gd name="connsiteX19" fmla="*/ 1789028 w 2140074"/>
              <a:gd name="connsiteY19" fmla="*/ 148530 h 254316"/>
              <a:gd name="connsiteX20" fmla="*/ 1975893 w 2140074"/>
              <a:gd name="connsiteY20" fmla="*/ 138854 h 254316"/>
              <a:gd name="connsiteX21" fmla="*/ 2065686 w 2140074"/>
              <a:gd name="connsiteY21" fmla="*/ 112867 h 254316"/>
              <a:gd name="connsiteX22" fmla="*/ 2127723 w 2140074"/>
              <a:gd name="connsiteY22" fmla="*/ 69291 h 254316"/>
              <a:gd name="connsiteX23" fmla="*/ 2140074 w 2140074"/>
              <a:gd name="connsiteY23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543034 w 2140074"/>
              <a:gd name="connsiteY5" fmla="*/ 118219 h 254316"/>
              <a:gd name="connsiteX6" fmla="*/ 866662 w 2140074"/>
              <a:gd name="connsiteY6" fmla="*/ 102528 h 254316"/>
              <a:gd name="connsiteX7" fmla="*/ 930223 w 2140074"/>
              <a:gd name="connsiteY7" fmla="*/ 117619 h 254316"/>
              <a:gd name="connsiteX8" fmla="*/ 971668 w 2140074"/>
              <a:gd name="connsiteY8" fmla="*/ 139697 h 254316"/>
              <a:gd name="connsiteX9" fmla="*/ 1021314 w 2140074"/>
              <a:gd name="connsiteY9" fmla="*/ 168781 h 254316"/>
              <a:gd name="connsiteX10" fmla="*/ 1056015 w 2140074"/>
              <a:gd name="connsiteY10" fmla="*/ 203736 h 254316"/>
              <a:gd name="connsiteX11" fmla="*/ 1100857 w 2140074"/>
              <a:gd name="connsiteY11" fmla="*/ 254316 h 254316"/>
              <a:gd name="connsiteX12" fmla="*/ 1133387 w 2140074"/>
              <a:gd name="connsiteY12" fmla="*/ 193368 h 254316"/>
              <a:gd name="connsiteX13" fmla="*/ 1159887 w 2140074"/>
              <a:gd name="connsiteY13" fmla="*/ 155389 h 254316"/>
              <a:gd name="connsiteX14" fmla="*/ 1196528 w 2140074"/>
              <a:gd name="connsiteY14" fmla="*/ 121114 h 254316"/>
              <a:gd name="connsiteX15" fmla="*/ 1356885 w 2140074"/>
              <a:gd name="connsiteY15" fmla="*/ 86958 h 254316"/>
              <a:gd name="connsiteX16" fmla="*/ 1520624 w 2140074"/>
              <a:gd name="connsiteY16" fmla="*/ 101577 h 254316"/>
              <a:gd name="connsiteX17" fmla="*/ 1642199 w 2140074"/>
              <a:gd name="connsiteY17" fmla="*/ 132220 h 254316"/>
              <a:gd name="connsiteX18" fmla="*/ 1789028 w 2140074"/>
              <a:gd name="connsiteY18" fmla="*/ 148530 h 254316"/>
              <a:gd name="connsiteX19" fmla="*/ 1975893 w 2140074"/>
              <a:gd name="connsiteY19" fmla="*/ 138854 h 254316"/>
              <a:gd name="connsiteX20" fmla="*/ 2065686 w 2140074"/>
              <a:gd name="connsiteY20" fmla="*/ 112867 h 254316"/>
              <a:gd name="connsiteX21" fmla="*/ 2127723 w 2140074"/>
              <a:gd name="connsiteY21" fmla="*/ 69291 h 254316"/>
              <a:gd name="connsiteX22" fmla="*/ 2140074 w 2140074"/>
              <a:gd name="connsiteY22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866662 w 2140074"/>
              <a:gd name="connsiteY5" fmla="*/ 102528 h 254316"/>
              <a:gd name="connsiteX6" fmla="*/ 930223 w 2140074"/>
              <a:gd name="connsiteY6" fmla="*/ 117619 h 254316"/>
              <a:gd name="connsiteX7" fmla="*/ 971668 w 2140074"/>
              <a:gd name="connsiteY7" fmla="*/ 139697 h 254316"/>
              <a:gd name="connsiteX8" fmla="*/ 1021314 w 2140074"/>
              <a:gd name="connsiteY8" fmla="*/ 168781 h 254316"/>
              <a:gd name="connsiteX9" fmla="*/ 1056015 w 2140074"/>
              <a:gd name="connsiteY9" fmla="*/ 203736 h 254316"/>
              <a:gd name="connsiteX10" fmla="*/ 1100857 w 2140074"/>
              <a:gd name="connsiteY10" fmla="*/ 254316 h 254316"/>
              <a:gd name="connsiteX11" fmla="*/ 1133387 w 2140074"/>
              <a:gd name="connsiteY11" fmla="*/ 193368 h 254316"/>
              <a:gd name="connsiteX12" fmla="*/ 1159887 w 2140074"/>
              <a:gd name="connsiteY12" fmla="*/ 155389 h 254316"/>
              <a:gd name="connsiteX13" fmla="*/ 1196528 w 2140074"/>
              <a:gd name="connsiteY13" fmla="*/ 121114 h 254316"/>
              <a:gd name="connsiteX14" fmla="*/ 1356885 w 2140074"/>
              <a:gd name="connsiteY14" fmla="*/ 86958 h 254316"/>
              <a:gd name="connsiteX15" fmla="*/ 1520624 w 2140074"/>
              <a:gd name="connsiteY15" fmla="*/ 101577 h 254316"/>
              <a:gd name="connsiteX16" fmla="*/ 1642199 w 2140074"/>
              <a:gd name="connsiteY16" fmla="*/ 132220 h 254316"/>
              <a:gd name="connsiteX17" fmla="*/ 1789028 w 2140074"/>
              <a:gd name="connsiteY17" fmla="*/ 148530 h 254316"/>
              <a:gd name="connsiteX18" fmla="*/ 1975893 w 2140074"/>
              <a:gd name="connsiteY18" fmla="*/ 138854 h 254316"/>
              <a:gd name="connsiteX19" fmla="*/ 2065686 w 2140074"/>
              <a:gd name="connsiteY19" fmla="*/ 112867 h 254316"/>
              <a:gd name="connsiteX20" fmla="*/ 2127723 w 2140074"/>
              <a:gd name="connsiteY20" fmla="*/ 69291 h 254316"/>
              <a:gd name="connsiteX21" fmla="*/ 2140074 w 2140074"/>
              <a:gd name="connsiteY21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435269 w 2140074"/>
              <a:gd name="connsiteY5" fmla="*/ 102528 h 254316"/>
              <a:gd name="connsiteX6" fmla="*/ 930223 w 2140074"/>
              <a:gd name="connsiteY6" fmla="*/ 117619 h 254316"/>
              <a:gd name="connsiteX7" fmla="*/ 971668 w 2140074"/>
              <a:gd name="connsiteY7" fmla="*/ 139697 h 254316"/>
              <a:gd name="connsiteX8" fmla="*/ 1021314 w 2140074"/>
              <a:gd name="connsiteY8" fmla="*/ 168781 h 254316"/>
              <a:gd name="connsiteX9" fmla="*/ 1056015 w 2140074"/>
              <a:gd name="connsiteY9" fmla="*/ 203736 h 254316"/>
              <a:gd name="connsiteX10" fmla="*/ 1100857 w 2140074"/>
              <a:gd name="connsiteY10" fmla="*/ 254316 h 254316"/>
              <a:gd name="connsiteX11" fmla="*/ 1133387 w 2140074"/>
              <a:gd name="connsiteY11" fmla="*/ 193368 h 254316"/>
              <a:gd name="connsiteX12" fmla="*/ 1159887 w 2140074"/>
              <a:gd name="connsiteY12" fmla="*/ 155389 h 254316"/>
              <a:gd name="connsiteX13" fmla="*/ 1196528 w 2140074"/>
              <a:gd name="connsiteY13" fmla="*/ 121114 h 254316"/>
              <a:gd name="connsiteX14" fmla="*/ 1356885 w 2140074"/>
              <a:gd name="connsiteY14" fmla="*/ 86958 h 254316"/>
              <a:gd name="connsiteX15" fmla="*/ 1520624 w 2140074"/>
              <a:gd name="connsiteY15" fmla="*/ 101577 h 254316"/>
              <a:gd name="connsiteX16" fmla="*/ 1642199 w 2140074"/>
              <a:gd name="connsiteY16" fmla="*/ 132220 h 254316"/>
              <a:gd name="connsiteX17" fmla="*/ 1789028 w 2140074"/>
              <a:gd name="connsiteY17" fmla="*/ 148530 h 254316"/>
              <a:gd name="connsiteX18" fmla="*/ 1975893 w 2140074"/>
              <a:gd name="connsiteY18" fmla="*/ 138854 h 254316"/>
              <a:gd name="connsiteX19" fmla="*/ 2065686 w 2140074"/>
              <a:gd name="connsiteY19" fmla="*/ 112867 h 254316"/>
              <a:gd name="connsiteX20" fmla="*/ 2127723 w 2140074"/>
              <a:gd name="connsiteY20" fmla="*/ 69291 h 254316"/>
              <a:gd name="connsiteX21" fmla="*/ 2140074 w 2140074"/>
              <a:gd name="connsiteY21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435269 w 2140074"/>
              <a:gd name="connsiteY5" fmla="*/ 102528 h 254316"/>
              <a:gd name="connsiteX6" fmla="*/ 498829 w 2140074"/>
              <a:gd name="connsiteY6" fmla="*/ 108093 h 254316"/>
              <a:gd name="connsiteX7" fmla="*/ 971668 w 2140074"/>
              <a:gd name="connsiteY7" fmla="*/ 139697 h 254316"/>
              <a:gd name="connsiteX8" fmla="*/ 1021314 w 2140074"/>
              <a:gd name="connsiteY8" fmla="*/ 168781 h 254316"/>
              <a:gd name="connsiteX9" fmla="*/ 1056015 w 2140074"/>
              <a:gd name="connsiteY9" fmla="*/ 203736 h 254316"/>
              <a:gd name="connsiteX10" fmla="*/ 1100857 w 2140074"/>
              <a:gd name="connsiteY10" fmla="*/ 254316 h 254316"/>
              <a:gd name="connsiteX11" fmla="*/ 1133387 w 2140074"/>
              <a:gd name="connsiteY11" fmla="*/ 193368 h 254316"/>
              <a:gd name="connsiteX12" fmla="*/ 1159887 w 2140074"/>
              <a:gd name="connsiteY12" fmla="*/ 155389 h 254316"/>
              <a:gd name="connsiteX13" fmla="*/ 1196528 w 2140074"/>
              <a:gd name="connsiteY13" fmla="*/ 121114 h 254316"/>
              <a:gd name="connsiteX14" fmla="*/ 1356885 w 2140074"/>
              <a:gd name="connsiteY14" fmla="*/ 86958 h 254316"/>
              <a:gd name="connsiteX15" fmla="*/ 1520624 w 2140074"/>
              <a:gd name="connsiteY15" fmla="*/ 101577 h 254316"/>
              <a:gd name="connsiteX16" fmla="*/ 1642199 w 2140074"/>
              <a:gd name="connsiteY16" fmla="*/ 132220 h 254316"/>
              <a:gd name="connsiteX17" fmla="*/ 1789028 w 2140074"/>
              <a:gd name="connsiteY17" fmla="*/ 148530 h 254316"/>
              <a:gd name="connsiteX18" fmla="*/ 1975893 w 2140074"/>
              <a:gd name="connsiteY18" fmla="*/ 138854 h 254316"/>
              <a:gd name="connsiteX19" fmla="*/ 2065686 w 2140074"/>
              <a:gd name="connsiteY19" fmla="*/ 112867 h 254316"/>
              <a:gd name="connsiteX20" fmla="*/ 2127723 w 2140074"/>
              <a:gd name="connsiteY20" fmla="*/ 69291 h 254316"/>
              <a:gd name="connsiteX21" fmla="*/ 2140074 w 2140074"/>
              <a:gd name="connsiteY21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435269 w 2140074"/>
              <a:gd name="connsiteY5" fmla="*/ 102528 h 254316"/>
              <a:gd name="connsiteX6" fmla="*/ 498829 w 2140074"/>
              <a:gd name="connsiteY6" fmla="*/ 108093 h 254316"/>
              <a:gd name="connsiteX7" fmla="*/ 554417 w 2140074"/>
              <a:gd name="connsiteY7" fmla="*/ 139697 h 254316"/>
              <a:gd name="connsiteX8" fmla="*/ 1021314 w 2140074"/>
              <a:gd name="connsiteY8" fmla="*/ 168781 h 254316"/>
              <a:gd name="connsiteX9" fmla="*/ 1056015 w 2140074"/>
              <a:gd name="connsiteY9" fmla="*/ 203736 h 254316"/>
              <a:gd name="connsiteX10" fmla="*/ 1100857 w 2140074"/>
              <a:gd name="connsiteY10" fmla="*/ 254316 h 254316"/>
              <a:gd name="connsiteX11" fmla="*/ 1133387 w 2140074"/>
              <a:gd name="connsiteY11" fmla="*/ 193368 h 254316"/>
              <a:gd name="connsiteX12" fmla="*/ 1159887 w 2140074"/>
              <a:gd name="connsiteY12" fmla="*/ 155389 h 254316"/>
              <a:gd name="connsiteX13" fmla="*/ 1196528 w 2140074"/>
              <a:gd name="connsiteY13" fmla="*/ 121114 h 254316"/>
              <a:gd name="connsiteX14" fmla="*/ 1356885 w 2140074"/>
              <a:gd name="connsiteY14" fmla="*/ 86958 h 254316"/>
              <a:gd name="connsiteX15" fmla="*/ 1520624 w 2140074"/>
              <a:gd name="connsiteY15" fmla="*/ 101577 h 254316"/>
              <a:gd name="connsiteX16" fmla="*/ 1642199 w 2140074"/>
              <a:gd name="connsiteY16" fmla="*/ 132220 h 254316"/>
              <a:gd name="connsiteX17" fmla="*/ 1789028 w 2140074"/>
              <a:gd name="connsiteY17" fmla="*/ 148530 h 254316"/>
              <a:gd name="connsiteX18" fmla="*/ 1975893 w 2140074"/>
              <a:gd name="connsiteY18" fmla="*/ 138854 h 254316"/>
              <a:gd name="connsiteX19" fmla="*/ 2065686 w 2140074"/>
              <a:gd name="connsiteY19" fmla="*/ 112867 h 254316"/>
              <a:gd name="connsiteX20" fmla="*/ 2127723 w 2140074"/>
              <a:gd name="connsiteY20" fmla="*/ 69291 h 254316"/>
              <a:gd name="connsiteX21" fmla="*/ 2140074 w 2140074"/>
              <a:gd name="connsiteY21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435269 w 2140074"/>
              <a:gd name="connsiteY5" fmla="*/ 102528 h 254316"/>
              <a:gd name="connsiteX6" fmla="*/ 498829 w 2140074"/>
              <a:gd name="connsiteY6" fmla="*/ 108093 h 254316"/>
              <a:gd name="connsiteX7" fmla="*/ 554417 w 2140074"/>
              <a:gd name="connsiteY7" fmla="*/ 139697 h 254316"/>
              <a:gd name="connsiteX8" fmla="*/ 604065 w 2140074"/>
              <a:gd name="connsiteY8" fmla="*/ 173543 h 254316"/>
              <a:gd name="connsiteX9" fmla="*/ 1056015 w 2140074"/>
              <a:gd name="connsiteY9" fmla="*/ 203736 h 254316"/>
              <a:gd name="connsiteX10" fmla="*/ 1100857 w 2140074"/>
              <a:gd name="connsiteY10" fmla="*/ 254316 h 254316"/>
              <a:gd name="connsiteX11" fmla="*/ 1133387 w 2140074"/>
              <a:gd name="connsiteY11" fmla="*/ 193368 h 254316"/>
              <a:gd name="connsiteX12" fmla="*/ 1159887 w 2140074"/>
              <a:gd name="connsiteY12" fmla="*/ 155389 h 254316"/>
              <a:gd name="connsiteX13" fmla="*/ 1196528 w 2140074"/>
              <a:gd name="connsiteY13" fmla="*/ 121114 h 254316"/>
              <a:gd name="connsiteX14" fmla="*/ 1356885 w 2140074"/>
              <a:gd name="connsiteY14" fmla="*/ 86958 h 254316"/>
              <a:gd name="connsiteX15" fmla="*/ 1520624 w 2140074"/>
              <a:gd name="connsiteY15" fmla="*/ 101577 h 254316"/>
              <a:gd name="connsiteX16" fmla="*/ 1642199 w 2140074"/>
              <a:gd name="connsiteY16" fmla="*/ 132220 h 254316"/>
              <a:gd name="connsiteX17" fmla="*/ 1789028 w 2140074"/>
              <a:gd name="connsiteY17" fmla="*/ 148530 h 254316"/>
              <a:gd name="connsiteX18" fmla="*/ 1975893 w 2140074"/>
              <a:gd name="connsiteY18" fmla="*/ 138854 h 254316"/>
              <a:gd name="connsiteX19" fmla="*/ 2065686 w 2140074"/>
              <a:gd name="connsiteY19" fmla="*/ 112867 h 254316"/>
              <a:gd name="connsiteX20" fmla="*/ 2127723 w 2140074"/>
              <a:gd name="connsiteY20" fmla="*/ 69291 h 254316"/>
              <a:gd name="connsiteX21" fmla="*/ 2140074 w 2140074"/>
              <a:gd name="connsiteY21" fmla="*/ 0 h 254316"/>
              <a:gd name="connsiteX0" fmla="*/ 5557 w 2140074"/>
              <a:gd name="connsiteY0" fmla="*/ 2086 h 254316"/>
              <a:gd name="connsiteX1" fmla="*/ 12627 w 2140074"/>
              <a:gd name="connsiteY1" fmla="*/ 74610 h 254316"/>
              <a:gd name="connsiteX2" fmla="*/ 77534 w 2140074"/>
              <a:gd name="connsiteY2" fmla="*/ 125459 h 254316"/>
              <a:gd name="connsiteX3" fmla="*/ 162430 w 2140074"/>
              <a:gd name="connsiteY3" fmla="*/ 149314 h 254316"/>
              <a:gd name="connsiteX4" fmla="*/ 304734 w 2140074"/>
              <a:gd name="connsiteY4" fmla="*/ 157324 h 254316"/>
              <a:gd name="connsiteX5" fmla="*/ 435269 w 2140074"/>
              <a:gd name="connsiteY5" fmla="*/ 102528 h 254316"/>
              <a:gd name="connsiteX6" fmla="*/ 498829 w 2140074"/>
              <a:gd name="connsiteY6" fmla="*/ 108093 h 254316"/>
              <a:gd name="connsiteX7" fmla="*/ 554417 w 2140074"/>
              <a:gd name="connsiteY7" fmla="*/ 139697 h 254316"/>
              <a:gd name="connsiteX8" fmla="*/ 604065 w 2140074"/>
              <a:gd name="connsiteY8" fmla="*/ 173543 h 254316"/>
              <a:gd name="connsiteX9" fmla="*/ 652910 w 2140074"/>
              <a:gd name="connsiteY9" fmla="*/ 213260 h 254316"/>
              <a:gd name="connsiteX10" fmla="*/ 1100857 w 2140074"/>
              <a:gd name="connsiteY10" fmla="*/ 254316 h 254316"/>
              <a:gd name="connsiteX11" fmla="*/ 1133387 w 2140074"/>
              <a:gd name="connsiteY11" fmla="*/ 193368 h 254316"/>
              <a:gd name="connsiteX12" fmla="*/ 1159887 w 2140074"/>
              <a:gd name="connsiteY12" fmla="*/ 155389 h 254316"/>
              <a:gd name="connsiteX13" fmla="*/ 1196528 w 2140074"/>
              <a:gd name="connsiteY13" fmla="*/ 121114 h 254316"/>
              <a:gd name="connsiteX14" fmla="*/ 1356885 w 2140074"/>
              <a:gd name="connsiteY14" fmla="*/ 86958 h 254316"/>
              <a:gd name="connsiteX15" fmla="*/ 1520624 w 2140074"/>
              <a:gd name="connsiteY15" fmla="*/ 101577 h 254316"/>
              <a:gd name="connsiteX16" fmla="*/ 1642199 w 2140074"/>
              <a:gd name="connsiteY16" fmla="*/ 132220 h 254316"/>
              <a:gd name="connsiteX17" fmla="*/ 1789028 w 2140074"/>
              <a:gd name="connsiteY17" fmla="*/ 148530 h 254316"/>
              <a:gd name="connsiteX18" fmla="*/ 1975893 w 2140074"/>
              <a:gd name="connsiteY18" fmla="*/ 138854 h 254316"/>
              <a:gd name="connsiteX19" fmla="*/ 2065686 w 2140074"/>
              <a:gd name="connsiteY19" fmla="*/ 112867 h 254316"/>
              <a:gd name="connsiteX20" fmla="*/ 2127723 w 2140074"/>
              <a:gd name="connsiteY20" fmla="*/ 69291 h 254316"/>
              <a:gd name="connsiteX21" fmla="*/ 2140074 w 2140074"/>
              <a:gd name="connsiteY21" fmla="*/ 0 h 254316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04734 w 2140074"/>
              <a:gd name="connsiteY4" fmla="*/ 157324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1133387 w 2140074"/>
              <a:gd name="connsiteY11" fmla="*/ 193368 h 249553"/>
              <a:gd name="connsiteX12" fmla="*/ 1159887 w 2140074"/>
              <a:gd name="connsiteY12" fmla="*/ 155389 h 249553"/>
              <a:gd name="connsiteX13" fmla="*/ 1196528 w 2140074"/>
              <a:gd name="connsiteY13" fmla="*/ 121114 h 249553"/>
              <a:gd name="connsiteX14" fmla="*/ 1356885 w 2140074"/>
              <a:gd name="connsiteY14" fmla="*/ 86958 h 249553"/>
              <a:gd name="connsiteX15" fmla="*/ 1520624 w 2140074"/>
              <a:gd name="connsiteY15" fmla="*/ 101577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04734 w 2140074"/>
              <a:gd name="connsiteY4" fmla="*/ 157324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1159887 w 2140074"/>
              <a:gd name="connsiteY12" fmla="*/ 155389 h 249553"/>
              <a:gd name="connsiteX13" fmla="*/ 1196528 w 2140074"/>
              <a:gd name="connsiteY13" fmla="*/ 121114 h 249553"/>
              <a:gd name="connsiteX14" fmla="*/ 1356885 w 2140074"/>
              <a:gd name="connsiteY14" fmla="*/ 86958 h 249553"/>
              <a:gd name="connsiteX15" fmla="*/ 1520624 w 2140074"/>
              <a:gd name="connsiteY15" fmla="*/ 101577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04734 w 2140074"/>
              <a:gd name="connsiteY4" fmla="*/ 157324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1196528 w 2140074"/>
              <a:gd name="connsiteY13" fmla="*/ 121114 h 249553"/>
              <a:gd name="connsiteX14" fmla="*/ 1356885 w 2140074"/>
              <a:gd name="connsiteY14" fmla="*/ 86958 h 249553"/>
              <a:gd name="connsiteX15" fmla="*/ 1520624 w 2140074"/>
              <a:gd name="connsiteY15" fmla="*/ 101577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04734 w 2140074"/>
              <a:gd name="connsiteY4" fmla="*/ 157324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1356885 w 2140074"/>
              <a:gd name="connsiteY14" fmla="*/ 86958 h 249553"/>
              <a:gd name="connsiteX15" fmla="*/ 1520624 w 2140074"/>
              <a:gd name="connsiteY15" fmla="*/ 101577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04734 w 2140074"/>
              <a:gd name="connsiteY4" fmla="*/ 157324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520624 w 2140074"/>
              <a:gd name="connsiteY15" fmla="*/ 101577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04734 w 2140074"/>
              <a:gd name="connsiteY4" fmla="*/ 157324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04734 w 2140074"/>
              <a:gd name="connsiteY4" fmla="*/ 157324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04734 w 2140074"/>
              <a:gd name="connsiteY4" fmla="*/ 157324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04734 w 2140074"/>
              <a:gd name="connsiteY4" fmla="*/ 157324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04734 w 2140074"/>
              <a:gd name="connsiteY4" fmla="*/ 157324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276444 w 2140074"/>
              <a:gd name="connsiteY4" fmla="*/ 128753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276444 w 2140074"/>
              <a:gd name="connsiteY4" fmla="*/ 128753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276444 w 2140074"/>
              <a:gd name="connsiteY4" fmla="*/ 128753 h 249553"/>
              <a:gd name="connsiteX5" fmla="*/ 435269 w 2140074"/>
              <a:gd name="connsiteY5" fmla="*/ 102528 h 249553"/>
              <a:gd name="connsiteX6" fmla="*/ 498829 w 2140074"/>
              <a:gd name="connsiteY6" fmla="*/ 108093 h 249553"/>
              <a:gd name="connsiteX7" fmla="*/ 554417 w 2140074"/>
              <a:gd name="connsiteY7" fmla="*/ 139697 h 249553"/>
              <a:gd name="connsiteX8" fmla="*/ 604065 w 2140074"/>
              <a:gd name="connsiteY8" fmla="*/ 173543 h 249553"/>
              <a:gd name="connsiteX9" fmla="*/ 652910 w 2140074"/>
              <a:gd name="connsiteY9" fmla="*/ 21326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435269 w 2140074"/>
              <a:gd name="connsiteY4" fmla="*/ 102528 h 249553"/>
              <a:gd name="connsiteX5" fmla="*/ 498829 w 2140074"/>
              <a:gd name="connsiteY5" fmla="*/ 108093 h 249553"/>
              <a:gd name="connsiteX6" fmla="*/ 554417 w 2140074"/>
              <a:gd name="connsiteY6" fmla="*/ 139697 h 249553"/>
              <a:gd name="connsiteX7" fmla="*/ 604065 w 2140074"/>
              <a:gd name="connsiteY7" fmla="*/ 173543 h 249553"/>
              <a:gd name="connsiteX8" fmla="*/ 652910 w 2140074"/>
              <a:gd name="connsiteY8" fmla="*/ 213260 h 249553"/>
              <a:gd name="connsiteX9" fmla="*/ 704824 w 2140074"/>
              <a:gd name="connsiteY9" fmla="*/ 249553 h 249553"/>
              <a:gd name="connsiteX10" fmla="*/ 751496 w 2140074"/>
              <a:gd name="connsiteY10" fmla="*/ 212418 h 249553"/>
              <a:gd name="connsiteX11" fmla="*/ 785068 w 2140074"/>
              <a:gd name="connsiteY11" fmla="*/ 164915 h 249553"/>
              <a:gd name="connsiteX12" fmla="*/ 828782 w 2140074"/>
              <a:gd name="connsiteY12" fmla="*/ 125878 h 249553"/>
              <a:gd name="connsiteX13" fmla="*/ 974995 w 2140074"/>
              <a:gd name="connsiteY13" fmla="*/ 82198 h 249553"/>
              <a:gd name="connsiteX14" fmla="*/ 1258958 w 2140074"/>
              <a:gd name="connsiteY14" fmla="*/ 87293 h 249553"/>
              <a:gd name="connsiteX15" fmla="*/ 1642199 w 2140074"/>
              <a:gd name="connsiteY15" fmla="*/ 132220 h 249553"/>
              <a:gd name="connsiteX16" fmla="*/ 1789028 w 2140074"/>
              <a:gd name="connsiteY16" fmla="*/ 148530 h 249553"/>
              <a:gd name="connsiteX17" fmla="*/ 1975893 w 2140074"/>
              <a:gd name="connsiteY17" fmla="*/ 138854 h 249553"/>
              <a:gd name="connsiteX18" fmla="*/ 2065686 w 2140074"/>
              <a:gd name="connsiteY18" fmla="*/ 112867 h 249553"/>
              <a:gd name="connsiteX19" fmla="*/ 2127723 w 2140074"/>
              <a:gd name="connsiteY19" fmla="*/ 69291 h 249553"/>
              <a:gd name="connsiteX20" fmla="*/ 2140074 w 2140074"/>
              <a:gd name="connsiteY20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99907 w 2140074"/>
              <a:gd name="connsiteY4" fmla="*/ 88244 h 249553"/>
              <a:gd name="connsiteX5" fmla="*/ 498829 w 2140074"/>
              <a:gd name="connsiteY5" fmla="*/ 108093 h 249553"/>
              <a:gd name="connsiteX6" fmla="*/ 554417 w 2140074"/>
              <a:gd name="connsiteY6" fmla="*/ 139697 h 249553"/>
              <a:gd name="connsiteX7" fmla="*/ 604065 w 2140074"/>
              <a:gd name="connsiteY7" fmla="*/ 173543 h 249553"/>
              <a:gd name="connsiteX8" fmla="*/ 652910 w 2140074"/>
              <a:gd name="connsiteY8" fmla="*/ 213260 h 249553"/>
              <a:gd name="connsiteX9" fmla="*/ 704824 w 2140074"/>
              <a:gd name="connsiteY9" fmla="*/ 249553 h 249553"/>
              <a:gd name="connsiteX10" fmla="*/ 751496 w 2140074"/>
              <a:gd name="connsiteY10" fmla="*/ 212418 h 249553"/>
              <a:gd name="connsiteX11" fmla="*/ 785068 w 2140074"/>
              <a:gd name="connsiteY11" fmla="*/ 164915 h 249553"/>
              <a:gd name="connsiteX12" fmla="*/ 828782 w 2140074"/>
              <a:gd name="connsiteY12" fmla="*/ 125878 h 249553"/>
              <a:gd name="connsiteX13" fmla="*/ 974995 w 2140074"/>
              <a:gd name="connsiteY13" fmla="*/ 82198 h 249553"/>
              <a:gd name="connsiteX14" fmla="*/ 1258958 w 2140074"/>
              <a:gd name="connsiteY14" fmla="*/ 87293 h 249553"/>
              <a:gd name="connsiteX15" fmla="*/ 1642199 w 2140074"/>
              <a:gd name="connsiteY15" fmla="*/ 132220 h 249553"/>
              <a:gd name="connsiteX16" fmla="*/ 1789028 w 2140074"/>
              <a:gd name="connsiteY16" fmla="*/ 148530 h 249553"/>
              <a:gd name="connsiteX17" fmla="*/ 1975893 w 2140074"/>
              <a:gd name="connsiteY17" fmla="*/ 138854 h 249553"/>
              <a:gd name="connsiteX18" fmla="*/ 2065686 w 2140074"/>
              <a:gd name="connsiteY18" fmla="*/ 112867 h 249553"/>
              <a:gd name="connsiteX19" fmla="*/ 2127723 w 2140074"/>
              <a:gd name="connsiteY19" fmla="*/ 69291 h 249553"/>
              <a:gd name="connsiteX20" fmla="*/ 2140074 w 2140074"/>
              <a:gd name="connsiteY20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99907 w 2140074"/>
              <a:gd name="connsiteY4" fmla="*/ 88244 h 249553"/>
              <a:gd name="connsiteX5" fmla="*/ 498829 w 2140074"/>
              <a:gd name="connsiteY5" fmla="*/ 108093 h 249553"/>
              <a:gd name="connsiteX6" fmla="*/ 554417 w 2140074"/>
              <a:gd name="connsiteY6" fmla="*/ 139697 h 249553"/>
              <a:gd name="connsiteX7" fmla="*/ 604065 w 2140074"/>
              <a:gd name="connsiteY7" fmla="*/ 173543 h 249553"/>
              <a:gd name="connsiteX8" fmla="*/ 652910 w 2140074"/>
              <a:gd name="connsiteY8" fmla="*/ 213260 h 249553"/>
              <a:gd name="connsiteX9" fmla="*/ 704824 w 2140074"/>
              <a:gd name="connsiteY9" fmla="*/ 249553 h 249553"/>
              <a:gd name="connsiteX10" fmla="*/ 751496 w 2140074"/>
              <a:gd name="connsiteY10" fmla="*/ 212418 h 249553"/>
              <a:gd name="connsiteX11" fmla="*/ 785068 w 2140074"/>
              <a:gd name="connsiteY11" fmla="*/ 164915 h 249553"/>
              <a:gd name="connsiteX12" fmla="*/ 828782 w 2140074"/>
              <a:gd name="connsiteY12" fmla="*/ 125878 h 249553"/>
              <a:gd name="connsiteX13" fmla="*/ 974995 w 2140074"/>
              <a:gd name="connsiteY13" fmla="*/ 82198 h 249553"/>
              <a:gd name="connsiteX14" fmla="*/ 1258958 w 2140074"/>
              <a:gd name="connsiteY14" fmla="*/ 87293 h 249553"/>
              <a:gd name="connsiteX15" fmla="*/ 1642199 w 2140074"/>
              <a:gd name="connsiteY15" fmla="*/ 132220 h 249553"/>
              <a:gd name="connsiteX16" fmla="*/ 1789028 w 2140074"/>
              <a:gd name="connsiteY16" fmla="*/ 148530 h 249553"/>
              <a:gd name="connsiteX17" fmla="*/ 1975893 w 2140074"/>
              <a:gd name="connsiteY17" fmla="*/ 138854 h 249553"/>
              <a:gd name="connsiteX18" fmla="*/ 2065686 w 2140074"/>
              <a:gd name="connsiteY18" fmla="*/ 112867 h 249553"/>
              <a:gd name="connsiteX19" fmla="*/ 2127723 w 2140074"/>
              <a:gd name="connsiteY19" fmla="*/ 69291 h 249553"/>
              <a:gd name="connsiteX20" fmla="*/ 2140074 w 2140074"/>
              <a:gd name="connsiteY20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99907 w 2140074"/>
              <a:gd name="connsiteY4" fmla="*/ 88244 h 249553"/>
              <a:gd name="connsiteX5" fmla="*/ 498829 w 2140074"/>
              <a:gd name="connsiteY5" fmla="*/ 108093 h 249553"/>
              <a:gd name="connsiteX6" fmla="*/ 554417 w 2140074"/>
              <a:gd name="connsiteY6" fmla="*/ 139697 h 249553"/>
              <a:gd name="connsiteX7" fmla="*/ 653568 w 2140074"/>
              <a:gd name="connsiteY7" fmla="*/ 164021 h 249553"/>
              <a:gd name="connsiteX8" fmla="*/ 652910 w 2140074"/>
              <a:gd name="connsiteY8" fmla="*/ 213260 h 249553"/>
              <a:gd name="connsiteX9" fmla="*/ 704824 w 2140074"/>
              <a:gd name="connsiteY9" fmla="*/ 249553 h 249553"/>
              <a:gd name="connsiteX10" fmla="*/ 751496 w 2140074"/>
              <a:gd name="connsiteY10" fmla="*/ 212418 h 249553"/>
              <a:gd name="connsiteX11" fmla="*/ 785068 w 2140074"/>
              <a:gd name="connsiteY11" fmla="*/ 164915 h 249553"/>
              <a:gd name="connsiteX12" fmla="*/ 828782 w 2140074"/>
              <a:gd name="connsiteY12" fmla="*/ 125878 h 249553"/>
              <a:gd name="connsiteX13" fmla="*/ 974995 w 2140074"/>
              <a:gd name="connsiteY13" fmla="*/ 82198 h 249553"/>
              <a:gd name="connsiteX14" fmla="*/ 1258958 w 2140074"/>
              <a:gd name="connsiteY14" fmla="*/ 87293 h 249553"/>
              <a:gd name="connsiteX15" fmla="*/ 1642199 w 2140074"/>
              <a:gd name="connsiteY15" fmla="*/ 132220 h 249553"/>
              <a:gd name="connsiteX16" fmla="*/ 1789028 w 2140074"/>
              <a:gd name="connsiteY16" fmla="*/ 148530 h 249553"/>
              <a:gd name="connsiteX17" fmla="*/ 1975893 w 2140074"/>
              <a:gd name="connsiteY17" fmla="*/ 138854 h 249553"/>
              <a:gd name="connsiteX18" fmla="*/ 2065686 w 2140074"/>
              <a:gd name="connsiteY18" fmla="*/ 112867 h 249553"/>
              <a:gd name="connsiteX19" fmla="*/ 2127723 w 2140074"/>
              <a:gd name="connsiteY19" fmla="*/ 69291 h 249553"/>
              <a:gd name="connsiteX20" fmla="*/ 2140074 w 2140074"/>
              <a:gd name="connsiteY20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99907 w 2140074"/>
              <a:gd name="connsiteY4" fmla="*/ 88244 h 249553"/>
              <a:gd name="connsiteX5" fmla="*/ 498829 w 2140074"/>
              <a:gd name="connsiteY5" fmla="*/ 108093 h 249553"/>
              <a:gd name="connsiteX6" fmla="*/ 596850 w 2140074"/>
              <a:gd name="connsiteY6" fmla="*/ 130175 h 249553"/>
              <a:gd name="connsiteX7" fmla="*/ 653568 w 2140074"/>
              <a:gd name="connsiteY7" fmla="*/ 164021 h 249553"/>
              <a:gd name="connsiteX8" fmla="*/ 652910 w 2140074"/>
              <a:gd name="connsiteY8" fmla="*/ 213260 h 249553"/>
              <a:gd name="connsiteX9" fmla="*/ 704824 w 2140074"/>
              <a:gd name="connsiteY9" fmla="*/ 249553 h 249553"/>
              <a:gd name="connsiteX10" fmla="*/ 751496 w 2140074"/>
              <a:gd name="connsiteY10" fmla="*/ 212418 h 249553"/>
              <a:gd name="connsiteX11" fmla="*/ 785068 w 2140074"/>
              <a:gd name="connsiteY11" fmla="*/ 164915 h 249553"/>
              <a:gd name="connsiteX12" fmla="*/ 828782 w 2140074"/>
              <a:gd name="connsiteY12" fmla="*/ 125878 h 249553"/>
              <a:gd name="connsiteX13" fmla="*/ 974995 w 2140074"/>
              <a:gd name="connsiteY13" fmla="*/ 82198 h 249553"/>
              <a:gd name="connsiteX14" fmla="*/ 1258958 w 2140074"/>
              <a:gd name="connsiteY14" fmla="*/ 87293 h 249553"/>
              <a:gd name="connsiteX15" fmla="*/ 1642199 w 2140074"/>
              <a:gd name="connsiteY15" fmla="*/ 132220 h 249553"/>
              <a:gd name="connsiteX16" fmla="*/ 1789028 w 2140074"/>
              <a:gd name="connsiteY16" fmla="*/ 148530 h 249553"/>
              <a:gd name="connsiteX17" fmla="*/ 1975893 w 2140074"/>
              <a:gd name="connsiteY17" fmla="*/ 138854 h 249553"/>
              <a:gd name="connsiteX18" fmla="*/ 2065686 w 2140074"/>
              <a:gd name="connsiteY18" fmla="*/ 112867 h 249553"/>
              <a:gd name="connsiteX19" fmla="*/ 2127723 w 2140074"/>
              <a:gd name="connsiteY19" fmla="*/ 69291 h 249553"/>
              <a:gd name="connsiteX20" fmla="*/ 2140074 w 2140074"/>
              <a:gd name="connsiteY20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99907 w 2140074"/>
              <a:gd name="connsiteY4" fmla="*/ 88244 h 249553"/>
              <a:gd name="connsiteX5" fmla="*/ 498829 w 2140074"/>
              <a:gd name="connsiteY5" fmla="*/ 108093 h 249553"/>
              <a:gd name="connsiteX6" fmla="*/ 596850 w 2140074"/>
              <a:gd name="connsiteY6" fmla="*/ 130175 h 249553"/>
              <a:gd name="connsiteX7" fmla="*/ 653568 w 2140074"/>
              <a:gd name="connsiteY7" fmla="*/ 164021 h 249553"/>
              <a:gd name="connsiteX8" fmla="*/ 688270 w 2140074"/>
              <a:gd name="connsiteY8" fmla="*/ 208500 h 249553"/>
              <a:gd name="connsiteX9" fmla="*/ 704824 w 2140074"/>
              <a:gd name="connsiteY9" fmla="*/ 249553 h 249553"/>
              <a:gd name="connsiteX10" fmla="*/ 751496 w 2140074"/>
              <a:gd name="connsiteY10" fmla="*/ 212418 h 249553"/>
              <a:gd name="connsiteX11" fmla="*/ 785068 w 2140074"/>
              <a:gd name="connsiteY11" fmla="*/ 164915 h 249553"/>
              <a:gd name="connsiteX12" fmla="*/ 828782 w 2140074"/>
              <a:gd name="connsiteY12" fmla="*/ 125878 h 249553"/>
              <a:gd name="connsiteX13" fmla="*/ 974995 w 2140074"/>
              <a:gd name="connsiteY13" fmla="*/ 82198 h 249553"/>
              <a:gd name="connsiteX14" fmla="*/ 1258958 w 2140074"/>
              <a:gd name="connsiteY14" fmla="*/ 87293 h 249553"/>
              <a:gd name="connsiteX15" fmla="*/ 1642199 w 2140074"/>
              <a:gd name="connsiteY15" fmla="*/ 132220 h 249553"/>
              <a:gd name="connsiteX16" fmla="*/ 1789028 w 2140074"/>
              <a:gd name="connsiteY16" fmla="*/ 148530 h 249553"/>
              <a:gd name="connsiteX17" fmla="*/ 1975893 w 2140074"/>
              <a:gd name="connsiteY17" fmla="*/ 138854 h 249553"/>
              <a:gd name="connsiteX18" fmla="*/ 2065686 w 2140074"/>
              <a:gd name="connsiteY18" fmla="*/ 112867 h 249553"/>
              <a:gd name="connsiteX19" fmla="*/ 2127723 w 2140074"/>
              <a:gd name="connsiteY19" fmla="*/ 69291 h 249553"/>
              <a:gd name="connsiteX20" fmla="*/ 2140074 w 2140074"/>
              <a:gd name="connsiteY20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99907 w 2140074"/>
              <a:gd name="connsiteY4" fmla="*/ 88244 h 249553"/>
              <a:gd name="connsiteX5" fmla="*/ 498829 w 2140074"/>
              <a:gd name="connsiteY5" fmla="*/ 108093 h 249553"/>
              <a:gd name="connsiteX6" fmla="*/ 625138 w 2140074"/>
              <a:gd name="connsiteY6" fmla="*/ 130178 h 249553"/>
              <a:gd name="connsiteX7" fmla="*/ 653568 w 2140074"/>
              <a:gd name="connsiteY7" fmla="*/ 164021 h 249553"/>
              <a:gd name="connsiteX8" fmla="*/ 688270 w 2140074"/>
              <a:gd name="connsiteY8" fmla="*/ 208500 h 249553"/>
              <a:gd name="connsiteX9" fmla="*/ 704824 w 2140074"/>
              <a:gd name="connsiteY9" fmla="*/ 249553 h 249553"/>
              <a:gd name="connsiteX10" fmla="*/ 751496 w 2140074"/>
              <a:gd name="connsiteY10" fmla="*/ 212418 h 249553"/>
              <a:gd name="connsiteX11" fmla="*/ 785068 w 2140074"/>
              <a:gd name="connsiteY11" fmla="*/ 164915 h 249553"/>
              <a:gd name="connsiteX12" fmla="*/ 828782 w 2140074"/>
              <a:gd name="connsiteY12" fmla="*/ 125878 h 249553"/>
              <a:gd name="connsiteX13" fmla="*/ 974995 w 2140074"/>
              <a:gd name="connsiteY13" fmla="*/ 82198 h 249553"/>
              <a:gd name="connsiteX14" fmla="*/ 1258958 w 2140074"/>
              <a:gd name="connsiteY14" fmla="*/ 87293 h 249553"/>
              <a:gd name="connsiteX15" fmla="*/ 1642199 w 2140074"/>
              <a:gd name="connsiteY15" fmla="*/ 132220 h 249553"/>
              <a:gd name="connsiteX16" fmla="*/ 1789028 w 2140074"/>
              <a:gd name="connsiteY16" fmla="*/ 148530 h 249553"/>
              <a:gd name="connsiteX17" fmla="*/ 1975893 w 2140074"/>
              <a:gd name="connsiteY17" fmla="*/ 138854 h 249553"/>
              <a:gd name="connsiteX18" fmla="*/ 2065686 w 2140074"/>
              <a:gd name="connsiteY18" fmla="*/ 112867 h 249553"/>
              <a:gd name="connsiteX19" fmla="*/ 2127723 w 2140074"/>
              <a:gd name="connsiteY19" fmla="*/ 69291 h 249553"/>
              <a:gd name="connsiteX20" fmla="*/ 2140074 w 2140074"/>
              <a:gd name="connsiteY20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399907 w 2140074"/>
              <a:gd name="connsiteY4" fmla="*/ 88244 h 249553"/>
              <a:gd name="connsiteX5" fmla="*/ 576620 w 2140074"/>
              <a:gd name="connsiteY5" fmla="*/ 108096 h 249553"/>
              <a:gd name="connsiteX6" fmla="*/ 625138 w 2140074"/>
              <a:gd name="connsiteY6" fmla="*/ 130178 h 249553"/>
              <a:gd name="connsiteX7" fmla="*/ 653568 w 2140074"/>
              <a:gd name="connsiteY7" fmla="*/ 164021 h 249553"/>
              <a:gd name="connsiteX8" fmla="*/ 688270 w 2140074"/>
              <a:gd name="connsiteY8" fmla="*/ 208500 h 249553"/>
              <a:gd name="connsiteX9" fmla="*/ 704824 w 2140074"/>
              <a:gd name="connsiteY9" fmla="*/ 249553 h 249553"/>
              <a:gd name="connsiteX10" fmla="*/ 751496 w 2140074"/>
              <a:gd name="connsiteY10" fmla="*/ 212418 h 249553"/>
              <a:gd name="connsiteX11" fmla="*/ 785068 w 2140074"/>
              <a:gd name="connsiteY11" fmla="*/ 164915 h 249553"/>
              <a:gd name="connsiteX12" fmla="*/ 828782 w 2140074"/>
              <a:gd name="connsiteY12" fmla="*/ 125878 h 249553"/>
              <a:gd name="connsiteX13" fmla="*/ 974995 w 2140074"/>
              <a:gd name="connsiteY13" fmla="*/ 82198 h 249553"/>
              <a:gd name="connsiteX14" fmla="*/ 1258958 w 2140074"/>
              <a:gd name="connsiteY14" fmla="*/ 87293 h 249553"/>
              <a:gd name="connsiteX15" fmla="*/ 1642199 w 2140074"/>
              <a:gd name="connsiteY15" fmla="*/ 132220 h 249553"/>
              <a:gd name="connsiteX16" fmla="*/ 1789028 w 2140074"/>
              <a:gd name="connsiteY16" fmla="*/ 148530 h 249553"/>
              <a:gd name="connsiteX17" fmla="*/ 1975893 w 2140074"/>
              <a:gd name="connsiteY17" fmla="*/ 138854 h 249553"/>
              <a:gd name="connsiteX18" fmla="*/ 2065686 w 2140074"/>
              <a:gd name="connsiteY18" fmla="*/ 112867 h 249553"/>
              <a:gd name="connsiteX19" fmla="*/ 2127723 w 2140074"/>
              <a:gd name="connsiteY19" fmla="*/ 69291 h 249553"/>
              <a:gd name="connsiteX20" fmla="*/ 2140074 w 2140074"/>
              <a:gd name="connsiteY20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162430 w 2140074"/>
              <a:gd name="connsiteY3" fmla="*/ 149314 h 249553"/>
              <a:gd name="connsiteX4" fmla="*/ 513059 w 2140074"/>
              <a:gd name="connsiteY4" fmla="*/ 88246 h 249553"/>
              <a:gd name="connsiteX5" fmla="*/ 576620 w 2140074"/>
              <a:gd name="connsiteY5" fmla="*/ 108096 h 249553"/>
              <a:gd name="connsiteX6" fmla="*/ 625138 w 2140074"/>
              <a:gd name="connsiteY6" fmla="*/ 130178 h 249553"/>
              <a:gd name="connsiteX7" fmla="*/ 653568 w 2140074"/>
              <a:gd name="connsiteY7" fmla="*/ 164021 h 249553"/>
              <a:gd name="connsiteX8" fmla="*/ 688270 w 2140074"/>
              <a:gd name="connsiteY8" fmla="*/ 208500 h 249553"/>
              <a:gd name="connsiteX9" fmla="*/ 704824 w 2140074"/>
              <a:gd name="connsiteY9" fmla="*/ 249553 h 249553"/>
              <a:gd name="connsiteX10" fmla="*/ 751496 w 2140074"/>
              <a:gd name="connsiteY10" fmla="*/ 212418 h 249553"/>
              <a:gd name="connsiteX11" fmla="*/ 785068 w 2140074"/>
              <a:gd name="connsiteY11" fmla="*/ 164915 h 249553"/>
              <a:gd name="connsiteX12" fmla="*/ 828782 w 2140074"/>
              <a:gd name="connsiteY12" fmla="*/ 125878 h 249553"/>
              <a:gd name="connsiteX13" fmla="*/ 974995 w 2140074"/>
              <a:gd name="connsiteY13" fmla="*/ 82198 h 249553"/>
              <a:gd name="connsiteX14" fmla="*/ 1258958 w 2140074"/>
              <a:gd name="connsiteY14" fmla="*/ 87293 h 249553"/>
              <a:gd name="connsiteX15" fmla="*/ 1642199 w 2140074"/>
              <a:gd name="connsiteY15" fmla="*/ 132220 h 249553"/>
              <a:gd name="connsiteX16" fmla="*/ 1789028 w 2140074"/>
              <a:gd name="connsiteY16" fmla="*/ 148530 h 249553"/>
              <a:gd name="connsiteX17" fmla="*/ 1975893 w 2140074"/>
              <a:gd name="connsiteY17" fmla="*/ 138854 h 249553"/>
              <a:gd name="connsiteX18" fmla="*/ 2065686 w 2140074"/>
              <a:gd name="connsiteY18" fmla="*/ 112867 h 249553"/>
              <a:gd name="connsiteX19" fmla="*/ 2127723 w 2140074"/>
              <a:gd name="connsiteY19" fmla="*/ 69291 h 249553"/>
              <a:gd name="connsiteX20" fmla="*/ 2140074 w 2140074"/>
              <a:gd name="connsiteY20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211935 w 2140074"/>
              <a:gd name="connsiteY3" fmla="*/ 149317 h 249553"/>
              <a:gd name="connsiteX4" fmla="*/ 513059 w 2140074"/>
              <a:gd name="connsiteY4" fmla="*/ 88246 h 249553"/>
              <a:gd name="connsiteX5" fmla="*/ 576620 w 2140074"/>
              <a:gd name="connsiteY5" fmla="*/ 108096 h 249553"/>
              <a:gd name="connsiteX6" fmla="*/ 625138 w 2140074"/>
              <a:gd name="connsiteY6" fmla="*/ 130178 h 249553"/>
              <a:gd name="connsiteX7" fmla="*/ 653568 w 2140074"/>
              <a:gd name="connsiteY7" fmla="*/ 164021 h 249553"/>
              <a:gd name="connsiteX8" fmla="*/ 688270 w 2140074"/>
              <a:gd name="connsiteY8" fmla="*/ 208500 h 249553"/>
              <a:gd name="connsiteX9" fmla="*/ 704824 w 2140074"/>
              <a:gd name="connsiteY9" fmla="*/ 249553 h 249553"/>
              <a:gd name="connsiteX10" fmla="*/ 751496 w 2140074"/>
              <a:gd name="connsiteY10" fmla="*/ 212418 h 249553"/>
              <a:gd name="connsiteX11" fmla="*/ 785068 w 2140074"/>
              <a:gd name="connsiteY11" fmla="*/ 164915 h 249553"/>
              <a:gd name="connsiteX12" fmla="*/ 828782 w 2140074"/>
              <a:gd name="connsiteY12" fmla="*/ 125878 h 249553"/>
              <a:gd name="connsiteX13" fmla="*/ 974995 w 2140074"/>
              <a:gd name="connsiteY13" fmla="*/ 82198 h 249553"/>
              <a:gd name="connsiteX14" fmla="*/ 1258958 w 2140074"/>
              <a:gd name="connsiteY14" fmla="*/ 87293 h 249553"/>
              <a:gd name="connsiteX15" fmla="*/ 1642199 w 2140074"/>
              <a:gd name="connsiteY15" fmla="*/ 132220 h 249553"/>
              <a:gd name="connsiteX16" fmla="*/ 1789028 w 2140074"/>
              <a:gd name="connsiteY16" fmla="*/ 148530 h 249553"/>
              <a:gd name="connsiteX17" fmla="*/ 1975893 w 2140074"/>
              <a:gd name="connsiteY17" fmla="*/ 138854 h 249553"/>
              <a:gd name="connsiteX18" fmla="*/ 2065686 w 2140074"/>
              <a:gd name="connsiteY18" fmla="*/ 112867 h 249553"/>
              <a:gd name="connsiteX19" fmla="*/ 2127723 w 2140074"/>
              <a:gd name="connsiteY19" fmla="*/ 69291 h 249553"/>
              <a:gd name="connsiteX20" fmla="*/ 2140074 w 2140074"/>
              <a:gd name="connsiteY20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211935 w 2140074"/>
              <a:gd name="connsiteY3" fmla="*/ 149317 h 249553"/>
              <a:gd name="connsiteX4" fmla="*/ 397879 w 2140074"/>
              <a:gd name="connsiteY4" fmla="*/ 115039 h 249553"/>
              <a:gd name="connsiteX5" fmla="*/ 513059 w 2140074"/>
              <a:gd name="connsiteY5" fmla="*/ 88246 h 249553"/>
              <a:gd name="connsiteX6" fmla="*/ 576620 w 2140074"/>
              <a:gd name="connsiteY6" fmla="*/ 108096 h 249553"/>
              <a:gd name="connsiteX7" fmla="*/ 625138 w 2140074"/>
              <a:gd name="connsiteY7" fmla="*/ 130178 h 249553"/>
              <a:gd name="connsiteX8" fmla="*/ 653568 w 2140074"/>
              <a:gd name="connsiteY8" fmla="*/ 164021 h 249553"/>
              <a:gd name="connsiteX9" fmla="*/ 688270 w 2140074"/>
              <a:gd name="connsiteY9" fmla="*/ 20850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211935 w 2140074"/>
              <a:gd name="connsiteY3" fmla="*/ 149317 h 249553"/>
              <a:gd name="connsiteX4" fmla="*/ 362519 w 2140074"/>
              <a:gd name="connsiteY4" fmla="*/ 95992 h 249553"/>
              <a:gd name="connsiteX5" fmla="*/ 513059 w 2140074"/>
              <a:gd name="connsiteY5" fmla="*/ 88246 h 249553"/>
              <a:gd name="connsiteX6" fmla="*/ 576620 w 2140074"/>
              <a:gd name="connsiteY6" fmla="*/ 108096 h 249553"/>
              <a:gd name="connsiteX7" fmla="*/ 625138 w 2140074"/>
              <a:gd name="connsiteY7" fmla="*/ 130178 h 249553"/>
              <a:gd name="connsiteX8" fmla="*/ 653568 w 2140074"/>
              <a:gd name="connsiteY8" fmla="*/ 164021 h 249553"/>
              <a:gd name="connsiteX9" fmla="*/ 688270 w 2140074"/>
              <a:gd name="connsiteY9" fmla="*/ 20850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211935 w 2140074"/>
              <a:gd name="connsiteY3" fmla="*/ 149317 h 249553"/>
              <a:gd name="connsiteX4" fmla="*/ 362519 w 2140074"/>
              <a:gd name="connsiteY4" fmla="*/ 95992 h 249553"/>
              <a:gd name="connsiteX5" fmla="*/ 513059 w 2140074"/>
              <a:gd name="connsiteY5" fmla="*/ 88246 h 249553"/>
              <a:gd name="connsiteX6" fmla="*/ 576620 w 2140074"/>
              <a:gd name="connsiteY6" fmla="*/ 108096 h 249553"/>
              <a:gd name="connsiteX7" fmla="*/ 625138 w 2140074"/>
              <a:gd name="connsiteY7" fmla="*/ 130178 h 249553"/>
              <a:gd name="connsiteX8" fmla="*/ 653568 w 2140074"/>
              <a:gd name="connsiteY8" fmla="*/ 164021 h 249553"/>
              <a:gd name="connsiteX9" fmla="*/ 688270 w 2140074"/>
              <a:gd name="connsiteY9" fmla="*/ 20850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211935 w 2140074"/>
              <a:gd name="connsiteY3" fmla="*/ 135033 h 249553"/>
              <a:gd name="connsiteX4" fmla="*/ 362519 w 2140074"/>
              <a:gd name="connsiteY4" fmla="*/ 95992 h 249553"/>
              <a:gd name="connsiteX5" fmla="*/ 513059 w 2140074"/>
              <a:gd name="connsiteY5" fmla="*/ 88246 h 249553"/>
              <a:gd name="connsiteX6" fmla="*/ 576620 w 2140074"/>
              <a:gd name="connsiteY6" fmla="*/ 108096 h 249553"/>
              <a:gd name="connsiteX7" fmla="*/ 625138 w 2140074"/>
              <a:gd name="connsiteY7" fmla="*/ 130178 h 249553"/>
              <a:gd name="connsiteX8" fmla="*/ 653568 w 2140074"/>
              <a:gd name="connsiteY8" fmla="*/ 164021 h 249553"/>
              <a:gd name="connsiteX9" fmla="*/ 688270 w 2140074"/>
              <a:gd name="connsiteY9" fmla="*/ 20850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49553"/>
              <a:gd name="connsiteX1" fmla="*/ 12627 w 2140074"/>
              <a:gd name="connsiteY1" fmla="*/ 74610 h 249553"/>
              <a:gd name="connsiteX2" fmla="*/ 77534 w 2140074"/>
              <a:gd name="connsiteY2" fmla="*/ 125459 h 249553"/>
              <a:gd name="connsiteX3" fmla="*/ 211935 w 2140074"/>
              <a:gd name="connsiteY3" fmla="*/ 135033 h 249553"/>
              <a:gd name="connsiteX4" fmla="*/ 362519 w 2140074"/>
              <a:gd name="connsiteY4" fmla="*/ 95992 h 249553"/>
              <a:gd name="connsiteX5" fmla="*/ 513059 w 2140074"/>
              <a:gd name="connsiteY5" fmla="*/ 88246 h 249553"/>
              <a:gd name="connsiteX6" fmla="*/ 576620 w 2140074"/>
              <a:gd name="connsiteY6" fmla="*/ 108096 h 249553"/>
              <a:gd name="connsiteX7" fmla="*/ 625138 w 2140074"/>
              <a:gd name="connsiteY7" fmla="*/ 130178 h 249553"/>
              <a:gd name="connsiteX8" fmla="*/ 653568 w 2140074"/>
              <a:gd name="connsiteY8" fmla="*/ 164021 h 249553"/>
              <a:gd name="connsiteX9" fmla="*/ 688270 w 2140074"/>
              <a:gd name="connsiteY9" fmla="*/ 208500 h 249553"/>
              <a:gd name="connsiteX10" fmla="*/ 704824 w 2140074"/>
              <a:gd name="connsiteY10" fmla="*/ 249553 h 249553"/>
              <a:gd name="connsiteX11" fmla="*/ 751496 w 2140074"/>
              <a:gd name="connsiteY11" fmla="*/ 212418 h 249553"/>
              <a:gd name="connsiteX12" fmla="*/ 785068 w 2140074"/>
              <a:gd name="connsiteY12" fmla="*/ 164915 h 249553"/>
              <a:gd name="connsiteX13" fmla="*/ 828782 w 2140074"/>
              <a:gd name="connsiteY13" fmla="*/ 125878 h 249553"/>
              <a:gd name="connsiteX14" fmla="*/ 974995 w 2140074"/>
              <a:gd name="connsiteY14" fmla="*/ 82198 h 249553"/>
              <a:gd name="connsiteX15" fmla="*/ 1258958 w 2140074"/>
              <a:gd name="connsiteY15" fmla="*/ 87293 h 249553"/>
              <a:gd name="connsiteX16" fmla="*/ 1642199 w 2140074"/>
              <a:gd name="connsiteY16" fmla="*/ 132220 h 249553"/>
              <a:gd name="connsiteX17" fmla="*/ 1789028 w 2140074"/>
              <a:gd name="connsiteY17" fmla="*/ 148530 h 249553"/>
              <a:gd name="connsiteX18" fmla="*/ 1975893 w 2140074"/>
              <a:gd name="connsiteY18" fmla="*/ 138854 h 249553"/>
              <a:gd name="connsiteX19" fmla="*/ 2065686 w 2140074"/>
              <a:gd name="connsiteY19" fmla="*/ 112867 h 249553"/>
              <a:gd name="connsiteX20" fmla="*/ 2127723 w 2140074"/>
              <a:gd name="connsiteY20" fmla="*/ 69291 h 249553"/>
              <a:gd name="connsiteX21" fmla="*/ 2140074 w 2140074"/>
              <a:gd name="connsiteY21" fmla="*/ 0 h 249553"/>
              <a:gd name="connsiteX0" fmla="*/ 5557 w 2140074"/>
              <a:gd name="connsiteY0" fmla="*/ 2086 h 254317"/>
              <a:gd name="connsiteX1" fmla="*/ 12627 w 2140074"/>
              <a:gd name="connsiteY1" fmla="*/ 74610 h 254317"/>
              <a:gd name="connsiteX2" fmla="*/ 77534 w 2140074"/>
              <a:gd name="connsiteY2" fmla="*/ 125459 h 254317"/>
              <a:gd name="connsiteX3" fmla="*/ 211935 w 2140074"/>
              <a:gd name="connsiteY3" fmla="*/ 135033 h 254317"/>
              <a:gd name="connsiteX4" fmla="*/ 362519 w 2140074"/>
              <a:gd name="connsiteY4" fmla="*/ 95992 h 254317"/>
              <a:gd name="connsiteX5" fmla="*/ 513059 w 2140074"/>
              <a:gd name="connsiteY5" fmla="*/ 88246 h 254317"/>
              <a:gd name="connsiteX6" fmla="*/ 576620 w 2140074"/>
              <a:gd name="connsiteY6" fmla="*/ 108096 h 254317"/>
              <a:gd name="connsiteX7" fmla="*/ 625138 w 2140074"/>
              <a:gd name="connsiteY7" fmla="*/ 130178 h 254317"/>
              <a:gd name="connsiteX8" fmla="*/ 653568 w 2140074"/>
              <a:gd name="connsiteY8" fmla="*/ 164021 h 254317"/>
              <a:gd name="connsiteX9" fmla="*/ 688270 w 2140074"/>
              <a:gd name="connsiteY9" fmla="*/ 208500 h 254317"/>
              <a:gd name="connsiteX10" fmla="*/ 733110 w 2140074"/>
              <a:gd name="connsiteY10" fmla="*/ 254317 h 254317"/>
              <a:gd name="connsiteX11" fmla="*/ 751496 w 2140074"/>
              <a:gd name="connsiteY11" fmla="*/ 212418 h 254317"/>
              <a:gd name="connsiteX12" fmla="*/ 785068 w 2140074"/>
              <a:gd name="connsiteY12" fmla="*/ 164915 h 254317"/>
              <a:gd name="connsiteX13" fmla="*/ 828782 w 2140074"/>
              <a:gd name="connsiteY13" fmla="*/ 125878 h 254317"/>
              <a:gd name="connsiteX14" fmla="*/ 974995 w 2140074"/>
              <a:gd name="connsiteY14" fmla="*/ 82198 h 254317"/>
              <a:gd name="connsiteX15" fmla="*/ 1258958 w 2140074"/>
              <a:gd name="connsiteY15" fmla="*/ 87293 h 254317"/>
              <a:gd name="connsiteX16" fmla="*/ 1642199 w 2140074"/>
              <a:gd name="connsiteY16" fmla="*/ 132220 h 254317"/>
              <a:gd name="connsiteX17" fmla="*/ 1789028 w 2140074"/>
              <a:gd name="connsiteY17" fmla="*/ 148530 h 254317"/>
              <a:gd name="connsiteX18" fmla="*/ 1975893 w 2140074"/>
              <a:gd name="connsiteY18" fmla="*/ 138854 h 254317"/>
              <a:gd name="connsiteX19" fmla="*/ 2065686 w 2140074"/>
              <a:gd name="connsiteY19" fmla="*/ 112867 h 254317"/>
              <a:gd name="connsiteX20" fmla="*/ 2127723 w 2140074"/>
              <a:gd name="connsiteY20" fmla="*/ 69291 h 254317"/>
              <a:gd name="connsiteX21" fmla="*/ 2140074 w 2140074"/>
              <a:gd name="connsiteY21" fmla="*/ 0 h 254317"/>
              <a:gd name="connsiteX0" fmla="*/ 5557 w 2140074"/>
              <a:gd name="connsiteY0" fmla="*/ 2086 h 254317"/>
              <a:gd name="connsiteX1" fmla="*/ 12627 w 2140074"/>
              <a:gd name="connsiteY1" fmla="*/ 74610 h 254317"/>
              <a:gd name="connsiteX2" fmla="*/ 77534 w 2140074"/>
              <a:gd name="connsiteY2" fmla="*/ 125459 h 254317"/>
              <a:gd name="connsiteX3" fmla="*/ 211935 w 2140074"/>
              <a:gd name="connsiteY3" fmla="*/ 135033 h 254317"/>
              <a:gd name="connsiteX4" fmla="*/ 362519 w 2140074"/>
              <a:gd name="connsiteY4" fmla="*/ 95992 h 254317"/>
              <a:gd name="connsiteX5" fmla="*/ 513059 w 2140074"/>
              <a:gd name="connsiteY5" fmla="*/ 88246 h 254317"/>
              <a:gd name="connsiteX6" fmla="*/ 576620 w 2140074"/>
              <a:gd name="connsiteY6" fmla="*/ 108096 h 254317"/>
              <a:gd name="connsiteX7" fmla="*/ 625138 w 2140074"/>
              <a:gd name="connsiteY7" fmla="*/ 130178 h 254317"/>
              <a:gd name="connsiteX8" fmla="*/ 653568 w 2140074"/>
              <a:gd name="connsiteY8" fmla="*/ 164021 h 254317"/>
              <a:gd name="connsiteX9" fmla="*/ 688270 w 2140074"/>
              <a:gd name="connsiteY9" fmla="*/ 208500 h 254317"/>
              <a:gd name="connsiteX10" fmla="*/ 733110 w 2140074"/>
              <a:gd name="connsiteY10" fmla="*/ 254317 h 254317"/>
              <a:gd name="connsiteX11" fmla="*/ 751496 w 2140074"/>
              <a:gd name="connsiteY11" fmla="*/ 212418 h 254317"/>
              <a:gd name="connsiteX12" fmla="*/ 785068 w 2140074"/>
              <a:gd name="connsiteY12" fmla="*/ 164915 h 254317"/>
              <a:gd name="connsiteX13" fmla="*/ 828782 w 2140074"/>
              <a:gd name="connsiteY13" fmla="*/ 125878 h 254317"/>
              <a:gd name="connsiteX14" fmla="*/ 974995 w 2140074"/>
              <a:gd name="connsiteY14" fmla="*/ 82198 h 254317"/>
              <a:gd name="connsiteX15" fmla="*/ 1258958 w 2140074"/>
              <a:gd name="connsiteY15" fmla="*/ 87293 h 254317"/>
              <a:gd name="connsiteX16" fmla="*/ 1642199 w 2140074"/>
              <a:gd name="connsiteY16" fmla="*/ 132220 h 254317"/>
              <a:gd name="connsiteX17" fmla="*/ 1789028 w 2140074"/>
              <a:gd name="connsiteY17" fmla="*/ 148530 h 254317"/>
              <a:gd name="connsiteX18" fmla="*/ 1975893 w 2140074"/>
              <a:gd name="connsiteY18" fmla="*/ 138854 h 254317"/>
              <a:gd name="connsiteX19" fmla="*/ 2065686 w 2140074"/>
              <a:gd name="connsiteY19" fmla="*/ 112867 h 254317"/>
              <a:gd name="connsiteX20" fmla="*/ 2127723 w 2140074"/>
              <a:gd name="connsiteY20" fmla="*/ 69291 h 254317"/>
              <a:gd name="connsiteX21" fmla="*/ 2140074 w 2140074"/>
              <a:gd name="connsiteY21" fmla="*/ 0 h 254317"/>
              <a:gd name="connsiteX0" fmla="*/ 5557 w 2140074"/>
              <a:gd name="connsiteY0" fmla="*/ 2086 h 254317"/>
              <a:gd name="connsiteX1" fmla="*/ 12627 w 2140074"/>
              <a:gd name="connsiteY1" fmla="*/ 74610 h 254317"/>
              <a:gd name="connsiteX2" fmla="*/ 77534 w 2140074"/>
              <a:gd name="connsiteY2" fmla="*/ 125459 h 254317"/>
              <a:gd name="connsiteX3" fmla="*/ 211935 w 2140074"/>
              <a:gd name="connsiteY3" fmla="*/ 135033 h 254317"/>
              <a:gd name="connsiteX4" fmla="*/ 362519 w 2140074"/>
              <a:gd name="connsiteY4" fmla="*/ 95992 h 254317"/>
              <a:gd name="connsiteX5" fmla="*/ 513059 w 2140074"/>
              <a:gd name="connsiteY5" fmla="*/ 88246 h 254317"/>
              <a:gd name="connsiteX6" fmla="*/ 576620 w 2140074"/>
              <a:gd name="connsiteY6" fmla="*/ 108096 h 254317"/>
              <a:gd name="connsiteX7" fmla="*/ 625138 w 2140074"/>
              <a:gd name="connsiteY7" fmla="*/ 130178 h 254317"/>
              <a:gd name="connsiteX8" fmla="*/ 653568 w 2140074"/>
              <a:gd name="connsiteY8" fmla="*/ 164021 h 254317"/>
              <a:gd name="connsiteX9" fmla="*/ 688270 w 2140074"/>
              <a:gd name="connsiteY9" fmla="*/ 208500 h 254317"/>
              <a:gd name="connsiteX10" fmla="*/ 733110 w 2140074"/>
              <a:gd name="connsiteY10" fmla="*/ 254317 h 254317"/>
              <a:gd name="connsiteX11" fmla="*/ 751496 w 2140074"/>
              <a:gd name="connsiteY11" fmla="*/ 212418 h 254317"/>
              <a:gd name="connsiteX12" fmla="*/ 785068 w 2140074"/>
              <a:gd name="connsiteY12" fmla="*/ 164915 h 254317"/>
              <a:gd name="connsiteX13" fmla="*/ 828782 w 2140074"/>
              <a:gd name="connsiteY13" fmla="*/ 125878 h 254317"/>
              <a:gd name="connsiteX14" fmla="*/ 974995 w 2140074"/>
              <a:gd name="connsiteY14" fmla="*/ 82198 h 254317"/>
              <a:gd name="connsiteX15" fmla="*/ 1258958 w 2140074"/>
              <a:gd name="connsiteY15" fmla="*/ 87293 h 254317"/>
              <a:gd name="connsiteX16" fmla="*/ 1642199 w 2140074"/>
              <a:gd name="connsiteY16" fmla="*/ 132220 h 254317"/>
              <a:gd name="connsiteX17" fmla="*/ 1789028 w 2140074"/>
              <a:gd name="connsiteY17" fmla="*/ 148530 h 254317"/>
              <a:gd name="connsiteX18" fmla="*/ 1975893 w 2140074"/>
              <a:gd name="connsiteY18" fmla="*/ 138854 h 254317"/>
              <a:gd name="connsiteX19" fmla="*/ 2065686 w 2140074"/>
              <a:gd name="connsiteY19" fmla="*/ 112867 h 254317"/>
              <a:gd name="connsiteX20" fmla="*/ 2127723 w 2140074"/>
              <a:gd name="connsiteY20" fmla="*/ 69291 h 254317"/>
              <a:gd name="connsiteX21" fmla="*/ 2140074 w 2140074"/>
              <a:gd name="connsiteY21" fmla="*/ 0 h 254317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576620 w 2140074"/>
              <a:gd name="connsiteY6" fmla="*/ 108096 h 244795"/>
              <a:gd name="connsiteX7" fmla="*/ 625138 w 2140074"/>
              <a:gd name="connsiteY7" fmla="*/ 130178 h 244795"/>
              <a:gd name="connsiteX8" fmla="*/ 653568 w 2140074"/>
              <a:gd name="connsiteY8" fmla="*/ 164021 h 244795"/>
              <a:gd name="connsiteX9" fmla="*/ 688270 w 2140074"/>
              <a:gd name="connsiteY9" fmla="*/ 208500 h 244795"/>
              <a:gd name="connsiteX10" fmla="*/ 704820 w 2140074"/>
              <a:gd name="connsiteY10" fmla="*/ 244795 h 244795"/>
              <a:gd name="connsiteX11" fmla="*/ 751496 w 2140074"/>
              <a:gd name="connsiteY11" fmla="*/ 212418 h 244795"/>
              <a:gd name="connsiteX12" fmla="*/ 785068 w 2140074"/>
              <a:gd name="connsiteY12" fmla="*/ 164915 h 244795"/>
              <a:gd name="connsiteX13" fmla="*/ 828782 w 2140074"/>
              <a:gd name="connsiteY13" fmla="*/ 125878 h 244795"/>
              <a:gd name="connsiteX14" fmla="*/ 974995 w 2140074"/>
              <a:gd name="connsiteY14" fmla="*/ 82198 h 244795"/>
              <a:gd name="connsiteX15" fmla="*/ 1258958 w 2140074"/>
              <a:gd name="connsiteY15" fmla="*/ 87293 h 244795"/>
              <a:gd name="connsiteX16" fmla="*/ 1642199 w 2140074"/>
              <a:gd name="connsiteY16" fmla="*/ 132220 h 244795"/>
              <a:gd name="connsiteX17" fmla="*/ 1789028 w 2140074"/>
              <a:gd name="connsiteY17" fmla="*/ 148530 h 244795"/>
              <a:gd name="connsiteX18" fmla="*/ 1975893 w 2140074"/>
              <a:gd name="connsiteY18" fmla="*/ 138854 h 244795"/>
              <a:gd name="connsiteX19" fmla="*/ 2065686 w 2140074"/>
              <a:gd name="connsiteY19" fmla="*/ 112867 h 244795"/>
              <a:gd name="connsiteX20" fmla="*/ 2127723 w 2140074"/>
              <a:gd name="connsiteY20" fmla="*/ 69291 h 244795"/>
              <a:gd name="connsiteX21" fmla="*/ 2140074 w 2140074"/>
              <a:gd name="connsiteY21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576620 w 2140074"/>
              <a:gd name="connsiteY6" fmla="*/ 108096 h 244795"/>
              <a:gd name="connsiteX7" fmla="*/ 625138 w 2140074"/>
              <a:gd name="connsiteY7" fmla="*/ 130178 h 244795"/>
              <a:gd name="connsiteX8" fmla="*/ 653568 w 2140074"/>
              <a:gd name="connsiteY8" fmla="*/ 164021 h 244795"/>
              <a:gd name="connsiteX9" fmla="*/ 688270 w 2140074"/>
              <a:gd name="connsiteY9" fmla="*/ 208500 h 244795"/>
              <a:gd name="connsiteX10" fmla="*/ 704820 w 2140074"/>
              <a:gd name="connsiteY10" fmla="*/ 244795 h 244795"/>
              <a:gd name="connsiteX11" fmla="*/ 751496 w 2140074"/>
              <a:gd name="connsiteY11" fmla="*/ 212418 h 244795"/>
              <a:gd name="connsiteX12" fmla="*/ 828782 w 2140074"/>
              <a:gd name="connsiteY12" fmla="*/ 125878 h 244795"/>
              <a:gd name="connsiteX13" fmla="*/ 974995 w 2140074"/>
              <a:gd name="connsiteY13" fmla="*/ 82198 h 244795"/>
              <a:gd name="connsiteX14" fmla="*/ 1258958 w 2140074"/>
              <a:gd name="connsiteY14" fmla="*/ 87293 h 244795"/>
              <a:gd name="connsiteX15" fmla="*/ 1642199 w 2140074"/>
              <a:gd name="connsiteY15" fmla="*/ 132220 h 244795"/>
              <a:gd name="connsiteX16" fmla="*/ 1789028 w 2140074"/>
              <a:gd name="connsiteY16" fmla="*/ 148530 h 244795"/>
              <a:gd name="connsiteX17" fmla="*/ 1975893 w 2140074"/>
              <a:gd name="connsiteY17" fmla="*/ 138854 h 244795"/>
              <a:gd name="connsiteX18" fmla="*/ 2065686 w 2140074"/>
              <a:gd name="connsiteY18" fmla="*/ 112867 h 244795"/>
              <a:gd name="connsiteX19" fmla="*/ 2127723 w 2140074"/>
              <a:gd name="connsiteY19" fmla="*/ 69291 h 244795"/>
              <a:gd name="connsiteX20" fmla="*/ 2140074 w 2140074"/>
              <a:gd name="connsiteY20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576620 w 2140074"/>
              <a:gd name="connsiteY6" fmla="*/ 108096 h 244795"/>
              <a:gd name="connsiteX7" fmla="*/ 625138 w 2140074"/>
              <a:gd name="connsiteY7" fmla="*/ 130178 h 244795"/>
              <a:gd name="connsiteX8" fmla="*/ 653568 w 2140074"/>
              <a:gd name="connsiteY8" fmla="*/ 164021 h 244795"/>
              <a:gd name="connsiteX9" fmla="*/ 688270 w 2140074"/>
              <a:gd name="connsiteY9" fmla="*/ 208500 h 244795"/>
              <a:gd name="connsiteX10" fmla="*/ 704820 w 2140074"/>
              <a:gd name="connsiteY10" fmla="*/ 244795 h 244795"/>
              <a:gd name="connsiteX11" fmla="*/ 828782 w 2140074"/>
              <a:gd name="connsiteY11" fmla="*/ 125878 h 244795"/>
              <a:gd name="connsiteX12" fmla="*/ 974995 w 2140074"/>
              <a:gd name="connsiteY12" fmla="*/ 82198 h 244795"/>
              <a:gd name="connsiteX13" fmla="*/ 1258958 w 2140074"/>
              <a:gd name="connsiteY13" fmla="*/ 87293 h 244795"/>
              <a:gd name="connsiteX14" fmla="*/ 1642199 w 2140074"/>
              <a:gd name="connsiteY14" fmla="*/ 132220 h 244795"/>
              <a:gd name="connsiteX15" fmla="*/ 1789028 w 2140074"/>
              <a:gd name="connsiteY15" fmla="*/ 148530 h 244795"/>
              <a:gd name="connsiteX16" fmla="*/ 1975893 w 2140074"/>
              <a:gd name="connsiteY16" fmla="*/ 138854 h 244795"/>
              <a:gd name="connsiteX17" fmla="*/ 2065686 w 2140074"/>
              <a:gd name="connsiteY17" fmla="*/ 112867 h 244795"/>
              <a:gd name="connsiteX18" fmla="*/ 2127723 w 2140074"/>
              <a:gd name="connsiteY18" fmla="*/ 69291 h 244795"/>
              <a:gd name="connsiteX19" fmla="*/ 2140074 w 2140074"/>
              <a:gd name="connsiteY19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576620 w 2140074"/>
              <a:gd name="connsiteY6" fmla="*/ 108096 h 244795"/>
              <a:gd name="connsiteX7" fmla="*/ 625138 w 2140074"/>
              <a:gd name="connsiteY7" fmla="*/ 130178 h 244795"/>
              <a:gd name="connsiteX8" fmla="*/ 688270 w 2140074"/>
              <a:gd name="connsiteY8" fmla="*/ 208500 h 244795"/>
              <a:gd name="connsiteX9" fmla="*/ 704820 w 2140074"/>
              <a:gd name="connsiteY9" fmla="*/ 244795 h 244795"/>
              <a:gd name="connsiteX10" fmla="*/ 828782 w 2140074"/>
              <a:gd name="connsiteY10" fmla="*/ 125878 h 244795"/>
              <a:gd name="connsiteX11" fmla="*/ 974995 w 2140074"/>
              <a:gd name="connsiteY11" fmla="*/ 82198 h 244795"/>
              <a:gd name="connsiteX12" fmla="*/ 1258958 w 2140074"/>
              <a:gd name="connsiteY12" fmla="*/ 87293 h 244795"/>
              <a:gd name="connsiteX13" fmla="*/ 1642199 w 2140074"/>
              <a:gd name="connsiteY13" fmla="*/ 132220 h 244795"/>
              <a:gd name="connsiteX14" fmla="*/ 1789028 w 2140074"/>
              <a:gd name="connsiteY14" fmla="*/ 148530 h 244795"/>
              <a:gd name="connsiteX15" fmla="*/ 1975893 w 2140074"/>
              <a:gd name="connsiteY15" fmla="*/ 138854 h 244795"/>
              <a:gd name="connsiteX16" fmla="*/ 2065686 w 2140074"/>
              <a:gd name="connsiteY16" fmla="*/ 112867 h 244795"/>
              <a:gd name="connsiteX17" fmla="*/ 2127723 w 2140074"/>
              <a:gd name="connsiteY17" fmla="*/ 69291 h 244795"/>
              <a:gd name="connsiteX18" fmla="*/ 2140074 w 2140074"/>
              <a:gd name="connsiteY18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576620 w 2140074"/>
              <a:gd name="connsiteY6" fmla="*/ 108096 h 244795"/>
              <a:gd name="connsiteX7" fmla="*/ 688270 w 2140074"/>
              <a:gd name="connsiteY7" fmla="*/ 208500 h 244795"/>
              <a:gd name="connsiteX8" fmla="*/ 704820 w 2140074"/>
              <a:gd name="connsiteY8" fmla="*/ 244795 h 244795"/>
              <a:gd name="connsiteX9" fmla="*/ 828782 w 2140074"/>
              <a:gd name="connsiteY9" fmla="*/ 125878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576620 w 2140074"/>
              <a:gd name="connsiteY6" fmla="*/ 108096 h 244795"/>
              <a:gd name="connsiteX7" fmla="*/ 704820 w 2140074"/>
              <a:gd name="connsiteY7" fmla="*/ 244795 h 244795"/>
              <a:gd name="connsiteX8" fmla="*/ 828782 w 2140074"/>
              <a:gd name="connsiteY8" fmla="*/ 125878 h 244795"/>
              <a:gd name="connsiteX9" fmla="*/ 974995 w 2140074"/>
              <a:gd name="connsiteY9" fmla="*/ 82198 h 244795"/>
              <a:gd name="connsiteX10" fmla="*/ 1258958 w 2140074"/>
              <a:gd name="connsiteY10" fmla="*/ 87293 h 244795"/>
              <a:gd name="connsiteX11" fmla="*/ 1642199 w 2140074"/>
              <a:gd name="connsiteY11" fmla="*/ 132220 h 244795"/>
              <a:gd name="connsiteX12" fmla="*/ 1789028 w 2140074"/>
              <a:gd name="connsiteY12" fmla="*/ 148530 h 244795"/>
              <a:gd name="connsiteX13" fmla="*/ 1975893 w 2140074"/>
              <a:gd name="connsiteY13" fmla="*/ 138854 h 244795"/>
              <a:gd name="connsiteX14" fmla="*/ 2065686 w 2140074"/>
              <a:gd name="connsiteY14" fmla="*/ 112867 h 244795"/>
              <a:gd name="connsiteX15" fmla="*/ 2127723 w 2140074"/>
              <a:gd name="connsiteY15" fmla="*/ 69291 h 244795"/>
              <a:gd name="connsiteX16" fmla="*/ 2140074 w 2140074"/>
              <a:gd name="connsiteY16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704820 w 2140074"/>
              <a:gd name="connsiteY6" fmla="*/ 244795 h 244795"/>
              <a:gd name="connsiteX7" fmla="*/ 828782 w 2140074"/>
              <a:gd name="connsiteY7" fmla="*/ 125878 h 244795"/>
              <a:gd name="connsiteX8" fmla="*/ 974995 w 2140074"/>
              <a:gd name="connsiteY8" fmla="*/ 82198 h 244795"/>
              <a:gd name="connsiteX9" fmla="*/ 1258958 w 2140074"/>
              <a:gd name="connsiteY9" fmla="*/ 87293 h 244795"/>
              <a:gd name="connsiteX10" fmla="*/ 1642199 w 2140074"/>
              <a:gd name="connsiteY10" fmla="*/ 132220 h 244795"/>
              <a:gd name="connsiteX11" fmla="*/ 1789028 w 2140074"/>
              <a:gd name="connsiteY11" fmla="*/ 148530 h 244795"/>
              <a:gd name="connsiteX12" fmla="*/ 1975893 w 2140074"/>
              <a:gd name="connsiteY12" fmla="*/ 138854 h 244795"/>
              <a:gd name="connsiteX13" fmla="*/ 2065686 w 2140074"/>
              <a:gd name="connsiteY13" fmla="*/ 112867 h 244795"/>
              <a:gd name="connsiteX14" fmla="*/ 2127723 w 2140074"/>
              <a:gd name="connsiteY14" fmla="*/ 69291 h 244795"/>
              <a:gd name="connsiteX15" fmla="*/ 2140074 w 2140074"/>
              <a:gd name="connsiteY15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17114 w 2140074"/>
              <a:gd name="connsiteY6" fmla="*/ 157900 h 244795"/>
              <a:gd name="connsiteX7" fmla="*/ 704820 w 2140074"/>
              <a:gd name="connsiteY7" fmla="*/ 244795 h 244795"/>
              <a:gd name="connsiteX8" fmla="*/ 828782 w 2140074"/>
              <a:gd name="connsiteY8" fmla="*/ 125878 h 244795"/>
              <a:gd name="connsiteX9" fmla="*/ 974995 w 2140074"/>
              <a:gd name="connsiteY9" fmla="*/ 82198 h 244795"/>
              <a:gd name="connsiteX10" fmla="*/ 1258958 w 2140074"/>
              <a:gd name="connsiteY10" fmla="*/ 87293 h 244795"/>
              <a:gd name="connsiteX11" fmla="*/ 1642199 w 2140074"/>
              <a:gd name="connsiteY11" fmla="*/ 132220 h 244795"/>
              <a:gd name="connsiteX12" fmla="*/ 1789028 w 2140074"/>
              <a:gd name="connsiteY12" fmla="*/ 148530 h 244795"/>
              <a:gd name="connsiteX13" fmla="*/ 1975893 w 2140074"/>
              <a:gd name="connsiteY13" fmla="*/ 138854 h 244795"/>
              <a:gd name="connsiteX14" fmla="*/ 2065686 w 2140074"/>
              <a:gd name="connsiteY14" fmla="*/ 112867 h 244795"/>
              <a:gd name="connsiteX15" fmla="*/ 2127723 w 2140074"/>
              <a:gd name="connsiteY15" fmla="*/ 69291 h 244795"/>
              <a:gd name="connsiteX16" fmla="*/ 2140074 w 2140074"/>
              <a:gd name="connsiteY16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828782 w 2140074"/>
              <a:gd name="connsiteY8" fmla="*/ 125878 h 244795"/>
              <a:gd name="connsiteX9" fmla="*/ 974995 w 2140074"/>
              <a:gd name="connsiteY9" fmla="*/ 82198 h 244795"/>
              <a:gd name="connsiteX10" fmla="*/ 1258958 w 2140074"/>
              <a:gd name="connsiteY10" fmla="*/ 87293 h 244795"/>
              <a:gd name="connsiteX11" fmla="*/ 1642199 w 2140074"/>
              <a:gd name="connsiteY11" fmla="*/ 132220 h 244795"/>
              <a:gd name="connsiteX12" fmla="*/ 1789028 w 2140074"/>
              <a:gd name="connsiteY12" fmla="*/ 148530 h 244795"/>
              <a:gd name="connsiteX13" fmla="*/ 1975893 w 2140074"/>
              <a:gd name="connsiteY13" fmla="*/ 138854 h 244795"/>
              <a:gd name="connsiteX14" fmla="*/ 2065686 w 2140074"/>
              <a:gd name="connsiteY14" fmla="*/ 112867 h 244795"/>
              <a:gd name="connsiteX15" fmla="*/ 2127723 w 2140074"/>
              <a:gd name="connsiteY15" fmla="*/ 69291 h 244795"/>
              <a:gd name="connsiteX16" fmla="*/ 2140074 w 2140074"/>
              <a:gd name="connsiteY16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828782 w 2140074"/>
              <a:gd name="connsiteY8" fmla="*/ 125878 h 244795"/>
              <a:gd name="connsiteX9" fmla="*/ 974995 w 2140074"/>
              <a:gd name="connsiteY9" fmla="*/ 82198 h 244795"/>
              <a:gd name="connsiteX10" fmla="*/ 1258958 w 2140074"/>
              <a:gd name="connsiteY10" fmla="*/ 87293 h 244795"/>
              <a:gd name="connsiteX11" fmla="*/ 1642199 w 2140074"/>
              <a:gd name="connsiteY11" fmla="*/ 132220 h 244795"/>
              <a:gd name="connsiteX12" fmla="*/ 1789028 w 2140074"/>
              <a:gd name="connsiteY12" fmla="*/ 148530 h 244795"/>
              <a:gd name="connsiteX13" fmla="*/ 1975893 w 2140074"/>
              <a:gd name="connsiteY13" fmla="*/ 138854 h 244795"/>
              <a:gd name="connsiteX14" fmla="*/ 2065686 w 2140074"/>
              <a:gd name="connsiteY14" fmla="*/ 112867 h 244795"/>
              <a:gd name="connsiteX15" fmla="*/ 2127723 w 2140074"/>
              <a:gd name="connsiteY15" fmla="*/ 69291 h 244795"/>
              <a:gd name="connsiteX16" fmla="*/ 2140074 w 2140074"/>
              <a:gd name="connsiteY16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828782 w 2140074"/>
              <a:gd name="connsiteY8" fmla="*/ 125878 h 244795"/>
              <a:gd name="connsiteX9" fmla="*/ 974995 w 2140074"/>
              <a:gd name="connsiteY9" fmla="*/ 82198 h 244795"/>
              <a:gd name="connsiteX10" fmla="*/ 1258958 w 2140074"/>
              <a:gd name="connsiteY10" fmla="*/ 87293 h 244795"/>
              <a:gd name="connsiteX11" fmla="*/ 1642199 w 2140074"/>
              <a:gd name="connsiteY11" fmla="*/ 132220 h 244795"/>
              <a:gd name="connsiteX12" fmla="*/ 1789028 w 2140074"/>
              <a:gd name="connsiteY12" fmla="*/ 148530 h 244795"/>
              <a:gd name="connsiteX13" fmla="*/ 1975893 w 2140074"/>
              <a:gd name="connsiteY13" fmla="*/ 138854 h 244795"/>
              <a:gd name="connsiteX14" fmla="*/ 2065686 w 2140074"/>
              <a:gd name="connsiteY14" fmla="*/ 112867 h 244795"/>
              <a:gd name="connsiteX15" fmla="*/ 2127723 w 2140074"/>
              <a:gd name="connsiteY15" fmla="*/ 69291 h 244795"/>
              <a:gd name="connsiteX16" fmla="*/ 2140074 w 2140074"/>
              <a:gd name="connsiteY16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28782 w 2140074"/>
              <a:gd name="connsiteY9" fmla="*/ 125878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28782 w 2140074"/>
              <a:gd name="connsiteY9" fmla="*/ 125878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14081 w 2140074"/>
              <a:gd name="connsiteY10" fmla="*/ 93601 h 244795"/>
              <a:gd name="connsiteX11" fmla="*/ 974995 w 2140074"/>
              <a:gd name="connsiteY11" fmla="*/ 82198 h 244795"/>
              <a:gd name="connsiteX12" fmla="*/ 1258958 w 2140074"/>
              <a:gd name="connsiteY12" fmla="*/ 87293 h 244795"/>
              <a:gd name="connsiteX13" fmla="*/ 1642199 w 2140074"/>
              <a:gd name="connsiteY13" fmla="*/ 132220 h 244795"/>
              <a:gd name="connsiteX14" fmla="*/ 1789028 w 2140074"/>
              <a:gd name="connsiteY14" fmla="*/ 148530 h 244795"/>
              <a:gd name="connsiteX15" fmla="*/ 1975893 w 2140074"/>
              <a:gd name="connsiteY15" fmla="*/ 138854 h 244795"/>
              <a:gd name="connsiteX16" fmla="*/ 2065686 w 2140074"/>
              <a:gd name="connsiteY16" fmla="*/ 112867 h 244795"/>
              <a:gd name="connsiteX17" fmla="*/ 2127723 w 2140074"/>
              <a:gd name="connsiteY17" fmla="*/ 69291 h 244795"/>
              <a:gd name="connsiteX18" fmla="*/ 2140074 w 2140074"/>
              <a:gd name="connsiteY18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258958 w 2140074"/>
              <a:gd name="connsiteY11" fmla="*/ 87293 h 244795"/>
              <a:gd name="connsiteX12" fmla="*/ 1642199 w 2140074"/>
              <a:gd name="connsiteY12" fmla="*/ 132220 h 244795"/>
              <a:gd name="connsiteX13" fmla="*/ 1789028 w 2140074"/>
              <a:gd name="connsiteY13" fmla="*/ 148530 h 244795"/>
              <a:gd name="connsiteX14" fmla="*/ 1975893 w 2140074"/>
              <a:gd name="connsiteY14" fmla="*/ 138854 h 244795"/>
              <a:gd name="connsiteX15" fmla="*/ 2065686 w 2140074"/>
              <a:gd name="connsiteY15" fmla="*/ 112867 h 244795"/>
              <a:gd name="connsiteX16" fmla="*/ 2127723 w 2140074"/>
              <a:gd name="connsiteY16" fmla="*/ 69291 h 244795"/>
              <a:gd name="connsiteX17" fmla="*/ 2140074 w 2140074"/>
              <a:gd name="connsiteY17" fmla="*/ 0 h 244795"/>
              <a:gd name="connsiteX0" fmla="*/ 5557 w 2140074"/>
              <a:gd name="connsiteY0" fmla="*/ 2086 h 244795"/>
              <a:gd name="connsiteX1" fmla="*/ 12627 w 2140074"/>
              <a:gd name="connsiteY1" fmla="*/ 74610 h 244795"/>
              <a:gd name="connsiteX2" fmla="*/ 77534 w 2140074"/>
              <a:gd name="connsiteY2" fmla="*/ 125459 h 244795"/>
              <a:gd name="connsiteX3" fmla="*/ 211935 w 2140074"/>
              <a:gd name="connsiteY3" fmla="*/ 135033 h 244795"/>
              <a:gd name="connsiteX4" fmla="*/ 362519 w 2140074"/>
              <a:gd name="connsiteY4" fmla="*/ 95992 h 244795"/>
              <a:gd name="connsiteX5" fmla="*/ 513059 w 2140074"/>
              <a:gd name="connsiteY5" fmla="*/ 88246 h 244795"/>
              <a:gd name="connsiteX6" fmla="*/ 638329 w 2140074"/>
              <a:gd name="connsiteY6" fmla="*/ 143615 h 244795"/>
              <a:gd name="connsiteX7" fmla="*/ 704820 w 2140074"/>
              <a:gd name="connsiteY7" fmla="*/ 244795 h 244795"/>
              <a:gd name="connsiteX8" fmla="*/ 779770 w 2140074"/>
              <a:gd name="connsiteY8" fmla="*/ 167424 h 244795"/>
              <a:gd name="connsiteX9" fmla="*/ 857070 w 2140074"/>
              <a:gd name="connsiteY9" fmla="*/ 111594 h 244795"/>
              <a:gd name="connsiteX10" fmla="*/ 974995 w 2140074"/>
              <a:gd name="connsiteY10" fmla="*/ 82198 h 244795"/>
              <a:gd name="connsiteX11" fmla="*/ 1152094 w 2140074"/>
              <a:gd name="connsiteY11" fmla="*/ 75455 h 244795"/>
              <a:gd name="connsiteX12" fmla="*/ 1258958 w 2140074"/>
              <a:gd name="connsiteY12" fmla="*/ 87293 h 244795"/>
              <a:gd name="connsiteX13" fmla="*/ 1642199 w 2140074"/>
              <a:gd name="connsiteY13" fmla="*/ 132220 h 244795"/>
              <a:gd name="connsiteX14" fmla="*/ 1789028 w 2140074"/>
              <a:gd name="connsiteY14" fmla="*/ 148530 h 244795"/>
              <a:gd name="connsiteX15" fmla="*/ 1975893 w 2140074"/>
              <a:gd name="connsiteY15" fmla="*/ 138854 h 244795"/>
              <a:gd name="connsiteX16" fmla="*/ 2065686 w 2140074"/>
              <a:gd name="connsiteY16" fmla="*/ 112867 h 244795"/>
              <a:gd name="connsiteX17" fmla="*/ 2127723 w 2140074"/>
              <a:gd name="connsiteY17" fmla="*/ 69291 h 244795"/>
              <a:gd name="connsiteX18" fmla="*/ 2140074 w 2140074"/>
              <a:gd name="connsiteY18" fmla="*/ 0 h 244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140074" h="244795">
                <a:moveTo>
                  <a:pt x="5557" y="2086"/>
                </a:moveTo>
                <a:cubicBezTo>
                  <a:pt x="-6441" y="30282"/>
                  <a:pt x="3365" y="40460"/>
                  <a:pt x="12627" y="74610"/>
                </a:cubicBezTo>
                <a:cubicBezTo>
                  <a:pt x="36573" y="97703"/>
                  <a:pt x="28366" y="86774"/>
                  <a:pt x="77534" y="125459"/>
                </a:cubicBezTo>
                <a:cubicBezTo>
                  <a:pt x="160846" y="147386"/>
                  <a:pt x="185054" y="127536"/>
                  <a:pt x="211935" y="135033"/>
                </a:cubicBezTo>
                <a:cubicBezTo>
                  <a:pt x="321901" y="104725"/>
                  <a:pt x="241611" y="129984"/>
                  <a:pt x="362519" y="95992"/>
                </a:cubicBezTo>
                <a:cubicBezTo>
                  <a:pt x="453122" y="85817"/>
                  <a:pt x="431853" y="84192"/>
                  <a:pt x="513059" y="88246"/>
                </a:cubicBezTo>
                <a:cubicBezTo>
                  <a:pt x="578046" y="96807"/>
                  <a:pt x="584232" y="102639"/>
                  <a:pt x="638329" y="143615"/>
                </a:cubicBezTo>
                <a:cubicBezTo>
                  <a:pt x="679799" y="196469"/>
                  <a:pt x="682656" y="211068"/>
                  <a:pt x="704820" y="244795"/>
                </a:cubicBezTo>
                <a:cubicBezTo>
                  <a:pt x="729803" y="219005"/>
                  <a:pt x="712354" y="236076"/>
                  <a:pt x="779770" y="167424"/>
                </a:cubicBezTo>
                <a:lnTo>
                  <a:pt x="857070" y="111594"/>
                </a:lnTo>
                <a:cubicBezTo>
                  <a:pt x="889607" y="97390"/>
                  <a:pt x="858614" y="104394"/>
                  <a:pt x="974995" y="82198"/>
                </a:cubicBezTo>
                <a:cubicBezTo>
                  <a:pt x="1024166" y="76175"/>
                  <a:pt x="1104767" y="74606"/>
                  <a:pt x="1152094" y="75455"/>
                </a:cubicBezTo>
                <a:cubicBezTo>
                  <a:pt x="1199421" y="76304"/>
                  <a:pt x="1177274" y="77832"/>
                  <a:pt x="1258958" y="87293"/>
                </a:cubicBezTo>
                <a:cubicBezTo>
                  <a:pt x="1520717" y="111137"/>
                  <a:pt x="1601674" y="122006"/>
                  <a:pt x="1642199" y="132220"/>
                </a:cubicBezTo>
                <a:lnTo>
                  <a:pt x="1789028" y="148530"/>
                </a:lnTo>
                <a:cubicBezTo>
                  <a:pt x="1844644" y="149636"/>
                  <a:pt x="1929783" y="144798"/>
                  <a:pt x="1975893" y="138854"/>
                </a:cubicBezTo>
                <a:cubicBezTo>
                  <a:pt x="2060557" y="122023"/>
                  <a:pt x="1972936" y="146381"/>
                  <a:pt x="2065686" y="112867"/>
                </a:cubicBezTo>
                <a:lnTo>
                  <a:pt x="2127723" y="69291"/>
                </a:lnTo>
                <a:cubicBezTo>
                  <a:pt x="2151547" y="8929"/>
                  <a:pt x="2131030" y="23096"/>
                  <a:pt x="2140074" y="0"/>
                </a:cubicBezTo>
              </a:path>
            </a:pathLst>
          </a:cu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65" name="Subtitle 2"/>
          <p:cNvSpPr txBox="1">
            <a:spLocks/>
          </p:cNvSpPr>
          <p:nvPr/>
        </p:nvSpPr>
        <p:spPr>
          <a:xfrm>
            <a:off x="7270191" y="1045095"/>
            <a:ext cx="2286000" cy="13443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871538" algn="l"/>
                <a:tab pos="23904575" algn="l"/>
              </a:tabLst>
            </a:pP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Upper-</a:t>
            </a:r>
            <a:b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tropospheric</a:t>
            </a:r>
            <a:b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dynamical processes</a:t>
            </a:r>
            <a:b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(PV3)</a:t>
            </a:r>
            <a:endParaRPr lang="en-US" sz="1800" b="1" dirty="0">
              <a:ln w="12700">
                <a:solidFill>
                  <a:srgbClr val="000000"/>
                </a:solidFill>
                <a:prstDash val="solid"/>
              </a:ln>
              <a:solidFill>
                <a:srgbClr val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Content Placeholder 2"/>
          <p:cNvSpPr txBox="1">
            <a:spLocks/>
          </p:cNvSpPr>
          <p:nvPr/>
        </p:nvSpPr>
        <p:spPr>
          <a:xfrm>
            <a:off x="121141" y="1033589"/>
            <a:ext cx="8686800" cy="5486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b="1" dirty="0">
                <a:latin typeface="Arial" pitchFamily="34" charset="0"/>
                <a:cs typeface="Arial" pitchFamily="34" charset="0"/>
              </a:rPr>
              <a:t>PV3/</a:t>
            </a:r>
            <a:r>
              <a:rPr lang="en-US" sz="2100" b="1" dirty="0" smtClean="0">
                <a:latin typeface="Arial" pitchFamily="34" charset="0"/>
                <a:cs typeface="Arial" pitchFamily="34" charset="0"/>
              </a:rPr>
              <a:t>PV2 : 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measure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>
                <a:latin typeface="Arial" pitchFamily="34" charset="0"/>
                <a:cs typeface="Arial" pitchFamily="34" charset="0"/>
              </a:rPr>
            </a:br>
            <a:r>
              <a:rPr lang="en-US" sz="2000" dirty="0">
                <a:latin typeface="Arial" pitchFamily="34" charset="0"/>
                <a:cs typeface="Arial" pitchFamily="34" charset="0"/>
              </a:rPr>
              <a:t>of the contribution of </a:t>
            </a:r>
            <a:br>
              <a:rPr lang="en-US" sz="2000" dirty="0">
                <a:latin typeface="Arial" pitchFamily="34" charset="0"/>
                <a:cs typeface="Arial" pitchFamily="34" charset="0"/>
              </a:rPr>
            </a:br>
            <a:r>
              <a:rPr lang="en-US" sz="2000" dirty="0">
                <a:latin typeface="Arial" pitchFamily="34" charset="0"/>
                <a:cs typeface="Arial" pitchFamily="34" charset="0"/>
              </a:rPr>
              <a:t>upper-tropospheric</a:t>
            </a:r>
            <a:br>
              <a:rPr lang="en-US" sz="2000" dirty="0">
                <a:latin typeface="Arial" pitchFamily="34" charset="0"/>
                <a:cs typeface="Arial" pitchFamily="34" charset="0"/>
              </a:rPr>
            </a:br>
            <a:r>
              <a:rPr lang="en-US" sz="2000" dirty="0">
                <a:latin typeface="Arial" pitchFamily="34" charset="0"/>
                <a:cs typeface="Arial" pitchFamily="34" charset="0"/>
              </a:rPr>
              <a:t>dynamical processes </a:t>
            </a:r>
            <a:br>
              <a:rPr lang="en-US" sz="2000" dirty="0">
                <a:latin typeface="Arial" pitchFamily="34" charset="0"/>
                <a:cs typeface="Arial" pitchFamily="34" charset="0"/>
              </a:rPr>
            </a:br>
            <a:r>
              <a:rPr lang="en-US" sz="2000" dirty="0">
                <a:latin typeface="Arial" pitchFamily="34" charset="0"/>
                <a:cs typeface="Arial" pitchFamily="34" charset="0"/>
              </a:rPr>
              <a:t>relative to the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 smtClean="0">
                <a:latin typeface="Arial" pitchFamily="34" charset="0"/>
                <a:cs typeface="Arial" pitchFamily="34" charset="0"/>
              </a:rPr>
            </a:br>
            <a:r>
              <a:rPr lang="en-US" sz="2000" dirty="0" smtClean="0">
                <a:latin typeface="Arial" pitchFamily="34" charset="0"/>
                <a:cs typeface="Arial" pitchFamily="34" charset="0"/>
              </a:rPr>
              <a:t>contribution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of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 smtClean="0">
                <a:latin typeface="Arial" pitchFamily="34" charset="0"/>
                <a:cs typeface="Arial" pitchFamily="34" charset="0"/>
              </a:rPr>
            </a:br>
            <a:r>
              <a:rPr lang="en-US" sz="2000" dirty="0" smtClean="0">
                <a:latin typeface="Arial" pitchFamily="34" charset="0"/>
                <a:cs typeface="Arial" pitchFamily="34" charset="0"/>
              </a:rPr>
              <a:t>condensation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heating</a:t>
            </a:r>
            <a:r>
              <a:rPr lang="en-US" sz="600" dirty="0">
                <a:latin typeface="Arial" pitchFamily="34" charset="0"/>
                <a:cs typeface="Arial" pitchFamily="34" charset="0"/>
              </a:rPr>
              <a:t/>
            </a:r>
            <a:br>
              <a:rPr lang="en-US" sz="600" dirty="0">
                <a:latin typeface="Arial" pitchFamily="34" charset="0"/>
                <a:cs typeface="Arial" pitchFamily="34" charset="0"/>
              </a:rPr>
            </a:br>
            <a:endParaRPr lang="en-US" sz="6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US" sz="600" dirty="0">
                <a:latin typeface="Arial" pitchFamily="34" charset="0"/>
                <a:cs typeface="Arial" pitchFamily="34" charset="0"/>
              </a:rPr>
              <a:t/>
            </a:r>
            <a:br>
              <a:rPr lang="en-US" sz="600" dirty="0">
                <a:latin typeface="Arial" pitchFamily="34" charset="0"/>
                <a:cs typeface="Arial" pitchFamily="34" charset="0"/>
              </a:rPr>
            </a:br>
            <a:endParaRPr lang="en-US" sz="600" dirty="0">
              <a:latin typeface="Arial" pitchFamily="34" charset="0"/>
              <a:cs typeface="Arial" pitchFamily="34" charset="0"/>
            </a:endParaRPr>
          </a:p>
          <a:p>
            <a:endParaRPr lang="en-US" sz="600" i="1" dirty="0">
              <a:latin typeface="Arial" pitchFamily="34" charset="0"/>
              <a:cs typeface="Arial" pitchFamily="34" charset="0"/>
            </a:endParaRPr>
          </a:p>
          <a:p>
            <a:r>
              <a:rPr lang="en-US" sz="2100" b="1" dirty="0">
                <a:latin typeface="Arial" pitchFamily="34" charset="0"/>
                <a:cs typeface="Arial" pitchFamily="34" charset="0"/>
              </a:rPr>
              <a:t>PV1/</a:t>
            </a:r>
            <a:r>
              <a:rPr lang="en-US" sz="2100" b="1" dirty="0" smtClean="0">
                <a:latin typeface="Arial" pitchFamily="34" charset="0"/>
                <a:cs typeface="Arial" pitchFamily="34" charset="0"/>
              </a:rPr>
              <a:t>PV2 : 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measure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>
                <a:latin typeface="Arial" pitchFamily="34" charset="0"/>
                <a:cs typeface="Arial" pitchFamily="34" charset="0"/>
              </a:rPr>
            </a:br>
            <a:r>
              <a:rPr lang="en-US" sz="2000" dirty="0">
                <a:latin typeface="Arial" pitchFamily="34" charset="0"/>
                <a:cs typeface="Arial" pitchFamily="34" charset="0"/>
              </a:rPr>
              <a:t>of the contribution of </a:t>
            </a:r>
            <a:br>
              <a:rPr lang="en-US" sz="2000" dirty="0">
                <a:latin typeface="Arial" pitchFamily="34" charset="0"/>
                <a:cs typeface="Arial" pitchFamily="34" charset="0"/>
              </a:rPr>
            </a:br>
            <a:r>
              <a:rPr lang="en-US" sz="2000" dirty="0">
                <a:latin typeface="Arial" pitchFamily="34" charset="0"/>
                <a:cs typeface="Arial" pitchFamily="34" charset="0"/>
              </a:rPr>
              <a:t>lower-tropospheric</a:t>
            </a:r>
            <a:br>
              <a:rPr lang="en-US" sz="2000" dirty="0">
                <a:latin typeface="Arial" pitchFamily="34" charset="0"/>
                <a:cs typeface="Arial" pitchFamily="34" charset="0"/>
              </a:rPr>
            </a:br>
            <a:r>
              <a:rPr lang="en-US" sz="2000" dirty="0">
                <a:latin typeface="Arial" pitchFamily="34" charset="0"/>
                <a:cs typeface="Arial" pitchFamily="34" charset="0"/>
              </a:rPr>
              <a:t>baroclinic processes </a:t>
            </a:r>
            <a:br>
              <a:rPr lang="en-US" sz="2000" dirty="0">
                <a:latin typeface="Arial" pitchFamily="34" charset="0"/>
                <a:cs typeface="Arial" pitchFamily="34" charset="0"/>
              </a:rPr>
            </a:br>
            <a:r>
              <a:rPr lang="en-US" sz="2000" dirty="0">
                <a:latin typeface="Arial" pitchFamily="34" charset="0"/>
                <a:cs typeface="Arial" pitchFamily="34" charset="0"/>
              </a:rPr>
              <a:t>relative to the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 smtClean="0">
                <a:latin typeface="Arial" pitchFamily="34" charset="0"/>
                <a:cs typeface="Arial" pitchFamily="34" charset="0"/>
              </a:rPr>
            </a:br>
            <a:r>
              <a:rPr lang="en-US" sz="2000" dirty="0" smtClean="0">
                <a:latin typeface="Arial" pitchFamily="34" charset="0"/>
                <a:cs typeface="Arial" pitchFamily="34" charset="0"/>
              </a:rPr>
              <a:t>contribution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of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 smtClean="0">
                <a:latin typeface="Arial" pitchFamily="34" charset="0"/>
                <a:cs typeface="Arial" pitchFamily="34" charset="0"/>
              </a:rPr>
            </a:br>
            <a:r>
              <a:rPr lang="en-US" sz="2000" dirty="0" smtClean="0">
                <a:latin typeface="Arial" pitchFamily="34" charset="0"/>
                <a:cs typeface="Arial" pitchFamily="34" charset="0"/>
              </a:rPr>
              <a:t>condensation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heating </a:t>
            </a:r>
          </a:p>
        </p:txBody>
      </p:sp>
      <p:cxnSp>
        <p:nvCxnSpPr>
          <p:cNvPr id="88" name="Straight Connector 87"/>
          <p:cNvCxnSpPr/>
          <p:nvPr/>
        </p:nvCxnSpPr>
        <p:spPr>
          <a:xfrm flipH="1">
            <a:off x="4191000" y="3233078"/>
            <a:ext cx="2133600" cy="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497841" y="3677920"/>
            <a:ext cx="1192236" cy="345439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98592" y="1081908"/>
            <a:ext cx="1192236" cy="345439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406401" y="985521"/>
            <a:ext cx="2672080" cy="233680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697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/>
          <p:cNvSpPr txBox="1">
            <a:spLocks/>
          </p:cNvSpPr>
          <p:nvPr/>
        </p:nvSpPr>
        <p:spPr>
          <a:xfrm>
            <a:off x="76200" y="1143000"/>
            <a:ext cx="9067800" cy="6705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latin typeface="Arial"/>
              <a:cs typeface="Arial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-1" t="40552" r="24398" b="41581"/>
          <a:stretch/>
        </p:blipFill>
        <p:spPr>
          <a:xfrm>
            <a:off x="0" y="0"/>
            <a:ext cx="9144000" cy="701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183240" y="1043208"/>
            <a:ext cx="8960760" cy="56238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Apply adapted Davis (2010) methodology to baroclinically influenced tropical cyclogenesis cases over the </a:t>
            </a:r>
            <a:r>
              <a:rPr lang="en-US" sz="2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North Atlantic </a:t>
            </a:r>
            <a:r>
              <a:rPr lang="en-US" sz="22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2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during </a:t>
            </a:r>
            <a:r>
              <a:rPr lang="en-US" sz="2200" dirty="0">
                <a:latin typeface="Arial"/>
                <a:cs typeface="Arial"/>
              </a:rPr>
              <a:t>1979–2010 </a:t>
            </a:r>
            <a:r>
              <a:rPr lang="en-US" sz="2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identified in </a:t>
            </a:r>
            <a:r>
              <a:rPr lang="en-US" sz="22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McTaggart</a:t>
            </a:r>
            <a:r>
              <a:rPr lang="en-US" sz="2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-Cowan et al. (2013</a:t>
            </a:r>
            <a:r>
              <a:rPr lang="en-US" sz="2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2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2200" i="1" dirty="0">
              <a:latin typeface="Arial"/>
              <a:cs typeface="Arial"/>
            </a:endParaRPr>
          </a:p>
          <a:p>
            <a:r>
              <a:rPr lang="en-US" sz="2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Cyclone tracks obtained from the International Best Track Archive for Climate Stewardship (</a:t>
            </a:r>
            <a:r>
              <a:rPr lang="en-US" sz="22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IBTrACS</a:t>
            </a:r>
            <a:r>
              <a:rPr lang="en-US" sz="2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 dataset</a:t>
            </a:r>
          </a:p>
          <a:p>
            <a:endParaRPr lang="en-US" sz="2200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2200" dirty="0" smtClean="0">
                <a:solidFill>
                  <a:srgbClr val="000000"/>
                </a:solidFill>
                <a:latin typeface="Arial"/>
                <a:cs typeface="Arial"/>
              </a:rPr>
              <a:t>Extended cyclone tracks backward 36 h from first </a:t>
            </a:r>
            <a:r>
              <a:rPr lang="en-US" sz="2200" dirty="0" err="1" smtClean="0">
                <a:solidFill>
                  <a:srgbClr val="000000"/>
                </a:solidFill>
                <a:latin typeface="Arial"/>
                <a:cs typeface="Arial"/>
              </a:rPr>
              <a:t>IBTrACS</a:t>
            </a:r>
            <a:r>
              <a:rPr lang="en-US" sz="2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br>
              <a:rPr lang="en-US" sz="2200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2200" dirty="0" smtClean="0">
                <a:solidFill>
                  <a:srgbClr val="000000"/>
                </a:solidFill>
                <a:latin typeface="Arial"/>
                <a:cs typeface="Arial"/>
              </a:rPr>
              <a:t>position using a reverse steering flow calculation (</a:t>
            </a:r>
            <a:r>
              <a:rPr lang="en-US" sz="2200" dirty="0" err="1" smtClean="0">
                <a:solidFill>
                  <a:srgbClr val="000000"/>
                </a:solidFill>
                <a:latin typeface="Arial"/>
                <a:cs typeface="Arial"/>
              </a:rPr>
              <a:t>McTaggart</a:t>
            </a:r>
            <a:r>
              <a:rPr lang="en-US" sz="2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</a:t>
            </a:r>
            <a:br>
              <a:rPr lang="en-US" sz="2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Cowan </a:t>
            </a:r>
            <a:r>
              <a:rPr lang="en-US" sz="2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et </a:t>
            </a:r>
            <a:r>
              <a:rPr lang="en-US" sz="2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al</a:t>
            </a:r>
            <a:r>
              <a:rPr lang="en-US" sz="2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2008)</a:t>
            </a:r>
          </a:p>
          <a:p>
            <a:endParaRPr lang="en-US" sz="2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799" y="-208240"/>
            <a:ext cx="86958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/>
            </a:r>
            <a:br>
              <a:rPr lang="en-US" sz="1500" b="1" dirty="0" smtClean="0"/>
            </a:br>
            <a:r>
              <a:rPr lang="en-US" sz="3300" b="1" dirty="0" smtClean="0">
                <a:latin typeface="Arial" pitchFamily="34" charset="0"/>
                <a:cs typeface="Arial" pitchFamily="34" charset="0"/>
              </a:rPr>
              <a:t>STC Identification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096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0" y="629920"/>
            <a:ext cx="8906404" cy="5862318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76200" y="1143000"/>
            <a:ext cx="9067800" cy="6705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latin typeface="Arial"/>
              <a:cs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480401" y="539600"/>
            <a:ext cx="1338329" cy="7416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14960" y="162560"/>
            <a:ext cx="8625840" cy="7416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-1" t="40552" r="24398" b="41581"/>
          <a:stretch/>
        </p:blipFill>
        <p:spPr>
          <a:xfrm>
            <a:off x="0" y="0"/>
            <a:ext cx="9144000" cy="701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20" name="Rectangle 19"/>
          <p:cNvSpPr/>
          <p:nvPr/>
        </p:nvSpPr>
        <p:spPr>
          <a:xfrm>
            <a:off x="883921" y="1310640"/>
            <a:ext cx="2036284" cy="1747920"/>
          </a:xfrm>
          <a:prstGeom prst="rect">
            <a:avLst/>
          </a:prstGeom>
          <a:solidFill>
            <a:schemeClr val="bg1"/>
          </a:solid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178560" y="1324235"/>
            <a:ext cx="1767840" cy="15860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400" dirty="0" smtClean="0">
                <a:latin typeface="Arial"/>
                <a:cs typeface="Arial"/>
              </a:rPr>
              <a:t>Strong TT</a:t>
            </a:r>
          </a:p>
          <a:p>
            <a:pPr>
              <a:lnSpc>
                <a:spcPct val="140000"/>
              </a:lnSpc>
            </a:pPr>
            <a:r>
              <a:rPr lang="en-US" sz="1400" dirty="0" smtClean="0">
                <a:latin typeface="Arial"/>
                <a:cs typeface="Arial"/>
              </a:rPr>
              <a:t>Weak TT</a:t>
            </a:r>
          </a:p>
          <a:p>
            <a:pPr>
              <a:lnSpc>
                <a:spcPct val="140000"/>
              </a:lnSpc>
            </a:pPr>
            <a:r>
              <a:rPr lang="en-US" sz="1400" dirty="0" smtClean="0">
                <a:latin typeface="Arial"/>
                <a:cs typeface="Arial"/>
              </a:rPr>
              <a:t>Trough induced</a:t>
            </a:r>
          </a:p>
          <a:p>
            <a:pPr>
              <a:lnSpc>
                <a:spcPct val="140000"/>
              </a:lnSpc>
            </a:pPr>
            <a:r>
              <a:rPr lang="en-US" sz="1400" dirty="0" smtClean="0">
                <a:latin typeface="Arial"/>
                <a:cs typeface="Arial"/>
              </a:rPr>
              <a:t>Low-level baroclinic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err="1" smtClean="0">
                <a:latin typeface="Arial"/>
                <a:cs typeface="Arial"/>
              </a:rPr>
              <a:t>Nonbaroclinic</a:t>
            </a:r>
            <a:endParaRPr lang="en-US" sz="1400" dirty="0" smtClean="0">
              <a:latin typeface="Arial"/>
              <a:cs typeface="Arial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985520" y="1574800"/>
            <a:ext cx="21336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983042" y="1863492"/>
            <a:ext cx="213360" cy="0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986759" y="2164575"/>
            <a:ext cx="213360" cy="0"/>
          </a:xfrm>
          <a:prstGeom prst="line">
            <a:avLst/>
          </a:prstGeom>
          <a:ln>
            <a:solidFill>
              <a:srgbClr val="3C6F2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986759" y="2459215"/>
            <a:ext cx="213360" cy="0"/>
          </a:xfrm>
          <a:prstGeom prst="line">
            <a:avLst/>
          </a:prstGeom>
          <a:ln>
            <a:solidFill>
              <a:srgbClr val="9266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986759" y="2774175"/>
            <a:ext cx="21336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6423102" y="797716"/>
            <a:ext cx="2308959" cy="4793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7042231" y="978529"/>
            <a:ext cx="1280511" cy="353943"/>
          </a:xfrm>
          <a:prstGeom prst="rect">
            <a:avLst/>
          </a:prstGeom>
          <a:noFill/>
          <a:ln w="3175" cmpd="sng">
            <a:noFill/>
          </a:ln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1700" dirty="0" smtClean="0">
                <a:latin typeface="Arial"/>
                <a:cs typeface="Arial"/>
              </a:rPr>
              <a:t>N = 460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04799" y="-208240"/>
            <a:ext cx="86958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/>
            </a:r>
            <a:br>
              <a:rPr lang="en-US" sz="1500" b="1" dirty="0" smtClean="0"/>
            </a:br>
            <a:r>
              <a:rPr lang="en-US" sz="3300" b="1" dirty="0" smtClean="0">
                <a:latin typeface="Arial" pitchFamily="34" charset="0"/>
                <a:cs typeface="Arial" pitchFamily="34" charset="0"/>
              </a:rPr>
              <a:t>STC Identification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192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-1" t="40552" r="24398" b="41581"/>
          <a:stretch/>
        </p:blipFill>
        <p:spPr>
          <a:xfrm>
            <a:off x="0" y="0"/>
            <a:ext cx="9144000" cy="701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304800" y="-208240"/>
            <a:ext cx="69342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/>
            </a:r>
            <a:br>
              <a:rPr lang="en-US" sz="1500" b="1" dirty="0" smtClean="0"/>
            </a:br>
            <a:r>
              <a:rPr lang="en-US" sz="3300" b="1" dirty="0" smtClean="0">
                <a:latin typeface="Arial" pitchFamily="34" charset="0"/>
                <a:cs typeface="Arial" pitchFamily="34" charset="0"/>
              </a:rPr>
              <a:t>Subtropical Cyclones</a:t>
            </a:r>
          </a:p>
          <a:p>
            <a:pPr algn="ctr"/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905000" y="990600"/>
            <a:ext cx="4953000" cy="60959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800" u="sng" dirty="0" smtClean="0">
                <a:latin typeface="Arial" pitchFamily="34" charset="0"/>
                <a:cs typeface="Arial" pitchFamily="34" charset="0"/>
              </a:rPr>
              <a:t>Operational Definition</a:t>
            </a:r>
            <a:endParaRPr lang="en-US" sz="2800" u="sn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228600" y="1676400"/>
            <a:ext cx="8776338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“A non-frontal low-pressure system that has characteristics of both tropical and extratropical cyclones.”</a:t>
            </a:r>
            <a:br>
              <a:rPr lang="en-US" sz="2400" dirty="0" smtClean="0">
                <a:latin typeface="Arial" pitchFamily="34" charset="0"/>
                <a:cs typeface="Arial" pitchFamily="34" charset="0"/>
              </a:rPr>
            </a:br>
            <a:endParaRPr lang="en-US" sz="2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“Unlike tropical cyclones, subtropical cyclones derive a significant portion of their energy from baroclinic sources…</a:t>
            </a:r>
            <a:b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often being associated with an upper-level low or trough.”</a:t>
            </a:r>
            <a:b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21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1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                          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− National Hurricane Center Online Glossary (2012)</a:t>
            </a:r>
          </a:p>
        </p:txBody>
      </p:sp>
    </p:spTree>
    <p:extLst>
      <p:ext uri="{BB962C8B-B14F-4D97-AF65-F5344CB8AC3E}">
        <p14:creationId xmlns:p14="http://schemas.microsoft.com/office/powerpoint/2010/main" val="659753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/>
          <p:cNvSpPr txBox="1">
            <a:spLocks/>
          </p:cNvSpPr>
          <p:nvPr/>
        </p:nvSpPr>
        <p:spPr>
          <a:xfrm>
            <a:off x="76200" y="1143000"/>
            <a:ext cx="9067800" cy="6705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latin typeface="Arial"/>
              <a:cs typeface="Arial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-1" t="40552" r="24398" b="41581"/>
          <a:stretch/>
        </p:blipFill>
        <p:spPr>
          <a:xfrm>
            <a:off x="0" y="0"/>
            <a:ext cx="9144000" cy="701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3739240" y="992408"/>
            <a:ext cx="5648600" cy="56238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>
                <a:latin typeface="Arial"/>
                <a:cs typeface="Arial"/>
              </a:rPr>
              <a:t>Upper</a:t>
            </a:r>
            <a:r>
              <a:rPr lang="en-US" sz="2400" dirty="0">
                <a:latin typeface="Arial"/>
                <a:cs typeface="Arial"/>
              </a:rPr>
              <a:t>-level disturbance with strong </a:t>
            </a:r>
            <a:r>
              <a:rPr lang="en-US" sz="2400" dirty="0" smtClean="0">
                <a:latin typeface="Arial"/>
                <a:cs typeface="Arial"/>
              </a:rPr>
              <a:t/>
            </a:r>
            <a:br>
              <a:rPr lang="en-US" sz="2400" dirty="0" smtClean="0">
                <a:latin typeface="Arial"/>
                <a:cs typeface="Arial"/>
              </a:rPr>
            </a:br>
            <a:r>
              <a:rPr lang="en-US" sz="2400" dirty="0" smtClean="0">
                <a:latin typeface="Arial"/>
                <a:cs typeface="Arial"/>
              </a:rPr>
              <a:t>lower</a:t>
            </a:r>
            <a:r>
              <a:rPr lang="en-US" sz="2400" dirty="0">
                <a:latin typeface="Arial"/>
                <a:cs typeface="Arial"/>
              </a:rPr>
              <a:t>-level thermal </a:t>
            </a:r>
            <a:r>
              <a:rPr lang="en-US" sz="2400" dirty="0" smtClean="0">
                <a:latin typeface="Arial"/>
                <a:cs typeface="Arial"/>
              </a:rPr>
              <a:t>gradients</a:t>
            </a:r>
            <a:r>
              <a:rPr lang="en-US" sz="1500" dirty="0" smtClean="0">
                <a:latin typeface="Arial"/>
                <a:cs typeface="Arial"/>
              </a:rPr>
              <a:t/>
            </a:r>
            <a:br>
              <a:rPr lang="en-US" sz="1500" dirty="0" smtClean="0">
                <a:latin typeface="Arial"/>
                <a:cs typeface="Arial"/>
              </a:rPr>
            </a:br>
            <a:endParaRPr lang="en-US" sz="15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400" dirty="0" smtClean="0">
                <a:latin typeface="Arial"/>
                <a:cs typeface="Arial"/>
              </a:rPr>
              <a:t>Upper</a:t>
            </a:r>
            <a:r>
              <a:rPr lang="en-US" sz="2400" dirty="0">
                <a:latin typeface="Arial"/>
                <a:cs typeface="Arial"/>
              </a:rPr>
              <a:t>-level disturbance with </a:t>
            </a:r>
            <a:r>
              <a:rPr lang="en-US" sz="2400" dirty="0" smtClean="0">
                <a:latin typeface="Arial"/>
                <a:cs typeface="Arial"/>
              </a:rPr>
              <a:t/>
            </a:r>
            <a:br>
              <a:rPr lang="en-US" sz="2400" dirty="0" smtClean="0">
                <a:latin typeface="Arial"/>
                <a:cs typeface="Arial"/>
              </a:rPr>
            </a:br>
            <a:r>
              <a:rPr lang="en-US" sz="2400" dirty="0" smtClean="0">
                <a:latin typeface="Arial"/>
                <a:cs typeface="Arial"/>
              </a:rPr>
              <a:t>moderate </a:t>
            </a:r>
            <a:r>
              <a:rPr lang="en-US" sz="2400" dirty="0">
                <a:latin typeface="Arial"/>
                <a:cs typeface="Arial"/>
              </a:rPr>
              <a:t>lower-level </a:t>
            </a:r>
            <a:r>
              <a:rPr lang="en-US" sz="2400" dirty="0" smtClean="0">
                <a:latin typeface="Arial"/>
                <a:cs typeface="Arial"/>
              </a:rPr>
              <a:t>thermal</a:t>
            </a:r>
            <a:br>
              <a:rPr lang="en-US" sz="2400" dirty="0" smtClean="0">
                <a:latin typeface="Arial"/>
                <a:cs typeface="Arial"/>
              </a:rPr>
            </a:br>
            <a:r>
              <a:rPr lang="en-US" sz="2400" dirty="0" smtClean="0">
                <a:latin typeface="Arial"/>
                <a:cs typeface="Arial"/>
              </a:rPr>
              <a:t>gradients</a:t>
            </a:r>
            <a:r>
              <a:rPr lang="en-US" sz="1500" dirty="0" smtClean="0">
                <a:latin typeface="Arial"/>
                <a:cs typeface="Arial"/>
              </a:rPr>
              <a:t/>
            </a:r>
            <a:br>
              <a:rPr lang="en-US" sz="1500" dirty="0" smtClean="0">
                <a:latin typeface="Arial"/>
                <a:cs typeface="Arial"/>
              </a:rPr>
            </a:br>
            <a:endParaRPr lang="en-US" sz="15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400" dirty="0" smtClean="0">
                <a:latin typeface="Arial"/>
                <a:cs typeface="Arial"/>
              </a:rPr>
              <a:t>Upper-level disturbance without </a:t>
            </a:r>
            <a:br>
              <a:rPr lang="en-US" sz="2400" dirty="0" smtClean="0">
                <a:latin typeface="Arial"/>
                <a:cs typeface="Arial"/>
              </a:rPr>
            </a:br>
            <a:r>
              <a:rPr lang="en-US" sz="2400" dirty="0" smtClean="0">
                <a:latin typeface="Arial"/>
                <a:cs typeface="Arial"/>
              </a:rPr>
              <a:t>appreciable lower-level thermal </a:t>
            </a:r>
            <a:br>
              <a:rPr lang="en-US" sz="2400" dirty="0" smtClean="0">
                <a:latin typeface="Arial"/>
                <a:cs typeface="Arial"/>
              </a:rPr>
            </a:br>
            <a:r>
              <a:rPr lang="en-US" sz="2400" dirty="0" smtClean="0">
                <a:latin typeface="Arial"/>
                <a:cs typeface="Arial"/>
              </a:rPr>
              <a:t>gradients</a:t>
            </a:r>
            <a:r>
              <a:rPr lang="en-US" sz="1500" dirty="0" smtClean="0">
                <a:latin typeface="Arial"/>
                <a:cs typeface="Arial"/>
              </a:rPr>
              <a:t/>
            </a:r>
            <a:br>
              <a:rPr lang="en-US" sz="1500" dirty="0" smtClean="0">
                <a:latin typeface="Arial"/>
                <a:cs typeface="Arial"/>
              </a:rPr>
            </a:br>
            <a:endParaRPr lang="en-US" sz="15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400" dirty="0" smtClean="0">
                <a:latin typeface="Arial"/>
                <a:cs typeface="Arial"/>
              </a:rPr>
              <a:t>Strong </a:t>
            </a:r>
            <a:r>
              <a:rPr lang="en-US" sz="2400" dirty="0">
                <a:latin typeface="Arial"/>
                <a:cs typeface="Arial"/>
              </a:rPr>
              <a:t>lower-level thermal gradients </a:t>
            </a:r>
            <a:r>
              <a:rPr lang="en-US" sz="2400" dirty="0" smtClean="0">
                <a:latin typeface="Arial"/>
                <a:cs typeface="Arial"/>
              </a:rPr>
              <a:t/>
            </a:r>
            <a:br>
              <a:rPr lang="en-US" sz="2400" dirty="0" smtClean="0">
                <a:latin typeface="Arial"/>
                <a:cs typeface="Arial"/>
              </a:rPr>
            </a:br>
            <a:r>
              <a:rPr lang="en-US" sz="2400" dirty="0" smtClean="0">
                <a:latin typeface="Arial"/>
                <a:cs typeface="Arial"/>
              </a:rPr>
              <a:t>without </a:t>
            </a:r>
            <a:r>
              <a:rPr lang="en-US" sz="2400" dirty="0">
                <a:latin typeface="Arial"/>
                <a:cs typeface="Arial"/>
              </a:rPr>
              <a:t>an upper-level </a:t>
            </a:r>
            <a:r>
              <a:rPr lang="en-US" sz="2400" dirty="0" smtClean="0">
                <a:latin typeface="Arial"/>
                <a:cs typeface="Arial"/>
              </a:rPr>
              <a:t>disturbance</a:t>
            </a:r>
            <a:r>
              <a:rPr lang="en-US" sz="1500" dirty="0" smtClean="0">
                <a:latin typeface="Arial"/>
                <a:cs typeface="Arial"/>
              </a:rPr>
              <a:t/>
            </a:r>
            <a:br>
              <a:rPr lang="en-US" sz="1500" dirty="0" smtClean="0">
                <a:latin typeface="Arial"/>
                <a:cs typeface="Arial"/>
              </a:rPr>
            </a:br>
            <a:endParaRPr lang="en-US" sz="15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400" dirty="0" smtClean="0">
                <a:latin typeface="Arial"/>
                <a:cs typeface="Arial"/>
              </a:rPr>
              <a:t>No </a:t>
            </a:r>
            <a:r>
              <a:rPr lang="en-US" sz="2400" dirty="0">
                <a:latin typeface="Arial"/>
                <a:cs typeface="Arial"/>
              </a:rPr>
              <a:t>appreciable baroclinic influences</a:t>
            </a:r>
          </a:p>
          <a:p>
            <a:pPr marL="0" indent="0">
              <a:buNone/>
            </a:pPr>
            <a:endParaRPr lang="en-US" sz="2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2600" y="992408"/>
            <a:ext cx="3372760" cy="56238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Strong TT</a:t>
            </a:r>
            <a:r>
              <a:rPr lang="en-US" sz="2400" dirty="0" smtClean="0">
                <a:latin typeface="Arial"/>
                <a:cs typeface="Arial"/>
              </a:rPr>
              <a:t/>
            </a:r>
            <a:br>
              <a:rPr lang="en-US" sz="2400" dirty="0" smtClean="0">
                <a:latin typeface="Arial"/>
                <a:cs typeface="Arial"/>
              </a:rPr>
            </a:br>
            <a:r>
              <a:rPr lang="en-US" sz="2400" dirty="0" smtClean="0">
                <a:latin typeface="Arial"/>
                <a:cs typeface="Arial"/>
              </a:rPr>
              <a:t/>
            </a:r>
            <a:br>
              <a:rPr lang="en-US" sz="2400" dirty="0" smtClean="0">
                <a:latin typeface="Arial"/>
                <a:cs typeface="Arial"/>
              </a:rPr>
            </a:br>
            <a:endParaRPr lang="en-US" sz="1500" dirty="0">
              <a:latin typeface="Arial"/>
              <a:cs typeface="Arial"/>
            </a:endParaRPr>
          </a:p>
          <a:p>
            <a:pPr marL="0" indent="0" algn="ctr">
              <a:buNone/>
            </a:pPr>
            <a:r>
              <a:rPr lang="en-US" sz="2400" dirty="0" smtClean="0">
                <a:solidFill>
                  <a:srgbClr val="0000FF"/>
                </a:solidFill>
                <a:latin typeface="Arial"/>
                <a:cs typeface="Arial"/>
              </a:rPr>
              <a:t>Weak TT</a:t>
            </a:r>
            <a:br>
              <a:rPr lang="en-US" sz="2400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sz="2400" dirty="0" smtClean="0">
                <a:latin typeface="Arial"/>
                <a:cs typeface="Arial"/>
              </a:rPr>
              <a:t/>
            </a:r>
            <a:br>
              <a:rPr lang="en-US" sz="2400" dirty="0" smtClean="0">
                <a:latin typeface="Arial"/>
                <a:cs typeface="Arial"/>
              </a:rPr>
            </a:br>
            <a:r>
              <a:rPr lang="en-US" sz="2400" dirty="0" smtClean="0">
                <a:latin typeface="Arial"/>
                <a:cs typeface="Arial"/>
              </a:rPr>
              <a:t/>
            </a:r>
            <a:br>
              <a:rPr lang="en-US" sz="2400" dirty="0" smtClean="0">
                <a:latin typeface="Arial"/>
                <a:cs typeface="Arial"/>
              </a:rPr>
            </a:br>
            <a:endParaRPr lang="en-US" sz="1500" dirty="0" smtClean="0">
              <a:latin typeface="Arial"/>
              <a:cs typeface="Arial"/>
            </a:endParaRPr>
          </a:p>
          <a:p>
            <a:pPr marL="0" indent="0" algn="ctr">
              <a:buNone/>
            </a:pPr>
            <a:r>
              <a:rPr lang="en-US" sz="2400" dirty="0" smtClean="0">
                <a:solidFill>
                  <a:srgbClr val="008000"/>
                </a:solidFill>
                <a:latin typeface="Arial"/>
                <a:cs typeface="Arial"/>
              </a:rPr>
              <a:t>Trough induced</a:t>
            </a:r>
            <a:br>
              <a:rPr lang="en-US" sz="2400" dirty="0" smtClean="0">
                <a:solidFill>
                  <a:srgbClr val="008000"/>
                </a:solidFill>
                <a:latin typeface="Arial"/>
                <a:cs typeface="Arial"/>
              </a:rPr>
            </a:br>
            <a:r>
              <a:rPr lang="en-US" sz="2400" dirty="0" smtClean="0">
                <a:solidFill>
                  <a:srgbClr val="008000"/>
                </a:solidFill>
                <a:latin typeface="Arial"/>
                <a:cs typeface="Arial"/>
              </a:rPr>
              <a:t/>
            </a:r>
            <a:br>
              <a:rPr lang="en-US" sz="2400" dirty="0" smtClean="0">
                <a:solidFill>
                  <a:srgbClr val="008000"/>
                </a:solidFill>
                <a:latin typeface="Arial"/>
                <a:cs typeface="Arial"/>
              </a:rPr>
            </a:br>
            <a:r>
              <a:rPr lang="en-US" sz="2400" dirty="0" smtClean="0">
                <a:latin typeface="Arial"/>
                <a:cs typeface="Arial"/>
              </a:rPr>
              <a:t/>
            </a:r>
            <a:br>
              <a:rPr lang="en-US" sz="2400" dirty="0" smtClean="0">
                <a:latin typeface="Arial"/>
                <a:cs typeface="Arial"/>
              </a:rPr>
            </a:br>
            <a:endParaRPr lang="en-US" sz="1500" dirty="0" smtClean="0">
              <a:latin typeface="Arial"/>
              <a:cs typeface="Arial"/>
            </a:endParaRPr>
          </a:p>
          <a:p>
            <a:pPr marL="0" indent="0" algn="ctr">
              <a:buNone/>
            </a:pPr>
            <a:r>
              <a:rPr lang="en-US" sz="2400" dirty="0" smtClean="0">
                <a:solidFill>
                  <a:srgbClr val="7522DB"/>
                </a:solidFill>
                <a:latin typeface="Arial"/>
                <a:cs typeface="Arial"/>
              </a:rPr>
              <a:t>Low-level baroclinic</a:t>
            </a:r>
            <a:br>
              <a:rPr lang="en-US" sz="2400" dirty="0" smtClean="0">
                <a:solidFill>
                  <a:srgbClr val="7522DB"/>
                </a:solidFill>
                <a:latin typeface="Arial"/>
                <a:cs typeface="Arial"/>
              </a:rPr>
            </a:br>
            <a:r>
              <a:rPr lang="en-US" sz="2400" dirty="0" smtClean="0">
                <a:latin typeface="Arial"/>
                <a:cs typeface="Arial"/>
              </a:rPr>
              <a:t/>
            </a:r>
            <a:br>
              <a:rPr lang="en-US" sz="2400" dirty="0" smtClean="0">
                <a:latin typeface="Arial"/>
                <a:cs typeface="Arial"/>
              </a:rPr>
            </a:br>
            <a:endParaRPr lang="en-US" sz="1500" dirty="0">
              <a:latin typeface="Arial"/>
              <a:cs typeface="Arial"/>
            </a:endParaRPr>
          </a:p>
          <a:p>
            <a:pPr marL="0" indent="0" algn="ctr">
              <a:buNone/>
            </a:pPr>
            <a:r>
              <a:rPr lang="en-US" sz="2400" dirty="0" err="1" smtClean="0">
                <a:latin typeface="Arial"/>
                <a:cs typeface="Arial"/>
              </a:rPr>
              <a:t>Nonbaroclinic</a:t>
            </a:r>
            <a:endParaRPr lang="en-US" sz="2400" dirty="0">
              <a:latin typeface="Arial"/>
              <a:cs typeface="Arial"/>
            </a:endParaRPr>
          </a:p>
          <a:p>
            <a:pPr marL="0" indent="0" algn="ctr">
              <a:buNone/>
            </a:pPr>
            <a:endParaRPr lang="en-US" sz="2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2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799" y="-208240"/>
            <a:ext cx="86958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/>
            </a:r>
            <a:br>
              <a:rPr lang="en-US" sz="1500" b="1" dirty="0" smtClean="0"/>
            </a:br>
            <a:r>
              <a:rPr lang="en-US" sz="3300" b="1" dirty="0" smtClean="0">
                <a:latin typeface="Arial" pitchFamily="34" charset="0"/>
                <a:cs typeface="Arial" pitchFamily="34" charset="0"/>
              </a:rPr>
              <a:t>STC Identification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74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/>
          <p:cNvSpPr txBox="1">
            <a:spLocks/>
          </p:cNvSpPr>
          <p:nvPr/>
        </p:nvSpPr>
        <p:spPr>
          <a:xfrm>
            <a:off x="76200" y="1143000"/>
            <a:ext cx="9067800" cy="6705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latin typeface="Arial"/>
              <a:cs typeface="Arial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-1" t="40552" r="24398" b="41581"/>
          <a:stretch/>
        </p:blipFill>
        <p:spPr>
          <a:xfrm>
            <a:off x="0" y="0"/>
            <a:ext cx="9144000" cy="701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3739240" y="992408"/>
            <a:ext cx="5648600" cy="56238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u="sng" dirty="0" smtClean="0">
                <a:latin typeface="Arial"/>
                <a:cs typeface="Arial"/>
              </a:rPr>
              <a:t>Upper</a:t>
            </a:r>
            <a:r>
              <a:rPr lang="en-US" sz="2400" u="sng" dirty="0">
                <a:latin typeface="Arial"/>
                <a:cs typeface="Arial"/>
              </a:rPr>
              <a:t>-level disturbance</a:t>
            </a:r>
            <a:r>
              <a:rPr lang="en-US" sz="2400" dirty="0">
                <a:latin typeface="Arial"/>
                <a:cs typeface="Arial"/>
              </a:rPr>
              <a:t> with strong </a:t>
            </a:r>
            <a:r>
              <a:rPr lang="en-US" sz="2400" dirty="0" smtClean="0">
                <a:latin typeface="Arial"/>
                <a:cs typeface="Arial"/>
              </a:rPr>
              <a:t/>
            </a:r>
            <a:br>
              <a:rPr lang="en-US" sz="2400" dirty="0" smtClean="0">
                <a:latin typeface="Arial"/>
                <a:cs typeface="Arial"/>
              </a:rPr>
            </a:br>
            <a:r>
              <a:rPr lang="en-US" sz="2400" dirty="0" smtClean="0">
                <a:latin typeface="Arial"/>
                <a:cs typeface="Arial"/>
              </a:rPr>
              <a:t>lower</a:t>
            </a:r>
            <a:r>
              <a:rPr lang="en-US" sz="2400" dirty="0">
                <a:latin typeface="Arial"/>
                <a:cs typeface="Arial"/>
              </a:rPr>
              <a:t>-level thermal </a:t>
            </a:r>
            <a:r>
              <a:rPr lang="en-US" sz="2400" dirty="0" smtClean="0">
                <a:latin typeface="Arial"/>
                <a:cs typeface="Arial"/>
              </a:rPr>
              <a:t>gradients</a:t>
            </a:r>
            <a:r>
              <a:rPr lang="en-US" sz="1500" dirty="0" smtClean="0">
                <a:latin typeface="Arial"/>
                <a:cs typeface="Arial"/>
              </a:rPr>
              <a:t/>
            </a:r>
            <a:br>
              <a:rPr lang="en-US" sz="1500" dirty="0" smtClean="0">
                <a:latin typeface="Arial"/>
                <a:cs typeface="Arial"/>
              </a:rPr>
            </a:br>
            <a:endParaRPr lang="en-US" sz="15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400" u="sng" dirty="0" smtClean="0">
                <a:latin typeface="Arial"/>
                <a:cs typeface="Arial"/>
              </a:rPr>
              <a:t>Upper</a:t>
            </a:r>
            <a:r>
              <a:rPr lang="en-US" sz="2400" u="sng" dirty="0">
                <a:latin typeface="Arial"/>
                <a:cs typeface="Arial"/>
              </a:rPr>
              <a:t>-level disturbance</a:t>
            </a:r>
            <a:r>
              <a:rPr lang="en-US" sz="2400" dirty="0">
                <a:latin typeface="Arial"/>
                <a:cs typeface="Arial"/>
              </a:rPr>
              <a:t> with </a:t>
            </a:r>
            <a:r>
              <a:rPr lang="en-US" sz="2400" dirty="0" smtClean="0">
                <a:latin typeface="Arial"/>
                <a:cs typeface="Arial"/>
              </a:rPr>
              <a:t/>
            </a:r>
            <a:br>
              <a:rPr lang="en-US" sz="2400" dirty="0" smtClean="0">
                <a:latin typeface="Arial"/>
                <a:cs typeface="Arial"/>
              </a:rPr>
            </a:br>
            <a:r>
              <a:rPr lang="en-US" sz="2400" dirty="0" smtClean="0">
                <a:latin typeface="Arial"/>
                <a:cs typeface="Arial"/>
              </a:rPr>
              <a:t>moderate </a:t>
            </a:r>
            <a:r>
              <a:rPr lang="en-US" sz="2400" dirty="0">
                <a:latin typeface="Arial"/>
                <a:cs typeface="Arial"/>
              </a:rPr>
              <a:t>lower-level </a:t>
            </a:r>
            <a:r>
              <a:rPr lang="en-US" sz="2400" dirty="0" smtClean="0">
                <a:latin typeface="Arial"/>
                <a:cs typeface="Arial"/>
              </a:rPr>
              <a:t>thermal</a:t>
            </a:r>
            <a:br>
              <a:rPr lang="en-US" sz="2400" dirty="0" smtClean="0">
                <a:latin typeface="Arial"/>
                <a:cs typeface="Arial"/>
              </a:rPr>
            </a:br>
            <a:r>
              <a:rPr lang="en-US" sz="2400" dirty="0" smtClean="0">
                <a:latin typeface="Arial"/>
                <a:cs typeface="Arial"/>
              </a:rPr>
              <a:t>gradients</a:t>
            </a:r>
            <a:r>
              <a:rPr lang="en-US" sz="1500" dirty="0" smtClean="0">
                <a:latin typeface="Arial"/>
                <a:cs typeface="Arial"/>
              </a:rPr>
              <a:t/>
            </a:r>
            <a:br>
              <a:rPr lang="en-US" sz="1500" dirty="0" smtClean="0">
                <a:latin typeface="Arial"/>
                <a:cs typeface="Arial"/>
              </a:rPr>
            </a:br>
            <a:endParaRPr lang="en-US" sz="15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400" u="sng" dirty="0" smtClean="0">
                <a:latin typeface="Arial"/>
                <a:cs typeface="Arial"/>
              </a:rPr>
              <a:t>Upper-level disturbance</a:t>
            </a:r>
            <a:r>
              <a:rPr lang="en-US" sz="2400" dirty="0" smtClean="0">
                <a:latin typeface="Arial"/>
                <a:cs typeface="Arial"/>
              </a:rPr>
              <a:t> without </a:t>
            </a:r>
            <a:br>
              <a:rPr lang="en-US" sz="2400" dirty="0" smtClean="0">
                <a:latin typeface="Arial"/>
                <a:cs typeface="Arial"/>
              </a:rPr>
            </a:br>
            <a:r>
              <a:rPr lang="en-US" sz="2400" dirty="0" smtClean="0">
                <a:latin typeface="Arial"/>
                <a:cs typeface="Arial"/>
              </a:rPr>
              <a:t>appreciable lower-level thermal </a:t>
            </a:r>
            <a:br>
              <a:rPr lang="en-US" sz="2400" dirty="0" smtClean="0">
                <a:latin typeface="Arial"/>
                <a:cs typeface="Arial"/>
              </a:rPr>
            </a:br>
            <a:r>
              <a:rPr lang="en-US" sz="2400" dirty="0" smtClean="0">
                <a:latin typeface="Arial"/>
                <a:cs typeface="Arial"/>
              </a:rPr>
              <a:t>gradients</a:t>
            </a:r>
            <a:r>
              <a:rPr lang="en-US" sz="1500" dirty="0" smtClean="0">
                <a:latin typeface="Arial"/>
                <a:cs typeface="Arial"/>
              </a:rPr>
              <a:t/>
            </a:r>
            <a:br>
              <a:rPr lang="en-US" sz="1500" dirty="0" smtClean="0">
                <a:latin typeface="Arial"/>
                <a:cs typeface="Arial"/>
              </a:rPr>
            </a:br>
            <a:endParaRPr lang="en-US" sz="15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400" dirty="0" smtClean="0">
                <a:latin typeface="Arial"/>
                <a:cs typeface="Arial"/>
              </a:rPr>
              <a:t>Strong </a:t>
            </a:r>
            <a:r>
              <a:rPr lang="en-US" sz="2400" dirty="0">
                <a:latin typeface="Arial"/>
                <a:cs typeface="Arial"/>
              </a:rPr>
              <a:t>lower-level thermal gradients </a:t>
            </a:r>
            <a:r>
              <a:rPr lang="en-US" sz="2400" dirty="0" smtClean="0">
                <a:latin typeface="Arial"/>
                <a:cs typeface="Arial"/>
              </a:rPr>
              <a:t/>
            </a:r>
            <a:br>
              <a:rPr lang="en-US" sz="2400" dirty="0" smtClean="0">
                <a:latin typeface="Arial"/>
                <a:cs typeface="Arial"/>
              </a:rPr>
            </a:br>
            <a:r>
              <a:rPr lang="en-US" sz="2400" u="sng" dirty="0" smtClean="0">
                <a:latin typeface="Arial"/>
                <a:cs typeface="Arial"/>
              </a:rPr>
              <a:t>without </a:t>
            </a:r>
            <a:r>
              <a:rPr lang="en-US" sz="2400" u="sng" dirty="0">
                <a:latin typeface="Arial"/>
                <a:cs typeface="Arial"/>
              </a:rPr>
              <a:t>an upper-level </a:t>
            </a:r>
            <a:r>
              <a:rPr lang="en-US" sz="2400" u="sng" dirty="0" smtClean="0">
                <a:latin typeface="Arial"/>
                <a:cs typeface="Arial"/>
              </a:rPr>
              <a:t>disturbance</a:t>
            </a:r>
            <a:r>
              <a:rPr lang="en-US" sz="1500" dirty="0" smtClean="0">
                <a:latin typeface="Arial"/>
                <a:cs typeface="Arial"/>
              </a:rPr>
              <a:t/>
            </a:r>
            <a:br>
              <a:rPr lang="en-US" sz="1500" dirty="0" smtClean="0">
                <a:latin typeface="Arial"/>
                <a:cs typeface="Arial"/>
              </a:rPr>
            </a:br>
            <a:endParaRPr lang="en-US" sz="15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400" dirty="0" smtClean="0">
                <a:latin typeface="Arial"/>
                <a:cs typeface="Arial"/>
              </a:rPr>
              <a:t>No </a:t>
            </a:r>
            <a:r>
              <a:rPr lang="en-US" sz="2400" dirty="0">
                <a:latin typeface="Arial"/>
                <a:cs typeface="Arial"/>
              </a:rPr>
              <a:t>appreciable baroclinic influences</a:t>
            </a:r>
          </a:p>
          <a:p>
            <a:pPr marL="0" indent="0">
              <a:buNone/>
            </a:pPr>
            <a:endParaRPr lang="en-US" sz="2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2600" y="992408"/>
            <a:ext cx="3372760" cy="56238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Strong TT</a:t>
            </a:r>
            <a:r>
              <a:rPr lang="en-US" sz="2400" dirty="0" smtClean="0">
                <a:latin typeface="Arial"/>
                <a:cs typeface="Arial"/>
              </a:rPr>
              <a:t/>
            </a:r>
            <a:br>
              <a:rPr lang="en-US" sz="2400" dirty="0" smtClean="0">
                <a:latin typeface="Arial"/>
                <a:cs typeface="Arial"/>
              </a:rPr>
            </a:br>
            <a:r>
              <a:rPr lang="en-US" sz="2400" dirty="0" smtClean="0">
                <a:latin typeface="Arial"/>
                <a:cs typeface="Arial"/>
              </a:rPr>
              <a:t/>
            </a:r>
            <a:br>
              <a:rPr lang="en-US" sz="2400" dirty="0" smtClean="0">
                <a:latin typeface="Arial"/>
                <a:cs typeface="Arial"/>
              </a:rPr>
            </a:br>
            <a:endParaRPr lang="en-US" sz="1500" dirty="0">
              <a:latin typeface="Arial"/>
              <a:cs typeface="Arial"/>
            </a:endParaRPr>
          </a:p>
          <a:p>
            <a:pPr marL="0" indent="0" algn="ctr">
              <a:buNone/>
            </a:pPr>
            <a:r>
              <a:rPr lang="en-US" sz="2400" dirty="0" smtClean="0">
                <a:solidFill>
                  <a:srgbClr val="0000FF"/>
                </a:solidFill>
                <a:latin typeface="Arial"/>
                <a:cs typeface="Arial"/>
              </a:rPr>
              <a:t>Weak TT</a:t>
            </a:r>
            <a:br>
              <a:rPr lang="en-US" sz="2400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sz="2400" dirty="0" smtClean="0">
                <a:latin typeface="Arial"/>
                <a:cs typeface="Arial"/>
              </a:rPr>
              <a:t/>
            </a:r>
            <a:br>
              <a:rPr lang="en-US" sz="2400" dirty="0" smtClean="0">
                <a:latin typeface="Arial"/>
                <a:cs typeface="Arial"/>
              </a:rPr>
            </a:br>
            <a:r>
              <a:rPr lang="en-US" sz="2400" dirty="0" smtClean="0">
                <a:latin typeface="Arial"/>
                <a:cs typeface="Arial"/>
              </a:rPr>
              <a:t/>
            </a:r>
            <a:br>
              <a:rPr lang="en-US" sz="2400" dirty="0" smtClean="0">
                <a:latin typeface="Arial"/>
                <a:cs typeface="Arial"/>
              </a:rPr>
            </a:br>
            <a:endParaRPr lang="en-US" sz="1500" dirty="0" smtClean="0">
              <a:latin typeface="Arial"/>
              <a:cs typeface="Arial"/>
            </a:endParaRPr>
          </a:p>
          <a:p>
            <a:pPr marL="0" indent="0" algn="ctr">
              <a:buNone/>
            </a:pPr>
            <a:r>
              <a:rPr lang="en-US" sz="2400" dirty="0" smtClean="0">
                <a:solidFill>
                  <a:srgbClr val="008000"/>
                </a:solidFill>
                <a:latin typeface="Arial"/>
                <a:cs typeface="Arial"/>
              </a:rPr>
              <a:t>Trough induced</a:t>
            </a:r>
            <a:br>
              <a:rPr lang="en-US" sz="2400" dirty="0" smtClean="0">
                <a:solidFill>
                  <a:srgbClr val="008000"/>
                </a:solidFill>
                <a:latin typeface="Arial"/>
                <a:cs typeface="Arial"/>
              </a:rPr>
            </a:br>
            <a:r>
              <a:rPr lang="en-US" sz="2400" dirty="0" smtClean="0">
                <a:solidFill>
                  <a:srgbClr val="008000"/>
                </a:solidFill>
                <a:latin typeface="Arial"/>
                <a:cs typeface="Arial"/>
              </a:rPr>
              <a:t/>
            </a:r>
            <a:br>
              <a:rPr lang="en-US" sz="2400" dirty="0" smtClean="0">
                <a:solidFill>
                  <a:srgbClr val="008000"/>
                </a:solidFill>
                <a:latin typeface="Arial"/>
                <a:cs typeface="Arial"/>
              </a:rPr>
            </a:br>
            <a:r>
              <a:rPr lang="en-US" sz="2400" dirty="0" smtClean="0">
                <a:latin typeface="Arial"/>
                <a:cs typeface="Arial"/>
              </a:rPr>
              <a:t/>
            </a:r>
            <a:br>
              <a:rPr lang="en-US" sz="2400" dirty="0" smtClean="0">
                <a:latin typeface="Arial"/>
                <a:cs typeface="Arial"/>
              </a:rPr>
            </a:br>
            <a:endParaRPr lang="en-US" sz="1500" dirty="0" smtClean="0">
              <a:latin typeface="Arial"/>
              <a:cs typeface="Arial"/>
            </a:endParaRPr>
          </a:p>
          <a:p>
            <a:pPr marL="0" indent="0" algn="ctr">
              <a:buNone/>
            </a:pPr>
            <a:r>
              <a:rPr lang="en-US" sz="2400" dirty="0" smtClean="0">
                <a:solidFill>
                  <a:srgbClr val="7522DB"/>
                </a:solidFill>
                <a:latin typeface="Arial"/>
                <a:cs typeface="Arial"/>
              </a:rPr>
              <a:t>Low-level baroclinic</a:t>
            </a:r>
            <a:br>
              <a:rPr lang="en-US" sz="2400" dirty="0" smtClean="0">
                <a:solidFill>
                  <a:srgbClr val="7522DB"/>
                </a:solidFill>
                <a:latin typeface="Arial"/>
                <a:cs typeface="Arial"/>
              </a:rPr>
            </a:br>
            <a:r>
              <a:rPr lang="en-US" sz="2400" dirty="0" smtClean="0">
                <a:latin typeface="Arial"/>
                <a:cs typeface="Arial"/>
              </a:rPr>
              <a:t/>
            </a:r>
            <a:br>
              <a:rPr lang="en-US" sz="2400" dirty="0" smtClean="0">
                <a:latin typeface="Arial"/>
                <a:cs typeface="Arial"/>
              </a:rPr>
            </a:br>
            <a:endParaRPr lang="en-US" sz="1500" dirty="0">
              <a:latin typeface="Arial"/>
              <a:cs typeface="Arial"/>
            </a:endParaRPr>
          </a:p>
          <a:p>
            <a:pPr marL="0" indent="0" algn="ctr">
              <a:buNone/>
            </a:pPr>
            <a:r>
              <a:rPr lang="en-US" sz="2400" dirty="0" err="1" smtClean="0">
                <a:latin typeface="Arial"/>
                <a:cs typeface="Arial"/>
              </a:rPr>
              <a:t>Nonbaroclinic</a:t>
            </a:r>
            <a:endParaRPr lang="en-US" sz="2400" dirty="0">
              <a:latin typeface="Arial"/>
              <a:cs typeface="Arial"/>
            </a:endParaRPr>
          </a:p>
          <a:p>
            <a:pPr marL="0" indent="0" algn="ctr">
              <a:buNone/>
            </a:pPr>
            <a:endParaRPr lang="en-US" sz="2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2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799" y="-208240"/>
            <a:ext cx="86958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/>
            </a:r>
            <a:br>
              <a:rPr lang="en-US" sz="1500" b="1" dirty="0" smtClean="0"/>
            </a:br>
            <a:r>
              <a:rPr lang="en-US" sz="3300" b="1" dirty="0" smtClean="0">
                <a:latin typeface="Arial" pitchFamily="34" charset="0"/>
                <a:cs typeface="Arial" pitchFamily="34" charset="0"/>
              </a:rPr>
              <a:t>STC Identification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316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/>
          <p:cNvSpPr txBox="1">
            <a:spLocks/>
          </p:cNvSpPr>
          <p:nvPr/>
        </p:nvSpPr>
        <p:spPr>
          <a:xfrm>
            <a:off x="76200" y="1143000"/>
            <a:ext cx="9067800" cy="6705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latin typeface="Arial"/>
              <a:cs typeface="Arial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-1" t="40552" r="24398" b="41581"/>
          <a:stretch/>
        </p:blipFill>
        <p:spPr>
          <a:xfrm>
            <a:off x="0" y="0"/>
            <a:ext cx="9144000" cy="701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3739240" y="992408"/>
            <a:ext cx="5648600" cy="56238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u="sng" dirty="0" smtClean="0">
                <a:latin typeface="Arial"/>
                <a:cs typeface="Arial"/>
              </a:rPr>
              <a:t>Upper</a:t>
            </a:r>
            <a:r>
              <a:rPr lang="en-US" sz="2400" u="sng" dirty="0">
                <a:latin typeface="Arial"/>
                <a:cs typeface="Arial"/>
              </a:rPr>
              <a:t>-level disturbance</a:t>
            </a:r>
            <a:r>
              <a:rPr lang="en-US" sz="2400" dirty="0">
                <a:latin typeface="Arial"/>
                <a:cs typeface="Arial"/>
              </a:rPr>
              <a:t> with strong </a:t>
            </a:r>
            <a:r>
              <a:rPr lang="en-US" sz="2400" dirty="0" smtClean="0">
                <a:latin typeface="Arial"/>
                <a:cs typeface="Arial"/>
              </a:rPr>
              <a:t/>
            </a:r>
            <a:br>
              <a:rPr lang="en-US" sz="2400" dirty="0" smtClean="0">
                <a:latin typeface="Arial"/>
                <a:cs typeface="Arial"/>
              </a:rPr>
            </a:br>
            <a:r>
              <a:rPr lang="en-US" sz="2400" dirty="0" smtClean="0">
                <a:latin typeface="Arial"/>
                <a:cs typeface="Arial"/>
              </a:rPr>
              <a:t>lower</a:t>
            </a:r>
            <a:r>
              <a:rPr lang="en-US" sz="2400" dirty="0">
                <a:latin typeface="Arial"/>
                <a:cs typeface="Arial"/>
              </a:rPr>
              <a:t>-level thermal </a:t>
            </a:r>
            <a:r>
              <a:rPr lang="en-US" sz="2400" dirty="0" smtClean="0">
                <a:latin typeface="Arial"/>
                <a:cs typeface="Arial"/>
              </a:rPr>
              <a:t>gradients</a:t>
            </a:r>
            <a:r>
              <a:rPr lang="en-US" sz="1500" dirty="0" smtClean="0">
                <a:latin typeface="Arial"/>
                <a:cs typeface="Arial"/>
              </a:rPr>
              <a:t/>
            </a:r>
            <a:br>
              <a:rPr lang="en-US" sz="1500" dirty="0" smtClean="0">
                <a:latin typeface="Arial"/>
                <a:cs typeface="Arial"/>
              </a:rPr>
            </a:br>
            <a:endParaRPr lang="en-US" sz="15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400" u="sng" dirty="0" smtClean="0">
                <a:latin typeface="Arial"/>
                <a:cs typeface="Arial"/>
              </a:rPr>
              <a:t>Upper</a:t>
            </a:r>
            <a:r>
              <a:rPr lang="en-US" sz="2400" u="sng" dirty="0">
                <a:latin typeface="Arial"/>
                <a:cs typeface="Arial"/>
              </a:rPr>
              <a:t>-level disturbance</a:t>
            </a:r>
            <a:r>
              <a:rPr lang="en-US" sz="2400" dirty="0">
                <a:latin typeface="Arial"/>
                <a:cs typeface="Arial"/>
              </a:rPr>
              <a:t> with </a:t>
            </a:r>
            <a:r>
              <a:rPr lang="en-US" sz="2400" dirty="0" smtClean="0">
                <a:latin typeface="Arial"/>
                <a:cs typeface="Arial"/>
              </a:rPr>
              <a:t/>
            </a:r>
            <a:br>
              <a:rPr lang="en-US" sz="2400" dirty="0" smtClean="0">
                <a:latin typeface="Arial"/>
                <a:cs typeface="Arial"/>
              </a:rPr>
            </a:br>
            <a:r>
              <a:rPr lang="en-US" sz="2400" dirty="0" smtClean="0">
                <a:latin typeface="Arial"/>
                <a:cs typeface="Arial"/>
              </a:rPr>
              <a:t>moderate </a:t>
            </a:r>
            <a:r>
              <a:rPr lang="en-US" sz="2400" dirty="0">
                <a:latin typeface="Arial"/>
                <a:cs typeface="Arial"/>
              </a:rPr>
              <a:t>lower-level </a:t>
            </a:r>
            <a:r>
              <a:rPr lang="en-US" sz="2400" dirty="0" smtClean="0">
                <a:latin typeface="Arial"/>
                <a:cs typeface="Arial"/>
              </a:rPr>
              <a:t>thermal</a:t>
            </a:r>
            <a:br>
              <a:rPr lang="en-US" sz="2400" dirty="0" smtClean="0">
                <a:latin typeface="Arial"/>
                <a:cs typeface="Arial"/>
              </a:rPr>
            </a:br>
            <a:r>
              <a:rPr lang="en-US" sz="2400" dirty="0" smtClean="0">
                <a:latin typeface="Arial"/>
                <a:cs typeface="Arial"/>
              </a:rPr>
              <a:t>gradients</a:t>
            </a:r>
            <a:r>
              <a:rPr lang="en-US" sz="1500" dirty="0" smtClean="0">
                <a:latin typeface="Arial"/>
                <a:cs typeface="Arial"/>
              </a:rPr>
              <a:t/>
            </a:r>
            <a:br>
              <a:rPr lang="en-US" sz="1500" dirty="0" smtClean="0">
                <a:latin typeface="Arial"/>
                <a:cs typeface="Arial"/>
              </a:rPr>
            </a:br>
            <a:endParaRPr lang="en-US" sz="15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400" u="sng" dirty="0" smtClean="0">
                <a:latin typeface="Arial"/>
                <a:cs typeface="Arial"/>
              </a:rPr>
              <a:t>Upper-level disturbance</a:t>
            </a:r>
            <a:r>
              <a:rPr lang="en-US" sz="2400" dirty="0" smtClean="0">
                <a:latin typeface="Arial"/>
                <a:cs typeface="Arial"/>
              </a:rPr>
              <a:t> without </a:t>
            </a:r>
            <a:br>
              <a:rPr lang="en-US" sz="2400" dirty="0" smtClean="0">
                <a:latin typeface="Arial"/>
                <a:cs typeface="Arial"/>
              </a:rPr>
            </a:br>
            <a:r>
              <a:rPr lang="en-US" sz="2400" dirty="0" smtClean="0">
                <a:latin typeface="Arial"/>
                <a:cs typeface="Arial"/>
              </a:rPr>
              <a:t>appreciable lower-level thermal </a:t>
            </a:r>
            <a:br>
              <a:rPr lang="en-US" sz="2400" dirty="0" smtClean="0">
                <a:latin typeface="Arial"/>
                <a:cs typeface="Arial"/>
              </a:rPr>
            </a:br>
            <a:r>
              <a:rPr lang="en-US" sz="2400" dirty="0" smtClean="0">
                <a:latin typeface="Arial"/>
                <a:cs typeface="Arial"/>
              </a:rPr>
              <a:t>gradients</a:t>
            </a:r>
            <a:r>
              <a:rPr lang="en-US" sz="1500" dirty="0" smtClean="0">
                <a:latin typeface="Arial"/>
                <a:cs typeface="Arial"/>
              </a:rPr>
              <a:t/>
            </a:r>
            <a:br>
              <a:rPr lang="en-US" sz="1500" dirty="0" smtClean="0">
                <a:latin typeface="Arial"/>
                <a:cs typeface="Arial"/>
              </a:rPr>
            </a:br>
            <a:endParaRPr lang="en-US" sz="15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400" dirty="0" smtClean="0">
                <a:latin typeface="Arial"/>
                <a:cs typeface="Arial"/>
              </a:rPr>
              <a:t>Strong </a:t>
            </a:r>
            <a:r>
              <a:rPr lang="en-US" sz="2400" dirty="0">
                <a:latin typeface="Arial"/>
                <a:cs typeface="Arial"/>
              </a:rPr>
              <a:t>lower-level thermal gradients </a:t>
            </a:r>
            <a:r>
              <a:rPr lang="en-US" sz="2400" dirty="0" smtClean="0">
                <a:latin typeface="Arial"/>
                <a:cs typeface="Arial"/>
              </a:rPr>
              <a:t/>
            </a:r>
            <a:br>
              <a:rPr lang="en-US" sz="2400" dirty="0" smtClean="0">
                <a:latin typeface="Arial"/>
                <a:cs typeface="Arial"/>
              </a:rPr>
            </a:br>
            <a:r>
              <a:rPr lang="en-US" sz="2400" u="sng" dirty="0" smtClean="0">
                <a:latin typeface="Arial"/>
                <a:cs typeface="Arial"/>
              </a:rPr>
              <a:t>without </a:t>
            </a:r>
            <a:r>
              <a:rPr lang="en-US" sz="2400" u="sng" dirty="0">
                <a:latin typeface="Arial"/>
                <a:cs typeface="Arial"/>
              </a:rPr>
              <a:t>an upper-level </a:t>
            </a:r>
            <a:r>
              <a:rPr lang="en-US" sz="2400" u="sng" dirty="0" smtClean="0">
                <a:latin typeface="Arial"/>
                <a:cs typeface="Arial"/>
              </a:rPr>
              <a:t>disturbance</a:t>
            </a:r>
            <a:r>
              <a:rPr lang="en-US" sz="1500" dirty="0" smtClean="0">
                <a:latin typeface="Arial"/>
                <a:cs typeface="Arial"/>
              </a:rPr>
              <a:t/>
            </a:r>
            <a:br>
              <a:rPr lang="en-US" sz="1500" dirty="0" smtClean="0">
                <a:latin typeface="Arial"/>
                <a:cs typeface="Arial"/>
              </a:rPr>
            </a:br>
            <a:endParaRPr lang="en-US" sz="15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400" dirty="0" smtClean="0">
                <a:latin typeface="Arial"/>
                <a:cs typeface="Arial"/>
              </a:rPr>
              <a:t>No </a:t>
            </a:r>
            <a:r>
              <a:rPr lang="en-US" sz="2400" dirty="0">
                <a:latin typeface="Arial"/>
                <a:cs typeface="Arial"/>
              </a:rPr>
              <a:t>appreciable baroclinic influences</a:t>
            </a:r>
          </a:p>
          <a:p>
            <a:pPr marL="0" indent="0">
              <a:buNone/>
            </a:pPr>
            <a:endParaRPr lang="en-US" sz="2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2600" y="992408"/>
            <a:ext cx="3372760" cy="56238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Strong TT</a:t>
            </a:r>
            <a:r>
              <a:rPr lang="en-US" sz="2400" dirty="0" smtClean="0">
                <a:latin typeface="Arial"/>
                <a:cs typeface="Arial"/>
              </a:rPr>
              <a:t/>
            </a:r>
            <a:br>
              <a:rPr lang="en-US" sz="2400" dirty="0" smtClean="0">
                <a:latin typeface="Arial"/>
                <a:cs typeface="Arial"/>
              </a:rPr>
            </a:br>
            <a:r>
              <a:rPr lang="en-US" sz="2400" dirty="0" smtClean="0">
                <a:latin typeface="Arial"/>
                <a:cs typeface="Arial"/>
              </a:rPr>
              <a:t/>
            </a:r>
            <a:br>
              <a:rPr lang="en-US" sz="2400" dirty="0" smtClean="0">
                <a:latin typeface="Arial"/>
                <a:cs typeface="Arial"/>
              </a:rPr>
            </a:br>
            <a:endParaRPr lang="en-US" sz="1500" dirty="0">
              <a:latin typeface="Arial"/>
              <a:cs typeface="Arial"/>
            </a:endParaRPr>
          </a:p>
          <a:p>
            <a:pPr marL="0" indent="0" algn="ctr">
              <a:buNone/>
            </a:pPr>
            <a:r>
              <a:rPr lang="en-US" sz="2400" dirty="0" smtClean="0">
                <a:solidFill>
                  <a:srgbClr val="0000FF"/>
                </a:solidFill>
                <a:latin typeface="Arial"/>
                <a:cs typeface="Arial"/>
              </a:rPr>
              <a:t>Weak TT</a:t>
            </a:r>
            <a:br>
              <a:rPr lang="en-US" sz="2400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sz="2400" dirty="0" smtClean="0">
                <a:latin typeface="Arial"/>
                <a:cs typeface="Arial"/>
              </a:rPr>
              <a:t/>
            </a:r>
            <a:br>
              <a:rPr lang="en-US" sz="2400" dirty="0" smtClean="0">
                <a:latin typeface="Arial"/>
                <a:cs typeface="Arial"/>
              </a:rPr>
            </a:br>
            <a:r>
              <a:rPr lang="en-US" sz="2400" dirty="0" smtClean="0">
                <a:latin typeface="Arial"/>
                <a:cs typeface="Arial"/>
              </a:rPr>
              <a:t/>
            </a:r>
            <a:br>
              <a:rPr lang="en-US" sz="2400" dirty="0" smtClean="0">
                <a:latin typeface="Arial"/>
                <a:cs typeface="Arial"/>
              </a:rPr>
            </a:br>
            <a:endParaRPr lang="en-US" sz="1500" dirty="0" smtClean="0">
              <a:latin typeface="Arial"/>
              <a:cs typeface="Arial"/>
            </a:endParaRPr>
          </a:p>
          <a:p>
            <a:pPr marL="0" indent="0" algn="ctr">
              <a:buNone/>
            </a:pPr>
            <a:r>
              <a:rPr lang="en-US" sz="2400" dirty="0" smtClean="0">
                <a:solidFill>
                  <a:srgbClr val="008000"/>
                </a:solidFill>
                <a:latin typeface="Arial"/>
                <a:cs typeface="Arial"/>
              </a:rPr>
              <a:t>Trough induced</a:t>
            </a:r>
            <a:br>
              <a:rPr lang="en-US" sz="2400" dirty="0" smtClean="0">
                <a:solidFill>
                  <a:srgbClr val="008000"/>
                </a:solidFill>
                <a:latin typeface="Arial"/>
                <a:cs typeface="Arial"/>
              </a:rPr>
            </a:br>
            <a:r>
              <a:rPr lang="en-US" sz="2400" dirty="0" smtClean="0">
                <a:solidFill>
                  <a:srgbClr val="008000"/>
                </a:solidFill>
                <a:latin typeface="Arial"/>
                <a:cs typeface="Arial"/>
              </a:rPr>
              <a:t/>
            </a:r>
            <a:br>
              <a:rPr lang="en-US" sz="2400" dirty="0" smtClean="0">
                <a:solidFill>
                  <a:srgbClr val="008000"/>
                </a:solidFill>
                <a:latin typeface="Arial"/>
                <a:cs typeface="Arial"/>
              </a:rPr>
            </a:br>
            <a:r>
              <a:rPr lang="en-US" sz="2400" dirty="0" smtClean="0">
                <a:latin typeface="Arial"/>
                <a:cs typeface="Arial"/>
              </a:rPr>
              <a:t/>
            </a:r>
            <a:br>
              <a:rPr lang="en-US" sz="2400" dirty="0" smtClean="0">
                <a:latin typeface="Arial"/>
                <a:cs typeface="Arial"/>
              </a:rPr>
            </a:br>
            <a:endParaRPr lang="en-US" sz="1500" dirty="0" smtClean="0">
              <a:latin typeface="Arial"/>
              <a:cs typeface="Arial"/>
            </a:endParaRPr>
          </a:p>
          <a:p>
            <a:pPr marL="0" indent="0" algn="ctr">
              <a:buNone/>
            </a:pPr>
            <a:r>
              <a:rPr lang="en-US" sz="2400" dirty="0" smtClean="0">
                <a:solidFill>
                  <a:srgbClr val="7522DB"/>
                </a:solidFill>
                <a:latin typeface="Arial"/>
                <a:cs typeface="Arial"/>
              </a:rPr>
              <a:t>Low-level baroclinic</a:t>
            </a:r>
            <a:br>
              <a:rPr lang="en-US" sz="2400" dirty="0" smtClean="0">
                <a:solidFill>
                  <a:srgbClr val="7522DB"/>
                </a:solidFill>
                <a:latin typeface="Arial"/>
                <a:cs typeface="Arial"/>
              </a:rPr>
            </a:br>
            <a:r>
              <a:rPr lang="en-US" sz="2400" dirty="0" smtClean="0">
                <a:latin typeface="Arial"/>
                <a:cs typeface="Arial"/>
              </a:rPr>
              <a:t/>
            </a:r>
            <a:br>
              <a:rPr lang="en-US" sz="2400" dirty="0" smtClean="0">
                <a:latin typeface="Arial"/>
                <a:cs typeface="Arial"/>
              </a:rPr>
            </a:br>
            <a:endParaRPr lang="en-US" sz="1500" dirty="0">
              <a:latin typeface="Arial"/>
              <a:cs typeface="Arial"/>
            </a:endParaRPr>
          </a:p>
          <a:p>
            <a:pPr marL="0" indent="0" algn="ctr">
              <a:buNone/>
            </a:pPr>
            <a:r>
              <a:rPr lang="en-US" sz="2400" dirty="0" err="1" smtClean="0">
                <a:latin typeface="Arial"/>
                <a:cs typeface="Arial"/>
              </a:rPr>
              <a:t>Nonbaroclinic</a:t>
            </a:r>
            <a:endParaRPr lang="en-US" sz="2400" dirty="0">
              <a:latin typeface="Arial"/>
              <a:cs typeface="Arial"/>
            </a:endParaRPr>
          </a:p>
          <a:p>
            <a:pPr marL="0" indent="0" algn="ctr">
              <a:buNone/>
            </a:pPr>
            <a:endParaRPr lang="en-US" sz="2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2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3520" y="873760"/>
            <a:ext cx="8686800" cy="3860800"/>
          </a:xfrm>
          <a:prstGeom prst="rect">
            <a:avLst/>
          </a:prstGeom>
          <a:solidFill>
            <a:srgbClr val="FF0000">
              <a:alpha val="6000"/>
            </a:srgbClr>
          </a:solidFill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799" y="-208240"/>
            <a:ext cx="86958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/>
            </a:r>
            <a:br>
              <a:rPr lang="en-US" sz="1500" b="1" dirty="0" smtClean="0"/>
            </a:br>
            <a:r>
              <a:rPr lang="en-US" sz="3300" b="1" dirty="0" smtClean="0">
                <a:latin typeface="Arial" pitchFamily="34" charset="0"/>
                <a:cs typeface="Arial" pitchFamily="34" charset="0"/>
              </a:rPr>
              <a:t>STC Identification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468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0" y="629920"/>
            <a:ext cx="8906404" cy="5862318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76200" y="1143000"/>
            <a:ext cx="9067800" cy="6705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latin typeface="Arial"/>
              <a:cs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480401" y="539600"/>
            <a:ext cx="1338329" cy="7416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14960" y="162560"/>
            <a:ext cx="8625840" cy="7416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-1" t="40552" r="24398" b="41581"/>
          <a:stretch/>
        </p:blipFill>
        <p:spPr>
          <a:xfrm>
            <a:off x="0" y="0"/>
            <a:ext cx="9144000" cy="701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20" name="Rectangle 19"/>
          <p:cNvSpPr/>
          <p:nvPr/>
        </p:nvSpPr>
        <p:spPr>
          <a:xfrm>
            <a:off x="883921" y="1310640"/>
            <a:ext cx="2036284" cy="1747920"/>
          </a:xfrm>
          <a:prstGeom prst="rect">
            <a:avLst/>
          </a:prstGeom>
          <a:solidFill>
            <a:schemeClr val="bg1"/>
          </a:solid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178560" y="1324235"/>
            <a:ext cx="1767840" cy="15860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400" dirty="0" smtClean="0">
                <a:latin typeface="Arial"/>
                <a:cs typeface="Arial"/>
              </a:rPr>
              <a:t>Strong TT</a:t>
            </a:r>
          </a:p>
          <a:p>
            <a:pPr>
              <a:lnSpc>
                <a:spcPct val="140000"/>
              </a:lnSpc>
            </a:pPr>
            <a:r>
              <a:rPr lang="en-US" sz="1400" dirty="0" smtClean="0">
                <a:latin typeface="Arial"/>
                <a:cs typeface="Arial"/>
              </a:rPr>
              <a:t>Weak TT</a:t>
            </a:r>
          </a:p>
          <a:p>
            <a:pPr>
              <a:lnSpc>
                <a:spcPct val="140000"/>
              </a:lnSpc>
            </a:pPr>
            <a:r>
              <a:rPr lang="en-US" sz="1400" dirty="0" smtClean="0">
                <a:latin typeface="Arial"/>
                <a:cs typeface="Arial"/>
              </a:rPr>
              <a:t>Trough induced</a:t>
            </a:r>
          </a:p>
          <a:p>
            <a:pPr>
              <a:lnSpc>
                <a:spcPct val="140000"/>
              </a:lnSpc>
            </a:pPr>
            <a:r>
              <a:rPr lang="en-US" sz="1400" dirty="0" smtClean="0">
                <a:latin typeface="Arial"/>
                <a:cs typeface="Arial"/>
              </a:rPr>
              <a:t>Low-level baroclinic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err="1" smtClean="0">
                <a:latin typeface="Arial"/>
                <a:cs typeface="Arial"/>
              </a:rPr>
              <a:t>Nonbaroclinic</a:t>
            </a:r>
            <a:endParaRPr lang="en-US" sz="1400" dirty="0" smtClean="0">
              <a:latin typeface="Arial"/>
              <a:cs typeface="Arial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985520" y="1574800"/>
            <a:ext cx="21336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983042" y="1863492"/>
            <a:ext cx="213360" cy="0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986759" y="2164575"/>
            <a:ext cx="213360" cy="0"/>
          </a:xfrm>
          <a:prstGeom prst="line">
            <a:avLst/>
          </a:prstGeom>
          <a:ln>
            <a:solidFill>
              <a:srgbClr val="3C6F2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986759" y="2459215"/>
            <a:ext cx="213360" cy="0"/>
          </a:xfrm>
          <a:prstGeom prst="line">
            <a:avLst/>
          </a:prstGeom>
          <a:ln>
            <a:solidFill>
              <a:srgbClr val="9266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986759" y="2774175"/>
            <a:ext cx="21336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6423102" y="797716"/>
            <a:ext cx="2308959" cy="4793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7042231" y="978529"/>
            <a:ext cx="1280511" cy="353943"/>
          </a:xfrm>
          <a:prstGeom prst="rect">
            <a:avLst/>
          </a:prstGeom>
          <a:noFill/>
          <a:ln w="3175" cmpd="sng">
            <a:noFill/>
          </a:ln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1700" dirty="0" smtClean="0">
                <a:latin typeface="Arial"/>
                <a:cs typeface="Arial"/>
              </a:rPr>
              <a:t>N = 460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04799" y="-208240"/>
            <a:ext cx="86958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/>
            </a:r>
            <a:br>
              <a:rPr lang="en-US" sz="1500" b="1" dirty="0" smtClean="0"/>
            </a:br>
            <a:r>
              <a:rPr lang="en-US" sz="3300" b="1" dirty="0" smtClean="0">
                <a:latin typeface="Arial" pitchFamily="34" charset="0"/>
                <a:cs typeface="Arial" pitchFamily="34" charset="0"/>
              </a:rPr>
              <a:t>STC Identification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372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0" y="629920"/>
            <a:ext cx="8906405" cy="5862319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76200" y="1143000"/>
            <a:ext cx="9067800" cy="6705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latin typeface="Arial"/>
              <a:cs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480401" y="539600"/>
            <a:ext cx="1338329" cy="7416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14960" y="162560"/>
            <a:ext cx="8625840" cy="7416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-1" t="40552" r="24398" b="41581"/>
          <a:stretch/>
        </p:blipFill>
        <p:spPr>
          <a:xfrm>
            <a:off x="0" y="0"/>
            <a:ext cx="9144000" cy="701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35" name="Rectangle 34"/>
          <p:cNvSpPr/>
          <p:nvPr/>
        </p:nvSpPr>
        <p:spPr>
          <a:xfrm>
            <a:off x="883921" y="1310640"/>
            <a:ext cx="2036284" cy="1127760"/>
          </a:xfrm>
          <a:prstGeom prst="rect">
            <a:avLst/>
          </a:prstGeom>
          <a:solidFill>
            <a:schemeClr val="bg1"/>
          </a:solid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1178560" y="1324235"/>
            <a:ext cx="1767840" cy="9828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400" dirty="0" smtClean="0">
                <a:latin typeface="Arial"/>
                <a:cs typeface="Arial"/>
              </a:rPr>
              <a:t>Strong TT</a:t>
            </a:r>
          </a:p>
          <a:p>
            <a:pPr>
              <a:lnSpc>
                <a:spcPct val="140000"/>
              </a:lnSpc>
            </a:pPr>
            <a:r>
              <a:rPr lang="en-US" sz="1400" dirty="0" smtClean="0">
                <a:latin typeface="Arial"/>
                <a:cs typeface="Arial"/>
              </a:rPr>
              <a:t>Weak TT</a:t>
            </a:r>
          </a:p>
          <a:p>
            <a:pPr>
              <a:lnSpc>
                <a:spcPct val="140000"/>
              </a:lnSpc>
            </a:pPr>
            <a:r>
              <a:rPr lang="en-US" sz="1400" dirty="0" smtClean="0">
                <a:latin typeface="Arial"/>
                <a:cs typeface="Arial"/>
              </a:rPr>
              <a:t>Trough induced</a:t>
            </a:r>
          </a:p>
        </p:txBody>
      </p:sp>
      <p:cxnSp>
        <p:nvCxnSpPr>
          <p:cNvPr id="37" name="Straight Connector 36"/>
          <p:cNvCxnSpPr/>
          <p:nvPr/>
        </p:nvCxnSpPr>
        <p:spPr>
          <a:xfrm>
            <a:off x="985520" y="1574800"/>
            <a:ext cx="21336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983042" y="1863492"/>
            <a:ext cx="213360" cy="0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986759" y="2164575"/>
            <a:ext cx="213360" cy="0"/>
          </a:xfrm>
          <a:prstGeom prst="line">
            <a:avLst/>
          </a:prstGeom>
          <a:ln>
            <a:solidFill>
              <a:srgbClr val="3C6F2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6423102" y="797716"/>
            <a:ext cx="2308959" cy="4793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7042231" y="978529"/>
            <a:ext cx="1280511" cy="353943"/>
          </a:xfrm>
          <a:prstGeom prst="rect">
            <a:avLst/>
          </a:prstGeom>
          <a:noFill/>
          <a:ln w="3175" cmpd="sng">
            <a:noFill/>
          </a:ln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1700" dirty="0" smtClean="0">
                <a:latin typeface="Arial"/>
                <a:cs typeface="Arial"/>
              </a:rPr>
              <a:t>N = 222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04799" y="-208240"/>
            <a:ext cx="86958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/>
            </a:r>
            <a:br>
              <a:rPr lang="en-US" sz="1500" b="1" dirty="0" smtClean="0"/>
            </a:br>
            <a:r>
              <a:rPr lang="en-US" sz="3300" b="1" dirty="0" smtClean="0">
                <a:latin typeface="Arial" pitchFamily="34" charset="0"/>
                <a:cs typeface="Arial" pitchFamily="34" charset="0"/>
              </a:rPr>
              <a:t>STC Identification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837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/>
          <p:cNvSpPr txBox="1">
            <a:spLocks/>
          </p:cNvSpPr>
          <p:nvPr/>
        </p:nvSpPr>
        <p:spPr>
          <a:xfrm>
            <a:off x="76200" y="1143000"/>
            <a:ext cx="9067800" cy="6705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latin typeface="Arial"/>
              <a:cs typeface="Arial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-1" t="40552" r="24398" b="41581"/>
          <a:stretch/>
        </p:blipFill>
        <p:spPr>
          <a:xfrm>
            <a:off x="0" y="0"/>
            <a:ext cx="9144000" cy="701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83240" y="1018620"/>
            <a:ext cx="8960760" cy="45592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Formulate </a:t>
            </a:r>
            <a:r>
              <a:rPr lang="en-US" sz="2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objective identification technique </a:t>
            </a:r>
            <a:r>
              <a:rPr lang="en-US" sz="2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for detecting STC formation that incorporates PV2 and PV3</a:t>
            </a:r>
          </a:p>
          <a:p>
            <a:endParaRPr lang="en-US" sz="2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Apply objective identification technique to detect STC formation </a:t>
            </a:r>
            <a:r>
              <a:rPr lang="en-US" sz="2200" dirty="0" smtClean="0">
                <a:latin typeface="Arial"/>
                <a:cs typeface="Arial"/>
              </a:rPr>
              <a:t>using </a:t>
            </a:r>
            <a:r>
              <a:rPr lang="en-US" sz="2200" dirty="0">
                <a:latin typeface="Arial"/>
                <a:cs typeface="Arial"/>
              </a:rPr>
              <a:t>the </a:t>
            </a:r>
            <a:r>
              <a:rPr lang="en-US" sz="2200" dirty="0" smtClean="0">
                <a:latin typeface="Arial"/>
                <a:cs typeface="Arial"/>
              </a:rPr>
              <a:t>0.5</a:t>
            </a:r>
            <a:r>
              <a:rPr lang="en-US" sz="2200" dirty="0">
                <a:latin typeface="Arial"/>
                <a:cs typeface="Arial"/>
              </a:rPr>
              <a:t>° Climate Forecast System Reanalysis </a:t>
            </a:r>
            <a:r>
              <a:rPr lang="en-US" sz="2200" dirty="0" smtClean="0">
                <a:latin typeface="Arial"/>
                <a:cs typeface="Arial"/>
              </a:rPr>
              <a:t>(CFSR) dataset </a:t>
            </a:r>
            <a:r>
              <a:rPr lang="en-US" sz="2200" dirty="0">
                <a:latin typeface="Arial"/>
                <a:cs typeface="Arial"/>
              </a:rPr>
              <a:t/>
            </a:r>
            <a:br>
              <a:rPr lang="en-US" sz="2200" dirty="0">
                <a:latin typeface="Arial"/>
                <a:cs typeface="Arial"/>
              </a:rPr>
            </a:br>
            <a:endParaRPr lang="en-US" sz="2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Determine the time and location of STC formation in the subset </a:t>
            </a:r>
            <a:br>
              <a:rPr lang="en-US" sz="2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of baroclinically influenced tropical cyclogenesis cases during </a:t>
            </a:r>
            <a:br>
              <a:rPr lang="en-US" sz="2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latin typeface="Arial"/>
                <a:cs typeface="Arial"/>
              </a:rPr>
              <a:t>1979–2010 </a:t>
            </a:r>
            <a:r>
              <a:rPr lang="en-US" sz="2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using objective identification technique </a:t>
            </a:r>
          </a:p>
          <a:p>
            <a:endParaRPr lang="en-US" sz="2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Use the </a:t>
            </a:r>
            <a:r>
              <a:rPr lang="en-US" sz="2200" dirty="0" smtClean="0">
                <a:latin typeface="Arial"/>
                <a:cs typeface="Arial"/>
              </a:rPr>
              <a:t>time and location of STC formation to construct </a:t>
            </a:r>
            <a:br>
              <a:rPr lang="en-US" sz="2200" dirty="0" smtClean="0">
                <a:latin typeface="Arial"/>
                <a:cs typeface="Arial"/>
              </a:rPr>
            </a:br>
            <a:r>
              <a:rPr lang="en-US" sz="2200" dirty="0" smtClean="0">
                <a:latin typeface="Arial"/>
                <a:cs typeface="Arial"/>
              </a:rPr>
              <a:t>STC climatology</a:t>
            </a:r>
          </a:p>
          <a:p>
            <a:pPr marL="0" indent="0">
              <a:buNone/>
            </a:pPr>
            <a:endParaRPr lang="en-US" sz="2200" dirty="0" smtClean="0">
              <a:latin typeface="Arial"/>
              <a:cs typeface="Arial"/>
            </a:endParaRPr>
          </a:p>
          <a:p>
            <a:pPr marL="457200" lvl="1" indent="0">
              <a:buNone/>
            </a:pP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4799" y="-208240"/>
            <a:ext cx="86958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/>
            </a:r>
            <a:br>
              <a:rPr lang="en-US" sz="1500" b="1" dirty="0" smtClean="0"/>
            </a:br>
            <a:r>
              <a:rPr lang="en-US" sz="3300" b="1" dirty="0" smtClean="0">
                <a:latin typeface="Arial" pitchFamily="34" charset="0"/>
                <a:cs typeface="Arial" pitchFamily="34" charset="0"/>
              </a:rPr>
              <a:t>STC Identification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151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/>
          <p:cNvSpPr txBox="1">
            <a:spLocks/>
          </p:cNvSpPr>
          <p:nvPr/>
        </p:nvSpPr>
        <p:spPr>
          <a:xfrm>
            <a:off x="76200" y="1143000"/>
            <a:ext cx="9067800" cy="6705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latin typeface="Arial"/>
              <a:cs typeface="Arial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-1" t="40552" r="24398" b="41581"/>
          <a:stretch/>
        </p:blipFill>
        <p:spPr>
          <a:xfrm>
            <a:off x="0" y="0"/>
            <a:ext cx="9144000" cy="701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304799" y="-208240"/>
            <a:ext cx="86958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/>
            </a:r>
            <a:br>
              <a:rPr lang="en-US" sz="1500" b="1" dirty="0" smtClean="0"/>
            </a:br>
            <a:r>
              <a:rPr lang="en-US" sz="3300" b="1" dirty="0" smtClean="0">
                <a:latin typeface="Arial" pitchFamily="34" charset="0"/>
                <a:cs typeface="Arial" pitchFamily="34" charset="0"/>
              </a:rPr>
              <a:t>STC Identification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-133644" y="812800"/>
            <a:ext cx="9316720" cy="6045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>
                <a:latin typeface="Arial"/>
                <a:cs typeface="Arial"/>
              </a:rPr>
              <a:t>     </a:t>
            </a:r>
            <a:r>
              <a:rPr lang="en-US" sz="2100" dirty="0" smtClean="0">
                <a:latin typeface="Arial"/>
                <a:cs typeface="Arial"/>
              </a:rPr>
              <a:t>STC identified the first time </a:t>
            </a:r>
            <a:r>
              <a:rPr lang="en-US" sz="2100" b="1" dirty="0" smtClean="0">
                <a:latin typeface="Arial"/>
                <a:cs typeface="Arial"/>
              </a:rPr>
              <a:t>(t = t</a:t>
            </a:r>
            <a:r>
              <a:rPr lang="en-US" sz="2100" b="1" baseline="-25000" dirty="0" smtClean="0">
                <a:latin typeface="Arial"/>
                <a:cs typeface="Arial"/>
              </a:rPr>
              <a:t>0</a:t>
            </a:r>
            <a:r>
              <a:rPr lang="en-US" sz="2100" b="1" dirty="0" smtClean="0">
                <a:latin typeface="Arial"/>
                <a:cs typeface="Arial"/>
              </a:rPr>
              <a:t>)</a:t>
            </a:r>
            <a:r>
              <a:rPr lang="en-US" sz="2100" dirty="0" smtClean="0">
                <a:latin typeface="Arial"/>
                <a:cs typeface="Arial"/>
              </a:rPr>
              <a:t> at which the following criteria are met:</a:t>
            </a:r>
          </a:p>
          <a:p>
            <a:pPr marL="0" indent="0">
              <a:buNone/>
            </a:pPr>
            <a:endParaRPr lang="en-US" sz="2100" dirty="0">
              <a:latin typeface="Arial"/>
              <a:cs typeface="Arial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100" dirty="0" smtClean="0">
                <a:latin typeface="Arial"/>
                <a:cs typeface="Arial"/>
              </a:rPr>
              <a:t>     1)	There is a positive upper-tropospheric PV anomaly</a:t>
            </a:r>
            <a:r>
              <a:rPr lang="en-US" sz="2100" dirty="0">
                <a:latin typeface="Arial"/>
                <a:cs typeface="Arial"/>
              </a:rPr>
              <a:t> </a:t>
            </a:r>
            <a:r>
              <a:rPr lang="en-US" sz="2100" dirty="0" smtClean="0">
                <a:latin typeface="Arial"/>
                <a:cs typeface="Arial"/>
              </a:rPr>
              <a:t>and positive </a:t>
            </a:r>
            <a:br>
              <a:rPr lang="en-US" sz="2100" dirty="0" smtClean="0">
                <a:latin typeface="Arial"/>
                <a:cs typeface="Arial"/>
              </a:rPr>
            </a:br>
            <a:r>
              <a:rPr lang="en-US" sz="2100" dirty="0" smtClean="0">
                <a:latin typeface="Arial"/>
                <a:cs typeface="Arial"/>
              </a:rPr>
              <a:t> 	lower-tropospheric PV anomaly</a:t>
            </a:r>
            <a:r>
              <a:rPr lang="en-US" sz="2100" dirty="0">
                <a:latin typeface="Arial"/>
                <a:cs typeface="Arial"/>
              </a:rPr>
              <a:t> </a:t>
            </a:r>
            <a:r>
              <a:rPr lang="en-US" sz="2100" dirty="0" smtClean="0">
                <a:latin typeface="Arial"/>
                <a:cs typeface="Arial"/>
              </a:rPr>
              <a:t>over the cyclone center </a:t>
            </a:r>
            <a:br>
              <a:rPr lang="en-US" sz="2100" dirty="0" smtClean="0">
                <a:latin typeface="Arial"/>
                <a:cs typeface="Arial"/>
              </a:rPr>
            </a:br>
            <a:r>
              <a:rPr lang="en-US" sz="2100" dirty="0" smtClean="0">
                <a:latin typeface="Arial"/>
                <a:cs typeface="Arial"/>
              </a:rPr>
              <a:t> 	</a:t>
            </a:r>
            <a:r>
              <a:rPr lang="en-US" sz="2100" b="1" dirty="0" smtClean="0">
                <a:latin typeface="Arial"/>
                <a:cs typeface="Arial"/>
              </a:rPr>
              <a:t>(i.e., PV3 &gt; 0 and PV2 &gt; 0 at t </a:t>
            </a:r>
            <a:r>
              <a:rPr lang="en-US" sz="2100" b="1" dirty="0">
                <a:latin typeface="Arial"/>
                <a:cs typeface="Arial"/>
              </a:rPr>
              <a:t>= t</a:t>
            </a:r>
            <a:r>
              <a:rPr lang="en-US" sz="2100" b="1" baseline="-25000" dirty="0">
                <a:latin typeface="Arial"/>
                <a:cs typeface="Arial"/>
              </a:rPr>
              <a:t>0</a:t>
            </a:r>
            <a:r>
              <a:rPr lang="en-US" sz="2100" b="1" dirty="0" smtClean="0">
                <a:latin typeface="Arial"/>
                <a:cs typeface="Arial"/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endParaRPr lang="en-US" sz="2200" b="1" dirty="0" smtClean="0">
              <a:latin typeface="Arial"/>
              <a:cs typeface="Arial"/>
            </a:endParaRPr>
          </a:p>
          <a:p>
            <a:pPr marL="400050" lvl="1" indent="0">
              <a:buNone/>
            </a:pPr>
            <a:endParaRPr lang="en-US" sz="18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400" dirty="0" smtClean="0">
                <a:latin typeface="Arial"/>
                <a:cs typeface="Arial"/>
              </a:rPr>
              <a:t>  </a:t>
            </a:r>
            <a:endParaRPr lang="en-US" sz="15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2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035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/>
          <p:cNvSpPr txBox="1">
            <a:spLocks/>
          </p:cNvSpPr>
          <p:nvPr/>
        </p:nvSpPr>
        <p:spPr>
          <a:xfrm>
            <a:off x="76200" y="1143000"/>
            <a:ext cx="9067800" cy="6705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latin typeface="Arial"/>
              <a:cs typeface="Arial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-1" t="40552" r="24398" b="41581"/>
          <a:stretch/>
        </p:blipFill>
        <p:spPr>
          <a:xfrm>
            <a:off x="0" y="0"/>
            <a:ext cx="9144000" cy="701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304799" y="-208240"/>
            <a:ext cx="86958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/>
            </a:r>
            <a:br>
              <a:rPr lang="en-US" sz="1500" b="1" dirty="0" smtClean="0"/>
            </a:br>
            <a:r>
              <a:rPr lang="en-US" sz="3300" b="1" dirty="0" smtClean="0">
                <a:latin typeface="Arial" pitchFamily="34" charset="0"/>
                <a:cs typeface="Arial" pitchFamily="34" charset="0"/>
              </a:rPr>
              <a:t>STC Identification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-133644" y="812800"/>
            <a:ext cx="9316720" cy="6045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>
                <a:latin typeface="Arial"/>
                <a:cs typeface="Arial"/>
              </a:rPr>
              <a:t>     </a:t>
            </a:r>
            <a:r>
              <a:rPr lang="en-US" sz="2100" dirty="0" smtClean="0">
                <a:latin typeface="Arial"/>
                <a:cs typeface="Arial"/>
              </a:rPr>
              <a:t>STC identified the first time </a:t>
            </a:r>
            <a:r>
              <a:rPr lang="en-US" sz="2100" b="1" dirty="0" smtClean="0">
                <a:latin typeface="Arial"/>
                <a:cs typeface="Arial"/>
              </a:rPr>
              <a:t>(t = t</a:t>
            </a:r>
            <a:r>
              <a:rPr lang="en-US" sz="2100" b="1" baseline="-25000" dirty="0" smtClean="0">
                <a:latin typeface="Arial"/>
                <a:cs typeface="Arial"/>
              </a:rPr>
              <a:t>0</a:t>
            </a:r>
            <a:r>
              <a:rPr lang="en-US" sz="2100" b="1" dirty="0" smtClean="0">
                <a:latin typeface="Arial"/>
                <a:cs typeface="Arial"/>
              </a:rPr>
              <a:t>)</a:t>
            </a:r>
            <a:r>
              <a:rPr lang="en-US" sz="2100" dirty="0" smtClean="0">
                <a:latin typeface="Arial"/>
                <a:cs typeface="Arial"/>
              </a:rPr>
              <a:t> at which the following criteria are met:</a:t>
            </a:r>
          </a:p>
          <a:p>
            <a:pPr marL="0" indent="0">
              <a:buNone/>
            </a:pPr>
            <a:endParaRPr lang="en-US" sz="2100" dirty="0">
              <a:latin typeface="Arial"/>
              <a:cs typeface="Arial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100" dirty="0" smtClean="0">
                <a:latin typeface="Arial"/>
                <a:cs typeface="Arial"/>
              </a:rPr>
              <a:t>     1)	There is a positive upper-tropospheric PV anomaly</a:t>
            </a:r>
            <a:r>
              <a:rPr lang="en-US" sz="2100" dirty="0">
                <a:latin typeface="Arial"/>
                <a:cs typeface="Arial"/>
              </a:rPr>
              <a:t> </a:t>
            </a:r>
            <a:r>
              <a:rPr lang="en-US" sz="2100" dirty="0" smtClean="0">
                <a:latin typeface="Arial"/>
                <a:cs typeface="Arial"/>
              </a:rPr>
              <a:t>and positive </a:t>
            </a:r>
            <a:br>
              <a:rPr lang="en-US" sz="2100" dirty="0" smtClean="0">
                <a:latin typeface="Arial"/>
                <a:cs typeface="Arial"/>
              </a:rPr>
            </a:br>
            <a:r>
              <a:rPr lang="en-US" sz="2100" dirty="0" smtClean="0">
                <a:latin typeface="Arial"/>
                <a:cs typeface="Arial"/>
              </a:rPr>
              <a:t> 	lower-tropospheric PV anomaly</a:t>
            </a:r>
            <a:r>
              <a:rPr lang="en-US" sz="2100" dirty="0">
                <a:latin typeface="Arial"/>
                <a:cs typeface="Arial"/>
              </a:rPr>
              <a:t> </a:t>
            </a:r>
            <a:r>
              <a:rPr lang="en-US" sz="2100" dirty="0" smtClean="0">
                <a:latin typeface="Arial"/>
                <a:cs typeface="Arial"/>
              </a:rPr>
              <a:t>over the cyclone center </a:t>
            </a:r>
            <a:br>
              <a:rPr lang="en-US" sz="2100" dirty="0" smtClean="0">
                <a:latin typeface="Arial"/>
                <a:cs typeface="Arial"/>
              </a:rPr>
            </a:br>
            <a:r>
              <a:rPr lang="en-US" sz="2100" dirty="0" smtClean="0">
                <a:latin typeface="Arial"/>
                <a:cs typeface="Arial"/>
              </a:rPr>
              <a:t> 	</a:t>
            </a:r>
            <a:r>
              <a:rPr lang="en-US" sz="2100" b="1" dirty="0" smtClean="0">
                <a:latin typeface="Arial"/>
                <a:cs typeface="Arial"/>
              </a:rPr>
              <a:t>(i.e., PV3 &gt; 0 and PV2 &gt; 0 at t </a:t>
            </a:r>
            <a:r>
              <a:rPr lang="en-US" sz="2100" b="1" dirty="0">
                <a:latin typeface="Arial"/>
                <a:cs typeface="Arial"/>
              </a:rPr>
              <a:t>= t</a:t>
            </a:r>
            <a:r>
              <a:rPr lang="en-US" sz="2100" b="1" baseline="-25000" dirty="0">
                <a:latin typeface="Arial"/>
                <a:cs typeface="Arial"/>
              </a:rPr>
              <a:t>0</a:t>
            </a:r>
            <a:r>
              <a:rPr lang="en-US" sz="2100" b="1" dirty="0" smtClean="0">
                <a:latin typeface="Arial"/>
                <a:cs typeface="Arial"/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endParaRPr lang="en-US" sz="2100" dirty="0">
              <a:latin typeface="Arial"/>
              <a:cs typeface="Arial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100" dirty="0">
                <a:latin typeface="Arial"/>
                <a:cs typeface="Arial"/>
              </a:rPr>
              <a:t> </a:t>
            </a:r>
            <a:r>
              <a:rPr lang="en-US" sz="2100" dirty="0" smtClean="0">
                <a:latin typeface="Arial"/>
                <a:cs typeface="Arial"/>
              </a:rPr>
              <a:t>    2)</a:t>
            </a:r>
            <a:r>
              <a:rPr lang="en-US" sz="2100" dirty="0">
                <a:latin typeface="Arial"/>
                <a:cs typeface="Arial"/>
              </a:rPr>
              <a:t>	</a:t>
            </a:r>
            <a:r>
              <a:rPr lang="en-US" sz="2100" dirty="0" smtClean="0">
                <a:latin typeface="Arial"/>
                <a:cs typeface="Arial"/>
              </a:rPr>
              <a:t>The upper-tropospheric PV anomaly begins to be eroded by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100" dirty="0">
                <a:latin typeface="Arial"/>
                <a:cs typeface="Arial"/>
              </a:rPr>
              <a:t>	</a:t>
            </a:r>
            <a:r>
              <a:rPr lang="en-US" sz="2100" dirty="0" smtClean="0">
                <a:latin typeface="Arial"/>
                <a:cs typeface="Arial"/>
              </a:rPr>
              <a:t>midtropospheric </a:t>
            </a:r>
            <a:r>
              <a:rPr lang="en-US" sz="2100" dirty="0">
                <a:latin typeface="Arial"/>
                <a:cs typeface="Arial"/>
              </a:rPr>
              <a:t>latent </a:t>
            </a:r>
            <a:r>
              <a:rPr lang="en-US" sz="2100" dirty="0" smtClean="0">
                <a:latin typeface="Arial"/>
                <a:cs typeface="Arial"/>
              </a:rPr>
              <a:t>heat release </a:t>
            </a:r>
            <a:br>
              <a:rPr lang="en-US" sz="2100" dirty="0" smtClean="0">
                <a:latin typeface="Arial"/>
                <a:cs typeface="Arial"/>
              </a:rPr>
            </a:br>
            <a:r>
              <a:rPr lang="en-US" sz="2100" dirty="0" smtClean="0">
                <a:latin typeface="Arial"/>
                <a:cs typeface="Arial"/>
              </a:rPr>
              <a:t>            </a:t>
            </a:r>
            <a:r>
              <a:rPr lang="en-US" sz="2100" b="1" dirty="0" smtClean="0">
                <a:latin typeface="Arial"/>
                <a:cs typeface="Arial"/>
              </a:rPr>
              <a:t>(i.e.</a:t>
            </a:r>
            <a:r>
              <a:rPr lang="en-US" sz="2100" b="1" dirty="0">
                <a:latin typeface="Arial"/>
                <a:cs typeface="Arial"/>
              </a:rPr>
              <a:t>, </a:t>
            </a:r>
            <a:r>
              <a:rPr lang="en-US" sz="2100" b="1" dirty="0" smtClean="0">
                <a:latin typeface="Arial"/>
                <a:cs typeface="Arial"/>
              </a:rPr>
              <a:t>d(PV3)/</a:t>
            </a:r>
            <a:r>
              <a:rPr lang="en-US" sz="2100" b="1" dirty="0" err="1" smtClean="0">
                <a:latin typeface="Arial"/>
                <a:cs typeface="Arial"/>
              </a:rPr>
              <a:t>dt</a:t>
            </a:r>
            <a:r>
              <a:rPr lang="en-US" sz="2100" b="1" dirty="0" smtClean="0">
                <a:latin typeface="Arial"/>
                <a:cs typeface="Arial"/>
              </a:rPr>
              <a:t> &lt; </a:t>
            </a:r>
            <a:r>
              <a:rPr lang="en-US" sz="2100" b="1" dirty="0">
                <a:latin typeface="Arial"/>
                <a:cs typeface="Arial"/>
              </a:rPr>
              <a:t>0 </a:t>
            </a:r>
            <a:r>
              <a:rPr lang="en-US" sz="2100" b="1" dirty="0" smtClean="0">
                <a:latin typeface="Arial"/>
                <a:cs typeface="Arial"/>
              </a:rPr>
              <a:t>at </a:t>
            </a:r>
            <a:r>
              <a:rPr lang="en-US" sz="2100" b="1" dirty="0">
                <a:latin typeface="Arial"/>
                <a:cs typeface="Arial"/>
              </a:rPr>
              <a:t>t = </a:t>
            </a:r>
            <a:r>
              <a:rPr lang="en-US" sz="2100" b="1" dirty="0" smtClean="0">
                <a:latin typeface="Arial"/>
                <a:cs typeface="Arial"/>
              </a:rPr>
              <a:t>t</a:t>
            </a:r>
            <a:r>
              <a:rPr lang="en-US" sz="2100" b="1" baseline="-25000" dirty="0" smtClean="0">
                <a:latin typeface="Arial"/>
                <a:cs typeface="Arial"/>
              </a:rPr>
              <a:t>0 </a:t>
            </a:r>
            <a:r>
              <a:rPr lang="en-US" sz="2100" b="1" dirty="0" smtClean="0">
                <a:latin typeface="Arial"/>
                <a:cs typeface="Arial"/>
              </a:rPr>
              <a:t>+ 6 h and </a:t>
            </a:r>
            <a:r>
              <a:rPr lang="en-US" sz="2100" b="1" dirty="0">
                <a:latin typeface="Arial"/>
                <a:cs typeface="Arial"/>
              </a:rPr>
              <a:t>t</a:t>
            </a:r>
            <a:r>
              <a:rPr lang="en-US" sz="2100" b="1" baseline="-25000" dirty="0">
                <a:latin typeface="Arial"/>
                <a:cs typeface="Arial"/>
              </a:rPr>
              <a:t>0 </a:t>
            </a:r>
            <a:r>
              <a:rPr lang="en-US" sz="2100" b="1" dirty="0" smtClean="0">
                <a:latin typeface="Arial"/>
                <a:cs typeface="Arial"/>
              </a:rPr>
              <a:t>+ 12 h)</a:t>
            </a:r>
          </a:p>
          <a:p>
            <a:pPr marL="0" indent="0">
              <a:buNone/>
            </a:pPr>
            <a:endParaRPr lang="en-US" sz="2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660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/>
          <p:cNvSpPr txBox="1">
            <a:spLocks/>
          </p:cNvSpPr>
          <p:nvPr/>
        </p:nvSpPr>
        <p:spPr>
          <a:xfrm>
            <a:off x="76200" y="1143000"/>
            <a:ext cx="9067800" cy="6705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latin typeface="Arial"/>
              <a:cs typeface="Arial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-1" t="40552" r="24398" b="41581"/>
          <a:stretch/>
        </p:blipFill>
        <p:spPr>
          <a:xfrm>
            <a:off x="0" y="0"/>
            <a:ext cx="9144000" cy="701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304799" y="-208240"/>
            <a:ext cx="86958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/>
            </a:r>
            <a:br>
              <a:rPr lang="en-US" sz="1500" b="1" dirty="0" smtClean="0"/>
            </a:br>
            <a:r>
              <a:rPr lang="en-US" sz="3300" b="1" dirty="0" smtClean="0">
                <a:latin typeface="Arial" pitchFamily="34" charset="0"/>
                <a:cs typeface="Arial" pitchFamily="34" charset="0"/>
              </a:rPr>
              <a:t>STC Identification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-133644" y="812800"/>
            <a:ext cx="9316720" cy="6045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>
                <a:latin typeface="Arial"/>
                <a:cs typeface="Arial"/>
              </a:rPr>
              <a:t>     </a:t>
            </a:r>
            <a:r>
              <a:rPr lang="en-US" sz="2100" dirty="0" smtClean="0">
                <a:latin typeface="Arial"/>
                <a:cs typeface="Arial"/>
              </a:rPr>
              <a:t>STC identified the first time </a:t>
            </a:r>
            <a:r>
              <a:rPr lang="en-US" sz="2100" b="1" dirty="0" smtClean="0">
                <a:latin typeface="Arial"/>
                <a:cs typeface="Arial"/>
              </a:rPr>
              <a:t>(t = t</a:t>
            </a:r>
            <a:r>
              <a:rPr lang="en-US" sz="2100" b="1" baseline="-25000" dirty="0" smtClean="0">
                <a:latin typeface="Arial"/>
                <a:cs typeface="Arial"/>
              </a:rPr>
              <a:t>0</a:t>
            </a:r>
            <a:r>
              <a:rPr lang="en-US" sz="2100" b="1" dirty="0" smtClean="0">
                <a:latin typeface="Arial"/>
                <a:cs typeface="Arial"/>
              </a:rPr>
              <a:t>)</a:t>
            </a:r>
            <a:r>
              <a:rPr lang="en-US" sz="2100" dirty="0" smtClean="0">
                <a:latin typeface="Arial"/>
                <a:cs typeface="Arial"/>
              </a:rPr>
              <a:t> at which the following criteria are met:</a:t>
            </a:r>
          </a:p>
          <a:p>
            <a:pPr marL="0" indent="0">
              <a:buNone/>
            </a:pPr>
            <a:endParaRPr lang="en-US" sz="2100" dirty="0">
              <a:latin typeface="Arial"/>
              <a:cs typeface="Arial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100" dirty="0" smtClean="0">
                <a:latin typeface="Arial"/>
                <a:cs typeface="Arial"/>
              </a:rPr>
              <a:t>     1)	There is a positive upper-tropospheric PV anomaly</a:t>
            </a:r>
            <a:r>
              <a:rPr lang="en-US" sz="2100" dirty="0">
                <a:latin typeface="Arial"/>
                <a:cs typeface="Arial"/>
              </a:rPr>
              <a:t> </a:t>
            </a:r>
            <a:r>
              <a:rPr lang="en-US" sz="2100" dirty="0" smtClean="0">
                <a:latin typeface="Arial"/>
                <a:cs typeface="Arial"/>
              </a:rPr>
              <a:t>and positive </a:t>
            </a:r>
            <a:br>
              <a:rPr lang="en-US" sz="2100" dirty="0" smtClean="0">
                <a:latin typeface="Arial"/>
                <a:cs typeface="Arial"/>
              </a:rPr>
            </a:br>
            <a:r>
              <a:rPr lang="en-US" sz="2100" dirty="0" smtClean="0">
                <a:latin typeface="Arial"/>
                <a:cs typeface="Arial"/>
              </a:rPr>
              <a:t> 	lower-tropospheric PV anomaly</a:t>
            </a:r>
            <a:r>
              <a:rPr lang="en-US" sz="2100" dirty="0">
                <a:latin typeface="Arial"/>
                <a:cs typeface="Arial"/>
              </a:rPr>
              <a:t> </a:t>
            </a:r>
            <a:r>
              <a:rPr lang="en-US" sz="2100" dirty="0" smtClean="0">
                <a:latin typeface="Arial"/>
                <a:cs typeface="Arial"/>
              </a:rPr>
              <a:t>over the cyclone center </a:t>
            </a:r>
            <a:br>
              <a:rPr lang="en-US" sz="2100" dirty="0" smtClean="0">
                <a:latin typeface="Arial"/>
                <a:cs typeface="Arial"/>
              </a:rPr>
            </a:br>
            <a:r>
              <a:rPr lang="en-US" sz="2100" dirty="0" smtClean="0">
                <a:latin typeface="Arial"/>
                <a:cs typeface="Arial"/>
              </a:rPr>
              <a:t> 	</a:t>
            </a:r>
            <a:r>
              <a:rPr lang="en-US" sz="2100" b="1" dirty="0" smtClean="0">
                <a:latin typeface="Arial"/>
                <a:cs typeface="Arial"/>
              </a:rPr>
              <a:t>(i.e., PV3 &gt; 0 and PV2 &gt; 0 at t </a:t>
            </a:r>
            <a:r>
              <a:rPr lang="en-US" sz="2100" b="1" dirty="0">
                <a:latin typeface="Arial"/>
                <a:cs typeface="Arial"/>
              </a:rPr>
              <a:t>= t</a:t>
            </a:r>
            <a:r>
              <a:rPr lang="en-US" sz="2100" b="1" baseline="-25000" dirty="0">
                <a:latin typeface="Arial"/>
                <a:cs typeface="Arial"/>
              </a:rPr>
              <a:t>0</a:t>
            </a:r>
            <a:r>
              <a:rPr lang="en-US" sz="2100" b="1" dirty="0" smtClean="0">
                <a:latin typeface="Arial"/>
                <a:cs typeface="Arial"/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endParaRPr lang="en-US" sz="2100" dirty="0">
              <a:latin typeface="Arial"/>
              <a:cs typeface="Arial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100" dirty="0">
                <a:latin typeface="Arial"/>
                <a:cs typeface="Arial"/>
              </a:rPr>
              <a:t> </a:t>
            </a:r>
            <a:r>
              <a:rPr lang="en-US" sz="2100" dirty="0" smtClean="0">
                <a:latin typeface="Arial"/>
                <a:cs typeface="Arial"/>
              </a:rPr>
              <a:t>    2)</a:t>
            </a:r>
            <a:r>
              <a:rPr lang="en-US" sz="2100" dirty="0">
                <a:latin typeface="Arial"/>
                <a:cs typeface="Arial"/>
              </a:rPr>
              <a:t>	</a:t>
            </a:r>
            <a:r>
              <a:rPr lang="en-US" sz="2100" dirty="0" smtClean="0">
                <a:latin typeface="Arial"/>
                <a:cs typeface="Arial"/>
              </a:rPr>
              <a:t>The upper-tropospheric PV anomaly begins to be eroded by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100" dirty="0">
                <a:latin typeface="Arial"/>
                <a:cs typeface="Arial"/>
              </a:rPr>
              <a:t>	</a:t>
            </a:r>
            <a:r>
              <a:rPr lang="en-US" sz="2100" dirty="0" smtClean="0">
                <a:latin typeface="Arial"/>
                <a:cs typeface="Arial"/>
              </a:rPr>
              <a:t>midtropospheric latent heat release </a:t>
            </a:r>
            <a:br>
              <a:rPr lang="en-US" sz="2100" dirty="0" smtClean="0">
                <a:latin typeface="Arial"/>
                <a:cs typeface="Arial"/>
              </a:rPr>
            </a:br>
            <a:r>
              <a:rPr lang="en-US" sz="2100" dirty="0" smtClean="0">
                <a:latin typeface="Arial"/>
                <a:cs typeface="Arial"/>
              </a:rPr>
              <a:t>            </a:t>
            </a:r>
            <a:r>
              <a:rPr lang="en-US" sz="2100" b="1" dirty="0" smtClean="0">
                <a:latin typeface="Arial"/>
                <a:cs typeface="Arial"/>
              </a:rPr>
              <a:t>(i.e.</a:t>
            </a:r>
            <a:r>
              <a:rPr lang="en-US" sz="2100" b="1" dirty="0">
                <a:latin typeface="Arial"/>
                <a:cs typeface="Arial"/>
              </a:rPr>
              <a:t>, </a:t>
            </a:r>
            <a:r>
              <a:rPr lang="en-US" sz="2100" b="1" dirty="0" smtClean="0">
                <a:latin typeface="Arial"/>
                <a:cs typeface="Arial"/>
              </a:rPr>
              <a:t>d(PV3)/</a:t>
            </a:r>
            <a:r>
              <a:rPr lang="en-US" sz="2100" b="1" dirty="0" err="1" smtClean="0">
                <a:latin typeface="Arial"/>
                <a:cs typeface="Arial"/>
              </a:rPr>
              <a:t>dt</a:t>
            </a:r>
            <a:r>
              <a:rPr lang="en-US" sz="2100" b="1" dirty="0" smtClean="0">
                <a:latin typeface="Arial"/>
                <a:cs typeface="Arial"/>
              </a:rPr>
              <a:t> &lt; </a:t>
            </a:r>
            <a:r>
              <a:rPr lang="en-US" sz="2100" b="1" dirty="0">
                <a:latin typeface="Arial"/>
                <a:cs typeface="Arial"/>
              </a:rPr>
              <a:t>0 </a:t>
            </a:r>
            <a:r>
              <a:rPr lang="en-US" sz="2100" b="1" dirty="0" smtClean="0">
                <a:latin typeface="Arial"/>
                <a:cs typeface="Arial"/>
              </a:rPr>
              <a:t>at </a:t>
            </a:r>
            <a:r>
              <a:rPr lang="en-US" sz="2100" b="1" dirty="0">
                <a:latin typeface="Arial"/>
                <a:cs typeface="Arial"/>
              </a:rPr>
              <a:t>t = </a:t>
            </a:r>
            <a:r>
              <a:rPr lang="en-US" sz="2100" b="1" dirty="0" smtClean="0">
                <a:latin typeface="Arial"/>
                <a:cs typeface="Arial"/>
              </a:rPr>
              <a:t>t</a:t>
            </a:r>
            <a:r>
              <a:rPr lang="en-US" sz="2100" b="1" baseline="-25000" dirty="0" smtClean="0">
                <a:latin typeface="Arial"/>
                <a:cs typeface="Arial"/>
              </a:rPr>
              <a:t>0 </a:t>
            </a:r>
            <a:r>
              <a:rPr lang="en-US" sz="2100" b="1" dirty="0" smtClean="0">
                <a:latin typeface="Arial"/>
                <a:cs typeface="Arial"/>
              </a:rPr>
              <a:t>+ 6 h and </a:t>
            </a:r>
            <a:r>
              <a:rPr lang="en-US" sz="2100" b="1" dirty="0">
                <a:latin typeface="Arial"/>
                <a:cs typeface="Arial"/>
              </a:rPr>
              <a:t>t</a:t>
            </a:r>
            <a:r>
              <a:rPr lang="en-US" sz="2100" b="1" baseline="-25000" dirty="0">
                <a:latin typeface="Arial"/>
                <a:cs typeface="Arial"/>
              </a:rPr>
              <a:t>0 </a:t>
            </a:r>
            <a:r>
              <a:rPr lang="en-US" sz="2100" b="1" dirty="0" smtClean="0">
                <a:latin typeface="Arial"/>
                <a:cs typeface="Arial"/>
              </a:rPr>
              <a:t>+ 12 h)</a:t>
            </a:r>
          </a:p>
          <a:p>
            <a:pPr marL="0" indent="0">
              <a:spcBef>
                <a:spcPts val="0"/>
              </a:spcBef>
              <a:buNone/>
            </a:pPr>
            <a:endParaRPr lang="en-US" sz="2100" b="1" dirty="0">
              <a:latin typeface="Arial"/>
              <a:cs typeface="Arial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100" dirty="0" smtClean="0">
                <a:latin typeface="Arial"/>
                <a:cs typeface="Arial"/>
              </a:rPr>
              <a:t>     3)</a:t>
            </a:r>
            <a:r>
              <a:rPr lang="en-US" sz="2100" dirty="0">
                <a:latin typeface="Arial"/>
                <a:cs typeface="Arial"/>
              </a:rPr>
              <a:t>	The </a:t>
            </a:r>
            <a:r>
              <a:rPr lang="en-US" sz="2100" dirty="0" smtClean="0">
                <a:latin typeface="Arial"/>
                <a:cs typeface="Arial"/>
              </a:rPr>
              <a:t>magnitude of the upper</a:t>
            </a:r>
            <a:r>
              <a:rPr lang="en-US" sz="2100" dirty="0">
                <a:latin typeface="Arial"/>
                <a:cs typeface="Arial"/>
              </a:rPr>
              <a:t>-tropospheric PV anomaly </a:t>
            </a:r>
            <a:r>
              <a:rPr lang="en-US" sz="2100" dirty="0" smtClean="0">
                <a:latin typeface="Arial"/>
                <a:cs typeface="Arial"/>
              </a:rPr>
              <a:t>decreases </a:t>
            </a:r>
            <a:br>
              <a:rPr lang="en-US" sz="2100" dirty="0" smtClean="0">
                <a:latin typeface="Arial"/>
                <a:cs typeface="Arial"/>
              </a:rPr>
            </a:br>
            <a:r>
              <a:rPr lang="en-US" sz="2100" dirty="0" smtClean="0">
                <a:latin typeface="Arial"/>
                <a:cs typeface="Arial"/>
              </a:rPr>
              <a:t> 	faster than the magnitude of the lower</a:t>
            </a:r>
            <a:r>
              <a:rPr lang="en-US" sz="2100" dirty="0">
                <a:latin typeface="Arial"/>
                <a:cs typeface="Arial"/>
              </a:rPr>
              <a:t>-tropospheric </a:t>
            </a:r>
            <a:r>
              <a:rPr lang="en-US" sz="2100" dirty="0" smtClean="0">
                <a:latin typeface="Arial"/>
                <a:cs typeface="Arial"/>
              </a:rPr>
              <a:t>PV anomaly </a:t>
            </a:r>
            <a:r>
              <a:rPr lang="en-US" sz="2100" dirty="0">
                <a:latin typeface="Arial"/>
                <a:cs typeface="Arial"/>
              </a:rPr>
              <a:t/>
            </a:r>
            <a:br>
              <a:rPr lang="en-US" sz="2100" dirty="0">
                <a:latin typeface="Arial"/>
                <a:cs typeface="Arial"/>
              </a:rPr>
            </a:br>
            <a:r>
              <a:rPr lang="en-US" sz="2100" dirty="0">
                <a:latin typeface="Arial"/>
                <a:cs typeface="Arial"/>
              </a:rPr>
              <a:t>            </a:t>
            </a:r>
            <a:r>
              <a:rPr lang="en-US" sz="2100" b="1" dirty="0" smtClean="0">
                <a:latin typeface="Arial"/>
                <a:cs typeface="Arial"/>
              </a:rPr>
              <a:t>(i.e.</a:t>
            </a:r>
            <a:r>
              <a:rPr lang="en-US" sz="2100" b="1" dirty="0">
                <a:latin typeface="Arial"/>
                <a:cs typeface="Arial"/>
              </a:rPr>
              <a:t>, </a:t>
            </a:r>
            <a:r>
              <a:rPr lang="en-US" sz="2100" b="1" dirty="0" smtClean="0">
                <a:latin typeface="Arial"/>
                <a:cs typeface="Arial"/>
              </a:rPr>
              <a:t>d(PV3/PV2)/</a:t>
            </a:r>
            <a:r>
              <a:rPr lang="en-US" sz="2100" b="1" dirty="0" err="1" smtClean="0">
                <a:latin typeface="Arial"/>
                <a:cs typeface="Arial"/>
              </a:rPr>
              <a:t>dt</a:t>
            </a:r>
            <a:r>
              <a:rPr lang="en-US" sz="2100" b="1" dirty="0" smtClean="0">
                <a:latin typeface="Arial"/>
                <a:cs typeface="Arial"/>
              </a:rPr>
              <a:t> </a:t>
            </a:r>
            <a:r>
              <a:rPr lang="en-US" sz="2100" b="1" dirty="0">
                <a:latin typeface="Arial"/>
                <a:cs typeface="Arial"/>
              </a:rPr>
              <a:t>&lt; 0 at t = t</a:t>
            </a:r>
            <a:r>
              <a:rPr lang="en-US" sz="2100" b="1" baseline="-25000" dirty="0">
                <a:latin typeface="Arial"/>
                <a:cs typeface="Arial"/>
              </a:rPr>
              <a:t>0 </a:t>
            </a:r>
            <a:r>
              <a:rPr lang="en-US" sz="2100" b="1" dirty="0" smtClean="0">
                <a:latin typeface="Arial"/>
                <a:cs typeface="Arial"/>
              </a:rPr>
              <a:t>and </a:t>
            </a:r>
            <a:r>
              <a:rPr lang="en-US" sz="2100" b="1" dirty="0">
                <a:latin typeface="Arial"/>
                <a:cs typeface="Arial"/>
              </a:rPr>
              <a:t>t</a:t>
            </a:r>
            <a:r>
              <a:rPr lang="en-US" sz="2100" b="1" baseline="-25000" dirty="0">
                <a:latin typeface="Arial"/>
                <a:cs typeface="Arial"/>
              </a:rPr>
              <a:t>0 </a:t>
            </a:r>
            <a:r>
              <a:rPr lang="en-US" sz="2100" b="1" dirty="0" smtClean="0">
                <a:latin typeface="Arial"/>
                <a:cs typeface="Arial"/>
              </a:rPr>
              <a:t>+ 6 </a:t>
            </a:r>
            <a:r>
              <a:rPr lang="en-US" sz="2100" b="1" dirty="0">
                <a:latin typeface="Arial"/>
                <a:cs typeface="Arial"/>
              </a:rPr>
              <a:t>h</a:t>
            </a:r>
            <a:r>
              <a:rPr lang="en-US" sz="2100" b="1" dirty="0" smtClean="0">
                <a:latin typeface="Arial"/>
                <a:cs typeface="Arial"/>
              </a:rPr>
              <a:t>)</a:t>
            </a:r>
            <a:endParaRPr lang="en-US" sz="18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400" dirty="0" smtClean="0">
                <a:latin typeface="Arial"/>
                <a:cs typeface="Arial"/>
              </a:rPr>
              <a:t>  </a:t>
            </a:r>
            <a:endParaRPr lang="en-US" sz="15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2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380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/>
          <p:cNvSpPr txBox="1">
            <a:spLocks/>
          </p:cNvSpPr>
          <p:nvPr/>
        </p:nvSpPr>
        <p:spPr>
          <a:xfrm>
            <a:off x="76200" y="1143000"/>
            <a:ext cx="9067800" cy="6705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latin typeface="Arial"/>
              <a:cs typeface="Arial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-1" t="40552" r="24398" b="41581"/>
          <a:stretch/>
        </p:blipFill>
        <p:spPr>
          <a:xfrm>
            <a:off x="0" y="0"/>
            <a:ext cx="9144000" cy="701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304799" y="-208240"/>
            <a:ext cx="86958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/>
            </a:r>
            <a:br>
              <a:rPr lang="en-US" sz="1500" b="1" dirty="0" smtClean="0"/>
            </a:br>
            <a:r>
              <a:rPr lang="en-US" sz="3300" b="1" dirty="0" smtClean="0">
                <a:latin typeface="Arial" pitchFamily="34" charset="0"/>
                <a:cs typeface="Arial" pitchFamily="34" charset="0"/>
              </a:rPr>
              <a:t>STC Identification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-133644" y="812800"/>
            <a:ext cx="9316720" cy="6045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>
                <a:latin typeface="Arial"/>
                <a:cs typeface="Arial"/>
              </a:rPr>
              <a:t>     </a:t>
            </a:r>
            <a:r>
              <a:rPr lang="en-US" sz="2100" dirty="0" smtClean="0">
                <a:latin typeface="Arial"/>
                <a:cs typeface="Arial"/>
              </a:rPr>
              <a:t>STC identified the first time </a:t>
            </a:r>
            <a:r>
              <a:rPr lang="en-US" sz="2100" b="1" dirty="0" smtClean="0">
                <a:latin typeface="Arial"/>
                <a:cs typeface="Arial"/>
              </a:rPr>
              <a:t>(t = t</a:t>
            </a:r>
            <a:r>
              <a:rPr lang="en-US" sz="2100" b="1" baseline="-25000" dirty="0" smtClean="0">
                <a:latin typeface="Arial"/>
                <a:cs typeface="Arial"/>
              </a:rPr>
              <a:t>0</a:t>
            </a:r>
            <a:r>
              <a:rPr lang="en-US" sz="2100" b="1" dirty="0" smtClean="0">
                <a:latin typeface="Arial"/>
                <a:cs typeface="Arial"/>
              </a:rPr>
              <a:t>)</a:t>
            </a:r>
            <a:r>
              <a:rPr lang="en-US" sz="2100" dirty="0" smtClean="0">
                <a:latin typeface="Arial"/>
                <a:cs typeface="Arial"/>
              </a:rPr>
              <a:t> at which the following criteria are met:</a:t>
            </a:r>
          </a:p>
          <a:p>
            <a:pPr marL="0" indent="0">
              <a:buNone/>
            </a:pPr>
            <a:endParaRPr lang="en-US" sz="2100" dirty="0">
              <a:latin typeface="Arial"/>
              <a:cs typeface="Arial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100" dirty="0" smtClean="0">
                <a:latin typeface="Arial"/>
                <a:cs typeface="Arial"/>
              </a:rPr>
              <a:t>     1)	There is a positive upper-tropospheric PV anomaly</a:t>
            </a:r>
            <a:r>
              <a:rPr lang="en-US" sz="2100" dirty="0">
                <a:latin typeface="Arial"/>
                <a:cs typeface="Arial"/>
              </a:rPr>
              <a:t> </a:t>
            </a:r>
            <a:r>
              <a:rPr lang="en-US" sz="2100" dirty="0" smtClean="0">
                <a:latin typeface="Arial"/>
                <a:cs typeface="Arial"/>
              </a:rPr>
              <a:t>and positive </a:t>
            </a:r>
            <a:br>
              <a:rPr lang="en-US" sz="2100" dirty="0" smtClean="0">
                <a:latin typeface="Arial"/>
                <a:cs typeface="Arial"/>
              </a:rPr>
            </a:br>
            <a:r>
              <a:rPr lang="en-US" sz="2100" dirty="0" smtClean="0">
                <a:latin typeface="Arial"/>
                <a:cs typeface="Arial"/>
              </a:rPr>
              <a:t> 	lower-tropospheric PV anomaly</a:t>
            </a:r>
            <a:r>
              <a:rPr lang="en-US" sz="2100" dirty="0">
                <a:latin typeface="Arial"/>
                <a:cs typeface="Arial"/>
              </a:rPr>
              <a:t> </a:t>
            </a:r>
            <a:r>
              <a:rPr lang="en-US" sz="2100" dirty="0" smtClean="0">
                <a:latin typeface="Arial"/>
                <a:cs typeface="Arial"/>
              </a:rPr>
              <a:t>over the cyclone center </a:t>
            </a:r>
            <a:br>
              <a:rPr lang="en-US" sz="2100" dirty="0" smtClean="0">
                <a:latin typeface="Arial"/>
                <a:cs typeface="Arial"/>
              </a:rPr>
            </a:br>
            <a:r>
              <a:rPr lang="en-US" sz="2100" dirty="0" smtClean="0">
                <a:latin typeface="Arial"/>
                <a:cs typeface="Arial"/>
              </a:rPr>
              <a:t> 	</a:t>
            </a:r>
            <a:r>
              <a:rPr lang="en-US" sz="2100" b="1" dirty="0" smtClean="0">
                <a:latin typeface="Arial"/>
                <a:cs typeface="Arial"/>
              </a:rPr>
              <a:t>(i.e., PV3 &gt; 0 and PV2 &gt; 0 at t </a:t>
            </a:r>
            <a:r>
              <a:rPr lang="en-US" sz="2100" b="1" dirty="0">
                <a:latin typeface="Arial"/>
                <a:cs typeface="Arial"/>
              </a:rPr>
              <a:t>= t</a:t>
            </a:r>
            <a:r>
              <a:rPr lang="en-US" sz="2100" b="1" baseline="-25000" dirty="0">
                <a:latin typeface="Arial"/>
                <a:cs typeface="Arial"/>
              </a:rPr>
              <a:t>0</a:t>
            </a:r>
            <a:r>
              <a:rPr lang="en-US" sz="2100" b="1" dirty="0" smtClean="0">
                <a:latin typeface="Arial"/>
                <a:cs typeface="Arial"/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endParaRPr lang="en-US" sz="2100" dirty="0">
              <a:latin typeface="Arial"/>
              <a:cs typeface="Arial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100" dirty="0">
                <a:latin typeface="Arial"/>
                <a:cs typeface="Arial"/>
              </a:rPr>
              <a:t> </a:t>
            </a:r>
            <a:r>
              <a:rPr lang="en-US" sz="2100" dirty="0" smtClean="0">
                <a:latin typeface="Arial"/>
                <a:cs typeface="Arial"/>
              </a:rPr>
              <a:t>    2)</a:t>
            </a:r>
            <a:r>
              <a:rPr lang="en-US" sz="2100" dirty="0">
                <a:latin typeface="Arial"/>
                <a:cs typeface="Arial"/>
              </a:rPr>
              <a:t>	</a:t>
            </a:r>
            <a:r>
              <a:rPr lang="en-US" sz="2100" dirty="0" smtClean="0">
                <a:latin typeface="Arial"/>
                <a:cs typeface="Arial"/>
              </a:rPr>
              <a:t>The upper-tropospheric PV anomaly begins to be eroded by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100" dirty="0">
                <a:latin typeface="Arial"/>
                <a:cs typeface="Arial"/>
              </a:rPr>
              <a:t>	</a:t>
            </a:r>
            <a:r>
              <a:rPr lang="en-US" sz="2100" dirty="0" smtClean="0">
                <a:latin typeface="Arial"/>
                <a:cs typeface="Arial"/>
              </a:rPr>
              <a:t>midtropospheric latent heat release </a:t>
            </a:r>
            <a:br>
              <a:rPr lang="en-US" sz="2100" dirty="0" smtClean="0">
                <a:latin typeface="Arial"/>
                <a:cs typeface="Arial"/>
              </a:rPr>
            </a:br>
            <a:r>
              <a:rPr lang="en-US" sz="2100" dirty="0" smtClean="0">
                <a:latin typeface="Arial"/>
                <a:cs typeface="Arial"/>
              </a:rPr>
              <a:t>            </a:t>
            </a:r>
            <a:r>
              <a:rPr lang="en-US" sz="2100" b="1" dirty="0" smtClean="0">
                <a:latin typeface="Arial"/>
                <a:cs typeface="Arial"/>
              </a:rPr>
              <a:t>(i.e.</a:t>
            </a:r>
            <a:r>
              <a:rPr lang="en-US" sz="2100" b="1" dirty="0">
                <a:latin typeface="Arial"/>
                <a:cs typeface="Arial"/>
              </a:rPr>
              <a:t>, </a:t>
            </a:r>
            <a:r>
              <a:rPr lang="en-US" sz="2100" b="1" dirty="0" smtClean="0">
                <a:latin typeface="Arial"/>
                <a:cs typeface="Arial"/>
              </a:rPr>
              <a:t>d(PV3)/</a:t>
            </a:r>
            <a:r>
              <a:rPr lang="en-US" sz="2100" b="1" dirty="0" err="1" smtClean="0">
                <a:latin typeface="Arial"/>
                <a:cs typeface="Arial"/>
              </a:rPr>
              <a:t>dt</a:t>
            </a:r>
            <a:r>
              <a:rPr lang="en-US" sz="2100" b="1" dirty="0" smtClean="0">
                <a:latin typeface="Arial"/>
                <a:cs typeface="Arial"/>
              </a:rPr>
              <a:t> &lt; </a:t>
            </a:r>
            <a:r>
              <a:rPr lang="en-US" sz="2100" b="1" dirty="0">
                <a:latin typeface="Arial"/>
                <a:cs typeface="Arial"/>
              </a:rPr>
              <a:t>0 </a:t>
            </a:r>
            <a:r>
              <a:rPr lang="en-US" sz="2100" b="1" dirty="0" smtClean="0">
                <a:latin typeface="Arial"/>
                <a:cs typeface="Arial"/>
              </a:rPr>
              <a:t>at </a:t>
            </a:r>
            <a:r>
              <a:rPr lang="en-US" sz="2100" b="1" dirty="0">
                <a:latin typeface="Arial"/>
                <a:cs typeface="Arial"/>
              </a:rPr>
              <a:t>t = </a:t>
            </a:r>
            <a:r>
              <a:rPr lang="en-US" sz="2100" b="1" dirty="0" smtClean="0">
                <a:latin typeface="Arial"/>
                <a:cs typeface="Arial"/>
              </a:rPr>
              <a:t>t</a:t>
            </a:r>
            <a:r>
              <a:rPr lang="en-US" sz="2100" b="1" baseline="-25000" dirty="0" smtClean="0">
                <a:latin typeface="Arial"/>
                <a:cs typeface="Arial"/>
              </a:rPr>
              <a:t>0 </a:t>
            </a:r>
            <a:r>
              <a:rPr lang="en-US" sz="2100" b="1" dirty="0" smtClean="0">
                <a:latin typeface="Arial"/>
                <a:cs typeface="Arial"/>
              </a:rPr>
              <a:t>+ 6 h and </a:t>
            </a:r>
            <a:r>
              <a:rPr lang="en-US" sz="2100" b="1" dirty="0">
                <a:latin typeface="Arial"/>
                <a:cs typeface="Arial"/>
              </a:rPr>
              <a:t>t</a:t>
            </a:r>
            <a:r>
              <a:rPr lang="en-US" sz="2100" b="1" baseline="-25000" dirty="0">
                <a:latin typeface="Arial"/>
                <a:cs typeface="Arial"/>
              </a:rPr>
              <a:t>0 </a:t>
            </a:r>
            <a:r>
              <a:rPr lang="en-US" sz="2100" b="1" dirty="0" smtClean="0">
                <a:latin typeface="Arial"/>
                <a:cs typeface="Arial"/>
              </a:rPr>
              <a:t>+ 12 h)</a:t>
            </a:r>
          </a:p>
          <a:p>
            <a:pPr marL="0" indent="0">
              <a:spcBef>
                <a:spcPts val="0"/>
              </a:spcBef>
              <a:buNone/>
            </a:pPr>
            <a:endParaRPr lang="en-US" sz="2100" b="1" dirty="0">
              <a:latin typeface="Arial"/>
              <a:cs typeface="Arial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100" dirty="0" smtClean="0">
                <a:latin typeface="Arial"/>
                <a:cs typeface="Arial"/>
              </a:rPr>
              <a:t>     3)</a:t>
            </a:r>
            <a:r>
              <a:rPr lang="en-US" sz="2100" dirty="0">
                <a:latin typeface="Arial"/>
                <a:cs typeface="Arial"/>
              </a:rPr>
              <a:t>	The </a:t>
            </a:r>
            <a:r>
              <a:rPr lang="en-US" sz="2100" dirty="0" smtClean="0">
                <a:latin typeface="Arial"/>
                <a:cs typeface="Arial"/>
              </a:rPr>
              <a:t>magnitude of the upper</a:t>
            </a:r>
            <a:r>
              <a:rPr lang="en-US" sz="2100" dirty="0">
                <a:latin typeface="Arial"/>
                <a:cs typeface="Arial"/>
              </a:rPr>
              <a:t>-tropospheric PV anomaly </a:t>
            </a:r>
            <a:r>
              <a:rPr lang="en-US" sz="2100" dirty="0" smtClean="0">
                <a:latin typeface="Arial"/>
                <a:cs typeface="Arial"/>
              </a:rPr>
              <a:t>decreases </a:t>
            </a:r>
            <a:br>
              <a:rPr lang="en-US" sz="2100" dirty="0" smtClean="0">
                <a:latin typeface="Arial"/>
                <a:cs typeface="Arial"/>
              </a:rPr>
            </a:br>
            <a:r>
              <a:rPr lang="en-US" sz="2100" dirty="0" smtClean="0">
                <a:latin typeface="Arial"/>
                <a:cs typeface="Arial"/>
              </a:rPr>
              <a:t> 	faster than the magnitude of the lower</a:t>
            </a:r>
            <a:r>
              <a:rPr lang="en-US" sz="2100" dirty="0">
                <a:latin typeface="Arial"/>
                <a:cs typeface="Arial"/>
              </a:rPr>
              <a:t>-tropospheric </a:t>
            </a:r>
            <a:r>
              <a:rPr lang="en-US" sz="2100" dirty="0" smtClean="0">
                <a:latin typeface="Arial"/>
                <a:cs typeface="Arial"/>
              </a:rPr>
              <a:t>PV anomaly </a:t>
            </a:r>
            <a:r>
              <a:rPr lang="en-US" sz="2100" dirty="0">
                <a:latin typeface="Arial"/>
                <a:cs typeface="Arial"/>
              </a:rPr>
              <a:t/>
            </a:r>
            <a:br>
              <a:rPr lang="en-US" sz="2100" dirty="0">
                <a:latin typeface="Arial"/>
                <a:cs typeface="Arial"/>
              </a:rPr>
            </a:br>
            <a:r>
              <a:rPr lang="en-US" sz="2100" dirty="0">
                <a:latin typeface="Arial"/>
                <a:cs typeface="Arial"/>
              </a:rPr>
              <a:t>            </a:t>
            </a:r>
            <a:r>
              <a:rPr lang="en-US" sz="2100" b="1" dirty="0" smtClean="0">
                <a:latin typeface="Arial"/>
                <a:cs typeface="Arial"/>
              </a:rPr>
              <a:t>(i.e.</a:t>
            </a:r>
            <a:r>
              <a:rPr lang="en-US" sz="2100" b="1" dirty="0">
                <a:latin typeface="Arial"/>
                <a:cs typeface="Arial"/>
              </a:rPr>
              <a:t>, </a:t>
            </a:r>
            <a:r>
              <a:rPr lang="en-US" sz="2100" b="1" dirty="0" smtClean="0">
                <a:latin typeface="Arial"/>
                <a:cs typeface="Arial"/>
              </a:rPr>
              <a:t>d(PV3/PV2)/</a:t>
            </a:r>
            <a:r>
              <a:rPr lang="en-US" sz="2100" b="1" dirty="0" err="1" smtClean="0">
                <a:latin typeface="Arial"/>
                <a:cs typeface="Arial"/>
              </a:rPr>
              <a:t>dt</a:t>
            </a:r>
            <a:r>
              <a:rPr lang="en-US" sz="2100" b="1" dirty="0" smtClean="0">
                <a:latin typeface="Arial"/>
                <a:cs typeface="Arial"/>
              </a:rPr>
              <a:t> </a:t>
            </a:r>
            <a:r>
              <a:rPr lang="en-US" sz="2100" b="1" dirty="0">
                <a:latin typeface="Arial"/>
                <a:cs typeface="Arial"/>
              </a:rPr>
              <a:t>&lt; 0 at t = t</a:t>
            </a:r>
            <a:r>
              <a:rPr lang="en-US" sz="2100" b="1" baseline="-25000" dirty="0">
                <a:latin typeface="Arial"/>
                <a:cs typeface="Arial"/>
              </a:rPr>
              <a:t>0 </a:t>
            </a:r>
            <a:r>
              <a:rPr lang="en-US" sz="2100" b="1" dirty="0" smtClean="0">
                <a:latin typeface="Arial"/>
                <a:cs typeface="Arial"/>
              </a:rPr>
              <a:t>and </a:t>
            </a:r>
            <a:r>
              <a:rPr lang="en-US" sz="2100" b="1" dirty="0">
                <a:latin typeface="Arial"/>
                <a:cs typeface="Arial"/>
              </a:rPr>
              <a:t>t</a:t>
            </a:r>
            <a:r>
              <a:rPr lang="en-US" sz="2100" b="1" baseline="-25000" dirty="0">
                <a:latin typeface="Arial"/>
                <a:cs typeface="Arial"/>
              </a:rPr>
              <a:t>0 </a:t>
            </a:r>
            <a:r>
              <a:rPr lang="en-US" sz="2100" b="1" dirty="0" smtClean="0">
                <a:latin typeface="Arial"/>
                <a:cs typeface="Arial"/>
              </a:rPr>
              <a:t>+ 6 </a:t>
            </a:r>
            <a:r>
              <a:rPr lang="en-US" sz="2100" b="1" dirty="0">
                <a:latin typeface="Arial"/>
                <a:cs typeface="Arial"/>
              </a:rPr>
              <a:t>h</a:t>
            </a:r>
            <a:r>
              <a:rPr lang="en-US" sz="2100" b="1" dirty="0" smtClean="0">
                <a:latin typeface="Arial"/>
                <a:cs typeface="Arial"/>
              </a:rPr>
              <a:t>)</a:t>
            </a:r>
            <a:endParaRPr lang="en-US" sz="2100" b="1" dirty="0">
              <a:latin typeface="Arial"/>
              <a:cs typeface="Arial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100" b="1" dirty="0">
              <a:latin typeface="Arial"/>
              <a:cs typeface="Arial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100" dirty="0">
                <a:latin typeface="Arial"/>
                <a:cs typeface="Arial"/>
              </a:rPr>
              <a:t>     </a:t>
            </a:r>
            <a:r>
              <a:rPr lang="en-US" sz="2100" dirty="0" smtClean="0">
                <a:latin typeface="Arial"/>
                <a:cs typeface="Arial"/>
              </a:rPr>
              <a:t>4)</a:t>
            </a:r>
            <a:r>
              <a:rPr lang="en-US" sz="2100" dirty="0">
                <a:latin typeface="Arial"/>
                <a:cs typeface="Arial"/>
              </a:rPr>
              <a:t>	The </a:t>
            </a:r>
            <a:r>
              <a:rPr lang="en-US" sz="2100" dirty="0" smtClean="0">
                <a:latin typeface="Arial"/>
                <a:cs typeface="Arial"/>
              </a:rPr>
              <a:t>cyclone has not been classified by NHC as a </a:t>
            </a:r>
            <a:r>
              <a:rPr lang="en-US" sz="2100" dirty="0">
                <a:latin typeface="Arial"/>
                <a:cs typeface="Arial"/>
              </a:rPr>
              <a:t>hurricane (HU) </a:t>
            </a:r>
            <a:r>
              <a:rPr lang="en-US" sz="2100" dirty="0" smtClean="0">
                <a:latin typeface="Arial"/>
                <a:cs typeface="Arial"/>
              </a:rPr>
              <a:t/>
            </a:r>
            <a:br>
              <a:rPr lang="en-US" sz="2100" dirty="0" smtClean="0">
                <a:latin typeface="Arial"/>
                <a:cs typeface="Arial"/>
              </a:rPr>
            </a:br>
            <a:r>
              <a:rPr lang="en-US" sz="2100" dirty="0" smtClean="0">
                <a:latin typeface="Arial"/>
                <a:cs typeface="Arial"/>
              </a:rPr>
              <a:t>	or tropical </a:t>
            </a:r>
            <a:r>
              <a:rPr lang="en-US" sz="2100" dirty="0">
                <a:latin typeface="Arial"/>
                <a:cs typeface="Arial"/>
              </a:rPr>
              <a:t>storm (TS) at t = </a:t>
            </a:r>
            <a:r>
              <a:rPr lang="en-US" sz="2100" dirty="0" smtClean="0">
                <a:latin typeface="Arial"/>
                <a:cs typeface="Arial"/>
              </a:rPr>
              <a:t>t</a:t>
            </a:r>
            <a:r>
              <a:rPr lang="en-US" sz="2100" baseline="-25000" dirty="0" smtClean="0">
                <a:latin typeface="Arial"/>
                <a:cs typeface="Arial"/>
              </a:rPr>
              <a:t>0</a:t>
            </a:r>
            <a:r>
              <a:rPr lang="en-US" sz="2100" dirty="0" smtClean="0">
                <a:latin typeface="Arial"/>
                <a:cs typeface="Arial"/>
              </a:rPr>
              <a:t>, or as a tropical depression (TD) </a:t>
            </a:r>
            <a:br>
              <a:rPr lang="en-US" sz="2100" dirty="0" smtClean="0">
                <a:latin typeface="Arial"/>
                <a:cs typeface="Arial"/>
              </a:rPr>
            </a:br>
            <a:r>
              <a:rPr lang="en-US" sz="2100" dirty="0" smtClean="0">
                <a:latin typeface="Arial"/>
                <a:cs typeface="Arial"/>
              </a:rPr>
              <a:t>	for </a:t>
            </a:r>
            <a:r>
              <a:rPr lang="en-US" sz="2100" dirty="0">
                <a:latin typeface="Arial"/>
                <a:cs typeface="Arial"/>
              </a:rPr>
              <a:t>≥ 12 h </a:t>
            </a:r>
            <a:r>
              <a:rPr lang="en-US" sz="2100" dirty="0" smtClean="0">
                <a:latin typeface="Arial"/>
                <a:cs typeface="Arial"/>
              </a:rPr>
              <a:t>prior </a:t>
            </a:r>
            <a:r>
              <a:rPr lang="en-US" sz="2100" dirty="0">
                <a:latin typeface="Arial"/>
                <a:cs typeface="Arial"/>
              </a:rPr>
              <a:t>to t = </a:t>
            </a:r>
            <a:r>
              <a:rPr lang="en-US" sz="2100" dirty="0" smtClean="0">
                <a:latin typeface="Arial"/>
                <a:cs typeface="Arial"/>
              </a:rPr>
              <a:t>t</a:t>
            </a:r>
            <a:r>
              <a:rPr lang="en-US" sz="2100" baseline="-25000" dirty="0" smtClean="0">
                <a:latin typeface="Arial"/>
                <a:cs typeface="Arial"/>
              </a:rPr>
              <a:t>0</a:t>
            </a:r>
            <a:endParaRPr lang="en-US" sz="2200" b="1" dirty="0" smtClean="0">
              <a:latin typeface="Arial"/>
              <a:cs typeface="Arial"/>
            </a:endParaRPr>
          </a:p>
          <a:p>
            <a:pPr marL="400050" lvl="1" indent="0">
              <a:buNone/>
            </a:pPr>
            <a:endParaRPr lang="en-US" sz="18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400" dirty="0" smtClean="0">
                <a:latin typeface="Arial"/>
                <a:cs typeface="Arial"/>
              </a:rPr>
              <a:t>  </a:t>
            </a:r>
            <a:endParaRPr lang="en-US" sz="15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2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680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-1" t="40552" r="24398" b="41581"/>
          <a:stretch/>
        </p:blipFill>
        <p:spPr>
          <a:xfrm>
            <a:off x="0" y="0"/>
            <a:ext cx="9144000" cy="701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18" name="TextBox 17"/>
          <p:cNvSpPr txBox="1"/>
          <p:nvPr/>
        </p:nvSpPr>
        <p:spPr>
          <a:xfrm>
            <a:off x="304800" y="-208240"/>
            <a:ext cx="69342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/>
            </a:r>
            <a:br>
              <a:rPr lang="en-US" sz="1500" b="1" dirty="0" smtClean="0"/>
            </a:br>
            <a:r>
              <a:rPr lang="en-US" sz="3300" b="1" dirty="0" smtClean="0">
                <a:latin typeface="Arial" pitchFamily="34" charset="0"/>
                <a:cs typeface="Arial" pitchFamily="34" charset="0"/>
              </a:rPr>
              <a:t>Motivation</a:t>
            </a:r>
          </a:p>
          <a:p>
            <a:pPr algn="ctr"/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228600" y="1219200"/>
            <a:ext cx="8686800" cy="3581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There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is currently no objective set of characteristics used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2400" dirty="0" smtClean="0">
                <a:latin typeface="Arial" pitchFamily="34" charset="0"/>
                <a:cs typeface="Arial" pitchFamily="34" charset="0"/>
              </a:rPr>
            </a:br>
            <a:r>
              <a:rPr lang="en-US" sz="2400" dirty="0" smtClean="0">
                <a:latin typeface="Arial" pitchFamily="34" charset="0"/>
                <a:cs typeface="Arial" pitchFamily="34" charset="0"/>
              </a:rPr>
              <a:t>to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define subtropical cyclones (STCs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hybrid nature of STCs makes them likely candidates </a:t>
            </a:r>
            <a:br>
              <a:rPr lang="en-US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to 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become tropical cyclones (TCs) via the tropical 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transition (TT) process</a:t>
            </a: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Few studies address the relationship 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between 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STCs, 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TC development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and 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high-impact weather 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events</a:t>
            </a:r>
            <a:endParaRPr lang="en-US" sz="2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025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/>
          <p:cNvSpPr txBox="1">
            <a:spLocks/>
          </p:cNvSpPr>
          <p:nvPr/>
        </p:nvSpPr>
        <p:spPr>
          <a:xfrm>
            <a:off x="76200" y="1143000"/>
            <a:ext cx="9067800" cy="6705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latin typeface="Arial"/>
              <a:cs typeface="Arial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-1" t="40552" r="24398" b="41581"/>
          <a:stretch/>
        </p:blipFill>
        <p:spPr>
          <a:xfrm>
            <a:off x="0" y="0"/>
            <a:ext cx="9144000" cy="701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91" name="TextBox 90"/>
          <p:cNvSpPr txBox="1"/>
          <p:nvPr/>
        </p:nvSpPr>
        <p:spPr>
          <a:xfrm>
            <a:off x="6182961" y="868709"/>
            <a:ext cx="28575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u="sng" dirty="0" smtClean="0">
                <a:latin typeface="Arial"/>
                <a:cs typeface="Arial"/>
              </a:rPr>
              <a:t>Criteria:</a:t>
            </a:r>
            <a:endParaRPr lang="en-US" sz="2200" b="1" u="sng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107" name="Group 106"/>
          <p:cNvGrpSpPr/>
          <p:nvPr/>
        </p:nvGrpSpPr>
        <p:grpSpPr>
          <a:xfrm>
            <a:off x="0" y="768706"/>
            <a:ext cx="6200287" cy="5431471"/>
            <a:chOff x="0" y="853999"/>
            <a:chExt cx="6200287" cy="5431471"/>
          </a:xfrm>
        </p:grpSpPr>
        <p:pic>
          <p:nvPicPr>
            <p:cNvPr id="108" name="Picture 107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1" y="1117600"/>
              <a:ext cx="6075420" cy="4551067"/>
            </a:xfrm>
            <a:prstGeom prst="rect">
              <a:avLst/>
            </a:prstGeom>
          </p:spPr>
        </p:pic>
        <p:pic>
          <p:nvPicPr>
            <p:cNvPr id="109" name="Picture 108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1113691"/>
              <a:ext cx="6076462" cy="4545429"/>
            </a:xfrm>
            <a:prstGeom prst="rect">
              <a:avLst/>
            </a:prstGeom>
          </p:spPr>
        </p:pic>
        <p:grpSp>
          <p:nvGrpSpPr>
            <p:cNvPr id="110" name="Group 109"/>
            <p:cNvGrpSpPr/>
            <p:nvPr/>
          </p:nvGrpSpPr>
          <p:grpSpPr>
            <a:xfrm>
              <a:off x="1721894" y="1407989"/>
              <a:ext cx="3547930" cy="4109805"/>
              <a:chOff x="1721894" y="1407989"/>
              <a:chExt cx="3547930" cy="4109805"/>
            </a:xfrm>
          </p:grpSpPr>
          <p:sp>
            <p:nvSpPr>
              <p:cNvPr id="159" name="Rectangle 158"/>
              <p:cNvSpPr/>
              <p:nvPr/>
            </p:nvSpPr>
            <p:spPr>
              <a:xfrm>
                <a:off x="2568573" y="1407989"/>
                <a:ext cx="2701251" cy="4109805"/>
              </a:xfrm>
              <a:prstGeom prst="rect">
                <a:avLst/>
              </a:prstGeom>
              <a:solidFill>
                <a:srgbClr val="F57677">
                  <a:alpha val="3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Rectangle 159"/>
              <p:cNvSpPr/>
              <p:nvPr/>
            </p:nvSpPr>
            <p:spPr>
              <a:xfrm>
                <a:off x="1721894" y="1408122"/>
                <a:ext cx="432853" cy="4109672"/>
              </a:xfrm>
              <a:prstGeom prst="rect">
                <a:avLst/>
              </a:prstGeom>
              <a:solidFill>
                <a:srgbClr val="28A726">
                  <a:alpha val="26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Rectangle 160"/>
              <p:cNvSpPr/>
              <p:nvPr/>
            </p:nvSpPr>
            <p:spPr>
              <a:xfrm>
                <a:off x="2154747" y="1407989"/>
                <a:ext cx="413826" cy="4109805"/>
              </a:xfrm>
              <a:prstGeom prst="rect">
                <a:avLst/>
              </a:prstGeom>
              <a:solidFill>
                <a:srgbClr val="3366FF">
                  <a:alpha val="33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1" name="Group 110"/>
            <p:cNvGrpSpPr/>
            <p:nvPr/>
          </p:nvGrpSpPr>
          <p:grpSpPr>
            <a:xfrm>
              <a:off x="111895" y="5435762"/>
              <a:ext cx="5745859" cy="849708"/>
              <a:chOff x="111895" y="5435762"/>
              <a:chExt cx="5745859" cy="849708"/>
            </a:xfrm>
          </p:grpSpPr>
          <p:sp>
            <p:nvSpPr>
              <p:cNvPr id="126" name="Rectangle 125"/>
              <p:cNvSpPr/>
              <p:nvPr/>
            </p:nvSpPr>
            <p:spPr>
              <a:xfrm>
                <a:off x="111895" y="5561372"/>
                <a:ext cx="5745859" cy="4769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TextBox 126"/>
              <p:cNvSpPr txBox="1"/>
              <p:nvPr/>
            </p:nvSpPr>
            <p:spPr>
              <a:xfrm rot="16200000">
                <a:off x="1585924" y="5715860"/>
                <a:ext cx="676616" cy="292388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300" dirty="0" smtClean="0">
                    <a:latin typeface="Arial"/>
                    <a:cs typeface="Arial"/>
                  </a:rPr>
                  <a:t>8 Nov</a:t>
                </a:r>
                <a:endParaRPr lang="en-US" sz="1300" dirty="0">
                  <a:latin typeface="Arial"/>
                  <a:cs typeface="Arial"/>
                </a:endParaRPr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 rot="16200000">
                <a:off x="3227645" y="5744188"/>
                <a:ext cx="733277" cy="292388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300" dirty="0" smtClean="0">
                    <a:latin typeface="Arial"/>
                    <a:cs typeface="Arial"/>
                  </a:rPr>
                  <a:t>10 Nov</a:t>
                </a:r>
                <a:endParaRPr lang="en-US" sz="1300" dirty="0">
                  <a:latin typeface="Arial"/>
                  <a:cs typeface="Arial"/>
                </a:endParaRPr>
              </a:p>
            </p:txBody>
          </p:sp>
          <p:sp>
            <p:nvSpPr>
              <p:cNvPr id="129" name="TextBox 128"/>
              <p:cNvSpPr txBox="1"/>
              <p:nvPr/>
            </p:nvSpPr>
            <p:spPr>
              <a:xfrm rot="16200000">
                <a:off x="750474" y="5715589"/>
                <a:ext cx="676616" cy="292388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300" dirty="0">
                    <a:latin typeface="Arial"/>
                    <a:cs typeface="Arial"/>
                  </a:rPr>
                  <a:t>7</a:t>
                </a:r>
                <a:r>
                  <a:rPr lang="en-US" sz="1300" dirty="0" smtClean="0">
                    <a:latin typeface="Arial"/>
                    <a:cs typeface="Arial"/>
                  </a:rPr>
                  <a:t> Nov</a:t>
                </a:r>
                <a:endParaRPr lang="en-US" sz="1300" dirty="0">
                  <a:latin typeface="Arial"/>
                  <a:cs typeface="Arial"/>
                </a:endParaRPr>
              </a:p>
            </p:txBody>
          </p:sp>
          <p:sp>
            <p:nvSpPr>
              <p:cNvPr id="130" name="TextBox 129"/>
              <p:cNvSpPr txBox="1"/>
              <p:nvPr/>
            </p:nvSpPr>
            <p:spPr>
              <a:xfrm rot="16200000">
                <a:off x="2410516" y="5715320"/>
                <a:ext cx="676616" cy="292388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300" dirty="0" smtClean="0">
                    <a:latin typeface="Arial"/>
                    <a:cs typeface="Arial"/>
                  </a:rPr>
                  <a:t>9 Nov</a:t>
                </a:r>
                <a:endParaRPr lang="en-US" sz="1300" dirty="0">
                  <a:latin typeface="Arial"/>
                  <a:cs typeface="Arial"/>
                </a:endParaRPr>
              </a:p>
            </p:txBody>
          </p:sp>
          <p:sp>
            <p:nvSpPr>
              <p:cNvPr id="131" name="TextBox 130"/>
              <p:cNvSpPr txBox="1"/>
              <p:nvPr/>
            </p:nvSpPr>
            <p:spPr>
              <a:xfrm rot="16200000">
                <a:off x="4043013" y="5758277"/>
                <a:ext cx="761998" cy="292388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300" dirty="0" smtClean="0">
                    <a:latin typeface="Arial"/>
                    <a:cs typeface="Arial"/>
                  </a:rPr>
                  <a:t>11 Nov</a:t>
                </a:r>
                <a:endParaRPr lang="en-US" sz="1300" dirty="0">
                  <a:latin typeface="Arial"/>
                  <a:cs typeface="Arial"/>
                </a:endParaRPr>
              </a:p>
            </p:txBody>
          </p:sp>
          <p:sp>
            <p:nvSpPr>
              <p:cNvPr id="132" name="TextBox 131"/>
              <p:cNvSpPr txBox="1"/>
              <p:nvPr/>
            </p:nvSpPr>
            <p:spPr>
              <a:xfrm rot="16200000">
                <a:off x="4874357" y="5756821"/>
                <a:ext cx="761998" cy="292388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300" dirty="0" smtClean="0">
                    <a:latin typeface="Arial"/>
                    <a:cs typeface="Arial"/>
                  </a:rPr>
                  <a:t>12 Nov</a:t>
                </a:r>
                <a:endParaRPr lang="en-US" sz="1300" dirty="0">
                  <a:latin typeface="Arial"/>
                  <a:cs typeface="Arial"/>
                </a:endParaRPr>
              </a:p>
            </p:txBody>
          </p:sp>
          <p:cxnSp>
            <p:nvCxnSpPr>
              <p:cNvPr id="133" name="Straight Connector 132"/>
              <p:cNvCxnSpPr/>
              <p:nvPr/>
            </p:nvCxnSpPr>
            <p:spPr>
              <a:xfrm>
                <a:off x="1103253" y="5441509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>
              <a:xfrm>
                <a:off x="1936888" y="5440630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/>
              <p:nvPr/>
            </p:nvCxnSpPr>
            <p:spPr>
              <a:xfrm>
                <a:off x="2769074" y="5439758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/>
              <p:cNvCxnSpPr/>
              <p:nvPr/>
            </p:nvCxnSpPr>
            <p:spPr>
              <a:xfrm>
                <a:off x="3604094" y="5440627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/>
              <p:cNvCxnSpPr/>
              <p:nvPr/>
            </p:nvCxnSpPr>
            <p:spPr>
              <a:xfrm>
                <a:off x="4437729" y="5439748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/>
              <p:cNvCxnSpPr/>
              <p:nvPr/>
            </p:nvCxnSpPr>
            <p:spPr>
              <a:xfrm>
                <a:off x="5268910" y="5438876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/>
              <p:cNvCxnSpPr/>
              <p:nvPr/>
            </p:nvCxnSpPr>
            <p:spPr>
              <a:xfrm>
                <a:off x="491090" y="5444875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/>
              <p:cNvCxnSpPr/>
              <p:nvPr/>
            </p:nvCxnSpPr>
            <p:spPr>
              <a:xfrm>
                <a:off x="1324724" y="5443995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/>
              <p:cNvCxnSpPr/>
              <p:nvPr/>
            </p:nvCxnSpPr>
            <p:spPr>
              <a:xfrm>
                <a:off x="2156910" y="5443123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/>
              <p:cNvCxnSpPr/>
              <p:nvPr/>
            </p:nvCxnSpPr>
            <p:spPr>
              <a:xfrm>
                <a:off x="2991930" y="5443992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/>
              <p:cNvCxnSpPr/>
              <p:nvPr/>
            </p:nvCxnSpPr>
            <p:spPr>
              <a:xfrm>
                <a:off x="3825565" y="5443113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/>
              <p:cNvCxnSpPr/>
              <p:nvPr/>
            </p:nvCxnSpPr>
            <p:spPr>
              <a:xfrm>
                <a:off x="4656746" y="5442241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/>
              <p:cNvCxnSpPr/>
              <p:nvPr/>
            </p:nvCxnSpPr>
            <p:spPr>
              <a:xfrm>
                <a:off x="889706" y="5441771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/>
              <p:cNvCxnSpPr/>
              <p:nvPr/>
            </p:nvCxnSpPr>
            <p:spPr>
              <a:xfrm>
                <a:off x="1723340" y="5440891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/>
              <p:cNvCxnSpPr/>
              <p:nvPr/>
            </p:nvCxnSpPr>
            <p:spPr>
              <a:xfrm>
                <a:off x="2565004" y="5440019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/>
              <p:cNvCxnSpPr/>
              <p:nvPr/>
            </p:nvCxnSpPr>
            <p:spPr>
              <a:xfrm>
                <a:off x="3390546" y="5440888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/>
              <p:cNvCxnSpPr/>
              <p:nvPr/>
            </p:nvCxnSpPr>
            <p:spPr>
              <a:xfrm>
                <a:off x="4224181" y="5440009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/>
              <p:cNvCxnSpPr/>
              <p:nvPr/>
            </p:nvCxnSpPr>
            <p:spPr>
              <a:xfrm>
                <a:off x="5055362" y="5439137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/>
              <p:cNvCxnSpPr/>
              <p:nvPr/>
            </p:nvCxnSpPr>
            <p:spPr>
              <a:xfrm>
                <a:off x="688846" y="5441761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/>
              <p:cNvCxnSpPr/>
              <p:nvPr/>
            </p:nvCxnSpPr>
            <p:spPr>
              <a:xfrm>
                <a:off x="1522480" y="5440881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/>
              <p:cNvCxnSpPr/>
              <p:nvPr/>
            </p:nvCxnSpPr>
            <p:spPr>
              <a:xfrm>
                <a:off x="2354666" y="5440009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/>
              <p:cNvCxnSpPr/>
              <p:nvPr/>
            </p:nvCxnSpPr>
            <p:spPr>
              <a:xfrm>
                <a:off x="3189686" y="5440878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/>
              <p:cNvCxnSpPr/>
              <p:nvPr/>
            </p:nvCxnSpPr>
            <p:spPr>
              <a:xfrm>
                <a:off x="4023321" y="5439999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/>
              <p:cNvCxnSpPr/>
              <p:nvPr/>
            </p:nvCxnSpPr>
            <p:spPr>
              <a:xfrm>
                <a:off x="4854502" y="5439127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/>
              <p:cNvCxnSpPr/>
              <p:nvPr/>
            </p:nvCxnSpPr>
            <p:spPr>
              <a:xfrm>
                <a:off x="5686963" y="5435762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/>
              <p:cNvCxnSpPr/>
              <p:nvPr/>
            </p:nvCxnSpPr>
            <p:spPr>
              <a:xfrm>
                <a:off x="5486373" y="5436023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2" name="Group 111"/>
            <p:cNvGrpSpPr/>
            <p:nvPr/>
          </p:nvGrpSpPr>
          <p:grpSpPr>
            <a:xfrm>
              <a:off x="1" y="853999"/>
              <a:ext cx="6200286" cy="3638232"/>
              <a:chOff x="1" y="853999"/>
              <a:chExt cx="6200286" cy="3638232"/>
            </a:xfrm>
          </p:grpSpPr>
          <p:sp>
            <p:nvSpPr>
              <p:cNvPr id="121" name="Rectangle 120"/>
              <p:cNvSpPr/>
              <p:nvPr/>
            </p:nvSpPr>
            <p:spPr>
              <a:xfrm>
                <a:off x="667804" y="853999"/>
                <a:ext cx="4784111" cy="5100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TextBox 121"/>
              <p:cNvSpPr txBox="1"/>
              <p:nvPr/>
            </p:nvSpPr>
            <p:spPr>
              <a:xfrm>
                <a:off x="1904889" y="949026"/>
                <a:ext cx="3772011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 smtClean="0">
                    <a:latin typeface="Arial"/>
                    <a:cs typeface="Arial"/>
                  </a:rPr>
                  <a:t>STC Sean (2011)</a:t>
                </a:r>
                <a:endParaRPr lang="en-US" sz="2200" dirty="0" smtClean="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123" name="TextBox 122"/>
              <p:cNvSpPr txBox="1"/>
              <p:nvPr/>
            </p:nvSpPr>
            <p:spPr>
              <a:xfrm rot="5400000">
                <a:off x="5013463" y="3305407"/>
                <a:ext cx="2050483" cy="323165"/>
              </a:xfrm>
              <a:prstGeom prst="rect">
                <a:avLst/>
              </a:prstGeom>
              <a:solidFill>
                <a:srgbClr val="FFFFFF"/>
              </a:solidFill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00" dirty="0" smtClean="0">
                    <a:latin typeface="Arial"/>
                    <a:cs typeface="Arial"/>
                  </a:rPr>
                  <a:t> PV3/PV2</a:t>
                </a:r>
                <a:endParaRPr lang="en-US" sz="1500" dirty="0">
                  <a:latin typeface="Arial"/>
                  <a:cs typeface="Arial"/>
                </a:endParaRPr>
              </a:p>
            </p:txBody>
          </p:sp>
          <p:sp>
            <p:nvSpPr>
              <p:cNvPr id="124" name="Rectangle 123"/>
              <p:cNvSpPr/>
              <p:nvPr/>
            </p:nvSpPr>
            <p:spPr>
              <a:xfrm>
                <a:off x="1" y="2919004"/>
                <a:ext cx="199039" cy="8908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TextBox 124"/>
              <p:cNvSpPr txBox="1"/>
              <p:nvPr/>
            </p:nvSpPr>
            <p:spPr>
              <a:xfrm rot="16200000">
                <a:off x="-271976" y="3357349"/>
                <a:ext cx="829205" cy="276999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>
                    <a:latin typeface="Arial"/>
                    <a:cs typeface="Arial"/>
                  </a:rPr>
                  <a:t>PVU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</p:grpSp>
      </p:grpSp>
      <p:sp>
        <p:nvSpPr>
          <p:cNvPr id="69" name="TextBox 68"/>
          <p:cNvSpPr txBox="1"/>
          <p:nvPr/>
        </p:nvSpPr>
        <p:spPr>
          <a:xfrm>
            <a:off x="304799" y="-208240"/>
            <a:ext cx="86958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/>
            </a:r>
            <a:br>
              <a:rPr lang="en-US" sz="1500" b="1" dirty="0" smtClean="0"/>
            </a:br>
            <a:r>
              <a:rPr lang="en-US" sz="3300" b="1" dirty="0" smtClean="0">
                <a:latin typeface="Arial" pitchFamily="34" charset="0"/>
                <a:cs typeface="Arial" pitchFamily="34" charset="0"/>
              </a:rPr>
              <a:t>STC Identification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3" name="Content Placeholder 2"/>
          <p:cNvSpPr txBox="1">
            <a:spLocks/>
          </p:cNvSpPr>
          <p:nvPr/>
        </p:nvSpPr>
        <p:spPr>
          <a:xfrm>
            <a:off x="6334279" y="1366606"/>
            <a:ext cx="2850501" cy="31713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3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182880" indent="-182880"/>
            <a:endParaRPr lang="en-US" sz="13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492643" y="4981797"/>
            <a:ext cx="538622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Arial"/>
                <a:cs typeface="Arial"/>
              </a:rPr>
              <a:t>      </a:t>
            </a:r>
            <a:r>
              <a:rPr lang="en-US" sz="1500" dirty="0" smtClean="0">
                <a:solidFill>
                  <a:srgbClr val="696969"/>
                </a:solidFill>
                <a:latin typeface="Arial"/>
                <a:cs typeface="Arial"/>
              </a:rPr>
              <a:t> EX     </a:t>
            </a:r>
            <a:r>
              <a:rPr lang="en-US" sz="800" dirty="0" smtClean="0">
                <a:solidFill>
                  <a:srgbClr val="696969"/>
                </a:solidFill>
                <a:latin typeface="Arial"/>
                <a:cs typeface="Arial"/>
              </a:rPr>
              <a:t>            </a:t>
            </a:r>
            <a:r>
              <a:rPr lang="en-US" sz="1500" dirty="0" smtClean="0">
                <a:solidFill>
                  <a:srgbClr val="696969"/>
                </a:solidFill>
                <a:latin typeface="Arial"/>
                <a:cs typeface="Arial"/>
              </a:rPr>
              <a:t>LO</a:t>
            </a:r>
            <a:r>
              <a:rPr lang="en-US" sz="600" dirty="0" smtClean="0">
                <a:solidFill>
                  <a:srgbClr val="696969"/>
                </a:solidFill>
                <a:latin typeface="Arial"/>
                <a:cs typeface="Arial"/>
              </a:rPr>
              <a:t>        </a:t>
            </a:r>
            <a:r>
              <a:rPr lang="en-US" sz="1500" dirty="0" smtClean="0">
                <a:solidFill>
                  <a:srgbClr val="696969"/>
                </a:solidFill>
                <a:latin typeface="Arial"/>
                <a:cs typeface="Arial"/>
              </a:rPr>
              <a:t>SS                  </a:t>
            </a:r>
            <a:r>
              <a:rPr lang="en-US" sz="600" dirty="0" smtClean="0">
                <a:solidFill>
                  <a:srgbClr val="696969"/>
                </a:solidFill>
                <a:latin typeface="Arial"/>
                <a:cs typeface="Arial"/>
              </a:rPr>
              <a:t>                 </a:t>
            </a:r>
            <a:r>
              <a:rPr lang="en-US" sz="1500" dirty="0" smtClean="0">
                <a:solidFill>
                  <a:srgbClr val="696969"/>
                </a:solidFill>
                <a:latin typeface="Arial"/>
                <a:cs typeface="Arial"/>
              </a:rPr>
              <a:t>TS                  </a:t>
            </a:r>
            <a:r>
              <a:rPr lang="en-US" sz="800" dirty="0" smtClean="0">
                <a:solidFill>
                  <a:srgbClr val="696969"/>
                </a:solidFill>
                <a:latin typeface="Arial"/>
                <a:cs typeface="Arial"/>
              </a:rPr>
              <a:t>            </a:t>
            </a:r>
            <a:r>
              <a:rPr lang="en-US" sz="1500" dirty="0" smtClean="0">
                <a:solidFill>
                  <a:srgbClr val="696969"/>
                </a:solidFill>
                <a:latin typeface="Arial"/>
                <a:cs typeface="Arial"/>
              </a:rPr>
              <a:t>EX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526682" y="2663555"/>
            <a:ext cx="829205" cy="323165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solidFill>
                  <a:srgbClr val="FF0000"/>
                </a:solidFill>
                <a:latin typeface="Arial"/>
                <a:cs typeface="Arial"/>
              </a:rPr>
              <a:t>PV3</a:t>
            </a:r>
            <a:endParaRPr lang="en-US" sz="15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529379" y="2875722"/>
            <a:ext cx="829205" cy="323165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solidFill>
                  <a:srgbClr val="FF0000"/>
                </a:solidFill>
                <a:latin typeface="Arial"/>
                <a:cs typeface="Arial"/>
              </a:rPr>
              <a:t>PV2</a:t>
            </a:r>
            <a:endParaRPr lang="en-US" sz="15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116" name="Straight Connector 115"/>
          <p:cNvCxnSpPr/>
          <p:nvPr/>
        </p:nvCxnSpPr>
        <p:spPr>
          <a:xfrm flipH="1">
            <a:off x="731964" y="2936065"/>
            <a:ext cx="403412" cy="0"/>
          </a:xfrm>
          <a:prstGeom prst="line">
            <a:avLst/>
          </a:prstGeom>
          <a:ln w="190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7" name="TextBox 116"/>
          <p:cNvSpPr txBox="1"/>
          <p:nvPr/>
        </p:nvSpPr>
        <p:spPr>
          <a:xfrm>
            <a:off x="529752" y="3313807"/>
            <a:ext cx="829205" cy="293786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PV2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67" name="TextBox 166"/>
          <p:cNvSpPr txBox="1"/>
          <p:nvPr/>
        </p:nvSpPr>
        <p:spPr>
          <a:xfrm>
            <a:off x="525270" y="3845747"/>
            <a:ext cx="829205" cy="323165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PV1</a:t>
            </a:r>
            <a:endParaRPr lang="en-US" sz="15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68" name="TextBox 167"/>
          <p:cNvSpPr txBox="1"/>
          <p:nvPr/>
        </p:nvSpPr>
        <p:spPr>
          <a:xfrm>
            <a:off x="526763" y="1759075"/>
            <a:ext cx="829205" cy="323165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solidFill>
                  <a:srgbClr val="239B23"/>
                </a:solidFill>
                <a:latin typeface="Arial"/>
                <a:cs typeface="Arial"/>
              </a:rPr>
              <a:t>PV3</a:t>
            </a:r>
            <a:endParaRPr lang="en-US" sz="1500" dirty="0">
              <a:solidFill>
                <a:srgbClr val="239B23"/>
              </a:solidFill>
              <a:latin typeface="Arial"/>
              <a:cs typeface="Arial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73727" y="6047520"/>
            <a:ext cx="5500301" cy="1011429"/>
            <a:chOff x="673727" y="6047520"/>
            <a:chExt cx="5500301" cy="1011429"/>
          </a:xfrm>
        </p:grpSpPr>
        <p:sp>
          <p:nvSpPr>
            <p:cNvPr id="71" name="Rectangle 70"/>
            <p:cNvSpPr/>
            <p:nvPr/>
          </p:nvSpPr>
          <p:spPr>
            <a:xfrm>
              <a:off x="815114" y="6435077"/>
              <a:ext cx="502339" cy="255887"/>
            </a:xfrm>
            <a:prstGeom prst="rect">
              <a:avLst/>
            </a:prstGeom>
            <a:solidFill>
              <a:srgbClr val="008000">
                <a:alpha val="22000"/>
              </a:srgbClr>
            </a:solid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3033746" y="6435840"/>
              <a:ext cx="502339" cy="255887"/>
            </a:xfrm>
            <a:prstGeom prst="rect">
              <a:avLst/>
            </a:prstGeom>
            <a:solidFill>
              <a:srgbClr val="FF0000">
                <a:alpha val="19000"/>
              </a:srgbClr>
            </a:solid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3034497" y="6141970"/>
              <a:ext cx="502339" cy="255887"/>
            </a:xfrm>
            <a:prstGeom prst="rect">
              <a:avLst/>
            </a:prstGeom>
            <a:solidFill>
              <a:srgbClr val="0000FF">
                <a:alpha val="20000"/>
              </a:srgbClr>
            </a:solid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308749" y="6065606"/>
              <a:ext cx="2198146" cy="9810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500" dirty="0" smtClean="0">
                  <a:latin typeface="Arial"/>
                  <a:cs typeface="Arial"/>
                </a:rPr>
                <a:t>=  Extratropical      </a:t>
              </a:r>
              <a:r>
                <a:rPr lang="en-US" sz="15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   	</a:t>
              </a:r>
              <a:r>
                <a:rPr lang="en-US" sz="15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/>
              </a:r>
              <a:br>
                <a:rPr lang="en-US" sz="15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</a:br>
              <a:r>
                <a:rPr lang="en-US" sz="1500" dirty="0" smtClean="0">
                  <a:latin typeface="Arial"/>
                  <a:cs typeface="Arial"/>
                </a:rPr>
                <a:t>=  </a:t>
              </a:r>
              <a:r>
                <a:rPr lang="en-US" sz="1500" dirty="0">
                  <a:latin typeface="Arial"/>
                  <a:cs typeface="Arial"/>
                </a:rPr>
                <a:t>Low pressure</a:t>
              </a:r>
              <a:r>
                <a:rPr lang="en-US" sz="1500" dirty="0" smtClean="0">
                  <a:latin typeface="Arial"/>
                  <a:cs typeface="Arial"/>
                </a:rPr>
                <a:t>        		</a:t>
              </a:r>
              <a:endPara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815865" y="6141207"/>
              <a:ext cx="502339" cy="255887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527351" y="6066370"/>
              <a:ext cx="2646677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500" dirty="0" smtClean="0">
                  <a:latin typeface="Arial"/>
                  <a:cs typeface="Arial"/>
                </a:rPr>
                <a:t>=  Subtropical storm      </a:t>
              </a:r>
              <a:r>
                <a:rPr lang="en-US" sz="15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   </a:t>
              </a:r>
              <a:r>
                <a:rPr lang="en-US" sz="15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/>
              </a:r>
              <a:br>
                <a:rPr lang="en-US" sz="15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</a:br>
              <a:r>
                <a:rPr lang="en-US" sz="1500" dirty="0" smtClean="0">
                  <a:latin typeface="Arial"/>
                  <a:cs typeface="Arial"/>
                </a:rPr>
                <a:t>=  Tropical storm		</a:t>
              </a:r>
              <a:endPara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2901846" y="6048283"/>
              <a:ext cx="758247" cy="6809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5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SS</a:t>
              </a:r>
            </a:p>
            <a:p>
              <a:pPr algn="ctr">
                <a:lnSpc>
                  <a:spcPct val="130000"/>
                </a:lnSpc>
              </a:pPr>
              <a:r>
                <a:rPr lang="en-US" sz="15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TS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673727" y="6047520"/>
              <a:ext cx="758247" cy="6809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5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EX</a:t>
              </a:r>
            </a:p>
            <a:p>
              <a:pPr algn="ctr">
                <a:lnSpc>
                  <a:spcPct val="130000"/>
                </a:lnSpc>
              </a:pPr>
              <a:r>
                <a:rPr lang="en-US" sz="15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LO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5892800" y="802640"/>
            <a:ext cx="406400" cy="21742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5872480" y="3840480"/>
            <a:ext cx="406400" cy="29362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0" y="843280"/>
            <a:ext cx="233680" cy="23469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/>
          <p:cNvSpPr/>
          <p:nvPr/>
        </p:nvSpPr>
        <p:spPr>
          <a:xfrm>
            <a:off x="0" y="3657600"/>
            <a:ext cx="172720" cy="3200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5097305" y="1817213"/>
            <a:ext cx="581664" cy="1387002"/>
          </a:xfrm>
          <a:custGeom>
            <a:avLst/>
            <a:gdLst>
              <a:gd name="connsiteX0" fmla="*/ 0 w 581664"/>
              <a:gd name="connsiteY0" fmla="*/ 1387002 h 1387002"/>
              <a:gd name="connsiteX1" fmla="*/ 27534 w 581664"/>
              <a:gd name="connsiteY1" fmla="*/ 1297518 h 1387002"/>
              <a:gd name="connsiteX2" fmla="*/ 65394 w 581664"/>
              <a:gd name="connsiteY2" fmla="*/ 1183942 h 1387002"/>
              <a:gd name="connsiteX3" fmla="*/ 106695 w 581664"/>
              <a:gd name="connsiteY3" fmla="*/ 1073808 h 1387002"/>
              <a:gd name="connsiteX4" fmla="*/ 158322 w 581664"/>
              <a:gd name="connsiteY4" fmla="*/ 922373 h 1387002"/>
              <a:gd name="connsiteX5" fmla="*/ 199624 w 581664"/>
              <a:gd name="connsiteY5" fmla="*/ 781264 h 1387002"/>
              <a:gd name="connsiteX6" fmla="*/ 240926 w 581664"/>
              <a:gd name="connsiteY6" fmla="*/ 636713 h 1387002"/>
              <a:gd name="connsiteX7" fmla="*/ 282227 w 581664"/>
              <a:gd name="connsiteY7" fmla="*/ 505929 h 1387002"/>
              <a:gd name="connsiteX8" fmla="*/ 316645 w 581664"/>
              <a:gd name="connsiteY8" fmla="*/ 371703 h 1387002"/>
              <a:gd name="connsiteX9" fmla="*/ 361389 w 581664"/>
              <a:gd name="connsiteY9" fmla="*/ 237477 h 1387002"/>
              <a:gd name="connsiteX10" fmla="*/ 382039 w 581664"/>
              <a:gd name="connsiteY10" fmla="*/ 172085 h 1387002"/>
              <a:gd name="connsiteX11" fmla="*/ 509386 w 581664"/>
              <a:gd name="connsiteY11" fmla="*/ 61950 h 1387002"/>
              <a:gd name="connsiteX12" fmla="*/ 581664 w 581664"/>
              <a:gd name="connsiteY12" fmla="*/ 0 h 1387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81664" h="1387002">
                <a:moveTo>
                  <a:pt x="0" y="1387002"/>
                </a:moveTo>
                <a:lnTo>
                  <a:pt x="27534" y="1297518"/>
                </a:lnTo>
                <a:lnTo>
                  <a:pt x="65394" y="1183942"/>
                </a:lnTo>
                <a:lnTo>
                  <a:pt x="106695" y="1073808"/>
                </a:lnTo>
                <a:lnTo>
                  <a:pt x="158322" y="922373"/>
                </a:lnTo>
                <a:lnTo>
                  <a:pt x="199624" y="781264"/>
                </a:lnTo>
                <a:lnTo>
                  <a:pt x="240926" y="636713"/>
                </a:lnTo>
                <a:lnTo>
                  <a:pt x="282227" y="505929"/>
                </a:lnTo>
                <a:lnTo>
                  <a:pt x="316645" y="371703"/>
                </a:lnTo>
                <a:lnTo>
                  <a:pt x="361389" y="237477"/>
                </a:lnTo>
                <a:lnTo>
                  <a:pt x="382039" y="172085"/>
                </a:lnTo>
                <a:lnTo>
                  <a:pt x="509386" y="61950"/>
                </a:lnTo>
                <a:lnTo>
                  <a:pt x="581664" y="0"/>
                </a:lnTo>
              </a:path>
            </a:pathLst>
          </a:custGeom>
          <a:ln w="31750" cmpd="sng">
            <a:solidFill>
              <a:srgbClr val="A6A6A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3" name="Group 82"/>
          <p:cNvGrpSpPr/>
          <p:nvPr/>
        </p:nvGrpSpPr>
        <p:grpSpPr>
          <a:xfrm>
            <a:off x="488994" y="3234569"/>
            <a:ext cx="4600585" cy="962752"/>
            <a:chOff x="488994" y="3234569"/>
            <a:chExt cx="4600585" cy="962752"/>
          </a:xfrm>
        </p:grpSpPr>
        <p:sp>
          <p:nvSpPr>
            <p:cNvPr id="84" name="Freeform 83"/>
            <p:cNvSpPr/>
            <p:nvPr/>
          </p:nvSpPr>
          <p:spPr>
            <a:xfrm>
              <a:off x="488994" y="3810189"/>
              <a:ext cx="2853321" cy="387132"/>
            </a:xfrm>
            <a:custGeom>
              <a:avLst/>
              <a:gdLst>
                <a:gd name="connsiteX0" fmla="*/ 0 w 3816862"/>
                <a:gd name="connsiteY0" fmla="*/ 339589 h 516175"/>
                <a:gd name="connsiteX1" fmla="*/ 101874 w 3816862"/>
                <a:gd name="connsiteY1" fmla="*/ 387131 h 516175"/>
                <a:gd name="connsiteX2" fmla="*/ 210539 w 3816862"/>
                <a:gd name="connsiteY2" fmla="*/ 427882 h 516175"/>
                <a:gd name="connsiteX3" fmla="*/ 373536 w 3816862"/>
                <a:gd name="connsiteY3" fmla="*/ 434674 h 516175"/>
                <a:gd name="connsiteX4" fmla="*/ 509368 w 3816862"/>
                <a:gd name="connsiteY4" fmla="*/ 434674 h 516175"/>
                <a:gd name="connsiteX5" fmla="*/ 638408 w 3816862"/>
                <a:gd name="connsiteY5" fmla="*/ 434674 h 516175"/>
                <a:gd name="connsiteX6" fmla="*/ 814988 w 3816862"/>
                <a:gd name="connsiteY6" fmla="*/ 482216 h 516175"/>
                <a:gd name="connsiteX7" fmla="*/ 930445 w 3816862"/>
                <a:gd name="connsiteY7" fmla="*/ 502592 h 516175"/>
                <a:gd name="connsiteX8" fmla="*/ 1039110 w 3816862"/>
                <a:gd name="connsiteY8" fmla="*/ 516175 h 516175"/>
                <a:gd name="connsiteX9" fmla="*/ 1202108 w 3816862"/>
                <a:gd name="connsiteY9" fmla="*/ 495800 h 516175"/>
                <a:gd name="connsiteX10" fmla="*/ 1378689 w 3816862"/>
                <a:gd name="connsiteY10" fmla="*/ 448257 h 516175"/>
                <a:gd name="connsiteX11" fmla="*/ 1487354 w 3816862"/>
                <a:gd name="connsiteY11" fmla="*/ 407507 h 516175"/>
                <a:gd name="connsiteX12" fmla="*/ 1629977 w 3816862"/>
                <a:gd name="connsiteY12" fmla="*/ 366756 h 516175"/>
                <a:gd name="connsiteX13" fmla="*/ 1731850 w 3816862"/>
                <a:gd name="connsiteY13" fmla="*/ 346381 h 516175"/>
                <a:gd name="connsiteX14" fmla="*/ 2017096 w 3816862"/>
                <a:gd name="connsiteY14" fmla="*/ 305630 h 516175"/>
                <a:gd name="connsiteX15" fmla="*/ 2254801 w 3816862"/>
                <a:gd name="connsiteY15" fmla="*/ 271671 h 516175"/>
                <a:gd name="connsiteX16" fmla="*/ 2383841 w 3816862"/>
                <a:gd name="connsiteY16" fmla="*/ 258087 h 516175"/>
                <a:gd name="connsiteX17" fmla="*/ 2553630 w 3816862"/>
                <a:gd name="connsiteY17" fmla="*/ 224129 h 516175"/>
                <a:gd name="connsiteX18" fmla="*/ 2709836 w 3816862"/>
                <a:gd name="connsiteY18" fmla="*/ 176586 h 516175"/>
                <a:gd name="connsiteX19" fmla="*/ 2838876 w 3816862"/>
                <a:gd name="connsiteY19" fmla="*/ 135835 h 516175"/>
                <a:gd name="connsiteX20" fmla="*/ 3035832 w 3816862"/>
                <a:gd name="connsiteY20" fmla="*/ 95085 h 516175"/>
                <a:gd name="connsiteX21" fmla="*/ 3185246 w 3816862"/>
                <a:gd name="connsiteY21" fmla="*/ 81501 h 516175"/>
                <a:gd name="connsiteX22" fmla="*/ 3334661 w 3816862"/>
                <a:gd name="connsiteY22" fmla="*/ 74709 h 516175"/>
                <a:gd name="connsiteX23" fmla="*/ 3484075 w 3816862"/>
                <a:gd name="connsiteY23" fmla="*/ 74709 h 516175"/>
                <a:gd name="connsiteX24" fmla="*/ 3653865 w 3816862"/>
                <a:gd name="connsiteY24" fmla="*/ 40751 h 516175"/>
                <a:gd name="connsiteX25" fmla="*/ 3816862 w 3816862"/>
                <a:gd name="connsiteY25" fmla="*/ 0 h 516175"/>
                <a:gd name="connsiteX0" fmla="*/ 0 w 3816862"/>
                <a:gd name="connsiteY0" fmla="*/ 339589 h 516175"/>
                <a:gd name="connsiteX1" fmla="*/ 101874 w 3816862"/>
                <a:gd name="connsiteY1" fmla="*/ 387131 h 516175"/>
                <a:gd name="connsiteX2" fmla="*/ 210539 w 3816862"/>
                <a:gd name="connsiteY2" fmla="*/ 427882 h 516175"/>
                <a:gd name="connsiteX3" fmla="*/ 373536 w 3816862"/>
                <a:gd name="connsiteY3" fmla="*/ 434674 h 516175"/>
                <a:gd name="connsiteX4" fmla="*/ 509368 w 3816862"/>
                <a:gd name="connsiteY4" fmla="*/ 434674 h 516175"/>
                <a:gd name="connsiteX5" fmla="*/ 638408 w 3816862"/>
                <a:gd name="connsiteY5" fmla="*/ 434674 h 516175"/>
                <a:gd name="connsiteX6" fmla="*/ 814988 w 3816862"/>
                <a:gd name="connsiteY6" fmla="*/ 482216 h 516175"/>
                <a:gd name="connsiteX7" fmla="*/ 930445 w 3816862"/>
                <a:gd name="connsiteY7" fmla="*/ 502592 h 516175"/>
                <a:gd name="connsiteX8" fmla="*/ 1039110 w 3816862"/>
                <a:gd name="connsiteY8" fmla="*/ 516175 h 516175"/>
                <a:gd name="connsiteX9" fmla="*/ 1202108 w 3816862"/>
                <a:gd name="connsiteY9" fmla="*/ 495800 h 516175"/>
                <a:gd name="connsiteX10" fmla="*/ 1378689 w 3816862"/>
                <a:gd name="connsiteY10" fmla="*/ 448257 h 516175"/>
                <a:gd name="connsiteX11" fmla="*/ 1487354 w 3816862"/>
                <a:gd name="connsiteY11" fmla="*/ 407507 h 516175"/>
                <a:gd name="connsiteX12" fmla="*/ 1629977 w 3816862"/>
                <a:gd name="connsiteY12" fmla="*/ 366756 h 516175"/>
                <a:gd name="connsiteX13" fmla="*/ 1731850 w 3816862"/>
                <a:gd name="connsiteY13" fmla="*/ 346381 h 516175"/>
                <a:gd name="connsiteX14" fmla="*/ 2017096 w 3816862"/>
                <a:gd name="connsiteY14" fmla="*/ 305630 h 516175"/>
                <a:gd name="connsiteX15" fmla="*/ 2254801 w 3816862"/>
                <a:gd name="connsiteY15" fmla="*/ 271671 h 516175"/>
                <a:gd name="connsiteX16" fmla="*/ 2383841 w 3816862"/>
                <a:gd name="connsiteY16" fmla="*/ 258087 h 516175"/>
                <a:gd name="connsiteX17" fmla="*/ 2553630 w 3816862"/>
                <a:gd name="connsiteY17" fmla="*/ 224129 h 516175"/>
                <a:gd name="connsiteX18" fmla="*/ 2709836 w 3816862"/>
                <a:gd name="connsiteY18" fmla="*/ 176586 h 516175"/>
                <a:gd name="connsiteX19" fmla="*/ 2838876 w 3816862"/>
                <a:gd name="connsiteY19" fmla="*/ 135835 h 516175"/>
                <a:gd name="connsiteX20" fmla="*/ 3185246 w 3816862"/>
                <a:gd name="connsiteY20" fmla="*/ 81501 h 516175"/>
                <a:gd name="connsiteX21" fmla="*/ 3334661 w 3816862"/>
                <a:gd name="connsiteY21" fmla="*/ 74709 h 516175"/>
                <a:gd name="connsiteX22" fmla="*/ 3484075 w 3816862"/>
                <a:gd name="connsiteY22" fmla="*/ 74709 h 516175"/>
                <a:gd name="connsiteX23" fmla="*/ 3653865 w 3816862"/>
                <a:gd name="connsiteY23" fmla="*/ 40751 h 516175"/>
                <a:gd name="connsiteX24" fmla="*/ 3816862 w 3816862"/>
                <a:gd name="connsiteY24" fmla="*/ 0 h 516175"/>
                <a:gd name="connsiteX0" fmla="*/ 0 w 3816862"/>
                <a:gd name="connsiteY0" fmla="*/ 339589 h 516175"/>
                <a:gd name="connsiteX1" fmla="*/ 101874 w 3816862"/>
                <a:gd name="connsiteY1" fmla="*/ 387131 h 516175"/>
                <a:gd name="connsiteX2" fmla="*/ 210539 w 3816862"/>
                <a:gd name="connsiteY2" fmla="*/ 427882 h 516175"/>
                <a:gd name="connsiteX3" fmla="*/ 373536 w 3816862"/>
                <a:gd name="connsiteY3" fmla="*/ 434674 h 516175"/>
                <a:gd name="connsiteX4" fmla="*/ 509368 w 3816862"/>
                <a:gd name="connsiteY4" fmla="*/ 434674 h 516175"/>
                <a:gd name="connsiteX5" fmla="*/ 638408 w 3816862"/>
                <a:gd name="connsiteY5" fmla="*/ 434674 h 516175"/>
                <a:gd name="connsiteX6" fmla="*/ 814988 w 3816862"/>
                <a:gd name="connsiteY6" fmla="*/ 482216 h 516175"/>
                <a:gd name="connsiteX7" fmla="*/ 930445 w 3816862"/>
                <a:gd name="connsiteY7" fmla="*/ 502592 h 516175"/>
                <a:gd name="connsiteX8" fmla="*/ 1039110 w 3816862"/>
                <a:gd name="connsiteY8" fmla="*/ 516175 h 516175"/>
                <a:gd name="connsiteX9" fmla="*/ 1202108 w 3816862"/>
                <a:gd name="connsiteY9" fmla="*/ 495800 h 516175"/>
                <a:gd name="connsiteX10" fmla="*/ 1378689 w 3816862"/>
                <a:gd name="connsiteY10" fmla="*/ 448257 h 516175"/>
                <a:gd name="connsiteX11" fmla="*/ 1487354 w 3816862"/>
                <a:gd name="connsiteY11" fmla="*/ 407507 h 516175"/>
                <a:gd name="connsiteX12" fmla="*/ 1629977 w 3816862"/>
                <a:gd name="connsiteY12" fmla="*/ 366756 h 516175"/>
                <a:gd name="connsiteX13" fmla="*/ 1731850 w 3816862"/>
                <a:gd name="connsiteY13" fmla="*/ 346381 h 516175"/>
                <a:gd name="connsiteX14" fmla="*/ 2017096 w 3816862"/>
                <a:gd name="connsiteY14" fmla="*/ 305630 h 516175"/>
                <a:gd name="connsiteX15" fmla="*/ 2254801 w 3816862"/>
                <a:gd name="connsiteY15" fmla="*/ 271671 h 516175"/>
                <a:gd name="connsiteX16" fmla="*/ 2383841 w 3816862"/>
                <a:gd name="connsiteY16" fmla="*/ 258087 h 516175"/>
                <a:gd name="connsiteX17" fmla="*/ 2553630 w 3816862"/>
                <a:gd name="connsiteY17" fmla="*/ 224129 h 516175"/>
                <a:gd name="connsiteX18" fmla="*/ 2709836 w 3816862"/>
                <a:gd name="connsiteY18" fmla="*/ 176586 h 516175"/>
                <a:gd name="connsiteX19" fmla="*/ 2838876 w 3816862"/>
                <a:gd name="connsiteY19" fmla="*/ 135835 h 516175"/>
                <a:gd name="connsiteX20" fmla="*/ 3334661 w 3816862"/>
                <a:gd name="connsiteY20" fmla="*/ 74709 h 516175"/>
                <a:gd name="connsiteX21" fmla="*/ 3484075 w 3816862"/>
                <a:gd name="connsiteY21" fmla="*/ 74709 h 516175"/>
                <a:gd name="connsiteX22" fmla="*/ 3653865 w 3816862"/>
                <a:gd name="connsiteY22" fmla="*/ 40751 h 516175"/>
                <a:gd name="connsiteX23" fmla="*/ 3816862 w 3816862"/>
                <a:gd name="connsiteY23" fmla="*/ 0 h 516175"/>
                <a:gd name="connsiteX0" fmla="*/ 0 w 3816862"/>
                <a:gd name="connsiteY0" fmla="*/ 339589 h 516175"/>
                <a:gd name="connsiteX1" fmla="*/ 101874 w 3816862"/>
                <a:gd name="connsiteY1" fmla="*/ 387131 h 516175"/>
                <a:gd name="connsiteX2" fmla="*/ 210539 w 3816862"/>
                <a:gd name="connsiteY2" fmla="*/ 427882 h 516175"/>
                <a:gd name="connsiteX3" fmla="*/ 373536 w 3816862"/>
                <a:gd name="connsiteY3" fmla="*/ 434674 h 516175"/>
                <a:gd name="connsiteX4" fmla="*/ 509368 w 3816862"/>
                <a:gd name="connsiteY4" fmla="*/ 434674 h 516175"/>
                <a:gd name="connsiteX5" fmla="*/ 638408 w 3816862"/>
                <a:gd name="connsiteY5" fmla="*/ 434674 h 516175"/>
                <a:gd name="connsiteX6" fmla="*/ 814988 w 3816862"/>
                <a:gd name="connsiteY6" fmla="*/ 482216 h 516175"/>
                <a:gd name="connsiteX7" fmla="*/ 930445 w 3816862"/>
                <a:gd name="connsiteY7" fmla="*/ 502592 h 516175"/>
                <a:gd name="connsiteX8" fmla="*/ 1039110 w 3816862"/>
                <a:gd name="connsiteY8" fmla="*/ 516175 h 516175"/>
                <a:gd name="connsiteX9" fmla="*/ 1202108 w 3816862"/>
                <a:gd name="connsiteY9" fmla="*/ 495800 h 516175"/>
                <a:gd name="connsiteX10" fmla="*/ 1378689 w 3816862"/>
                <a:gd name="connsiteY10" fmla="*/ 448257 h 516175"/>
                <a:gd name="connsiteX11" fmla="*/ 1487354 w 3816862"/>
                <a:gd name="connsiteY11" fmla="*/ 407507 h 516175"/>
                <a:gd name="connsiteX12" fmla="*/ 1629977 w 3816862"/>
                <a:gd name="connsiteY12" fmla="*/ 366756 h 516175"/>
                <a:gd name="connsiteX13" fmla="*/ 1731850 w 3816862"/>
                <a:gd name="connsiteY13" fmla="*/ 346381 h 516175"/>
                <a:gd name="connsiteX14" fmla="*/ 2017096 w 3816862"/>
                <a:gd name="connsiteY14" fmla="*/ 305630 h 516175"/>
                <a:gd name="connsiteX15" fmla="*/ 2254801 w 3816862"/>
                <a:gd name="connsiteY15" fmla="*/ 271671 h 516175"/>
                <a:gd name="connsiteX16" fmla="*/ 2383841 w 3816862"/>
                <a:gd name="connsiteY16" fmla="*/ 258087 h 516175"/>
                <a:gd name="connsiteX17" fmla="*/ 2553630 w 3816862"/>
                <a:gd name="connsiteY17" fmla="*/ 224129 h 516175"/>
                <a:gd name="connsiteX18" fmla="*/ 2709836 w 3816862"/>
                <a:gd name="connsiteY18" fmla="*/ 176586 h 516175"/>
                <a:gd name="connsiteX19" fmla="*/ 2838876 w 3816862"/>
                <a:gd name="connsiteY19" fmla="*/ 135835 h 516175"/>
                <a:gd name="connsiteX20" fmla="*/ 3484075 w 3816862"/>
                <a:gd name="connsiteY20" fmla="*/ 74709 h 516175"/>
                <a:gd name="connsiteX21" fmla="*/ 3653865 w 3816862"/>
                <a:gd name="connsiteY21" fmla="*/ 40751 h 516175"/>
                <a:gd name="connsiteX22" fmla="*/ 3816862 w 3816862"/>
                <a:gd name="connsiteY22" fmla="*/ 0 h 516175"/>
                <a:gd name="connsiteX0" fmla="*/ 0 w 3816862"/>
                <a:gd name="connsiteY0" fmla="*/ 339589 h 516175"/>
                <a:gd name="connsiteX1" fmla="*/ 101874 w 3816862"/>
                <a:gd name="connsiteY1" fmla="*/ 387131 h 516175"/>
                <a:gd name="connsiteX2" fmla="*/ 210539 w 3816862"/>
                <a:gd name="connsiteY2" fmla="*/ 427882 h 516175"/>
                <a:gd name="connsiteX3" fmla="*/ 373536 w 3816862"/>
                <a:gd name="connsiteY3" fmla="*/ 434674 h 516175"/>
                <a:gd name="connsiteX4" fmla="*/ 509368 w 3816862"/>
                <a:gd name="connsiteY4" fmla="*/ 434674 h 516175"/>
                <a:gd name="connsiteX5" fmla="*/ 638408 w 3816862"/>
                <a:gd name="connsiteY5" fmla="*/ 434674 h 516175"/>
                <a:gd name="connsiteX6" fmla="*/ 814988 w 3816862"/>
                <a:gd name="connsiteY6" fmla="*/ 482216 h 516175"/>
                <a:gd name="connsiteX7" fmla="*/ 930445 w 3816862"/>
                <a:gd name="connsiteY7" fmla="*/ 502592 h 516175"/>
                <a:gd name="connsiteX8" fmla="*/ 1039110 w 3816862"/>
                <a:gd name="connsiteY8" fmla="*/ 516175 h 516175"/>
                <a:gd name="connsiteX9" fmla="*/ 1202108 w 3816862"/>
                <a:gd name="connsiteY9" fmla="*/ 495800 h 516175"/>
                <a:gd name="connsiteX10" fmla="*/ 1378689 w 3816862"/>
                <a:gd name="connsiteY10" fmla="*/ 448257 h 516175"/>
                <a:gd name="connsiteX11" fmla="*/ 1487354 w 3816862"/>
                <a:gd name="connsiteY11" fmla="*/ 407507 h 516175"/>
                <a:gd name="connsiteX12" fmla="*/ 1629977 w 3816862"/>
                <a:gd name="connsiteY12" fmla="*/ 366756 h 516175"/>
                <a:gd name="connsiteX13" fmla="*/ 1731850 w 3816862"/>
                <a:gd name="connsiteY13" fmla="*/ 346381 h 516175"/>
                <a:gd name="connsiteX14" fmla="*/ 2017096 w 3816862"/>
                <a:gd name="connsiteY14" fmla="*/ 305630 h 516175"/>
                <a:gd name="connsiteX15" fmla="*/ 2254801 w 3816862"/>
                <a:gd name="connsiteY15" fmla="*/ 271671 h 516175"/>
                <a:gd name="connsiteX16" fmla="*/ 2383841 w 3816862"/>
                <a:gd name="connsiteY16" fmla="*/ 258087 h 516175"/>
                <a:gd name="connsiteX17" fmla="*/ 2553630 w 3816862"/>
                <a:gd name="connsiteY17" fmla="*/ 224129 h 516175"/>
                <a:gd name="connsiteX18" fmla="*/ 2709836 w 3816862"/>
                <a:gd name="connsiteY18" fmla="*/ 176586 h 516175"/>
                <a:gd name="connsiteX19" fmla="*/ 2838876 w 3816862"/>
                <a:gd name="connsiteY19" fmla="*/ 135835 h 516175"/>
                <a:gd name="connsiteX20" fmla="*/ 3653865 w 3816862"/>
                <a:gd name="connsiteY20" fmla="*/ 40751 h 516175"/>
                <a:gd name="connsiteX21" fmla="*/ 3816862 w 3816862"/>
                <a:gd name="connsiteY21" fmla="*/ 0 h 516175"/>
                <a:gd name="connsiteX0" fmla="*/ 0 w 3816862"/>
                <a:gd name="connsiteY0" fmla="*/ 339589 h 516175"/>
                <a:gd name="connsiteX1" fmla="*/ 101874 w 3816862"/>
                <a:gd name="connsiteY1" fmla="*/ 387131 h 516175"/>
                <a:gd name="connsiteX2" fmla="*/ 210539 w 3816862"/>
                <a:gd name="connsiteY2" fmla="*/ 427882 h 516175"/>
                <a:gd name="connsiteX3" fmla="*/ 373536 w 3816862"/>
                <a:gd name="connsiteY3" fmla="*/ 434674 h 516175"/>
                <a:gd name="connsiteX4" fmla="*/ 509368 w 3816862"/>
                <a:gd name="connsiteY4" fmla="*/ 434674 h 516175"/>
                <a:gd name="connsiteX5" fmla="*/ 638408 w 3816862"/>
                <a:gd name="connsiteY5" fmla="*/ 434674 h 516175"/>
                <a:gd name="connsiteX6" fmla="*/ 814988 w 3816862"/>
                <a:gd name="connsiteY6" fmla="*/ 482216 h 516175"/>
                <a:gd name="connsiteX7" fmla="*/ 930445 w 3816862"/>
                <a:gd name="connsiteY7" fmla="*/ 502592 h 516175"/>
                <a:gd name="connsiteX8" fmla="*/ 1039110 w 3816862"/>
                <a:gd name="connsiteY8" fmla="*/ 516175 h 516175"/>
                <a:gd name="connsiteX9" fmla="*/ 1202108 w 3816862"/>
                <a:gd name="connsiteY9" fmla="*/ 495800 h 516175"/>
                <a:gd name="connsiteX10" fmla="*/ 1378689 w 3816862"/>
                <a:gd name="connsiteY10" fmla="*/ 448257 h 516175"/>
                <a:gd name="connsiteX11" fmla="*/ 1487354 w 3816862"/>
                <a:gd name="connsiteY11" fmla="*/ 407507 h 516175"/>
                <a:gd name="connsiteX12" fmla="*/ 1629977 w 3816862"/>
                <a:gd name="connsiteY12" fmla="*/ 366756 h 516175"/>
                <a:gd name="connsiteX13" fmla="*/ 1731850 w 3816862"/>
                <a:gd name="connsiteY13" fmla="*/ 346381 h 516175"/>
                <a:gd name="connsiteX14" fmla="*/ 2017096 w 3816862"/>
                <a:gd name="connsiteY14" fmla="*/ 305630 h 516175"/>
                <a:gd name="connsiteX15" fmla="*/ 2254801 w 3816862"/>
                <a:gd name="connsiteY15" fmla="*/ 271671 h 516175"/>
                <a:gd name="connsiteX16" fmla="*/ 2383841 w 3816862"/>
                <a:gd name="connsiteY16" fmla="*/ 258087 h 516175"/>
                <a:gd name="connsiteX17" fmla="*/ 2553630 w 3816862"/>
                <a:gd name="connsiteY17" fmla="*/ 224129 h 516175"/>
                <a:gd name="connsiteX18" fmla="*/ 2709836 w 3816862"/>
                <a:gd name="connsiteY18" fmla="*/ 176586 h 516175"/>
                <a:gd name="connsiteX19" fmla="*/ 2838876 w 3816862"/>
                <a:gd name="connsiteY19" fmla="*/ 135835 h 516175"/>
                <a:gd name="connsiteX20" fmla="*/ 3816862 w 3816862"/>
                <a:gd name="connsiteY20" fmla="*/ 0 h 516175"/>
                <a:gd name="connsiteX0" fmla="*/ 0 w 2838876"/>
                <a:gd name="connsiteY0" fmla="*/ 203754 h 380340"/>
                <a:gd name="connsiteX1" fmla="*/ 101874 w 2838876"/>
                <a:gd name="connsiteY1" fmla="*/ 251296 h 380340"/>
                <a:gd name="connsiteX2" fmla="*/ 210539 w 2838876"/>
                <a:gd name="connsiteY2" fmla="*/ 292047 h 380340"/>
                <a:gd name="connsiteX3" fmla="*/ 373536 w 2838876"/>
                <a:gd name="connsiteY3" fmla="*/ 298839 h 380340"/>
                <a:gd name="connsiteX4" fmla="*/ 509368 w 2838876"/>
                <a:gd name="connsiteY4" fmla="*/ 298839 h 380340"/>
                <a:gd name="connsiteX5" fmla="*/ 638408 w 2838876"/>
                <a:gd name="connsiteY5" fmla="*/ 298839 h 380340"/>
                <a:gd name="connsiteX6" fmla="*/ 814988 w 2838876"/>
                <a:gd name="connsiteY6" fmla="*/ 346381 h 380340"/>
                <a:gd name="connsiteX7" fmla="*/ 930445 w 2838876"/>
                <a:gd name="connsiteY7" fmla="*/ 366757 h 380340"/>
                <a:gd name="connsiteX8" fmla="*/ 1039110 w 2838876"/>
                <a:gd name="connsiteY8" fmla="*/ 380340 h 380340"/>
                <a:gd name="connsiteX9" fmla="*/ 1202108 w 2838876"/>
                <a:gd name="connsiteY9" fmla="*/ 359965 h 380340"/>
                <a:gd name="connsiteX10" fmla="*/ 1378689 w 2838876"/>
                <a:gd name="connsiteY10" fmla="*/ 312422 h 380340"/>
                <a:gd name="connsiteX11" fmla="*/ 1487354 w 2838876"/>
                <a:gd name="connsiteY11" fmla="*/ 271672 h 380340"/>
                <a:gd name="connsiteX12" fmla="*/ 1629977 w 2838876"/>
                <a:gd name="connsiteY12" fmla="*/ 230921 h 380340"/>
                <a:gd name="connsiteX13" fmla="*/ 1731850 w 2838876"/>
                <a:gd name="connsiteY13" fmla="*/ 210546 h 380340"/>
                <a:gd name="connsiteX14" fmla="*/ 2017096 w 2838876"/>
                <a:gd name="connsiteY14" fmla="*/ 169795 h 380340"/>
                <a:gd name="connsiteX15" fmla="*/ 2254801 w 2838876"/>
                <a:gd name="connsiteY15" fmla="*/ 135836 h 380340"/>
                <a:gd name="connsiteX16" fmla="*/ 2383841 w 2838876"/>
                <a:gd name="connsiteY16" fmla="*/ 122252 h 380340"/>
                <a:gd name="connsiteX17" fmla="*/ 2553630 w 2838876"/>
                <a:gd name="connsiteY17" fmla="*/ 88294 h 380340"/>
                <a:gd name="connsiteX18" fmla="*/ 2709836 w 2838876"/>
                <a:gd name="connsiteY18" fmla="*/ 40751 h 380340"/>
                <a:gd name="connsiteX19" fmla="*/ 2838876 w 2838876"/>
                <a:gd name="connsiteY19" fmla="*/ 0 h 380340"/>
                <a:gd name="connsiteX0" fmla="*/ 0 w 2838876"/>
                <a:gd name="connsiteY0" fmla="*/ 203754 h 380340"/>
                <a:gd name="connsiteX1" fmla="*/ 101874 w 2838876"/>
                <a:gd name="connsiteY1" fmla="*/ 251296 h 380340"/>
                <a:gd name="connsiteX2" fmla="*/ 210539 w 2838876"/>
                <a:gd name="connsiteY2" fmla="*/ 292047 h 380340"/>
                <a:gd name="connsiteX3" fmla="*/ 373536 w 2838876"/>
                <a:gd name="connsiteY3" fmla="*/ 298839 h 380340"/>
                <a:gd name="connsiteX4" fmla="*/ 509368 w 2838876"/>
                <a:gd name="connsiteY4" fmla="*/ 298839 h 380340"/>
                <a:gd name="connsiteX5" fmla="*/ 638408 w 2838876"/>
                <a:gd name="connsiteY5" fmla="*/ 312423 h 380340"/>
                <a:gd name="connsiteX6" fmla="*/ 814988 w 2838876"/>
                <a:gd name="connsiteY6" fmla="*/ 346381 h 380340"/>
                <a:gd name="connsiteX7" fmla="*/ 930445 w 2838876"/>
                <a:gd name="connsiteY7" fmla="*/ 366757 h 380340"/>
                <a:gd name="connsiteX8" fmla="*/ 1039110 w 2838876"/>
                <a:gd name="connsiteY8" fmla="*/ 380340 h 380340"/>
                <a:gd name="connsiteX9" fmla="*/ 1202108 w 2838876"/>
                <a:gd name="connsiteY9" fmla="*/ 359965 h 380340"/>
                <a:gd name="connsiteX10" fmla="*/ 1378689 w 2838876"/>
                <a:gd name="connsiteY10" fmla="*/ 312422 h 380340"/>
                <a:gd name="connsiteX11" fmla="*/ 1487354 w 2838876"/>
                <a:gd name="connsiteY11" fmla="*/ 271672 h 380340"/>
                <a:gd name="connsiteX12" fmla="*/ 1629977 w 2838876"/>
                <a:gd name="connsiteY12" fmla="*/ 230921 h 380340"/>
                <a:gd name="connsiteX13" fmla="*/ 1731850 w 2838876"/>
                <a:gd name="connsiteY13" fmla="*/ 210546 h 380340"/>
                <a:gd name="connsiteX14" fmla="*/ 2017096 w 2838876"/>
                <a:gd name="connsiteY14" fmla="*/ 169795 h 380340"/>
                <a:gd name="connsiteX15" fmla="*/ 2254801 w 2838876"/>
                <a:gd name="connsiteY15" fmla="*/ 135836 h 380340"/>
                <a:gd name="connsiteX16" fmla="*/ 2383841 w 2838876"/>
                <a:gd name="connsiteY16" fmla="*/ 122252 h 380340"/>
                <a:gd name="connsiteX17" fmla="*/ 2553630 w 2838876"/>
                <a:gd name="connsiteY17" fmla="*/ 88294 h 380340"/>
                <a:gd name="connsiteX18" fmla="*/ 2709836 w 2838876"/>
                <a:gd name="connsiteY18" fmla="*/ 40751 h 380340"/>
                <a:gd name="connsiteX19" fmla="*/ 2838876 w 2838876"/>
                <a:gd name="connsiteY19" fmla="*/ 0 h 380340"/>
                <a:gd name="connsiteX0" fmla="*/ 0 w 2838876"/>
                <a:gd name="connsiteY0" fmla="*/ 203754 h 380340"/>
                <a:gd name="connsiteX1" fmla="*/ 101874 w 2838876"/>
                <a:gd name="connsiteY1" fmla="*/ 251296 h 380340"/>
                <a:gd name="connsiteX2" fmla="*/ 210539 w 2838876"/>
                <a:gd name="connsiteY2" fmla="*/ 292047 h 380340"/>
                <a:gd name="connsiteX3" fmla="*/ 373536 w 2838876"/>
                <a:gd name="connsiteY3" fmla="*/ 298839 h 380340"/>
                <a:gd name="connsiteX4" fmla="*/ 509368 w 2838876"/>
                <a:gd name="connsiteY4" fmla="*/ 298839 h 380340"/>
                <a:gd name="connsiteX5" fmla="*/ 638408 w 2838876"/>
                <a:gd name="connsiteY5" fmla="*/ 312423 h 380340"/>
                <a:gd name="connsiteX6" fmla="*/ 814988 w 2838876"/>
                <a:gd name="connsiteY6" fmla="*/ 346381 h 380340"/>
                <a:gd name="connsiteX7" fmla="*/ 930445 w 2838876"/>
                <a:gd name="connsiteY7" fmla="*/ 366757 h 380340"/>
                <a:gd name="connsiteX8" fmla="*/ 1039110 w 2838876"/>
                <a:gd name="connsiteY8" fmla="*/ 380340 h 380340"/>
                <a:gd name="connsiteX9" fmla="*/ 1202108 w 2838876"/>
                <a:gd name="connsiteY9" fmla="*/ 359965 h 380340"/>
                <a:gd name="connsiteX10" fmla="*/ 1378689 w 2838876"/>
                <a:gd name="connsiteY10" fmla="*/ 312422 h 380340"/>
                <a:gd name="connsiteX11" fmla="*/ 1487354 w 2838876"/>
                <a:gd name="connsiteY11" fmla="*/ 271672 h 380340"/>
                <a:gd name="connsiteX12" fmla="*/ 1629977 w 2838876"/>
                <a:gd name="connsiteY12" fmla="*/ 230921 h 380340"/>
                <a:gd name="connsiteX13" fmla="*/ 1731850 w 2838876"/>
                <a:gd name="connsiteY13" fmla="*/ 210546 h 380340"/>
                <a:gd name="connsiteX14" fmla="*/ 2017096 w 2838876"/>
                <a:gd name="connsiteY14" fmla="*/ 169795 h 380340"/>
                <a:gd name="connsiteX15" fmla="*/ 2254801 w 2838876"/>
                <a:gd name="connsiteY15" fmla="*/ 135836 h 380340"/>
                <a:gd name="connsiteX16" fmla="*/ 2383841 w 2838876"/>
                <a:gd name="connsiteY16" fmla="*/ 122252 h 380340"/>
                <a:gd name="connsiteX17" fmla="*/ 2560421 w 2838876"/>
                <a:gd name="connsiteY17" fmla="*/ 81502 h 380340"/>
                <a:gd name="connsiteX18" fmla="*/ 2709836 w 2838876"/>
                <a:gd name="connsiteY18" fmla="*/ 40751 h 380340"/>
                <a:gd name="connsiteX19" fmla="*/ 2838876 w 2838876"/>
                <a:gd name="connsiteY19" fmla="*/ 0 h 380340"/>
                <a:gd name="connsiteX0" fmla="*/ 0 w 2845667"/>
                <a:gd name="connsiteY0" fmla="*/ 210545 h 387131"/>
                <a:gd name="connsiteX1" fmla="*/ 101874 w 2845667"/>
                <a:gd name="connsiteY1" fmla="*/ 258087 h 387131"/>
                <a:gd name="connsiteX2" fmla="*/ 210539 w 2845667"/>
                <a:gd name="connsiteY2" fmla="*/ 298838 h 387131"/>
                <a:gd name="connsiteX3" fmla="*/ 373536 w 2845667"/>
                <a:gd name="connsiteY3" fmla="*/ 305630 h 387131"/>
                <a:gd name="connsiteX4" fmla="*/ 509368 w 2845667"/>
                <a:gd name="connsiteY4" fmla="*/ 305630 h 387131"/>
                <a:gd name="connsiteX5" fmla="*/ 638408 w 2845667"/>
                <a:gd name="connsiteY5" fmla="*/ 319214 h 387131"/>
                <a:gd name="connsiteX6" fmla="*/ 814988 w 2845667"/>
                <a:gd name="connsiteY6" fmla="*/ 353172 h 387131"/>
                <a:gd name="connsiteX7" fmla="*/ 930445 w 2845667"/>
                <a:gd name="connsiteY7" fmla="*/ 373548 h 387131"/>
                <a:gd name="connsiteX8" fmla="*/ 1039110 w 2845667"/>
                <a:gd name="connsiteY8" fmla="*/ 387131 h 387131"/>
                <a:gd name="connsiteX9" fmla="*/ 1202108 w 2845667"/>
                <a:gd name="connsiteY9" fmla="*/ 366756 h 387131"/>
                <a:gd name="connsiteX10" fmla="*/ 1378689 w 2845667"/>
                <a:gd name="connsiteY10" fmla="*/ 319213 h 387131"/>
                <a:gd name="connsiteX11" fmla="*/ 1487354 w 2845667"/>
                <a:gd name="connsiteY11" fmla="*/ 278463 h 387131"/>
                <a:gd name="connsiteX12" fmla="*/ 1629977 w 2845667"/>
                <a:gd name="connsiteY12" fmla="*/ 237712 h 387131"/>
                <a:gd name="connsiteX13" fmla="*/ 1731850 w 2845667"/>
                <a:gd name="connsiteY13" fmla="*/ 217337 h 387131"/>
                <a:gd name="connsiteX14" fmla="*/ 2017096 w 2845667"/>
                <a:gd name="connsiteY14" fmla="*/ 176586 h 387131"/>
                <a:gd name="connsiteX15" fmla="*/ 2254801 w 2845667"/>
                <a:gd name="connsiteY15" fmla="*/ 142627 h 387131"/>
                <a:gd name="connsiteX16" fmla="*/ 2383841 w 2845667"/>
                <a:gd name="connsiteY16" fmla="*/ 129043 h 387131"/>
                <a:gd name="connsiteX17" fmla="*/ 2560421 w 2845667"/>
                <a:gd name="connsiteY17" fmla="*/ 88293 h 387131"/>
                <a:gd name="connsiteX18" fmla="*/ 2709836 w 2845667"/>
                <a:gd name="connsiteY18" fmla="*/ 47542 h 387131"/>
                <a:gd name="connsiteX19" fmla="*/ 2845667 w 2845667"/>
                <a:gd name="connsiteY19" fmla="*/ 0 h 387131"/>
                <a:gd name="connsiteX0" fmla="*/ 0 w 2850423"/>
                <a:gd name="connsiteY0" fmla="*/ 220059 h 396645"/>
                <a:gd name="connsiteX1" fmla="*/ 101874 w 2850423"/>
                <a:gd name="connsiteY1" fmla="*/ 267601 h 396645"/>
                <a:gd name="connsiteX2" fmla="*/ 210539 w 2850423"/>
                <a:gd name="connsiteY2" fmla="*/ 308352 h 396645"/>
                <a:gd name="connsiteX3" fmla="*/ 373536 w 2850423"/>
                <a:gd name="connsiteY3" fmla="*/ 315144 h 396645"/>
                <a:gd name="connsiteX4" fmla="*/ 509368 w 2850423"/>
                <a:gd name="connsiteY4" fmla="*/ 315144 h 396645"/>
                <a:gd name="connsiteX5" fmla="*/ 638408 w 2850423"/>
                <a:gd name="connsiteY5" fmla="*/ 328728 h 396645"/>
                <a:gd name="connsiteX6" fmla="*/ 814988 w 2850423"/>
                <a:gd name="connsiteY6" fmla="*/ 362686 h 396645"/>
                <a:gd name="connsiteX7" fmla="*/ 930445 w 2850423"/>
                <a:gd name="connsiteY7" fmla="*/ 383062 h 396645"/>
                <a:gd name="connsiteX8" fmla="*/ 1039110 w 2850423"/>
                <a:gd name="connsiteY8" fmla="*/ 396645 h 396645"/>
                <a:gd name="connsiteX9" fmla="*/ 1202108 w 2850423"/>
                <a:gd name="connsiteY9" fmla="*/ 376270 h 396645"/>
                <a:gd name="connsiteX10" fmla="*/ 1378689 w 2850423"/>
                <a:gd name="connsiteY10" fmla="*/ 328727 h 396645"/>
                <a:gd name="connsiteX11" fmla="*/ 1487354 w 2850423"/>
                <a:gd name="connsiteY11" fmla="*/ 287977 h 396645"/>
                <a:gd name="connsiteX12" fmla="*/ 1629977 w 2850423"/>
                <a:gd name="connsiteY12" fmla="*/ 247226 h 396645"/>
                <a:gd name="connsiteX13" fmla="*/ 1731850 w 2850423"/>
                <a:gd name="connsiteY13" fmla="*/ 226851 h 396645"/>
                <a:gd name="connsiteX14" fmla="*/ 2017096 w 2850423"/>
                <a:gd name="connsiteY14" fmla="*/ 186100 h 396645"/>
                <a:gd name="connsiteX15" fmla="*/ 2254801 w 2850423"/>
                <a:gd name="connsiteY15" fmla="*/ 152141 h 396645"/>
                <a:gd name="connsiteX16" fmla="*/ 2383841 w 2850423"/>
                <a:gd name="connsiteY16" fmla="*/ 138557 h 396645"/>
                <a:gd name="connsiteX17" fmla="*/ 2560421 w 2850423"/>
                <a:gd name="connsiteY17" fmla="*/ 97807 h 396645"/>
                <a:gd name="connsiteX18" fmla="*/ 2709836 w 2850423"/>
                <a:gd name="connsiteY18" fmla="*/ 57056 h 396645"/>
                <a:gd name="connsiteX19" fmla="*/ 2850423 w 2850423"/>
                <a:gd name="connsiteY19" fmla="*/ 0 h 396645"/>
                <a:gd name="connsiteX0" fmla="*/ 0 w 2850423"/>
                <a:gd name="connsiteY0" fmla="*/ 220059 h 396645"/>
                <a:gd name="connsiteX1" fmla="*/ 101874 w 2850423"/>
                <a:gd name="connsiteY1" fmla="*/ 267601 h 396645"/>
                <a:gd name="connsiteX2" fmla="*/ 210539 w 2850423"/>
                <a:gd name="connsiteY2" fmla="*/ 308352 h 396645"/>
                <a:gd name="connsiteX3" fmla="*/ 373536 w 2850423"/>
                <a:gd name="connsiteY3" fmla="*/ 315144 h 396645"/>
                <a:gd name="connsiteX4" fmla="*/ 509368 w 2850423"/>
                <a:gd name="connsiteY4" fmla="*/ 315144 h 396645"/>
                <a:gd name="connsiteX5" fmla="*/ 638408 w 2850423"/>
                <a:gd name="connsiteY5" fmla="*/ 328728 h 396645"/>
                <a:gd name="connsiteX6" fmla="*/ 814988 w 2850423"/>
                <a:gd name="connsiteY6" fmla="*/ 362686 h 396645"/>
                <a:gd name="connsiteX7" fmla="*/ 930445 w 2850423"/>
                <a:gd name="connsiteY7" fmla="*/ 383062 h 396645"/>
                <a:gd name="connsiteX8" fmla="*/ 1039110 w 2850423"/>
                <a:gd name="connsiteY8" fmla="*/ 396645 h 396645"/>
                <a:gd name="connsiteX9" fmla="*/ 1202108 w 2850423"/>
                <a:gd name="connsiteY9" fmla="*/ 376270 h 396645"/>
                <a:gd name="connsiteX10" fmla="*/ 1378689 w 2850423"/>
                <a:gd name="connsiteY10" fmla="*/ 328727 h 396645"/>
                <a:gd name="connsiteX11" fmla="*/ 1487354 w 2850423"/>
                <a:gd name="connsiteY11" fmla="*/ 287977 h 396645"/>
                <a:gd name="connsiteX12" fmla="*/ 1629977 w 2850423"/>
                <a:gd name="connsiteY12" fmla="*/ 247226 h 396645"/>
                <a:gd name="connsiteX13" fmla="*/ 1731850 w 2850423"/>
                <a:gd name="connsiteY13" fmla="*/ 226851 h 396645"/>
                <a:gd name="connsiteX14" fmla="*/ 2017096 w 2850423"/>
                <a:gd name="connsiteY14" fmla="*/ 186100 h 396645"/>
                <a:gd name="connsiteX15" fmla="*/ 2254801 w 2850423"/>
                <a:gd name="connsiteY15" fmla="*/ 152141 h 396645"/>
                <a:gd name="connsiteX16" fmla="*/ 2383841 w 2850423"/>
                <a:gd name="connsiteY16" fmla="*/ 138557 h 396645"/>
                <a:gd name="connsiteX17" fmla="*/ 2579448 w 2850423"/>
                <a:gd name="connsiteY17" fmla="*/ 88294 h 396645"/>
                <a:gd name="connsiteX18" fmla="*/ 2709836 w 2850423"/>
                <a:gd name="connsiteY18" fmla="*/ 57056 h 396645"/>
                <a:gd name="connsiteX19" fmla="*/ 2850423 w 2850423"/>
                <a:gd name="connsiteY19" fmla="*/ 0 h 396645"/>
                <a:gd name="connsiteX0" fmla="*/ 0 w 2850423"/>
                <a:gd name="connsiteY0" fmla="*/ 220059 h 396645"/>
                <a:gd name="connsiteX1" fmla="*/ 101874 w 2850423"/>
                <a:gd name="connsiteY1" fmla="*/ 267601 h 396645"/>
                <a:gd name="connsiteX2" fmla="*/ 210539 w 2850423"/>
                <a:gd name="connsiteY2" fmla="*/ 308352 h 396645"/>
                <a:gd name="connsiteX3" fmla="*/ 373536 w 2850423"/>
                <a:gd name="connsiteY3" fmla="*/ 315144 h 396645"/>
                <a:gd name="connsiteX4" fmla="*/ 509368 w 2850423"/>
                <a:gd name="connsiteY4" fmla="*/ 315144 h 396645"/>
                <a:gd name="connsiteX5" fmla="*/ 638408 w 2850423"/>
                <a:gd name="connsiteY5" fmla="*/ 328728 h 396645"/>
                <a:gd name="connsiteX6" fmla="*/ 814988 w 2850423"/>
                <a:gd name="connsiteY6" fmla="*/ 362686 h 396645"/>
                <a:gd name="connsiteX7" fmla="*/ 930445 w 2850423"/>
                <a:gd name="connsiteY7" fmla="*/ 383062 h 396645"/>
                <a:gd name="connsiteX8" fmla="*/ 1039110 w 2850423"/>
                <a:gd name="connsiteY8" fmla="*/ 396645 h 396645"/>
                <a:gd name="connsiteX9" fmla="*/ 1202108 w 2850423"/>
                <a:gd name="connsiteY9" fmla="*/ 376270 h 396645"/>
                <a:gd name="connsiteX10" fmla="*/ 1378689 w 2850423"/>
                <a:gd name="connsiteY10" fmla="*/ 328727 h 396645"/>
                <a:gd name="connsiteX11" fmla="*/ 1487354 w 2850423"/>
                <a:gd name="connsiteY11" fmla="*/ 287977 h 396645"/>
                <a:gd name="connsiteX12" fmla="*/ 1629977 w 2850423"/>
                <a:gd name="connsiteY12" fmla="*/ 247226 h 396645"/>
                <a:gd name="connsiteX13" fmla="*/ 1731850 w 2850423"/>
                <a:gd name="connsiteY13" fmla="*/ 226851 h 396645"/>
                <a:gd name="connsiteX14" fmla="*/ 2017096 w 2850423"/>
                <a:gd name="connsiteY14" fmla="*/ 186100 h 396645"/>
                <a:gd name="connsiteX15" fmla="*/ 2254801 w 2850423"/>
                <a:gd name="connsiteY15" fmla="*/ 152141 h 396645"/>
                <a:gd name="connsiteX16" fmla="*/ 2383841 w 2850423"/>
                <a:gd name="connsiteY16" fmla="*/ 138557 h 396645"/>
                <a:gd name="connsiteX17" fmla="*/ 2579448 w 2850423"/>
                <a:gd name="connsiteY17" fmla="*/ 88294 h 396645"/>
                <a:gd name="connsiteX18" fmla="*/ 2709836 w 2850423"/>
                <a:gd name="connsiteY18" fmla="*/ 57056 h 396645"/>
                <a:gd name="connsiteX19" fmla="*/ 2850423 w 2850423"/>
                <a:gd name="connsiteY19" fmla="*/ 0 h 396645"/>
                <a:gd name="connsiteX0" fmla="*/ 0 w 2850423"/>
                <a:gd name="connsiteY0" fmla="*/ 220059 h 396645"/>
                <a:gd name="connsiteX1" fmla="*/ 101874 w 2850423"/>
                <a:gd name="connsiteY1" fmla="*/ 267601 h 396645"/>
                <a:gd name="connsiteX2" fmla="*/ 210539 w 2850423"/>
                <a:gd name="connsiteY2" fmla="*/ 308352 h 396645"/>
                <a:gd name="connsiteX3" fmla="*/ 373536 w 2850423"/>
                <a:gd name="connsiteY3" fmla="*/ 315144 h 396645"/>
                <a:gd name="connsiteX4" fmla="*/ 509368 w 2850423"/>
                <a:gd name="connsiteY4" fmla="*/ 315144 h 396645"/>
                <a:gd name="connsiteX5" fmla="*/ 638408 w 2850423"/>
                <a:gd name="connsiteY5" fmla="*/ 328728 h 396645"/>
                <a:gd name="connsiteX6" fmla="*/ 814988 w 2850423"/>
                <a:gd name="connsiteY6" fmla="*/ 362686 h 396645"/>
                <a:gd name="connsiteX7" fmla="*/ 930445 w 2850423"/>
                <a:gd name="connsiteY7" fmla="*/ 383062 h 396645"/>
                <a:gd name="connsiteX8" fmla="*/ 1039110 w 2850423"/>
                <a:gd name="connsiteY8" fmla="*/ 396645 h 396645"/>
                <a:gd name="connsiteX9" fmla="*/ 1202108 w 2850423"/>
                <a:gd name="connsiteY9" fmla="*/ 376270 h 396645"/>
                <a:gd name="connsiteX10" fmla="*/ 1378689 w 2850423"/>
                <a:gd name="connsiteY10" fmla="*/ 328727 h 396645"/>
                <a:gd name="connsiteX11" fmla="*/ 1487354 w 2850423"/>
                <a:gd name="connsiteY11" fmla="*/ 287977 h 396645"/>
                <a:gd name="connsiteX12" fmla="*/ 1629977 w 2850423"/>
                <a:gd name="connsiteY12" fmla="*/ 247226 h 396645"/>
                <a:gd name="connsiteX13" fmla="*/ 1731850 w 2850423"/>
                <a:gd name="connsiteY13" fmla="*/ 226851 h 396645"/>
                <a:gd name="connsiteX14" fmla="*/ 2017096 w 2850423"/>
                <a:gd name="connsiteY14" fmla="*/ 186100 h 396645"/>
                <a:gd name="connsiteX15" fmla="*/ 2254801 w 2850423"/>
                <a:gd name="connsiteY15" fmla="*/ 152141 h 396645"/>
                <a:gd name="connsiteX16" fmla="*/ 2383841 w 2850423"/>
                <a:gd name="connsiteY16" fmla="*/ 138557 h 396645"/>
                <a:gd name="connsiteX17" fmla="*/ 2579448 w 2850423"/>
                <a:gd name="connsiteY17" fmla="*/ 88294 h 396645"/>
                <a:gd name="connsiteX18" fmla="*/ 2709836 w 2850423"/>
                <a:gd name="connsiteY18" fmla="*/ 57056 h 396645"/>
                <a:gd name="connsiteX19" fmla="*/ 2850423 w 2850423"/>
                <a:gd name="connsiteY19" fmla="*/ 0 h 396645"/>
                <a:gd name="connsiteX0" fmla="*/ 0 w 2831396"/>
                <a:gd name="connsiteY0" fmla="*/ 215303 h 391889"/>
                <a:gd name="connsiteX1" fmla="*/ 101874 w 2831396"/>
                <a:gd name="connsiteY1" fmla="*/ 262845 h 391889"/>
                <a:gd name="connsiteX2" fmla="*/ 210539 w 2831396"/>
                <a:gd name="connsiteY2" fmla="*/ 303596 h 391889"/>
                <a:gd name="connsiteX3" fmla="*/ 373536 w 2831396"/>
                <a:gd name="connsiteY3" fmla="*/ 310388 h 391889"/>
                <a:gd name="connsiteX4" fmla="*/ 509368 w 2831396"/>
                <a:gd name="connsiteY4" fmla="*/ 310388 h 391889"/>
                <a:gd name="connsiteX5" fmla="*/ 638408 w 2831396"/>
                <a:gd name="connsiteY5" fmla="*/ 323972 h 391889"/>
                <a:gd name="connsiteX6" fmla="*/ 814988 w 2831396"/>
                <a:gd name="connsiteY6" fmla="*/ 357930 h 391889"/>
                <a:gd name="connsiteX7" fmla="*/ 930445 w 2831396"/>
                <a:gd name="connsiteY7" fmla="*/ 378306 h 391889"/>
                <a:gd name="connsiteX8" fmla="*/ 1039110 w 2831396"/>
                <a:gd name="connsiteY8" fmla="*/ 391889 h 391889"/>
                <a:gd name="connsiteX9" fmla="*/ 1202108 w 2831396"/>
                <a:gd name="connsiteY9" fmla="*/ 371514 h 391889"/>
                <a:gd name="connsiteX10" fmla="*/ 1378689 w 2831396"/>
                <a:gd name="connsiteY10" fmla="*/ 323971 h 391889"/>
                <a:gd name="connsiteX11" fmla="*/ 1487354 w 2831396"/>
                <a:gd name="connsiteY11" fmla="*/ 283221 h 391889"/>
                <a:gd name="connsiteX12" fmla="*/ 1629977 w 2831396"/>
                <a:gd name="connsiteY12" fmla="*/ 242470 h 391889"/>
                <a:gd name="connsiteX13" fmla="*/ 1731850 w 2831396"/>
                <a:gd name="connsiteY13" fmla="*/ 222095 h 391889"/>
                <a:gd name="connsiteX14" fmla="*/ 2017096 w 2831396"/>
                <a:gd name="connsiteY14" fmla="*/ 181344 h 391889"/>
                <a:gd name="connsiteX15" fmla="*/ 2254801 w 2831396"/>
                <a:gd name="connsiteY15" fmla="*/ 147385 h 391889"/>
                <a:gd name="connsiteX16" fmla="*/ 2383841 w 2831396"/>
                <a:gd name="connsiteY16" fmla="*/ 133801 h 391889"/>
                <a:gd name="connsiteX17" fmla="*/ 2579448 w 2831396"/>
                <a:gd name="connsiteY17" fmla="*/ 83538 h 391889"/>
                <a:gd name="connsiteX18" fmla="*/ 2709836 w 2831396"/>
                <a:gd name="connsiteY18" fmla="*/ 52300 h 391889"/>
                <a:gd name="connsiteX19" fmla="*/ 2831396 w 2831396"/>
                <a:gd name="connsiteY19" fmla="*/ 0 h 391889"/>
                <a:gd name="connsiteX0" fmla="*/ 0 w 2836153"/>
                <a:gd name="connsiteY0" fmla="*/ 210546 h 387132"/>
                <a:gd name="connsiteX1" fmla="*/ 101874 w 2836153"/>
                <a:gd name="connsiteY1" fmla="*/ 258088 h 387132"/>
                <a:gd name="connsiteX2" fmla="*/ 210539 w 2836153"/>
                <a:gd name="connsiteY2" fmla="*/ 298839 h 387132"/>
                <a:gd name="connsiteX3" fmla="*/ 373536 w 2836153"/>
                <a:gd name="connsiteY3" fmla="*/ 305631 h 387132"/>
                <a:gd name="connsiteX4" fmla="*/ 509368 w 2836153"/>
                <a:gd name="connsiteY4" fmla="*/ 305631 h 387132"/>
                <a:gd name="connsiteX5" fmla="*/ 638408 w 2836153"/>
                <a:gd name="connsiteY5" fmla="*/ 319215 h 387132"/>
                <a:gd name="connsiteX6" fmla="*/ 814988 w 2836153"/>
                <a:gd name="connsiteY6" fmla="*/ 353173 h 387132"/>
                <a:gd name="connsiteX7" fmla="*/ 930445 w 2836153"/>
                <a:gd name="connsiteY7" fmla="*/ 373549 h 387132"/>
                <a:gd name="connsiteX8" fmla="*/ 1039110 w 2836153"/>
                <a:gd name="connsiteY8" fmla="*/ 387132 h 387132"/>
                <a:gd name="connsiteX9" fmla="*/ 1202108 w 2836153"/>
                <a:gd name="connsiteY9" fmla="*/ 366757 h 387132"/>
                <a:gd name="connsiteX10" fmla="*/ 1378689 w 2836153"/>
                <a:gd name="connsiteY10" fmla="*/ 319214 h 387132"/>
                <a:gd name="connsiteX11" fmla="*/ 1487354 w 2836153"/>
                <a:gd name="connsiteY11" fmla="*/ 278464 h 387132"/>
                <a:gd name="connsiteX12" fmla="*/ 1629977 w 2836153"/>
                <a:gd name="connsiteY12" fmla="*/ 237713 h 387132"/>
                <a:gd name="connsiteX13" fmla="*/ 1731850 w 2836153"/>
                <a:gd name="connsiteY13" fmla="*/ 217338 h 387132"/>
                <a:gd name="connsiteX14" fmla="*/ 2017096 w 2836153"/>
                <a:gd name="connsiteY14" fmla="*/ 176587 h 387132"/>
                <a:gd name="connsiteX15" fmla="*/ 2254801 w 2836153"/>
                <a:gd name="connsiteY15" fmla="*/ 142628 h 387132"/>
                <a:gd name="connsiteX16" fmla="*/ 2383841 w 2836153"/>
                <a:gd name="connsiteY16" fmla="*/ 129044 h 387132"/>
                <a:gd name="connsiteX17" fmla="*/ 2579448 w 2836153"/>
                <a:gd name="connsiteY17" fmla="*/ 78781 h 387132"/>
                <a:gd name="connsiteX18" fmla="*/ 2709836 w 2836153"/>
                <a:gd name="connsiteY18" fmla="*/ 47543 h 387132"/>
                <a:gd name="connsiteX19" fmla="*/ 2836153 w 2836153"/>
                <a:gd name="connsiteY19" fmla="*/ 0 h 387132"/>
                <a:gd name="connsiteX0" fmla="*/ 0 w 2836153"/>
                <a:gd name="connsiteY0" fmla="*/ 210546 h 387132"/>
                <a:gd name="connsiteX1" fmla="*/ 101874 w 2836153"/>
                <a:gd name="connsiteY1" fmla="*/ 258088 h 387132"/>
                <a:gd name="connsiteX2" fmla="*/ 210539 w 2836153"/>
                <a:gd name="connsiteY2" fmla="*/ 298839 h 387132"/>
                <a:gd name="connsiteX3" fmla="*/ 373536 w 2836153"/>
                <a:gd name="connsiteY3" fmla="*/ 305631 h 387132"/>
                <a:gd name="connsiteX4" fmla="*/ 509368 w 2836153"/>
                <a:gd name="connsiteY4" fmla="*/ 305631 h 387132"/>
                <a:gd name="connsiteX5" fmla="*/ 638408 w 2836153"/>
                <a:gd name="connsiteY5" fmla="*/ 319215 h 387132"/>
                <a:gd name="connsiteX6" fmla="*/ 814988 w 2836153"/>
                <a:gd name="connsiteY6" fmla="*/ 353173 h 387132"/>
                <a:gd name="connsiteX7" fmla="*/ 930445 w 2836153"/>
                <a:gd name="connsiteY7" fmla="*/ 373549 h 387132"/>
                <a:gd name="connsiteX8" fmla="*/ 1039110 w 2836153"/>
                <a:gd name="connsiteY8" fmla="*/ 387132 h 387132"/>
                <a:gd name="connsiteX9" fmla="*/ 1202108 w 2836153"/>
                <a:gd name="connsiteY9" fmla="*/ 366757 h 387132"/>
                <a:gd name="connsiteX10" fmla="*/ 1378689 w 2836153"/>
                <a:gd name="connsiteY10" fmla="*/ 319214 h 387132"/>
                <a:gd name="connsiteX11" fmla="*/ 1487354 w 2836153"/>
                <a:gd name="connsiteY11" fmla="*/ 278464 h 387132"/>
                <a:gd name="connsiteX12" fmla="*/ 1629977 w 2836153"/>
                <a:gd name="connsiteY12" fmla="*/ 237713 h 387132"/>
                <a:gd name="connsiteX13" fmla="*/ 1731850 w 2836153"/>
                <a:gd name="connsiteY13" fmla="*/ 217338 h 387132"/>
                <a:gd name="connsiteX14" fmla="*/ 2017096 w 2836153"/>
                <a:gd name="connsiteY14" fmla="*/ 176587 h 387132"/>
                <a:gd name="connsiteX15" fmla="*/ 2254801 w 2836153"/>
                <a:gd name="connsiteY15" fmla="*/ 142628 h 387132"/>
                <a:gd name="connsiteX16" fmla="*/ 2383841 w 2836153"/>
                <a:gd name="connsiteY16" fmla="*/ 129044 h 387132"/>
                <a:gd name="connsiteX17" fmla="*/ 2579448 w 2836153"/>
                <a:gd name="connsiteY17" fmla="*/ 78781 h 387132"/>
                <a:gd name="connsiteX18" fmla="*/ 2709836 w 2836153"/>
                <a:gd name="connsiteY18" fmla="*/ 47543 h 387132"/>
                <a:gd name="connsiteX19" fmla="*/ 2836153 w 2836153"/>
                <a:gd name="connsiteY19" fmla="*/ 0 h 387132"/>
                <a:gd name="connsiteX0" fmla="*/ 0 w 2836153"/>
                <a:gd name="connsiteY0" fmla="*/ 210546 h 387132"/>
                <a:gd name="connsiteX1" fmla="*/ 101874 w 2836153"/>
                <a:gd name="connsiteY1" fmla="*/ 258088 h 387132"/>
                <a:gd name="connsiteX2" fmla="*/ 210539 w 2836153"/>
                <a:gd name="connsiteY2" fmla="*/ 298839 h 387132"/>
                <a:gd name="connsiteX3" fmla="*/ 373536 w 2836153"/>
                <a:gd name="connsiteY3" fmla="*/ 305631 h 387132"/>
                <a:gd name="connsiteX4" fmla="*/ 509368 w 2836153"/>
                <a:gd name="connsiteY4" fmla="*/ 305631 h 387132"/>
                <a:gd name="connsiteX5" fmla="*/ 638408 w 2836153"/>
                <a:gd name="connsiteY5" fmla="*/ 319215 h 387132"/>
                <a:gd name="connsiteX6" fmla="*/ 814988 w 2836153"/>
                <a:gd name="connsiteY6" fmla="*/ 353173 h 387132"/>
                <a:gd name="connsiteX7" fmla="*/ 930445 w 2836153"/>
                <a:gd name="connsiteY7" fmla="*/ 373549 h 387132"/>
                <a:gd name="connsiteX8" fmla="*/ 1039110 w 2836153"/>
                <a:gd name="connsiteY8" fmla="*/ 387132 h 387132"/>
                <a:gd name="connsiteX9" fmla="*/ 1202108 w 2836153"/>
                <a:gd name="connsiteY9" fmla="*/ 366757 h 387132"/>
                <a:gd name="connsiteX10" fmla="*/ 1378689 w 2836153"/>
                <a:gd name="connsiteY10" fmla="*/ 319214 h 387132"/>
                <a:gd name="connsiteX11" fmla="*/ 1487354 w 2836153"/>
                <a:gd name="connsiteY11" fmla="*/ 278464 h 387132"/>
                <a:gd name="connsiteX12" fmla="*/ 1629977 w 2836153"/>
                <a:gd name="connsiteY12" fmla="*/ 237713 h 387132"/>
                <a:gd name="connsiteX13" fmla="*/ 1731850 w 2836153"/>
                <a:gd name="connsiteY13" fmla="*/ 217338 h 387132"/>
                <a:gd name="connsiteX14" fmla="*/ 2017096 w 2836153"/>
                <a:gd name="connsiteY14" fmla="*/ 176587 h 387132"/>
                <a:gd name="connsiteX15" fmla="*/ 2254801 w 2836153"/>
                <a:gd name="connsiteY15" fmla="*/ 142628 h 387132"/>
                <a:gd name="connsiteX16" fmla="*/ 2383841 w 2836153"/>
                <a:gd name="connsiteY16" fmla="*/ 129044 h 387132"/>
                <a:gd name="connsiteX17" fmla="*/ 2579448 w 2836153"/>
                <a:gd name="connsiteY17" fmla="*/ 78781 h 387132"/>
                <a:gd name="connsiteX18" fmla="*/ 2709836 w 2836153"/>
                <a:gd name="connsiteY18" fmla="*/ 47543 h 387132"/>
                <a:gd name="connsiteX19" fmla="*/ 2836153 w 2836153"/>
                <a:gd name="connsiteY19" fmla="*/ 0 h 387132"/>
                <a:gd name="connsiteX0" fmla="*/ 0 w 2840910"/>
                <a:gd name="connsiteY0" fmla="*/ 210546 h 387132"/>
                <a:gd name="connsiteX1" fmla="*/ 101874 w 2840910"/>
                <a:gd name="connsiteY1" fmla="*/ 258088 h 387132"/>
                <a:gd name="connsiteX2" fmla="*/ 210539 w 2840910"/>
                <a:gd name="connsiteY2" fmla="*/ 298839 h 387132"/>
                <a:gd name="connsiteX3" fmla="*/ 373536 w 2840910"/>
                <a:gd name="connsiteY3" fmla="*/ 305631 h 387132"/>
                <a:gd name="connsiteX4" fmla="*/ 509368 w 2840910"/>
                <a:gd name="connsiteY4" fmla="*/ 305631 h 387132"/>
                <a:gd name="connsiteX5" fmla="*/ 638408 w 2840910"/>
                <a:gd name="connsiteY5" fmla="*/ 319215 h 387132"/>
                <a:gd name="connsiteX6" fmla="*/ 814988 w 2840910"/>
                <a:gd name="connsiteY6" fmla="*/ 353173 h 387132"/>
                <a:gd name="connsiteX7" fmla="*/ 930445 w 2840910"/>
                <a:gd name="connsiteY7" fmla="*/ 373549 h 387132"/>
                <a:gd name="connsiteX8" fmla="*/ 1039110 w 2840910"/>
                <a:gd name="connsiteY8" fmla="*/ 387132 h 387132"/>
                <a:gd name="connsiteX9" fmla="*/ 1202108 w 2840910"/>
                <a:gd name="connsiteY9" fmla="*/ 366757 h 387132"/>
                <a:gd name="connsiteX10" fmla="*/ 1378689 w 2840910"/>
                <a:gd name="connsiteY10" fmla="*/ 319214 h 387132"/>
                <a:gd name="connsiteX11" fmla="*/ 1487354 w 2840910"/>
                <a:gd name="connsiteY11" fmla="*/ 278464 h 387132"/>
                <a:gd name="connsiteX12" fmla="*/ 1629977 w 2840910"/>
                <a:gd name="connsiteY12" fmla="*/ 237713 h 387132"/>
                <a:gd name="connsiteX13" fmla="*/ 1731850 w 2840910"/>
                <a:gd name="connsiteY13" fmla="*/ 217338 h 387132"/>
                <a:gd name="connsiteX14" fmla="*/ 2017096 w 2840910"/>
                <a:gd name="connsiteY14" fmla="*/ 176587 h 387132"/>
                <a:gd name="connsiteX15" fmla="*/ 2254801 w 2840910"/>
                <a:gd name="connsiteY15" fmla="*/ 142628 h 387132"/>
                <a:gd name="connsiteX16" fmla="*/ 2383841 w 2840910"/>
                <a:gd name="connsiteY16" fmla="*/ 129044 h 387132"/>
                <a:gd name="connsiteX17" fmla="*/ 2579448 w 2840910"/>
                <a:gd name="connsiteY17" fmla="*/ 78781 h 387132"/>
                <a:gd name="connsiteX18" fmla="*/ 2709836 w 2840910"/>
                <a:gd name="connsiteY18" fmla="*/ 47543 h 387132"/>
                <a:gd name="connsiteX19" fmla="*/ 2840910 w 2840910"/>
                <a:gd name="connsiteY19" fmla="*/ 0 h 387132"/>
                <a:gd name="connsiteX0" fmla="*/ 0 w 2853321"/>
                <a:gd name="connsiteY0" fmla="*/ 210546 h 387132"/>
                <a:gd name="connsiteX1" fmla="*/ 101874 w 2853321"/>
                <a:gd name="connsiteY1" fmla="*/ 258088 h 387132"/>
                <a:gd name="connsiteX2" fmla="*/ 210539 w 2853321"/>
                <a:gd name="connsiteY2" fmla="*/ 298839 h 387132"/>
                <a:gd name="connsiteX3" fmla="*/ 373536 w 2853321"/>
                <a:gd name="connsiteY3" fmla="*/ 305631 h 387132"/>
                <a:gd name="connsiteX4" fmla="*/ 509368 w 2853321"/>
                <a:gd name="connsiteY4" fmla="*/ 305631 h 387132"/>
                <a:gd name="connsiteX5" fmla="*/ 638408 w 2853321"/>
                <a:gd name="connsiteY5" fmla="*/ 319215 h 387132"/>
                <a:gd name="connsiteX6" fmla="*/ 814988 w 2853321"/>
                <a:gd name="connsiteY6" fmla="*/ 353173 h 387132"/>
                <a:gd name="connsiteX7" fmla="*/ 930445 w 2853321"/>
                <a:gd name="connsiteY7" fmla="*/ 373549 h 387132"/>
                <a:gd name="connsiteX8" fmla="*/ 1039110 w 2853321"/>
                <a:gd name="connsiteY8" fmla="*/ 387132 h 387132"/>
                <a:gd name="connsiteX9" fmla="*/ 1202108 w 2853321"/>
                <a:gd name="connsiteY9" fmla="*/ 366757 h 387132"/>
                <a:gd name="connsiteX10" fmla="*/ 1378689 w 2853321"/>
                <a:gd name="connsiteY10" fmla="*/ 319214 h 387132"/>
                <a:gd name="connsiteX11" fmla="*/ 1487354 w 2853321"/>
                <a:gd name="connsiteY11" fmla="*/ 278464 h 387132"/>
                <a:gd name="connsiteX12" fmla="*/ 1629977 w 2853321"/>
                <a:gd name="connsiteY12" fmla="*/ 237713 h 387132"/>
                <a:gd name="connsiteX13" fmla="*/ 1731850 w 2853321"/>
                <a:gd name="connsiteY13" fmla="*/ 217338 h 387132"/>
                <a:gd name="connsiteX14" fmla="*/ 2017096 w 2853321"/>
                <a:gd name="connsiteY14" fmla="*/ 176587 h 387132"/>
                <a:gd name="connsiteX15" fmla="*/ 2254801 w 2853321"/>
                <a:gd name="connsiteY15" fmla="*/ 142628 h 387132"/>
                <a:gd name="connsiteX16" fmla="*/ 2383841 w 2853321"/>
                <a:gd name="connsiteY16" fmla="*/ 129044 h 387132"/>
                <a:gd name="connsiteX17" fmla="*/ 2579448 w 2853321"/>
                <a:gd name="connsiteY17" fmla="*/ 78781 h 387132"/>
                <a:gd name="connsiteX18" fmla="*/ 2709836 w 2853321"/>
                <a:gd name="connsiteY18" fmla="*/ 47543 h 387132"/>
                <a:gd name="connsiteX19" fmla="*/ 2853321 w 2853321"/>
                <a:gd name="connsiteY19" fmla="*/ 0 h 387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853321" h="387132">
                  <a:moveTo>
                    <a:pt x="0" y="210546"/>
                  </a:moveTo>
                  <a:lnTo>
                    <a:pt x="101874" y="258088"/>
                  </a:lnTo>
                  <a:lnTo>
                    <a:pt x="210539" y="298839"/>
                  </a:lnTo>
                  <a:lnTo>
                    <a:pt x="373536" y="305631"/>
                  </a:lnTo>
                  <a:cubicBezTo>
                    <a:pt x="418813" y="305631"/>
                    <a:pt x="465223" y="303367"/>
                    <a:pt x="509368" y="305631"/>
                  </a:cubicBezTo>
                  <a:cubicBezTo>
                    <a:pt x="553513" y="307895"/>
                    <a:pt x="595395" y="314687"/>
                    <a:pt x="638408" y="319215"/>
                  </a:cubicBezTo>
                  <a:lnTo>
                    <a:pt x="814988" y="353173"/>
                  </a:lnTo>
                  <a:lnTo>
                    <a:pt x="930445" y="373549"/>
                  </a:lnTo>
                  <a:lnTo>
                    <a:pt x="1039110" y="387132"/>
                  </a:lnTo>
                  <a:lnTo>
                    <a:pt x="1202108" y="366757"/>
                  </a:lnTo>
                  <a:lnTo>
                    <a:pt x="1378689" y="319214"/>
                  </a:lnTo>
                  <a:lnTo>
                    <a:pt x="1487354" y="278464"/>
                  </a:lnTo>
                  <a:lnTo>
                    <a:pt x="1629977" y="237713"/>
                  </a:lnTo>
                  <a:lnTo>
                    <a:pt x="1731850" y="217338"/>
                  </a:lnTo>
                  <a:lnTo>
                    <a:pt x="2017096" y="176587"/>
                  </a:lnTo>
                  <a:lnTo>
                    <a:pt x="2254801" y="142628"/>
                  </a:lnTo>
                  <a:lnTo>
                    <a:pt x="2383841" y="129044"/>
                  </a:lnTo>
                  <a:lnTo>
                    <a:pt x="2579448" y="78781"/>
                  </a:lnTo>
                  <a:cubicBezTo>
                    <a:pt x="2629253" y="65197"/>
                    <a:pt x="2664191" y="60673"/>
                    <a:pt x="2709836" y="47543"/>
                  </a:cubicBezTo>
                  <a:cubicBezTo>
                    <a:pt x="2755481" y="34413"/>
                    <a:pt x="2796039" y="23097"/>
                    <a:pt x="2853321" y="0"/>
                  </a:cubicBezTo>
                </a:path>
              </a:pathLst>
            </a:custGeom>
            <a:ln w="31750" cmpd="sng">
              <a:solidFill>
                <a:srgbClr val="A6A6A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Freeform 84"/>
            <p:cNvSpPr/>
            <p:nvPr/>
          </p:nvSpPr>
          <p:spPr>
            <a:xfrm>
              <a:off x="3303208" y="3710241"/>
              <a:ext cx="873099" cy="115158"/>
            </a:xfrm>
            <a:custGeom>
              <a:avLst/>
              <a:gdLst>
                <a:gd name="connsiteX0" fmla="*/ 0 w 784842"/>
                <a:gd name="connsiteY0" fmla="*/ 80864 h 80864"/>
                <a:gd name="connsiteX1" fmla="*/ 76106 w 784842"/>
                <a:gd name="connsiteY1" fmla="*/ 76107 h 80864"/>
                <a:gd name="connsiteX2" fmla="*/ 190265 w 784842"/>
                <a:gd name="connsiteY2" fmla="*/ 57080 h 80864"/>
                <a:gd name="connsiteX3" fmla="*/ 252101 w 784842"/>
                <a:gd name="connsiteY3" fmla="*/ 47567 h 80864"/>
                <a:gd name="connsiteX4" fmla="*/ 361503 w 784842"/>
                <a:gd name="connsiteY4" fmla="*/ 47567 h 80864"/>
                <a:gd name="connsiteX5" fmla="*/ 499445 w 784842"/>
                <a:gd name="connsiteY5" fmla="*/ 38053 h 80864"/>
                <a:gd name="connsiteX6" fmla="*/ 646900 w 784842"/>
                <a:gd name="connsiteY6" fmla="*/ 33297 h 80864"/>
                <a:gd name="connsiteX7" fmla="*/ 784842 w 784842"/>
                <a:gd name="connsiteY7" fmla="*/ 0 h 80864"/>
                <a:gd name="connsiteX0" fmla="*/ 0 w 784842"/>
                <a:gd name="connsiteY0" fmla="*/ 80864 h 80864"/>
                <a:gd name="connsiteX1" fmla="*/ 76106 w 784842"/>
                <a:gd name="connsiteY1" fmla="*/ 76107 h 80864"/>
                <a:gd name="connsiteX2" fmla="*/ 190265 w 784842"/>
                <a:gd name="connsiteY2" fmla="*/ 57080 h 80864"/>
                <a:gd name="connsiteX3" fmla="*/ 256858 w 784842"/>
                <a:gd name="connsiteY3" fmla="*/ 52324 h 80864"/>
                <a:gd name="connsiteX4" fmla="*/ 361503 w 784842"/>
                <a:gd name="connsiteY4" fmla="*/ 47567 h 80864"/>
                <a:gd name="connsiteX5" fmla="*/ 499445 w 784842"/>
                <a:gd name="connsiteY5" fmla="*/ 38053 h 80864"/>
                <a:gd name="connsiteX6" fmla="*/ 646900 w 784842"/>
                <a:gd name="connsiteY6" fmla="*/ 33297 h 80864"/>
                <a:gd name="connsiteX7" fmla="*/ 784842 w 784842"/>
                <a:gd name="connsiteY7" fmla="*/ 0 h 80864"/>
                <a:gd name="connsiteX0" fmla="*/ 0 w 784842"/>
                <a:gd name="connsiteY0" fmla="*/ 80864 h 80864"/>
                <a:gd name="connsiteX1" fmla="*/ 76106 w 784842"/>
                <a:gd name="connsiteY1" fmla="*/ 76107 h 80864"/>
                <a:gd name="connsiteX2" fmla="*/ 190265 w 784842"/>
                <a:gd name="connsiteY2" fmla="*/ 57080 h 80864"/>
                <a:gd name="connsiteX3" fmla="*/ 256858 w 784842"/>
                <a:gd name="connsiteY3" fmla="*/ 52324 h 80864"/>
                <a:gd name="connsiteX4" fmla="*/ 361503 w 784842"/>
                <a:gd name="connsiteY4" fmla="*/ 47567 h 80864"/>
                <a:gd name="connsiteX5" fmla="*/ 499445 w 784842"/>
                <a:gd name="connsiteY5" fmla="*/ 38053 h 80864"/>
                <a:gd name="connsiteX6" fmla="*/ 646900 w 784842"/>
                <a:gd name="connsiteY6" fmla="*/ 33297 h 80864"/>
                <a:gd name="connsiteX7" fmla="*/ 784842 w 784842"/>
                <a:gd name="connsiteY7" fmla="*/ 0 h 80864"/>
                <a:gd name="connsiteX0" fmla="*/ 0 w 799112"/>
                <a:gd name="connsiteY0" fmla="*/ 85621 h 85621"/>
                <a:gd name="connsiteX1" fmla="*/ 76106 w 799112"/>
                <a:gd name="connsiteY1" fmla="*/ 80864 h 85621"/>
                <a:gd name="connsiteX2" fmla="*/ 190265 w 799112"/>
                <a:gd name="connsiteY2" fmla="*/ 61837 h 85621"/>
                <a:gd name="connsiteX3" fmla="*/ 256858 w 799112"/>
                <a:gd name="connsiteY3" fmla="*/ 57081 h 85621"/>
                <a:gd name="connsiteX4" fmla="*/ 361503 w 799112"/>
                <a:gd name="connsiteY4" fmla="*/ 52324 h 85621"/>
                <a:gd name="connsiteX5" fmla="*/ 499445 w 799112"/>
                <a:gd name="connsiteY5" fmla="*/ 42810 h 85621"/>
                <a:gd name="connsiteX6" fmla="*/ 646900 w 799112"/>
                <a:gd name="connsiteY6" fmla="*/ 38054 h 85621"/>
                <a:gd name="connsiteX7" fmla="*/ 799112 w 799112"/>
                <a:gd name="connsiteY7" fmla="*/ 0 h 85621"/>
                <a:gd name="connsiteX0" fmla="*/ 0 w 803249"/>
                <a:gd name="connsiteY0" fmla="*/ 89758 h 89758"/>
                <a:gd name="connsiteX1" fmla="*/ 80243 w 803249"/>
                <a:gd name="connsiteY1" fmla="*/ 80864 h 89758"/>
                <a:gd name="connsiteX2" fmla="*/ 194402 w 803249"/>
                <a:gd name="connsiteY2" fmla="*/ 61837 h 89758"/>
                <a:gd name="connsiteX3" fmla="*/ 260995 w 803249"/>
                <a:gd name="connsiteY3" fmla="*/ 57081 h 89758"/>
                <a:gd name="connsiteX4" fmla="*/ 365640 w 803249"/>
                <a:gd name="connsiteY4" fmla="*/ 52324 h 89758"/>
                <a:gd name="connsiteX5" fmla="*/ 503582 w 803249"/>
                <a:gd name="connsiteY5" fmla="*/ 42810 h 89758"/>
                <a:gd name="connsiteX6" fmla="*/ 651037 w 803249"/>
                <a:gd name="connsiteY6" fmla="*/ 38054 h 89758"/>
                <a:gd name="connsiteX7" fmla="*/ 803249 w 803249"/>
                <a:gd name="connsiteY7" fmla="*/ 0 h 89758"/>
                <a:gd name="connsiteX0" fmla="*/ 0 w 850874"/>
                <a:gd name="connsiteY0" fmla="*/ 108808 h 108808"/>
                <a:gd name="connsiteX1" fmla="*/ 127868 w 850874"/>
                <a:gd name="connsiteY1" fmla="*/ 80864 h 108808"/>
                <a:gd name="connsiteX2" fmla="*/ 242027 w 850874"/>
                <a:gd name="connsiteY2" fmla="*/ 61837 h 108808"/>
                <a:gd name="connsiteX3" fmla="*/ 308620 w 850874"/>
                <a:gd name="connsiteY3" fmla="*/ 57081 h 108808"/>
                <a:gd name="connsiteX4" fmla="*/ 413265 w 850874"/>
                <a:gd name="connsiteY4" fmla="*/ 52324 h 108808"/>
                <a:gd name="connsiteX5" fmla="*/ 551207 w 850874"/>
                <a:gd name="connsiteY5" fmla="*/ 42810 h 108808"/>
                <a:gd name="connsiteX6" fmla="*/ 698662 w 850874"/>
                <a:gd name="connsiteY6" fmla="*/ 38054 h 108808"/>
                <a:gd name="connsiteX7" fmla="*/ 850874 w 850874"/>
                <a:gd name="connsiteY7" fmla="*/ 0 h 108808"/>
                <a:gd name="connsiteX0" fmla="*/ 0 w 873099"/>
                <a:gd name="connsiteY0" fmla="*/ 115158 h 115158"/>
                <a:gd name="connsiteX1" fmla="*/ 150093 w 873099"/>
                <a:gd name="connsiteY1" fmla="*/ 80864 h 115158"/>
                <a:gd name="connsiteX2" fmla="*/ 264252 w 873099"/>
                <a:gd name="connsiteY2" fmla="*/ 61837 h 115158"/>
                <a:gd name="connsiteX3" fmla="*/ 330845 w 873099"/>
                <a:gd name="connsiteY3" fmla="*/ 57081 h 115158"/>
                <a:gd name="connsiteX4" fmla="*/ 435490 w 873099"/>
                <a:gd name="connsiteY4" fmla="*/ 52324 h 115158"/>
                <a:gd name="connsiteX5" fmla="*/ 573432 w 873099"/>
                <a:gd name="connsiteY5" fmla="*/ 42810 h 115158"/>
                <a:gd name="connsiteX6" fmla="*/ 720887 w 873099"/>
                <a:gd name="connsiteY6" fmla="*/ 38054 h 115158"/>
                <a:gd name="connsiteX7" fmla="*/ 873099 w 873099"/>
                <a:gd name="connsiteY7" fmla="*/ 0 h 115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3099" h="115158">
                  <a:moveTo>
                    <a:pt x="0" y="115158"/>
                  </a:moveTo>
                  <a:cubicBezTo>
                    <a:pt x="26748" y="112193"/>
                    <a:pt x="123345" y="83829"/>
                    <a:pt x="150093" y="80864"/>
                  </a:cubicBezTo>
                  <a:cubicBezTo>
                    <a:pt x="188146" y="74522"/>
                    <a:pt x="234127" y="65801"/>
                    <a:pt x="264252" y="61837"/>
                  </a:cubicBezTo>
                  <a:cubicBezTo>
                    <a:pt x="294377" y="57873"/>
                    <a:pt x="308647" y="58666"/>
                    <a:pt x="330845" y="57081"/>
                  </a:cubicBezTo>
                  <a:lnTo>
                    <a:pt x="435490" y="52324"/>
                  </a:lnTo>
                  <a:lnTo>
                    <a:pt x="573432" y="42810"/>
                  </a:lnTo>
                  <a:lnTo>
                    <a:pt x="720887" y="38054"/>
                  </a:lnTo>
                  <a:lnTo>
                    <a:pt x="873099" y="0"/>
                  </a:lnTo>
                </a:path>
              </a:pathLst>
            </a:custGeom>
            <a:ln w="31750" cmpd="sng">
              <a:solidFill>
                <a:srgbClr val="A6A6A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Freeform 85"/>
            <p:cNvSpPr/>
            <p:nvPr/>
          </p:nvSpPr>
          <p:spPr>
            <a:xfrm>
              <a:off x="4143741" y="3234569"/>
              <a:ext cx="945838" cy="482821"/>
            </a:xfrm>
            <a:custGeom>
              <a:avLst/>
              <a:gdLst>
                <a:gd name="connsiteX0" fmla="*/ 0 w 894244"/>
                <a:gd name="connsiteY0" fmla="*/ 470915 h 470915"/>
                <a:gd name="connsiteX1" fmla="*/ 90376 w 894244"/>
                <a:gd name="connsiteY1" fmla="*/ 451888 h 470915"/>
                <a:gd name="connsiteX2" fmla="*/ 218805 w 894244"/>
                <a:gd name="connsiteY2" fmla="*/ 409078 h 470915"/>
                <a:gd name="connsiteX3" fmla="*/ 356747 w 894244"/>
                <a:gd name="connsiteY3" fmla="*/ 399565 h 470915"/>
                <a:gd name="connsiteX4" fmla="*/ 499445 w 894244"/>
                <a:gd name="connsiteY4" fmla="*/ 390051 h 470915"/>
                <a:gd name="connsiteX5" fmla="*/ 637387 w 894244"/>
                <a:gd name="connsiteY5" fmla="*/ 375781 h 470915"/>
                <a:gd name="connsiteX6" fmla="*/ 637387 w 894244"/>
                <a:gd name="connsiteY6" fmla="*/ 375781 h 470915"/>
                <a:gd name="connsiteX7" fmla="*/ 670683 w 894244"/>
                <a:gd name="connsiteY7" fmla="*/ 371024 h 470915"/>
                <a:gd name="connsiteX8" fmla="*/ 723006 w 894244"/>
                <a:gd name="connsiteY8" fmla="*/ 280647 h 470915"/>
                <a:gd name="connsiteX9" fmla="*/ 794355 w 894244"/>
                <a:gd name="connsiteY9" fmla="*/ 180755 h 470915"/>
                <a:gd name="connsiteX10" fmla="*/ 875218 w 894244"/>
                <a:gd name="connsiteY10" fmla="*/ 71351 h 470915"/>
                <a:gd name="connsiteX11" fmla="*/ 894244 w 894244"/>
                <a:gd name="connsiteY11" fmla="*/ 0 h 470915"/>
                <a:gd name="connsiteX0" fmla="*/ 0 w 945838"/>
                <a:gd name="connsiteY0" fmla="*/ 482821 h 482821"/>
                <a:gd name="connsiteX1" fmla="*/ 141970 w 945838"/>
                <a:gd name="connsiteY1" fmla="*/ 451888 h 482821"/>
                <a:gd name="connsiteX2" fmla="*/ 270399 w 945838"/>
                <a:gd name="connsiteY2" fmla="*/ 409078 h 482821"/>
                <a:gd name="connsiteX3" fmla="*/ 408341 w 945838"/>
                <a:gd name="connsiteY3" fmla="*/ 399565 h 482821"/>
                <a:gd name="connsiteX4" fmla="*/ 551039 w 945838"/>
                <a:gd name="connsiteY4" fmla="*/ 390051 h 482821"/>
                <a:gd name="connsiteX5" fmla="*/ 688981 w 945838"/>
                <a:gd name="connsiteY5" fmla="*/ 375781 h 482821"/>
                <a:gd name="connsiteX6" fmla="*/ 688981 w 945838"/>
                <a:gd name="connsiteY6" fmla="*/ 375781 h 482821"/>
                <a:gd name="connsiteX7" fmla="*/ 722277 w 945838"/>
                <a:gd name="connsiteY7" fmla="*/ 371024 h 482821"/>
                <a:gd name="connsiteX8" fmla="*/ 774600 w 945838"/>
                <a:gd name="connsiteY8" fmla="*/ 280647 h 482821"/>
                <a:gd name="connsiteX9" fmla="*/ 845949 w 945838"/>
                <a:gd name="connsiteY9" fmla="*/ 180755 h 482821"/>
                <a:gd name="connsiteX10" fmla="*/ 926812 w 945838"/>
                <a:gd name="connsiteY10" fmla="*/ 71351 h 482821"/>
                <a:gd name="connsiteX11" fmla="*/ 945838 w 945838"/>
                <a:gd name="connsiteY11" fmla="*/ 0 h 482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45838" h="482821">
                  <a:moveTo>
                    <a:pt x="0" y="482821"/>
                  </a:moveTo>
                  <a:lnTo>
                    <a:pt x="141970" y="451888"/>
                  </a:lnTo>
                  <a:lnTo>
                    <a:pt x="270399" y="409078"/>
                  </a:lnTo>
                  <a:lnTo>
                    <a:pt x="408341" y="399565"/>
                  </a:lnTo>
                  <a:lnTo>
                    <a:pt x="551039" y="390051"/>
                  </a:lnTo>
                  <a:lnTo>
                    <a:pt x="688981" y="375781"/>
                  </a:lnTo>
                  <a:lnTo>
                    <a:pt x="688981" y="375781"/>
                  </a:lnTo>
                  <a:lnTo>
                    <a:pt x="722277" y="371024"/>
                  </a:lnTo>
                  <a:lnTo>
                    <a:pt x="774600" y="280647"/>
                  </a:lnTo>
                  <a:lnTo>
                    <a:pt x="845949" y="180755"/>
                  </a:lnTo>
                  <a:lnTo>
                    <a:pt x="926812" y="71351"/>
                  </a:lnTo>
                  <a:lnTo>
                    <a:pt x="945838" y="0"/>
                  </a:lnTo>
                </a:path>
              </a:pathLst>
            </a:custGeom>
            <a:ln w="31750" cmpd="sng">
              <a:solidFill>
                <a:srgbClr val="A6A6A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7" name="Straight Connector 86"/>
            <p:cNvCxnSpPr/>
            <p:nvPr/>
          </p:nvCxnSpPr>
          <p:spPr>
            <a:xfrm>
              <a:off x="3298825" y="3768725"/>
              <a:ext cx="92075" cy="66675"/>
            </a:xfrm>
            <a:prstGeom prst="line">
              <a:avLst/>
            </a:prstGeom>
            <a:ln w="22860">
              <a:solidFill>
                <a:srgbClr val="F92B2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>
              <a:off x="4152900" y="3651250"/>
              <a:ext cx="66675" cy="114300"/>
            </a:xfrm>
            <a:prstGeom prst="line">
              <a:avLst/>
            </a:prstGeom>
            <a:ln w="22860">
              <a:solidFill>
                <a:srgbClr val="46983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161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/>
          <p:cNvSpPr txBox="1">
            <a:spLocks/>
          </p:cNvSpPr>
          <p:nvPr/>
        </p:nvSpPr>
        <p:spPr>
          <a:xfrm>
            <a:off x="76200" y="1143000"/>
            <a:ext cx="9067800" cy="6705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latin typeface="Arial"/>
              <a:cs typeface="Arial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-1" t="40552" r="24398" b="41581"/>
          <a:stretch/>
        </p:blipFill>
        <p:spPr>
          <a:xfrm>
            <a:off x="0" y="0"/>
            <a:ext cx="9144000" cy="701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91" name="TextBox 90"/>
          <p:cNvSpPr txBox="1"/>
          <p:nvPr/>
        </p:nvSpPr>
        <p:spPr>
          <a:xfrm>
            <a:off x="6182961" y="868709"/>
            <a:ext cx="28575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u="sng" dirty="0" smtClean="0">
                <a:latin typeface="Arial"/>
                <a:cs typeface="Arial"/>
              </a:rPr>
              <a:t>Criteria:</a:t>
            </a:r>
            <a:endParaRPr lang="en-US" sz="2200" b="1" u="sng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107" name="Group 106"/>
          <p:cNvGrpSpPr/>
          <p:nvPr/>
        </p:nvGrpSpPr>
        <p:grpSpPr>
          <a:xfrm>
            <a:off x="0" y="768706"/>
            <a:ext cx="6200287" cy="5431471"/>
            <a:chOff x="0" y="853999"/>
            <a:chExt cx="6200287" cy="5431471"/>
          </a:xfrm>
        </p:grpSpPr>
        <p:pic>
          <p:nvPicPr>
            <p:cNvPr id="108" name="Picture 107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1" y="1117600"/>
              <a:ext cx="6075420" cy="4551067"/>
            </a:xfrm>
            <a:prstGeom prst="rect">
              <a:avLst/>
            </a:prstGeom>
          </p:spPr>
        </p:pic>
        <p:pic>
          <p:nvPicPr>
            <p:cNvPr id="109" name="Picture 108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1113691"/>
              <a:ext cx="6076462" cy="4545429"/>
            </a:xfrm>
            <a:prstGeom prst="rect">
              <a:avLst/>
            </a:prstGeom>
          </p:spPr>
        </p:pic>
        <p:grpSp>
          <p:nvGrpSpPr>
            <p:cNvPr id="110" name="Group 109"/>
            <p:cNvGrpSpPr/>
            <p:nvPr/>
          </p:nvGrpSpPr>
          <p:grpSpPr>
            <a:xfrm>
              <a:off x="1721894" y="1407989"/>
              <a:ext cx="3547930" cy="4109805"/>
              <a:chOff x="1721894" y="1407989"/>
              <a:chExt cx="3547930" cy="4109805"/>
            </a:xfrm>
          </p:grpSpPr>
          <p:sp>
            <p:nvSpPr>
              <p:cNvPr id="159" name="Rectangle 158"/>
              <p:cNvSpPr/>
              <p:nvPr/>
            </p:nvSpPr>
            <p:spPr>
              <a:xfrm>
                <a:off x="2568573" y="1407989"/>
                <a:ext cx="2701251" cy="4109805"/>
              </a:xfrm>
              <a:prstGeom prst="rect">
                <a:avLst/>
              </a:prstGeom>
              <a:solidFill>
                <a:srgbClr val="F57677">
                  <a:alpha val="3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Rectangle 159"/>
              <p:cNvSpPr/>
              <p:nvPr/>
            </p:nvSpPr>
            <p:spPr>
              <a:xfrm>
                <a:off x="1721894" y="1408122"/>
                <a:ext cx="432853" cy="4109672"/>
              </a:xfrm>
              <a:prstGeom prst="rect">
                <a:avLst/>
              </a:prstGeom>
              <a:solidFill>
                <a:srgbClr val="28A726">
                  <a:alpha val="26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Rectangle 160"/>
              <p:cNvSpPr/>
              <p:nvPr/>
            </p:nvSpPr>
            <p:spPr>
              <a:xfrm>
                <a:off x="2154747" y="1407989"/>
                <a:ext cx="413826" cy="4109805"/>
              </a:xfrm>
              <a:prstGeom prst="rect">
                <a:avLst/>
              </a:prstGeom>
              <a:solidFill>
                <a:srgbClr val="3366FF">
                  <a:alpha val="33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1" name="Group 110"/>
            <p:cNvGrpSpPr/>
            <p:nvPr/>
          </p:nvGrpSpPr>
          <p:grpSpPr>
            <a:xfrm>
              <a:off x="111895" y="5435762"/>
              <a:ext cx="5745859" cy="849708"/>
              <a:chOff x="111895" y="5435762"/>
              <a:chExt cx="5745859" cy="849708"/>
            </a:xfrm>
          </p:grpSpPr>
          <p:sp>
            <p:nvSpPr>
              <p:cNvPr id="126" name="Rectangle 125"/>
              <p:cNvSpPr/>
              <p:nvPr/>
            </p:nvSpPr>
            <p:spPr>
              <a:xfrm>
                <a:off x="111895" y="5561372"/>
                <a:ext cx="5745859" cy="4769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TextBox 126"/>
              <p:cNvSpPr txBox="1"/>
              <p:nvPr/>
            </p:nvSpPr>
            <p:spPr>
              <a:xfrm rot="16200000">
                <a:off x="1585924" y="5715860"/>
                <a:ext cx="676616" cy="292388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300" dirty="0" smtClean="0">
                    <a:latin typeface="Arial"/>
                    <a:cs typeface="Arial"/>
                  </a:rPr>
                  <a:t>8 Nov</a:t>
                </a:r>
                <a:endParaRPr lang="en-US" sz="1300" dirty="0">
                  <a:latin typeface="Arial"/>
                  <a:cs typeface="Arial"/>
                </a:endParaRPr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 rot="16200000">
                <a:off x="3227645" y="5744188"/>
                <a:ext cx="733277" cy="292388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300" dirty="0" smtClean="0">
                    <a:latin typeface="Arial"/>
                    <a:cs typeface="Arial"/>
                  </a:rPr>
                  <a:t>10 Nov</a:t>
                </a:r>
                <a:endParaRPr lang="en-US" sz="1300" dirty="0">
                  <a:latin typeface="Arial"/>
                  <a:cs typeface="Arial"/>
                </a:endParaRPr>
              </a:p>
            </p:txBody>
          </p:sp>
          <p:sp>
            <p:nvSpPr>
              <p:cNvPr id="129" name="TextBox 128"/>
              <p:cNvSpPr txBox="1"/>
              <p:nvPr/>
            </p:nvSpPr>
            <p:spPr>
              <a:xfrm rot="16200000">
                <a:off x="750474" y="5715589"/>
                <a:ext cx="676616" cy="292388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300" dirty="0">
                    <a:latin typeface="Arial"/>
                    <a:cs typeface="Arial"/>
                  </a:rPr>
                  <a:t>7</a:t>
                </a:r>
                <a:r>
                  <a:rPr lang="en-US" sz="1300" dirty="0" smtClean="0">
                    <a:latin typeface="Arial"/>
                    <a:cs typeface="Arial"/>
                  </a:rPr>
                  <a:t> Nov</a:t>
                </a:r>
                <a:endParaRPr lang="en-US" sz="1300" dirty="0">
                  <a:latin typeface="Arial"/>
                  <a:cs typeface="Arial"/>
                </a:endParaRPr>
              </a:p>
            </p:txBody>
          </p:sp>
          <p:sp>
            <p:nvSpPr>
              <p:cNvPr id="130" name="TextBox 129"/>
              <p:cNvSpPr txBox="1"/>
              <p:nvPr/>
            </p:nvSpPr>
            <p:spPr>
              <a:xfrm rot="16200000">
                <a:off x="2410516" y="5715320"/>
                <a:ext cx="676616" cy="292388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300" dirty="0" smtClean="0">
                    <a:latin typeface="Arial"/>
                    <a:cs typeface="Arial"/>
                  </a:rPr>
                  <a:t>9 Nov</a:t>
                </a:r>
                <a:endParaRPr lang="en-US" sz="1300" dirty="0">
                  <a:latin typeface="Arial"/>
                  <a:cs typeface="Arial"/>
                </a:endParaRPr>
              </a:p>
            </p:txBody>
          </p:sp>
          <p:sp>
            <p:nvSpPr>
              <p:cNvPr id="131" name="TextBox 130"/>
              <p:cNvSpPr txBox="1"/>
              <p:nvPr/>
            </p:nvSpPr>
            <p:spPr>
              <a:xfrm rot="16200000">
                <a:off x="4043013" y="5758277"/>
                <a:ext cx="761998" cy="292388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300" dirty="0" smtClean="0">
                    <a:latin typeface="Arial"/>
                    <a:cs typeface="Arial"/>
                  </a:rPr>
                  <a:t>11 Nov</a:t>
                </a:r>
                <a:endParaRPr lang="en-US" sz="1300" dirty="0">
                  <a:latin typeface="Arial"/>
                  <a:cs typeface="Arial"/>
                </a:endParaRPr>
              </a:p>
            </p:txBody>
          </p:sp>
          <p:sp>
            <p:nvSpPr>
              <p:cNvPr id="132" name="TextBox 131"/>
              <p:cNvSpPr txBox="1"/>
              <p:nvPr/>
            </p:nvSpPr>
            <p:spPr>
              <a:xfrm rot="16200000">
                <a:off x="4874357" y="5756821"/>
                <a:ext cx="761998" cy="292388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300" dirty="0" smtClean="0">
                    <a:latin typeface="Arial"/>
                    <a:cs typeface="Arial"/>
                  </a:rPr>
                  <a:t>12 Nov</a:t>
                </a:r>
                <a:endParaRPr lang="en-US" sz="1300" dirty="0">
                  <a:latin typeface="Arial"/>
                  <a:cs typeface="Arial"/>
                </a:endParaRPr>
              </a:p>
            </p:txBody>
          </p:sp>
          <p:cxnSp>
            <p:nvCxnSpPr>
              <p:cNvPr id="133" name="Straight Connector 132"/>
              <p:cNvCxnSpPr/>
              <p:nvPr/>
            </p:nvCxnSpPr>
            <p:spPr>
              <a:xfrm>
                <a:off x="1103253" y="5441509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>
              <a:xfrm>
                <a:off x="1936888" y="5440630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/>
              <p:nvPr/>
            </p:nvCxnSpPr>
            <p:spPr>
              <a:xfrm>
                <a:off x="2769074" y="5439758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/>
              <p:cNvCxnSpPr/>
              <p:nvPr/>
            </p:nvCxnSpPr>
            <p:spPr>
              <a:xfrm>
                <a:off x="3604094" y="5440627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/>
              <p:cNvCxnSpPr/>
              <p:nvPr/>
            </p:nvCxnSpPr>
            <p:spPr>
              <a:xfrm>
                <a:off x="4437729" y="5439748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/>
              <p:cNvCxnSpPr/>
              <p:nvPr/>
            </p:nvCxnSpPr>
            <p:spPr>
              <a:xfrm>
                <a:off x="5268910" y="5438876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/>
              <p:cNvCxnSpPr/>
              <p:nvPr/>
            </p:nvCxnSpPr>
            <p:spPr>
              <a:xfrm>
                <a:off x="491090" y="5444875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/>
              <p:cNvCxnSpPr/>
              <p:nvPr/>
            </p:nvCxnSpPr>
            <p:spPr>
              <a:xfrm>
                <a:off x="1324724" y="5443995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/>
              <p:cNvCxnSpPr/>
              <p:nvPr/>
            </p:nvCxnSpPr>
            <p:spPr>
              <a:xfrm>
                <a:off x="2156910" y="5443123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/>
              <p:cNvCxnSpPr/>
              <p:nvPr/>
            </p:nvCxnSpPr>
            <p:spPr>
              <a:xfrm>
                <a:off x="2991930" y="5443992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/>
              <p:cNvCxnSpPr/>
              <p:nvPr/>
            </p:nvCxnSpPr>
            <p:spPr>
              <a:xfrm>
                <a:off x="3825565" y="5443113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/>
              <p:cNvCxnSpPr/>
              <p:nvPr/>
            </p:nvCxnSpPr>
            <p:spPr>
              <a:xfrm>
                <a:off x="4656746" y="5442241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/>
              <p:cNvCxnSpPr/>
              <p:nvPr/>
            </p:nvCxnSpPr>
            <p:spPr>
              <a:xfrm>
                <a:off x="889706" y="5441771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/>
              <p:cNvCxnSpPr/>
              <p:nvPr/>
            </p:nvCxnSpPr>
            <p:spPr>
              <a:xfrm>
                <a:off x="1723340" y="5440891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/>
              <p:cNvCxnSpPr/>
              <p:nvPr/>
            </p:nvCxnSpPr>
            <p:spPr>
              <a:xfrm>
                <a:off x="2565004" y="5440019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/>
              <p:cNvCxnSpPr/>
              <p:nvPr/>
            </p:nvCxnSpPr>
            <p:spPr>
              <a:xfrm>
                <a:off x="3390546" y="5440888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/>
              <p:cNvCxnSpPr/>
              <p:nvPr/>
            </p:nvCxnSpPr>
            <p:spPr>
              <a:xfrm>
                <a:off x="4224181" y="5440009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/>
              <p:cNvCxnSpPr/>
              <p:nvPr/>
            </p:nvCxnSpPr>
            <p:spPr>
              <a:xfrm>
                <a:off x="5055362" y="5439137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/>
              <p:cNvCxnSpPr/>
              <p:nvPr/>
            </p:nvCxnSpPr>
            <p:spPr>
              <a:xfrm>
                <a:off x="688846" y="5441761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/>
              <p:cNvCxnSpPr/>
              <p:nvPr/>
            </p:nvCxnSpPr>
            <p:spPr>
              <a:xfrm>
                <a:off x="1522480" y="5440881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/>
              <p:cNvCxnSpPr/>
              <p:nvPr/>
            </p:nvCxnSpPr>
            <p:spPr>
              <a:xfrm>
                <a:off x="2354666" y="5440009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/>
              <p:cNvCxnSpPr/>
              <p:nvPr/>
            </p:nvCxnSpPr>
            <p:spPr>
              <a:xfrm>
                <a:off x="3189686" y="5440878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/>
              <p:cNvCxnSpPr/>
              <p:nvPr/>
            </p:nvCxnSpPr>
            <p:spPr>
              <a:xfrm>
                <a:off x="4023321" y="5439999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/>
              <p:cNvCxnSpPr/>
              <p:nvPr/>
            </p:nvCxnSpPr>
            <p:spPr>
              <a:xfrm>
                <a:off x="4854502" y="5439127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/>
              <p:cNvCxnSpPr/>
              <p:nvPr/>
            </p:nvCxnSpPr>
            <p:spPr>
              <a:xfrm>
                <a:off x="5686963" y="5435762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/>
              <p:cNvCxnSpPr/>
              <p:nvPr/>
            </p:nvCxnSpPr>
            <p:spPr>
              <a:xfrm>
                <a:off x="5486373" y="5436023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2" name="Group 111"/>
            <p:cNvGrpSpPr/>
            <p:nvPr/>
          </p:nvGrpSpPr>
          <p:grpSpPr>
            <a:xfrm>
              <a:off x="1" y="853999"/>
              <a:ext cx="6200286" cy="3638232"/>
              <a:chOff x="1" y="853999"/>
              <a:chExt cx="6200286" cy="3638232"/>
            </a:xfrm>
          </p:grpSpPr>
          <p:sp>
            <p:nvSpPr>
              <p:cNvPr id="121" name="Rectangle 120"/>
              <p:cNvSpPr/>
              <p:nvPr/>
            </p:nvSpPr>
            <p:spPr>
              <a:xfrm>
                <a:off x="667804" y="853999"/>
                <a:ext cx="4784111" cy="5100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TextBox 122"/>
              <p:cNvSpPr txBox="1"/>
              <p:nvPr/>
            </p:nvSpPr>
            <p:spPr>
              <a:xfrm rot="5400000">
                <a:off x="5013463" y="3305407"/>
                <a:ext cx="2050483" cy="323165"/>
              </a:xfrm>
              <a:prstGeom prst="rect">
                <a:avLst/>
              </a:prstGeom>
              <a:solidFill>
                <a:srgbClr val="FFFFFF"/>
              </a:solidFill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00" dirty="0" smtClean="0">
                    <a:latin typeface="Arial"/>
                    <a:cs typeface="Arial"/>
                  </a:rPr>
                  <a:t> PV3/PV2</a:t>
                </a:r>
                <a:endParaRPr lang="en-US" sz="1500" dirty="0">
                  <a:latin typeface="Arial"/>
                  <a:cs typeface="Arial"/>
                </a:endParaRPr>
              </a:p>
            </p:txBody>
          </p:sp>
          <p:sp>
            <p:nvSpPr>
              <p:cNvPr id="124" name="Rectangle 123"/>
              <p:cNvSpPr/>
              <p:nvPr/>
            </p:nvSpPr>
            <p:spPr>
              <a:xfrm>
                <a:off x="1" y="2919004"/>
                <a:ext cx="199039" cy="8908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TextBox 124"/>
              <p:cNvSpPr txBox="1"/>
              <p:nvPr/>
            </p:nvSpPr>
            <p:spPr>
              <a:xfrm rot="16200000">
                <a:off x="-271976" y="3357349"/>
                <a:ext cx="829205" cy="276999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>
                    <a:latin typeface="Arial"/>
                    <a:cs typeface="Arial"/>
                  </a:rPr>
                  <a:t>PVU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</p:grpSp>
      </p:grpSp>
      <p:sp>
        <p:nvSpPr>
          <p:cNvPr id="69" name="TextBox 68"/>
          <p:cNvSpPr txBox="1"/>
          <p:nvPr/>
        </p:nvSpPr>
        <p:spPr>
          <a:xfrm>
            <a:off x="304799" y="-208240"/>
            <a:ext cx="86958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/>
            </a:r>
            <a:br>
              <a:rPr lang="en-US" sz="1500" b="1" dirty="0" smtClean="0"/>
            </a:br>
            <a:r>
              <a:rPr lang="en-US" sz="3300" b="1" dirty="0" smtClean="0">
                <a:latin typeface="Arial" pitchFamily="34" charset="0"/>
                <a:cs typeface="Arial" pitchFamily="34" charset="0"/>
              </a:rPr>
              <a:t>STC Identification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3" name="Content Placeholder 2"/>
          <p:cNvSpPr txBox="1">
            <a:spLocks/>
          </p:cNvSpPr>
          <p:nvPr/>
        </p:nvSpPr>
        <p:spPr>
          <a:xfrm>
            <a:off x="6334279" y="1366606"/>
            <a:ext cx="2850501" cy="31713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-182880"/>
            <a:r>
              <a:rPr lang="en-US" sz="1800" b="1" dirty="0">
                <a:solidFill>
                  <a:srgbClr val="28A726"/>
                </a:solidFill>
                <a:latin typeface="Arial" pitchFamily="34" charset="0"/>
                <a:cs typeface="Arial" pitchFamily="34" charset="0"/>
              </a:rPr>
              <a:t>PV3</a:t>
            </a:r>
            <a:r>
              <a:rPr 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&gt; 0 and </a:t>
            </a:r>
            <a:r>
              <a:rPr lang="en-US" sz="1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PV2</a:t>
            </a:r>
            <a:r>
              <a:rPr 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&gt; 0 </a:t>
            </a:r>
            <a:br>
              <a:rPr 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at t 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=</a:t>
            </a:r>
            <a:r>
              <a:rPr 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>
                <a:latin typeface="Arial"/>
                <a:cs typeface="Arial"/>
              </a:rPr>
              <a:t>t</a:t>
            </a:r>
            <a:r>
              <a:rPr lang="en-US" sz="1800" baseline="-25000" dirty="0">
                <a:latin typeface="Arial"/>
                <a:cs typeface="Arial"/>
              </a:rPr>
              <a:t>0</a:t>
            </a:r>
            <a:r>
              <a:rPr lang="en-US" sz="1100" baseline="-25000" dirty="0">
                <a:latin typeface="Arial"/>
                <a:cs typeface="Arial"/>
              </a:rPr>
              <a:t> </a:t>
            </a:r>
            <a:endParaRPr lang="en-US" sz="11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182880" indent="-182880"/>
            <a:endParaRPr lang="en-US" sz="13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182880" indent="-182880"/>
            <a:endParaRPr lang="en-US" sz="13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492643" y="4981797"/>
            <a:ext cx="538622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Arial"/>
                <a:cs typeface="Arial"/>
              </a:rPr>
              <a:t>      </a:t>
            </a:r>
            <a:r>
              <a:rPr lang="en-US" sz="1500" dirty="0" smtClean="0">
                <a:solidFill>
                  <a:srgbClr val="696969"/>
                </a:solidFill>
                <a:latin typeface="Arial"/>
                <a:cs typeface="Arial"/>
              </a:rPr>
              <a:t> EX     </a:t>
            </a:r>
            <a:r>
              <a:rPr lang="en-US" sz="800" dirty="0" smtClean="0">
                <a:solidFill>
                  <a:srgbClr val="696969"/>
                </a:solidFill>
                <a:latin typeface="Arial"/>
                <a:cs typeface="Arial"/>
              </a:rPr>
              <a:t>            </a:t>
            </a:r>
            <a:r>
              <a:rPr lang="en-US" sz="1500" dirty="0" smtClean="0">
                <a:solidFill>
                  <a:srgbClr val="696969"/>
                </a:solidFill>
                <a:latin typeface="Arial"/>
                <a:cs typeface="Arial"/>
              </a:rPr>
              <a:t>LO</a:t>
            </a:r>
            <a:r>
              <a:rPr lang="en-US" sz="600" dirty="0" smtClean="0">
                <a:solidFill>
                  <a:srgbClr val="696969"/>
                </a:solidFill>
                <a:latin typeface="Arial"/>
                <a:cs typeface="Arial"/>
              </a:rPr>
              <a:t>        </a:t>
            </a:r>
            <a:r>
              <a:rPr lang="en-US" sz="1500" dirty="0" smtClean="0">
                <a:solidFill>
                  <a:srgbClr val="696969"/>
                </a:solidFill>
                <a:latin typeface="Arial"/>
                <a:cs typeface="Arial"/>
              </a:rPr>
              <a:t>SS                  </a:t>
            </a:r>
            <a:r>
              <a:rPr lang="en-US" sz="600" dirty="0" smtClean="0">
                <a:solidFill>
                  <a:srgbClr val="696969"/>
                </a:solidFill>
                <a:latin typeface="Arial"/>
                <a:cs typeface="Arial"/>
              </a:rPr>
              <a:t>                 </a:t>
            </a:r>
            <a:r>
              <a:rPr lang="en-US" sz="1500" dirty="0" smtClean="0">
                <a:solidFill>
                  <a:srgbClr val="696969"/>
                </a:solidFill>
                <a:latin typeface="Arial"/>
                <a:cs typeface="Arial"/>
              </a:rPr>
              <a:t>TS                  </a:t>
            </a:r>
            <a:r>
              <a:rPr lang="en-US" sz="800" dirty="0" smtClean="0">
                <a:solidFill>
                  <a:srgbClr val="696969"/>
                </a:solidFill>
                <a:latin typeface="Arial"/>
                <a:cs typeface="Arial"/>
              </a:rPr>
              <a:t>            </a:t>
            </a:r>
            <a:r>
              <a:rPr lang="en-US" sz="1500" dirty="0" smtClean="0">
                <a:solidFill>
                  <a:srgbClr val="696969"/>
                </a:solidFill>
                <a:latin typeface="Arial"/>
                <a:cs typeface="Arial"/>
              </a:rPr>
              <a:t>EX</a:t>
            </a:r>
          </a:p>
        </p:txBody>
      </p:sp>
      <p:sp>
        <p:nvSpPr>
          <p:cNvPr id="102" name="Oval 101"/>
          <p:cNvSpPr/>
          <p:nvPr/>
        </p:nvSpPr>
        <p:spPr>
          <a:xfrm>
            <a:off x="6433208" y="1535761"/>
            <a:ext cx="62332" cy="596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/>
          <p:cNvSpPr txBox="1"/>
          <p:nvPr/>
        </p:nvSpPr>
        <p:spPr>
          <a:xfrm>
            <a:off x="526682" y="2663555"/>
            <a:ext cx="829205" cy="323165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solidFill>
                  <a:srgbClr val="FF0000"/>
                </a:solidFill>
                <a:latin typeface="Arial"/>
                <a:cs typeface="Arial"/>
              </a:rPr>
              <a:t>PV3</a:t>
            </a:r>
            <a:endParaRPr lang="en-US" sz="15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529379" y="2875722"/>
            <a:ext cx="829205" cy="323165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solidFill>
                  <a:srgbClr val="FF0000"/>
                </a:solidFill>
                <a:latin typeface="Arial"/>
                <a:cs typeface="Arial"/>
              </a:rPr>
              <a:t>PV2</a:t>
            </a:r>
            <a:endParaRPr lang="en-US" sz="15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84" name="Straight Connector 83"/>
          <p:cNvCxnSpPr/>
          <p:nvPr/>
        </p:nvCxnSpPr>
        <p:spPr>
          <a:xfrm flipH="1">
            <a:off x="731964" y="2936065"/>
            <a:ext cx="403412" cy="0"/>
          </a:xfrm>
          <a:prstGeom prst="line">
            <a:avLst/>
          </a:prstGeom>
          <a:ln w="190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529752" y="3313807"/>
            <a:ext cx="829205" cy="293786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PV2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525270" y="3845747"/>
            <a:ext cx="829205" cy="323165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PV1</a:t>
            </a:r>
            <a:endParaRPr lang="en-US" sz="15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526763" y="1759075"/>
            <a:ext cx="829205" cy="323165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solidFill>
                  <a:srgbClr val="239B23"/>
                </a:solidFill>
                <a:latin typeface="Arial"/>
                <a:cs typeface="Arial"/>
              </a:rPr>
              <a:t>PV3</a:t>
            </a:r>
            <a:endParaRPr lang="en-US" sz="1500" dirty="0">
              <a:solidFill>
                <a:srgbClr val="239B23"/>
              </a:solidFill>
              <a:latin typeface="Arial"/>
              <a:cs typeface="Arial"/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673727" y="6047520"/>
            <a:ext cx="5500301" cy="1011429"/>
            <a:chOff x="673727" y="6047520"/>
            <a:chExt cx="5500301" cy="1011429"/>
          </a:xfrm>
        </p:grpSpPr>
        <p:sp>
          <p:nvSpPr>
            <p:cNvPr id="77" name="Rectangle 76"/>
            <p:cNvSpPr/>
            <p:nvPr/>
          </p:nvSpPr>
          <p:spPr>
            <a:xfrm>
              <a:off x="815114" y="6435077"/>
              <a:ext cx="502339" cy="255887"/>
            </a:xfrm>
            <a:prstGeom prst="rect">
              <a:avLst/>
            </a:prstGeom>
            <a:solidFill>
              <a:srgbClr val="008000">
                <a:alpha val="22000"/>
              </a:srgbClr>
            </a:solid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3033746" y="6435840"/>
              <a:ext cx="502339" cy="255887"/>
            </a:xfrm>
            <a:prstGeom prst="rect">
              <a:avLst/>
            </a:prstGeom>
            <a:solidFill>
              <a:srgbClr val="FF0000">
                <a:alpha val="19000"/>
              </a:srgbClr>
            </a:solid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3034497" y="6141970"/>
              <a:ext cx="502339" cy="255887"/>
            </a:xfrm>
            <a:prstGeom prst="rect">
              <a:avLst/>
            </a:prstGeom>
            <a:solidFill>
              <a:srgbClr val="0000FF">
                <a:alpha val="20000"/>
              </a:srgbClr>
            </a:solid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1308749" y="6065606"/>
              <a:ext cx="2198146" cy="9810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500" dirty="0" smtClean="0">
                  <a:latin typeface="Arial"/>
                  <a:cs typeface="Arial"/>
                </a:rPr>
                <a:t>=  Extratropical      </a:t>
              </a:r>
              <a:r>
                <a:rPr lang="en-US" sz="15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   	</a:t>
              </a:r>
              <a:r>
                <a:rPr lang="en-US" sz="15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/>
              </a:r>
              <a:br>
                <a:rPr lang="en-US" sz="15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</a:br>
              <a:r>
                <a:rPr lang="en-US" sz="1500" dirty="0" smtClean="0">
                  <a:latin typeface="Arial"/>
                  <a:cs typeface="Arial"/>
                </a:rPr>
                <a:t>=  </a:t>
              </a:r>
              <a:r>
                <a:rPr lang="en-US" sz="1500" dirty="0">
                  <a:latin typeface="Arial"/>
                  <a:cs typeface="Arial"/>
                </a:rPr>
                <a:t>Low pressure</a:t>
              </a:r>
              <a:r>
                <a:rPr lang="en-US" sz="1500" dirty="0" smtClean="0">
                  <a:latin typeface="Arial"/>
                  <a:cs typeface="Arial"/>
                </a:rPr>
                <a:t>        		</a:t>
              </a:r>
              <a:endPara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815865" y="6141207"/>
              <a:ext cx="502339" cy="255887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3527351" y="6066370"/>
              <a:ext cx="2646677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500" dirty="0" smtClean="0">
                  <a:latin typeface="Arial"/>
                  <a:cs typeface="Arial"/>
                </a:rPr>
                <a:t>=  Subtropical storm      </a:t>
              </a:r>
              <a:r>
                <a:rPr lang="en-US" sz="15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   </a:t>
              </a:r>
              <a:r>
                <a:rPr lang="en-US" sz="15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/>
              </a:r>
              <a:br>
                <a:rPr lang="en-US" sz="15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</a:br>
              <a:r>
                <a:rPr lang="en-US" sz="1500" dirty="0" smtClean="0">
                  <a:latin typeface="Arial"/>
                  <a:cs typeface="Arial"/>
                </a:rPr>
                <a:t>=  Tropical storm		</a:t>
              </a:r>
              <a:endPara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901846" y="6048283"/>
              <a:ext cx="758247" cy="6809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5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SS</a:t>
              </a:r>
            </a:p>
            <a:p>
              <a:pPr algn="ctr">
                <a:lnSpc>
                  <a:spcPct val="130000"/>
                </a:lnSpc>
              </a:pPr>
              <a:r>
                <a:rPr lang="en-US" sz="15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TS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673727" y="6047520"/>
              <a:ext cx="758247" cy="6809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5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EX</a:t>
              </a:r>
            </a:p>
            <a:p>
              <a:pPr algn="ctr">
                <a:lnSpc>
                  <a:spcPct val="130000"/>
                </a:lnSpc>
              </a:pPr>
              <a:r>
                <a:rPr lang="en-US" sz="15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LO</a:t>
              </a:r>
            </a:p>
          </p:txBody>
        </p:sp>
      </p:grpSp>
      <p:sp>
        <p:nvSpPr>
          <p:cNvPr id="74" name="TextBox 73"/>
          <p:cNvSpPr txBox="1"/>
          <p:nvPr/>
        </p:nvSpPr>
        <p:spPr>
          <a:xfrm>
            <a:off x="1904889" y="863733"/>
            <a:ext cx="37720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Arial"/>
                <a:cs typeface="Arial"/>
              </a:rPr>
              <a:t>STC Sean (2011)</a:t>
            </a:r>
            <a:endParaRPr lang="en-US" sz="2200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5892800" y="802640"/>
            <a:ext cx="406400" cy="21742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/>
          <p:cNvSpPr/>
          <p:nvPr/>
        </p:nvSpPr>
        <p:spPr>
          <a:xfrm>
            <a:off x="5872480" y="3840480"/>
            <a:ext cx="406400" cy="29362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0" y="843280"/>
            <a:ext cx="233680" cy="23469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1" name="Group 100"/>
          <p:cNvGrpSpPr/>
          <p:nvPr/>
        </p:nvGrpSpPr>
        <p:grpSpPr>
          <a:xfrm>
            <a:off x="488994" y="3234569"/>
            <a:ext cx="4600585" cy="962752"/>
            <a:chOff x="488994" y="3234569"/>
            <a:chExt cx="4600585" cy="962752"/>
          </a:xfrm>
        </p:grpSpPr>
        <p:sp>
          <p:nvSpPr>
            <p:cNvPr id="103" name="Freeform 102"/>
            <p:cNvSpPr/>
            <p:nvPr/>
          </p:nvSpPr>
          <p:spPr>
            <a:xfrm>
              <a:off x="488994" y="3810189"/>
              <a:ext cx="2853321" cy="387132"/>
            </a:xfrm>
            <a:custGeom>
              <a:avLst/>
              <a:gdLst>
                <a:gd name="connsiteX0" fmla="*/ 0 w 3816862"/>
                <a:gd name="connsiteY0" fmla="*/ 339589 h 516175"/>
                <a:gd name="connsiteX1" fmla="*/ 101874 w 3816862"/>
                <a:gd name="connsiteY1" fmla="*/ 387131 h 516175"/>
                <a:gd name="connsiteX2" fmla="*/ 210539 w 3816862"/>
                <a:gd name="connsiteY2" fmla="*/ 427882 h 516175"/>
                <a:gd name="connsiteX3" fmla="*/ 373536 w 3816862"/>
                <a:gd name="connsiteY3" fmla="*/ 434674 h 516175"/>
                <a:gd name="connsiteX4" fmla="*/ 509368 w 3816862"/>
                <a:gd name="connsiteY4" fmla="*/ 434674 h 516175"/>
                <a:gd name="connsiteX5" fmla="*/ 638408 w 3816862"/>
                <a:gd name="connsiteY5" fmla="*/ 434674 h 516175"/>
                <a:gd name="connsiteX6" fmla="*/ 814988 w 3816862"/>
                <a:gd name="connsiteY6" fmla="*/ 482216 h 516175"/>
                <a:gd name="connsiteX7" fmla="*/ 930445 w 3816862"/>
                <a:gd name="connsiteY7" fmla="*/ 502592 h 516175"/>
                <a:gd name="connsiteX8" fmla="*/ 1039110 w 3816862"/>
                <a:gd name="connsiteY8" fmla="*/ 516175 h 516175"/>
                <a:gd name="connsiteX9" fmla="*/ 1202108 w 3816862"/>
                <a:gd name="connsiteY9" fmla="*/ 495800 h 516175"/>
                <a:gd name="connsiteX10" fmla="*/ 1378689 w 3816862"/>
                <a:gd name="connsiteY10" fmla="*/ 448257 h 516175"/>
                <a:gd name="connsiteX11" fmla="*/ 1487354 w 3816862"/>
                <a:gd name="connsiteY11" fmla="*/ 407507 h 516175"/>
                <a:gd name="connsiteX12" fmla="*/ 1629977 w 3816862"/>
                <a:gd name="connsiteY12" fmla="*/ 366756 h 516175"/>
                <a:gd name="connsiteX13" fmla="*/ 1731850 w 3816862"/>
                <a:gd name="connsiteY13" fmla="*/ 346381 h 516175"/>
                <a:gd name="connsiteX14" fmla="*/ 2017096 w 3816862"/>
                <a:gd name="connsiteY14" fmla="*/ 305630 h 516175"/>
                <a:gd name="connsiteX15" fmla="*/ 2254801 w 3816862"/>
                <a:gd name="connsiteY15" fmla="*/ 271671 h 516175"/>
                <a:gd name="connsiteX16" fmla="*/ 2383841 w 3816862"/>
                <a:gd name="connsiteY16" fmla="*/ 258087 h 516175"/>
                <a:gd name="connsiteX17" fmla="*/ 2553630 w 3816862"/>
                <a:gd name="connsiteY17" fmla="*/ 224129 h 516175"/>
                <a:gd name="connsiteX18" fmla="*/ 2709836 w 3816862"/>
                <a:gd name="connsiteY18" fmla="*/ 176586 h 516175"/>
                <a:gd name="connsiteX19" fmla="*/ 2838876 w 3816862"/>
                <a:gd name="connsiteY19" fmla="*/ 135835 h 516175"/>
                <a:gd name="connsiteX20" fmla="*/ 3035832 w 3816862"/>
                <a:gd name="connsiteY20" fmla="*/ 95085 h 516175"/>
                <a:gd name="connsiteX21" fmla="*/ 3185246 w 3816862"/>
                <a:gd name="connsiteY21" fmla="*/ 81501 h 516175"/>
                <a:gd name="connsiteX22" fmla="*/ 3334661 w 3816862"/>
                <a:gd name="connsiteY22" fmla="*/ 74709 h 516175"/>
                <a:gd name="connsiteX23" fmla="*/ 3484075 w 3816862"/>
                <a:gd name="connsiteY23" fmla="*/ 74709 h 516175"/>
                <a:gd name="connsiteX24" fmla="*/ 3653865 w 3816862"/>
                <a:gd name="connsiteY24" fmla="*/ 40751 h 516175"/>
                <a:gd name="connsiteX25" fmla="*/ 3816862 w 3816862"/>
                <a:gd name="connsiteY25" fmla="*/ 0 h 516175"/>
                <a:gd name="connsiteX0" fmla="*/ 0 w 3816862"/>
                <a:gd name="connsiteY0" fmla="*/ 339589 h 516175"/>
                <a:gd name="connsiteX1" fmla="*/ 101874 w 3816862"/>
                <a:gd name="connsiteY1" fmla="*/ 387131 h 516175"/>
                <a:gd name="connsiteX2" fmla="*/ 210539 w 3816862"/>
                <a:gd name="connsiteY2" fmla="*/ 427882 h 516175"/>
                <a:gd name="connsiteX3" fmla="*/ 373536 w 3816862"/>
                <a:gd name="connsiteY3" fmla="*/ 434674 h 516175"/>
                <a:gd name="connsiteX4" fmla="*/ 509368 w 3816862"/>
                <a:gd name="connsiteY4" fmla="*/ 434674 h 516175"/>
                <a:gd name="connsiteX5" fmla="*/ 638408 w 3816862"/>
                <a:gd name="connsiteY5" fmla="*/ 434674 h 516175"/>
                <a:gd name="connsiteX6" fmla="*/ 814988 w 3816862"/>
                <a:gd name="connsiteY6" fmla="*/ 482216 h 516175"/>
                <a:gd name="connsiteX7" fmla="*/ 930445 w 3816862"/>
                <a:gd name="connsiteY7" fmla="*/ 502592 h 516175"/>
                <a:gd name="connsiteX8" fmla="*/ 1039110 w 3816862"/>
                <a:gd name="connsiteY8" fmla="*/ 516175 h 516175"/>
                <a:gd name="connsiteX9" fmla="*/ 1202108 w 3816862"/>
                <a:gd name="connsiteY9" fmla="*/ 495800 h 516175"/>
                <a:gd name="connsiteX10" fmla="*/ 1378689 w 3816862"/>
                <a:gd name="connsiteY10" fmla="*/ 448257 h 516175"/>
                <a:gd name="connsiteX11" fmla="*/ 1487354 w 3816862"/>
                <a:gd name="connsiteY11" fmla="*/ 407507 h 516175"/>
                <a:gd name="connsiteX12" fmla="*/ 1629977 w 3816862"/>
                <a:gd name="connsiteY12" fmla="*/ 366756 h 516175"/>
                <a:gd name="connsiteX13" fmla="*/ 1731850 w 3816862"/>
                <a:gd name="connsiteY13" fmla="*/ 346381 h 516175"/>
                <a:gd name="connsiteX14" fmla="*/ 2017096 w 3816862"/>
                <a:gd name="connsiteY14" fmla="*/ 305630 h 516175"/>
                <a:gd name="connsiteX15" fmla="*/ 2254801 w 3816862"/>
                <a:gd name="connsiteY15" fmla="*/ 271671 h 516175"/>
                <a:gd name="connsiteX16" fmla="*/ 2383841 w 3816862"/>
                <a:gd name="connsiteY16" fmla="*/ 258087 h 516175"/>
                <a:gd name="connsiteX17" fmla="*/ 2553630 w 3816862"/>
                <a:gd name="connsiteY17" fmla="*/ 224129 h 516175"/>
                <a:gd name="connsiteX18" fmla="*/ 2709836 w 3816862"/>
                <a:gd name="connsiteY18" fmla="*/ 176586 h 516175"/>
                <a:gd name="connsiteX19" fmla="*/ 2838876 w 3816862"/>
                <a:gd name="connsiteY19" fmla="*/ 135835 h 516175"/>
                <a:gd name="connsiteX20" fmla="*/ 3185246 w 3816862"/>
                <a:gd name="connsiteY20" fmla="*/ 81501 h 516175"/>
                <a:gd name="connsiteX21" fmla="*/ 3334661 w 3816862"/>
                <a:gd name="connsiteY21" fmla="*/ 74709 h 516175"/>
                <a:gd name="connsiteX22" fmla="*/ 3484075 w 3816862"/>
                <a:gd name="connsiteY22" fmla="*/ 74709 h 516175"/>
                <a:gd name="connsiteX23" fmla="*/ 3653865 w 3816862"/>
                <a:gd name="connsiteY23" fmla="*/ 40751 h 516175"/>
                <a:gd name="connsiteX24" fmla="*/ 3816862 w 3816862"/>
                <a:gd name="connsiteY24" fmla="*/ 0 h 516175"/>
                <a:gd name="connsiteX0" fmla="*/ 0 w 3816862"/>
                <a:gd name="connsiteY0" fmla="*/ 339589 h 516175"/>
                <a:gd name="connsiteX1" fmla="*/ 101874 w 3816862"/>
                <a:gd name="connsiteY1" fmla="*/ 387131 h 516175"/>
                <a:gd name="connsiteX2" fmla="*/ 210539 w 3816862"/>
                <a:gd name="connsiteY2" fmla="*/ 427882 h 516175"/>
                <a:gd name="connsiteX3" fmla="*/ 373536 w 3816862"/>
                <a:gd name="connsiteY3" fmla="*/ 434674 h 516175"/>
                <a:gd name="connsiteX4" fmla="*/ 509368 w 3816862"/>
                <a:gd name="connsiteY4" fmla="*/ 434674 h 516175"/>
                <a:gd name="connsiteX5" fmla="*/ 638408 w 3816862"/>
                <a:gd name="connsiteY5" fmla="*/ 434674 h 516175"/>
                <a:gd name="connsiteX6" fmla="*/ 814988 w 3816862"/>
                <a:gd name="connsiteY6" fmla="*/ 482216 h 516175"/>
                <a:gd name="connsiteX7" fmla="*/ 930445 w 3816862"/>
                <a:gd name="connsiteY7" fmla="*/ 502592 h 516175"/>
                <a:gd name="connsiteX8" fmla="*/ 1039110 w 3816862"/>
                <a:gd name="connsiteY8" fmla="*/ 516175 h 516175"/>
                <a:gd name="connsiteX9" fmla="*/ 1202108 w 3816862"/>
                <a:gd name="connsiteY9" fmla="*/ 495800 h 516175"/>
                <a:gd name="connsiteX10" fmla="*/ 1378689 w 3816862"/>
                <a:gd name="connsiteY10" fmla="*/ 448257 h 516175"/>
                <a:gd name="connsiteX11" fmla="*/ 1487354 w 3816862"/>
                <a:gd name="connsiteY11" fmla="*/ 407507 h 516175"/>
                <a:gd name="connsiteX12" fmla="*/ 1629977 w 3816862"/>
                <a:gd name="connsiteY12" fmla="*/ 366756 h 516175"/>
                <a:gd name="connsiteX13" fmla="*/ 1731850 w 3816862"/>
                <a:gd name="connsiteY13" fmla="*/ 346381 h 516175"/>
                <a:gd name="connsiteX14" fmla="*/ 2017096 w 3816862"/>
                <a:gd name="connsiteY14" fmla="*/ 305630 h 516175"/>
                <a:gd name="connsiteX15" fmla="*/ 2254801 w 3816862"/>
                <a:gd name="connsiteY15" fmla="*/ 271671 h 516175"/>
                <a:gd name="connsiteX16" fmla="*/ 2383841 w 3816862"/>
                <a:gd name="connsiteY16" fmla="*/ 258087 h 516175"/>
                <a:gd name="connsiteX17" fmla="*/ 2553630 w 3816862"/>
                <a:gd name="connsiteY17" fmla="*/ 224129 h 516175"/>
                <a:gd name="connsiteX18" fmla="*/ 2709836 w 3816862"/>
                <a:gd name="connsiteY18" fmla="*/ 176586 h 516175"/>
                <a:gd name="connsiteX19" fmla="*/ 2838876 w 3816862"/>
                <a:gd name="connsiteY19" fmla="*/ 135835 h 516175"/>
                <a:gd name="connsiteX20" fmla="*/ 3334661 w 3816862"/>
                <a:gd name="connsiteY20" fmla="*/ 74709 h 516175"/>
                <a:gd name="connsiteX21" fmla="*/ 3484075 w 3816862"/>
                <a:gd name="connsiteY21" fmla="*/ 74709 h 516175"/>
                <a:gd name="connsiteX22" fmla="*/ 3653865 w 3816862"/>
                <a:gd name="connsiteY22" fmla="*/ 40751 h 516175"/>
                <a:gd name="connsiteX23" fmla="*/ 3816862 w 3816862"/>
                <a:gd name="connsiteY23" fmla="*/ 0 h 516175"/>
                <a:gd name="connsiteX0" fmla="*/ 0 w 3816862"/>
                <a:gd name="connsiteY0" fmla="*/ 339589 h 516175"/>
                <a:gd name="connsiteX1" fmla="*/ 101874 w 3816862"/>
                <a:gd name="connsiteY1" fmla="*/ 387131 h 516175"/>
                <a:gd name="connsiteX2" fmla="*/ 210539 w 3816862"/>
                <a:gd name="connsiteY2" fmla="*/ 427882 h 516175"/>
                <a:gd name="connsiteX3" fmla="*/ 373536 w 3816862"/>
                <a:gd name="connsiteY3" fmla="*/ 434674 h 516175"/>
                <a:gd name="connsiteX4" fmla="*/ 509368 w 3816862"/>
                <a:gd name="connsiteY4" fmla="*/ 434674 h 516175"/>
                <a:gd name="connsiteX5" fmla="*/ 638408 w 3816862"/>
                <a:gd name="connsiteY5" fmla="*/ 434674 h 516175"/>
                <a:gd name="connsiteX6" fmla="*/ 814988 w 3816862"/>
                <a:gd name="connsiteY6" fmla="*/ 482216 h 516175"/>
                <a:gd name="connsiteX7" fmla="*/ 930445 w 3816862"/>
                <a:gd name="connsiteY7" fmla="*/ 502592 h 516175"/>
                <a:gd name="connsiteX8" fmla="*/ 1039110 w 3816862"/>
                <a:gd name="connsiteY8" fmla="*/ 516175 h 516175"/>
                <a:gd name="connsiteX9" fmla="*/ 1202108 w 3816862"/>
                <a:gd name="connsiteY9" fmla="*/ 495800 h 516175"/>
                <a:gd name="connsiteX10" fmla="*/ 1378689 w 3816862"/>
                <a:gd name="connsiteY10" fmla="*/ 448257 h 516175"/>
                <a:gd name="connsiteX11" fmla="*/ 1487354 w 3816862"/>
                <a:gd name="connsiteY11" fmla="*/ 407507 h 516175"/>
                <a:gd name="connsiteX12" fmla="*/ 1629977 w 3816862"/>
                <a:gd name="connsiteY12" fmla="*/ 366756 h 516175"/>
                <a:gd name="connsiteX13" fmla="*/ 1731850 w 3816862"/>
                <a:gd name="connsiteY13" fmla="*/ 346381 h 516175"/>
                <a:gd name="connsiteX14" fmla="*/ 2017096 w 3816862"/>
                <a:gd name="connsiteY14" fmla="*/ 305630 h 516175"/>
                <a:gd name="connsiteX15" fmla="*/ 2254801 w 3816862"/>
                <a:gd name="connsiteY15" fmla="*/ 271671 h 516175"/>
                <a:gd name="connsiteX16" fmla="*/ 2383841 w 3816862"/>
                <a:gd name="connsiteY16" fmla="*/ 258087 h 516175"/>
                <a:gd name="connsiteX17" fmla="*/ 2553630 w 3816862"/>
                <a:gd name="connsiteY17" fmla="*/ 224129 h 516175"/>
                <a:gd name="connsiteX18" fmla="*/ 2709836 w 3816862"/>
                <a:gd name="connsiteY18" fmla="*/ 176586 h 516175"/>
                <a:gd name="connsiteX19" fmla="*/ 2838876 w 3816862"/>
                <a:gd name="connsiteY19" fmla="*/ 135835 h 516175"/>
                <a:gd name="connsiteX20" fmla="*/ 3484075 w 3816862"/>
                <a:gd name="connsiteY20" fmla="*/ 74709 h 516175"/>
                <a:gd name="connsiteX21" fmla="*/ 3653865 w 3816862"/>
                <a:gd name="connsiteY21" fmla="*/ 40751 h 516175"/>
                <a:gd name="connsiteX22" fmla="*/ 3816862 w 3816862"/>
                <a:gd name="connsiteY22" fmla="*/ 0 h 516175"/>
                <a:gd name="connsiteX0" fmla="*/ 0 w 3816862"/>
                <a:gd name="connsiteY0" fmla="*/ 339589 h 516175"/>
                <a:gd name="connsiteX1" fmla="*/ 101874 w 3816862"/>
                <a:gd name="connsiteY1" fmla="*/ 387131 h 516175"/>
                <a:gd name="connsiteX2" fmla="*/ 210539 w 3816862"/>
                <a:gd name="connsiteY2" fmla="*/ 427882 h 516175"/>
                <a:gd name="connsiteX3" fmla="*/ 373536 w 3816862"/>
                <a:gd name="connsiteY3" fmla="*/ 434674 h 516175"/>
                <a:gd name="connsiteX4" fmla="*/ 509368 w 3816862"/>
                <a:gd name="connsiteY4" fmla="*/ 434674 h 516175"/>
                <a:gd name="connsiteX5" fmla="*/ 638408 w 3816862"/>
                <a:gd name="connsiteY5" fmla="*/ 434674 h 516175"/>
                <a:gd name="connsiteX6" fmla="*/ 814988 w 3816862"/>
                <a:gd name="connsiteY6" fmla="*/ 482216 h 516175"/>
                <a:gd name="connsiteX7" fmla="*/ 930445 w 3816862"/>
                <a:gd name="connsiteY7" fmla="*/ 502592 h 516175"/>
                <a:gd name="connsiteX8" fmla="*/ 1039110 w 3816862"/>
                <a:gd name="connsiteY8" fmla="*/ 516175 h 516175"/>
                <a:gd name="connsiteX9" fmla="*/ 1202108 w 3816862"/>
                <a:gd name="connsiteY9" fmla="*/ 495800 h 516175"/>
                <a:gd name="connsiteX10" fmla="*/ 1378689 w 3816862"/>
                <a:gd name="connsiteY10" fmla="*/ 448257 h 516175"/>
                <a:gd name="connsiteX11" fmla="*/ 1487354 w 3816862"/>
                <a:gd name="connsiteY11" fmla="*/ 407507 h 516175"/>
                <a:gd name="connsiteX12" fmla="*/ 1629977 w 3816862"/>
                <a:gd name="connsiteY12" fmla="*/ 366756 h 516175"/>
                <a:gd name="connsiteX13" fmla="*/ 1731850 w 3816862"/>
                <a:gd name="connsiteY13" fmla="*/ 346381 h 516175"/>
                <a:gd name="connsiteX14" fmla="*/ 2017096 w 3816862"/>
                <a:gd name="connsiteY14" fmla="*/ 305630 h 516175"/>
                <a:gd name="connsiteX15" fmla="*/ 2254801 w 3816862"/>
                <a:gd name="connsiteY15" fmla="*/ 271671 h 516175"/>
                <a:gd name="connsiteX16" fmla="*/ 2383841 w 3816862"/>
                <a:gd name="connsiteY16" fmla="*/ 258087 h 516175"/>
                <a:gd name="connsiteX17" fmla="*/ 2553630 w 3816862"/>
                <a:gd name="connsiteY17" fmla="*/ 224129 h 516175"/>
                <a:gd name="connsiteX18" fmla="*/ 2709836 w 3816862"/>
                <a:gd name="connsiteY18" fmla="*/ 176586 h 516175"/>
                <a:gd name="connsiteX19" fmla="*/ 2838876 w 3816862"/>
                <a:gd name="connsiteY19" fmla="*/ 135835 h 516175"/>
                <a:gd name="connsiteX20" fmla="*/ 3653865 w 3816862"/>
                <a:gd name="connsiteY20" fmla="*/ 40751 h 516175"/>
                <a:gd name="connsiteX21" fmla="*/ 3816862 w 3816862"/>
                <a:gd name="connsiteY21" fmla="*/ 0 h 516175"/>
                <a:gd name="connsiteX0" fmla="*/ 0 w 3816862"/>
                <a:gd name="connsiteY0" fmla="*/ 339589 h 516175"/>
                <a:gd name="connsiteX1" fmla="*/ 101874 w 3816862"/>
                <a:gd name="connsiteY1" fmla="*/ 387131 h 516175"/>
                <a:gd name="connsiteX2" fmla="*/ 210539 w 3816862"/>
                <a:gd name="connsiteY2" fmla="*/ 427882 h 516175"/>
                <a:gd name="connsiteX3" fmla="*/ 373536 w 3816862"/>
                <a:gd name="connsiteY3" fmla="*/ 434674 h 516175"/>
                <a:gd name="connsiteX4" fmla="*/ 509368 w 3816862"/>
                <a:gd name="connsiteY4" fmla="*/ 434674 h 516175"/>
                <a:gd name="connsiteX5" fmla="*/ 638408 w 3816862"/>
                <a:gd name="connsiteY5" fmla="*/ 434674 h 516175"/>
                <a:gd name="connsiteX6" fmla="*/ 814988 w 3816862"/>
                <a:gd name="connsiteY6" fmla="*/ 482216 h 516175"/>
                <a:gd name="connsiteX7" fmla="*/ 930445 w 3816862"/>
                <a:gd name="connsiteY7" fmla="*/ 502592 h 516175"/>
                <a:gd name="connsiteX8" fmla="*/ 1039110 w 3816862"/>
                <a:gd name="connsiteY8" fmla="*/ 516175 h 516175"/>
                <a:gd name="connsiteX9" fmla="*/ 1202108 w 3816862"/>
                <a:gd name="connsiteY9" fmla="*/ 495800 h 516175"/>
                <a:gd name="connsiteX10" fmla="*/ 1378689 w 3816862"/>
                <a:gd name="connsiteY10" fmla="*/ 448257 h 516175"/>
                <a:gd name="connsiteX11" fmla="*/ 1487354 w 3816862"/>
                <a:gd name="connsiteY11" fmla="*/ 407507 h 516175"/>
                <a:gd name="connsiteX12" fmla="*/ 1629977 w 3816862"/>
                <a:gd name="connsiteY12" fmla="*/ 366756 h 516175"/>
                <a:gd name="connsiteX13" fmla="*/ 1731850 w 3816862"/>
                <a:gd name="connsiteY13" fmla="*/ 346381 h 516175"/>
                <a:gd name="connsiteX14" fmla="*/ 2017096 w 3816862"/>
                <a:gd name="connsiteY14" fmla="*/ 305630 h 516175"/>
                <a:gd name="connsiteX15" fmla="*/ 2254801 w 3816862"/>
                <a:gd name="connsiteY15" fmla="*/ 271671 h 516175"/>
                <a:gd name="connsiteX16" fmla="*/ 2383841 w 3816862"/>
                <a:gd name="connsiteY16" fmla="*/ 258087 h 516175"/>
                <a:gd name="connsiteX17" fmla="*/ 2553630 w 3816862"/>
                <a:gd name="connsiteY17" fmla="*/ 224129 h 516175"/>
                <a:gd name="connsiteX18" fmla="*/ 2709836 w 3816862"/>
                <a:gd name="connsiteY18" fmla="*/ 176586 h 516175"/>
                <a:gd name="connsiteX19" fmla="*/ 2838876 w 3816862"/>
                <a:gd name="connsiteY19" fmla="*/ 135835 h 516175"/>
                <a:gd name="connsiteX20" fmla="*/ 3816862 w 3816862"/>
                <a:gd name="connsiteY20" fmla="*/ 0 h 516175"/>
                <a:gd name="connsiteX0" fmla="*/ 0 w 2838876"/>
                <a:gd name="connsiteY0" fmla="*/ 203754 h 380340"/>
                <a:gd name="connsiteX1" fmla="*/ 101874 w 2838876"/>
                <a:gd name="connsiteY1" fmla="*/ 251296 h 380340"/>
                <a:gd name="connsiteX2" fmla="*/ 210539 w 2838876"/>
                <a:gd name="connsiteY2" fmla="*/ 292047 h 380340"/>
                <a:gd name="connsiteX3" fmla="*/ 373536 w 2838876"/>
                <a:gd name="connsiteY3" fmla="*/ 298839 h 380340"/>
                <a:gd name="connsiteX4" fmla="*/ 509368 w 2838876"/>
                <a:gd name="connsiteY4" fmla="*/ 298839 h 380340"/>
                <a:gd name="connsiteX5" fmla="*/ 638408 w 2838876"/>
                <a:gd name="connsiteY5" fmla="*/ 298839 h 380340"/>
                <a:gd name="connsiteX6" fmla="*/ 814988 w 2838876"/>
                <a:gd name="connsiteY6" fmla="*/ 346381 h 380340"/>
                <a:gd name="connsiteX7" fmla="*/ 930445 w 2838876"/>
                <a:gd name="connsiteY7" fmla="*/ 366757 h 380340"/>
                <a:gd name="connsiteX8" fmla="*/ 1039110 w 2838876"/>
                <a:gd name="connsiteY8" fmla="*/ 380340 h 380340"/>
                <a:gd name="connsiteX9" fmla="*/ 1202108 w 2838876"/>
                <a:gd name="connsiteY9" fmla="*/ 359965 h 380340"/>
                <a:gd name="connsiteX10" fmla="*/ 1378689 w 2838876"/>
                <a:gd name="connsiteY10" fmla="*/ 312422 h 380340"/>
                <a:gd name="connsiteX11" fmla="*/ 1487354 w 2838876"/>
                <a:gd name="connsiteY11" fmla="*/ 271672 h 380340"/>
                <a:gd name="connsiteX12" fmla="*/ 1629977 w 2838876"/>
                <a:gd name="connsiteY12" fmla="*/ 230921 h 380340"/>
                <a:gd name="connsiteX13" fmla="*/ 1731850 w 2838876"/>
                <a:gd name="connsiteY13" fmla="*/ 210546 h 380340"/>
                <a:gd name="connsiteX14" fmla="*/ 2017096 w 2838876"/>
                <a:gd name="connsiteY14" fmla="*/ 169795 h 380340"/>
                <a:gd name="connsiteX15" fmla="*/ 2254801 w 2838876"/>
                <a:gd name="connsiteY15" fmla="*/ 135836 h 380340"/>
                <a:gd name="connsiteX16" fmla="*/ 2383841 w 2838876"/>
                <a:gd name="connsiteY16" fmla="*/ 122252 h 380340"/>
                <a:gd name="connsiteX17" fmla="*/ 2553630 w 2838876"/>
                <a:gd name="connsiteY17" fmla="*/ 88294 h 380340"/>
                <a:gd name="connsiteX18" fmla="*/ 2709836 w 2838876"/>
                <a:gd name="connsiteY18" fmla="*/ 40751 h 380340"/>
                <a:gd name="connsiteX19" fmla="*/ 2838876 w 2838876"/>
                <a:gd name="connsiteY19" fmla="*/ 0 h 380340"/>
                <a:gd name="connsiteX0" fmla="*/ 0 w 2838876"/>
                <a:gd name="connsiteY0" fmla="*/ 203754 h 380340"/>
                <a:gd name="connsiteX1" fmla="*/ 101874 w 2838876"/>
                <a:gd name="connsiteY1" fmla="*/ 251296 h 380340"/>
                <a:gd name="connsiteX2" fmla="*/ 210539 w 2838876"/>
                <a:gd name="connsiteY2" fmla="*/ 292047 h 380340"/>
                <a:gd name="connsiteX3" fmla="*/ 373536 w 2838876"/>
                <a:gd name="connsiteY3" fmla="*/ 298839 h 380340"/>
                <a:gd name="connsiteX4" fmla="*/ 509368 w 2838876"/>
                <a:gd name="connsiteY4" fmla="*/ 298839 h 380340"/>
                <a:gd name="connsiteX5" fmla="*/ 638408 w 2838876"/>
                <a:gd name="connsiteY5" fmla="*/ 312423 h 380340"/>
                <a:gd name="connsiteX6" fmla="*/ 814988 w 2838876"/>
                <a:gd name="connsiteY6" fmla="*/ 346381 h 380340"/>
                <a:gd name="connsiteX7" fmla="*/ 930445 w 2838876"/>
                <a:gd name="connsiteY7" fmla="*/ 366757 h 380340"/>
                <a:gd name="connsiteX8" fmla="*/ 1039110 w 2838876"/>
                <a:gd name="connsiteY8" fmla="*/ 380340 h 380340"/>
                <a:gd name="connsiteX9" fmla="*/ 1202108 w 2838876"/>
                <a:gd name="connsiteY9" fmla="*/ 359965 h 380340"/>
                <a:gd name="connsiteX10" fmla="*/ 1378689 w 2838876"/>
                <a:gd name="connsiteY10" fmla="*/ 312422 h 380340"/>
                <a:gd name="connsiteX11" fmla="*/ 1487354 w 2838876"/>
                <a:gd name="connsiteY11" fmla="*/ 271672 h 380340"/>
                <a:gd name="connsiteX12" fmla="*/ 1629977 w 2838876"/>
                <a:gd name="connsiteY12" fmla="*/ 230921 h 380340"/>
                <a:gd name="connsiteX13" fmla="*/ 1731850 w 2838876"/>
                <a:gd name="connsiteY13" fmla="*/ 210546 h 380340"/>
                <a:gd name="connsiteX14" fmla="*/ 2017096 w 2838876"/>
                <a:gd name="connsiteY14" fmla="*/ 169795 h 380340"/>
                <a:gd name="connsiteX15" fmla="*/ 2254801 w 2838876"/>
                <a:gd name="connsiteY15" fmla="*/ 135836 h 380340"/>
                <a:gd name="connsiteX16" fmla="*/ 2383841 w 2838876"/>
                <a:gd name="connsiteY16" fmla="*/ 122252 h 380340"/>
                <a:gd name="connsiteX17" fmla="*/ 2553630 w 2838876"/>
                <a:gd name="connsiteY17" fmla="*/ 88294 h 380340"/>
                <a:gd name="connsiteX18" fmla="*/ 2709836 w 2838876"/>
                <a:gd name="connsiteY18" fmla="*/ 40751 h 380340"/>
                <a:gd name="connsiteX19" fmla="*/ 2838876 w 2838876"/>
                <a:gd name="connsiteY19" fmla="*/ 0 h 380340"/>
                <a:gd name="connsiteX0" fmla="*/ 0 w 2838876"/>
                <a:gd name="connsiteY0" fmla="*/ 203754 h 380340"/>
                <a:gd name="connsiteX1" fmla="*/ 101874 w 2838876"/>
                <a:gd name="connsiteY1" fmla="*/ 251296 h 380340"/>
                <a:gd name="connsiteX2" fmla="*/ 210539 w 2838876"/>
                <a:gd name="connsiteY2" fmla="*/ 292047 h 380340"/>
                <a:gd name="connsiteX3" fmla="*/ 373536 w 2838876"/>
                <a:gd name="connsiteY3" fmla="*/ 298839 h 380340"/>
                <a:gd name="connsiteX4" fmla="*/ 509368 w 2838876"/>
                <a:gd name="connsiteY4" fmla="*/ 298839 h 380340"/>
                <a:gd name="connsiteX5" fmla="*/ 638408 w 2838876"/>
                <a:gd name="connsiteY5" fmla="*/ 312423 h 380340"/>
                <a:gd name="connsiteX6" fmla="*/ 814988 w 2838876"/>
                <a:gd name="connsiteY6" fmla="*/ 346381 h 380340"/>
                <a:gd name="connsiteX7" fmla="*/ 930445 w 2838876"/>
                <a:gd name="connsiteY7" fmla="*/ 366757 h 380340"/>
                <a:gd name="connsiteX8" fmla="*/ 1039110 w 2838876"/>
                <a:gd name="connsiteY8" fmla="*/ 380340 h 380340"/>
                <a:gd name="connsiteX9" fmla="*/ 1202108 w 2838876"/>
                <a:gd name="connsiteY9" fmla="*/ 359965 h 380340"/>
                <a:gd name="connsiteX10" fmla="*/ 1378689 w 2838876"/>
                <a:gd name="connsiteY10" fmla="*/ 312422 h 380340"/>
                <a:gd name="connsiteX11" fmla="*/ 1487354 w 2838876"/>
                <a:gd name="connsiteY11" fmla="*/ 271672 h 380340"/>
                <a:gd name="connsiteX12" fmla="*/ 1629977 w 2838876"/>
                <a:gd name="connsiteY12" fmla="*/ 230921 h 380340"/>
                <a:gd name="connsiteX13" fmla="*/ 1731850 w 2838876"/>
                <a:gd name="connsiteY13" fmla="*/ 210546 h 380340"/>
                <a:gd name="connsiteX14" fmla="*/ 2017096 w 2838876"/>
                <a:gd name="connsiteY14" fmla="*/ 169795 h 380340"/>
                <a:gd name="connsiteX15" fmla="*/ 2254801 w 2838876"/>
                <a:gd name="connsiteY15" fmla="*/ 135836 h 380340"/>
                <a:gd name="connsiteX16" fmla="*/ 2383841 w 2838876"/>
                <a:gd name="connsiteY16" fmla="*/ 122252 h 380340"/>
                <a:gd name="connsiteX17" fmla="*/ 2560421 w 2838876"/>
                <a:gd name="connsiteY17" fmla="*/ 81502 h 380340"/>
                <a:gd name="connsiteX18" fmla="*/ 2709836 w 2838876"/>
                <a:gd name="connsiteY18" fmla="*/ 40751 h 380340"/>
                <a:gd name="connsiteX19" fmla="*/ 2838876 w 2838876"/>
                <a:gd name="connsiteY19" fmla="*/ 0 h 380340"/>
                <a:gd name="connsiteX0" fmla="*/ 0 w 2845667"/>
                <a:gd name="connsiteY0" fmla="*/ 210545 h 387131"/>
                <a:gd name="connsiteX1" fmla="*/ 101874 w 2845667"/>
                <a:gd name="connsiteY1" fmla="*/ 258087 h 387131"/>
                <a:gd name="connsiteX2" fmla="*/ 210539 w 2845667"/>
                <a:gd name="connsiteY2" fmla="*/ 298838 h 387131"/>
                <a:gd name="connsiteX3" fmla="*/ 373536 w 2845667"/>
                <a:gd name="connsiteY3" fmla="*/ 305630 h 387131"/>
                <a:gd name="connsiteX4" fmla="*/ 509368 w 2845667"/>
                <a:gd name="connsiteY4" fmla="*/ 305630 h 387131"/>
                <a:gd name="connsiteX5" fmla="*/ 638408 w 2845667"/>
                <a:gd name="connsiteY5" fmla="*/ 319214 h 387131"/>
                <a:gd name="connsiteX6" fmla="*/ 814988 w 2845667"/>
                <a:gd name="connsiteY6" fmla="*/ 353172 h 387131"/>
                <a:gd name="connsiteX7" fmla="*/ 930445 w 2845667"/>
                <a:gd name="connsiteY7" fmla="*/ 373548 h 387131"/>
                <a:gd name="connsiteX8" fmla="*/ 1039110 w 2845667"/>
                <a:gd name="connsiteY8" fmla="*/ 387131 h 387131"/>
                <a:gd name="connsiteX9" fmla="*/ 1202108 w 2845667"/>
                <a:gd name="connsiteY9" fmla="*/ 366756 h 387131"/>
                <a:gd name="connsiteX10" fmla="*/ 1378689 w 2845667"/>
                <a:gd name="connsiteY10" fmla="*/ 319213 h 387131"/>
                <a:gd name="connsiteX11" fmla="*/ 1487354 w 2845667"/>
                <a:gd name="connsiteY11" fmla="*/ 278463 h 387131"/>
                <a:gd name="connsiteX12" fmla="*/ 1629977 w 2845667"/>
                <a:gd name="connsiteY12" fmla="*/ 237712 h 387131"/>
                <a:gd name="connsiteX13" fmla="*/ 1731850 w 2845667"/>
                <a:gd name="connsiteY13" fmla="*/ 217337 h 387131"/>
                <a:gd name="connsiteX14" fmla="*/ 2017096 w 2845667"/>
                <a:gd name="connsiteY14" fmla="*/ 176586 h 387131"/>
                <a:gd name="connsiteX15" fmla="*/ 2254801 w 2845667"/>
                <a:gd name="connsiteY15" fmla="*/ 142627 h 387131"/>
                <a:gd name="connsiteX16" fmla="*/ 2383841 w 2845667"/>
                <a:gd name="connsiteY16" fmla="*/ 129043 h 387131"/>
                <a:gd name="connsiteX17" fmla="*/ 2560421 w 2845667"/>
                <a:gd name="connsiteY17" fmla="*/ 88293 h 387131"/>
                <a:gd name="connsiteX18" fmla="*/ 2709836 w 2845667"/>
                <a:gd name="connsiteY18" fmla="*/ 47542 h 387131"/>
                <a:gd name="connsiteX19" fmla="*/ 2845667 w 2845667"/>
                <a:gd name="connsiteY19" fmla="*/ 0 h 387131"/>
                <a:gd name="connsiteX0" fmla="*/ 0 w 2850423"/>
                <a:gd name="connsiteY0" fmla="*/ 220059 h 396645"/>
                <a:gd name="connsiteX1" fmla="*/ 101874 w 2850423"/>
                <a:gd name="connsiteY1" fmla="*/ 267601 h 396645"/>
                <a:gd name="connsiteX2" fmla="*/ 210539 w 2850423"/>
                <a:gd name="connsiteY2" fmla="*/ 308352 h 396645"/>
                <a:gd name="connsiteX3" fmla="*/ 373536 w 2850423"/>
                <a:gd name="connsiteY3" fmla="*/ 315144 h 396645"/>
                <a:gd name="connsiteX4" fmla="*/ 509368 w 2850423"/>
                <a:gd name="connsiteY4" fmla="*/ 315144 h 396645"/>
                <a:gd name="connsiteX5" fmla="*/ 638408 w 2850423"/>
                <a:gd name="connsiteY5" fmla="*/ 328728 h 396645"/>
                <a:gd name="connsiteX6" fmla="*/ 814988 w 2850423"/>
                <a:gd name="connsiteY6" fmla="*/ 362686 h 396645"/>
                <a:gd name="connsiteX7" fmla="*/ 930445 w 2850423"/>
                <a:gd name="connsiteY7" fmla="*/ 383062 h 396645"/>
                <a:gd name="connsiteX8" fmla="*/ 1039110 w 2850423"/>
                <a:gd name="connsiteY8" fmla="*/ 396645 h 396645"/>
                <a:gd name="connsiteX9" fmla="*/ 1202108 w 2850423"/>
                <a:gd name="connsiteY9" fmla="*/ 376270 h 396645"/>
                <a:gd name="connsiteX10" fmla="*/ 1378689 w 2850423"/>
                <a:gd name="connsiteY10" fmla="*/ 328727 h 396645"/>
                <a:gd name="connsiteX11" fmla="*/ 1487354 w 2850423"/>
                <a:gd name="connsiteY11" fmla="*/ 287977 h 396645"/>
                <a:gd name="connsiteX12" fmla="*/ 1629977 w 2850423"/>
                <a:gd name="connsiteY12" fmla="*/ 247226 h 396645"/>
                <a:gd name="connsiteX13" fmla="*/ 1731850 w 2850423"/>
                <a:gd name="connsiteY13" fmla="*/ 226851 h 396645"/>
                <a:gd name="connsiteX14" fmla="*/ 2017096 w 2850423"/>
                <a:gd name="connsiteY14" fmla="*/ 186100 h 396645"/>
                <a:gd name="connsiteX15" fmla="*/ 2254801 w 2850423"/>
                <a:gd name="connsiteY15" fmla="*/ 152141 h 396645"/>
                <a:gd name="connsiteX16" fmla="*/ 2383841 w 2850423"/>
                <a:gd name="connsiteY16" fmla="*/ 138557 h 396645"/>
                <a:gd name="connsiteX17" fmla="*/ 2560421 w 2850423"/>
                <a:gd name="connsiteY17" fmla="*/ 97807 h 396645"/>
                <a:gd name="connsiteX18" fmla="*/ 2709836 w 2850423"/>
                <a:gd name="connsiteY18" fmla="*/ 57056 h 396645"/>
                <a:gd name="connsiteX19" fmla="*/ 2850423 w 2850423"/>
                <a:gd name="connsiteY19" fmla="*/ 0 h 396645"/>
                <a:gd name="connsiteX0" fmla="*/ 0 w 2850423"/>
                <a:gd name="connsiteY0" fmla="*/ 220059 h 396645"/>
                <a:gd name="connsiteX1" fmla="*/ 101874 w 2850423"/>
                <a:gd name="connsiteY1" fmla="*/ 267601 h 396645"/>
                <a:gd name="connsiteX2" fmla="*/ 210539 w 2850423"/>
                <a:gd name="connsiteY2" fmla="*/ 308352 h 396645"/>
                <a:gd name="connsiteX3" fmla="*/ 373536 w 2850423"/>
                <a:gd name="connsiteY3" fmla="*/ 315144 h 396645"/>
                <a:gd name="connsiteX4" fmla="*/ 509368 w 2850423"/>
                <a:gd name="connsiteY4" fmla="*/ 315144 h 396645"/>
                <a:gd name="connsiteX5" fmla="*/ 638408 w 2850423"/>
                <a:gd name="connsiteY5" fmla="*/ 328728 h 396645"/>
                <a:gd name="connsiteX6" fmla="*/ 814988 w 2850423"/>
                <a:gd name="connsiteY6" fmla="*/ 362686 h 396645"/>
                <a:gd name="connsiteX7" fmla="*/ 930445 w 2850423"/>
                <a:gd name="connsiteY7" fmla="*/ 383062 h 396645"/>
                <a:gd name="connsiteX8" fmla="*/ 1039110 w 2850423"/>
                <a:gd name="connsiteY8" fmla="*/ 396645 h 396645"/>
                <a:gd name="connsiteX9" fmla="*/ 1202108 w 2850423"/>
                <a:gd name="connsiteY9" fmla="*/ 376270 h 396645"/>
                <a:gd name="connsiteX10" fmla="*/ 1378689 w 2850423"/>
                <a:gd name="connsiteY10" fmla="*/ 328727 h 396645"/>
                <a:gd name="connsiteX11" fmla="*/ 1487354 w 2850423"/>
                <a:gd name="connsiteY11" fmla="*/ 287977 h 396645"/>
                <a:gd name="connsiteX12" fmla="*/ 1629977 w 2850423"/>
                <a:gd name="connsiteY12" fmla="*/ 247226 h 396645"/>
                <a:gd name="connsiteX13" fmla="*/ 1731850 w 2850423"/>
                <a:gd name="connsiteY13" fmla="*/ 226851 h 396645"/>
                <a:gd name="connsiteX14" fmla="*/ 2017096 w 2850423"/>
                <a:gd name="connsiteY14" fmla="*/ 186100 h 396645"/>
                <a:gd name="connsiteX15" fmla="*/ 2254801 w 2850423"/>
                <a:gd name="connsiteY15" fmla="*/ 152141 h 396645"/>
                <a:gd name="connsiteX16" fmla="*/ 2383841 w 2850423"/>
                <a:gd name="connsiteY16" fmla="*/ 138557 h 396645"/>
                <a:gd name="connsiteX17" fmla="*/ 2579448 w 2850423"/>
                <a:gd name="connsiteY17" fmla="*/ 88294 h 396645"/>
                <a:gd name="connsiteX18" fmla="*/ 2709836 w 2850423"/>
                <a:gd name="connsiteY18" fmla="*/ 57056 h 396645"/>
                <a:gd name="connsiteX19" fmla="*/ 2850423 w 2850423"/>
                <a:gd name="connsiteY19" fmla="*/ 0 h 396645"/>
                <a:gd name="connsiteX0" fmla="*/ 0 w 2850423"/>
                <a:gd name="connsiteY0" fmla="*/ 220059 h 396645"/>
                <a:gd name="connsiteX1" fmla="*/ 101874 w 2850423"/>
                <a:gd name="connsiteY1" fmla="*/ 267601 h 396645"/>
                <a:gd name="connsiteX2" fmla="*/ 210539 w 2850423"/>
                <a:gd name="connsiteY2" fmla="*/ 308352 h 396645"/>
                <a:gd name="connsiteX3" fmla="*/ 373536 w 2850423"/>
                <a:gd name="connsiteY3" fmla="*/ 315144 h 396645"/>
                <a:gd name="connsiteX4" fmla="*/ 509368 w 2850423"/>
                <a:gd name="connsiteY4" fmla="*/ 315144 h 396645"/>
                <a:gd name="connsiteX5" fmla="*/ 638408 w 2850423"/>
                <a:gd name="connsiteY5" fmla="*/ 328728 h 396645"/>
                <a:gd name="connsiteX6" fmla="*/ 814988 w 2850423"/>
                <a:gd name="connsiteY6" fmla="*/ 362686 h 396645"/>
                <a:gd name="connsiteX7" fmla="*/ 930445 w 2850423"/>
                <a:gd name="connsiteY7" fmla="*/ 383062 h 396645"/>
                <a:gd name="connsiteX8" fmla="*/ 1039110 w 2850423"/>
                <a:gd name="connsiteY8" fmla="*/ 396645 h 396645"/>
                <a:gd name="connsiteX9" fmla="*/ 1202108 w 2850423"/>
                <a:gd name="connsiteY9" fmla="*/ 376270 h 396645"/>
                <a:gd name="connsiteX10" fmla="*/ 1378689 w 2850423"/>
                <a:gd name="connsiteY10" fmla="*/ 328727 h 396645"/>
                <a:gd name="connsiteX11" fmla="*/ 1487354 w 2850423"/>
                <a:gd name="connsiteY11" fmla="*/ 287977 h 396645"/>
                <a:gd name="connsiteX12" fmla="*/ 1629977 w 2850423"/>
                <a:gd name="connsiteY12" fmla="*/ 247226 h 396645"/>
                <a:gd name="connsiteX13" fmla="*/ 1731850 w 2850423"/>
                <a:gd name="connsiteY13" fmla="*/ 226851 h 396645"/>
                <a:gd name="connsiteX14" fmla="*/ 2017096 w 2850423"/>
                <a:gd name="connsiteY14" fmla="*/ 186100 h 396645"/>
                <a:gd name="connsiteX15" fmla="*/ 2254801 w 2850423"/>
                <a:gd name="connsiteY15" fmla="*/ 152141 h 396645"/>
                <a:gd name="connsiteX16" fmla="*/ 2383841 w 2850423"/>
                <a:gd name="connsiteY16" fmla="*/ 138557 h 396645"/>
                <a:gd name="connsiteX17" fmla="*/ 2579448 w 2850423"/>
                <a:gd name="connsiteY17" fmla="*/ 88294 h 396645"/>
                <a:gd name="connsiteX18" fmla="*/ 2709836 w 2850423"/>
                <a:gd name="connsiteY18" fmla="*/ 57056 h 396645"/>
                <a:gd name="connsiteX19" fmla="*/ 2850423 w 2850423"/>
                <a:gd name="connsiteY19" fmla="*/ 0 h 396645"/>
                <a:gd name="connsiteX0" fmla="*/ 0 w 2850423"/>
                <a:gd name="connsiteY0" fmla="*/ 220059 h 396645"/>
                <a:gd name="connsiteX1" fmla="*/ 101874 w 2850423"/>
                <a:gd name="connsiteY1" fmla="*/ 267601 h 396645"/>
                <a:gd name="connsiteX2" fmla="*/ 210539 w 2850423"/>
                <a:gd name="connsiteY2" fmla="*/ 308352 h 396645"/>
                <a:gd name="connsiteX3" fmla="*/ 373536 w 2850423"/>
                <a:gd name="connsiteY3" fmla="*/ 315144 h 396645"/>
                <a:gd name="connsiteX4" fmla="*/ 509368 w 2850423"/>
                <a:gd name="connsiteY4" fmla="*/ 315144 h 396645"/>
                <a:gd name="connsiteX5" fmla="*/ 638408 w 2850423"/>
                <a:gd name="connsiteY5" fmla="*/ 328728 h 396645"/>
                <a:gd name="connsiteX6" fmla="*/ 814988 w 2850423"/>
                <a:gd name="connsiteY6" fmla="*/ 362686 h 396645"/>
                <a:gd name="connsiteX7" fmla="*/ 930445 w 2850423"/>
                <a:gd name="connsiteY7" fmla="*/ 383062 h 396645"/>
                <a:gd name="connsiteX8" fmla="*/ 1039110 w 2850423"/>
                <a:gd name="connsiteY8" fmla="*/ 396645 h 396645"/>
                <a:gd name="connsiteX9" fmla="*/ 1202108 w 2850423"/>
                <a:gd name="connsiteY9" fmla="*/ 376270 h 396645"/>
                <a:gd name="connsiteX10" fmla="*/ 1378689 w 2850423"/>
                <a:gd name="connsiteY10" fmla="*/ 328727 h 396645"/>
                <a:gd name="connsiteX11" fmla="*/ 1487354 w 2850423"/>
                <a:gd name="connsiteY11" fmla="*/ 287977 h 396645"/>
                <a:gd name="connsiteX12" fmla="*/ 1629977 w 2850423"/>
                <a:gd name="connsiteY12" fmla="*/ 247226 h 396645"/>
                <a:gd name="connsiteX13" fmla="*/ 1731850 w 2850423"/>
                <a:gd name="connsiteY13" fmla="*/ 226851 h 396645"/>
                <a:gd name="connsiteX14" fmla="*/ 2017096 w 2850423"/>
                <a:gd name="connsiteY14" fmla="*/ 186100 h 396645"/>
                <a:gd name="connsiteX15" fmla="*/ 2254801 w 2850423"/>
                <a:gd name="connsiteY15" fmla="*/ 152141 h 396645"/>
                <a:gd name="connsiteX16" fmla="*/ 2383841 w 2850423"/>
                <a:gd name="connsiteY16" fmla="*/ 138557 h 396645"/>
                <a:gd name="connsiteX17" fmla="*/ 2579448 w 2850423"/>
                <a:gd name="connsiteY17" fmla="*/ 88294 h 396645"/>
                <a:gd name="connsiteX18" fmla="*/ 2709836 w 2850423"/>
                <a:gd name="connsiteY18" fmla="*/ 57056 h 396645"/>
                <a:gd name="connsiteX19" fmla="*/ 2850423 w 2850423"/>
                <a:gd name="connsiteY19" fmla="*/ 0 h 396645"/>
                <a:gd name="connsiteX0" fmla="*/ 0 w 2831396"/>
                <a:gd name="connsiteY0" fmla="*/ 215303 h 391889"/>
                <a:gd name="connsiteX1" fmla="*/ 101874 w 2831396"/>
                <a:gd name="connsiteY1" fmla="*/ 262845 h 391889"/>
                <a:gd name="connsiteX2" fmla="*/ 210539 w 2831396"/>
                <a:gd name="connsiteY2" fmla="*/ 303596 h 391889"/>
                <a:gd name="connsiteX3" fmla="*/ 373536 w 2831396"/>
                <a:gd name="connsiteY3" fmla="*/ 310388 h 391889"/>
                <a:gd name="connsiteX4" fmla="*/ 509368 w 2831396"/>
                <a:gd name="connsiteY4" fmla="*/ 310388 h 391889"/>
                <a:gd name="connsiteX5" fmla="*/ 638408 w 2831396"/>
                <a:gd name="connsiteY5" fmla="*/ 323972 h 391889"/>
                <a:gd name="connsiteX6" fmla="*/ 814988 w 2831396"/>
                <a:gd name="connsiteY6" fmla="*/ 357930 h 391889"/>
                <a:gd name="connsiteX7" fmla="*/ 930445 w 2831396"/>
                <a:gd name="connsiteY7" fmla="*/ 378306 h 391889"/>
                <a:gd name="connsiteX8" fmla="*/ 1039110 w 2831396"/>
                <a:gd name="connsiteY8" fmla="*/ 391889 h 391889"/>
                <a:gd name="connsiteX9" fmla="*/ 1202108 w 2831396"/>
                <a:gd name="connsiteY9" fmla="*/ 371514 h 391889"/>
                <a:gd name="connsiteX10" fmla="*/ 1378689 w 2831396"/>
                <a:gd name="connsiteY10" fmla="*/ 323971 h 391889"/>
                <a:gd name="connsiteX11" fmla="*/ 1487354 w 2831396"/>
                <a:gd name="connsiteY11" fmla="*/ 283221 h 391889"/>
                <a:gd name="connsiteX12" fmla="*/ 1629977 w 2831396"/>
                <a:gd name="connsiteY12" fmla="*/ 242470 h 391889"/>
                <a:gd name="connsiteX13" fmla="*/ 1731850 w 2831396"/>
                <a:gd name="connsiteY13" fmla="*/ 222095 h 391889"/>
                <a:gd name="connsiteX14" fmla="*/ 2017096 w 2831396"/>
                <a:gd name="connsiteY14" fmla="*/ 181344 h 391889"/>
                <a:gd name="connsiteX15" fmla="*/ 2254801 w 2831396"/>
                <a:gd name="connsiteY15" fmla="*/ 147385 h 391889"/>
                <a:gd name="connsiteX16" fmla="*/ 2383841 w 2831396"/>
                <a:gd name="connsiteY16" fmla="*/ 133801 h 391889"/>
                <a:gd name="connsiteX17" fmla="*/ 2579448 w 2831396"/>
                <a:gd name="connsiteY17" fmla="*/ 83538 h 391889"/>
                <a:gd name="connsiteX18" fmla="*/ 2709836 w 2831396"/>
                <a:gd name="connsiteY18" fmla="*/ 52300 h 391889"/>
                <a:gd name="connsiteX19" fmla="*/ 2831396 w 2831396"/>
                <a:gd name="connsiteY19" fmla="*/ 0 h 391889"/>
                <a:gd name="connsiteX0" fmla="*/ 0 w 2836153"/>
                <a:gd name="connsiteY0" fmla="*/ 210546 h 387132"/>
                <a:gd name="connsiteX1" fmla="*/ 101874 w 2836153"/>
                <a:gd name="connsiteY1" fmla="*/ 258088 h 387132"/>
                <a:gd name="connsiteX2" fmla="*/ 210539 w 2836153"/>
                <a:gd name="connsiteY2" fmla="*/ 298839 h 387132"/>
                <a:gd name="connsiteX3" fmla="*/ 373536 w 2836153"/>
                <a:gd name="connsiteY3" fmla="*/ 305631 h 387132"/>
                <a:gd name="connsiteX4" fmla="*/ 509368 w 2836153"/>
                <a:gd name="connsiteY4" fmla="*/ 305631 h 387132"/>
                <a:gd name="connsiteX5" fmla="*/ 638408 w 2836153"/>
                <a:gd name="connsiteY5" fmla="*/ 319215 h 387132"/>
                <a:gd name="connsiteX6" fmla="*/ 814988 w 2836153"/>
                <a:gd name="connsiteY6" fmla="*/ 353173 h 387132"/>
                <a:gd name="connsiteX7" fmla="*/ 930445 w 2836153"/>
                <a:gd name="connsiteY7" fmla="*/ 373549 h 387132"/>
                <a:gd name="connsiteX8" fmla="*/ 1039110 w 2836153"/>
                <a:gd name="connsiteY8" fmla="*/ 387132 h 387132"/>
                <a:gd name="connsiteX9" fmla="*/ 1202108 w 2836153"/>
                <a:gd name="connsiteY9" fmla="*/ 366757 h 387132"/>
                <a:gd name="connsiteX10" fmla="*/ 1378689 w 2836153"/>
                <a:gd name="connsiteY10" fmla="*/ 319214 h 387132"/>
                <a:gd name="connsiteX11" fmla="*/ 1487354 w 2836153"/>
                <a:gd name="connsiteY11" fmla="*/ 278464 h 387132"/>
                <a:gd name="connsiteX12" fmla="*/ 1629977 w 2836153"/>
                <a:gd name="connsiteY12" fmla="*/ 237713 h 387132"/>
                <a:gd name="connsiteX13" fmla="*/ 1731850 w 2836153"/>
                <a:gd name="connsiteY13" fmla="*/ 217338 h 387132"/>
                <a:gd name="connsiteX14" fmla="*/ 2017096 w 2836153"/>
                <a:gd name="connsiteY14" fmla="*/ 176587 h 387132"/>
                <a:gd name="connsiteX15" fmla="*/ 2254801 w 2836153"/>
                <a:gd name="connsiteY15" fmla="*/ 142628 h 387132"/>
                <a:gd name="connsiteX16" fmla="*/ 2383841 w 2836153"/>
                <a:gd name="connsiteY16" fmla="*/ 129044 h 387132"/>
                <a:gd name="connsiteX17" fmla="*/ 2579448 w 2836153"/>
                <a:gd name="connsiteY17" fmla="*/ 78781 h 387132"/>
                <a:gd name="connsiteX18" fmla="*/ 2709836 w 2836153"/>
                <a:gd name="connsiteY18" fmla="*/ 47543 h 387132"/>
                <a:gd name="connsiteX19" fmla="*/ 2836153 w 2836153"/>
                <a:gd name="connsiteY19" fmla="*/ 0 h 387132"/>
                <a:gd name="connsiteX0" fmla="*/ 0 w 2836153"/>
                <a:gd name="connsiteY0" fmla="*/ 210546 h 387132"/>
                <a:gd name="connsiteX1" fmla="*/ 101874 w 2836153"/>
                <a:gd name="connsiteY1" fmla="*/ 258088 h 387132"/>
                <a:gd name="connsiteX2" fmla="*/ 210539 w 2836153"/>
                <a:gd name="connsiteY2" fmla="*/ 298839 h 387132"/>
                <a:gd name="connsiteX3" fmla="*/ 373536 w 2836153"/>
                <a:gd name="connsiteY3" fmla="*/ 305631 h 387132"/>
                <a:gd name="connsiteX4" fmla="*/ 509368 w 2836153"/>
                <a:gd name="connsiteY4" fmla="*/ 305631 h 387132"/>
                <a:gd name="connsiteX5" fmla="*/ 638408 w 2836153"/>
                <a:gd name="connsiteY5" fmla="*/ 319215 h 387132"/>
                <a:gd name="connsiteX6" fmla="*/ 814988 w 2836153"/>
                <a:gd name="connsiteY6" fmla="*/ 353173 h 387132"/>
                <a:gd name="connsiteX7" fmla="*/ 930445 w 2836153"/>
                <a:gd name="connsiteY7" fmla="*/ 373549 h 387132"/>
                <a:gd name="connsiteX8" fmla="*/ 1039110 w 2836153"/>
                <a:gd name="connsiteY8" fmla="*/ 387132 h 387132"/>
                <a:gd name="connsiteX9" fmla="*/ 1202108 w 2836153"/>
                <a:gd name="connsiteY9" fmla="*/ 366757 h 387132"/>
                <a:gd name="connsiteX10" fmla="*/ 1378689 w 2836153"/>
                <a:gd name="connsiteY10" fmla="*/ 319214 h 387132"/>
                <a:gd name="connsiteX11" fmla="*/ 1487354 w 2836153"/>
                <a:gd name="connsiteY11" fmla="*/ 278464 h 387132"/>
                <a:gd name="connsiteX12" fmla="*/ 1629977 w 2836153"/>
                <a:gd name="connsiteY12" fmla="*/ 237713 h 387132"/>
                <a:gd name="connsiteX13" fmla="*/ 1731850 w 2836153"/>
                <a:gd name="connsiteY13" fmla="*/ 217338 h 387132"/>
                <a:gd name="connsiteX14" fmla="*/ 2017096 w 2836153"/>
                <a:gd name="connsiteY14" fmla="*/ 176587 h 387132"/>
                <a:gd name="connsiteX15" fmla="*/ 2254801 w 2836153"/>
                <a:gd name="connsiteY15" fmla="*/ 142628 h 387132"/>
                <a:gd name="connsiteX16" fmla="*/ 2383841 w 2836153"/>
                <a:gd name="connsiteY16" fmla="*/ 129044 h 387132"/>
                <a:gd name="connsiteX17" fmla="*/ 2579448 w 2836153"/>
                <a:gd name="connsiteY17" fmla="*/ 78781 h 387132"/>
                <a:gd name="connsiteX18" fmla="*/ 2709836 w 2836153"/>
                <a:gd name="connsiteY18" fmla="*/ 47543 h 387132"/>
                <a:gd name="connsiteX19" fmla="*/ 2836153 w 2836153"/>
                <a:gd name="connsiteY19" fmla="*/ 0 h 387132"/>
                <a:gd name="connsiteX0" fmla="*/ 0 w 2836153"/>
                <a:gd name="connsiteY0" fmla="*/ 210546 h 387132"/>
                <a:gd name="connsiteX1" fmla="*/ 101874 w 2836153"/>
                <a:gd name="connsiteY1" fmla="*/ 258088 h 387132"/>
                <a:gd name="connsiteX2" fmla="*/ 210539 w 2836153"/>
                <a:gd name="connsiteY2" fmla="*/ 298839 h 387132"/>
                <a:gd name="connsiteX3" fmla="*/ 373536 w 2836153"/>
                <a:gd name="connsiteY3" fmla="*/ 305631 h 387132"/>
                <a:gd name="connsiteX4" fmla="*/ 509368 w 2836153"/>
                <a:gd name="connsiteY4" fmla="*/ 305631 h 387132"/>
                <a:gd name="connsiteX5" fmla="*/ 638408 w 2836153"/>
                <a:gd name="connsiteY5" fmla="*/ 319215 h 387132"/>
                <a:gd name="connsiteX6" fmla="*/ 814988 w 2836153"/>
                <a:gd name="connsiteY6" fmla="*/ 353173 h 387132"/>
                <a:gd name="connsiteX7" fmla="*/ 930445 w 2836153"/>
                <a:gd name="connsiteY7" fmla="*/ 373549 h 387132"/>
                <a:gd name="connsiteX8" fmla="*/ 1039110 w 2836153"/>
                <a:gd name="connsiteY8" fmla="*/ 387132 h 387132"/>
                <a:gd name="connsiteX9" fmla="*/ 1202108 w 2836153"/>
                <a:gd name="connsiteY9" fmla="*/ 366757 h 387132"/>
                <a:gd name="connsiteX10" fmla="*/ 1378689 w 2836153"/>
                <a:gd name="connsiteY10" fmla="*/ 319214 h 387132"/>
                <a:gd name="connsiteX11" fmla="*/ 1487354 w 2836153"/>
                <a:gd name="connsiteY11" fmla="*/ 278464 h 387132"/>
                <a:gd name="connsiteX12" fmla="*/ 1629977 w 2836153"/>
                <a:gd name="connsiteY12" fmla="*/ 237713 h 387132"/>
                <a:gd name="connsiteX13" fmla="*/ 1731850 w 2836153"/>
                <a:gd name="connsiteY13" fmla="*/ 217338 h 387132"/>
                <a:gd name="connsiteX14" fmla="*/ 2017096 w 2836153"/>
                <a:gd name="connsiteY14" fmla="*/ 176587 h 387132"/>
                <a:gd name="connsiteX15" fmla="*/ 2254801 w 2836153"/>
                <a:gd name="connsiteY15" fmla="*/ 142628 h 387132"/>
                <a:gd name="connsiteX16" fmla="*/ 2383841 w 2836153"/>
                <a:gd name="connsiteY16" fmla="*/ 129044 h 387132"/>
                <a:gd name="connsiteX17" fmla="*/ 2579448 w 2836153"/>
                <a:gd name="connsiteY17" fmla="*/ 78781 h 387132"/>
                <a:gd name="connsiteX18" fmla="*/ 2709836 w 2836153"/>
                <a:gd name="connsiteY18" fmla="*/ 47543 h 387132"/>
                <a:gd name="connsiteX19" fmla="*/ 2836153 w 2836153"/>
                <a:gd name="connsiteY19" fmla="*/ 0 h 387132"/>
                <a:gd name="connsiteX0" fmla="*/ 0 w 2840910"/>
                <a:gd name="connsiteY0" fmla="*/ 210546 h 387132"/>
                <a:gd name="connsiteX1" fmla="*/ 101874 w 2840910"/>
                <a:gd name="connsiteY1" fmla="*/ 258088 h 387132"/>
                <a:gd name="connsiteX2" fmla="*/ 210539 w 2840910"/>
                <a:gd name="connsiteY2" fmla="*/ 298839 h 387132"/>
                <a:gd name="connsiteX3" fmla="*/ 373536 w 2840910"/>
                <a:gd name="connsiteY3" fmla="*/ 305631 h 387132"/>
                <a:gd name="connsiteX4" fmla="*/ 509368 w 2840910"/>
                <a:gd name="connsiteY4" fmla="*/ 305631 h 387132"/>
                <a:gd name="connsiteX5" fmla="*/ 638408 w 2840910"/>
                <a:gd name="connsiteY5" fmla="*/ 319215 h 387132"/>
                <a:gd name="connsiteX6" fmla="*/ 814988 w 2840910"/>
                <a:gd name="connsiteY6" fmla="*/ 353173 h 387132"/>
                <a:gd name="connsiteX7" fmla="*/ 930445 w 2840910"/>
                <a:gd name="connsiteY7" fmla="*/ 373549 h 387132"/>
                <a:gd name="connsiteX8" fmla="*/ 1039110 w 2840910"/>
                <a:gd name="connsiteY8" fmla="*/ 387132 h 387132"/>
                <a:gd name="connsiteX9" fmla="*/ 1202108 w 2840910"/>
                <a:gd name="connsiteY9" fmla="*/ 366757 h 387132"/>
                <a:gd name="connsiteX10" fmla="*/ 1378689 w 2840910"/>
                <a:gd name="connsiteY10" fmla="*/ 319214 h 387132"/>
                <a:gd name="connsiteX11" fmla="*/ 1487354 w 2840910"/>
                <a:gd name="connsiteY11" fmla="*/ 278464 h 387132"/>
                <a:gd name="connsiteX12" fmla="*/ 1629977 w 2840910"/>
                <a:gd name="connsiteY12" fmla="*/ 237713 h 387132"/>
                <a:gd name="connsiteX13" fmla="*/ 1731850 w 2840910"/>
                <a:gd name="connsiteY13" fmla="*/ 217338 h 387132"/>
                <a:gd name="connsiteX14" fmla="*/ 2017096 w 2840910"/>
                <a:gd name="connsiteY14" fmla="*/ 176587 h 387132"/>
                <a:gd name="connsiteX15" fmla="*/ 2254801 w 2840910"/>
                <a:gd name="connsiteY15" fmla="*/ 142628 h 387132"/>
                <a:gd name="connsiteX16" fmla="*/ 2383841 w 2840910"/>
                <a:gd name="connsiteY16" fmla="*/ 129044 h 387132"/>
                <a:gd name="connsiteX17" fmla="*/ 2579448 w 2840910"/>
                <a:gd name="connsiteY17" fmla="*/ 78781 h 387132"/>
                <a:gd name="connsiteX18" fmla="*/ 2709836 w 2840910"/>
                <a:gd name="connsiteY18" fmla="*/ 47543 h 387132"/>
                <a:gd name="connsiteX19" fmla="*/ 2840910 w 2840910"/>
                <a:gd name="connsiteY19" fmla="*/ 0 h 387132"/>
                <a:gd name="connsiteX0" fmla="*/ 0 w 2853321"/>
                <a:gd name="connsiteY0" fmla="*/ 210546 h 387132"/>
                <a:gd name="connsiteX1" fmla="*/ 101874 w 2853321"/>
                <a:gd name="connsiteY1" fmla="*/ 258088 h 387132"/>
                <a:gd name="connsiteX2" fmla="*/ 210539 w 2853321"/>
                <a:gd name="connsiteY2" fmla="*/ 298839 h 387132"/>
                <a:gd name="connsiteX3" fmla="*/ 373536 w 2853321"/>
                <a:gd name="connsiteY3" fmla="*/ 305631 h 387132"/>
                <a:gd name="connsiteX4" fmla="*/ 509368 w 2853321"/>
                <a:gd name="connsiteY4" fmla="*/ 305631 h 387132"/>
                <a:gd name="connsiteX5" fmla="*/ 638408 w 2853321"/>
                <a:gd name="connsiteY5" fmla="*/ 319215 h 387132"/>
                <a:gd name="connsiteX6" fmla="*/ 814988 w 2853321"/>
                <a:gd name="connsiteY6" fmla="*/ 353173 h 387132"/>
                <a:gd name="connsiteX7" fmla="*/ 930445 w 2853321"/>
                <a:gd name="connsiteY7" fmla="*/ 373549 h 387132"/>
                <a:gd name="connsiteX8" fmla="*/ 1039110 w 2853321"/>
                <a:gd name="connsiteY8" fmla="*/ 387132 h 387132"/>
                <a:gd name="connsiteX9" fmla="*/ 1202108 w 2853321"/>
                <a:gd name="connsiteY9" fmla="*/ 366757 h 387132"/>
                <a:gd name="connsiteX10" fmla="*/ 1378689 w 2853321"/>
                <a:gd name="connsiteY10" fmla="*/ 319214 h 387132"/>
                <a:gd name="connsiteX11" fmla="*/ 1487354 w 2853321"/>
                <a:gd name="connsiteY11" fmla="*/ 278464 h 387132"/>
                <a:gd name="connsiteX12" fmla="*/ 1629977 w 2853321"/>
                <a:gd name="connsiteY12" fmla="*/ 237713 h 387132"/>
                <a:gd name="connsiteX13" fmla="*/ 1731850 w 2853321"/>
                <a:gd name="connsiteY13" fmla="*/ 217338 h 387132"/>
                <a:gd name="connsiteX14" fmla="*/ 2017096 w 2853321"/>
                <a:gd name="connsiteY14" fmla="*/ 176587 h 387132"/>
                <a:gd name="connsiteX15" fmla="*/ 2254801 w 2853321"/>
                <a:gd name="connsiteY15" fmla="*/ 142628 h 387132"/>
                <a:gd name="connsiteX16" fmla="*/ 2383841 w 2853321"/>
                <a:gd name="connsiteY16" fmla="*/ 129044 h 387132"/>
                <a:gd name="connsiteX17" fmla="*/ 2579448 w 2853321"/>
                <a:gd name="connsiteY17" fmla="*/ 78781 h 387132"/>
                <a:gd name="connsiteX18" fmla="*/ 2709836 w 2853321"/>
                <a:gd name="connsiteY18" fmla="*/ 47543 h 387132"/>
                <a:gd name="connsiteX19" fmla="*/ 2853321 w 2853321"/>
                <a:gd name="connsiteY19" fmla="*/ 0 h 387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853321" h="387132">
                  <a:moveTo>
                    <a:pt x="0" y="210546"/>
                  </a:moveTo>
                  <a:lnTo>
                    <a:pt x="101874" y="258088"/>
                  </a:lnTo>
                  <a:lnTo>
                    <a:pt x="210539" y="298839"/>
                  </a:lnTo>
                  <a:lnTo>
                    <a:pt x="373536" y="305631"/>
                  </a:lnTo>
                  <a:cubicBezTo>
                    <a:pt x="418813" y="305631"/>
                    <a:pt x="465223" y="303367"/>
                    <a:pt x="509368" y="305631"/>
                  </a:cubicBezTo>
                  <a:cubicBezTo>
                    <a:pt x="553513" y="307895"/>
                    <a:pt x="595395" y="314687"/>
                    <a:pt x="638408" y="319215"/>
                  </a:cubicBezTo>
                  <a:lnTo>
                    <a:pt x="814988" y="353173"/>
                  </a:lnTo>
                  <a:lnTo>
                    <a:pt x="930445" y="373549"/>
                  </a:lnTo>
                  <a:lnTo>
                    <a:pt x="1039110" y="387132"/>
                  </a:lnTo>
                  <a:lnTo>
                    <a:pt x="1202108" y="366757"/>
                  </a:lnTo>
                  <a:lnTo>
                    <a:pt x="1378689" y="319214"/>
                  </a:lnTo>
                  <a:lnTo>
                    <a:pt x="1487354" y="278464"/>
                  </a:lnTo>
                  <a:lnTo>
                    <a:pt x="1629977" y="237713"/>
                  </a:lnTo>
                  <a:lnTo>
                    <a:pt x="1731850" y="217338"/>
                  </a:lnTo>
                  <a:lnTo>
                    <a:pt x="2017096" y="176587"/>
                  </a:lnTo>
                  <a:lnTo>
                    <a:pt x="2254801" y="142628"/>
                  </a:lnTo>
                  <a:lnTo>
                    <a:pt x="2383841" y="129044"/>
                  </a:lnTo>
                  <a:lnTo>
                    <a:pt x="2579448" y="78781"/>
                  </a:lnTo>
                  <a:cubicBezTo>
                    <a:pt x="2629253" y="65197"/>
                    <a:pt x="2664191" y="60673"/>
                    <a:pt x="2709836" y="47543"/>
                  </a:cubicBezTo>
                  <a:cubicBezTo>
                    <a:pt x="2755481" y="34413"/>
                    <a:pt x="2796039" y="23097"/>
                    <a:pt x="2853321" y="0"/>
                  </a:cubicBezTo>
                </a:path>
              </a:pathLst>
            </a:custGeom>
            <a:ln w="31750" cmpd="sng">
              <a:solidFill>
                <a:srgbClr val="A6A6A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Freeform 104"/>
            <p:cNvSpPr/>
            <p:nvPr/>
          </p:nvSpPr>
          <p:spPr>
            <a:xfrm>
              <a:off x="3303208" y="3710241"/>
              <a:ext cx="873099" cy="115158"/>
            </a:xfrm>
            <a:custGeom>
              <a:avLst/>
              <a:gdLst>
                <a:gd name="connsiteX0" fmla="*/ 0 w 784842"/>
                <a:gd name="connsiteY0" fmla="*/ 80864 h 80864"/>
                <a:gd name="connsiteX1" fmla="*/ 76106 w 784842"/>
                <a:gd name="connsiteY1" fmla="*/ 76107 h 80864"/>
                <a:gd name="connsiteX2" fmla="*/ 190265 w 784842"/>
                <a:gd name="connsiteY2" fmla="*/ 57080 h 80864"/>
                <a:gd name="connsiteX3" fmla="*/ 252101 w 784842"/>
                <a:gd name="connsiteY3" fmla="*/ 47567 h 80864"/>
                <a:gd name="connsiteX4" fmla="*/ 361503 w 784842"/>
                <a:gd name="connsiteY4" fmla="*/ 47567 h 80864"/>
                <a:gd name="connsiteX5" fmla="*/ 499445 w 784842"/>
                <a:gd name="connsiteY5" fmla="*/ 38053 h 80864"/>
                <a:gd name="connsiteX6" fmla="*/ 646900 w 784842"/>
                <a:gd name="connsiteY6" fmla="*/ 33297 h 80864"/>
                <a:gd name="connsiteX7" fmla="*/ 784842 w 784842"/>
                <a:gd name="connsiteY7" fmla="*/ 0 h 80864"/>
                <a:gd name="connsiteX0" fmla="*/ 0 w 784842"/>
                <a:gd name="connsiteY0" fmla="*/ 80864 h 80864"/>
                <a:gd name="connsiteX1" fmla="*/ 76106 w 784842"/>
                <a:gd name="connsiteY1" fmla="*/ 76107 h 80864"/>
                <a:gd name="connsiteX2" fmla="*/ 190265 w 784842"/>
                <a:gd name="connsiteY2" fmla="*/ 57080 h 80864"/>
                <a:gd name="connsiteX3" fmla="*/ 256858 w 784842"/>
                <a:gd name="connsiteY3" fmla="*/ 52324 h 80864"/>
                <a:gd name="connsiteX4" fmla="*/ 361503 w 784842"/>
                <a:gd name="connsiteY4" fmla="*/ 47567 h 80864"/>
                <a:gd name="connsiteX5" fmla="*/ 499445 w 784842"/>
                <a:gd name="connsiteY5" fmla="*/ 38053 h 80864"/>
                <a:gd name="connsiteX6" fmla="*/ 646900 w 784842"/>
                <a:gd name="connsiteY6" fmla="*/ 33297 h 80864"/>
                <a:gd name="connsiteX7" fmla="*/ 784842 w 784842"/>
                <a:gd name="connsiteY7" fmla="*/ 0 h 80864"/>
                <a:gd name="connsiteX0" fmla="*/ 0 w 784842"/>
                <a:gd name="connsiteY0" fmla="*/ 80864 h 80864"/>
                <a:gd name="connsiteX1" fmla="*/ 76106 w 784842"/>
                <a:gd name="connsiteY1" fmla="*/ 76107 h 80864"/>
                <a:gd name="connsiteX2" fmla="*/ 190265 w 784842"/>
                <a:gd name="connsiteY2" fmla="*/ 57080 h 80864"/>
                <a:gd name="connsiteX3" fmla="*/ 256858 w 784842"/>
                <a:gd name="connsiteY3" fmla="*/ 52324 h 80864"/>
                <a:gd name="connsiteX4" fmla="*/ 361503 w 784842"/>
                <a:gd name="connsiteY4" fmla="*/ 47567 h 80864"/>
                <a:gd name="connsiteX5" fmla="*/ 499445 w 784842"/>
                <a:gd name="connsiteY5" fmla="*/ 38053 h 80864"/>
                <a:gd name="connsiteX6" fmla="*/ 646900 w 784842"/>
                <a:gd name="connsiteY6" fmla="*/ 33297 h 80864"/>
                <a:gd name="connsiteX7" fmla="*/ 784842 w 784842"/>
                <a:gd name="connsiteY7" fmla="*/ 0 h 80864"/>
                <a:gd name="connsiteX0" fmla="*/ 0 w 799112"/>
                <a:gd name="connsiteY0" fmla="*/ 85621 h 85621"/>
                <a:gd name="connsiteX1" fmla="*/ 76106 w 799112"/>
                <a:gd name="connsiteY1" fmla="*/ 80864 h 85621"/>
                <a:gd name="connsiteX2" fmla="*/ 190265 w 799112"/>
                <a:gd name="connsiteY2" fmla="*/ 61837 h 85621"/>
                <a:gd name="connsiteX3" fmla="*/ 256858 w 799112"/>
                <a:gd name="connsiteY3" fmla="*/ 57081 h 85621"/>
                <a:gd name="connsiteX4" fmla="*/ 361503 w 799112"/>
                <a:gd name="connsiteY4" fmla="*/ 52324 h 85621"/>
                <a:gd name="connsiteX5" fmla="*/ 499445 w 799112"/>
                <a:gd name="connsiteY5" fmla="*/ 42810 h 85621"/>
                <a:gd name="connsiteX6" fmla="*/ 646900 w 799112"/>
                <a:gd name="connsiteY6" fmla="*/ 38054 h 85621"/>
                <a:gd name="connsiteX7" fmla="*/ 799112 w 799112"/>
                <a:gd name="connsiteY7" fmla="*/ 0 h 85621"/>
                <a:gd name="connsiteX0" fmla="*/ 0 w 803249"/>
                <a:gd name="connsiteY0" fmla="*/ 89758 h 89758"/>
                <a:gd name="connsiteX1" fmla="*/ 80243 w 803249"/>
                <a:gd name="connsiteY1" fmla="*/ 80864 h 89758"/>
                <a:gd name="connsiteX2" fmla="*/ 194402 w 803249"/>
                <a:gd name="connsiteY2" fmla="*/ 61837 h 89758"/>
                <a:gd name="connsiteX3" fmla="*/ 260995 w 803249"/>
                <a:gd name="connsiteY3" fmla="*/ 57081 h 89758"/>
                <a:gd name="connsiteX4" fmla="*/ 365640 w 803249"/>
                <a:gd name="connsiteY4" fmla="*/ 52324 h 89758"/>
                <a:gd name="connsiteX5" fmla="*/ 503582 w 803249"/>
                <a:gd name="connsiteY5" fmla="*/ 42810 h 89758"/>
                <a:gd name="connsiteX6" fmla="*/ 651037 w 803249"/>
                <a:gd name="connsiteY6" fmla="*/ 38054 h 89758"/>
                <a:gd name="connsiteX7" fmla="*/ 803249 w 803249"/>
                <a:gd name="connsiteY7" fmla="*/ 0 h 89758"/>
                <a:gd name="connsiteX0" fmla="*/ 0 w 850874"/>
                <a:gd name="connsiteY0" fmla="*/ 108808 h 108808"/>
                <a:gd name="connsiteX1" fmla="*/ 127868 w 850874"/>
                <a:gd name="connsiteY1" fmla="*/ 80864 h 108808"/>
                <a:gd name="connsiteX2" fmla="*/ 242027 w 850874"/>
                <a:gd name="connsiteY2" fmla="*/ 61837 h 108808"/>
                <a:gd name="connsiteX3" fmla="*/ 308620 w 850874"/>
                <a:gd name="connsiteY3" fmla="*/ 57081 h 108808"/>
                <a:gd name="connsiteX4" fmla="*/ 413265 w 850874"/>
                <a:gd name="connsiteY4" fmla="*/ 52324 h 108808"/>
                <a:gd name="connsiteX5" fmla="*/ 551207 w 850874"/>
                <a:gd name="connsiteY5" fmla="*/ 42810 h 108808"/>
                <a:gd name="connsiteX6" fmla="*/ 698662 w 850874"/>
                <a:gd name="connsiteY6" fmla="*/ 38054 h 108808"/>
                <a:gd name="connsiteX7" fmla="*/ 850874 w 850874"/>
                <a:gd name="connsiteY7" fmla="*/ 0 h 108808"/>
                <a:gd name="connsiteX0" fmla="*/ 0 w 873099"/>
                <a:gd name="connsiteY0" fmla="*/ 115158 h 115158"/>
                <a:gd name="connsiteX1" fmla="*/ 150093 w 873099"/>
                <a:gd name="connsiteY1" fmla="*/ 80864 h 115158"/>
                <a:gd name="connsiteX2" fmla="*/ 264252 w 873099"/>
                <a:gd name="connsiteY2" fmla="*/ 61837 h 115158"/>
                <a:gd name="connsiteX3" fmla="*/ 330845 w 873099"/>
                <a:gd name="connsiteY3" fmla="*/ 57081 h 115158"/>
                <a:gd name="connsiteX4" fmla="*/ 435490 w 873099"/>
                <a:gd name="connsiteY4" fmla="*/ 52324 h 115158"/>
                <a:gd name="connsiteX5" fmla="*/ 573432 w 873099"/>
                <a:gd name="connsiteY5" fmla="*/ 42810 h 115158"/>
                <a:gd name="connsiteX6" fmla="*/ 720887 w 873099"/>
                <a:gd name="connsiteY6" fmla="*/ 38054 h 115158"/>
                <a:gd name="connsiteX7" fmla="*/ 873099 w 873099"/>
                <a:gd name="connsiteY7" fmla="*/ 0 h 115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3099" h="115158">
                  <a:moveTo>
                    <a:pt x="0" y="115158"/>
                  </a:moveTo>
                  <a:cubicBezTo>
                    <a:pt x="26748" y="112193"/>
                    <a:pt x="123345" y="83829"/>
                    <a:pt x="150093" y="80864"/>
                  </a:cubicBezTo>
                  <a:cubicBezTo>
                    <a:pt x="188146" y="74522"/>
                    <a:pt x="234127" y="65801"/>
                    <a:pt x="264252" y="61837"/>
                  </a:cubicBezTo>
                  <a:cubicBezTo>
                    <a:pt x="294377" y="57873"/>
                    <a:pt x="308647" y="58666"/>
                    <a:pt x="330845" y="57081"/>
                  </a:cubicBezTo>
                  <a:lnTo>
                    <a:pt x="435490" y="52324"/>
                  </a:lnTo>
                  <a:lnTo>
                    <a:pt x="573432" y="42810"/>
                  </a:lnTo>
                  <a:lnTo>
                    <a:pt x="720887" y="38054"/>
                  </a:lnTo>
                  <a:lnTo>
                    <a:pt x="873099" y="0"/>
                  </a:lnTo>
                </a:path>
              </a:pathLst>
            </a:custGeom>
            <a:ln w="31750" cmpd="sng">
              <a:solidFill>
                <a:srgbClr val="A6A6A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Freeform 105"/>
            <p:cNvSpPr/>
            <p:nvPr/>
          </p:nvSpPr>
          <p:spPr>
            <a:xfrm>
              <a:off x="4143741" y="3234569"/>
              <a:ext cx="945838" cy="482821"/>
            </a:xfrm>
            <a:custGeom>
              <a:avLst/>
              <a:gdLst>
                <a:gd name="connsiteX0" fmla="*/ 0 w 894244"/>
                <a:gd name="connsiteY0" fmla="*/ 470915 h 470915"/>
                <a:gd name="connsiteX1" fmla="*/ 90376 w 894244"/>
                <a:gd name="connsiteY1" fmla="*/ 451888 h 470915"/>
                <a:gd name="connsiteX2" fmla="*/ 218805 w 894244"/>
                <a:gd name="connsiteY2" fmla="*/ 409078 h 470915"/>
                <a:gd name="connsiteX3" fmla="*/ 356747 w 894244"/>
                <a:gd name="connsiteY3" fmla="*/ 399565 h 470915"/>
                <a:gd name="connsiteX4" fmla="*/ 499445 w 894244"/>
                <a:gd name="connsiteY4" fmla="*/ 390051 h 470915"/>
                <a:gd name="connsiteX5" fmla="*/ 637387 w 894244"/>
                <a:gd name="connsiteY5" fmla="*/ 375781 h 470915"/>
                <a:gd name="connsiteX6" fmla="*/ 637387 w 894244"/>
                <a:gd name="connsiteY6" fmla="*/ 375781 h 470915"/>
                <a:gd name="connsiteX7" fmla="*/ 670683 w 894244"/>
                <a:gd name="connsiteY7" fmla="*/ 371024 h 470915"/>
                <a:gd name="connsiteX8" fmla="*/ 723006 w 894244"/>
                <a:gd name="connsiteY8" fmla="*/ 280647 h 470915"/>
                <a:gd name="connsiteX9" fmla="*/ 794355 w 894244"/>
                <a:gd name="connsiteY9" fmla="*/ 180755 h 470915"/>
                <a:gd name="connsiteX10" fmla="*/ 875218 w 894244"/>
                <a:gd name="connsiteY10" fmla="*/ 71351 h 470915"/>
                <a:gd name="connsiteX11" fmla="*/ 894244 w 894244"/>
                <a:gd name="connsiteY11" fmla="*/ 0 h 470915"/>
                <a:gd name="connsiteX0" fmla="*/ 0 w 945838"/>
                <a:gd name="connsiteY0" fmla="*/ 482821 h 482821"/>
                <a:gd name="connsiteX1" fmla="*/ 141970 w 945838"/>
                <a:gd name="connsiteY1" fmla="*/ 451888 h 482821"/>
                <a:gd name="connsiteX2" fmla="*/ 270399 w 945838"/>
                <a:gd name="connsiteY2" fmla="*/ 409078 h 482821"/>
                <a:gd name="connsiteX3" fmla="*/ 408341 w 945838"/>
                <a:gd name="connsiteY3" fmla="*/ 399565 h 482821"/>
                <a:gd name="connsiteX4" fmla="*/ 551039 w 945838"/>
                <a:gd name="connsiteY4" fmla="*/ 390051 h 482821"/>
                <a:gd name="connsiteX5" fmla="*/ 688981 w 945838"/>
                <a:gd name="connsiteY5" fmla="*/ 375781 h 482821"/>
                <a:gd name="connsiteX6" fmla="*/ 688981 w 945838"/>
                <a:gd name="connsiteY6" fmla="*/ 375781 h 482821"/>
                <a:gd name="connsiteX7" fmla="*/ 722277 w 945838"/>
                <a:gd name="connsiteY7" fmla="*/ 371024 h 482821"/>
                <a:gd name="connsiteX8" fmla="*/ 774600 w 945838"/>
                <a:gd name="connsiteY8" fmla="*/ 280647 h 482821"/>
                <a:gd name="connsiteX9" fmla="*/ 845949 w 945838"/>
                <a:gd name="connsiteY9" fmla="*/ 180755 h 482821"/>
                <a:gd name="connsiteX10" fmla="*/ 926812 w 945838"/>
                <a:gd name="connsiteY10" fmla="*/ 71351 h 482821"/>
                <a:gd name="connsiteX11" fmla="*/ 945838 w 945838"/>
                <a:gd name="connsiteY11" fmla="*/ 0 h 482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45838" h="482821">
                  <a:moveTo>
                    <a:pt x="0" y="482821"/>
                  </a:moveTo>
                  <a:lnTo>
                    <a:pt x="141970" y="451888"/>
                  </a:lnTo>
                  <a:lnTo>
                    <a:pt x="270399" y="409078"/>
                  </a:lnTo>
                  <a:lnTo>
                    <a:pt x="408341" y="399565"/>
                  </a:lnTo>
                  <a:lnTo>
                    <a:pt x="551039" y="390051"/>
                  </a:lnTo>
                  <a:lnTo>
                    <a:pt x="688981" y="375781"/>
                  </a:lnTo>
                  <a:lnTo>
                    <a:pt x="688981" y="375781"/>
                  </a:lnTo>
                  <a:lnTo>
                    <a:pt x="722277" y="371024"/>
                  </a:lnTo>
                  <a:lnTo>
                    <a:pt x="774600" y="280647"/>
                  </a:lnTo>
                  <a:lnTo>
                    <a:pt x="845949" y="180755"/>
                  </a:lnTo>
                  <a:lnTo>
                    <a:pt x="926812" y="71351"/>
                  </a:lnTo>
                  <a:lnTo>
                    <a:pt x="945838" y="0"/>
                  </a:lnTo>
                </a:path>
              </a:pathLst>
            </a:custGeom>
            <a:ln w="31750" cmpd="sng">
              <a:solidFill>
                <a:srgbClr val="A6A6A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3" name="Straight Connector 112"/>
            <p:cNvCxnSpPr/>
            <p:nvPr/>
          </p:nvCxnSpPr>
          <p:spPr>
            <a:xfrm>
              <a:off x="3298825" y="3768725"/>
              <a:ext cx="92075" cy="66675"/>
            </a:xfrm>
            <a:prstGeom prst="line">
              <a:avLst/>
            </a:prstGeom>
            <a:ln w="22860">
              <a:solidFill>
                <a:srgbClr val="F92B2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>
              <a:off x="4152900" y="3651250"/>
              <a:ext cx="66675" cy="114300"/>
            </a:xfrm>
            <a:prstGeom prst="line">
              <a:avLst/>
            </a:prstGeom>
            <a:ln w="22860">
              <a:solidFill>
                <a:srgbClr val="46983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6" name="Rectangle 95"/>
          <p:cNvSpPr/>
          <p:nvPr/>
        </p:nvSpPr>
        <p:spPr>
          <a:xfrm>
            <a:off x="0" y="3657600"/>
            <a:ext cx="172720" cy="3200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Freeform 99"/>
          <p:cNvSpPr/>
          <p:nvPr/>
        </p:nvSpPr>
        <p:spPr>
          <a:xfrm>
            <a:off x="5097305" y="1817213"/>
            <a:ext cx="581664" cy="1387002"/>
          </a:xfrm>
          <a:custGeom>
            <a:avLst/>
            <a:gdLst>
              <a:gd name="connsiteX0" fmla="*/ 0 w 581664"/>
              <a:gd name="connsiteY0" fmla="*/ 1387002 h 1387002"/>
              <a:gd name="connsiteX1" fmla="*/ 27534 w 581664"/>
              <a:gd name="connsiteY1" fmla="*/ 1297518 h 1387002"/>
              <a:gd name="connsiteX2" fmla="*/ 65394 w 581664"/>
              <a:gd name="connsiteY2" fmla="*/ 1183942 h 1387002"/>
              <a:gd name="connsiteX3" fmla="*/ 106695 w 581664"/>
              <a:gd name="connsiteY3" fmla="*/ 1073808 h 1387002"/>
              <a:gd name="connsiteX4" fmla="*/ 158322 w 581664"/>
              <a:gd name="connsiteY4" fmla="*/ 922373 h 1387002"/>
              <a:gd name="connsiteX5" fmla="*/ 199624 w 581664"/>
              <a:gd name="connsiteY5" fmla="*/ 781264 h 1387002"/>
              <a:gd name="connsiteX6" fmla="*/ 240926 w 581664"/>
              <a:gd name="connsiteY6" fmla="*/ 636713 h 1387002"/>
              <a:gd name="connsiteX7" fmla="*/ 282227 w 581664"/>
              <a:gd name="connsiteY7" fmla="*/ 505929 h 1387002"/>
              <a:gd name="connsiteX8" fmla="*/ 316645 w 581664"/>
              <a:gd name="connsiteY8" fmla="*/ 371703 h 1387002"/>
              <a:gd name="connsiteX9" fmla="*/ 361389 w 581664"/>
              <a:gd name="connsiteY9" fmla="*/ 237477 h 1387002"/>
              <a:gd name="connsiteX10" fmla="*/ 382039 w 581664"/>
              <a:gd name="connsiteY10" fmla="*/ 172085 h 1387002"/>
              <a:gd name="connsiteX11" fmla="*/ 509386 w 581664"/>
              <a:gd name="connsiteY11" fmla="*/ 61950 h 1387002"/>
              <a:gd name="connsiteX12" fmla="*/ 581664 w 581664"/>
              <a:gd name="connsiteY12" fmla="*/ 0 h 1387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81664" h="1387002">
                <a:moveTo>
                  <a:pt x="0" y="1387002"/>
                </a:moveTo>
                <a:lnTo>
                  <a:pt x="27534" y="1297518"/>
                </a:lnTo>
                <a:lnTo>
                  <a:pt x="65394" y="1183942"/>
                </a:lnTo>
                <a:lnTo>
                  <a:pt x="106695" y="1073808"/>
                </a:lnTo>
                <a:lnTo>
                  <a:pt x="158322" y="922373"/>
                </a:lnTo>
                <a:lnTo>
                  <a:pt x="199624" y="781264"/>
                </a:lnTo>
                <a:lnTo>
                  <a:pt x="240926" y="636713"/>
                </a:lnTo>
                <a:lnTo>
                  <a:pt x="282227" y="505929"/>
                </a:lnTo>
                <a:lnTo>
                  <a:pt x="316645" y="371703"/>
                </a:lnTo>
                <a:lnTo>
                  <a:pt x="361389" y="237477"/>
                </a:lnTo>
                <a:lnTo>
                  <a:pt x="382039" y="172085"/>
                </a:lnTo>
                <a:lnTo>
                  <a:pt x="509386" y="61950"/>
                </a:lnTo>
                <a:lnTo>
                  <a:pt x="581664" y="0"/>
                </a:lnTo>
              </a:path>
            </a:pathLst>
          </a:custGeom>
          <a:ln w="31750" cmpd="sng">
            <a:solidFill>
              <a:srgbClr val="A6A6A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Freeform 81"/>
          <p:cNvSpPr/>
          <p:nvPr/>
        </p:nvSpPr>
        <p:spPr>
          <a:xfrm>
            <a:off x="485159" y="2779639"/>
            <a:ext cx="5194056" cy="884673"/>
          </a:xfrm>
          <a:custGeom>
            <a:avLst/>
            <a:gdLst>
              <a:gd name="connsiteX0" fmla="*/ 0 w 5194056"/>
              <a:gd name="connsiteY0" fmla="*/ 777656 h 884673"/>
              <a:gd name="connsiteX1" fmla="*/ 0 w 5194056"/>
              <a:gd name="connsiteY1" fmla="*/ 777656 h 884673"/>
              <a:gd name="connsiteX2" fmla="*/ 78482 w 5194056"/>
              <a:gd name="connsiteY2" fmla="*/ 784790 h 884673"/>
              <a:gd name="connsiteX3" fmla="*/ 114155 w 5194056"/>
              <a:gd name="connsiteY3" fmla="*/ 791925 h 884673"/>
              <a:gd name="connsiteX4" fmla="*/ 142694 w 5194056"/>
              <a:gd name="connsiteY4" fmla="*/ 799059 h 884673"/>
              <a:gd name="connsiteX5" fmla="*/ 228310 w 5194056"/>
              <a:gd name="connsiteY5" fmla="*/ 799059 h 884673"/>
              <a:gd name="connsiteX6" fmla="*/ 420947 w 5194056"/>
              <a:gd name="connsiteY6" fmla="*/ 841866 h 884673"/>
              <a:gd name="connsiteX7" fmla="*/ 606449 w 5194056"/>
              <a:gd name="connsiteY7" fmla="*/ 884673 h 884673"/>
              <a:gd name="connsiteX8" fmla="*/ 856163 w 5194056"/>
              <a:gd name="connsiteY8" fmla="*/ 870404 h 884673"/>
              <a:gd name="connsiteX9" fmla="*/ 1041665 w 5194056"/>
              <a:gd name="connsiteY9" fmla="*/ 820463 h 884673"/>
              <a:gd name="connsiteX10" fmla="*/ 1241437 w 5194056"/>
              <a:gd name="connsiteY10" fmla="*/ 784790 h 884673"/>
              <a:gd name="connsiteX11" fmla="*/ 1455477 w 5194056"/>
              <a:gd name="connsiteY11" fmla="*/ 734849 h 884673"/>
              <a:gd name="connsiteX12" fmla="*/ 1669518 w 5194056"/>
              <a:gd name="connsiteY12" fmla="*/ 670639 h 884673"/>
              <a:gd name="connsiteX13" fmla="*/ 1876424 w 5194056"/>
              <a:gd name="connsiteY13" fmla="*/ 634967 h 884673"/>
              <a:gd name="connsiteX14" fmla="*/ 2076196 w 5194056"/>
              <a:gd name="connsiteY14" fmla="*/ 542219 h 884673"/>
              <a:gd name="connsiteX15" fmla="*/ 2283102 w 5194056"/>
              <a:gd name="connsiteY15" fmla="*/ 470874 h 884673"/>
              <a:gd name="connsiteX16" fmla="*/ 2475738 w 5194056"/>
              <a:gd name="connsiteY16" fmla="*/ 449471 h 884673"/>
              <a:gd name="connsiteX17" fmla="*/ 2718318 w 5194056"/>
              <a:gd name="connsiteY17" fmla="*/ 356723 h 884673"/>
              <a:gd name="connsiteX18" fmla="*/ 3117861 w 5194056"/>
              <a:gd name="connsiteY18" fmla="*/ 49941 h 884673"/>
              <a:gd name="connsiteX19" fmla="*/ 3317632 w 5194056"/>
              <a:gd name="connsiteY19" fmla="*/ 0 h 884673"/>
              <a:gd name="connsiteX20" fmla="*/ 3524538 w 5194056"/>
              <a:gd name="connsiteY20" fmla="*/ 35672 h 884673"/>
              <a:gd name="connsiteX21" fmla="*/ 3981158 w 5194056"/>
              <a:gd name="connsiteY21" fmla="*/ 192630 h 884673"/>
              <a:gd name="connsiteX22" fmla="*/ 4159526 w 5194056"/>
              <a:gd name="connsiteY22" fmla="*/ 214033 h 884673"/>
              <a:gd name="connsiteX23" fmla="*/ 4366432 w 5194056"/>
              <a:gd name="connsiteY23" fmla="*/ 278244 h 884673"/>
              <a:gd name="connsiteX24" fmla="*/ 4787379 w 5194056"/>
              <a:gd name="connsiteY24" fmla="*/ 577891 h 884673"/>
              <a:gd name="connsiteX25" fmla="*/ 5194056 w 5194056"/>
              <a:gd name="connsiteY25" fmla="*/ 777656 h 884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194056" h="884673">
                <a:moveTo>
                  <a:pt x="0" y="777656"/>
                </a:moveTo>
                <a:lnTo>
                  <a:pt x="0" y="777656"/>
                </a:lnTo>
                <a:cubicBezTo>
                  <a:pt x="26161" y="780034"/>
                  <a:pt x="52416" y="781532"/>
                  <a:pt x="78482" y="784790"/>
                </a:cubicBezTo>
                <a:cubicBezTo>
                  <a:pt x="90515" y="786294"/>
                  <a:pt x="102317" y="789294"/>
                  <a:pt x="114155" y="791925"/>
                </a:cubicBezTo>
                <a:cubicBezTo>
                  <a:pt x="123727" y="794052"/>
                  <a:pt x="132907" y="798447"/>
                  <a:pt x="142694" y="799059"/>
                </a:cubicBezTo>
                <a:cubicBezTo>
                  <a:pt x="171177" y="800839"/>
                  <a:pt x="199771" y="799059"/>
                  <a:pt x="228310" y="799059"/>
                </a:cubicBezTo>
                <a:lnTo>
                  <a:pt x="420947" y="841866"/>
                </a:lnTo>
                <a:lnTo>
                  <a:pt x="606449" y="884673"/>
                </a:lnTo>
                <a:lnTo>
                  <a:pt x="856163" y="870404"/>
                </a:lnTo>
                <a:lnTo>
                  <a:pt x="1041665" y="820463"/>
                </a:lnTo>
                <a:lnTo>
                  <a:pt x="1241437" y="784790"/>
                </a:lnTo>
                <a:lnTo>
                  <a:pt x="1455477" y="734849"/>
                </a:lnTo>
                <a:lnTo>
                  <a:pt x="1669518" y="670639"/>
                </a:lnTo>
                <a:lnTo>
                  <a:pt x="1876424" y="634967"/>
                </a:lnTo>
                <a:lnTo>
                  <a:pt x="2076196" y="542219"/>
                </a:lnTo>
                <a:lnTo>
                  <a:pt x="2283102" y="470874"/>
                </a:lnTo>
                <a:lnTo>
                  <a:pt x="2475738" y="449471"/>
                </a:lnTo>
                <a:lnTo>
                  <a:pt x="2718318" y="356723"/>
                </a:lnTo>
                <a:lnTo>
                  <a:pt x="3117861" y="49941"/>
                </a:lnTo>
                <a:lnTo>
                  <a:pt x="3317632" y="0"/>
                </a:lnTo>
                <a:lnTo>
                  <a:pt x="3524538" y="35672"/>
                </a:lnTo>
                <a:lnTo>
                  <a:pt x="3981158" y="192630"/>
                </a:lnTo>
                <a:lnTo>
                  <a:pt x="4159526" y="214033"/>
                </a:lnTo>
                <a:lnTo>
                  <a:pt x="4366432" y="278244"/>
                </a:lnTo>
                <a:lnTo>
                  <a:pt x="4787379" y="577891"/>
                </a:lnTo>
                <a:lnTo>
                  <a:pt x="5194056" y="777656"/>
                </a:lnTo>
              </a:path>
            </a:pathLst>
          </a:cu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Freeform 87"/>
          <p:cNvSpPr/>
          <p:nvPr/>
        </p:nvSpPr>
        <p:spPr>
          <a:xfrm>
            <a:off x="506211" y="1490576"/>
            <a:ext cx="4049691" cy="2770731"/>
          </a:xfrm>
          <a:custGeom>
            <a:avLst/>
            <a:gdLst>
              <a:gd name="connsiteX0" fmla="*/ 0 w 2451130"/>
              <a:gd name="connsiteY0" fmla="*/ 0 h 1900437"/>
              <a:gd name="connsiteX1" fmla="*/ 195380 w 2451130"/>
              <a:gd name="connsiteY1" fmla="*/ 17761 h 1900437"/>
              <a:gd name="connsiteX2" fmla="*/ 417403 w 2451130"/>
              <a:gd name="connsiteY2" fmla="*/ 319700 h 1900437"/>
              <a:gd name="connsiteX3" fmla="*/ 630544 w 2451130"/>
              <a:gd name="connsiteY3" fmla="*/ 834771 h 1900437"/>
              <a:gd name="connsiteX4" fmla="*/ 825924 w 2451130"/>
              <a:gd name="connsiteY4" fmla="*/ 1252157 h 1900437"/>
              <a:gd name="connsiteX5" fmla="*/ 1039066 w 2451130"/>
              <a:gd name="connsiteY5" fmla="*/ 1509693 h 1900437"/>
              <a:gd name="connsiteX6" fmla="*/ 1207803 w 2451130"/>
              <a:gd name="connsiteY6" fmla="*/ 1536334 h 1900437"/>
              <a:gd name="connsiteX7" fmla="*/ 1438707 w 2451130"/>
              <a:gd name="connsiteY7" fmla="*/ 1536334 h 1900437"/>
              <a:gd name="connsiteX8" fmla="*/ 1864990 w 2451130"/>
              <a:gd name="connsiteY8" fmla="*/ 1873795 h 1900437"/>
              <a:gd name="connsiteX9" fmla="*/ 2282392 w 2451130"/>
              <a:gd name="connsiteY9" fmla="*/ 1776109 h 1900437"/>
              <a:gd name="connsiteX10" fmla="*/ 2451130 w 2451130"/>
              <a:gd name="connsiteY10" fmla="*/ 1900437 h 1900437"/>
              <a:gd name="connsiteX0" fmla="*/ 0 w 2655390"/>
              <a:gd name="connsiteY0" fmla="*/ 204253 h 1882676"/>
              <a:gd name="connsiteX1" fmla="*/ 399640 w 2655390"/>
              <a:gd name="connsiteY1" fmla="*/ 0 h 1882676"/>
              <a:gd name="connsiteX2" fmla="*/ 621663 w 2655390"/>
              <a:gd name="connsiteY2" fmla="*/ 301939 h 1882676"/>
              <a:gd name="connsiteX3" fmla="*/ 834804 w 2655390"/>
              <a:gd name="connsiteY3" fmla="*/ 817010 h 1882676"/>
              <a:gd name="connsiteX4" fmla="*/ 1030184 w 2655390"/>
              <a:gd name="connsiteY4" fmla="*/ 1234396 h 1882676"/>
              <a:gd name="connsiteX5" fmla="*/ 1243326 w 2655390"/>
              <a:gd name="connsiteY5" fmla="*/ 1491932 h 1882676"/>
              <a:gd name="connsiteX6" fmla="*/ 1412063 w 2655390"/>
              <a:gd name="connsiteY6" fmla="*/ 1518573 h 1882676"/>
              <a:gd name="connsiteX7" fmla="*/ 1642967 w 2655390"/>
              <a:gd name="connsiteY7" fmla="*/ 1518573 h 1882676"/>
              <a:gd name="connsiteX8" fmla="*/ 2069250 w 2655390"/>
              <a:gd name="connsiteY8" fmla="*/ 1856034 h 1882676"/>
              <a:gd name="connsiteX9" fmla="*/ 2486652 w 2655390"/>
              <a:gd name="connsiteY9" fmla="*/ 1758348 h 1882676"/>
              <a:gd name="connsiteX10" fmla="*/ 2655390 w 2655390"/>
              <a:gd name="connsiteY10" fmla="*/ 1882676 h 1882676"/>
              <a:gd name="connsiteX0" fmla="*/ 0 w 2655390"/>
              <a:gd name="connsiteY0" fmla="*/ 222015 h 1900438"/>
              <a:gd name="connsiteX1" fmla="*/ 195379 w 2655390"/>
              <a:gd name="connsiteY1" fmla="*/ 0 h 1900438"/>
              <a:gd name="connsiteX2" fmla="*/ 399640 w 2655390"/>
              <a:gd name="connsiteY2" fmla="*/ 17762 h 1900438"/>
              <a:gd name="connsiteX3" fmla="*/ 621663 w 2655390"/>
              <a:gd name="connsiteY3" fmla="*/ 319701 h 1900438"/>
              <a:gd name="connsiteX4" fmla="*/ 834804 w 2655390"/>
              <a:gd name="connsiteY4" fmla="*/ 834772 h 1900438"/>
              <a:gd name="connsiteX5" fmla="*/ 1030184 w 2655390"/>
              <a:gd name="connsiteY5" fmla="*/ 1252158 h 1900438"/>
              <a:gd name="connsiteX6" fmla="*/ 1243326 w 2655390"/>
              <a:gd name="connsiteY6" fmla="*/ 1509694 h 1900438"/>
              <a:gd name="connsiteX7" fmla="*/ 1412063 w 2655390"/>
              <a:gd name="connsiteY7" fmla="*/ 1536335 h 1900438"/>
              <a:gd name="connsiteX8" fmla="*/ 1642967 w 2655390"/>
              <a:gd name="connsiteY8" fmla="*/ 1536335 h 1900438"/>
              <a:gd name="connsiteX9" fmla="*/ 2069250 w 2655390"/>
              <a:gd name="connsiteY9" fmla="*/ 1873796 h 1900438"/>
              <a:gd name="connsiteX10" fmla="*/ 2486652 w 2655390"/>
              <a:gd name="connsiteY10" fmla="*/ 1776110 h 1900438"/>
              <a:gd name="connsiteX11" fmla="*/ 2655390 w 2655390"/>
              <a:gd name="connsiteY11" fmla="*/ 1900438 h 1900438"/>
              <a:gd name="connsiteX0" fmla="*/ 0 w 2664271"/>
              <a:gd name="connsiteY0" fmla="*/ 222015 h 1900438"/>
              <a:gd name="connsiteX1" fmla="*/ 204260 w 2664271"/>
              <a:gd name="connsiteY1" fmla="*/ 0 h 1900438"/>
              <a:gd name="connsiteX2" fmla="*/ 408521 w 2664271"/>
              <a:gd name="connsiteY2" fmla="*/ 17762 h 1900438"/>
              <a:gd name="connsiteX3" fmla="*/ 630544 w 2664271"/>
              <a:gd name="connsiteY3" fmla="*/ 319701 h 1900438"/>
              <a:gd name="connsiteX4" fmla="*/ 843685 w 2664271"/>
              <a:gd name="connsiteY4" fmla="*/ 834772 h 1900438"/>
              <a:gd name="connsiteX5" fmla="*/ 1039065 w 2664271"/>
              <a:gd name="connsiteY5" fmla="*/ 1252158 h 1900438"/>
              <a:gd name="connsiteX6" fmla="*/ 1252207 w 2664271"/>
              <a:gd name="connsiteY6" fmla="*/ 1509694 h 1900438"/>
              <a:gd name="connsiteX7" fmla="*/ 1420944 w 2664271"/>
              <a:gd name="connsiteY7" fmla="*/ 1536335 h 1900438"/>
              <a:gd name="connsiteX8" fmla="*/ 1651848 w 2664271"/>
              <a:gd name="connsiteY8" fmla="*/ 1536335 h 1900438"/>
              <a:gd name="connsiteX9" fmla="*/ 2078131 w 2664271"/>
              <a:gd name="connsiteY9" fmla="*/ 1873796 h 1900438"/>
              <a:gd name="connsiteX10" fmla="*/ 2495533 w 2664271"/>
              <a:gd name="connsiteY10" fmla="*/ 1776110 h 1900438"/>
              <a:gd name="connsiteX11" fmla="*/ 2664271 w 2664271"/>
              <a:gd name="connsiteY11" fmla="*/ 1900438 h 1900438"/>
              <a:gd name="connsiteX0" fmla="*/ 0 w 3472433"/>
              <a:gd name="connsiteY0" fmla="*/ 994623 h 1900438"/>
              <a:gd name="connsiteX1" fmla="*/ 1012422 w 3472433"/>
              <a:gd name="connsiteY1" fmla="*/ 0 h 1900438"/>
              <a:gd name="connsiteX2" fmla="*/ 1216683 w 3472433"/>
              <a:gd name="connsiteY2" fmla="*/ 17762 h 1900438"/>
              <a:gd name="connsiteX3" fmla="*/ 1438706 w 3472433"/>
              <a:gd name="connsiteY3" fmla="*/ 319701 h 1900438"/>
              <a:gd name="connsiteX4" fmla="*/ 1651847 w 3472433"/>
              <a:gd name="connsiteY4" fmla="*/ 834772 h 1900438"/>
              <a:gd name="connsiteX5" fmla="*/ 1847227 w 3472433"/>
              <a:gd name="connsiteY5" fmla="*/ 1252158 h 1900438"/>
              <a:gd name="connsiteX6" fmla="*/ 2060369 w 3472433"/>
              <a:gd name="connsiteY6" fmla="*/ 1509694 h 1900438"/>
              <a:gd name="connsiteX7" fmla="*/ 2229106 w 3472433"/>
              <a:gd name="connsiteY7" fmla="*/ 1536335 h 1900438"/>
              <a:gd name="connsiteX8" fmla="*/ 2460010 w 3472433"/>
              <a:gd name="connsiteY8" fmla="*/ 1536335 h 1900438"/>
              <a:gd name="connsiteX9" fmla="*/ 2886293 w 3472433"/>
              <a:gd name="connsiteY9" fmla="*/ 1873796 h 1900438"/>
              <a:gd name="connsiteX10" fmla="*/ 3303695 w 3472433"/>
              <a:gd name="connsiteY10" fmla="*/ 1776110 h 1900438"/>
              <a:gd name="connsiteX11" fmla="*/ 3472433 w 3472433"/>
              <a:gd name="connsiteY11" fmla="*/ 1900438 h 1900438"/>
              <a:gd name="connsiteX0" fmla="*/ 0 w 3472433"/>
              <a:gd name="connsiteY0" fmla="*/ 994623 h 1900438"/>
              <a:gd name="connsiteX1" fmla="*/ 204261 w 3472433"/>
              <a:gd name="connsiteY1" fmla="*/ 1101188 h 1900438"/>
              <a:gd name="connsiteX2" fmla="*/ 1012422 w 3472433"/>
              <a:gd name="connsiteY2" fmla="*/ 0 h 1900438"/>
              <a:gd name="connsiteX3" fmla="*/ 1216683 w 3472433"/>
              <a:gd name="connsiteY3" fmla="*/ 17762 h 1900438"/>
              <a:gd name="connsiteX4" fmla="*/ 1438706 w 3472433"/>
              <a:gd name="connsiteY4" fmla="*/ 319701 h 1900438"/>
              <a:gd name="connsiteX5" fmla="*/ 1651847 w 3472433"/>
              <a:gd name="connsiteY5" fmla="*/ 834772 h 1900438"/>
              <a:gd name="connsiteX6" fmla="*/ 1847227 w 3472433"/>
              <a:gd name="connsiteY6" fmla="*/ 1252158 h 1900438"/>
              <a:gd name="connsiteX7" fmla="*/ 2060369 w 3472433"/>
              <a:gd name="connsiteY7" fmla="*/ 1509694 h 1900438"/>
              <a:gd name="connsiteX8" fmla="*/ 2229106 w 3472433"/>
              <a:gd name="connsiteY8" fmla="*/ 1536335 h 1900438"/>
              <a:gd name="connsiteX9" fmla="*/ 2460010 w 3472433"/>
              <a:gd name="connsiteY9" fmla="*/ 1536335 h 1900438"/>
              <a:gd name="connsiteX10" fmla="*/ 2886293 w 3472433"/>
              <a:gd name="connsiteY10" fmla="*/ 1873796 h 1900438"/>
              <a:gd name="connsiteX11" fmla="*/ 3303695 w 3472433"/>
              <a:gd name="connsiteY11" fmla="*/ 1776110 h 1900438"/>
              <a:gd name="connsiteX12" fmla="*/ 3472433 w 3472433"/>
              <a:gd name="connsiteY12" fmla="*/ 1900438 h 1900438"/>
              <a:gd name="connsiteX0" fmla="*/ 0 w 3472433"/>
              <a:gd name="connsiteY0" fmla="*/ 994623 h 1900438"/>
              <a:gd name="connsiteX1" fmla="*/ 204261 w 3472433"/>
              <a:gd name="connsiteY1" fmla="*/ 1101188 h 1900438"/>
              <a:gd name="connsiteX2" fmla="*/ 1012422 w 3472433"/>
              <a:gd name="connsiteY2" fmla="*/ 0 h 1900438"/>
              <a:gd name="connsiteX3" fmla="*/ 1216683 w 3472433"/>
              <a:gd name="connsiteY3" fmla="*/ 17762 h 1900438"/>
              <a:gd name="connsiteX4" fmla="*/ 1438706 w 3472433"/>
              <a:gd name="connsiteY4" fmla="*/ 319701 h 1900438"/>
              <a:gd name="connsiteX5" fmla="*/ 1651847 w 3472433"/>
              <a:gd name="connsiteY5" fmla="*/ 834772 h 1900438"/>
              <a:gd name="connsiteX6" fmla="*/ 1847227 w 3472433"/>
              <a:gd name="connsiteY6" fmla="*/ 1252158 h 1900438"/>
              <a:gd name="connsiteX7" fmla="*/ 2060369 w 3472433"/>
              <a:gd name="connsiteY7" fmla="*/ 1509694 h 1900438"/>
              <a:gd name="connsiteX8" fmla="*/ 2229106 w 3472433"/>
              <a:gd name="connsiteY8" fmla="*/ 1536335 h 1900438"/>
              <a:gd name="connsiteX9" fmla="*/ 2460010 w 3472433"/>
              <a:gd name="connsiteY9" fmla="*/ 1536335 h 1900438"/>
              <a:gd name="connsiteX10" fmla="*/ 2886293 w 3472433"/>
              <a:gd name="connsiteY10" fmla="*/ 1873796 h 1900438"/>
              <a:gd name="connsiteX11" fmla="*/ 3303695 w 3472433"/>
              <a:gd name="connsiteY11" fmla="*/ 1776110 h 1900438"/>
              <a:gd name="connsiteX12" fmla="*/ 3472433 w 3472433"/>
              <a:gd name="connsiteY12" fmla="*/ 1900438 h 1900438"/>
              <a:gd name="connsiteX0" fmla="*/ 0 w 3472433"/>
              <a:gd name="connsiteY0" fmla="*/ 994623 h 1900438"/>
              <a:gd name="connsiteX1" fmla="*/ 204261 w 3472433"/>
              <a:gd name="connsiteY1" fmla="*/ 1101188 h 1900438"/>
              <a:gd name="connsiteX2" fmla="*/ 1012422 w 3472433"/>
              <a:gd name="connsiteY2" fmla="*/ 0 h 1900438"/>
              <a:gd name="connsiteX3" fmla="*/ 1216683 w 3472433"/>
              <a:gd name="connsiteY3" fmla="*/ 17762 h 1900438"/>
              <a:gd name="connsiteX4" fmla="*/ 1438706 w 3472433"/>
              <a:gd name="connsiteY4" fmla="*/ 319701 h 1900438"/>
              <a:gd name="connsiteX5" fmla="*/ 1651847 w 3472433"/>
              <a:gd name="connsiteY5" fmla="*/ 834772 h 1900438"/>
              <a:gd name="connsiteX6" fmla="*/ 1847227 w 3472433"/>
              <a:gd name="connsiteY6" fmla="*/ 1252158 h 1900438"/>
              <a:gd name="connsiteX7" fmla="*/ 2060369 w 3472433"/>
              <a:gd name="connsiteY7" fmla="*/ 1509694 h 1900438"/>
              <a:gd name="connsiteX8" fmla="*/ 2229106 w 3472433"/>
              <a:gd name="connsiteY8" fmla="*/ 1536335 h 1900438"/>
              <a:gd name="connsiteX9" fmla="*/ 2460010 w 3472433"/>
              <a:gd name="connsiteY9" fmla="*/ 1536335 h 1900438"/>
              <a:gd name="connsiteX10" fmla="*/ 2886293 w 3472433"/>
              <a:gd name="connsiteY10" fmla="*/ 1873796 h 1900438"/>
              <a:gd name="connsiteX11" fmla="*/ 3303695 w 3472433"/>
              <a:gd name="connsiteY11" fmla="*/ 1776110 h 1900438"/>
              <a:gd name="connsiteX12" fmla="*/ 3472433 w 3472433"/>
              <a:gd name="connsiteY12" fmla="*/ 1900438 h 1900438"/>
              <a:gd name="connsiteX0" fmla="*/ 0 w 3472433"/>
              <a:gd name="connsiteY0" fmla="*/ 994623 h 1900438"/>
              <a:gd name="connsiteX1" fmla="*/ 204261 w 3472433"/>
              <a:gd name="connsiteY1" fmla="*/ 1101188 h 1900438"/>
              <a:gd name="connsiteX2" fmla="*/ 399641 w 3472433"/>
              <a:gd name="connsiteY2" fmla="*/ 896935 h 1900438"/>
              <a:gd name="connsiteX3" fmla="*/ 1012422 w 3472433"/>
              <a:gd name="connsiteY3" fmla="*/ 0 h 1900438"/>
              <a:gd name="connsiteX4" fmla="*/ 1216683 w 3472433"/>
              <a:gd name="connsiteY4" fmla="*/ 17762 h 1900438"/>
              <a:gd name="connsiteX5" fmla="*/ 1438706 w 3472433"/>
              <a:gd name="connsiteY5" fmla="*/ 319701 h 1900438"/>
              <a:gd name="connsiteX6" fmla="*/ 1651847 w 3472433"/>
              <a:gd name="connsiteY6" fmla="*/ 834772 h 1900438"/>
              <a:gd name="connsiteX7" fmla="*/ 1847227 w 3472433"/>
              <a:gd name="connsiteY7" fmla="*/ 1252158 h 1900438"/>
              <a:gd name="connsiteX8" fmla="*/ 2060369 w 3472433"/>
              <a:gd name="connsiteY8" fmla="*/ 1509694 h 1900438"/>
              <a:gd name="connsiteX9" fmla="*/ 2229106 w 3472433"/>
              <a:gd name="connsiteY9" fmla="*/ 1536335 h 1900438"/>
              <a:gd name="connsiteX10" fmla="*/ 2460010 w 3472433"/>
              <a:gd name="connsiteY10" fmla="*/ 1536335 h 1900438"/>
              <a:gd name="connsiteX11" fmla="*/ 2886293 w 3472433"/>
              <a:gd name="connsiteY11" fmla="*/ 1873796 h 1900438"/>
              <a:gd name="connsiteX12" fmla="*/ 3303695 w 3472433"/>
              <a:gd name="connsiteY12" fmla="*/ 1776110 h 1900438"/>
              <a:gd name="connsiteX13" fmla="*/ 3472433 w 3472433"/>
              <a:gd name="connsiteY13" fmla="*/ 1900438 h 1900438"/>
              <a:gd name="connsiteX0" fmla="*/ 0 w 3472433"/>
              <a:gd name="connsiteY0" fmla="*/ 994623 h 1900438"/>
              <a:gd name="connsiteX1" fmla="*/ 204261 w 3472433"/>
              <a:gd name="connsiteY1" fmla="*/ 1101188 h 1900438"/>
              <a:gd name="connsiteX2" fmla="*/ 399641 w 3472433"/>
              <a:gd name="connsiteY2" fmla="*/ 896935 h 1900438"/>
              <a:gd name="connsiteX3" fmla="*/ 1012422 w 3472433"/>
              <a:gd name="connsiteY3" fmla="*/ 0 h 1900438"/>
              <a:gd name="connsiteX4" fmla="*/ 1216683 w 3472433"/>
              <a:gd name="connsiteY4" fmla="*/ 17762 h 1900438"/>
              <a:gd name="connsiteX5" fmla="*/ 1438706 w 3472433"/>
              <a:gd name="connsiteY5" fmla="*/ 319701 h 1900438"/>
              <a:gd name="connsiteX6" fmla="*/ 1651847 w 3472433"/>
              <a:gd name="connsiteY6" fmla="*/ 834772 h 1900438"/>
              <a:gd name="connsiteX7" fmla="*/ 1847227 w 3472433"/>
              <a:gd name="connsiteY7" fmla="*/ 1252158 h 1900438"/>
              <a:gd name="connsiteX8" fmla="*/ 2060369 w 3472433"/>
              <a:gd name="connsiteY8" fmla="*/ 1509694 h 1900438"/>
              <a:gd name="connsiteX9" fmla="*/ 2229106 w 3472433"/>
              <a:gd name="connsiteY9" fmla="*/ 1536335 h 1900438"/>
              <a:gd name="connsiteX10" fmla="*/ 2460010 w 3472433"/>
              <a:gd name="connsiteY10" fmla="*/ 1536335 h 1900438"/>
              <a:gd name="connsiteX11" fmla="*/ 2886293 w 3472433"/>
              <a:gd name="connsiteY11" fmla="*/ 1873796 h 1900438"/>
              <a:gd name="connsiteX12" fmla="*/ 3303695 w 3472433"/>
              <a:gd name="connsiteY12" fmla="*/ 1776110 h 1900438"/>
              <a:gd name="connsiteX13" fmla="*/ 3472433 w 3472433"/>
              <a:gd name="connsiteY13" fmla="*/ 1900438 h 1900438"/>
              <a:gd name="connsiteX0" fmla="*/ 0 w 3472433"/>
              <a:gd name="connsiteY0" fmla="*/ 994623 h 1900438"/>
              <a:gd name="connsiteX1" fmla="*/ 204261 w 3472433"/>
              <a:gd name="connsiteY1" fmla="*/ 1101188 h 1900438"/>
              <a:gd name="connsiteX2" fmla="*/ 399641 w 3472433"/>
              <a:gd name="connsiteY2" fmla="*/ 896935 h 1900438"/>
              <a:gd name="connsiteX3" fmla="*/ 1012422 w 3472433"/>
              <a:gd name="connsiteY3" fmla="*/ 0 h 1900438"/>
              <a:gd name="connsiteX4" fmla="*/ 1216683 w 3472433"/>
              <a:gd name="connsiteY4" fmla="*/ 17762 h 1900438"/>
              <a:gd name="connsiteX5" fmla="*/ 1438706 w 3472433"/>
              <a:gd name="connsiteY5" fmla="*/ 319701 h 1900438"/>
              <a:gd name="connsiteX6" fmla="*/ 1651847 w 3472433"/>
              <a:gd name="connsiteY6" fmla="*/ 834772 h 1900438"/>
              <a:gd name="connsiteX7" fmla="*/ 1847227 w 3472433"/>
              <a:gd name="connsiteY7" fmla="*/ 1252158 h 1900438"/>
              <a:gd name="connsiteX8" fmla="*/ 2060369 w 3472433"/>
              <a:gd name="connsiteY8" fmla="*/ 1509694 h 1900438"/>
              <a:gd name="connsiteX9" fmla="*/ 2229106 w 3472433"/>
              <a:gd name="connsiteY9" fmla="*/ 1536335 h 1900438"/>
              <a:gd name="connsiteX10" fmla="*/ 2460010 w 3472433"/>
              <a:gd name="connsiteY10" fmla="*/ 1536335 h 1900438"/>
              <a:gd name="connsiteX11" fmla="*/ 2886293 w 3472433"/>
              <a:gd name="connsiteY11" fmla="*/ 1873796 h 1900438"/>
              <a:gd name="connsiteX12" fmla="*/ 3303695 w 3472433"/>
              <a:gd name="connsiteY12" fmla="*/ 1776110 h 1900438"/>
              <a:gd name="connsiteX13" fmla="*/ 3472433 w 3472433"/>
              <a:gd name="connsiteY13" fmla="*/ 1900438 h 1900438"/>
              <a:gd name="connsiteX0" fmla="*/ 0 w 3472433"/>
              <a:gd name="connsiteY0" fmla="*/ 994623 h 1900438"/>
              <a:gd name="connsiteX1" fmla="*/ 204261 w 3472433"/>
              <a:gd name="connsiteY1" fmla="*/ 1101188 h 1900438"/>
              <a:gd name="connsiteX2" fmla="*/ 399641 w 3472433"/>
              <a:gd name="connsiteY2" fmla="*/ 896935 h 1900438"/>
              <a:gd name="connsiteX3" fmla="*/ 772639 w 3472433"/>
              <a:gd name="connsiteY3" fmla="*/ 284178 h 1900438"/>
              <a:gd name="connsiteX4" fmla="*/ 1012422 w 3472433"/>
              <a:gd name="connsiteY4" fmla="*/ 0 h 1900438"/>
              <a:gd name="connsiteX5" fmla="*/ 1216683 w 3472433"/>
              <a:gd name="connsiteY5" fmla="*/ 17762 h 1900438"/>
              <a:gd name="connsiteX6" fmla="*/ 1438706 w 3472433"/>
              <a:gd name="connsiteY6" fmla="*/ 319701 h 1900438"/>
              <a:gd name="connsiteX7" fmla="*/ 1651847 w 3472433"/>
              <a:gd name="connsiteY7" fmla="*/ 834772 h 1900438"/>
              <a:gd name="connsiteX8" fmla="*/ 1847227 w 3472433"/>
              <a:gd name="connsiteY8" fmla="*/ 1252158 h 1900438"/>
              <a:gd name="connsiteX9" fmla="*/ 2060369 w 3472433"/>
              <a:gd name="connsiteY9" fmla="*/ 1509694 h 1900438"/>
              <a:gd name="connsiteX10" fmla="*/ 2229106 w 3472433"/>
              <a:gd name="connsiteY10" fmla="*/ 1536335 h 1900438"/>
              <a:gd name="connsiteX11" fmla="*/ 2460010 w 3472433"/>
              <a:gd name="connsiteY11" fmla="*/ 1536335 h 1900438"/>
              <a:gd name="connsiteX12" fmla="*/ 2886293 w 3472433"/>
              <a:gd name="connsiteY12" fmla="*/ 1873796 h 1900438"/>
              <a:gd name="connsiteX13" fmla="*/ 3303695 w 3472433"/>
              <a:gd name="connsiteY13" fmla="*/ 1776110 h 1900438"/>
              <a:gd name="connsiteX14" fmla="*/ 3472433 w 3472433"/>
              <a:gd name="connsiteY14" fmla="*/ 1900438 h 1900438"/>
              <a:gd name="connsiteX0" fmla="*/ 0 w 3472433"/>
              <a:gd name="connsiteY0" fmla="*/ 994623 h 1900438"/>
              <a:gd name="connsiteX1" fmla="*/ 204261 w 3472433"/>
              <a:gd name="connsiteY1" fmla="*/ 1101188 h 1900438"/>
              <a:gd name="connsiteX2" fmla="*/ 399641 w 3472433"/>
              <a:gd name="connsiteY2" fmla="*/ 896935 h 1900438"/>
              <a:gd name="connsiteX3" fmla="*/ 772639 w 3472433"/>
              <a:gd name="connsiteY3" fmla="*/ 284178 h 1900438"/>
              <a:gd name="connsiteX4" fmla="*/ 1012422 w 3472433"/>
              <a:gd name="connsiteY4" fmla="*/ 0 h 1900438"/>
              <a:gd name="connsiteX5" fmla="*/ 1216683 w 3472433"/>
              <a:gd name="connsiteY5" fmla="*/ 17762 h 1900438"/>
              <a:gd name="connsiteX6" fmla="*/ 1438706 w 3472433"/>
              <a:gd name="connsiteY6" fmla="*/ 319701 h 1900438"/>
              <a:gd name="connsiteX7" fmla="*/ 1651847 w 3472433"/>
              <a:gd name="connsiteY7" fmla="*/ 834772 h 1900438"/>
              <a:gd name="connsiteX8" fmla="*/ 1847227 w 3472433"/>
              <a:gd name="connsiteY8" fmla="*/ 1252158 h 1900438"/>
              <a:gd name="connsiteX9" fmla="*/ 2060369 w 3472433"/>
              <a:gd name="connsiteY9" fmla="*/ 1509694 h 1900438"/>
              <a:gd name="connsiteX10" fmla="*/ 2229106 w 3472433"/>
              <a:gd name="connsiteY10" fmla="*/ 1536335 h 1900438"/>
              <a:gd name="connsiteX11" fmla="*/ 2460010 w 3472433"/>
              <a:gd name="connsiteY11" fmla="*/ 1536335 h 1900438"/>
              <a:gd name="connsiteX12" fmla="*/ 2886293 w 3472433"/>
              <a:gd name="connsiteY12" fmla="*/ 1873796 h 1900438"/>
              <a:gd name="connsiteX13" fmla="*/ 3303695 w 3472433"/>
              <a:gd name="connsiteY13" fmla="*/ 1776110 h 1900438"/>
              <a:gd name="connsiteX14" fmla="*/ 3472433 w 3472433"/>
              <a:gd name="connsiteY14" fmla="*/ 1900438 h 1900438"/>
              <a:gd name="connsiteX0" fmla="*/ 0 w 3472433"/>
              <a:gd name="connsiteY0" fmla="*/ 994623 h 1900438"/>
              <a:gd name="connsiteX1" fmla="*/ 204261 w 3472433"/>
              <a:gd name="connsiteY1" fmla="*/ 1101188 h 1900438"/>
              <a:gd name="connsiteX2" fmla="*/ 399641 w 3472433"/>
              <a:gd name="connsiteY2" fmla="*/ 896935 h 1900438"/>
              <a:gd name="connsiteX3" fmla="*/ 772639 w 3472433"/>
              <a:gd name="connsiteY3" fmla="*/ 284178 h 1900438"/>
              <a:gd name="connsiteX4" fmla="*/ 1012422 w 3472433"/>
              <a:gd name="connsiteY4" fmla="*/ 0 h 1900438"/>
              <a:gd name="connsiteX5" fmla="*/ 1216683 w 3472433"/>
              <a:gd name="connsiteY5" fmla="*/ 17762 h 1900438"/>
              <a:gd name="connsiteX6" fmla="*/ 1438706 w 3472433"/>
              <a:gd name="connsiteY6" fmla="*/ 319701 h 1900438"/>
              <a:gd name="connsiteX7" fmla="*/ 1651847 w 3472433"/>
              <a:gd name="connsiteY7" fmla="*/ 834772 h 1900438"/>
              <a:gd name="connsiteX8" fmla="*/ 1847227 w 3472433"/>
              <a:gd name="connsiteY8" fmla="*/ 1252158 h 1900438"/>
              <a:gd name="connsiteX9" fmla="*/ 2060369 w 3472433"/>
              <a:gd name="connsiteY9" fmla="*/ 1509694 h 1900438"/>
              <a:gd name="connsiteX10" fmla="*/ 2229106 w 3472433"/>
              <a:gd name="connsiteY10" fmla="*/ 1536335 h 1900438"/>
              <a:gd name="connsiteX11" fmla="*/ 2460010 w 3472433"/>
              <a:gd name="connsiteY11" fmla="*/ 1536335 h 1900438"/>
              <a:gd name="connsiteX12" fmla="*/ 2886293 w 3472433"/>
              <a:gd name="connsiteY12" fmla="*/ 1873796 h 1900438"/>
              <a:gd name="connsiteX13" fmla="*/ 3303695 w 3472433"/>
              <a:gd name="connsiteY13" fmla="*/ 1776110 h 1900438"/>
              <a:gd name="connsiteX14" fmla="*/ 3472433 w 3472433"/>
              <a:gd name="connsiteY14" fmla="*/ 1900438 h 1900438"/>
              <a:gd name="connsiteX0" fmla="*/ 0 w 4049691"/>
              <a:gd name="connsiteY0" fmla="*/ 994623 h 2770731"/>
              <a:gd name="connsiteX1" fmla="*/ 204261 w 4049691"/>
              <a:gd name="connsiteY1" fmla="*/ 1101188 h 2770731"/>
              <a:gd name="connsiteX2" fmla="*/ 399641 w 4049691"/>
              <a:gd name="connsiteY2" fmla="*/ 896935 h 2770731"/>
              <a:gd name="connsiteX3" fmla="*/ 772639 w 4049691"/>
              <a:gd name="connsiteY3" fmla="*/ 284178 h 2770731"/>
              <a:gd name="connsiteX4" fmla="*/ 1012422 w 4049691"/>
              <a:gd name="connsiteY4" fmla="*/ 0 h 2770731"/>
              <a:gd name="connsiteX5" fmla="*/ 1216683 w 4049691"/>
              <a:gd name="connsiteY5" fmla="*/ 17762 h 2770731"/>
              <a:gd name="connsiteX6" fmla="*/ 1438706 w 4049691"/>
              <a:gd name="connsiteY6" fmla="*/ 319701 h 2770731"/>
              <a:gd name="connsiteX7" fmla="*/ 1651847 w 4049691"/>
              <a:gd name="connsiteY7" fmla="*/ 834772 h 2770731"/>
              <a:gd name="connsiteX8" fmla="*/ 1847227 w 4049691"/>
              <a:gd name="connsiteY8" fmla="*/ 1252158 h 2770731"/>
              <a:gd name="connsiteX9" fmla="*/ 2060369 w 4049691"/>
              <a:gd name="connsiteY9" fmla="*/ 1509694 h 2770731"/>
              <a:gd name="connsiteX10" fmla="*/ 2229106 w 4049691"/>
              <a:gd name="connsiteY10" fmla="*/ 1536335 h 2770731"/>
              <a:gd name="connsiteX11" fmla="*/ 2460010 w 4049691"/>
              <a:gd name="connsiteY11" fmla="*/ 1536335 h 2770731"/>
              <a:gd name="connsiteX12" fmla="*/ 2886293 w 4049691"/>
              <a:gd name="connsiteY12" fmla="*/ 1873796 h 2770731"/>
              <a:gd name="connsiteX13" fmla="*/ 3303695 w 4049691"/>
              <a:gd name="connsiteY13" fmla="*/ 1776110 h 2770731"/>
              <a:gd name="connsiteX14" fmla="*/ 4049691 w 4049691"/>
              <a:gd name="connsiteY14" fmla="*/ 2770731 h 2770731"/>
              <a:gd name="connsiteX0" fmla="*/ 0 w 4049691"/>
              <a:gd name="connsiteY0" fmla="*/ 994623 h 2770731"/>
              <a:gd name="connsiteX1" fmla="*/ 204261 w 4049691"/>
              <a:gd name="connsiteY1" fmla="*/ 1101188 h 2770731"/>
              <a:gd name="connsiteX2" fmla="*/ 399641 w 4049691"/>
              <a:gd name="connsiteY2" fmla="*/ 896935 h 2770731"/>
              <a:gd name="connsiteX3" fmla="*/ 772639 w 4049691"/>
              <a:gd name="connsiteY3" fmla="*/ 284178 h 2770731"/>
              <a:gd name="connsiteX4" fmla="*/ 1012422 w 4049691"/>
              <a:gd name="connsiteY4" fmla="*/ 0 h 2770731"/>
              <a:gd name="connsiteX5" fmla="*/ 1216683 w 4049691"/>
              <a:gd name="connsiteY5" fmla="*/ 17762 h 2770731"/>
              <a:gd name="connsiteX6" fmla="*/ 1438706 w 4049691"/>
              <a:gd name="connsiteY6" fmla="*/ 319701 h 2770731"/>
              <a:gd name="connsiteX7" fmla="*/ 1651847 w 4049691"/>
              <a:gd name="connsiteY7" fmla="*/ 834772 h 2770731"/>
              <a:gd name="connsiteX8" fmla="*/ 1847227 w 4049691"/>
              <a:gd name="connsiteY8" fmla="*/ 1252158 h 2770731"/>
              <a:gd name="connsiteX9" fmla="*/ 2060369 w 4049691"/>
              <a:gd name="connsiteY9" fmla="*/ 1509694 h 2770731"/>
              <a:gd name="connsiteX10" fmla="*/ 2229106 w 4049691"/>
              <a:gd name="connsiteY10" fmla="*/ 1536335 h 2770731"/>
              <a:gd name="connsiteX11" fmla="*/ 2460010 w 4049691"/>
              <a:gd name="connsiteY11" fmla="*/ 1536335 h 2770731"/>
              <a:gd name="connsiteX12" fmla="*/ 2886293 w 4049691"/>
              <a:gd name="connsiteY12" fmla="*/ 1873796 h 2770731"/>
              <a:gd name="connsiteX13" fmla="*/ 3303695 w 4049691"/>
              <a:gd name="connsiteY13" fmla="*/ 1776110 h 2770731"/>
              <a:gd name="connsiteX14" fmla="*/ 4049691 w 4049691"/>
              <a:gd name="connsiteY14" fmla="*/ 2770731 h 2770731"/>
              <a:gd name="connsiteX0" fmla="*/ 0 w 4049691"/>
              <a:gd name="connsiteY0" fmla="*/ 994623 h 2770731"/>
              <a:gd name="connsiteX1" fmla="*/ 204261 w 4049691"/>
              <a:gd name="connsiteY1" fmla="*/ 1101188 h 2770731"/>
              <a:gd name="connsiteX2" fmla="*/ 399641 w 4049691"/>
              <a:gd name="connsiteY2" fmla="*/ 896935 h 2770731"/>
              <a:gd name="connsiteX3" fmla="*/ 772639 w 4049691"/>
              <a:gd name="connsiteY3" fmla="*/ 284178 h 2770731"/>
              <a:gd name="connsiteX4" fmla="*/ 1012422 w 4049691"/>
              <a:gd name="connsiteY4" fmla="*/ 0 h 2770731"/>
              <a:gd name="connsiteX5" fmla="*/ 1216683 w 4049691"/>
              <a:gd name="connsiteY5" fmla="*/ 17762 h 2770731"/>
              <a:gd name="connsiteX6" fmla="*/ 1438706 w 4049691"/>
              <a:gd name="connsiteY6" fmla="*/ 319701 h 2770731"/>
              <a:gd name="connsiteX7" fmla="*/ 1651847 w 4049691"/>
              <a:gd name="connsiteY7" fmla="*/ 834772 h 2770731"/>
              <a:gd name="connsiteX8" fmla="*/ 1847227 w 4049691"/>
              <a:gd name="connsiteY8" fmla="*/ 1252158 h 2770731"/>
              <a:gd name="connsiteX9" fmla="*/ 2060369 w 4049691"/>
              <a:gd name="connsiteY9" fmla="*/ 1509694 h 2770731"/>
              <a:gd name="connsiteX10" fmla="*/ 2229106 w 4049691"/>
              <a:gd name="connsiteY10" fmla="*/ 1536335 h 2770731"/>
              <a:gd name="connsiteX11" fmla="*/ 2460010 w 4049691"/>
              <a:gd name="connsiteY11" fmla="*/ 1536335 h 2770731"/>
              <a:gd name="connsiteX12" fmla="*/ 2886293 w 4049691"/>
              <a:gd name="connsiteY12" fmla="*/ 1873796 h 2770731"/>
              <a:gd name="connsiteX13" fmla="*/ 3303695 w 4049691"/>
              <a:gd name="connsiteY13" fmla="*/ 1776110 h 2770731"/>
              <a:gd name="connsiteX14" fmla="*/ 3516838 w 4049691"/>
              <a:gd name="connsiteY14" fmla="*/ 1971481 h 2770731"/>
              <a:gd name="connsiteX15" fmla="*/ 4049691 w 4049691"/>
              <a:gd name="connsiteY15" fmla="*/ 2770731 h 2770731"/>
              <a:gd name="connsiteX0" fmla="*/ 0 w 4049691"/>
              <a:gd name="connsiteY0" fmla="*/ 994623 h 2770731"/>
              <a:gd name="connsiteX1" fmla="*/ 204261 w 4049691"/>
              <a:gd name="connsiteY1" fmla="*/ 1101188 h 2770731"/>
              <a:gd name="connsiteX2" fmla="*/ 399641 w 4049691"/>
              <a:gd name="connsiteY2" fmla="*/ 896935 h 2770731"/>
              <a:gd name="connsiteX3" fmla="*/ 772639 w 4049691"/>
              <a:gd name="connsiteY3" fmla="*/ 284178 h 2770731"/>
              <a:gd name="connsiteX4" fmla="*/ 1012422 w 4049691"/>
              <a:gd name="connsiteY4" fmla="*/ 0 h 2770731"/>
              <a:gd name="connsiteX5" fmla="*/ 1216683 w 4049691"/>
              <a:gd name="connsiteY5" fmla="*/ 17762 h 2770731"/>
              <a:gd name="connsiteX6" fmla="*/ 1438706 w 4049691"/>
              <a:gd name="connsiteY6" fmla="*/ 319701 h 2770731"/>
              <a:gd name="connsiteX7" fmla="*/ 1651847 w 4049691"/>
              <a:gd name="connsiteY7" fmla="*/ 834772 h 2770731"/>
              <a:gd name="connsiteX8" fmla="*/ 1847227 w 4049691"/>
              <a:gd name="connsiteY8" fmla="*/ 1252158 h 2770731"/>
              <a:gd name="connsiteX9" fmla="*/ 2060369 w 4049691"/>
              <a:gd name="connsiteY9" fmla="*/ 1509694 h 2770731"/>
              <a:gd name="connsiteX10" fmla="*/ 2229106 w 4049691"/>
              <a:gd name="connsiteY10" fmla="*/ 1536335 h 2770731"/>
              <a:gd name="connsiteX11" fmla="*/ 2460010 w 4049691"/>
              <a:gd name="connsiteY11" fmla="*/ 1536335 h 2770731"/>
              <a:gd name="connsiteX12" fmla="*/ 2886293 w 4049691"/>
              <a:gd name="connsiteY12" fmla="*/ 1873796 h 2770731"/>
              <a:gd name="connsiteX13" fmla="*/ 3303695 w 4049691"/>
              <a:gd name="connsiteY13" fmla="*/ 1776110 h 2770731"/>
              <a:gd name="connsiteX14" fmla="*/ 3516838 w 4049691"/>
              <a:gd name="connsiteY14" fmla="*/ 1971481 h 2770731"/>
              <a:gd name="connsiteX15" fmla="*/ 4049691 w 4049691"/>
              <a:gd name="connsiteY15" fmla="*/ 2770731 h 2770731"/>
              <a:gd name="connsiteX0" fmla="*/ 0 w 4049691"/>
              <a:gd name="connsiteY0" fmla="*/ 994623 h 2770731"/>
              <a:gd name="connsiteX1" fmla="*/ 204261 w 4049691"/>
              <a:gd name="connsiteY1" fmla="*/ 1101188 h 2770731"/>
              <a:gd name="connsiteX2" fmla="*/ 399641 w 4049691"/>
              <a:gd name="connsiteY2" fmla="*/ 896935 h 2770731"/>
              <a:gd name="connsiteX3" fmla="*/ 772639 w 4049691"/>
              <a:gd name="connsiteY3" fmla="*/ 284178 h 2770731"/>
              <a:gd name="connsiteX4" fmla="*/ 1012422 w 4049691"/>
              <a:gd name="connsiteY4" fmla="*/ 0 h 2770731"/>
              <a:gd name="connsiteX5" fmla="*/ 1216683 w 4049691"/>
              <a:gd name="connsiteY5" fmla="*/ 17762 h 2770731"/>
              <a:gd name="connsiteX6" fmla="*/ 1438706 w 4049691"/>
              <a:gd name="connsiteY6" fmla="*/ 319701 h 2770731"/>
              <a:gd name="connsiteX7" fmla="*/ 1651847 w 4049691"/>
              <a:gd name="connsiteY7" fmla="*/ 834772 h 2770731"/>
              <a:gd name="connsiteX8" fmla="*/ 1847227 w 4049691"/>
              <a:gd name="connsiteY8" fmla="*/ 1252158 h 2770731"/>
              <a:gd name="connsiteX9" fmla="*/ 2060369 w 4049691"/>
              <a:gd name="connsiteY9" fmla="*/ 1509694 h 2770731"/>
              <a:gd name="connsiteX10" fmla="*/ 2229106 w 4049691"/>
              <a:gd name="connsiteY10" fmla="*/ 1536335 h 2770731"/>
              <a:gd name="connsiteX11" fmla="*/ 2460010 w 4049691"/>
              <a:gd name="connsiteY11" fmla="*/ 1536335 h 2770731"/>
              <a:gd name="connsiteX12" fmla="*/ 2886293 w 4049691"/>
              <a:gd name="connsiteY12" fmla="*/ 1873796 h 2770731"/>
              <a:gd name="connsiteX13" fmla="*/ 3303695 w 4049691"/>
              <a:gd name="connsiteY13" fmla="*/ 1776110 h 2770731"/>
              <a:gd name="connsiteX14" fmla="*/ 3516838 w 4049691"/>
              <a:gd name="connsiteY14" fmla="*/ 1971481 h 2770731"/>
              <a:gd name="connsiteX15" fmla="*/ 4049691 w 4049691"/>
              <a:gd name="connsiteY15" fmla="*/ 2770731 h 2770731"/>
              <a:gd name="connsiteX0" fmla="*/ 0 w 4049691"/>
              <a:gd name="connsiteY0" fmla="*/ 994623 h 2770731"/>
              <a:gd name="connsiteX1" fmla="*/ 204261 w 4049691"/>
              <a:gd name="connsiteY1" fmla="*/ 1101188 h 2770731"/>
              <a:gd name="connsiteX2" fmla="*/ 399641 w 4049691"/>
              <a:gd name="connsiteY2" fmla="*/ 896935 h 2770731"/>
              <a:gd name="connsiteX3" fmla="*/ 772639 w 4049691"/>
              <a:gd name="connsiteY3" fmla="*/ 284178 h 2770731"/>
              <a:gd name="connsiteX4" fmla="*/ 1012422 w 4049691"/>
              <a:gd name="connsiteY4" fmla="*/ 0 h 2770731"/>
              <a:gd name="connsiteX5" fmla="*/ 1216683 w 4049691"/>
              <a:gd name="connsiteY5" fmla="*/ 17762 h 2770731"/>
              <a:gd name="connsiteX6" fmla="*/ 1438706 w 4049691"/>
              <a:gd name="connsiteY6" fmla="*/ 319701 h 2770731"/>
              <a:gd name="connsiteX7" fmla="*/ 1651847 w 4049691"/>
              <a:gd name="connsiteY7" fmla="*/ 834772 h 2770731"/>
              <a:gd name="connsiteX8" fmla="*/ 1847227 w 4049691"/>
              <a:gd name="connsiteY8" fmla="*/ 1252158 h 2770731"/>
              <a:gd name="connsiteX9" fmla="*/ 2060369 w 4049691"/>
              <a:gd name="connsiteY9" fmla="*/ 1509694 h 2770731"/>
              <a:gd name="connsiteX10" fmla="*/ 2229106 w 4049691"/>
              <a:gd name="connsiteY10" fmla="*/ 1536335 h 2770731"/>
              <a:gd name="connsiteX11" fmla="*/ 2460010 w 4049691"/>
              <a:gd name="connsiteY11" fmla="*/ 1536335 h 2770731"/>
              <a:gd name="connsiteX12" fmla="*/ 2886293 w 4049691"/>
              <a:gd name="connsiteY12" fmla="*/ 1873796 h 2770731"/>
              <a:gd name="connsiteX13" fmla="*/ 3303695 w 4049691"/>
              <a:gd name="connsiteY13" fmla="*/ 1776110 h 2770731"/>
              <a:gd name="connsiteX14" fmla="*/ 3516838 w 4049691"/>
              <a:gd name="connsiteY14" fmla="*/ 1971481 h 2770731"/>
              <a:gd name="connsiteX15" fmla="*/ 4049691 w 4049691"/>
              <a:gd name="connsiteY15" fmla="*/ 2770731 h 2770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049691" h="2770731">
                <a:moveTo>
                  <a:pt x="0" y="994623"/>
                </a:moveTo>
                <a:cubicBezTo>
                  <a:pt x="26643" y="967981"/>
                  <a:pt x="26643" y="1027184"/>
                  <a:pt x="204261" y="1101188"/>
                </a:cubicBezTo>
                <a:cubicBezTo>
                  <a:pt x="267907" y="1076026"/>
                  <a:pt x="247186" y="1071585"/>
                  <a:pt x="399641" y="896935"/>
                </a:cubicBezTo>
                <a:cubicBezTo>
                  <a:pt x="497331" y="762247"/>
                  <a:pt x="617224" y="557995"/>
                  <a:pt x="772639" y="284178"/>
                </a:cubicBezTo>
                <a:cubicBezTo>
                  <a:pt x="963578" y="28123"/>
                  <a:pt x="941375" y="45883"/>
                  <a:pt x="1012422" y="0"/>
                </a:cubicBezTo>
                <a:lnTo>
                  <a:pt x="1216683" y="17762"/>
                </a:lnTo>
                <a:lnTo>
                  <a:pt x="1438706" y="319701"/>
                </a:lnTo>
                <a:lnTo>
                  <a:pt x="1651847" y="834772"/>
                </a:lnTo>
                <a:lnTo>
                  <a:pt x="1847227" y="1252158"/>
                </a:lnTo>
                <a:lnTo>
                  <a:pt x="2060369" y="1509694"/>
                </a:lnTo>
                <a:lnTo>
                  <a:pt x="2229106" y="1536335"/>
                </a:lnTo>
                <a:lnTo>
                  <a:pt x="2460010" y="1536335"/>
                </a:lnTo>
                <a:lnTo>
                  <a:pt x="2886293" y="1873796"/>
                </a:lnTo>
                <a:lnTo>
                  <a:pt x="3303695" y="1776110"/>
                </a:lnTo>
                <a:cubicBezTo>
                  <a:pt x="3482794" y="1949280"/>
                  <a:pt x="3348100" y="1805711"/>
                  <a:pt x="3516838" y="1971481"/>
                </a:cubicBezTo>
                <a:cubicBezTo>
                  <a:pt x="3703337" y="2234937"/>
                  <a:pt x="3954962" y="2643443"/>
                  <a:pt x="4049691" y="2770731"/>
                </a:cubicBezTo>
              </a:path>
            </a:pathLst>
          </a:custGeom>
          <a:ln w="57150" cmpd="sng">
            <a:solidFill>
              <a:srgbClr val="28A7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776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/>
          <p:cNvSpPr txBox="1">
            <a:spLocks/>
          </p:cNvSpPr>
          <p:nvPr/>
        </p:nvSpPr>
        <p:spPr>
          <a:xfrm>
            <a:off x="76200" y="1143000"/>
            <a:ext cx="9067800" cy="6705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latin typeface="Arial"/>
              <a:cs typeface="Arial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-1" t="40552" r="24398" b="41581"/>
          <a:stretch/>
        </p:blipFill>
        <p:spPr>
          <a:xfrm>
            <a:off x="0" y="0"/>
            <a:ext cx="9144000" cy="701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91" name="TextBox 90"/>
          <p:cNvSpPr txBox="1"/>
          <p:nvPr/>
        </p:nvSpPr>
        <p:spPr>
          <a:xfrm>
            <a:off x="6182961" y="868709"/>
            <a:ext cx="28575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u="sng" dirty="0" smtClean="0">
                <a:latin typeface="Arial"/>
                <a:cs typeface="Arial"/>
              </a:rPr>
              <a:t>Criteria:</a:t>
            </a:r>
            <a:endParaRPr lang="en-US" sz="2200" b="1" u="sng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107" name="Group 106"/>
          <p:cNvGrpSpPr/>
          <p:nvPr/>
        </p:nvGrpSpPr>
        <p:grpSpPr>
          <a:xfrm>
            <a:off x="0" y="768706"/>
            <a:ext cx="6200287" cy="5431471"/>
            <a:chOff x="0" y="853999"/>
            <a:chExt cx="6200287" cy="5431471"/>
          </a:xfrm>
        </p:grpSpPr>
        <p:pic>
          <p:nvPicPr>
            <p:cNvPr id="108" name="Picture 107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1" y="1117600"/>
              <a:ext cx="6075420" cy="4551067"/>
            </a:xfrm>
            <a:prstGeom prst="rect">
              <a:avLst/>
            </a:prstGeom>
          </p:spPr>
        </p:pic>
        <p:pic>
          <p:nvPicPr>
            <p:cNvPr id="109" name="Picture 108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1113691"/>
              <a:ext cx="6076462" cy="4545429"/>
            </a:xfrm>
            <a:prstGeom prst="rect">
              <a:avLst/>
            </a:prstGeom>
          </p:spPr>
        </p:pic>
        <p:grpSp>
          <p:nvGrpSpPr>
            <p:cNvPr id="110" name="Group 109"/>
            <p:cNvGrpSpPr/>
            <p:nvPr/>
          </p:nvGrpSpPr>
          <p:grpSpPr>
            <a:xfrm>
              <a:off x="1721894" y="1407989"/>
              <a:ext cx="3547930" cy="4109805"/>
              <a:chOff x="1721894" y="1407989"/>
              <a:chExt cx="3547930" cy="4109805"/>
            </a:xfrm>
          </p:grpSpPr>
          <p:sp>
            <p:nvSpPr>
              <p:cNvPr id="159" name="Rectangle 158"/>
              <p:cNvSpPr/>
              <p:nvPr/>
            </p:nvSpPr>
            <p:spPr>
              <a:xfrm>
                <a:off x="2568573" y="1407989"/>
                <a:ext cx="2701251" cy="4109805"/>
              </a:xfrm>
              <a:prstGeom prst="rect">
                <a:avLst/>
              </a:prstGeom>
              <a:solidFill>
                <a:srgbClr val="F57677">
                  <a:alpha val="3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Rectangle 159"/>
              <p:cNvSpPr/>
              <p:nvPr/>
            </p:nvSpPr>
            <p:spPr>
              <a:xfrm>
                <a:off x="1721894" y="1408122"/>
                <a:ext cx="432853" cy="4109672"/>
              </a:xfrm>
              <a:prstGeom prst="rect">
                <a:avLst/>
              </a:prstGeom>
              <a:solidFill>
                <a:srgbClr val="28A726">
                  <a:alpha val="26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Rectangle 160"/>
              <p:cNvSpPr/>
              <p:nvPr/>
            </p:nvSpPr>
            <p:spPr>
              <a:xfrm>
                <a:off x="2154747" y="1407989"/>
                <a:ext cx="413826" cy="4109805"/>
              </a:xfrm>
              <a:prstGeom prst="rect">
                <a:avLst/>
              </a:prstGeom>
              <a:solidFill>
                <a:srgbClr val="3366FF">
                  <a:alpha val="33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1" name="Group 110"/>
            <p:cNvGrpSpPr/>
            <p:nvPr/>
          </p:nvGrpSpPr>
          <p:grpSpPr>
            <a:xfrm>
              <a:off x="111895" y="5435762"/>
              <a:ext cx="5745859" cy="849708"/>
              <a:chOff x="111895" y="5435762"/>
              <a:chExt cx="5745859" cy="849708"/>
            </a:xfrm>
          </p:grpSpPr>
          <p:sp>
            <p:nvSpPr>
              <p:cNvPr id="126" name="Rectangle 125"/>
              <p:cNvSpPr/>
              <p:nvPr/>
            </p:nvSpPr>
            <p:spPr>
              <a:xfrm>
                <a:off x="111895" y="5561372"/>
                <a:ext cx="5745859" cy="4769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TextBox 126"/>
              <p:cNvSpPr txBox="1"/>
              <p:nvPr/>
            </p:nvSpPr>
            <p:spPr>
              <a:xfrm rot="16200000">
                <a:off x="1585924" y="5715860"/>
                <a:ext cx="676616" cy="292388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300" dirty="0" smtClean="0">
                    <a:latin typeface="Arial"/>
                    <a:cs typeface="Arial"/>
                  </a:rPr>
                  <a:t>8 Nov</a:t>
                </a:r>
                <a:endParaRPr lang="en-US" sz="1300" dirty="0">
                  <a:latin typeface="Arial"/>
                  <a:cs typeface="Arial"/>
                </a:endParaRPr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 rot="16200000">
                <a:off x="3227645" y="5744188"/>
                <a:ext cx="733277" cy="292388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300" dirty="0" smtClean="0">
                    <a:latin typeface="Arial"/>
                    <a:cs typeface="Arial"/>
                  </a:rPr>
                  <a:t>10 Nov</a:t>
                </a:r>
                <a:endParaRPr lang="en-US" sz="1300" dirty="0">
                  <a:latin typeface="Arial"/>
                  <a:cs typeface="Arial"/>
                </a:endParaRPr>
              </a:p>
            </p:txBody>
          </p:sp>
          <p:sp>
            <p:nvSpPr>
              <p:cNvPr id="129" name="TextBox 128"/>
              <p:cNvSpPr txBox="1"/>
              <p:nvPr/>
            </p:nvSpPr>
            <p:spPr>
              <a:xfrm rot="16200000">
                <a:off x="750474" y="5715589"/>
                <a:ext cx="676616" cy="292388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300" dirty="0">
                    <a:latin typeface="Arial"/>
                    <a:cs typeface="Arial"/>
                  </a:rPr>
                  <a:t>7</a:t>
                </a:r>
                <a:r>
                  <a:rPr lang="en-US" sz="1300" dirty="0" smtClean="0">
                    <a:latin typeface="Arial"/>
                    <a:cs typeface="Arial"/>
                  </a:rPr>
                  <a:t> Nov</a:t>
                </a:r>
                <a:endParaRPr lang="en-US" sz="1300" dirty="0">
                  <a:latin typeface="Arial"/>
                  <a:cs typeface="Arial"/>
                </a:endParaRPr>
              </a:p>
            </p:txBody>
          </p:sp>
          <p:sp>
            <p:nvSpPr>
              <p:cNvPr id="130" name="TextBox 129"/>
              <p:cNvSpPr txBox="1"/>
              <p:nvPr/>
            </p:nvSpPr>
            <p:spPr>
              <a:xfrm rot="16200000">
                <a:off x="2410516" y="5715320"/>
                <a:ext cx="676616" cy="292388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300" dirty="0" smtClean="0">
                    <a:latin typeface="Arial"/>
                    <a:cs typeface="Arial"/>
                  </a:rPr>
                  <a:t>9 Nov</a:t>
                </a:r>
                <a:endParaRPr lang="en-US" sz="1300" dirty="0">
                  <a:latin typeface="Arial"/>
                  <a:cs typeface="Arial"/>
                </a:endParaRPr>
              </a:p>
            </p:txBody>
          </p:sp>
          <p:sp>
            <p:nvSpPr>
              <p:cNvPr id="131" name="TextBox 130"/>
              <p:cNvSpPr txBox="1"/>
              <p:nvPr/>
            </p:nvSpPr>
            <p:spPr>
              <a:xfrm rot="16200000">
                <a:off x="4043013" y="5758277"/>
                <a:ext cx="761998" cy="292388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300" dirty="0" smtClean="0">
                    <a:latin typeface="Arial"/>
                    <a:cs typeface="Arial"/>
                  </a:rPr>
                  <a:t>11 Nov</a:t>
                </a:r>
                <a:endParaRPr lang="en-US" sz="1300" dirty="0">
                  <a:latin typeface="Arial"/>
                  <a:cs typeface="Arial"/>
                </a:endParaRPr>
              </a:p>
            </p:txBody>
          </p:sp>
          <p:sp>
            <p:nvSpPr>
              <p:cNvPr id="132" name="TextBox 131"/>
              <p:cNvSpPr txBox="1"/>
              <p:nvPr/>
            </p:nvSpPr>
            <p:spPr>
              <a:xfrm rot="16200000">
                <a:off x="4874357" y="5756821"/>
                <a:ext cx="761998" cy="292388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300" dirty="0" smtClean="0">
                    <a:latin typeface="Arial"/>
                    <a:cs typeface="Arial"/>
                  </a:rPr>
                  <a:t>12 Nov</a:t>
                </a:r>
                <a:endParaRPr lang="en-US" sz="1300" dirty="0">
                  <a:latin typeface="Arial"/>
                  <a:cs typeface="Arial"/>
                </a:endParaRPr>
              </a:p>
            </p:txBody>
          </p:sp>
          <p:cxnSp>
            <p:nvCxnSpPr>
              <p:cNvPr id="133" name="Straight Connector 132"/>
              <p:cNvCxnSpPr/>
              <p:nvPr/>
            </p:nvCxnSpPr>
            <p:spPr>
              <a:xfrm>
                <a:off x="1103253" y="5441509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>
              <a:xfrm>
                <a:off x="1936888" y="5440630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/>
              <p:nvPr/>
            </p:nvCxnSpPr>
            <p:spPr>
              <a:xfrm>
                <a:off x="2769074" y="5439758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/>
              <p:cNvCxnSpPr/>
              <p:nvPr/>
            </p:nvCxnSpPr>
            <p:spPr>
              <a:xfrm>
                <a:off x="3604094" y="5440627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/>
              <p:cNvCxnSpPr/>
              <p:nvPr/>
            </p:nvCxnSpPr>
            <p:spPr>
              <a:xfrm>
                <a:off x="4437729" y="5439748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/>
              <p:cNvCxnSpPr/>
              <p:nvPr/>
            </p:nvCxnSpPr>
            <p:spPr>
              <a:xfrm>
                <a:off x="5268910" y="5438876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/>
              <p:cNvCxnSpPr/>
              <p:nvPr/>
            </p:nvCxnSpPr>
            <p:spPr>
              <a:xfrm>
                <a:off x="491090" y="5444875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/>
              <p:cNvCxnSpPr/>
              <p:nvPr/>
            </p:nvCxnSpPr>
            <p:spPr>
              <a:xfrm>
                <a:off x="1324724" y="5443995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/>
              <p:cNvCxnSpPr/>
              <p:nvPr/>
            </p:nvCxnSpPr>
            <p:spPr>
              <a:xfrm>
                <a:off x="2156910" y="5443123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/>
              <p:cNvCxnSpPr/>
              <p:nvPr/>
            </p:nvCxnSpPr>
            <p:spPr>
              <a:xfrm>
                <a:off x="2991930" y="5443992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/>
              <p:cNvCxnSpPr/>
              <p:nvPr/>
            </p:nvCxnSpPr>
            <p:spPr>
              <a:xfrm>
                <a:off x="3825565" y="5443113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/>
              <p:cNvCxnSpPr/>
              <p:nvPr/>
            </p:nvCxnSpPr>
            <p:spPr>
              <a:xfrm>
                <a:off x="4656746" y="5442241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/>
              <p:cNvCxnSpPr/>
              <p:nvPr/>
            </p:nvCxnSpPr>
            <p:spPr>
              <a:xfrm>
                <a:off x="889706" y="5441771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/>
              <p:cNvCxnSpPr/>
              <p:nvPr/>
            </p:nvCxnSpPr>
            <p:spPr>
              <a:xfrm>
                <a:off x="1723340" y="5440891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/>
              <p:cNvCxnSpPr/>
              <p:nvPr/>
            </p:nvCxnSpPr>
            <p:spPr>
              <a:xfrm>
                <a:off x="2565004" y="5440019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/>
              <p:cNvCxnSpPr/>
              <p:nvPr/>
            </p:nvCxnSpPr>
            <p:spPr>
              <a:xfrm>
                <a:off x="3390546" y="5440888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/>
              <p:cNvCxnSpPr/>
              <p:nvPr/>
            </p:nvCxnSpPr>
            <p:spPr>
              <a:xfrm>
                <a:off x="4224181" y="5440009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/>
              <p:cNvCxnSpPr/>
              <p:nvPr/>
            </p:nvCxnSpPr>
            <p:spPr>
              <a:xfrm>
                <a:off x="5055362" y="5439137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/>
              <p:cNvCxnSpPr/>
              <p:nvPr/>
            </p:nvCxnSpPr>
            <p:spPr>
              <a:xfrm>
                <a:off x="688846" y="5441761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/>
              <p:cNvCxnSpPr/>
              <p:nvPr/>
            </p:nvCxnSpPr>
            <p:spPr>
              <a:xfrm>
                <a:off x="1522480" y="5440881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/>
              <p:cNvCxnSpPr/>
              <p:nvPr/>
            </p:nvCxnSpPr>
            <p:spPr>
              <a:xfrm>
                <a:off x="2354666" y="5440009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/>
              <p:cNvCxnSpPr/>
              <p:nvPr/>
            </p:nvCxnSpPr>
            <p:spPr>
              <a:xfrm>
                <a:off x="3189686" y="5440878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/>
              <p:cNvCxnSpPr/>
              <p:nvPr/>
            </p:nvCxnSpPr>
            <p:spPr>
              <a:xfrm>
                <a:off x="4023321" y="5439999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/>
              <p:cNvCxnSpPr/>
              <p:nvPr/>
            </p:nvCxnSpPr>
            <p:spPr>
              <a:xfrm>
                <a:off x="4854502" y="5439127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/>
              <p:cNvCxnSpPr/>
              <p:nvPr/>
            </p:nvCxnSpPr>
            <p:spPr>
              <a:xfrm>
                <a:off x="5686963" y="5435762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/>
              <p:cNvCxnSpPr/>
              <p:nvPr/>
            </p:nvCxnSpPr>
            <p:spPr>
              <a:xfrm>
                <a:off x="5486373" y="5436023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2" name="Group 111"/>
            <p:cNvGrpSpPr/>
            <p:nvPr/>
          </p:nvGrpSpPr>
          <p:grpSpPr>
            <a:xfrm>
              <a:off x="1" y="853999"/>
              <a:ext cx="6200286" cy="3638232"/>
              <a:chOff x="1" y="853999"/>
              <a:chExt cx="6200286" cy="3638232"/>
            </a:xfrm>
          </p:grpSpPr>
          <p:sp>
            <p:nvSpPr>
              <p:cNvPr id="121" name="Rectangle 120"/>
              <p:cNvSpPr/>
              <p:nvPr/>
            </p:nvSpPr>
            <p:spPr>
              <a:xfrm>
                <a:off x="667804" y="853999"/>
                <a:ext cx="4784111" cy="5100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TextBox 122"/>
              <p:cNvSpPr txBox="1"/>
              <p:nvPr/>
            </p:nvSpPr>
            <p:spPr>
              <a:xfrm rot="5400000">
                <a:off x="5013463" y="3305407"/>
                <a:ext cx="2050483" cy="323165"/>
              </a:xfrm>
              <a:prstGeom prst="rect">
                <a:avLst/>
              </a:prstGeom>
              <a:solidFill>
                <a:srgbClr val="FFFFFF"/>
              </a:solidFill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00" dirty="0" smtClean="0">
                    <a:latin typeface="Arial"/>
                    <a:cs typeface="Arial"/>
                  </a:rPr>
                  <a:t> PV3/PV2</a:t>
                </a:r>
                <a:endParaRPr lang="en-US" sz="1500" dirty="0">
                  <a:latin typeface="Arial"/>
                  <a:cs typeface="Arial"/>
                </a:endParaRPr>
              </a:p>
            </p:txBody>
          </p:sp>
          <p:sp>
            <p:nvSpPr>
              <p:cNvPr id="124" name="Rectangle 123"/>
              <p:cNvSpPr/>
              <p:nvPr/>
            </p:nvSpPr>
            <p:spPr>
              <a:xfrm>
                <a:off x="1" y="2919004"/>
                <a:ext cx="199039" cy="8908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TextBox 124"/>
              <p:cNvSpPr txBox="1"/>
              <p:nvPr/>
            </p:nvSpPr>
            <p:spPr>
              <a:xfrm rot="16200000">
                <a:off x="-271976" y="3357349"/>
                <a:ext cx="829205" cy="276999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>
                    <a:latin typeface="Arial"/>
                    <a:cs typeface="Arial"/>
                  </a:rPr>
                  <a:t>PVU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</p:grpSp>
      </p:grpSp>
      <p:sp>
        <p:nvSpPr>
          <p:cNvPr id="69" name="TextBox 68"/>
          <p:cNvSpPr txBox="1"/>
          <p:nvPr/>
        </p:nvSpPr>
        <p:spPr>
          <a:xfrm>
            <a:off x="304799" y="-208240"/>
            <a:ext cx="86958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/>
            </a:r>
            <a:br>
              <a:rPr lang="en-US" sz="1500" b="1" dirty="0" smtClean="0"/>
            </a:br>
            <a:r>
              <a:rPr lang="en-US" sz="3300" b="1" dirty="0" smtClean="0">
                <a:latin typeface="Arial" pitchFamily="34" charset="0"/>
                <a:cs typeface="Arial" pitchFamily="34" charset="0"/>
              </a:rPr>
              <a:t>STC Identification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492643" y="4981797"/>
            <a:ext cx="538622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Arial"/>
                <a:cs typeface="Arial"/>
              </a:rPr>
              <a:t>      </a:t>
            </a:r>
            <a:r>
              <a:rPr lang="en-US" sz="1500" dirty="0" smtClean="0">
                <a:solidFill>
                  <a:srgbClr val="696969"/>
                </a:solidFill>
                <a:latin typeface="Arial"/>
                <a:cs typeface="Arial"/>
              </a:rPr>
              <a:t> EX     </a:t>
            </a:r>
            <a:r>
              <a:rPr lang="en-US" sz="800" dirty="0" smtClean="0">
                <a:solidFill>
                  <a:srgbClr val="696969"/>
                </a:solidFill>
                <a:latin typeface="Arial"/>
                <a:cs typeface="Arial"/>
              </a:rPr>
              <a:t>            </a:t>
            </a:r>
            <a:r>
              <a:rPr lang="en-US" sz="1500" dirty="0" smtClean="0">
                <a:solidFill>
                  <a:srgbClr val="696969"/>
                </a:solidFill>
                <a:latin typeface="Arial"/>
                <a:cs typeface="Arial"/>
              </a:rPr>
              <a:t>LO</a:t>
            </a:r>
            <a:r>
              <a:rPr lang="en-US" sz="600" dirty="0" smtClean="0">
                <a:solidFill>
                  <a:srgbClr val="696969"/>
                </a:solidFill>
                <a:latin typeface="Arial"/>
                <a:cs typeface="Arial"/>
              </a:rPr>
              <a:t>        </a:t>
            </a:r>
            <a:r>
              <a:rPr lang="en-US" sz="1500" dirty="0" smtClean="0">
                <a:solidFill>
                  <a:srgbClr val="696969"/>
                </a:solidFill>
                <a:latin typeface="Arial"/>
                <a:cs typeface="Arial"/>
              </a:rPr>
              <a:t>SS                  </a:t>
            </a:r>
            <a:r>
              <a:rPr lang="en-US" sz="600" dirty="0" smtClean="0">
                <a:solidFill>
                  <a:srgbClr val="696969"/>
                </a:solidFill>
                <a:latin typeface="Arial"/>
                <a:cs typeface="Arial"/>
              </a:rPr>
              <a:t>                 </a:t>
            </a:r>
            <a:r>
              <a:rPr lang="en-US" sz="1500" dirty="0" smtClean="0">
                <a:solidFill>
                  <a:srgbClr val="696969"/>
                </a:solidFill>
                <a:latin typeface="Arial"/>
                <a:cs typeface="Arial"/>
              </a:rPr>
              <a:t>TS                  </a:t>
            </a:r>
            <a:r>
              <a:rPr lang="en-US" sz="800" dirty="0" smtClean="0">
                <a:solidFill>
                  <a:srgbClr val="696969"/>
                </a:solidFill>
                <a:latin typeface="Arial"/>
                <a:cs typeface="Arial"/>
              </a:rPr>
              <a:t>            </a:t>
            </a:r>
            <a:r>
              <a:rPr lang="en-US" sz="1500" dirty="0" smtClean="0">
                <a:solidFill>
                  <a:srgbClr val="696969"/>
                </a:solidFill>
                <a:latin typeface="Arial"/>
                <a:cs typeface="Arial"/>
              </a:rPr>
              <a:t>EX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526682" y="2663555"/>
            <a:ext cx="829205" cy="323165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solidFill>
                  <a:srgbClr val="FF0000"/>
                </a:solidFill>
                <a:latin typeface="Arial"/>
                <a:cs typeface="Arial"/>
              </a:rPr>
              <a:t>PV3</a:t>
            </a:r>
            <a:endParaRPr lang="en-US" sz="15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529379" y="2875722"/>
            <a:ext cx="829205" cy="323165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solidFill>
                  <a:srgbClr val="FF0000"/>
                </a:solidFill>
                <a:latin typeface="Arial"/>
                <a:cs typeface="Arial"/>
              </a:rPr>
              <a:t>PV2</a:t>
            </a:r>
            <a:endParaRPr lang="en-US" sz="15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86" name="Straight Connector 85"/>
          <p:cNvCxnSpPr/>
          <p:nvPr/>
        </p:nvCxnSpPr>
        <p:spPr>
          <a:xfrm flipH="1">
            <a:off x="731964" y="2936065"/>
            <a:ext cx="403412" cy="0"/>
          </a:xfrm>
          <a:prstGeom prst="line">
            <a:avLst/>
          </a:prstGeom>
          <a:ln w="190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529752" y="3313807"/>
            <a:ext cx="829205" cy="293786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PV2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525270" y="3845747"/>
            <a:ext cx="829205" cy="323165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PV1</a:t>
            </a:r>
            <a:endParaRPr lang="en-US" sz="15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526763" y="1759075"/>
            <a:ext cx="829205" cy="323165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solidFill>
                  <a:srgbClr val="239B23"/>
                </a:solidFill>
                <a:latin typeface="Arial"/>
                <a:cs typeface="Arial"/>
              </a:rPr>
              <a:t>PV3</a:t>
            </a:r>
            <a:endParaRPr lang="en-US" sz="1500" dirty="0">
              <a:solidFill>
                <a:srgbClr val="239B23"/>
              </a:solidFill>
              <a:latin typeface="Arial"/>
              <a:cs typeface="Arial"/>
            </a:endParaRPr>
          </a:p>
        </p:txBody>
      </p:sp>
      <p:grpSp>
        <p:nvGrpSpPr>
          <p:cNvPr id="74" name="Group 73"/>
          <p:cNvGrpSpPr/>
          <p:nvPr/>
        </p:nvGrpSpPr>
        <p:grpSpPr>
          <a:xfrm>
            <a:off x="673727" y="6047520"/>
            <a:ext cx="5500301" cy="1011429"/>
            <a:chOff x="673727" y="6047520"/>
            <a:chExt cx="5500301" cy="1011429"/>
          </a:xfrm>
        </p:grpSpPr>
        <p:sp>
          <p:nvSpPr>
            <p:cNvPr id="75" name="Rectangle 74"/>
            <p:cNvSpPr/>
            <p:nvPr/>
          </p:nvSpPr>
          <p:spPr>
            <a:xfrm>
              <a:off x="815114" y="6435077"/>
              <a:ext cx="502339" cy="255887"/>
            </a:xfrm>
            <a:prstGeom prst="rect">
              <a:avLst/>
            </a:prstGeom>
            <a:solidFill>
              <a:srgbClr val="008000">
                <a:alpha val="22000"/>
              </a:srgbClr>
            </a:solid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3033746" y="6435840"/>
              <a:ext cx="502339" cy="255887"/>
            </a:xfrm>
            <a:prstGeom prst="rect">
              <a:avLst/>
            </a:prstGeom>
            <a:solidFill>
              <a:srgbClr val="FF0000">
                <a:alpha val="19000"/>
              </a:srgbClr>
            </a:solid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3034497" y="6141970"/>
              <a:ext cx="502339" cy="255887"/>
            </a:xfrm>
            <a:prstGeom prst="rect">
              <a:avLst/>
            </a:prstGeom>
            <a:solidFill>
              <a:srgbClr val="0000FF">
                <a:alpha val="20000"/>
              </a:srgbClr>
            </a:solid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308749" y="6065606"/>
              <a:ext cx="2198146" cy="9810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500" dirty="0" smtClean="0">
                  <a:latin typeface="Arial"/>
                  <a:cs typeface="Arial"/>
                </a:rPr>
                <a:t>=  Extratropical      </a:t>
              </a:r>
              <a:r>
                <a:rPr lang="en-US" sz="15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   	</a:t>
              </a:r>
              <a:r>
                <a:rPr lang="en-US" sz="15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/>
              </a:r>
              <a:br>
                <a:rPr lang="en-US" sz="15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</a:br>
              <a:r>
                <a:rPr lang="en-US" sz="1500" dirty="0" smtClean="0">
                  <a:latin typeface="Arial"/>
                  <a:cs typeface="Arial"/>
                </a:rPr>
                <a:t>=  </a:t>
              </a:r>
              <a:r>
                <a:rPr lang="en-US" sz="1500" dirty="0">
                  <a:latin typeface="Arial"/>
                  <a:cs typeface="Arial"/>
                </a:rPr>
                <a:t>Low pressure</a:t>
              </a:r>
              <a:r>
                <a:rPr lang="en-US" sz="1500" dirty="0" smtClean="0">
                  <a:latin typeface="Arial"/>
                  <a:cs typeface="Arial"/>
                </a:rPr>
                <a:t>        		</a:t>
              </a:r>
              <a:endPara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815865" y="6141207"/>
              <a:ext cx="502339" cy="255887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3527351" y="6066370"/>
              <a:ext cx="2646677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500" dirty="0" smtClean="0">
                  <a:latin typeface="Arial"/>
                  <a:cs typeface="Arial"/>
                </a:rPr>
                <a:t>=  Subtropical storm      </a:t>
              </a:r>
              <a:r>
                <a:rPr lang="en-US" sz="15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   </a:t>
              </a:r>
              <a:r>
                <a:rPr lang="en-US" sz="15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/>
              </a:r>
              <a:br>
                <a:rPr lang="en-US" sz="15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</a:br>
              <a:r>
                <a:rPr lang="en-US" sz="1500" dirty="0" smtClean="0">
                  <a:latin typeface="Arial"/>
                  <a:cs typeface="Arial"/>
                </a:rPr>
                <a:t>=  Tropical storm		</a:t>
              </a:r>
              <a:endPara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2901846" y="6048283"/>
              <a:ext cx="758247" cy="6809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5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SS</a:t>
              </a:r>
            </a:p>
            <a:p>
              <a:pPr algn="ctr">
                <a:lnSpc>
                  <a:spcPct val="130000"/>
                </a:lnSpc>
              </a:pPr>
              <a:r>
                <a:rPr lang="en-US" sz="15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TS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673727" y="6047520"/>
              <a:ext cx="758247" cy="6809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5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EX</a:t>
              </a:r>
            </a:p>
            <a:p>
              <a:pPr algn="ctr">
                <a:lnSpc>
                  <a:spcPct val="130000"/>
                </a:lnSpc>
              </a:pPr>
              <a:r>
                <a:rPr lang="en-US" sz="15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LO</a:t>
              </a:r>
            </a:p>
          </p:txBody>
        </p:sp>
      </p:grpSp>
      <p:sp>
        <p:nvSpPr>
          <p:cNvPr id="87" name="TextBox 86"/>
          <p:cNvSpPr txBox="1"/>
          <p:nvPr/>
        </p:nvSpPr>
        <p:spPr>
          <a:xfrm>
            <a:off x="1904889" y="863733"/>
            <a:ext cx="37720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Arial"/>
                <a:cs typeface="Arial"/>
              </a:rPr>
              <a:t>STC Sean (2011)</a:t>
            </a:r>
            <a:endParaRPr lang="en-US" sz="2200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89" name="Content Placeholder 2"/>
          <p:cNvSpPr txBox="1">
            <a:spLocks/>
          </p:cNvSpPr>
          <p:nvPr/>
        </p:nvSpPr>
        <p:spPr>
          <a:xfrm>
            <a:off x="6334279" y="1366606"/>
            <a:ext cx="2850501" cy="31713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-182880"/>
            <a:r>
              <a:rPr lang="en-US" sz="1800" b="1" dirty="0">
                <a:solidFill>
                  <a:srgbClr val="28A726"/>
                </a:solidFill>
                <a:latin typeface="Arial" pitchFamily="34" charset="0"/>
                <a:cs typeface="Arial" pitchFamily="34" charset="0"/>
              </a:rPr>
              <a:t>PV3</a:t>
            </a:r>
            <a:r>
              <a:rPr 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&gt; 0 and </a:t>
            </a:r>
            <a:r>
              <a:rPr lang="en-US" sz="1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PV2</a:t>
            </a:r>
            <a:r>
              <a:rPr 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&gt; 0 </a:t>
            </a:r>
            <a:br>
              <a:rPr 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at t 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=</a:t>
            </a:r>
            <a:r>
              <a:rPr 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>
                <a:latin typeface="Arial"/>
                <a:cs typeface="Arial"/>
              </a:rPr>
              <a:t>t</a:t>
            </a:r>
            <a:r>
              <a:rPr lang="en-US" sz="1800" baseline="-25000" dirty="0">
                <a:latin typeface="Arial"/>
                <a:cs typeface="Arial"/>
              </a:rPr>
              <a:t>0</a:t>
            </a:r>
            <a:r>
              <a:rPr lang="en-US" sz="1100" baseline="-25000" dirty="0">
                <a:latin typeface="Arial"/>
                <a:cs typeface="Arial"/>
              </a:rPr>
              <a:t> </a:t>
            </a:r>
            <a:endParaRPr lang="en-US" sz="11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182880" indent="-182880"/>
            <a:endParaRPr lang="en-US" sz="13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182880" indent="-182880"/>
            <a:r>
              <a:rPr lang="en-US" sz="1800" b="1" dirty="0">
                <a:solidFill>
                  <a:srgbClr val="28A726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en-US" sz="1800" b="1" dirty="0" smtClean="0">
                <a:solidFill>
                  <a:srgbClr val="28A726"/>
                </a:solidFill>
                <a:latin typeface="Arial" pitchFamily="34" charset="0"/>
                <a:cs typeface="Arial" pitchFamily="34" charset="0"/>
              </a:rPr>
              <a:t>(PV3)/</a:t>
            </a:r>
            <a:r>
              <a:rPr lang="en-US" sz="1800" b="1" dirty="0" err="1" smtClean="0">
                <a:solidFill>
                  <a:srgbClr val="28A726"/>
                </a:solidFill>
                <a:latin typeface="Arial" pitchFamily="34" charset="0"/>
                <a:cs typeface="Arial" pitchFamily="34" charset="0"/>
              </a:rPr>
              <a:t>dt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&lt; 0 at </a:t>
            </a:r>
            <a:br>
              <a:rPr 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 = </a:t>
            </a:r>
            <a:r>
              <a:rPr lang="en-US" sz="1800" dirty="0">
                <a:latin typeface="Arial"/>
                <a:cs typeface="Arial"/>
              </a:rPr>
              <a:t>t</a:t>
            </a:r>
            <a:r>
              <a:rPr lang="en-US" sz="1800" baseline="-25000" dirty="0">
                <a:latin typeface="Arial"/>
                <a:cs typeface="Arial"/>
              </a:rPr>
              <a:t>0 </a:t>
            </a:r>
            <a:r>
              <a:rPr lang="en-US" sz="1800" dirty="0">
                <a:latin typeface="Arial"/>
                <a:cs typeface="Arial"/>
              </a:rPr>
              <a:t>+ 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6 h</a:t>
            </a:r>
            <a:r>
              <a:rPr 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and </a:t>
            </a:r>
            <a:r>
              <a:rPr lang="en-US" sz="1800" dirty="0">
                <a:latin typeface="Arial"/>
                <a:cs typeface="Arial"/>
              </a:rPr>
              <a:t>t</a:t>
            </a:r>
            <a:r>
              <a:rPr lang="en-US" sz="1800" baseline="-25000" dirty="0">
                <a:latin typeface="Arial"/>
                <a:cs typeface="Arial"/>
              </a:rPr>
              <a:t>0 </a:t>
            </a:r>
            <a:r>
              <a:rPr lang="en-US" sz="1800" dirty="0">
                <a:latin typeface="Arial"/>
                <a:cs typeface="Arial"/>
              </a:rPr>
              <a:t>+ 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12 h</a:t>
            </a:r>
            <a:endParaRPr lang="en-US" sz="11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182880" indent="-182880"/>
            <a:endParaRPr lang="en-US" sz="13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0" name="Oval 89"/>
          <p:cNvSpPr/>
          <p:nvPr/>
        </p:nvSpPr>
        <p:spPr>
          <a:xfrm>
            <a:off x="6433208" y="1535761"/>
            <a:ext cx="62332" cy="596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6432544" y="2361384"/>
            <a:ext cx="62332" cy="596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5892800" y="802640"/>
            <a:ext cx="406400" cy="21742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/>
          <p:cNvSpPr/>
          <p:nvPr/>
        </p:nvSpPr>
        <p:spPr>
          <a:xfrm>
            <a:off x="5872480" y="3840480"/>
            <a:ext cx="406400" cy="29362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/>
          <p:cNvSpPr/>
          <p:nvPr/>
        </p:nvSpPr>
        <p:spPr>
          <a:xfrm>
            <a:off x="0" y="843280"/>
            <a:ext cx="233680" cy="23469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/>
          <p:cNvSpPr/>
          <p:nvPr/>
        </p:nvSpPr>
        <p:spPr>
          <a:xfrm>
            <a:off x="0" y="3657600"/>
            <a:ext cx="172720" cy="3200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5" name="Group 104"/>
          <p:cNvGrpSpPr/>
          <p:nvPr/>
        </p:nvGrpSpPr>
        <p:grpSpPr>
          <a:xfrm>
            <a:off x="488994" y="3234569"/>
            <a:ext cx="4600585" cy="962752"/>
            <a:chOff x="488994" y="3234569"/>
            <a:chExt cx="4600585" cy="962752"/>
          </a:xfrm>
        </p:grpSpPr>
        <p:sp>
          <p:nvSpPr>
            <p:cNvPr id="106" name="Freeform 105"/>
            <p:cNvSpPr/>
            <p:nvPr/>
          </p:nvSpPr>
          <p:spPr>
            <a:xfrm>
              <a:off x="488994" y="3810189"/>
              <a:ext cx="2853321" cy="387132"/>
            </a:xfrm>
            <a:custGeom>
              <a:avLst/>
              <a:gdLst>
                <a:gd name="connsiteX0" fmla="*/ 0 w 3816862"/>
                <a:gd name="connsiteY0" fmla="*/ 339589 h 516175"/>
                <a:gd name="connsiteX1" fmla="*/ 101874 w 3816862"/>
                <a:gd name="connsiteY1" fmla="*/ 387131 h 516175"/>
                <a:gd name="connsiteX2" fmla="*/ 210539 w 3816862"/>
                <a:gd name="connsiteY2" fmla="*/ 427882 h 516175"/>
                <a:gd name="connsiteX3" fmla="*/ 373536 w 3816862"/>
                <a:gd name="connsiteY3" fmla="*/ 434674 h 516175"/>
                <a:gd name="connsiteX4" fmla="*/ 509368 w 3816862"/>
                <a:gd name="connsiteY4" fmla="*/ 434674 h 516175"/>
                <a:gd name="connsiteX5" fmla="*/ 638408 w 3816862"/>
                <a:gd name="connsiteY5" fmla="*/ 434674 h 516175"/>
                <a:gd name="connsiteX6" fmla="*/ 814988 w 3816862"/>
                <a:gd name="connsiteY6" fmla="*/ 482216 h 516175"/>
                <a:gd name="connsiteX7" fmla="*/ 930445 w 3816862"/>
                <a:gd name="connsiteY7" fmla="*/ 502592 h 516175"/>
                <a:gd name="connsiteX8" fmla="*/ 1039110 w 3816862"/>
                <a:gd name="connsiteY8" fmla="*/ 516175 h 516175"/>
                <a:gd name="connsiteX9" fmla="*/ 1202108 w 3816862"/>
                <a:gd name="connsiteY9" fmla="*/ 495800 h 516175"/>
                <a:gd name="connsiteX10" fmla="*/ 1378689 w 3816862"/>
                <a:gd name="connsiteY10" fmla="*/ 448257 h 516175"/>
                <a:gd name="connsiteX11" fmla="*/ 1487354 w 3816862"/>
                <a:gd name="connsiteY11" fmla="*/ 407507 h 516175"/>
                <a:gd name="connsiteX12" fmla="*/ 1629977 w 3816862"/>
                <a:gd name="connsiteY12" fmla="*/ 366756 h 516175"/>
                <a:gd name="connsiteX13" fmla="*/ 1731850 w 3816862"/>
                <a:gd name="connsiteY13" fmla="*/ 346381 h 516175"/>
                <a:gd name="connsiteX14" fmla="*/ 2017096 w 3816862"/>
                <a:gd name="connsiteY14" fmla="*/ 305630 h 516175"/>
                <a:gd name="connsiteX15" fmla="*/ 2254801 w 3816862"/>
                <a:gd name="connsiteY15" fmla="*/ 271671 h 516175"/>
                <a:gd name="connsiteX16" fmla="*/ 2383841 w 3816862"/>
                <a:gd name="connsiteY16" fmla="*/ 258087 h 516175"/>
                <a:gd name="connsiteX17" fmla="*/ 2553630 w 3816862"/>
                <a:gd name="connsiteY17" fmla="*/ 224129 h 516175"/>
                <a:gd name="connsiteX18" fmla="*/ 2709836 w 3816862"/>
                <a:gd name="connsiteY18" fmla="*/ 176586 h 516175"/>
                <a:gd name="connsiteX19" fmla="*/ 2838876 w 3816862"/>
                <a:gd name="connsiteY19" fmla="*/ 135835 h 516175"/>
                <a:gd name="connsiteX20" fmla="*/ 3035832 w 3816862"/>
                <a:gd name="connsiteY20" fmla="*/ 95085 h 516175"/>
                <a:gd name="connsiteX21" fmla="*/ 3185246 w 3816862"/>
                <a:gd name="connsiteY21" fmla="*/ 81501 h 516175"/>
                <a:gd name="connsiteX22" fmla="*/ 3334661 w 3816862"/>
                <a:gd name="connsiteY22" fmla="*/ 74709 h 516175"/>
                <a:gd name="connsiteX23" fmla="*/ 3484075 w 3816862"/>
                <a:gd name="connsiteY23" fmla="*/ 74709 h 516175"/>
                <a:gd name="connsiteX24" fmla="*/ 3653865 w 3816862"/>
                <a:gd name="connsiteY24" fmla="*/ 40751 h 516175"/>
                <a:gd name="connsiteX25" fmla="*/ 3816862 w 3816862"/>
                <a:gd name="connsiteY25" fmla="*/ 0 h 516175"/>
                <a:gd name="connsiteX0" fmla="*/ 0 w 3816862"/>
                <a:gd name="connsiteY0" fmla="*/ 339589 h 516175"/>
                <a:gd name="connsiteX1" fmla="*/ 101874 w 3816862"/>
                <a:gd name="connsiteY1" fmla="*/ 387131 h 516175"/>
                <a:gd name="connsiteX2" fmla="*/ 210539 w 3816862"/>
                <a:gd name="connsiteY2" fmla="*/ 427882 h 516175"/>
                <a:gd name="connsiteX3" fmla="*/ 373536 w 3816862"/>
                <a:gd name="connsiteY3" fmla="*/ 434674 h 516175"/>
                <a:gd name="connsiteX4" fmla="*/ 509368 w 3816862"/>
                <a:gd name="connsiteY4" fmla="*/ 434674 h 516175"/>
                <a:gd name="connsiteX5" fmla="*/ 638408 w 3816862"/>
                <a:gd name="connsiteY5" fmla="*/ 434674 h 516175"/>
                <a:gd name="connsiteX6" fmla="*/ 814988 w 3816862"/>
                <a:gd name="connsiteY6" fmla="*/ 482216 h 516175"/>
                <a:gd name="connsiteX7" fmla="*/ 930445 w 3816862"/>
                <a:gd name="connsiteY7" fmla="*/ 502592 h 516175"/>
                <a:gd name="connsiteX8" fmla="*/ 1039110 w 3816862"/>
                <a:gd name="connsiteY8" fmla="*/ 516175 h 516175"/>
                <a:gd name="connsiteX9" fmla="*/ 1202108 w 3816862"/>
                <a:gd name="connsiteY9" fmla="*/ 495800 h 516175"/>
                <a:gd name="connsiteX10" fmla="*/ 1378689 w 3816862"/>
                <a:gd name="connsiteY10" fmla="*/ 448257 h 516175"/>
                <a:gd name="connsiteX11" fmla="*/ 1487354 w 3816862"/>
                <a:gd name="connsiteY11" fmla="*/ 407507 h 516175"/>
                <a:gd name="connsiteX12" fmla="*/ 1629977 w 3816862"/>
                <a:gd name="connsiteY12" fmla="*/ 366756 h 516175"/>
                <a:gd name="connsiteX13" fmla="*/ 1731850 w 3816862"/>
                <a:gd name="connsiteY13" fmla="*/ 346381 h 516175"/>
                <a:gd name="connsiteX14" fmla="*/ 2017096 w 3816862"/>
                <a:gd name="connsiteY14" fmla="*/ 305630 h 516175"/>
                <a:gd name="connsiteX15" fmla="*/ 2254801 w 3816862"/>
                <a:gd name="connsiteY15" fmla="*/ 271671 h 516175"/>
                <a:gd name="connsiteX16" fmla="*/ 2383841 w 3816862"/>
                <a:gd name="connsiteY16" fmla="*/ 258087 h 516175"/>
                <a:gd name="connsiteX17" fmla="*/ 2553630 w 3816862"/>
                <a:gd name="connsiteY17" fmla="*/ 224129 h 516175"/>
                <a:gd name="connsiteX18" fmla="*/ 2709836 w 3816862"/>
                <a:gd name="connsiteY18" fmla="*/ 176586 h 516175"/>
                <a:gd name="connsiteX19" fmla="*/ 2838876 w 3816862"/>
                <a:gd name="connsiteY19" fmla="*/ 135835 h 516175"/>
                <a:gd name="connsiteX20" fmla="*/ 3185246 w 3816862"/>
                <a:gd name="connsiteY20" fmla="*/ 81501 h 516175"/>
                <a:gd name="connsiteX21" fmla="*/ 3334661 w 3816862"/>
                <a:gd name="connsiteY21" fmla="*/ 74709 h 516175"/>
                <a:gd name="connsiteX22" fmla="*/ 3484075 w 3816862"/>
                <a:gd name="connsiteY22" fmla="*/ 74709 h 516175"/>
                <a:gd name="connsiteX23" fmla="*/ 3653865 w 3816862"/>
                <a:gd name="connsiteY23" fmla="*/ 40751 h 516175"/>
                <a:gd name="connsiteX24" fmla="*/ 3816862 w 3816862"/>
                <a:gd name="connsiteY24" fmla="*/ 0 h 516175"/>
                <a:gd name="connsiteX0" fmla="*/ 0 w 3816862"/>
                <a:gd name="connsiteY0" fmla="*/ 339589 h 516175"/>
                <a:gd name="connsiteX1" fmla="*/ 101874 w 3816862"/>
                <a:gd name="connsiteY1" fmla="*/ 387131 h 516175"/>
                <a:gd name="connsiteX2" fmla="*/ 210539 w 3816862"/>
                <a:gd name="connsiteY2" fmla="*/ 427882 h 516175"/>
                <a:gd name="connsiteX3" fmla="*/ 373536 w 3816862"/>
                <a:gd name="connsiteY3" fmla="*/ 434674 h 516175"/>
                <a:gd name="connsiteX4" fmla="*/ 509368 w 3816862"/>
                <a:gd name="connsiteY4" fmla="*/ 434674 h 516175"/>
                <a:gd name="connsiteX5" fmla="*/ 638408 w 3816862"/>
                <a:gd name="connsiteY5" fmla="*/ 434674 h 516175"/>
                <a:gd name="connsiteX6" fmla="*/ 814988 w 3816862"/>
                <a:gd name="connsiteY6" fmla="*/ 482216 h 516175"/>
                <a:gd name="connsiteX7" fmla="*/ 930445 w 3816862"/>
                <a:gd name="connsiteY7" fmla="*/ 502592 h 516175"/>
                <a:gd name="connsiteX8" fmla="*/ 1039110 w 3816862"/>
                <a:gd name="connsiteY8" fmla="*/ 516175 h 516175"/>
                <a:gd name="connsiteX9" fmla="*/ 1202108 w 3816862"/>
                <a:gd name="connsiteY9" fmla="*/ 495800 h 516175"/>
                <a:gd name="connsiteX10" fmla="*/ 1378689 w 3816862"/>
                <a:gd name="connsiteY10" fmla="*/ 448257 h 516175"/>
                <a:gd name="connsiteX11" fmla="*/ 1487354 w 3816862"/>
                <a:gd name="connsiteY11" fmla="*/ 407507 h 516175"/>
                <a:gd name="connsiteX12" fmla="*/ 1629977 w 3816862"/>
                <a:gd name="connsiteY12" fmla="*/ 366756 h 516175"/>
                <a:gd name="connsiteX13" fmla="*/ 1731850 w 3816862"/>
                <a:gd name="connsiteY13" fmla="*/ 346381 h 516175"/>
                <a:gd name="connsiteX14" fmla="*/ 2017096 w 3816862"/>
                <a:gd name="connsiteY14" fmla="*/ 305630 h 516175"/>
                <a:gd name="connsiteX15" fmla="*/ 2254801 w 3816862"/>
                <a:gd name="connsiteY15" fmla="*/ 271671 h 516175"/>
                <a:gd name="connsiteX16" fmla="*/ 2383841 w 3816862"/>
                <a:gd name="connsiteY16" fmla="*/ 258087 h 516175"/>
                <a:gd name="connsiteX17" fmla="*/ 2553630 w 3816862"/>
                <a:gd name="connsiteY17" fmla="*/ 224129 h 516175"/>
                <a:gd name="connsiteX18" fmla="*/ 2709836 w 3816862"/>
                <a:gd name="connsiteY18" fmla="*/ 176586 h 516175"/>
                <a:gd name="connsiteX19" fmla="*/ 2838876 w 3816862"/>
                <a:gd name="connsiteY19" fmla="*/ 135835 h 516175"/>
                <a:gd name="connsiteX20" fmla="*/ 3334661 w 3816862"/>
                <a:gd name="connsiteY20" fmla="*/ 74709 h 516175"/>
                <a:gd name="connsiteX21" fmla="*/ 3484075 w 3816862"/>
                <a:gd name="connsiteY21" fmla="*/ 74709 h 516175"/>
                <a:gd name="connsiteX22" fmla="*/ 3653865 w 3816862"/>
                <a:gd name="connsiteY22" fmla="*/ 40751 h 516175"/>
                <a:gd name="connsiteX23" fmla="*/ 3816862 w 3816862"/>
                <a:gd name="connsiteY23" fmla="*/ 0 h 516175"/>
                <a:gd name="connsiteX0" fmla="*/ 0 w 3816862"/>
                <a:gd name="connsiteY0" fmla="*/ 339589 h 516175"/>
                <a:gd name="connsiteX1" fmla="*/ 101874 w 3816862"/>
                <a:gd name="connsiteY1" fmla="*/ 387131 h 516175"/>
                <a:gd name="connsiteX2" fmla="*/ 210539 w 3816862"/>
                <a:gd name="connsiteY2" fmla="*/ 427882 h 516175"/>
                <a:gd name="connsiteX3" fmla="*/ 373536 w 3816862"/>
                <a:gd name="connsiteY3" fmla="*/ 434674 h 516175"/>
                <a:gd name="connsiteX4" fmla="*/ 509368 w 3816862"/>
                <a:gd name="connsiteY4" fmla="*/ 434674 h 516175"/>
                <a:gd name="connsiteX5" fmla="*/ 638408 w 3816862"/>
                <a:gd name="connsiteY5" fmla="*/ 434674 h 516175"/>
                <a:gd name="connsiteX6" fmla="*/ 814988 w 3816862"/>
                <a:gd name="connsiteY6" fmla="*/ 482216 h 516175"/>
                <a:gd name="connsiteX7" fmla="*/ 930445 w 3816862"/>
                <a:gd name="connsiteY7" fmla="*/ 502592 h 516175"/>
                <a:gd name="connsiteX8" fmla="*/ 1039110 w 3816862"/>
                <a:gd name="connsiteY8" fmla="*/ 516175 h 516175"/>
                <a:gd name="connsiteX9" fmla="*/ 1202108 w 3816862"/>
                <a:gd name="connsiteY9" fmla="*/ 495800 h 516175"/>
                <a:gd name="connsiteX10" fmla="*/ 1378689 w 3816862"/>
                <a:gd name="connsiteY10" fmla="*/ 448257 h 516175"/>
                <a:gd name="connsiteX11" fmla="*/ 1487354 w 3816862"/>
                <a:gd name="connsiteY11" fmla="*/ 407507 h 516175"/>
                <a:gd name="connsiteX12" fmla="*/ 1629977 w 3816862"/>
                <a:gd name="connsiteY12" fmla="*/ 366756 h 516175"/>
                <a:gd name="connsiteX13" fmla="*/ 1731850 w 3816862"/>
                <a:gd name="connsiteY13" fmla="*/ 346381 h 516175"/>
                <a:gd name="connsiteX14" fmla="*/ 2017096 w 3816862"/>
                <a:gd name="connsiteY14" fmla="*/ 305630 h 516175"/>
                <a:gd name="connsiteX15" fmla="*/ 2254801 w 3816862"/>
                <a:gd name="connsiteY15" fmla="*/ 271671 h 516175"/>
                <a:gd name="connsiteX16" fmla="*/ 2383841 w 3816862"/>
                <a:gd name="connsiteY16" fmla="*/ 258087 h 516175"/>
                <a:gd name="connsiteX17" fmla="*/ 2553630 w 3816862"/>
                <a:gd name="connsiteY17" fmla="*/ 224129 h 516175"/>
                <a:gd name="connsiteX18" fmla="*/ 2709836 w 3816862"/>
                <a:gd name="connsiteY18" fmla="*/ 176586 h 516175"/>
                <a:gd name="connsiteX19" fmla="*/ 2838876 w 3816862"/>
                <a:gd name="connsiteY19" fmla="*/ 135835 h 516175"/>
                <a:gd name="connsiteX20" fmla="*/ 3484075 w 3816862"/>
                <a:gd name="connsiteY20" fmla="*/ 74709 h 516175"/>
                <a:gd name="connsiteX21" fmla="*/ 3653865 w 3816862"/>
                <a:gd name="connsiteY21" fmla="*/ 40751 h 516175"/>
                <a:gd name="connsiteX22" fmla="*/ 3816862 w 3816862"/>
                <a:gd name="connsiteY22" fmla="*/ 0 h 516175"/>
                <a:gd name="connsiteX0" fmla="*/ 0 w 3816862"/>
                <a:gd name="connsiteY0" fmla="*/ 339589 h 516175"/>
                <a:gd name="connsiteX1" fmla="*/ 101874 w 3816862"/>
                <a:gd name="connsiteY1" fmla="*/ 387131 h 516175"/>
                <a:gd name="connsiteX2" fmla="*/ 210539 w 3816862"/>
                <a:gd name="connsiteY2" fmla="*/ 427882 h 516175"/>
                <a:gd name="connsiteX3" fmla="*/ 373536 w 3816862"/>
                <a:gd name="connsiteY3" fmla="*/ 434674 h 516175"/>
                <a:gd name="connsiteX4" fmla="*/ 509368 w 3816862"/>
                <a:gd name="connsiteY4" fmla="*/ 434674 h 516175"/>
                <a:gd name="connsiteX5" fmla="*/ 638408 w 3816862"/>
                <a:gd name="connsiteY5" fmla="*/ 434674 h 516175"/>
                <a:gd name="connsiteX6" fmla="*/ 814988 w 3816862"/>
                <a:gd name="connsiteY6" fmla="*/ 482216 h 516175"/>
                <a:gd name="connsiteX7" fmla="*/ 930445 w 3816862"/>
                <a:gd name="connsiteY7" fmla="*/ 502592 h 516175"/>
                <a:gd name="connsiteX8" fmla="*/ 1039110 w 3816862"/>
                <a:gd name="connsiteY8" fmla="*/ 516175 h 516175"/>
                <a:gd name="connsiteX9" fmla="*/ 1202108 w 3816862"/>
                <a:gd name="connsiteY9" fmla="*/ 495800 h 516175"/>
                <a:gd name="connsiteX10" fmla="*/ 1378689 w 3816862"/>
                <a:gd name="connsiteY10" fmla="*/ 448257 h 516175"/>
                <a:gd name="connsiteX11" fmla="*/ 1487354 w 3816862"/>
                <a:gd name="connsiteY11" fmla="*/ 407507 h 516175"/>
                <a:gd name="connsiteX12" fmla="*/ 1629977 w 3816862"/>
                <a:gd name="connsiteY12" fmla="*/ 366756 h 516175"/>
                <a:gd name="connsiteX13" fmla="*/ 1731850 w 3816862"/>
                <a:gd name="connsiteY13" fmla="*/ 346381 h 516175"/>
                <a:gd name="connsiteX14" fmla="*/ 2017096 w 3816862"/>
                <a:gd name="connsiteY14" fmla="*/ 305630 h 516175"/>
                <a:gd name="connsiteX15" fmla="*/ 2254801 w 3816862"/>
                <a:gd name="connsiteY15" fmla="*/ 271671 h 516175"/>
                <a:gd name="connsiteX16" fmla="*/ 2383841 w 3816862"/>
                <a:gd name="connsiteY16" fmla="*/ 258087 h 516175"/>
                <a:gd name="connsiteX17" fmla="*/ 2553630 w 3816862"/>
                <a:gd name="connsiteY17" fmla="*/ 224129 h 516175"/>
                <a:gd name="connsiteX18" fmla="*/ 2709836 w 3816862"/>
                <a:gd name="connsiteY18" fmla="*/ 176586 h 516175"/>
                <a:gd name="connsiteX19" fmla="*/ 2838876 w 3816862"/>
                <a:gd name="connsiteY19" fmla="*/ 135835 h 516175"/>
                <a:gd name="connsiteX20" fmla="*/ 3653865 w 3816862"/>
                <a:gd name="connsiteY20" fmla="*/ 40751 h 516175"/>
                <a:gd name="connsiteX21" fmla="*/ 3816862 w 3816862"/>
                <a:gd name="connsiteY21" fmla="*/ 0 h 516175"/>
                <a:gd name="connsiteX0" fmla="*/ 0 w 3816862"/>
                <a:gd name="connsiteY0" fmla="*/ 339589 h 516175"/>
                <a:gd name="connsiteX1" fmla="*/ 101874 w 3816862"/>
                <a:gd name="connsiteY1" fmla="*/ 387131 h 516175"/>
                <a:gd name="connsiteX2" fmla="*/ 210539 w 3816862"/>
                <a:gd name="connsiteY2" fmla="*/ 427882 h 516175"/>
                <a:gd name="connsiteX3" fmla="*/ 373536 w 3816862"/>
                <a:gd name="connsiteY3" fmla="*/ 434674 h 516175"/>
                <a:gd name="connsiteX4" fmla="*/ 509368 w 3816862"/>
                <a:gd name="connsiteY4" fmla="*/ 434674 h 516175"/>
                <a:gd name="connsiteX5" fmla="*/ 638408 w 3816862"/>
                <a:gd name="connsiteY5" fmla="*/ 434674 h 516175"/>
                <a:gd name="connsiteX6" fmla="*/ 814988 w 3816862"/>
                <a:gd name="connsiteY6" fmla="*/ 482216 h 516175"/>
                <a:gd name="connsiteX7" fmla="*/ 930445 w 3816862"/>
                <a:gd name="connsiteY7" fmla="*/ 502592 h 516175"/>
                <a:gd name="connsiteX8" fmla="*/ 1039110 w 3816862"/>
                <a:gd name="connsiteY8" fmla="*/ 516175 h 516175"/>
                <a:gd name="connsiteX9" fmla="*/ 1202108 w 3816862"/>
                <a:gd name="connsiteY9" fmla="*/ 495800 h 516175"/>
                <a:gd name="connsiteX10" fmla="*/ 1378689 w 3816862"/>
                <a:gd name="connsiteY10" fmla="*/ 448257 h 516175"/>
                <a:gd name="connsiteX11" fmla="*/ 1487354 w 3816862"/>
                <a:gd name="connsiteY11" fmla="*/ 407507 h 516175"/>
                <a:gd name="connsiteX12" fmla="*/ 1629977 w 3816862"/>
                <a:gd name="connsiteY12" fmla="*/ 366756 h 516175"/>
                <a:gd name="connsiteX13" fmla="*/ 1731850 w 3816862"/>
                <a:gd name="connsiteY13" fmla="*/ 346381 h 516175"/>
                <a:gd name="connsiteX14" fmla="*/ 2017096 w 3816862"/>
                <a:gd name="connsiteY14" fmla="*/ 305630 h 516175"/>
                <a:gd name="connsiteX15" fmla="*/ 2254801 w 3816862"/>
                <a:gd name="connsiteY15" fmla="*/ 271671 h 516175"/>
                <a:gd name="connsiteX16" fmla="*/ 2383841 w 3816862"/>
                <a:gd name="connsiteY16" fmla="*/ 258087 h 516175"/>
                <a:gd name="connsiteX17" fmla="*/ 2553630 w 3816862"/>
                <a:gd name="connsiteY17" fmla="*/ 224129 h 516175"/>
                <a:gd name="connsiteX18" fmla="*/ 2709836 w 3816862"/>
                <a:gd name="connsiteY18" fmla="*/ 176586 h 516175"/>
                <a:gd name="connsiteX19" fmla="*/ 2838876 w 3816862"/>
                <a:gd name="connsiteY19" fmla="*/ 135835 h 516175"/>
                <a:gd name="connsiteX20" fmla="*/ 3816862 w 3816862"/>
                <a:gd name="connsiteY20" fmla="*/ 0 h 516175"/>
                <a:gd name="connsiteX0" fmla="*/ 0 w 2838876"/>
                <a:gd name="connsiteY0" fmla="*/ 203754 h 380340"/>
                <a:gd name="connsiteX1" fmla="*/ 101874 w 2838876"/>
                <a:gd name="connsiteY1" fmla="*/ 251296 h 380340"/>
                <a:gd name="connsiteX2" fmla="*/ 210539 w 2838876"/>
                <a:gd name="connsiteY2" fmla="*/ 292047 h 380340"/>
                <a:gd name="connsiteX3" fmla="*/ 373536 w 2838876"/>
                <a:gd name="connsiteY3" fmla="*/ 298839 h 380340"/>
                <a:gd name="connsiteX4" fmla="*/ 509368 w 2838876"/>
                <a:gd name="connsiteY4" fmla="*/ 298839 h 380340"/>
                <a:gd name="connsiteX5" fmla="*/ 638408 w 2838876"/>
                <a:gd name="connsiteY5" fmla="*/ 298839 h 380340"/>
                <a:gd name="connsiteX6" fmla="*/ 814988 w 2838876"/>
                <a:gd name="connsiteY6" fmla="*/ 346381 h 380340"/>
                <a:gd name="connsiteX7" fmla="*/ 930445 w 2838876"/>
                <a:gd name="connsiteY7" fmla="*/ 366757 h 380340"/>
                <a:gd name="connsiteX8" fmla="*/ 1039110 w 2838876"/>
                <a:gd name="connsiteY8" fmla="*/ 380340 h 380340"/>
                <a:gd name="connsiteX9" fmla="*/ 1202108 w 2838876"/>
                <a:gd name="connsiteY9" fmla="*/ 359965 h 380340"/>
                <a:gd name="connsiteX10" fmla="*/ 1378689 w 2838876"/>
                <a:gd name="connsiteY10" fmla="*/ 312422 h 380340"/>
                <a:gd name="connsiteX11" fmla="*/ 1487354 w 2838876"/>
                <a:gd name="connsiteY11" fmla="*/ 271672 h 380340"/>
                <a:gd name="connsiteX12" fmla="*/ 1629977 w 2838876"/>
                <a:gd name="connsiteY12" fmla="*/ 230921 h 380340"/>
                <a:gd name="connsiteX13" fmla="*/ 1731850 w 2838876"/>
                <a:gd name="connsiteY13" fmla="*/ 210546 h 380340"/>
                <a:gd name="connsiteX14" fmla="*/ 2017096 w 2838876"/>
                <a:gd name="connsiteY14" fmla="*/ 169795 h 380340"/>
                <a:gd name="connsiteX15" fmla="*/ 2254801 w 2838876"/>
                <a:gd name="connsiteY15" fmla="*/ 135836 h 380340"/>
                <a:gd name="connsiteX16" fmla="*/ 2383841 w 2838876"/>
                <a:gd name="connsiteY16" fmla="*/ 122252 h 380340"/>
                <a:gd name="connsiteX17" fmla="*/ 2553630 w 2838876"/>
                <a:gd name="connsiteY17" fmla="*/ 88294 h 380340"/>
                <a:gd name="connsiteX18" fmla="*/ 2709836 w 2838876"/>
                <a:gd name="connsiteY18" fmla="*/ 40751 h 380340"/>
                <a:gd name="connsiteX19" fmla="*/ 2838876 w 2838876"/>
                <a:gd name="connsiteY19" fmla="*/ 0 h 380340"/>
                <a:gd name="connsiteX0" fmla="*/ 0 w 2838876"/>
                <a:gd name="connsiteY0" fmla="*/ 203754 h 380340"/>
                <a:gd name="connsiteX1" fmla="*/ 101874 w 2838876"/>
                <a:gd name="connsiteY1" fmla="*/ 251296 h 380340"/>
                <a:gd name="connsiteX2" fmla="*/ 210539 w 2838876"/>
                <a:gd name="connsiteY2" fmla="*/ 292047 h 380340"/>
                <a:gd name="connsiteX3" fmla="*/ 373536 w 2838876"/>
                <a:gd name="connsiteY3" fmla="*/ 298839 h 380340"/>
                <a:gd name="connsiteX4" fmla="*/ 509368 w 2838876"/>
                <a:gd name="connsiteY4" fmla="*/ 298839 h 380340"/>
                <a:gd name="connsiteX5" fmla="*/ 638408 w 2838876"/>
                <a:gd name="connsiteY5" fmla="*/ 312423 h 380340"/>
                <a:gd name="connsiteX6" fmla="*/ 814988 w 2838876"/>
                <a:gd name="connsiteY6" fmla="*/ 346381 h 380340"/>
                <a:gd name="connsiteX7" fmla="*/ 930445 w 2838876"/>
                <a:gd name="connsiteY7" fmla="*/ 366757 h 380340"/>
                <a:gd name="connsiteX8" fmla="*/ 1039110 w 2838876"/>
                <a:gd name="connsiteY8" fmla="*/ 380340 h 380340"/>
                <a:gd name="connsiteX9" fmla="*/ 1202108 w 2838876"/>
                <a:gd name="connsiteY9" fmla="*/ 359965 h 380340"/>
                <a:gd name="connsiteX10" fmla="*/ 1378689 w 2838876"/>
                <a:gd name="connsiteY10" fmla="*/ 312422 h 380340"/>
                <a:gd name="connsiteX11" fmla="*/ 1487354 w 2838876"/>
                <a:gd name="connsiteY11" fmla="*/ 271672 h 380340"/>
                <a:gd name="connsiteX12" fmla="*/ 1629977 w 2838876"/>
                <a:gd name="connsiteY12" fmla="*/ 230921 h 380340"/>
                <a:gd name="connsiteX13" fmla="*/ 1731850 w 2838876"/>
                <a:gd name="connsiteY13" fmla="*/ 210546 h 380340"/>
                <a:gd name="connsiteX14" fmla="*/ 2017096 w 2838876"/>
                <a:gd name="connsiteY14" fmla="*/ 169795 h 380340"/>
                <a:gd name="connsiteX15" fmla="*/ 2254801 w 2838876"/>
                <a:gd name="connsiteY15" fmla="*/ 135836 h 380340"/>
                <a:gd name="connsiteX16" fmla="*/ 2383841 w 2838876"/>
                <a:gd name="connsiteY16" fmla="*/ 122252 h 380340"/>
                <a:gd name="connsiteX17" fmla="*/ 2553630 w 2838876"/>
                <a:gd name="connsiteY17" fmla="*/ 88294 h 380340"/>
                <a:gd name="connsiteX18" fmla="*/ 2709836 w 2838876"/>
                <a:gd name="connsiteY18" fmla="*/ 40751 h 380340"/>
                <a:gd name="connsiteX19" fmla="*/ 2838876 w 2838876"/>
                <a:gd name="connsiteY19" fmla="*/ 0 h 380340"/>
                <a:gd name="connsiteX0" fmla="*/ 0 w 2838876"/>
                <a:gd name="connsiteY0" fmla="*/ 203754 h 380340"/>
                <a:gd name="connsiteX1" fmla="*/ 101874 w 2838876"/>
                <a:gd name="connsiteY1" fmla="*/ 251296 h 380340"/>
                <a:gd name="connsiteX2" fmla="*/ 210539 w 2838876"/>
                <a:gd name="connsiteY2" fmla="*/ 292047 h 380340"/>
                <a:gd name="connsiteX3" fmla="*/ 373536 w 2838876"/>
                <a:gd name="connsiteY3" fmla="*/ 298839 h 380340"/>
                <a:gd name="connsiteX4" fmla="*/ 509368 w 2838876"/>
                <a:gd name="connsiteY4" fmla="*/ 298839 h 380340"/>
                <a:gd name="connsiteX5" fmla="*/ 638408 w 2838876"/>
                <a:gd name="connsiteY5" fmla="*/ 312423 h 380340"/>
                <a:gd name="connsiteX6" fmla="*/ 814988 w 2838876"/>
                <a:gd name="connsiteY6" fmla="*/ 346381 h 380340"/>
                <a:gd name="connsiteX7" fmla="*/ 930445 w 2838876"/>
                <a:gd name="connsiteY7" fmla="*/ 366757 h 380340"/>
                <a:gd name="connsiteX8" fmla="*/ 1039110 w 2838876"/>
                <a:gd name="connsiteY8" fmla="*/ 380340 h 380340"/>
                <a:gd name="connsiteX9" fmla="*/ 1202108 w 2838876"/>
                <a:gd name="connsiteY9" fmla="*/ 359965 h 380340"/>
                <a:gd name="connsiteX10" fmla="*/ 1378689 w 2838876"/>
                <a:gd name="connsiteY10" fmla="*/ 312422 h 380340"/>
                <a:gd name="connsiteX11" fmla="*/ 1487354 w 2838876"/>
                <a:gd name="connsiteY11" fmla="*/ 271672 h 380340"/>
                <a:gd name="connsiteX12" fmla="*/ 1629977 w 2838876"/>
                <a:gd name="connsiteY12" fmla="*/ 230921 h 380340"/>
                <a:gd name="connsiteX13" fmla="*/ 1731850 w 2838876"/>
                <a:gd name="connsiteY13" fmla="*/ 210546 h 380340"/>
                <a:gd name="connsiteX14" fmla="*/ 2017096 w 2838876"/>
                <a:gd name="connsiteY14" fmla="*/ 169795 h 380340"/>
                <a:gd name="connsiteX15" fmla="*/ 2254801 w 2838876"/>
                <a:gd name="connsiteY15" fmla="*/ 135836 h 380340"/>
                <a:gd name="connsiteX16" fmla="*/ 2383841 w 2838876"/>
                <a:gd name="connsiteY16" fmla="*/ 122252 h 380340"/>
                <a:gd name="connsiteX17" fmla="*/ 2560421 w 2838876"/>
                <a:gd name="connsiteY17" fmla="*/ 81502 h 380340"/>
                <a:gd name="connsiteX18" fmla="*/ 2709836 w 2838876"/>
                <a:gd name="connsiteY18" fmla="*/ 40751 h 380340"/>
                <a:gd name="connsiteX19" fmla="*/ 2838876 w 2838876"/>
                <a:gd name="connsiteY19" fmla="*/ 0 h 380340"/>
                <a:gd name="connsiteX0" fmla="*/ 0 w 2845667"/>
                <a:gd name="connsiteY0" fmla="*/ 210545 h 387131"/>
                <a:gd name="connsiteX1" fmla="*/ 101874 w 2845667"/>
                <a:gd name="connsiteY1" fmla="*/ 258087 h 387131"/>
                <a:gd name="connsiteX2" fmla="*/ 210539 w 2845667"/>
                <a:gd name="connsiteY2" fmla="*/ 298838 h 387131"/>
                <a:gd name="connsiteX3" fmla="*/ 373536 w 2845667"/>
                <a:gd name="connsiteY3" fmla="*/ 305630 h 387131"/>
                <a:gd name="connsiteX4" fmla="*/ 509368 w 2845667"/>
                <a:gd name="connsiteY4" fmla="*/ 305630 h 387131"/>
                <a:gd name="connsiteX5" fmla="*/ 638408 w 2845667"/>
                <a:gd name="connsiteY5" fmla="*/ 319214 h 387131"/>
                <a:gd name="connsiteX6" fmla="*/ 814988 w 2845667"/>
                <a:gd name="connsiteY6" fmla="*/ 353172 h 387131"/>
                <a:gd name="connsiteX7" fmla="*/ 930445 w 2845667"/>
                <a:gd name="connsiteY7" fmla="*/ 373548 h 387131"/>
                <a:gd name="connsiteX8" fmla="*/ 1039110 w 2845667"/>
                <a:gd name="connsiteY8" fmla="*/ 387131 h 387131"/>
                <a:gd name="connsiteX9" fmla="*/ 1202108 w 2845667"/>
                <a:gd name="connsiteY9" fmla="*/ 366756 h 387131"/>
                <a:gd name="connsiteX10" fmla="*/ 1378689 w 2845667"/>
                <a:gd name="connsiteY10" fmla="*/ 319213 h 387131"/>
                <a:gd name="connsiteX11" fmla="*/ 1487354 w 2845667"/>
                <a:gd name="connsiteY11" fmla="*/ 278463 h 387131"/>
                <a:gd name="connsiteX12" fmla="*/ 1629977 w 2845667"/>
                <a:gd name="connsiteY12" fmla="*/ 237712 h 387131"/>
                <a:gd name="connsiteX13" fmla="*/ 1731850 w 2845667"/>
                <a:gd name="connsiteY13" fmla="*/ 217337 h 387131"/>
                <a:gd name="connsiteX14" fmla="*/ 2017096 w 2845667"/>
                <a:gd name="connsiteY14" fmla="*/ 176586 h 387131"/>
                <a:gd name="connsiteX15" fmla="*/ 2254801 w 2845667"/>
                <a:gd name="connsiteY15" fmla="*/ 142627 h 387131"/>
                <a:gd name="connsiteX16" fmla="*/ 2383841 w 2845667"/>
                <a:gd name="connsiteY16" fmla="*/ 129043 h 387131"/>
                <a:gd name="connsiteX17" fmla="*/ 2560421 w 2845667"/>
                <a:gd name="connsiteY17" fmla="*/ 88293 h 387131"/>
                <a:gd name="connsiteX18" fmla="*/ 2709836 w 2845667"/>
                <a:gd name="connsiteY18" fmla="*/ 47542 h 387131"/>
                <a:gd name="connsiteX19" fmla="*/ 2845667 w 2845667"/>
                <a:gd name="connsiteY19" fmla="*/ 0 h 387131"/>
                <a:gd name="connsiteX0" fmla="*/ 0 w 2850423"/>
                <a:gd name="connsiteY0" fmla="*/ 220059 h 396645"/>
                <a:gd name="connsiteX1" fmla="*/ 101874 w 2850423"/>
                <a:gd name="connsiteY1" fmla="*/ 267601 h 396645"/>
                <a:gd name="connsiteX2" fmla="*/ 210539 w 2850423"/>
                <a:gd name="connsiteY2" fmla="*/ 308352 h 396645"/>
                <a:gd name="connsiteX3" fmla="*/ 373536 w 2850423"/>
                <a:gd name="connsiteY3" fmla="*/ 315144 h 396645"/>
                <a:gd name="connsiteX4" fmla="*/ 509368 w 2850423"/>
                <a:gd name="connsiteY4" fmla="*/ 315144 h 396645"/>
                <a:gd name="connsiteX5" fmla="*/ 638408 w 2850423"/>
                <a:gd name="connsiteY5" fmla="*/ 328728 h 396645"/>
                <a:gd name="connsiteX6" fmla="*/ 814988 w 2850423"/>
                <a:gd name="connsiteY6" fmla="*/ 362686 h 396645"/>
                <a:gd name="connsiteX7" fmla="*/ 930445 w 2850423"/>
                <a:gd name="connsiteY7" fmla="*/ 383062 h 396645"/>
                <a:gd name="connsiteX8" fmla="*/ 1039110 w 2850423"/>
                <a:gd name="connsiteY8" fmla="*/ 396645 h 396645"/>
                <a:gd name="connsiteX9" fmla="*/ 1202108 w 2850423"/>
                <a:gd name="connsiteY9" fmla="*/ 376270 h 396645"/>
                <a:gd name="connsiteX10" fmla="*/ 1378689 w 2850423"/>
                <a:gd name="connsiteY10" fmla="*/ 328727 h 396645"/>
                <a:gd name="connsiteX11" fmla="*/ 1487354 w 2850423"/>
                <a:gd name="connsiteY11" fmla="*/ 287977 h 396645"/>
                <a:gd name="connsiteX12" fmla="*/ 1629977 w 2850423"/>
                <a:gd name="connsiteY12" fmla="*/ 247226 h 396645"/>
                <a:gd name="connsiteX13" fmla="*/ 1731850 w 2850423"/>
                <a:gd name="connsiteY13" fmla="*/ 226851 h 396645"/>
                <a:gd name="connsiteX14" fmla="*/ 2017096 w 2850423"/>
                <a:gd name="connsiteY14" fmla="*/ 186100 h 396645"/>
                <a:gd name="connsiteX15" fmla="*/ 2254801 w 2850423"/>
                <a:gd name="connsiteY15" fmla="*/ 152141 h 396645"/>
                <a:gd name="connsiteX16" fmla="*/ 2383841 w 2850423"/>
                <a:gd name="connsiteY16" fmla="*/ 138557 h 396645"/>
                <a:gd name="connsiteX17" fmla="*/ 2560421 w 2850423"/>
                <a:gd name="connsiteY17" fmla="*/ 97807 h 396645"/>
                <a:gd name="connsiteX18" fmla="*/ 2709836 w 2850423"/>
                <a:gd name="connsiteY18" fmla="*/ 57056 h 396645"/>
                <a:gd name="connsiteX19" fmla="*/ 2850423 w 2850423"/>
                <a:gd name="connsiteY19" fmla="*/ 0 h 396645"/>
                <a:gd name="connsiteX0" fmla="*/ 0 w 2850423"/>
                <a:gd name="connsiteY0" fmla="*/ 220059 h 396645"/>
                <a:gd name="connsiteX1" fmla="*/ 101874 w 2850423"/>
                <a:gd name="connsiteY1" fmla="*/ 267601 h 396645"/>
                <a:gd name="connsiteX2" fmla="*/ 210539 w 2850423"/>
                <a:gd name="connsiteY2" fmla="*/ 308352 h 396645"/>
                <a:gd name="connsiteX3" fmla="*/ 373536 w 2850423"/>
                <a:gd name="connsiteY3" fmla="*/ 315144 h 396645"/>
                <a:gd name="connsiteX4" fmla="*/ 509368 w 2850423"/>
                <a:gd name="connsiteY4" fmla="*/ 315144 h 396645"/>
                <a:gd name="connsiteX5" fmla="*/ 638408 w 2850423"/>
                <a:gd name="connsiteY5" fmla="*/ 328728 h 396645"/>
                <a:gd name="connsiteX6" fmla="*/ 814988 w 2850423"/>
                <a:gd name="connsiteY6" fmla="*/ 362686 h 396645"/>
                <a:gd name="connsiteX7" fmla="*/ 930445 w 2850423"/>
                <a:gd name="connsiteY7" fmla="*/ 383062 h 396645"/>
                <a:gd name="connsiteX8" fmla="*/ 1039110 w 2850423"/>
                <a:gd name="connsiteY8" fmla="*/ 396645 h 396645"/>
                <a:gd name="connsiteX9" fmla="*/ 1202108 w 2850423"/>
                <a:gd name="connsiteY9" fmla="*/ 376270 h 396645"/>
                <a:gd name="connsiteX10" fmla="*/ 1378689 w 2850423"/>
                <a:gd name="connsiteY10" fmla="*/ 328727 h 396645"/>
                <a:gd name="connsiteX11" fmla="*/ 1487354 w 2850423"/>
                <a:gd name="connsiteY11" fmla="*/ 287977 h 396645"/>
                <a:gd name="connsiteX12" fmla="*/ 1629977 w 2850423"/>
                <a:gd name="connsiteY12" fmla="*/ 247226 h 396645"/>
                <a:gd name="connsiteX13" fmla="*/ 1731850 w 2850423"/>
                <a:gd name="connsiteY13" fmla="*/ 226851 h 396645"/>
                <a:gd name="connsiteX14" fmla="*/ 2017096 w 2850423"/>
                <a:gd name="connsiteY14" fmla="*/ 186100 h 396645"/>
                <a:gd name="connsiteX15" fmla="*/ 2254801 w 2850423"/>
                <a:gd name="connsiteY15" fmla="*/ 152141 h 396645"/>
                <a:gd name="connsiteX16" fmla="*/ 2383841 w 2850423"/>
                <a:gd name="connsiteY16" fmla="*/ 138557 h 396645"/>
                <a:gd name="connsiteX17" fmla="*/ 2579448 w 2850423"/>
                <a:gd name="connsiteY17" fmla="*/ 88294 h 396645"/>
                <a:gd name="connsiteX18" fmla="*/ 2709836 w 2850423"/>
                <a:gd name="connsiteY18" fmla="*/ 57056 h 396645"/>
                <a:gd name="connsiteX19" fmla="*/ 2850423 w 2850423"/>
                <a:gd name="connsiteY19" fmla="*/ 0 h 396645"/>
                <a:gd name="connsiteX0" fmla="*/ 0 w 2850423"/>
                <a:gd name="connsiteY0" fmla="*/ 220059 h 396645"/>
                <a:gd name="connsiteX1" fmla="*/ 101874 w 2850423"/>
                <a:gd name="connsiteY1" fmla="*/ 267601 h 396645"/>
                <a:gd name="connsiteX2" fmla="*/ 210539 w 2850423"/>
                <a:gd name="connsiteY2" fmla="*/ 308352 h 396645"/>
                <a:gd name="connsiteX3" fmla="*/ 373536 w 2850423"/>
                <a:gd name="connsiteY3" fmla="*/ 315144 h 396645"/>
                <a:gd name="connsiteX4" fmla="*/ 509368 w 2850423"/>
                <a:gd name="connsiteY4" fmla="*/ 315144 h 396645"/>
                <a:gd name="connsiteX5" fmla="*/ 638408 w 2850423"/>
                <a:gd name="connsiteY5" fmla="*/ 328728 h 396645"/>
                <a:gd name="connsiteX6" fmla="*/ 814988 w 2850423"/>
                <a:gd name="connsiteY6" fmla="*/ 362686 h 396645"/>
                <a:gd name="connsiteX7" fmla="*/ 930445 w 2850423"/>
                <a:gd name="connsiteY7" fmla="*/ 383062 h 396645"/>
                <a:gd name="connsiteX8" fmla="*/ 1039110 w 2850423"/>
                <a:gd name="connsiteY8" fmla="*/ 396645 h 396645"/>
                <a:gd name="connsiteX9" fmla="*/ 1202108 w 2850423"/>
                <a:gd name="connsiteY9" fmla="*/ 376270 h 396645"/>
                <a:gd name="connsiteX10" fmla="*/ 1378689 w 2850423"/>
                <a:gd name="connsiteY10" fmla="*/ 328727 h 396645"/>
                <a:gd name="connsiteX11" fmla="*/ 1487354 w 2850423"/>
                <a:gd name="connsiteY11" fmla="*/ 287977 h 396645"/>
                <a:gd name="connsiteX12" fmla="*/ 1629977 w 2850423"/>
                <a:gd name="connsiteY12" fmla="*/ 247226 h 396645"/>
                <a:gd name="connsiteX13" fmla="*/ 1731850 w 2850423"/>
                <a:gd name="connsiteY13" fmla="*/ 226851 h 396645"/>
                <a:gd name="connsiteX14" fmla="*/ 2017096 w 2850423"/>
                <a:gd name="connsiteY14" fmla="*/ 186100 h 396645"/>
                <a:gd name="connsiteX15" fmla="*/ 2254801 w 2850423"/>
                <a:gd name="connsiteY15" fmla="*/ 152141 h 396645"/>
                <a:gd name="connsiteX16" fmla="*/ 2383841 w 2850423"/>
                <a:gd name="connsiteY16" fmla="*/ 138557 h 396645"/>
                <a:gd name="connsiteX17" fmla="*/ 2579448 w 2850423"/>
                <a:gd name="connsiteY17" fmla="*/ 88294 h 396645"/>
                <a:gd name="connsiteX18" fmla="*/ 2709836 w 2850423"/>
                <a:gd name="connsiteY18" fmla="*/ 57056 h 396645"/>
                <a:gd name="connsiteX19" fmla="*/ 2850423 w 2850423"/>
                <a:gd name="connsiteY19" fmla="*/ 0 h 396645"/>
                <a:gd name="connsiteX0" fmla="*/ 0 w 2850423"/>
                <a:gd name="connsiteY0" fmla="*/ 220059 h 396645"/>
                <a:gd name="connsiteX1" fmla="*/ 101874 w 2850423"/>
                <a:gd name="connsiteY1" fmla="*/ 267601 h 396645"/>
                <a:gd name="connsiteX2" fmla="*/ 210539 w 2850423"/>
                <a:gd name="connsiteY2" fmla="*/ 308352 h 396645"/>
                <a:gd name="connsiteX3" fmla="*/ 373536 w 2850423"/>
                <a:gd name="connsiteY3" fmla="*/ 315144 h 396645"/>
                <a:gd name="connsiteX4" fmla="*/ 509368 w 2850423"/>
                <a:gd name="connsiteY4" fmla="*/ 315144 h 396645"/>
                <a:gd name="connsiteX5" fmla="*/ 638408 w 2850423"/>
                <a:gd name="connsiteY5" fmla="*/ 328728 h 396645"/>
                <a:gd name="connsiteX6" fmla="*/ 814988 w 2850423"/>
                <a:gd name="connsiteY6" fmla="*/ 362686 h 396645"/>
                <a:gd name="connsiteX7" fmla="*/ 930445 w 2850423"/>
                <a:gd name="connsiteY7" fmla="*/ 383062 h 396645"/>
                <a:gd name="connsiteX8" fmla="*/ 1039110 w 2850423"/>
                <a:gd name="connsiteY8" fmla="*/ 396645 h 396645"/>
                <a:gd name="connsiteX9" fmla="*/ 1202108 w 2850423"/>
                <a:gd name="connsiteY9" fmla="*/ 376270 h 396645"/>
                <a:gd name="connsiteX10" fmla="*/ 1378689 w 2850423"/>
                <a:gd name="connsiteY10" fmla="*/ 328727 h 396645"/>
                <a:gd name="connsiteX11" fmla="*/ 1487354 w 2850423"/>
                <a:gd name="connsiteY11" fmla="*/ 287977 h 396645"/>
                <a:gd name="connsiteX12" fmla="*/ 1629977 w 2850423"/>
                <a:gd name="connsiteY12" fmla="*/ 247226 h 396645"/>
                <a:gd name="connsiteX13" fmla="*/ 1731850 w 2850423"/>
                <a:gd name="connsiteY13" fmla="*/ 226851 h 396645"/>
                <a:gd name="connsiteX14" fmla="*/ 2017096 w 2850423"/>
                <a:gd name="connsiteY14" fmla="*/ 186100 h 396645"/>
                <a:gd name="connsiteX15" fmla="*/ 2254801 w 2850423"/>
                <a:gd name="connsiteY15" fmla="*/ 152141 h 396645"/>
                <a:gd name="connsiteX16" fmla="*/ 2383841 w 2850423"/>
                <a:gd name="connsiteY16" fmla="*/ 138557 h 396645"/>
                <a:gd name="connsiteX17" fmla="*/ 2579448 w 2850423"/>
                <a:gd name="connsiteY17" fmla="*/ 88294 h 396645"/>
                <a:gd name="connsiteX18" fmla="*/ 2709836 w 2850423"/>
                <a:gd name="connsiteY18" fmla="*/ 57056 h 396645"/>
                <a:gd name="connsiteX19" fmla="*/ 2850423 w 2850423"/>
                <a:gd name="connsiteY19" fmla="*/ 0 h 396645"/>
                <a:gd name="connsiteX0" fmla="*/ 0 w 2831396"/>
                <a:gd name="connsiteY0" fmla="*/ 215303 h 391889"/>
                <a:gd name="connsiteX1" fmla="*/ 101874 w 2831396"/>
                <a:gd name="connsiteY1" fmla="*/ 262845 h 391889"/>
                <a:gd name="connsiteX2" fmla="*/ 210539 w 2831396"/>
                <a:gd name="connsiteY2" fmla="*/ 303596 h 391889"/>
                <a:gd name="connsiteX3" fmla="*/ 373536 w 2831396"/>
                <a:gd name="connsiteY3" fmla="*/ 310388 h 391889"/>
                <a:gd name="connsiteX4" fmla="*/ 509368 w 2831396"/>
                <a:gd name="connsiteY4" fmla="*/ 310388 h 391889"/>
                <a:gd name="connsiteX5" fmla="*/ 638408 w 2831396"/>
                <a:gd name="connsiteY5" fmla="*/ 323972 h 391889"/>
                <a:gd name="connsiteX6" fmla="*/ 814988 w 2831396"/>
                <a:gd name="connsiteY6" fmla="*/ 357930 h 391889"/>
                <a:gd name="connsiteX7" fmla="*/ 930445 w 2831396"/>
                <a:gd name="connsiteY7" fmla="*/ 378306 h 391889"/>
                <a:gd name="connsiteX8" fmla="*/ 1039110 w 2831396"/>
                <a:gd name="connsiteY8" fmla="*/ 391889 h 391889"/>
                <a:gd name="connsiteX9" fmla="*/ 1202108 w 2831396"/>
                <a:gd name="connsiteY9" fmla="*/ 371514 h 391889"/>
                <a:gd name="connsiteX10" fmla="*/ 1378689 w 2831396"/>
                <a:gd name="connsiteY10" fmla="*/ 323971 h 391889"/>
                <a:gd name="connsiteX11" fmla="*/ 1487354 w 2831396"/>
                <a:gd name="connsiteY11" fmla="*/ 283221 h 391889"/>
                <a:gd name="connsiteX12" fmla="*/ 1629977 w 2831396"/>
                <a:gd name="connsiteY12" fmla="*/ 242470 h 391889"/>
                <a:gd name="connsiteX13" fmla="*/ 1731850 w 2831396"/>
                <a:gd name="connsiteY13" fmla="*/ 222095 h 391889"/>
                <a:gd name="connsiteX14" fmla="*/ 2017096 w 2831396"/>
                <a:gd name="connsiteY14" fmla="*/ 181344 h 391889"/>
                <a:gd name="connsiteX15" fmla="*/ 2254801 w 2831396"/>
                <a:gd name="connsiteY15" fmla="*/ 147385 h 391889"/>
                <a:gd name="connsiteX16" fmla="*/ 2383841 w 2831396"/>
                <a:gd name="connsiteY16" fmla="*/ 133801 h 391889"/>
                <a:gd name="connsiteX17" fmla="*/ 2579448 w 2831396"/>
                <a:gd name="connsiteY17" fmla="*/ 83538 h 391889"/>
                <a:gd name="connsiteX18" fmla="*/ 2709836 w 2831396"/>
                <a:gd name="connsiteY18" fmla="*/ 52300 h 391889"/>
                <a:gd name="connsiteX19" fmla="*/ 2831396 w 2831396"/>
                <a:gd name="connsiteY19" fmla="*/ 0 h 391889"/>
                <a:gd name="connsiteX0" fmla="*/ 0 w 2836153"/>
                <a:gd name="connsiteY0" fmla="*/ 210546 h 387132"/>
                <a:gd name="connsiteX1" fmla="*/ 101874 w 2836153"/>
                <a:gd name="connsiteY1" fmla="*/ 258088 h 387132"/>
                <a:gd name="connsiteX2" fmla="*/ 210539 w 2836153"/>
                <a:gd name="connsiteY2" fmla="*/ 298839 h 387132"/>
                <a:gd name="connsiteX3" fmla="*/ 373536 w 2836153"/>
                <a:gd name="connsiteY3" fmla="*/ 305631 h 387132"/>
                <a:gd name="connsiteX4" fmla="*/ 509368 w 2836153"/>
                <a:gd name="connsiteY4" fmla="*/ 305631 h 387132"/>
                <a:gd name="connsiteX5" fmla="*/ 638408 w 2836153"/>
                <a:gd name="connsiteY5" fmla="*/ 319215 h 387132"/>
                <a:gd name="connsiteX6" fmla="*/ 814988 w 2836153"/>
                <a:gd name="connsiteY6" fmla="*/ 353173 h 387132"/>
                <a:gd name="connsiteX7" fmla="*/ 930445 w 2836153"/>
                <a:gd name="connsiteY7" fmla="*/ 373549 h 387132"/>
                <a:gd name="connsiteX8" fmla="*/ 1039110 w 2836153"/>
                <a:gd name="connsiteY8" fmla="*/ 387132 h 387132"/>
                <a:gd name="connsiteX9" fmla="*/ 1202108 w 2836153"/>
                <a:gd name="connsiteY9" fmla="*/ 366757 h 387132"/>
                <a:gd name="connsiteX10" fmla="*/ 1378689 w 2836153"/>
                <a:gd name="connsiteY10" fmla="*/ 319214 h 387132"/>
                <a:gd name="connsiteX11" fmla="*/ 1487354 w 2836153"/>
                <a:gd name="connsiteY11" fmla="*/ 278464 h 387132"/>
                <a:gd name="connsiteX12" fmla="*/ 1629977 w 2836153"/>
                <a:gd name="connsiteY12" fmla="*/ 237713 h 387132"/>
                <a:gd name="connsiteX13" fmla="*/ 1731850 w 2836153"/>
                <a:gd name="connsiteY13" fmla="*/ 217338 h 387132"/>
                <a:gd name="connsiteX14" fmla="*/ 2017096 w 2836153"/>
                <a:gd name="connsiteY14" fmla="*/ 176587 h 387132"/>
                <a:gd name="connsiteX15" fmla="*/ 2254801 w 2836153"/>
                <a:gd name="connsiteY15" fmla="*/ 142628 h 387132"/>
                <a:gd name="connsiteX16" fmla="*/ 2383841 w 2836153"/>
                <a:gd name="connsiteY16" fmla="*/ 129044 h 387132"/>
                <a:gd name="connsiteX17" fmla="*/ 2579448 w 2836153"/>
                <a:gd name="connsiteY17" fmla="*/ 78781 h 387132"/>
                <a:gd name="connsiteX18" fmla="*/ 2709836 w 2836153"/>
                <a:gd name="connsiteY18" fmla="*/ 47543 h 387132"/>
                <a:gd name="connsiteX19" fmla="*/ 2836153 w 2836153"/>
                <a:gd name="connsiteY19" fmla="*/ 0 h 387132"/>
                <a:gd name="connsiteX0" fmla="*/ 0 w 2836153"/>
                <a:gd name="connsiteY0" fmla="*/ 210546 h 387132"/>
                <a:gd name="connsiteX1" fmla="*/ 101874 w 2836153"/>
                <a:gd name="connsiteY1" fmla="*/ 258088 h 387132"/>
                <a:gd name="connsiteX2" fmla="*/ 210539 w 2836153"/>
                <a:gd name="connsiteY2" fmla="*/ 298839 h 387132"/>
                <a:gd name="connsiteX3" fmla="*/ 373536 w 2836153"/>
                <a:gd name="connsiteY3" fmla="*/ 305631 h 387132"/>
                <a:gd name="connsiteX4" fmla="*/ 509368 w 2836153"/>
                <a:gd name="connsiteY4" fmla="*/ 305631 h 387132"/>
                <a:gd name="connsiteX5" fmla="*/ 638408 w 2836153"/>
                <a:gd name="connsiteY5" fmla="*/ 319215 h 387132"/>
                <a:gd name="connsiteX6" fmla="*/ 814988 w 2836153"/>
                <a:gd name="connsiteY6" fmla="*/ 353173 h 387132"/>
                <a:gd name="connsiteX7" fmla="*/ 930445 w 2836153"/>
                <a:gd name="connsiteY7" fmla="*/ 373549 h 387132"/>
                <a:gd name="connsiteX8" fmla="*/ 1039110 w 2836153"/>
                <a:gd name="connsiteY8" fmla="*/ 387132 h 387132"/>
                <a:gd name="connsiteX9" fmla="*/ 1202108 w 2836153"/>
                <a:gd name="connsiteY9" fmla="*/ 366757 h 387132"/>
                <a:gd name="connsiteX10" fmla="*/ 1378689 w 2836153"/>
                <a:gd name="connsiteY10" fmla="*/ 319214 h 387132"/>
                <a:gd name="connsiteX11" fmla="*/ 1487354 w 2836153"/>
                <a:gd name="connsiteY11" fmla="*/ 278464 h 387132"/>
                <a:gd name="connsiteX12" fmla="*/ 1629977 w 2836153"/>
                <a:gd name="connsiteY12" fmla="*/ 237713 h 387132"/>
                <a:gd name="connsiteX13" fmla="*/ 1731850 w 2836153"/>
                <a:gd name="connsiteY13" fmla="*/ 217338 h 387132"/>
                <a:gd name="connsiteX14" fmla="*/ 2017096 w 2836153"/>
                <a:gd name="connsiteY14" fmla="*/ 176587 h 387132"/>
                <a:gd name="connsiteX15" fmla="*/ 2254801 w 2836153"/>
                <a:gd name="connsiteY15" fmla="*/ 142628 h 387132"/>
                <a:gd name="connsiteX16" fmla="*/ 2383841 w 2836153"/>
                <a:gd name="connsiteY16" fmla="*/ 129044 h 387132"/>
                <a:gd name="connsiteX17" fmla="*/ 2579448 w 2836153"/>
                <a:gd name="connsiteY17" fmla="*/ 78781 h 387132"/>
                <a:gd name="connsiteX18" fmla="*/ 2709836 w 2836153"/>
                <a:gd name="connsiteY18" fmla="*/ 47543 h 387132"/>
                <a:gd name="connsiteX19" fmla="*/ 2836153 w 2836153"/>
                <a:gd name="connsiteY19" fmla="*/ 0 h 387132"/>
                <a:gd name="connsiteX0" fmla="*/ 0 w 2836153"/>
                <a:gd name="connsiteY0" fmla="*/ 210546 h 387132"/>
                <a:gd name="connsiteX1" fmla="*/ 101874 w 2836153"/>
                <a:gd name="connsiteY1" fmla="*/ 258088 h 387132"/>
                <a:gd name="connsiteX2" fmla="*/ 210539 w 2836153"/>
                <a:gd name="connsiteY2" fmla="*/ 298839 h 387132"/>
                <a:gd name="connsiteX3" fmla="*/ 373536 w 2836153"/>
                <a:gd name="connsiteY3" fmla="*/ 305631 h 387132"/>
                <a:gd name="connsiteX4" fmla="*/ 509368 w 2836153"/>
                <a:gd name="connsiteY4" fmla="*/ 305631 h 387132"/>
                <a:gd name="connsiteX5" fmla="*/ 638408 w 2836153"/>
                <a:gd name="connsiteY5" fmla="*/ 319215 h 387132"/>
                <a:gd name="connsiteX6" fmla="*/ 814988 w 2836153"/>
                <a:gd name="connsiteY6" fmla="*/ 353173 h 387132"/>
                <a:gd name="connsiteX7" fmla="*/ 930445 w 2836153"/>
                <a:gd name="connsiteY7" fmla="*/ 373549 h 387132"/>
                <a:gd name="connsiteX8" fmla="*/ 1039110 w 2836153"/>
                <a:gd name="connsiteY8" fmla="*/ 387132 h 387132"/>
                <a:gd name="connsiteX9" fmla="*/ 1202108 w 2836153"/>
                <a:gd name="connsiteY9" fmla="*/ 366757 h 387132"/>
                <a:gd name="connsiteX10" fmla="*/ 1378689 w 2836153"/>
                <a:gd name="connsiteY10" fmla="*/ 319214 h 387132"/>
                <a:gd name="connsiteX11" fmla="*/ 1487354 w 2836153"/>
                <a:gd name="connsiteY11" fmla="*/ 278464 h 387132"/>
                <a:gd name="connsiteX12" fmla="*/ 1629977 w 2836153"/>
                <a:gd name="connsiteY12" fmla="*/ 237713 h 387132"/>
                <a:gd name="connsiteX13" fmla="*/ 1731850 w 2836153"/>
                <a:gd name="connsiteY13" fmla="*/ 217338 h 387132"/>
                <a:gd name="connsiteX14" fmla="*/ 2017096 w 2836153"/>
                <a:gd name="connsiteY14" fmla="*/ 176587 h 387132"/>
                <a:gd name="connsiteX15" fmla="*/ 2254801 w 2836153"/>
                <a:gd name="connsiteY15" fmla="*/ 142628 h 387132"/>
                <a:gd name="connsiteX16" fmla="*/ 2383841 w 2836153"/>
                <a:gd name="connsiteY16" fmla="*/ 129044 h 387132"/>
                <a:gd name="connsiteX17" fmla="*/ 2579448 w 2836153"/>
                <a:gd name="connsiteY17" fmla="*/ 78781 h 387132"/>
                <a:gd name="connsiteX18" fmla="*/ 2709836 w 2836153"/>
                <a:gd name="connsiteY18" fmla="*/ 47543 h 387132"/>
                <a:gd name="connsiteX19" fmla="*/ 2836153 w 2836153"/>
                <a:gd name="connsiteY19" fmla="*/ 0 h 387132"/>
                <a:gd name="connsiteX0" fmla="*/ 0 w 2840910"/>
                <a:gd name="connsiteY0" fmla="*/ 210546 h 387132"/>
                <a:gd name="connsiteX1" fmla="*/ 101874 w 2840910"/>
                <a:gd name="connsiteY1" fmla="*/ 258088 h 387132"/>
                <a:gd name="connsiteX2" fmla="*/ 210539 w 2840910"/>
                <a:gd name="connsiteY2" fmla="*/ 298839 h 387132"/>
                <a:gd name="connsiteX3" fmla="*/ 373536 w 2840910"/>
                <a:gd name="connsiteY3" fmla="*/ 305631 h 387132"/>
                <a:gd name="connsiteX4" fmla="*/ 509368 w 2840910"/>
                <a:gd name="connsiteY4" fmla="*/ 305631 h 387132"/>
                <a:gd name="connsiteX5" fmla="*/ 638408 w 2840910"/>
                <a:gd name="connsiteY5" fmla="*/ 319215 h 387132"/>
                <a:gd name="connsiteX6" fmla="*/ 814988 w 2840910"/>
                <a:gd name="connsiteY6" fmla="*/ 353173 h 387132"/>
                <a:gd name="connsiteX7" fmla="*/ 930445 w 2840910"/>
                <a:gd name="connsiteY7" fmla="*/ 373549 h 387132"/>
                <a:gd name="connsiteX8" fmla="*/ 1039110 w 2840910"/>
                <a:gd name="connsiteY8" fmla="*/ 387132 h 387132"/>
                <a:gd name="connsiteX9" fmla="*/ 1202108 w 2840910"/>
                <a:gd name="connsiteY9" fmla="*/ 366757 h 387132"/>
                <a:gd name="connsiteX10" fmla="*/ 1378689 w 2840910"/>
                <a:gd name="connsiteY10" fmla="*/ 319214 h 387132"/>
                <a:gd name="connsiteX11" fmla="*/ 1487354 w 2840910"/>
                <a:gd name="connsiteY11" fmla="*/ 278464 h 387132"/>
                <a:gd name="connsiteX12" fmla="*/ 1629977 w 2840910"/>
                <a:gd name="connsiteY12" fmla="*/ 237713 h 387132"/>
                <a:gd name="connsiteX13" fmla="*/ 1731850 w 2840910"/>
                <a:gd name="connsiteY13" fmla="*/ 217338 h 387132"/>
                <a:gd name="connsiteX14" fmla="*/ 2017096 w 2840910"/>
                <a:gd name="connsiteY14" fmla="*/ 176587 h 387132"/>
                <a:gd name="connsiteX15" fmla="*/ 2254801 w 2840910"/>
                <a:gd name="connsiteY15" fmla="*/ 142628 h 387132"/>
                <a:gd name="connsiteX16" fmla="*/ 2383841 w 2840910"/>
                <a:gd name="connsiteY16" fmla="*/ 129044 h 387132"/>
                <a:gd name="connsiteX17" fmla="*/ 2579448 w 2840910"/>
                <a:gd name="connsiteY17" fmla="*/ 78781 h 387132"/>
                <a:gd name="connsiteX18" fmla="*/ 2709836 w 2840910"/>
                <a:gd name="connsiteY18" fmla="*/ 47543 h 387132"/>
                <a:gd name="connsiteX19" fmla="*/ 2840910 w 2840910"/>
                <a:gd name="connsiteY19" fmla="*/ 0 h 387132"/>
                <a:gd name="connsiteX0" fmla="*/ 0 w 2853321"/>
                <a:gd name="connsiteY0" fmla="*/ 210546 h 387132"/>
                <a:gd name="connsiteX1" fmla="*/ 101874 w 2853321"/>
                <a:gd name="connsiteY1" fmla="*/ 258088 h 387132"/>
                <a:gd name="connsiteX2" fmla="*/ 210539 w 2853321"/>
                <a:gd name="connsiteY2" fmla="*/ 298839 h 387132"/>
                <a:gd name="connsiteX3" fmla="*/ 373536 w 2853321"/>
                <a:gd name="connsiteY3" fmla="*/ 305631 h 387132"/>
                <a:gd name="connsiteX4" fmla="*/ 509368 w 2853321"/>
                <a:gd name="connsiteY4" fmla="*/ 305631 h 387132"/>
                <a:gd name="connsiteX5" fmla="*/ 638408 w 2853321"/>
                <a:gd name="connsiteY5" fmla="*/ 319215 h 387132"/>
                <a:gd name="connsiteX6" fmla="*/ 814988 w 2853321"/>
                <a:gd name="connsiteY6" fmla="*/ 353173 h 387132"/>
                <a:gd name="connsiteX7" fmla="*/ 930445 w 2853321"/>
                <a:gd name="connsiteY7" fmla="*/ 373549 h 387132"/>
                <a:gd name="connsiteX8" fmla="*/ 1039110 w 2853321"/>
                <a:gd name="connsiteY8" fmla="*/ 387132 h 387132"/>
                <a:gd name="connsiteX9" fmla="*/ 1202108 w 2853321"/>
                <a:gd name="connsiteY9" fmla="*/ 366757 h 387132"/>
                <a:gd name="connsiteX10" fmla="*/ 1378689 w 2853321"/>
                <a:gd name="connsiteY10" fmla="*/ 319214 h 387132"/>
                <a:gd name="connsiteX11" fmla="*/ 1487354 w 2853321"/>
                <a:gd name="connsiteY11" fmla="*/ 278464 h 387132"/>
                <a:gd name="connsiteX12" fmla="*/ 1629977 w 2853321"/>
                <a:gd name="connsiteY12" fmla="*/ 237713 h 387132"/>
                <a:gd name="connsiteX13" fmla="*/ 1731850 w 2853321"/>
                <a:gd name="connsiteY13" fmla="*/ 217338 h 387132"/>
                <a:gd name="connsiteX14" fmla="*/ 2017096 w 2853321"/>
                <a:gd name="connsiteY14" fmla="*/ 176587 h 387132"/>
                <a:gd name="connsiteX15" fmla="*/ 2254801 w 2853321"/>
                <a:gd name="connsiteY15" fmla="*/ 142628 h 387132"/>
                <a:gd name="connsiteX16" fmla="*/ 2383841 w 2853321"/>
                <a:gd name="connsiteY16" fmla="*/ 129044 h 387132"/>
                <a:gd name="connsiteX17" fmla="*/ 2579448 w 2853321"/>
                <a:gd name="connsiteY17" fmla="*/ 78781 h 387132"/>
                <a:gd name="connsiteX18" fmla="*/ 2709836 w 2853321"/>
                <a:gd name="connsiteY18" fmla="*/ 47543 h 387132"/>
                <a:gd name="connsiteX19" fmla="*/ 2853321 w 2853321"/>
                <a:gd name="connsiteY19" fmla="*/ 0 h 387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853321" h="387132">
                  <a:moveTo>
                    <a:pt x="0" y="210546"/>
                  </a:moveTo>
                  <a:lnTo>
                    <a:pt x="101874" y="258088"/>
                  </a:lnTo>
                  <a:lnTo>
                    <a:pt x="210539" y="298839"/>
                  </a:lnTo>
                  <a:lnTo>
                    <a:pt x="373536" y="305631"/>
                  </a:lnTo>
                  <a:cubicBezTo>
                    <a:pt x="418813" y="305631"/>
                    <a:pt x="465223" y="303367"/>
                    <a:pt x="509368" y="305631"/>
                  </a:cubicBezTo>
                  <a:cubicBezTo>
                    <a:pt x="553513" y="307895"/>
                    <a:pt x="595395" y="314687"/>
                    <a:pt x="638408" y="319215"/>
                  </a:cubicBezTo>
                  <a:lnTo>
                    <a:pt x="814988" y="353173"/>
                  </a:lnTo>
                  <a:lnTo>
                    <a:pt x="930445" y="373549"/>
                  </a:lnTo>
                  <a:lnTo>
                    <a:pt x="1039110" y="387132"/>
                  </a:lnTo>
                  <a:lnTo>
                    <a:pt x="1202108" y="366757"/>
                  </a:lnTo>
                  <a:lnTo>
                    <a:pt x="1378689" y="319214"/>
                  </a:lnTo>
                  <a:lnTo>
                    <a:pt x="1487354" y="278464"/>
                  </a:lnTo>
                  <a:lnTo>
                    <a:pt x="1629977" y="237713"/>
                  </a:lnTo>
                  <a:lnTo>
                    <a:pt x="1731850" y="217338"/>
                  </a:lnTo>
                  <a:lnTo>
                    <a:pt x="2017096" y="176587"/>
                  </a:lnTo>
                  <a:lnTo>
                    <a:pt x="2254801" y="142628"/>
                  </a:lnTo>
                  <a:lnTo>
                    <a:pt x="2383841" y="129044"/>
                  </a:lnTo>
                  <a:lnTo>
                    <a:pt x="2579448" y="78781"/>
                  </a:lnTo>
                  <a:cubicBezTo>
                    <a:pt x="2629253" y="65197"/>
                    <a:pt x="2664191" y="60673"/>
                    <a:pt x="2709836" y="47543"/>
                  </a:cubicBezTo>
                  <a:cubicBezTo>
                    <a:pt x="2755481" y="34413"/>
                    <a:pt x="2796039" y="23097"/>
                    <a:pt x="2853321" y="0"/>
                  </a:cubicBezTo>
                </a:path>
              </a:pathLst>
            </a:custGeom>
            <a:ln w="31750" cmpd="sng">
              <a:solidFill>
                <a:srgbClr val="A6A6A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Freeform 112"/>
            <p:cNvSpPr/>
            <p:nvPr/>
          </p:nvSpPr>
          <p:spPr>
            <a:xfrm>
              <a:off x="3303208" y="3710241"/>
              <a:ext cx="873099" cy="115158"/>
            </a:xfrm>
            <a:custGeom>
              <a:avLst/>
              <a:gdLst>
                <a:gd name="connsiteX0" fmla="*/ 0 w 784842"/>
                <a:gd name="connsiteY0" fmla="*/ 80864 h 80864"/>
                <a:gd name="connsiteX1" fmla="*/ 76106 w 784842"/>
                <a:gd name="connsiteY1" fmla="*/ 76107 h 80864"/>
                <a:gd name="connsiteX2" fmla="*/ 190265 w 784842"/>
                <a:gd name="connsiteY2" fmla="*/ 57080 h 80864"/>
                <a:gd name="connsiteX3" fmla="*/ 252101 w 784842"/>
                <a:gd name="connsiteY3" fmla="*/ 47567 h 80864"/>
                <a:gd name="connsiteX4" fmla="*/ 361503 w 784842"/>
                <a:gd name="connsiteY4" fmla="*/ 47567 h 80864"/>
                <a:gd name="connsiteX5" fmla="*/ 499445 w 784842"/>
                <a:gd name="connsiteY5" fmla="*/ 38053 h 80864"/>
                <a:gd name="connsiteX6" fmla="*/ 646900 w 784842"/>
                <a:gd name="connsiteY6" fmla="*/ 33297 h 80864"/>
                <a:gd name="connsiteX7" fmla="*/ 784842 w 784842"/>
                <a:gd name="connsiteY7" fmla="*/ 0 h 80864"/>
                <a:gd name="connsiteX0" fmla="*/ 0 w 784842"/>
                <a:gd name="connsiteY0" fmla="*/ 80864 h 80864"/>
                <a:gd name="connsiteX1" fmla="*/ 76106 w 784842"/>
                <a:gd name="connsiteY1" fmla="*/ 76107 h 80864"/>
                <a:gd name="connsiteX2" fmla="*/ 190265 w 784842"/>
                <a:gd name="connsiteY2" fmla="*/ 57080 h 80864"/>
                <a:gd name="connsiteX3" fmla="*/ 256858 w 784842"/>
                <a:gd name="connsiteY3" fmla="*/ 52324 h 80864"/>
                <a:gd name="connsiteX4" fmla="*/ 361503 w 784842"/>
                <a:gd name="connsiteY4" fmla="*/ 47567 h 80864"/>
                <a:gd name="connsiteX5" fmla="*/ 499445 w 784842"/>
                <a:gd name="connsiteY5" fmla="*/ 38053 h 80864"/>
                <a:gd name="connsiteX6" fmla="*/ 646900 w 784842"/>
                <a:gd name="connsiteY6" fmla="*/ 33297 h 80864"/>
                <a:gd name="connsiteX7" fmla="*/ 784842 w 784842"/>
                <a:gd name="connsiteY7" fmla="*/ 0 h 80864"/>
                <a:gd name="connsiteX0" fmla="*/ 0 w 784842"/>
                <a:gd name="connsiteY0" fmla="*/ 80864 h 80864"/>
                <a:gd name="connsiteX1" fmla="*/ 76106 w 784842"/>
                <a:gd name="connsiteY1" fmla="*/ 76107 h 80864"/>
                <a:gd name="connsiteX2" fmla="*/ 190265 w 784842"/>
                <a:gd name="connsiteY2" fmla="*/ 57080 h 80864"/>
                <a:gd name="connsiteX3" fmla="*/ 256858 w 784842"/>
                <a:gd name="connsiteY3" fmla="*/ 52324 h 80864"/>
                <a:gd name="connsiteX4" fmla="*/ 361503 w 784842"/>
                <a:gd name="connsiteY4" fmla="*/ 47567 h 80864"/>
                <a:gd name="connsiteX5" fmla="*/ 499445 w 784842"/>
                <a:gd name="connsiteY5" fmla="*/ 38053 h 80864"/>
                <a:gd name="connsiteX6" fmla="*/ 646900 w 784842"/>
                <a:gd name="connsiteY6" fmla="*/ 33297 h 80864"/>
                <a:gd name="connsiteX7" fmla="*/ 784842 w 784842"/>
                <a:gd name="connsiteY7" fmla="*/ 0 h 80864"/>
                <a:gd name="connsiteX0" fmla="*/ 0 w 799112"/>
                <a:gd name="connsiteY0" fmla="*/ 85621 h 85621"/>
                <a:gd name="connsiteX1" fmla="*/ 76106 w 799112"/>
                <a:gd name="connsiteY1" fmla="*/ 80864 h 85621"/>
                <a:gd name="connsiteX2" fmla="*/ 190265 w 799112"/>
                <a:gd name="connsiteY2" fmla="*/ 61837 h 85621"/>
                <a:gd name="connsiteX3" fmla="*/ 256858 w 799112"/>
                <a:gd name="connsiteY3" fmla="*/ 57081 h 85621"/>
                <a:gd name="connsiteX4" fmla="*/ 361503 w 799112"/>
                <a:gd name="connsiteY4" fmla="*/ 52324 h 85621"/>
                <a:gd name="connsiteX5" fmla="*/ 499445 w 799112"/>
                <a:gd name="connsiteY5" fmla="*/ 42810 h 85621"/>
                <a:gd name="connsiteX6" fmla="*/ 646900 w 799112"/>
                <a:gd name="connsiteY6" fmla="*/ 38054 h 85621"/>
                <a:gd name="connsiteX7" fmla="*/ 799112 w 799112"/>
                <a:gd name="connsiteY7" fmla="*/ 0 h 85621"/>
                <a:gd name="connsiteX0" fmla="*/ 0 w 803249"/>
                <a:gd name="connsiteY0" fmla="*/ 89758 h 89758"/>
                <a:gd name="connsiteX1" fmla="*/ 80243 w 803249"/>
                <a:gd name="connsiteY1" fmla="*/ 80864 h 89758"/>
                <a:gd name="connsiteX2" fmla="*/ 194402 w 803249"/>
                <a:gd name="connsiteY2" fmla="*/ 61837 h 89758"/>
                <a:gd name="connsiteX3" fmla="*/ 260995 w 803249"/>
                <a:gd name="connsiteY3" fmla="*/ 57081 h 89758"/>
                <a:gd name="connsiteX4" fmla="*/ 365640 w 803249"/>
                <a:gd name="connsiteY4" fmla="*/ 52324 h 89758"/>
                <a:gd name="connsiteX5" fmla="*/ 503582 w 803249"/>
                <a:gd name="connsiteY5" fmla="*/ 42810 h 89758"/>
                <a:gd name="connsiteX6" fmla="*/ 651037 w 803249"/>
                <a:gd name="connsiteY6" fmla="*/ 38054 h 89758"/>
                <a:gd name="connsiteX7" fmla="*/ 803249 w 803249"/>
                <a:gd name="connsiteY7" fmla="*/ 0 h 89758"/>
                <a:gd name="connsiteX0" fmla="*/ 0 w 850874"/>
                <a:gd name="connsiteY0" fmla="*/ 108808 h 108808"/>
                <a:gd name="connsiteX1" fmla="*/ 127868 w 850874"/>
                <a:gd name="connsiteY1" fmla="*/ 80864 h 108808"/>
                <a:gd name="connsiteX2" fmla="*/ 242027 w 850874"/>
                <a:gd name="connsiteY2" fmla="*/ 61837 h 108808"/>
                <a:gd name="connsiteX3" fmla="*/ 308620 w 850874"/>
                <a:gd name="connsiteY3" fmla="*/ 57081 h 108808"/>
                <a:gd name="connsiteX4" fmla="*/ 413265 w 850874"/>
                <a:gd name="connsiteY4" fmla="*/ 52324 h 108808"/>
                <a:gd name="connsiteX5" fmla="*/ 551207 w 850874"/>
                <a:gd name="connsiteY5" fmla="*/ 42810 h 108808"/>
                <a:gd name="connsiteX6" fmla="*/ 698662 w 850874"/>
                <a:gd name="connsiteY6" fmla="*/ 38054 h 108808"/>
                <a:gd name="connsiteX7" fmla="*/ 850874 w 850874"/>
                <a:gd name="connsiteY7" fmla="*/ 0 h 108808"/>
                <a:gd name="connsiteX0" fmla="*/ 0 w 873099"/>
                <a:gd name="connsiteY0" fmla="*/ 115158 h 115158"/>
                <a:gd name="connsiteX1" fmla="*/ 150093 w 873099"/>
                <a:gd name="connsiteY1" fmla="*/ 80864 h 115158"/>
                <a:gd name="connsiteX2" fmla="*/ 264252 w 873099"/>
                <a:gd name="connsiteY2" fmla="*/ 61837 h 115158"/>
                <a:gd name="connsiteX3" fmla="*/ 330845 w 873099"/>
                <a:gd name="connsiteY3" fmla="*/ 57081 h 115158"/>
                <a:gd name="connsiteX4" fmla="*/ 435490 w 873099"/>
                <a:gd name="connsiteY4" fmla="*/ 52324 h 115158"/>
                <a:gd name="connsiteX5" fmla="*/ 573432 w 873099"/>
                <a:gd name="connsiteY5" fmla="*/ 42810 h 115158"/>
                <a:gd name="connsiteX6" fmla="*/ 720887 w 873099"/>
                <a:gd name="connsiteY6" fmla="*/ 38054 h 115158"/>
                <a:gd name="connsiteX7" fmla="*/ 873099 w 873099"/>
                <a:gd name="connsiteY7" fmla="*/ 0 h 115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3099" h="115158">
                  <a:moveTo>
                    <a:pt x="0" y="115158"/>
                  </a:moveTo>
                  <a:cubicBezTo>
                    <a:pt x="26748" y="112193"/>
                    <a:pt x="123345" y="83829"/>
                    <a:pt x="150093" y="80864"/>
                  </a:cubicBezTo>
                  <a:cubicBezTo>
                    <a:pt x="188146" y="74522"/>
                    <a:pt x="234127" y="65801"/>
                    <a:pt x="264252" y="61837"/>
                  </a:cubicBezTo>
                  <a:cubicBezTo>
                    <a:pt x="294377" y="57873"/>
                    <a:pt x="308647" y="58666"/>
                    <a:pt x="330845" y="57081"/>
                  </a:cubicBezTo>
                  <a:lnTo>
                    <a:pt x="435490" y="52324"/>
                  </a:lnTo>
                  <a:lnTo>
                    <a:pt x="573432" y="42810"/>
                  </a:lnTo>
                  <a:lnTo>
                    <a:pt x="720887" y="38054"/>
                  </a:lnTo>
                  <a:lnTo>
                    <a:pt x="873099" y="0"/>
                  </a:lnTo>
                </a:path>
              </a:pathLst>
            </a:custGeom>
            <a:ln w="31750" cmpd="sng">
              <a:solidFill>
                <a:srgbClr val="A6A6A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Freeform 113"/>
            <p:cNvSpPr/>
            <p:nvPr/>
          </p:nvSpPr>
          <p:spPr>
            <a:xfrm>
              <a:off x="4143741" y="3234569"/>
              <a:ext cx="945838" cy="482821"/>
            </a:xfrm>
            <a:custGeom>
              <a:avLst/>
              <a:gdLst>
                <a:gd name="connsiteX0" fmla="*/ 0 w 894244"/>
                <a:gd name="connsiteY0" fmla="*/ 470915 h 470915"/>
                <a:gd name="connsiteX1" fmla="*/ 90376 w 894244"/>
                <a:gd name="connsiteY1" fmla="*/ 451888 h 470915"/>
                <a:gd name="connsiteX2" fmla="*/ 218805 w 894244"/>
                <a:gd name="connsiteY2" fmla="*/ 409078 h 470915"/>
                <a:gd name="connsiteX3" fmla="*/ 356747 w 894244"/>
                <a:gd name="connsiteY3" fmla="*/ 399565 h 470915"/>
                <a:gd name="connsiteX4" fmla="*/ 499445 w 894244"/>
                <a:gd name="connsiteY4" fmla="*/ 390051 h 470915"/>
                <a:gd name="connsiteX5" fmla="*/ 637387 w 894244"/>
                <a:gd name="connsiteY5" fmla="*/ 375781 h 470915"/>
                <a:gd name="connsiteX6" fmla="*/ 637387 w 894244"/>
                <a:gd name="connsiteY6" fmla="*/ 375781 h 470915"/>
                <a:gd name="connsiteX7" fmla="*/ 670683 w 894244"/>
                <a:gd name="connsiteY7" fmla="*/ 371024 h 470915"/>
                <a:gd name="connsiteX8" fmla="*/ 723006 w 894244"/>
                <a:gd name="connsiteY8" fmla="*/ 280647 h 470915"/>
                <a:gd name="connsiteX9" fmla="*/ 794355 w 894244"/>
                <a:gd name="connsiteY9" fmla="*/ 180755 h 470915"/>
                <a:gd name="connsiteX10" fmla="*/ 875218 w 894244"/>
                <a:gd name="connsiteY10" fmla="*/ 71351 h 470915"/>
                <a:gd name="connsiteX11" fmla="*/ 894244 w 894244"/>
                <a:gd name="connsiteY11" fmla="*/ 0 h 470915"/>
                <a:gd name="connsiteX0" fmla="*/ 0 w 945838"/>
                <a:gd name="connsiteY0" fmla="*/ 482821 h 482821"/>
                <a:gd name="connsiteX1" fmla="*/ 141970 w 945838"/>
                <a:gd name="connsiteY1" fmla="*/ 451888 h 482821"/>
                <a:gd name="connsiteX2" fmla="*/ 270399 w 945838"/>
                <a:gd name="connsiteY2" fmla="*/ 409078 h 482821"/>
                <a:gd name="connsiteX3" fmla="*/ 408341 w 945838"/>
                <a:gd name="connsiteY3" fmla="*/ 399565 h 482821"/>
                <a:gd name="connsiteX4" fmla="*/ 551039 w 945838"/>
                <a:gd name="connsiteY4" fmla="*/ 390051 h 482821"/>
                <a:gd name="connsiteX5" fmla="*/ 688981 w 945838"/>
                <a:gd name="connsiteY5" fmla="*/ 375781 h 482821"/>
                <a:gd name="connsiteX6" fmla="*/ 688981 w 945838"/>
                <a:gd name="connsiteY6" fmla="*/ 375781 h 482821"/>
                <a:gd name="connsiteX7" fmla="*/ 722277 w 945838"/>
                <a:gd name="connsiteY7" fmla="*/ 371024 h 482821"/>
                <a:gd name="connsiteX8" fmla="*/ 774600 w 945838"/>
                <a:gd name="connsiteY8" fmla="*/ 280647 h 482821"/>
                <a:gd name="connsiteX9" fmla="*/ 845949 w 945838"/>
                <a:gd name="connsiteY9" fmla="*/ 180755 h 482821"/>
                <a:gd name="connsiteX10" fmla="*/ 926812 w 945838"/>
                <a:gd name="connsiteY10" fmla="*/ 71351 h 482821"/>
                <a:gd name="connsiteX11" fmla="*/ 945838 w 945838"/>
                <a:gd name="connsiteY11" fmla="*/ 0 h 482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45838" h="482821">
                  <a:moveTo>
                    <a:pt x="0" y="482821"/>
                  </a:moveTo>
                  <a:lnTo>
                    <a:pt x="141970" y="451888"/>
                  </a:lnTo>
                  <a:lnTo>
                    <a:pt x="270399" y="409078"/>
                  </a:lnTo>
                  <a:lnTo>
                    <a:pt x="408341" y="399565"/>
                  </a:lnTo>
                  <a:lnTo>
                    <a:pt x="551039" y="390051"/>
                  </a:lnTo>
                  <a:lnTo>
                    <a:pt x="688981" y="375781"/>
                  </a:lnTo>
                  <a:lnTo>
                    <a:pt x="688981" y="375781"/>
                  </a:lnTo>
                  <a:lnTo>
                    <a:pt x="722277" y="371024"/>
                  </a:lnTo>
                  <a:lnTo>
                    <a:pt x="774600" y="280647"/>
                  </a:lnTo>
                  <a:lnTo>
                    <a:pt x="845949" y="180755"/>
                  </a:lnTo>
                  <a:lnTo>
                    <a:pt x="926812" y="71351"/>
                  </a:lnTo>
                  <a:lnTo>
                    <a:pt x="945838" y="0"/>
                  </a:lnTo>
                </a:path>
              </a:pathLst>
            </a:custGeom>
            <a:ln w="31750" cmpd="sng">
              <a:solidFill>
                <a:srgbClr val="A6A6A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5" name="Straight Connector 114"/>
            <p:cNvCxnSpPr/>
            <p:nvPr/>
          </p:nvCxnSpPr>
          <p:spPr>
            <a:xfrm>
              <a:off x="3298825" y="3768725"/>
              <a:ext cx="92075" cy="66675"/>
            </a:xfrm>
            <a:prstGeom prst="line">
              <a:avLst/>
            </a:prstGeom>
            <a:ln w="22860">
              <a:solidFill>
                <a:srgbClr val="F92B2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>
              <a:off x="4152900" y="3651250"/>
              <a:ext cx="66675" cy="114300"/>
            </a:xfrm>
            <a:prstGeom prst="line">
              <a:avLst/>
            </a:prstGeom>
            <a:ln w="22860">
              <a:solidFill>
                <a:srgbClr val="46983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3" name="Freeform 102"/>
          <p:cNvSpPr/>
          <p:nvPr/>
        </p:nvSpPr>
        <p:spPr>
          <a:xfrm>
            <a:off x="5097305" y="1817213"/>
            <a:ext cx="581664" cy="1387002"/>
          </a:xfrm>
          <a:custGeom>
            <a:avLst/>
            <a:gdLst>
              <a:gd name="connsiteX0" fmla="*/ 0 w 581664"/>
              <a:gd name="connsiteY0" fmla="*/ 1387002 h 1387002"/>
              <a:gd name="connsiteX1" fmla="*/ 27534 w 581664"/>
              <a:gd name="connsiteY1" fmla="*/ 1297518 h 1387002"/>
              <a:gd name="connsiteX2" fmla="*/ 65394 w 581664"/>
              <a:gd name="connsiteY2" fmla="*/ 1183942 h 1387002"/>
              <a:gd name="connsiteX3" fmla="*/ 106695 w 581664"/>
              <a:gd name="connsiteY3" fmla="*/ 1073808 h 1387002"/>
              <a:gd name="connsiteX4" fmla="*/ 158322 w 581664"/>
              <a:gd name="connsiteY4" fmla="*/ 922373 h 1387002"/>
              <a:gd name="connsiteX5" fmla="*/ 199624 w 581664"/>
              <a:gd name="connsiteY5" fmla="*/ 781264 h 1387002"/>
              <a:gd name="connsiteX6" fmla="*/ 240926 w 581664"/>
              <a:gd name="connsiteY6" fmla="*/ 636713 h 1387002"/>
              <a:gd name="connsiteX7" fmla="*/ 282227 w 581664"/>
              <a:gd name="connsiteY7" fmla="*/ 505929 h 1387002"/>
              <a:gd name="connsiteX8" fmla="*/ 316645 w 581664"/>
              <a:gd name="connsiteY8" fmla="*/ 371703 h 1387002"/>
              <a:gd name="connsiteX9" fmla="*/ 361389 w 581664"/>
              <a:gd name="connsiteY9" fmla="*/ 237477 h 1387002"/>
              <a:gd name="connsiteX10" fmla="*/ 382039 w 581664"/>
              <a:gd name="connsiteY10" fmla="*/ 172085 h 1387002"/>
              <a:gd name="connsiteX11" fmla="*/ 509386 w 581664"/>
              <a:gd name="connsiteY11" fmla="*/ 61950 h 1387002"/>
              <a:gd name="connsiteX12" fmla="*/ 581664 w 581664"/>
              <a:gd name="connsiteY12" fmla="*/ 0 h 1387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81664" h="1387002">
                <a:moveTo>
                  <a:pt x="0" y="1387002"/>
                </a:moveTo>
                <a:lnTo>
                  <a:pt x="27534" y="1297518"/>
                </a:lnTo>
                <a:lnTo>
                  <a:pt x="65394" y="1183942"/>
                </a:lnTo>
                <a:lnTo>
                  <a:pt x="106695" y="1073808"/>
                </a:lnTo>
                <a:lnTo>
                  <a:pt x="158322" y="922373"/>
                </a:lnTo>
                <a:lnTo>
                  <a:pt x="199624" y="781264"/>
                </a:lnTo>
                <a:lnTo>
                  <a:pt x="240926" y="636713"/>
                </a:lnTo>
                <a:lnTo>
                  <a:pt x="282227" y="505929"/>
                </a:lnTo>
                <a:lnTo>
                  <a:pt x="316645" y="371703"/>
                </a:lnTo>
                <a:lnTo>
                  <a:pt x="361389" y="237477"/>
                </a:lnTo>
                <a:lnTo>
                  <a:pt x="382039" y="172085"/>
                </a:lnTo>
                <a:lnTo>
                  <a:pt x="509386" y="61950"/>
                </a:lnTo>
                <a:lnTo>
                  <a:pt x="581664" y="0"/>
                </a:lnTo>
              </a:path>
            </a:pathLst>
          </a:custGeom>
          <a:ln w="31750" cmpd="sng">
            <a:solidFill>
              <a:srgbClr val="A6A6A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Freeform 80"/>
          <p:cNvSpPr/>
          <p:nvPr/>
        </p:nvSpPr>
        <p:spPr>
          <a:xfrm>
            <a:off x="3802791" y="3257647"/>
            <a:ext cx="1469747" cy="2068994"/>
          </a:xfrm>
          <a:custGeom>
            <a:avLst/>
            <a:gdLst>
              <a:gd name="connsiteX0" fmla="*/ 0 w 1469747"/>
              <a:gd name="connsiteY0" fmla="*/ 0 h 2068994"/>
              <a:gd name="connsiteX1" fmla="*/ 221175 w 1469747"/>
              <a:gd name="connsiteY1" fmla="*/ 185496 h 2068994"/>
              <a:gd name="connsiteX2" fmla="*/ 435216 w 1469747"/>
              <a:gd name="connsiteY2" fmla="*/ 570757 h 2068994"/>
              <a:gd name="connsiteX3" fmla="*/ 634988 w 1469747"/>
              <a:gd name="connsiteY3" fmla="*/ 834732 h 2068994"/>
              <a:gd name="connsiteX4" fmla="*/ 841894 w 1469747"/>
              <a:gd name="connsiteY4" fmla="*/ 1105842 h 2068994"/>
              <a:gd name="connsiteX5" fmla="*/ 1098743 w 1469747"/>
              <a:gd name="connsiteY5" fmla="*/ 1598120 h 2068994"/>
              <a:gd name="connsiteX6" fmla="*/ 1255706 w 1469747"/>
              <a:gd name="connsiteY6" fmla="*/ 1912036 h 2068994"/>
              <a:gd name="connsiteX7" fmla="*/ 1469747 w 1469747"/>
              <a:gd name="connsiteY7" fmla="*/ 2068994 h 2068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69747" h="2068994">
                <a:moveTo>
                  <a:pt x="0" y="0"/>
                </a:moveTo>
                <a:lnTo>
                  <a:pt x="221175" y="185496"/>
                </a:lnTo>
                <a:lnTo>
                  <a:pt x="435216" y="570757"/>
                </a:lnTo>
                <a:lnTo>
                  <a:pt x="634988" y="834732"/>
                </a:lnTo>
                <a:lnTo>
                  <a:pt x="841894" y="1105842"/>
                </a:lnTo>
                <a:lnTo>
                  <a:pt x="1098743" y="1598120"/>
                </a:lnTo>
                <a:lnTo>
                  <a:pt x="1255706" y="1912036"/>
                </a:lnTo>
                <a:lnTo>
                  <a:pt x="1469747" y="2068994"/>
                </a:lnTo>
              </a:path>
            </a:pathLst>
          </a:custGeom>
          <a:ln w="57150" cmpd="sng">
            <a:solidFill>
              <a:srgbClr val="28A7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Freeform 79"/>
          <p:cNvSpPr/>
          <p:nvPr/>
        </p:nvSpPr>
        <p:spPr>
          <a:xfrm>
            <a:off x="1518634" y="1490576"/>
            <a:ext cx="1873871" cy="1873796"/>
          </a:xfrm>
          <a:custGeom>
            <a:avLst/>
            <a:gdLst>
              <a:gd name="connsiteX0" fmla="*/ 0 w 2451130"/>
              <a:gd name="connsiteY0" fmla="*/ 0 h 1900437"/>
              <a:gd name="connsiteX1" fmla="*/ 195380 w 2451130"/>
              <a:gd name="connsiteY1" fmla="*/ 17761 h 1900437"/>
              <a:gd name="connsiteX2" fmla="*/ 417403 w 2451130"/>
              <a:gd name="connsiteY2" fmla="*/ 319700 h 1900437"/>
              <a:gd name="connsiteX3" fmla="*/ 630544 w 2451130"/>
              <a:gd name="connsiteY3" fmla="*/ 834771 h 1900437"/>
              <a:gd name="connsiteX4" fmla="*/ 825924 w 2451130"/>
              <a:gd name="connsiteY4" fmla="*/ 1252157 h 1900437"/>
              <a:gd name="connsiteX5" fmla="*/ 1039066 w 2451130"/>
              <a:gd name="connsiteY5" fmla="*/ 1509693 h 1900437"/>
              <a:gd name="connsiteX6" fmla="*/ 1207803 w 2451130"/>
              <a:gd name="connsiteY6" fmla="*/ 1536334 h 1900437"/>
              <a:gd name="connsiteX7" fmla="*/ 1438707 w 2451130"/>
              <a:gd name="connsiteY7" fmla="*/ 1536334 h 1900437"/>
              <a:gd name="connsiteX8" fmla="*/ 1864990 w 2451130"/>
              <a:gd name="connsiteY8" fmla="*/ 1873795 h 1900437"/>
              <a:gd name="connsiteX9" fmla="*/ 2282392 w 2451130"/>
              <a:gd name="connsiteY9" fmla="*/ 1776109 h 1900437"/>
              <a:gd name="connsiteX10" fmla="*/ 2451130 w 2451130"/>
              <a:gd name="connsiteY10" fmla="*/ 1900437 h 1900437"/>
              <a:gd name="connsiteX0" fmla="*/ 0 w 2655390"/>
              <a:gd name="connsiteY0" fmla="*/ 204253 h 1882676"/>
              <a:gd name="connsiteX1" fmla="*/ 399640 w 2655390"/>
              <a:gd name="connsiteY1" fmla="*/ 0 h 1882676"/>
              <a:gd name="connsiteX2" fmla="*/ 621663 w 2655390"/>
              <a:gd name="connsiteY2" fmla="*/ 301939 h 1882676"/>
              <a:gd name="connsiteX3" fmla="*/ 834804 w 2655390"/>
              <a:gd name="connsiteY3" fmla="*/ 817010 h 1882676"/>
              <a:gd name="connsiteX4" fmla="*/ 1030184 w 2655390"/>
              <a:gd name="connsiteY4" fmla="*/ 1234396 h 1882676"/>
              <a:gd name="connsiteX5" fmla="*/ 1243326 w 2655390"/>
              <a:gd name="connsiteY5" fmla="*/ 1491932 h 1882676"/>
              <a:gd name="connsiteX6" fmla="*/ 1412063 w 2655390"/>
              <a:gd name="connsiteY6" fmla="*/ 1518573 h 1882676"/>
              <a:gd name="connsiteX7" fmla="*/ 1642967 w 2655390"/>
              <a:gd name="connsiteY7" fmla="*/ 1518573 h 1882676"/>
              <a:gd name="connsiteX8" fmla="*/ 2069250 w 2655390"/>
              <a:gd name="connsiteY8" fmla="*/ 1856034 h 1882676"/>
              <a:gd name="connsiteX9" fmla="*/ 2486652 w 2655390"/>
              <a:gd name="connsiteY9" fmla="*/ 1758348 h 1882676"/>
              <a:gd name="connsiteX10" fmla="*/ 2655390 w 2655390"/>
              <a:gd name="connsiteY10" fmla="*/ 1882676 h 1882676"/>
              <a:gd name="connsiteX0" fmla="*/ 0 w 2655390"/>
              <a:gd name="connsiteY0" fmla="*/ 222015 h 1900438"/>
              <a:gd name="connsiteX1" fmla="*/ 195379 w 2655390"/>
              <a:gd name="connsiteY1" fmla="*/ 0 h 1900438"/>
              <a:gd name="connsiteX2" fmla="*/ 399640 w 2655390"/>
              <a:gd name="connsiteY2" fmla="*/ 17762 h 1900438"/>
              <a:gd name="connsiteX3" fmla="*/ 621663 w 2655390"/>
              <a:gd name="connsiteY3" fmla="*/ 319701 h 1900438"/>
              <a:gd name="connsiteX4" fmla="*/ 834804 w 2655390"/>
              <a:gd name="connsiteY4" fmla="*/ 834772 h 1900438"/>
              <a:gd name="connsiteX5" fmla="*/ 1030184 w 2655390"/>
              <a:gd name="connsiteY5" fmla="*/ 1252158 h 1900438"/>
              <a:gd name="connsiteX6" fmla="*/ 1243326 w 2655390"/>
              <a:gd name="connsiteY6" fmla="*/ 1509694 h 1900438"/>
              <a:gd name="connsiteX7" fmla="*/ 1412063 w 2655390"/>
              <a:gd name="connsiteY7" fmla="*/ 1536335 h 1900438"/>
              <a:gd name="connsiteX8" fmla="*/ 1642967 w 2655390"/>
              <a:gd name="connsiteY8" fmla="*/ 1536335 h 1900438"/>
              <a:gd name="connsiteX9" fmla="*/ 2069250 w 2655390"/>
              <a:gd name="connsiteY9" fmla="*/ 1873796 h 1900438"/>
              <a:gd name="connsiteX10" fmla="*/ 2486652 w 2655390"/>
              <a:gd name="connsiteY10" fmla="*/ 1776110 h 1900438"/>
              <a:gd name="connsiteX11" fmla="*/ 2655390 w 2655390"/>
              <a:gd name="connsiteY11" fmla="*/ 1900438 h 1900438"/>
              <a:gd name="connsiteX0" fmla="*/ 0 w 2664271"/>
              <a:gd name="connsiteY0" fmla="*/ 222015 h 1900438"/>
              <a:gd name="connsiteX1" fmla="*/ 204260 w 2664271"/>
              <a:gd name="connsiteY1" fmla="*/ 0 h 1900438"/>
              <a:gd name="connsiteX2" fmla="*/ 408521 w 2664271"/>
              <a:gd name="connsiteY2" fmla="*/ 17762 h 1900438"/>
              <a:gd name="connsiteX3" fmla="*/ 630544 w 2664271"/>
              <a:gd name="connsiteY3" fmla="*/ 319701 h 1900438"/>
              <a:gd name="connsiteX4" fmla="*/ 843685 w 2664271"/>
              <a:gd name="connsiteY4" fmla="*/ 834772 h 1900438"/>
              <a:gd name="connsiteX5" fmla="*/ 1039065 w 2664271"/>
              <a:gd name="connsiteY5" fmla="*/ 1252158 h 1900438"/>
              <a:gd name="connsiteX6" fmla="*/ 1252207 w 2664271"/>
              <a:gd name="connsiteY6" fmla="*/ 1509694 h 1900438"/>
              <a:gd name="connsiteX7" fmla="*/ 1420944 w 2664271"/>
              <a:gd name="connsiteY7" fmla="*/ 1536335 h 1900438"/>
              <a:gd name="connsiteX8" fmla="*/ 1651848 w 2664271"/>
              <a:gd name="connsiteY8" fmla="*/ 1536335 h 1900438"/>
              <a:gd name="connsiteX9" fmla="*/ 2078131 w 2664271"/>
              <a:gd name="connsiteY9" fmla="*/ 1873796 h 1900438"/>
              <a:gd name="connsiteX10" fmla="*/ 2495533 w 2664271"/>
              <a:gd name="connsiteY10" fmla="*/ 1776110 h 1900438"/>
              <a:gd name="connsiteX11" fmla="*/ 2664271 w 2664271"/>
              <a:gd name="connsiteY11" fmla="*/ 1900438 h 1900438"/>
              <a:gd name="connsiteX0" fmla="*/ 0 w 3472433"/>
              <a:gd name="connsiteY0" fmla="*/ 994623 h 1900438"/>
              <a:gd name="connsiteX1" fmla="*/ 1012422 w 3472433"/>
              <a:gd name="connsiteY1" fmla="*/ 0 h 1900438"/>
              <a:gd name="connsiteX2" fmla="*/ 1216683 w 3472433"/>
              <a:gd name="connsiteY2" fmla="*/ 17762 h 1900438"/>
              <a:gd name="connsiteX3" fmla="*/ 1438706 w 3472433"/>
              <a:gd name="connsiteY3" fmla="*/ 319701 h 1900438"/>
              <a:gd name="connsiteX4" fmla="*/ 1651847 w 3472433"/>
              <a:gd name="connsiteY4" fmla="*/ 834772 h 1900438"/>
              <a:gd name="connsiteX5" fmla="*/ 1847227 w 3472433"/>
              <a:gd name="connsiteY5" fmla="*/ 1252158 h 1900438"/>
              <a:gd name="connsiteX6" fmla="*/ 2060369 w 3472433"/>
              <a:gd name="connsiteY6" fmla="*/ 1509694 h 1900438"/>
              <a:gd name="connsiteX7" fmla="*/ 2229106 w 3472433"/>
              <a:gd name="connsiteY7" fmla="*/ 1536335 h 1900438"/>
              <a:gd name="connsiteX8" fmla="*/ 2460010 w 3472433"/>
              <a:gd name="connsiteY8" fmla="*/ 1536335 h 1900438"/>
              <a:gd name="connsiteX9" fmla="*/ 2886293 w 3472433"/>
              <a:gd name="connsiteY9" fmla="*/ 1873796 h 1900438"/>
              <a:gd name="connsiteX10" fmla="*/ 3303695 w 3472433"/>
              <a:gd name="connsiteY10" fmla="*/ 1776110 h 1900438"/>
              <a:gd name="connsiteX11" fmla="*/ 3472433 w 3472433"/>
              <a:gd name="connsiteY11" fmla="*/ 1900438 h 1900438"/>
              <a:gd name="connsiteX0" fmla="*/ 0 w 3472433"/>
              <a:gd name="connsiteY0" fmla="*/ 994623 h 1900438"/>
              <a:gd name="connsiteX1" fmla="*/ 204261 w 3472433"/>
              <a:gd name="connsiteY1" fmla="*/ 1101188 h 1900438"/>
              <a:gd name="connsiteX2" fmla="*/ 1012422 w 3472433"/>
              <a:gd name="connsiteY2" fmla="*/ 0 h 1900438"/>
              <a:gd name="connsiteX3" fmla="*/ 1216683 w 3472433"/>
              <a:gd name="connsiteY3" fmla="*/ 17762 h 1900438"/>
              <a:gd name="connsiteX4" fmla="*/ 1438706 w 3472433"/>
              <a:gd name="connsiteY4" fmla="*/ 319701 h 1900438"/>
              <a:gd name="connsiteX5" fmla="*/ 1651847 w 3472433"/>
              <a:gd name="connsiteY5" fmla="*/ 834772 h 1900438"/>
              <a:gd name="connsiteX6" fmla="*/ 1847227 w 3472433"/>
              <a:gd name="connsiteY6" fmla="*/ 1252158 h 1900438"/>
              <a:gd name="connsiteX7" fmla="*/ 2060369 w 3472433"/>
              <a:gd name="connsiteY7" fmla="*/ 1509694 h 1900438"/>
              <a:gd name="connsiteX8" fmla="*/ 2229106 w 3472433"/>
              <a:gd name="connsiteY8" fmla="*/ 1536335 h 1900438"/>
              <a:gd name="connsiteX9" fmla="*/ 2460010 w 3472433"/>
              <a:gd name="connsiteY9" fmla="*/ 1536335 h 1900438"/>
              <a:gd name="connsiteX10" fmla="*/ 2886293 w 3472433"/>
              <a:gd name="connsiteY10" fmla="*/ 1873796 h 1900438"/>
              <a:gd name="connsiteX11" fmla="*/ 3303695 w 3472433"/>
              <a:gd name="connsiteY11" fmla="*/ 1776110 h 1900438"/>
              <a:gd name="connsiteX12" fmla="*/ 3472433 w 3472433"/>
              <a:gd name="connsiteY12" fmla="*/ 1900438 h 1900438"/>
              <a:gd name="connsiteX0" fmla="*/ 0 w 3472433"/>
              <a:gd name="connsiteY0" fmla="*/ 994623 h 1900438"/>
              <a:gd name="connsiteX1" fmla="*/ 204261 w 3472433"/>
              <a:gd name="connsiteY1" fmla="*/ 1101188 h 1900438"/>
              <a:gd name="connsiteX2" fmla="*/ 1012422 w 3472433"/>
              <a:gd name="connsiteY2" fmla="*/ 0 h 1900438"/>
              <a:gd name="connsiteX3" fmla="*/ 1216683 w 3472433"/>
              <a:gd name="connsiteY3" fmla="*/ 17762 h 1900438"/>
              <a:gd name="connsiteX4" fmla="*/ 1438706 w 3472433"/>
              <a:gd name="connsiteY4" fmla="*/ 319701 h 1900438"/>
              <a:gd name="connsiteX5" fmla="*/ 1651847 w 3472433"/>
              <a:gd name="connsiteY5" fmla="*/ 834772 h 1900438"/>
              <a:gd name="connsiteX6" fmla="*/ 1847227 w 3472433"/>
              <a:gd name="connsiteY6" fmla="*/ 1252158 h 1900438"/>
              <a:gd name="connsiteX7" fmla="*/ 2060369 w 3472433"/>
              <a:gd name="connsiteY7" fmla="*/ 1509694 h 1900438"/>
              <a:gd name="connsiteX8" fmla="*/ 2229106 w 3472433"/>
              <a:gd name="connsiteY8" fmla="*/ 1536335 h 1900438"/>
              <a:gd name="connsiteX9" fmla="*/ 2460010 w 3472433"/>
              <a:gd name="connsiteY9" fmla="*/ 1536335 h 1900438"/>
              <a:gd name="connsiteX10" fmla="*/ 2886293 w 3472433"/>
              <a:gd name="connsiteY10" fmla="*/ 1873796 h 1900438"/>
              <a:gd name="connsiteX11" fmla="*/ 3303695 w 3472433"/>
              <a:gd name="connsiteY11" fmla="*/ 1776110 h 1900438"/>
              <a:gd name="connsiteX12" fmla="*/ 3472433 w 3472433"/>
              <a:gd name="connsiteY12" fmla="*/ 1900438 h 1900438"/>
              <a:gd name="connsiteX0" fmla="*/ 0 w 3472433"/>
              <a:gd name="connsiteY0" fmla="*/ 994623 h 1900438"/>
              <a:gd name="connsiteX1" fmla="*/ 204261 w 3472433"/>
              <a:gd name="connsiteY1" fmla="*/ 1101188 h 1900438"/>
              <a:gd name="connsiteX2" fmla="*/ 1012422 w 3472433"/>
              <a:gd name="connsiteY2" fmla="*/ 0 h 1900438"/>
              <a:gd name="connsiteX3" fmla="*/ 1216683 w 3472433"/>
              <a:gd name="connsiteY3" fmla="*/ 17762 h 1900438"/>
              <a:gd name="connsiteX4" fmla="*/ 1438706 w 3472433"/>
              <a:gd name="connsiteY4" fmla="*/ 319701 h 1900438"/>
              <a:gd name="connsiteX5" fmla="*/ 1651847 w 3472433"/>
              <a:gd name="connsiteY5" fmla="*/ 834772 h 1900438"/>
              <a:gd name="connsiteX6" fmla="*/ 1847227 w 3472433"/>
              <a:gd name="connsiteY6" fmla="*/ 1252158 h 1900438"/>
              <a:gd name="connsiteX7" fmla="*/ 2060369 w 3472433"/>
              <a:gd name="connsiteY7" fmla="*/ 1509694 h 1900438"/>
              <a:gd name="connsiteX8" fmla="*/ 2229106 w 3472433"/>
              <a:gd name="connsiteY8" fmla="*/ 1536335 h 1900438"/>
              <a:gd name="connsiteX9" fmla="*/ 2460010 w 3472433"/>
              <a:gd name="connsiteY9" fmla="*/ 1536335 h 1900438"/>
              <a:gd name="connsiteX10" fmla="*/ 2886293 w 3472433"/>
              <a:gd name="connsiteY10" fmla="*/ 1873796 h 1900438"/>
              <a:gd name="connsiteX11" fmla="*/ 3303695 w 3472433"/>
              <a:gd name="connsiteY11" fmla="*/ 1776110 h 1900438"/>
              <a:gd name="connsiteX12" fmla="*/ 3472433 w 3472433"/>
              <a:gd name="connsiteY12" fmla="*/ 1900438 h 1900438"/>
              <a:gd name="connsiteX0" fmla="*/ 0 w 3472433"/>
              <a:gd name="connsiteY0" fmla="*/ 994623 h 1900438"/>
              <a:gd name="connsiteX1" fmla="*/ 204261 w 3472433"/>
              <a:gd name="connsiteY1" fmla="*/ 1101188 h 1900438"/>
              <a:gd name="connsiteX2" fmla="*/ 399641 w 3472433"/>
              <a:gd name="connsiteY2" fmla="*/ 896935 h 1900438"/>
              <a:gd name="connsiteX3" fmla="*/ 1012422 w 3472433"/>
              <a:gd name="connsiteY3" fmla="*/ 0 h 1900438"/>
              <a:gd name="connsiteX4" fmla="*/ 1216683 w 3472433"/>
              <a:gd name="connsiteY4" fmla="*/ 17762 h 1900438"/>
              <a:gd name="connsiteX5" fmla="*/ 1438706 w 3472433"/>
              <a:gd name="connsiteY5" fmla="*/ 319701 h 1900438"/>
              <a:gd name="connsiteX6" fmla="*/ 1651847 w 3472433"/>
              <a:gd name="connsiteY6" fmla="*/ 834772 h 1900438"/>
              <a:gd name="connsiteX7" fmla="*/ 1847227 w 3472433"/>
              <a:gd name="connsiteY7" fmla="*/ 1252158 h 1900438"/>
              <a:gd name="connsiteX8" fmla="*/ 2060369 w 3472433"/>
              <a:gd name="connsiteY8" fmla="*/ 1509694 h 1900438"/>
              <a:gd name="connsiteX9" fmla="*/ 2229106 w 3472433"/>
              <a:gd name="connsiteY9" fmla="*/ 1536335 h 1900438"/>
              <a:gd name="connsiteX10" fmla="*/ 2460010 w 3472433"/>
              <a:gd name="connsiteY10" fmla="*/ 1536335 h 1900438"/>
              <a:gd name="connsiteX11" fmla="*/ 2886293 w 3472433"/>
              <a:gd name="connsiteY11" fmla="*/ 1873796 h 1900438"/>
              <a:gd name="connsiteX12" fmla="*/ 3303695 w 3472433"/>
              <a:gd name="connsiteY12" fmla="*/ 1776110 h 1900438"/>
              <a:gd name="connsiteX13" fmla="*/ 3472433 w 3472433"/>
              <a:gd name="connsiteY13" fmla="*/ 1900438 h 1900438"/>
              <a:gd name="connsiteX0" fmla="*/ 0 w 3472433"/>
              <a:gd name="connsiteY0" fmla="*/ 994623 h 1900438"/>
              <a:gd name="connsiteX1" fmla="*/ 204261 w 3472433"/>
              <a:gd name="connsiteY1" fmla="*/ 1101188 h 1900438"/>
              <a:gd name="connsiteX2" fmla="*/ 399641 w 3472433"/>
              <a:gd name="connsiteY2" fmla="*/ 896935 h 1900438"/>
              <a:gd name="connsiteX3" fmla="*/ 1012422 w 3472433"/>
              <a:gd name="connsiteY3" fmla="*/ 0 h 1900438"/>
              <a:gd name="connsiteX4" fmla="*/ 1216683 w 3472433"/>
              <a:gd name="connsiteY4" fmla="*/ 17762 h 1900438"/>
              <a:gd name="connsiteX5" fmla="*/ 1438706 w 3472433"/>
              <a:gd name="connsiteY5" fmla="*/ 319701 h 1900438"/>
              <a:gd name="connsiteX6" fmla="*/ 1651847 w 3472433"/>
              <a:gd name="connsiteY6" fmla="*/ 834772 h 1900438"/>
              <a:gd name="connsiteX7" fmla="*/ 1847227 w 3472433"/>
              <a:gd name="connsiteY7" fmla="*/ 1252158 h 1900438"/>
              <a:gd name="connsiteX8" fmla="*/ 2060369 w 3472433"/>
              <a:gd name="connsiteY8" fmla="*/ 1509694 h 1900438"/>
              <a:gd name="connsiteX9" fmla="*/ 2229106 w 3472433"/>
              <a:gd name="connsiteY9" fmla="*/ 1536335 h 1900438"/>
              <a:gd name="connsiteX10" fmla="*/ 2460010 w 3472433"/>
              <a:gd name="connsiteY10" fmla="*/ 1536335 h 1900438"/>
              <a:gd name="connsiteX11" fmla="*/ 2886293 w 3472433"/>
              <a:gd name="connsiteY11" fmla="*/ 1873796 h 1900438"/>
              <a:gd name="connsiteX12" fmla="*/ 3303695 w 3472433"/>
              <a:gd name="connsiteY12" fmla="*/ 1776110 h 1900438"/>
              <a:gd name="connsiteX13" fmla="*/ 3472433 w 3472433"/>
              <a:gd name="connsiteY13" fmla="*/ 1900438 h 1900438"/>
              <a:gd name="connsiteX0" fmla="*/ 0 w 3472433"/>
              <a:gd name="connsiteY0" fmla="*/ 994623 h 1900438"/>
              <a:gd name="connsiteX1" fmla="*/ 204261 w 3472433"/>
              <a:gd name="connsiteY1" fmla="*/ 1101188 h 1900438"/>
              <a:gd name="connsiteX2" fmla="*/ 399641 w 3472433"/>
              <a:gd name="connsiteY2" fmla="*/ 896935 h 1900438"/>
              <a:gd name="connsiteX3" fmla="*/ 1012422 w 3472433"/>
              <a:gd name="connsiteY3" fmla="*/ 0 h 1900438"/>
              <a:gd name="connsiteX4" fmla="*/ 1216683 w 3472433"/>
              <a:gd name="connsiteY4" fmla="*/ 17762 h 1900438"/>
              <a:gd name="connsiteX5" fmla="*/ 1438706 w 3472433"/>
              <a:gd name="connsiteY5" fmla="*/ 319701 h 1900438"/>
              <a:gd name="connsiteX6" fmla="*/ 1651847 w 3472433"/>
              <a:gd name="connsiteY6" fmla="*/ 834772 h 1900438"/>
              <a:gd name="connsiteX7" fmla="*/ 1847227 w 3472433"/>
              <a:gd name="connsiteY7" fmla="*/ 1252158 h 1900438"/>
              <a:gd name="connsiteX8" fmla="*/ 2060369 w 3472433"/>
              <a:gd name="connsiteY8" fmla="*/ 1509694 h 1900438"/>
              <a:gd name="connsiteX9" fmla="*/ 2229106 w 3472433"/>
              <a:gd name="connsiteY9" fmla="*/ 1536335 h 1900438"/>
              <a:gd name="connsiteX10" fmla="*/ 2460010 w 3472433"/>
              <a:gd name="connsiteY10" fmla="*/ 1536335 h 1900438"/>
              <a:gd name="connsiteX11" fmla="*/ 2886293 w 3472433"/>
              <a:gd name="connsiteY11" fmla="*/ 1873796 h 1900438"/>
              <a:gd name="connsiteX12" fmla="*/ 3303695 w 3472433"/>
              <a:gd name="connsiteY12" fmla="*/ 1776110 h 1900438"/>
              <a:gd name="connsiteX13" fmla="*/ 3472433 w 3472433"/>
              <a:gd name="connsiteY13" fmla="*/ 1900438 h 1900438"/>
              <a:gd name="connsiteX0" fmla="*/ 0 w 3472433"/>
              <a:gd name="connsiteY0" fmla="*/ 994623 h 1900438"/>
              <a:gd name="connsiteX1" fmla="*/ 204261 w 3472433"/>
              <a:gd name="connsiteY1" fmla="*/ 1101188 h 1900438"/>
              <a:gd name="connsiteX2" fmla="*/ 399641 w 3472433"/>
              <a:gd name="connsiteY2" fmla="*/ 896935 h 1900438"/>
              <a:gd name="connsiteX3" fmla="*/ 772639 w 3472433"/>
              <a:gd name="connsiteY3" fmla="*/ 284178 h 1900438"/>
              <a:gd name="connsiteX4" fmla="*/ 1012422 w 3472433"/>
              <a:gd name="connsiteY4" fmla="*/ 0 h 1900438"/>
              <a:gd name="connsiteX5" fmla="*/ 1216683 w 3472433"/>
              <a:gd name="connsiteY5" fmla="*/ 17762 h 1900438"/>
              <a:gd name="connsiteX6" fmla="*/ 1438706 w 3472433"/>
              <a:gd name="connsiteY6" fmla="*/ 319701 h 1900438"/>
              <a:gd name="connsiteX7" fmla="*/ 1651847 w 3472433"/>
              <a:gd name="connsiteY7" fmla="*/ 834772 h 1900438"/>
              <a:gd name="connsiteX8" fmla="*/ 1847227 w 3472433"/>
              <a:gd name="connsiteY8" fmla="*/ 1252158 h 1900438"/>
              <a:gd name="connsiteX9" fmla="*/ 2060369 w 3472433"/>
              <a:gd name="connsiteY9" fmla="*/ 1509694 h 1900438"/>
              <a:gd name="connsiteX10" fmla="*/ 2229106 w 3472433"/>
              <a:gd name="connsiteY10" fmla="*/ 1536335 h 1900438"/>
              <a:gd name="connsiteX11" fmla="*/ 2460010 w 3472433"/>
              <a:gd name="connsiteY11" fmla="*/ 1536335 h 1900438"/>
              <a:gd name="connsiteX12" fmla="*/ 2886293 w 3472433"/>
              <a:gd name="connsiteY12" fmla="*/ 1873796 h 1900438"/>
              <a:gd name="connsiteX13" fmla="*/ 3303695 w 3472433"/>
              <a:gd name="connsiteY13" fmla="*/ 1776110 h 1900438"/>
              <a:gd name="connsiteX14" fmla="*/ 3472433 w 3472433"/>
              <a:gd name="connsiteY14" fmla="*/ 1900438 h 1900438"/>
              <a:gd name="connsiteX0" fmla="*/ 0 w 3472433"/>
              <a:gd name="connsiteY0" fmla="*/ 994623 h 1900438"/>
              <a:gd name="connsiteX1" fmla="*/ 204261 w 3472433"/>
              <a:gd name="connsiteY1" fmla="*/ 1101188 h 1900438"/>
              <a:gd name="connsiteX2" fmla="*/ 399641 w 3472433"/>
              <a:gd name="connsiteY2" fmla="*/ 896935 h 1900438"/>
              <a:gd name="connsiteX3" fmla="*/ 772639 w 3472433"/>
              <a:gd name="connsiteY3" fmla="*/ 284178 h 1900438"/>
              <a:gd name="connsiteX4" fmla="*/ 1012422 w 3472433"/>
              <a:gd name="connsiteY4" fmla="*/ 0 h 1900438"/>
              <a:gd name="connsiteX5" fmla="*/ 1216683 w 3472433"/>
              <a:gd name="connsiteY5" fmla="*/ 17762 h 1900438"/>
              <a:gd name="connsiteX6" fmla="*/ 1438706 w 3472433"/>
              <a:gd name="connsiteY6" fmla="*/ 319701 h 1900438"/>
              <a:gd name="connsiteX7" fmla="*/ 1651847 w 3472433"/>
              <a:gd name="connsiteY7" fmla="*/ 834772 h 1900438"/>
              <a:gd name="connsiteX8" fmla="*/ 1847227 w 3472433"/>
              <a:gd name="connsiteY8" fmla="*/ 1252158 h 1900438"/>
              <a:gd name="connsiteX9" fmla="*/ 2060369 w 3472433"/>
              <a:gd name="connsiteY9" fmla="*/ 1509694 h 1900438"/>
              <a:gd name="connsiteX10" fmla="*/ 2229106 w 3472433"/>
              <a:gd name="connsiteY10" fmla="*/ 1536335 h 1900438"/>
              <a:gd name="connsiteX11" fmla="*/ 2460010 w 3472433"/>
              <a:gd name="connsiteY11" fmla="*/ 1536335 h 1900438"/>
              <a:gd name="connsiteX12" fmla="*/ 2886293 w 3472433"/>
              <a:gd name="connsiteY12" fmla="*/ 1873796 h 1900438"/>
              <a:gd name="connsiteX13" fmla="*/ 3303695 w 3472433"/>
              <a:gd name="connsiteY13" fmla="*/ 1776110 h 1900438"/>
              <a:gd name="connsiteX14" fmla="*/ 3472433 w 3472433"/>
              <a:gd name="connsiteY14" fmla="*/ 1900438 h 1900438"/>
              <a:gd name="connsiteX0" fmla="*/ 0 w 3472433"/>
              <a:gd name="connsiteY0" fmla="*/ 994623 h 1900438"/>
              <a:gd name="connsiteX1" fmla="*/ 204261 w 3472433"/>
              <a:gd name="connsiteY1" fmla="*/ 1101188 h 1900438"/>
              <a:gd name="connsiteX2" fmla="*/ 399641 w 3472433"/>
              <a:gd name="connsiteY2" fmla="*/ 896935 h 1900438"/>
              <a:gd name="connsiteX3" fmla="*/ 772639 w 3472433"/>
              <a:gd name="connsiteY3" fmla="*/ 284178 h 1900438"/>
              <a:gd name="connsiteX4" fmla="*/ 1012422 w 3472433"/>
              <a:gd name="connsiteY4" fmla="*/ 0 h 1900438"/>
              <a:gd name="connsiteX5" fmla="*/ 1216683 w 3472433"/>
              <a:gd name="connsiteY5" fmla="*/ 17762 h 1900438"/>
              <a:gd name="connsiteX6" fmla="*/ 1438706 w 3472433"/>
              <a:gd name="connsiteY6" fmla="*/ 319701 h 1900438"/>
              <a:gd name="connsiteX7" fmla="*/ 1651847 w 3472433"/>
              <a:gd name="connsiteY7" fmla="*/ 834772 h 1900438"/>
              <a:gd name="connsiteX8" fmla="*/ 1847227 w 3472433"/>
              <a:gd name="connsiteY8" fmla="*/ 1252158 h 1900438"/>
              <a:gd name="connsiteX9" fmla="*/ 2060369 w 3472433"/>
              <a:gd name="connsiteY9" fmla="*/ 1509694 h 1900438"/>
              <a:gd name="connsiteX10" fmla="*/ 2229106 w 3472433"/>
              <a:gd name="connsiteY10" fmla="*/ 1536335 h 1900438"/>
              <a:gd name="connsiteX11" fmla="*/ 2460010 w 3472433"/>
              <a:gd name="connsiteY11" fmla="*/ 1536335 h 1900438"/>
              <a:gd name="connsiteX12" fmla="*/ 2886293 w 3472433"/>
              <a:gd name="connsiteY12" fmla="*/ 1873796 h 1900438"/>
              <a:gd name="connsiteX13" fmla="*/ 3303695 w 3472433"/>
              <a:gd name="connsiteY13" fmla="*/ 1776110 h 1900438"/>
              <a:gd name="connsiteX14" fmla="*/ 3472433 w 3472433"/>
              <a:gd name="connsiteY14" fmla="*/ 1900438 h 1900438"/>
              <a:gd name="connsiteX0" fmla="*/ 0 w 4049691"/>
              <a:gd name="connsiteY0" fmla="*/ 994623 h 2770731"/>
              <a:gd name="connsiteX1" fmla="*/ 204261 w 4049691"/>
              <a:gd name="connsiteY1" fmla="*/ 1101188 h 2770731"/>
              <a:gd name="connsiteX2" fmla="*/ 399641 w 4049691"/>
              <a:gd name="connsiteY2" fmla="*/ 896935 h 2770731"/>
              <a:gd name="connsiteX3" fmla="*/ 772639 w 4049691"/>
              <a:gd name="connsiteY3" fmla="*/ 284178 h 2770731"/>
              <a:gd name="connsiteX4" fmla="*/ 1012422 w 4049691"/>
              <a:gd name="connsiteY4" fmla="*/ 0 h 2770731"/>
              <a:gd name="connsiteX5" fmla="*/ 1216683 w 4049691"/>
              <a:gd name="connsiteY5" fmla="*/ 17762 h 2770731"/>
              <a:gd name="connsiteX6" fmla="*/ 1438706 w 4049691"/>
              <a:gd name="connsiteY6" fmla="*/ 319701 h 2770731"/>
              <a:gd name="connsiteX7" fmla="*/ 1651847 w 4049691"/>
              <a:gd name="connsiteY7" fmla="*/ 834772 h 2770731"/>
              <a:gd name="connsiteX8" fmla="*/ 1847227 w 4049691"/>
              <a:gd name="connsiteY8" fmla="*/ 1252158 h 2770731"/>
              <a:gd name="connsiteX9" fmla="*/ 2060369 w 4049691"/>
              <a:gd name="connsiteY9" fmla="*/ 1509694 h 2770731"/>
              <a:gd name="connsiteX10" fmla="*/ 2229106 w 4049691"/>
              <a:gd name="connsiteY10" fmla="*/ 1536335 h 2770731"/>
              <a:gd name="connsiteX11" fmla="*/ 2460010 w 4049691"/>
              <a:gd name="connsiteY11" fmla="*/ 1536335 h 2770731"/>
              <a:gd name="connsiteX12" fmla="*/ 2886293 w 4049691"/>
              <a:gd name="connsiteY12" fmla="*/ 1873796 h 2770731"/>
              <a:gd name="connsiteX13" fmla="*/ 3303695 w 4049691"/>
              <a:gd name="connsiteY13" fmla="*/ 1776110 h 2770731"/>
              <a:gd name="connsiteX14" fmla="*/ 4049691 w 4049691"/>
              <a:gd name="connsiteY14" fmla="*/ 2770731 h 2770731"/>
              <a:gd name="connsiteX0" fmla="*/ 0 w 4049691"/>
              <a:gd name="connsiteY0" fmla="*/ 994623 h 2770731"/>
              <a:gd name="connsiteX1" fmla="*/ 204261 w 4049691"/>
              <a:gd name="connsiteY1" fmla="*/ 1101188 h 2770731"/>
              <a:gd name="connsiteX2" fmla="*/ 399641 w 4049691"/>
              <a:gd name="connsiteY2" fmla="*/ 896935 h 2770731"/>
              <a:gd name="connsiteX3" fmla="*/ 772639 w 4049691"/>
              <a:gd name="connsiteY3" fmla="*/ 284178 h 2770731"/>
              <a:gd name="connsiteX4" fmla="*/ 1012422 w 4049691"/>
              <a:gd name="connsiteY4" fmla="*/ 0 h 2770731"/>
              <a:gd name="connsiteX5" fmla="*/ 1216683 w 4049691"/>
              <a:gd name="connsiteY5" fmla="*/ 17762 h 2770731"/>
              <a:gd name="connsiteX6" fmla="*/ 1438706 w 4049691"/>
              <a:gd name="connsiteY6" fmla="*/ 319701 h 2770731"/>
              <a:gd name="connsiteX7" fmla="*/ 1651847 w 4049691"/>
              <a:gd name="connsiteY7" fmla="*/ 834772 h 2770731"/>
              <a:gd name="connsiteX8" fmla="*/ 1847227 w 4049691"/>
              <a:gd name="connsiteY8" fmla="*/ 1252158 h 2770731"/>
              <a:gd name="connsiteX9" fmla="*/ 2060369 w 4049691"/>
              <a:gd name="connsiteY9" fmla="*/ 1509694 h 2770731"/>
              <a:gd name="connsiteX10" fmla="*/ 2229106 w 4049691"/>
              <a:gd name="connsiteY10" fmla="*/ 1536335 h 2770731"/>
              <a:gd name="connsiteX11" fmla="*/ 2460010 w 4049691"/>
              <a:gd name="connsiteY11" fmla="*/ 1536335 h 2770731"/>
              <a:gd name="connsiteX12" fmla="*/ 2886293 w 4049691"/>
              <a:gd name="connsiteY12" fmla="*/ 1873796 h 2770731"/>
              <a:gd name="connsiteX13" fmla="*/ 3303695 w 4049691"/>
              <a:gd name="connsiteY13" fmla="*/ 1776110 h 2770731"/>
              <a:gd name="connsiteX14" fmla="*/ 4049691 w 4049691"/>
              <a:gd name="connsiteY14" fmla="*/ 2770731 h 2770731"/>
              <a:gd name="connsiteX0" fmla="*/ 0 w 4049691"/>
              <a:gd name="connsiteY0" fmla="*/ 994623 h 2770731"/>
              <a:gd name="connsiteX1" fmla="*/ 204261 w 4049691"/>
              <a:gd name="connsiteY1" fmla="*/ 1101188 h 2770731"/>
              <a:gd name="connsiteX2" fmla="*/ 399641 w 4049691"/>
              <a:gd name="connsiteY2" fmla="*/ 896935 h 2770731"/>
              <a:gd name="connsiteX3" fmla="*/ 772639 w 4049691"/>
              <a:gd name="connsiteY3" fmla="*/ 284178 h 2770731"/>
              <a:gd name="connsiteX4" fmla="*/ 1012422 w 4049691"/>
              <a:gd name="connsiteY4" fmla="*/ 0 h 2770731"/>
              <a:gd name="connsiteX5" fmla="*/ 1216683 w 4049691"/>
              <a:gd name="connsiteY5" fmla="*/ 17762 h 2770731"/>
              <a:gd name="connsiteX6" fmla="*/ 1438706 w 4049691"/>
              <a:gd name="connsiteY6" fmla="*/ 319701 h 2770731"/>
              <a:gd name="connsiteX7" fmla="*/ 1651847 w 4049691"/>
              <a:gd name="connsiteY7" fmla="*/ 834772 h 2770731"/>
              <a:gd name="connsiteX8" fmla="*/ 1847227 w 4049691"/>
              <a:gd name="connsiteY8" fmla="*/ 1252158 h 2770731"/>
              <a:gd name="connsiteX9" fmla="*/ 2060369 w 4049691"/>
              <a:gd name="connsiteY9" fmla="*/ 1509694 h 2770731"/>
              <a:gd name="connsiteX10" fmla="*/ 2229106 w 4049691"/>
              <a:gd name="connsiteY10" fmla="*/ 1536335 h 2770731"/>
              <a:gd name="connsiteX11" fmla="*/ 2460010 w 4049691"/>
              <a:gd name="connsiteY11" fmla="*/ 1536335 h 2770731"/>
              <a:gd name="connsiteX12" fmla="*/ 2886293 w 4049691"/>
              <a:gd name="connsiteY12" fmla="*/ 1873796 h 2770731"/>
              <a:gd name="connsiteX13" fmla="*/ 3303695 w 4049691"/>
              <a:gd name="connsiteY13" fmla="*/ 1776110 h 2770731"/>
              <a:gd name="connsiteX14" fmla="*/ 3516838 w 4049691"/>
              <a:gd name="connsiteY14" fmla="*/ 1971481 h 2770731"/>
              <a:gd name="connsiteX15" fmla="*/ 4049691 w 4049691"/>
              <a:gd name="connsiteY15" fmla="*/ 2770731 h 2770731"/>
              <a:gd name="connsiteX0" fmla="*/ 0 w 4049691"/>
              <a:gd name="connsiteY0" fmla="*/ 994623 h 2770731"/>
              <a:gd name="connsiteX1" fmla="*/ 204261 w 4049691"/>
              <a:gd name="connsiteY1" fmla="*/ 1101188 h 2770731"/>
              <a:gd name="connsiteX2" fmla="*/ 399641 w 4049691"/>
              <a:gd name="connsiteY2" fmla="*/ 896935 h 2770731"/>
              <a:gd name="connsiteX3" fmla="*/ 772639 w 4049691"/>
              <a:gd name="connsiteY3" fmla="*/ 284178 h 2770731"/>
              <a:gd name="connsiteX4" fmla="*/ 1012422 w 4049691"/>
              <a:gd name="connsiteY4" fmla="*/ 0 h 2770731"/>
              <a:gd name="connsiteX5" fmla="*/ 1216683 w 4049691"/>
              <a:gd name="connsiteY5" fmla="*/ 17762 h 2770731"/>
              <a:gd name="connsiteX6" fmla="*/ 1438706 w 4049691"/>
              <a:gd name="connsiteY6" fmla="*/ 319701 h 2770731"/>
              <a:gd name="connsiteX7" fmla="*/ 1651847 w 4049691"/>
              <a:gd name="connsiteY7" fmla="*/ 834772 h 2770731"/>
              <a:gd name="connsiteX8" fmla="*/ 1847227 w 4049691"/>
              <a:gd name="connsiteY8" fmla="*/ 1252158 h 2770731"/>
              <a:gd name="connsiteX9" fmla="*/ 2060369 w 4049691"/>
              <a:gd name="connsiteY9" fmla="*/ 1509694 h 2770731"/>
              <a:gd name="connsiteX10" fmla="*/ 2229106 w 4049691"/>
              <a:gd name="connsiteY10" fmla="*/ 1536335 h 2770731"/>
              <a:gd name="connsiteX11" fmla="*/ 2460010 w 4049691"/>
              <a:gd name="connsiteY11" fmla="*/ 1536335 h 2770731"/>
              <a:gd name="connsiteX12" fmla="*/ 2886293 w 4049691"/>
              <a:gd name="connsiteY12" fmla="*/ 1873796 h 2770731"/>
              <a:gd name="connsiteX13" fmla="*/ 3303695 w 4049691"/>
              <a:gd name="connsiteY13" fmla="*/ 1776110 h 2770731"/>
              <a:gd name="connsiteX14" fmla="*/ 3516838 w 4049691"/>
              <a:gd name="connsiteY14" fmla="*/ 1971481 h 2770731"/>
              <a:gd name="connsiteX15" fmla="*/ 4049691 w 4049691"/>
              <a:gd name="connsiteY15" fmla="*/ 2770731 h 2770731"/>
              <a:gd name="connsiteX0" fmla="*/ 0 w 4049691"/>
              <a:gd name="connsiteY0" fmla="*/ 994623 h 2770731"/>
              <a:gd name="connsiteX1" fmla="*/ 204261 w 4049691"/>
              <a:gd name="connsiteY1" fmla="*/ 1101188 h 2770731"/>
              <a:gd name="connsiteX2" fmla="*/ 399641 w 4049691"/>
              <a:gd name="connsiteY2" fmla="*/ 896935 h 2770731"/>
              <a:gd name="connsiteX3" fmla="*/ 772639 w 4049691"/>
              <a:gd name="connsiteY3" fmla="*/ 284178 h 2770731"/>
              <a:gd name="connsiteX4" fmla="*/ 1012422 w 4049691"/>
              <a:gd name="connsiteY4" fmla="*/ 0 h 2770731"/>
              <a:gd name="connsiteX5" fmla="*/ 1216683 w 4049691"/>
              <a:gd name="connsiteY5" fmla="*/ 17762 h 2770731"/>
              <a:gd name="connsiteX6" fmla="*/ 1438706 w 4049691"/>
              <a:gd name="connsiteY6" fmla="*/ 319701 h 2770731"/>
              <a:gd name="connsiteX7" fmla="*/ 1651847 w 4049691"/>
              <a:gd name="connsiteY7" fmla="*/ 834772 h 2770731"/>
              <a:gd name="connsiteX8" fmla="*/ 1847227 w 4049691"/>
              <a:gd name="connsiteY8" fmla="*/ 1252158 h 2770731"/>
              <a:gd name="connsiteX9" fmla="*/ 2060369 w 4049691"/>
              <a:gd name="connsiteY9" fmla="*/ 1509694 h 2770731"/>
              <a:gd name="connsiteX10" fmla="*/ 2229106 w 4049691"/>
              <a:gd name="connsiteY10" fmla="*/ 1536335 h 2770731"/>
              <a:gd name="connsiteX11" fmla="*/ 2460010 w 4049691"/>
              <a:gd name="connsiteY11" fmla="*/ 1536335 h 2770731"/>
              <a:gd name="connsiteX12" fmla="*/ 2886293 w 4049691"/>
              <a:gd name="connsiteY12" fmla="*/ 1873796 h 2770731"/>
              <a:gd name="connsiteX13" fmla="*/ 3303695 w 4049691"/>
              <a:gd name="connsiteY13" fmla="*/ 1776110 h 2770731"/>
              <a:gd name="connsiteX14" fmla="*/ 3516838 w 4049691"/>
              <a:gd name="connsiteY14" fmla="*/ 1971481 h 2770731"/>
              <a:gd name="connsiteX15" fmla="*/ 4049691 w 4049691"/>
              <a:gd name="connsiteY15" fmla="*/ 2770731 h 2770731"/>
              <a:gd name="connsiteX0" fmla="*/ 0 w 4049691"/>
              <a:gd name="connsiteY0" fmla="*/ 994623 h 2770731"/>
              <a:gd name="connsiteX1" fmla="*/ 204261 w 4049691"/>
              <a:gd name="connsiteY1" fmla="*/ 1101188 h 2770731"/>
              <a:gd name="connsiteX2" fmla="*/ 399641 w 4049691"/>
              <a:gd name="connsiteY2" fmla="*/ 896935 h 2770731"/>
              <a:gd name="connsiteX3" fmla="*/ 772639 w 4049691"/>
              <a:gd name="connsiteY3" fmla="*/ 284178 h 2770731"/>
              <a:gd name="connsiteX4" fmla="*/ 1012422 w 4049691"/>
              <a:gd name="connsiteY4" fmla="*/ 0 h 2770731"/>
              <a:gd name="connsiteX5" fmla="*/ 1216683 w 4049691"/>
              <a:gd name="connsiteY5" fmla="*/ 17762 h 2770731"/>
              <a:gd name="connsiteX6" fmla="*/ 1438706 w 4049691"/>
              <a:gd name="connsiteY6" fmla="*/ 319701 h 2770731"/>
              <a:gd name="connsiteX7" fmla="*/ 1651847 w 4049691"/>
              <a:gd name="connsiteY7" fmla="*/ 834772 h 2770731"/>
              <a:gd name="connsiteX8" fmla="*/ 1847227 w 4049691"/>
              <a:gd name="connsiteY8" fmla="*/ 1252158 h 2770731"/>
              <a:gd name="connsiteX9" fmla="*/ 2060369 w 4049691"/>
              <a:gd name="connsiteY9" fmla="*/ 1509694 h 2770731"/>
              <a:gd name="connsiteX10" fmla="*/ 2229106 w 4049691"/>
              <a:gd name="connsiteY10" fmla="*/ 1536335 h 2770731"/>
              <a:gd name="connsiteX11" fmla="*/ 2460010 w 4049691"/>
              <a:gd name="connsiteY11" fmla="*/ 1536335 h 2770731"/>
              <a:gd name="connsiteX12" fmla="*/ 2886293 w 4049691"/>
              <a:gd name="connsiteY12" fmla="*/ 1873796 h 2770731"/>
              <a:gd name="connsiteX13" fmla="*/ 3303695 w 4049691"/>
              <a:gd name="connsiteY13" fmla="*/ 1776110 h 2770731"/>
              <a:gd name="connsiteX14" fmla="*/ 3516838 w 4049691"/>
              <a:gd name="connsiteY14" fmla="*/ 1971481 h 2770731"/>
              <a:gd name="connsiteX15" fmla="*/ 4049691 w 4049691"/>
              <a:gd name="connsiteY15" fmla="*/ 2770731 h 2770731"/>
              <a:gd name="connsiteX0" fmla="*/ 0 w 4049691"/>
              <a:gd name="connsiteY0" fmla="*/ 994623 h 2770731"/>
              <a:gd name="connsiteX1" fmla="*/ 399641 w 4049691"/>
              <a:gd name="connsiteY1" fmla="*/ 896935 h 2770731"/>
              <a:gd name="connsiteX2" fmla="*/ 772639 w 4049691"/>
              <a:gd name="connsiteY2" fmla="*/ 284178 h 2770731"/>
              <a:gd name="connsiteX3" fmla="*/ 1012422 w 4049691"/>
              <a:gd name="connsiteY3" fmla="*/ 0 h 2770731"/>
              <a:gd name="connsiteX4" fmla="*/ 1216683 w 4049691"/>
              <a:gd name="connsiteY4" fmla="*/ 17762 h 2770731"/>
              <a:gd name="connsiteX5" fmla="*/ 1438706 w 4049691"/>
              <a:gd name="connsiteY5" fmla="*/ 319701 h 2770731"/>
              <a:gd name="connsiteX6" fmla="*/ 1651847 w 4049691"/>
              <a:gd name="connsiteY6" fmla="*/ 834772 h 2770731"/>
              <a:gd name="connsiteX7" fmla="*/ 1847227 w 4049691"/>
              <a:gd name="connsiteY7" fmla="*/ 1252158 h 2770731"/>
              <a:gd name="connsiteX8" fmla="*/ 2060369 w 4049691"/>
              <a:gd name="connsiteY8" fmla="*/ 1509694 h 2770731"/>
              <a:gd name="connsiteX9" fmla="*/ 2229106 w 4049691"/>
              <a:gd name="connsiteY9" fmla="*/ 1536335 h 2770731"/>
              <a:gd name="connsiteX10" fmla="*/ 2460010 w 4049691"/>
              <a:gd name="connsiteY10" fmla="*/ 1536335 h 2770731"/>
              <a:gd name="connsiteX11" fmla="*/ 2886293 w 4049691"/>
              <a:gd name="connsiteY11" fmla="*/ 1873796 h 2770731"/>
              <a:gd name="connsiteX12" fmla="*/ 3303695 w 4049691"/>
              <a:gd name="connsiteY12" fmla="*/ 1776110 h 2770731"/>
              <a:gd name="connsiteX13" fmla="*/ 3516838 w 4049691"/>
              <a:gd name="connsiteY13" fmla="*/ 1971481 h 2770731"/>
              <a:gd name="connsiteX14" fmla="*/ 4049691 w 4049691"/>
              <a:gd name="connsiteY14" fmla="*/ 2770731 h 2770731"/>
              <a:gd name="connsiteX0" fmla="*/ 0 w 3650050"/>
              <a:gd name="connsiteY0" fmla="*/ 896935 h 2770731"/>
              <a:gd name="connsiteX1" fmla="*/ 372998 w 3650050"/>
              <a:gd name="connsiteY1" fmla="*/ 284178 h 2770731"/>
              <a:gd name="connsiteX2" fmla="*/ 612781 w 3650050"/>
              <a:gd name="connsiteY2" fmla="*/ 0 h 2770731"/>
              <a:gd name="connsiteX3" fmla="*/ 817042 w 3650050"/>
              <a:gd name="connsiteY3" fmla="*/ 17762 h 2770731"/>
              <a:gd name="connsiteX4" fmla="*/ 1039065 w 3650050"/>
              <a:gd name="connsiteY4" fmla="*/ 319701 h 2770731"/>
              <a:gd name="connsiteX5" fmla="*/ 1252206 w 3650050"/>
              <a:gd name="connsiteY5" fmla="*/ 834772 h 2770731"/>
              <a:gd name="connsiteX6" fmla="*/ 1447586 w 3650050"/>
              <a:gd name="connsiteY6" fmla="*/ 1252158 h 2770731"/>
              <a:gd name="connsiteX7" fmla="*/ 1660728 w 3650050"/>
              <a:gd name="connsiteY7" fmla="*/ 1509694 h 2770731"/>
              <a:gd name="connsiteX8" fmla="*/ 1829465 w 3650050"/>
              <a:gd name="connsiteY8" fmla="*/ 1536335 h 2770731"/>
              <a:gd name="connsiteX9" fmla="*/ 2060369 w 3650050"/>
              <a:gd name="connsiteY9" fmla="*/ 1536335 h 2770731"/>
              <a:gd name="connsiteX10" fmla="*/ 2486652 w 3650050"/>
              <a:gd name="connsiteY10" fmla="*/ 1873796 h 2770731"/>
              <a:gd name="connsiteX11" fmla="*/ 2904054 w 3650050"/>
              <a:gd name="connsiteY11" fmla="*/ 1776110 h 2770731"/>
              <a:gd name="connsiteX12" fmla="*/ 3117197 w 3650050"/>
              <a:gd name="connsiteY12" fmla="*/ 1971481 h 2770731"/>
              <a:gd name="connsiteX13" fmla="*/ 3650050 w 3650050"/>
              <a:gd name="connsiteY13" fmla="*/ 2770731 h 2770731"/>
              <a:gd name="connsiteX0" fmla="*/ 0 w 3277052"/>
              <a:gd name="connsiteY0" fmla="*/ 284178 h 2770731"/>
              <a:gd name="connsiteX1" fmla="*/ 239783 w 3277052"/>
              <a:gd name="connsiteY1" fmla="*/ 0 h 2770731"/>
              <a:gd name="connsiteX2" fmla="*/ 444044 w 3277052"/>
              <a:gd name="connsiteY2" fmla="*/ 17762 h 2770731"/>
              <a:gd name="connsiteX3" fmla="*/ 666067 w 3277052"/>
              <a:gd name="connsiteY3" fmla="*/ 319701 h 2770731"/>
              <a:gd name="connsiteX4" fmla="*/ 879208 w 3277052"/>
              <a:gd name="connsiteY4" fmla="*/ 834772 h 2770731"/>
              <a:gd name="connsiteX5" fmla="*/ 1074588 w 3277052"/>
              <a:gd name="connsiteY5" fmla="*/ 1252158 h 2770731"/>
              <a:gd name="connsiteX6" fmla="*/ 1287730 w 3277052"/>
              <a:gd name="connsiteY6" fmla="*/ 1509694 h 2770731"/>
              <a:gd name="connsiteX7" fmla="*/ 1456467 w 3277052"/>
              <a:gd name="connsiteY7" fmla="*/ 1536335 h 2770731"/>
              <a:gd name="connsiteX8" fmla="*/ 1687371 w 3277052"/>
              <a:gd name="connsiteY8" fmla="*/ 1536335 h 2770731"/>
              <a:gd name="connsiteX9" fmla="*/ 2113654 w 3277052"/>
              <a:gd name="connsiteY9" fmla="*/ 1873796 h 2770731"/>
              <a:gd name="connsiteX10" fmla="*/ 2531056 w 3277052"/>
              <a:gd name="connsiteY10" fmla="*/ 1776110 h 2770731"/>
              <a:gd name="connsiteX11" fmla="*/ 2744199 w 3277052"/>
              <a:gd name="connsiteY11" fmla="*/ 1971481 h 2770731"/>
              <a:gd name="connsiteX12" fmla="*/ 3277052 w 3277052"/>
              <a:gd name="connsiteY12" fmla="*/ 2770731 h 2770731"/>
              <a:gd name="connsiteX0" fmla="*/ 0 w 3037269"/>
              <a:gd name="connsiteY0" fmla="*/ 0 h 2770731"/>
              <a:gd name="connsiteX1" fmla="*/ 204261 w 3037269"/>
              <a:gd name="connsiteY1" fmla="*/ 17762 h 2770731"/>
              <a:gd name="connsiteX2" fmla="*/ 426284 w 3037269"/>
              <a:gd name="connsiteY2" fmla="*/ 319701 h 2770731"/>
              <a:gd name="connsiteX3" fmla="*/ 639425 w 3037269"/>
              <a:gd name="connsiteY3" fmla="*/ 834772 h 2770731"/>
              <a:gd name="connsiteX4" fmla="*/ 834805 w 3037269"/>
              <a:gd name="connsiteY4" fmla="*/ 1252158 h 2770731"/>
              <a:gd name="connsiteX5" fmla="*/ 1047947 w 3037269"/>
              <a:gd name="connsiteY5" fmla="*/ 1509694 h 2770731"/>
              <a:gd name="connsiteX6" fmla="*/ 1216684 w 3037269"/>
              <a:gd name="connsiteY6" fmla="*/ 1536335 h 2770731"/>
              <a:gd name="connsiteX7" fmla="*/ 1447588 w 3037269"/>
              <a:gd name="connsiteY7" fmla="*/ 1536335 h 2770731"/>
              <a:gd name="connsiteX8" fmla="*/ 1873871 w 3037269"/>
              <a:gd name="connsiteY8" fmla="*/ 1873796 h 2770731"/>
              <a:gd name="connsiteX9" fmla="*/ 2291273 w 3037269"/>
              <a:gd name="connsiteY9" fmla="*/ 1776110 h 2770731"/>
              <a:gd name="connsiteX10" fmla="*/ 2504416 w 3037269"/>
              <a:gd name="connsiteY10" fmla="*/ 1971481 h 2770731"/>
              <a:gd name="connsiteX11" fmla="*/ 3037269 w 3037269"/>
              <a:gd name="connsiteY11" fmla="*/ 2770731 h 2770731"/>
              <a:gd name="connsiteX0" fmla="*/ 0 w 3037269"/>
              <a:gd name="connsiteY0" fmla="*/ 0 h 2770731"/>
              <a:gd name="connsiteX1" fmla="*/ 204261 w 3037269"/>
              <a:gd name="connsiteY1" fmla="*/ 17762 h 2770731"/>
              <a:gd name="connsiteX2" fmla="*/ 426284 w 3037269"/>
              <a:gd name="connsiteY2" fmla="*/ 319701 h 2770731"/>
              <a:gd name="connsiteX3" fmla="*/ 639425 w 3037269"/>
              <a:gd name="connsiteY3" fmla="*/ 834772 h 2770731"/>
              <a:gd name="connsiteX4" fmla="*/ 834805 w 3037269"/>
              <a:gd name="connsiteY4" fmla="*/ 1252158 h 2770731"/>
              <a:gd name="connsiteX5" fmla="*/ 1047947 w 3037269"/>
              <a:gd name="connsiteY5" fmla="*/ 1509694 h 2770731"/>
              <a:gd name="connsiteX6" fmla="*/ 1216684 w 3037269"/>
              <a:gd name="connsiteY6" fmla="*/ 1536335 h 2770731"/>
              <a:gd name="connsiteX7" fmla="*/ 1447588 w 3037269"/>
              <a:gd name="connsiteY7" fmla="*/ 1536335 h 2770731"/>
              <a:gd name="connsiteX8" fmla="*/ 1873871 w 3037269"/>
              <a:gd name="connsiteY8" fmla="*/ 1873796 h 2770731"/>
              <a:gd name="connsiteX9" fmla="*/ 2504416 w 3037269"/>
              <a:gd name="connsiteY9" fmla="*/ 1971481 h 2770731"/>
              <a:gd name="connsiteX10" fmla="*/ 3037269 w 3037269"/>
              <a:gd name="connsiteY10" fmla="*/ 2770731 h 2770731"/>
              <a:gd name="connsiteX0" fmla="*/ 0 w 3037269"/>
              <a:gd name="connsiteY0" fmla="*/ 0 h 2770731"/>
              <a:gd name="connsiteX1" fmla="*/ 204261 w 3037269"/>
              <a:gd name="connsiteY1" fmla="*/ 17762 h 2770731"/>
              <a:gd name="connsiteX2" fmla="*/ 426284 w 3037269"/>
              <a:gd name="connsiteY2" fmla="*/ 319701 h 2770731"/>
              <a:gd name="connsiteX3" fmla="*/ 639425 w 3037269"/>
              <a:gd name="connsiteY3" fmla="*/ 834772 h 2770731"/>
              <a:gd name="connsiteX4" fmla="*/ 834805 w 3037269"/>
              <a:gd name="connsiteY4" fmla="*/ 1252158 h 2770731"/>
              <a:gd name="connsiteX5" fmla="*/ 1047947 w 3037269"/>
              <a:gd name="connsiteY5" fmla="*/ 1509694 h 2770731"/>
              <a:gd name="connsiteX6" fmla="*/ 1216684 w 3037269"/>
              <a:gd name="connsiteY6" fmla="*/ 1536335 h 2770731"/>
              <a:gd name="connsiteX7" fmla="*/ 1447588 w 3037269"/>
              <a:gd name="connsiteY7" fmla="*/ 1536335 h 2770731"/>
              <a:gd name="connsiteX8" fmla="*/ 1873871 w 3037269"/>
              <a:gd name="connsiteY8" fmla="*/ 1873796 h 2770731"/>
              <a:gd name="connsiteX9" fmla="*/ 3037269 w 3037269"/>
              <a:gd name="connsiteY9" fmla="*/ 2770731 h 2770731"/>
              <a:gd name="connsiteX0" fmla="*/ 0 w 1873871"/>
              <a:gd name="connsiteY0" fmla="*/ 0 h 1873796"/>
              <a:gd name="connsiteX1" fmla="*/ 204261 w 1873871"/>
              <a:gd name="connsiteY1" fmla="*/ 17762 h 1873796"/>
              <a:gd name="connsiteX2" fmla="*/ 426284 w 1873871"/>
              <a:gd name="connsiteY2" fmla="*/ 319701 h 1873796"/>
              <a:gd name="connsiteX3" fmla="*/ 639425 w 1873871"/>
              <a:gd name="connsiteY3" fmla="*/ 834772 h 1873796"/>
              <a:gd name="connsiteX4" fmla="*/ 834805 w 1873871"/>
              <a:gd name="connsiteY4" fmla="*/ 1252158 h 1873796"/>
              <a:gd name="connsiteX5" fmla="*/ 1047947 w 1873871"/>
              <a:gd name="connsiteY5" fmla="*/ 1509694 h 1873796"/>
              <a:gd name="connsiteX6" fmla="*/ 1216684 w 1873871"/>
              <a:gd name="connsiteY6" fmla="*/ 1536335 h 1873796"/>
              <a:gd name="connsiteX7" fmla="*/ 1447588 w 1873871"/>
              <a:gd name="connsiteY7" fmla="*/ 1536335 h 1873796"/>
              <a:gd name="connsiteX8" fmla="*/ 1873871 w 1873871"/>
              <a:gd name="connsiteY8" fmla="*/ 1873796 h 1873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3871" h="1873796">
                <a:moveTo>
                  <a:pt x="0" y="0"/>
                </a:moveTo>
                <a:lnTo>
                  <a:pt x="204261" y="17762"/>
                </a:lnTo>
                <a:lnTo>
                  <a:pt x="426284" y="319701"/>
                </a:lnTo>
                <a:lnTo>
                  <a:pt x="639425" y="834772"/>
                </a:lnTo>
                <a:lnTo>
                  <a:pt x="834805" y="1252158"/>
                </a:lnTo>
                <a:lnTo>
                  <a:pt x="1047947" y="1509694"/>
                </a:lnTo>
                <a:lnTo>
                  <a:pt x="1216684" y="1536335"/>
                </a:lnTo>
                <a:lnTo>
                  <a:pt x="1447588" y="1536335"/>
                </a:lnTo>
                <a:lnTo>
                  <a:pt x="1873871" y="1873796"/>
                </a:lnTo>
              </a:path>
            </a:pathLst>
          </a:custGeom>
          <a:ln w="57150" cmpd="sng">
            <a:solidFill>
              <a:srgbClr val="28A7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057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/>
          <p:cNvSpPr txBox="1">
            <a:spLocks/>
          </p:cNvSpPr>
          <p:nvPr/>
        </p:nvSpPr>
        <p:spPr>
          <a:xfrm>
            <a:off x="76200" y="1143000"/>
            <a:ext cx="9067800" cy="6705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latin typeface="Arial"/>
              <a:cs typeface="Arial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-1" t="40552" r="24398" b="41581"/>
          <a:stretch/>
        </p:blipFill>
        <p:spPr>
          <a:xfrm>
            <a:off x="0" y="0"/>
            <a:ext cx="9144000" cy="701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91" name="TextBox 90"/>
          <p:cNvSpPr txBox="1"/>
          <p:nvPr/>
        </p:nvSpPr>
        <p:spPr>
          <a:xfrm>
            <a:off x="6182961" y="868709"/>
            <a:ext cx="28575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u="sng" dirty="0" smtClean="0">
                <a:latin typeface="Arial"/>
                <a:cs typeface="Arial"/>
              </a:rPr>
              <a:t>Criteria:</a:t>
            </a:r>
            <a:endParaRPr lang="en-US" sz="2200" b="1" u="sng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107" name="Group 106"/>
          <p:cNvGrpSpPr/>
          <p:nvPr/>
        </p:nvGrpSpPr>
        <p:grpSpPr>
          <a:xfrm>
            <a:off x="0" y="768706"/>
            <a:ext cx="6200287" cy="5431471"/>
            <a:chOff x="0" y="853999"/>
            <a:chExt cx="6200287" cy="5431471"/>
          </a:xfrm>
        </p:grpSpPr>
        <p:pic>
          <p:nvPicPr>
            <p:cNvPr id="108" name="Picture 107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1" y="1117600"/>
              <a:ext cx="6075420" cy="4551067"/>
            </a:xfrm>
            <a:prstGeom prst="rect">
              <a:avLst/>
            </a:prstGeom>
          </p:spPr>
        </p:pic>
        <p:pic>
          <p:nvPicPr>
            <p:cNvPr id="109" name="Picture 108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1113691"/>
              <a:ext cx="6076462" cy="4545429"/>
            </a:xfrm>
            <a:prstGeom prst="rect">
              <a:avLst/>
            </a:prstGeom>
          </p:spPr>
        </p:pic>
        <p:grpSp>
          <p:nvGrpSpPr>
            <p:cNvPr id="110" name="Group 109"/>
            <p:cNvGrpSpPr/>
            <p:nvPr/>
          </p:nvGrpSpPr>
          <p:grpSpPr>
            <a:xfrm>
              <a:off x="1721894" y="1407989"/>
              <a:ext cx="3547930" cy="4109805"/>
              <a:chOff x="1721894" y="1407989"/>
              <a:chExt cx="3547930" cy="4109805"/>
            </a:xfrm>
          </p:grpSpPr>
          <p:sp>
            <p:nvSpPr>
              <p:cNvPr id="159" name="Rectangle 158"/>
              <p:cNvSpPr/>
              <p:nvPr/>
            </p:nvSpPr>
            <p:spPr>
              <a:xfrm>
                <a:off x="2568573" y="1407989"/>
                <a:ext cx="2701251" cy="4109805"/>
              </a:xfrm>
              <a:prstGeom prst="rect">
                <a:avLst/>
              </a:prstGeom>
              <a:solidFill>
                <a:srgbClr val="F57677">
                  <a:alpha val="3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Rectangle 159"/>
              <p:cNvSpPr/>
              <p:nvPr/>
            </p:nvSpPr>
            <p:spPr>
              <a:xfrm>
                <a:off x="1721894" y="1408122"/>
                <a:ext cx="432853" cy="4109672"/>
              </a:xfrm>
              <a:prstGeom prst="rect">
                <a:avLst/>
              </a:prstGeom>
              <a:solidFill>
                <a:srgbClr val="28A726">
                  <a:alpha val="26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Rectangle 160"/>
              <p:cNvSpPr/>
              <p:nvPr/>
            </p:nvSpPr>
            <p:spPr>
              <a:xfrm>
                <a:off x="2154747" y="1407989"/>
                <a:ext cx="413826" cy="4109805"/>
              </a:xfrm>
              <a:prstGeom prst="rect">
                <a:avLst/>
              </a:prstGeom>
              <a:solidFill>
                <a:srgbClr val="3366FF">
                  <a:alpha val="33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1" name="Group 110"/>
            <p:cNvGrpSpPr/>
            <p:nvPr/>
          </p:nvGrpSpPr>
          <p:grpSpPr>
            <a:xfrm>
              <a:off x="111895" y="5435762"/>
              <a:ext cx="5745859" cy="849708"/>
              <a:chOff x="111895" y="5435762"/>
              <a:chExt cx="5745859" cy="849708"/>
            </a:xfrm>
          </p:grpSpPr>
          <p:sp>
            <p:nvSpPr>
              <p:cNvPr id="126" name="Rectangle 125"/>
              <p:cNvSpPr/>
              <p:nvPr/>
            </p:nvSpPr>
            <p:spPr>
              <a:xfrm>
                <a:off x="111895" y="5561372"/>
                <a:ext cx="5745859" cy="4769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TextBox 126"/>
              <p:cNvSpPr txBox="1"/>
              <p:nvPr/>
            </p:nvSpPr>
            <p:spPr>
              <a:xfrm rot="16200000">
                <a:off x="1585924" y="5715860"/>
                <a:ext cx="676616" cy="292388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300" dirty="0" smtClean="0">
                    <a:latin typeface="Arial"/>
                    <a:cs typeface="Arial"/>
                  </a:rPr>
                  <a:t>8 Nov</a:t>
                </a:r>
                <a:endParaRPr lang="en-US" sz="1300" dirty="0">
                  <a:latin typeface="Arial"/>
                  <a:cs typeface="Arial"/>
                </a:endParaRPr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 rot="16200000">
                <a:off x="3227645" y="5744188"/>
                <a:ext cx="733277" cy="292388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300" dirty="0" smtClean="0">
                    <a:latin typeface="Arial"/>
                    <a:cs typeface="Arial"/>
                  </a:rPr>
                  <a:t>10 Nov</a:t>
                </a:r>
                <a:endParaRPr lang="en-US" sz="1300" dirty="0">
                  <a:latin typeface="Arial"/>
                  <a:cs typeface="Arial"/>
                </a:endParaRPr>
              </a:p>
            </p:txBody>
          </p:sp>
          <p:sp>
            <p:nvSpPr>
              <p:cNvPr id="129" name="TextBox 128"/>
              <p:cNvSpPr txBox="1"/>
              <p:nvPr/>
            </p:nvSpPr>
            <p:spPr>
              <a:xfrm rot="16200000">
                <a:off x="750474" y="5715589"/>
                <a:ext cx="676616" cy="292388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300" dirty="0">
                    <a:latin typeface="Arial"/>
                    <a:cs typeface="Arial"/>
                  </a:rPr>
                  <a:t>7</a:t>
                </a:r>
                <a:r>
                  <a:rPr lang="en-US" sz="1300" dirty="0" smtClean="0">
                    <a:latin typeface="Arial"/>
                    <a:cs typeface="Arial"/>
                  </a:rPr>
                  <a:t> Nov</a:t>
                </a:r>
                <a:endParaRPr lang="en-US" sz="1300" dirty="0">
                  <a:latin typeface="Arial"/>
                  <a:cs typeface="Arial"/>
                </a:endParaRPr>
              </a:p>
            </p:txBody>
          </p:sp>
          <p:sp>
            <p:nvSpPr>
              <p:cNvPr id="130" name="TextBox 129"/>
              <p:cNvSpPr txBox="1"/>
              <p:nvPr/>
            </p:nvSpPr>
            <p:spPr>
              <a:xfrm rot="16200000">
                <a:off x="2410516" y="5715320"/>
                <a:ext cx="676616" cy="292388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300" dirty="0" smtClean="0">
                    <a:latin typeface="Arial"/>
                    <a:cs typeface="Arial"/>
                  </a:rPr>
                  <a:t>9 Nov</a:t>
                </a:r>
                <a:endParaRPr lang="en-US" sz="1300" dirty="0">
                  <a:latin typeface="Arial"/>
                  <a:cs typeface="Arial"/>
                </a:endParaRPr>
              </a:p>
            </p:txBody>
          </p:sp>
          <p:sp>
            <p:nvSpPr>
              <p:cNvPr id="131" name="TextBox 130"/>
              <p:cNvSpPr txBox="1"/>
              <p:nvPr/>
            </p:nvSpPr>
            <p:spPr>
              <a:xfrm rot="16200000">
                <a:off x="4043013" y="5758277"/>
                <a:ext cx="761998" cy="292388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300" dirty="0" smtClean="0">
                    <a:latin typeface="Arial"/>
                    <a:cs typeface="Arial"/>
                  </a:rPr>
                  <a:t>11 Nov</a:t>
                </a:r>
                <a:endParaRPr lang="en-US" sz="1300" dirty="0">
                  <a:latin typeface="Arial"/>
                  <a:cs typeface="Arial"/>
                </a:endParaRPr>
              </a:p>
            </p:txBody>
          </p:sp>
          <p:sp>
            <p:nvSpPr>
              <p:cNvPr id="132" name="TextBox 131"/>
              <p:cNvSpPr txBox="1"/>
              <p:nvPr/>
            </p:nvSpPr>
            <p:spPr>
              <a:xfrm rot="16200000">
                <a:off x="4874357" y="5756821"/>
                <a:ext cx="761998" cy="292388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300" dirty="0" smtClean="0">
                    <a:latin typeface="Arial"/>
                    <a:cs typeface="Arial"/>
                  </a:rPr>
                  <a:t>12 Nov</a:t>
                </a:r>
                <a:endParaRPr lang="en-US" sz="1300" dirty="0">
                  <a:latin typeface="Arial"/>
                  <a:cs typeface="Arial"/>
                </a:endParaRPr>
              </a:p>
            </p:txBody>
          </p:sp>
          <p:cxnSp>
            <p:nvCxnSpPr>
              <p:cNvPr id="133" name="Straight Connector 132"/>
              <p:cNvCxnSpPr/>
              <p:nvPr/>
            </p:nvCxnSpPr>
            <p:spPr>
              <a:xfrm>
                <a:off x="1103253" y="5441509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>
              <a:xfrm>
                <a:off x="1936888" y="5440630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/>
              <p:nvPr/>
            </p:nvCxnSpPr>
            <p:spPr>
              <a:xfrm>
                <a:off x="2769074" y="5439758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/>
              <p:cNvCxnSpPr/>
              <p:nvPr/>
            </p:nvCxnSpPr>
            <p:spPr>
              <a:xfrm>
                <a:off x="3604094" y="5440627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/>
              <p:cNvCxnSpPr/>
              <p:nvPr/>
            </p:nvCxnSpPr>
            <p:spPr>
              <a:xfrm>
                <a:off x="4437729" y="5439748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/>
              <p:cNvCxnSpPr/>
              <p:nvPr/>
            </p:nvCxnSpPr>
            <p:spPr>
              <a:xfrm>
                <a:off x="5268910" y="5438876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/>
              <p:cNvCxnSpPr/>
              <p:nvPr/>
            </p:nvCxnSpPr>
            <p:spPr>
              <a:xfrm>
                <a:off x="491090" y="5444875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/>
              <p:cNvCxnSpPr/>
              <p:nvPr/>
            </p:nvCxnSpPr>
            <p:spPr>
              <a:xfrm>
                <a:off x="1324724" y="5443995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/>
              <p:cNvCxnSpPr/>
              <p:nvPr/>
            </p:nvCxnSpPr>
            <p:spPr>
              <a:xfrm>
                <a:off x="2156910" y="5443123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/>
              <p:cNvCxnSpPr/>
              <p:nvPr/>
            </p:nvCxnSpPr>
            <p:spPr>
              <a:xfrm>
                <a:off x="2991930" y="5443992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/>
              <p:cNvCxnSpPr/>
              <p:nvPr/>
            </p:nvCxnSpPr>
            <p:spPr>
              <a:xfrm>
                <a:off x="3825565" y="5443113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/>
              <p:cNvCxnSpPr/>
              <p:nvPr/>
            </p:nvCxnSpPr>
            <p:spPr>
              <a:xfrm>
                <a:off x="4656746" y="5442241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/>
              <p:cNvCxnSpPr/>
              <p:nvPr/>
            </p:nvCxnSpPr>
            <p:spPr>
              <a:xfrm>
                <a:off x="889706" y="5441771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/>
              <p:cNvCxnSpPr/>
              <p:nvPr/>
            </p:nvCxnSpPr>
            <p:spPr>
              <a:xfrm>
                <a:off x="1723340" y="5440891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/>
              <p:cNvCxnSpPr/>
              <p:nvPr/>
            </p:nvCxnSpPr>
            <p:spPr>
              <a:xfrm>
                <a:off x="2565004" y="5440019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/>
              <p:cNvCxnSpPr/>
              <p:nvPr/>
            </p:nvCxnSpPr>
            <p:spPr>
              <a:xfrm>
                <a:off x="3390546" y="5440888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/>
              <p:cNvCxnSpPr/>
              <p:nvPr/>
            </p:nvCxnSpPr>
            <p:spPr>
              <a:xfrm>
                <a:off x="4224181" y="5440009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/>
              <p:cNvCxnSpPr/>
              <p:nvPr/>
            </p:nvCxnSpPr>
            <p:spPr>
              <a:xfrm>
                <a:off x="5055362" y="5439137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/>
              <p:cNvCxnSpPr/>
              <p:nvPr/>
            </p:nvCxnSpPr>
            <p:spPr>
              <a:xfrm>
                <a:off x="688846" y="5441761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/>
              <p:cNvCxnSpPr/>
              <p:nvPr/>
            </p:nvCxnSpPr>
            <p:spPr>
              <a:xfrm>
                <a:off x="1522480" y="5440881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/>
              <p:cNvCxnSpPr/>
              <p:nvPr/>
            </p:nvCxnSpPr>
            <p:spPr>
              <a:xfrm>
                <a:off x="2354666" y="5440009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/>
              <p:cNvCxnSpPr/>
              <p:nvPr/>
            </p:nvCxnSpPr>
            <p:spPr>
              <a:xfrm>
                <a:off x="3189686" y="5440878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/>
              <p:cNvCxnSpPr/>
              <p:nvPr/>
            </p:nvCxnSpPr>
            <p:spPr>
              <a:xfrm>
                <a:off x="4023321" y="5439999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/>
              <p:cNvCxnSpPr/>
              <p:nvPr/>
            </p:nvCxnSpPr>
            <p:spPr>
              <a:xfrm>
                <a:off x="4854502" y="5439127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/>
              <p:cNvCxnSpPr/>
              <p:nvPr/>
            </p:nvCxnSpPr>
            <p:spPr>
              <a:xfrm>
                <a:off x="5686963" y="5435762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/>
              <p:cNvCxnSpPr/>
              <p:nvPr/>
            </p:nvCxnSpPr>
            <p:spPr>
              <a:xfrm>
                <a:off x="5486373" y="5436023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2" name="Group 111"/>
            <p:cNvGrpSpPr/>
            <p:nvPr/>
          </p:nvGrpSpPr>
          <p:grpSpPr>
            <a:xfrm>
              <a:off x="1" y="853999"/>
              <a:ext cx="6200286" cy="3638232"/>
              <a:chOff x="1" y="853999"/>
              <a:chExt cx="6200286" cy="3638232"/>
            </a:xfrm>
          </p:grpSpPr>
          <p:sp>
            <p:nvSpPr>
              <p:cNvPr id="121" name="Rectangle 120"/>
              <p:cNvSpPr/>
              <p:nvPr/>
            </p:nvSpPr>
            <p:spPr>
              <a:xfrm>
                <a:off x="667804" y="853999"/>
                <a:ext cx="4784111" cy="5100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TextBox 122"/>
              <p:cNvSpPr txBox="1"/>
              <p:nvPr/>
            </p:nvSpPr>
            <p:spPr>
              <a:xfrm rot="5400000">
                <a:off x="5013463" y="3305407"/>
                <a:ext cx="2050483" cy="323165"/>
              </a:xfrm>
              <a:prstGeom prst="rect">
                <a:avLst/>
              </a:prstGeom>
              <a:solidFill>
                <a:srgbClr val="FFFFFF"/>
              </a:solidFill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00" dirty="0" smtClean="0">
                    <a:latin typeface="Arial"/>
                    <a:cs typeface="Arial"/>
                  </a:rPr>
                  <a:t> PV3/PV2</a:t>
                </a:r>
                <a:endParaRPr lang="en-US" sz="1500" dirty="0">
                  <a:latin typeface="Arial"/>
                  <a:cs typeface="Arial"/>
                </a:endParaRPr>
              </a:p>
            </p:txBody>
          </p:sp>
          <p:sp>
            <p:nvSpPr>
              <p:cNvPr id="124" name="Rectangle 123"/>
              <p:cNvSpPr/>
              <p:nvPr/>
            </p:nvSpPr>
            <p:spPr>
              <a:xfrm>
                <a:off x="1" y="2919004"/>
                <a:ext cx="199039" cy="8908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TextBox 124"/>
              <p:cNvSpPr txBox="1"/>
              <p:nvPr/>
            </p:nvSpPr>
            <p:spPr>
              <a:xfrm rot="16200000">
                <a:off x="-271976" y="3357349"/>
                <a:ext cx="829205" cy="276999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>
                    <a:latin typeface="Arial"/>
                    <a:cs typeface="Arial"/>
                  </a:rPr>
                  <a:t>PVU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</p:grpSp>
      </p:grpSp>
      <p:sp>
        <p:nvSpPr>
          <p:cNvPr id="69" name="TextBox 68"/>
          <p:cNvSpPr txBox="1"/>
          <p:nvPr/>
        </p:nvSpPr>
        <p:spPr>
          <a:xfrm>
            <a:off x="304799" y="-208240"/>
            <a:ext cx="86958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/>
            </a:r>
            <a:br>
              <a:rPr lang="en-US" sz="1500" b="1" dirty="0" smtClean="0"/>
            </a:br>
            <a:r>
              <a:rPr lang="en-US" sz="3300" b="1" dirty="0" smtClean="0">
                <a:latin typeface="Arial" pitchFamily="34" charset="0"/>
                <a:cs typeface="Arial" pitchFamily="34" charset="0"/>
              </a:rPr>
              <a:t>STC Identification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492643" y="4981797"/>
            <a:ext cx="538622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Arial"/>
                <a:cs typeface="Arial"/>
              </a:rPr>
              <a:t>      </a:t>
            </a:r>
            <a:r>
              <a:rPr lang="en-US" sz="1500" dirty="0" smtClean="0">
                <a:solidFill>
                  <a:srgbClr val="696969"/>
                </a:solidFill>
                <a:latin typeface="Arial"/>
                <a:cs typeface="Arial"/>
              </a:rPr>
              <a:t> EX     </a:t>
            </a:r>
            <a:r>
              <a:rPr lang="en-US" sz="800" dirty="0" smtClean="0">
                <a:solidFill>
                  <a:srgbClr val="696969"/>
                </a:solidFill>
                <a:latin typeface="Arial"/>
                <a:cs typeface="Arial"/>
              </a:rPr>
              <a:t>            </a:t>
            </a:r>
            <a:r>
              <a:rPr lang="en-US" sz="1500" dirty="0" smtClean="0">
                <a:solidFill>
                  <a:srgbClr val="696969"/>
                </a:solidFill>
                <a:latin typeface="Arial"/>
                <a:cs typeface="Arial"/>
              </a:rPr>
              <a:t>LO</a:t>
            </a:r>
            <a:r>
              <a:rPr lang="en-US" sz="600" dirty="0" smtClean="0">
                <a:solidFill>
                  <a:srgbClr val="696969"/>
                </a:solidFill>
                <a:latin typeface="Arial"/>
                <a:cs typeface="Arial"/>
              </a:rPr>
              <a:t>        </a:t>
            </a:r>
            <a:r>
              <a:rPr lang="en-US" sz="1500" dirty="0" smtClean="0">
                <a:solidFill>
                  <a:srgbClr val="696969"/>
                </a:solidFill>
                <a:latin typeface="Arial"/>
                <a:cs typeface="Arial"/>
              </a:rPr>
              <a:t>SS                  </a:t>
            </a:r>
            <a:r>
              <a:rPr lang="en-US" sz="600" dirty="0" smtClean="0">
                <a:solidFill>
                  <a:srgbClr val="696969"/>
                </a:solidFill>
                <a:latin typeface="Arial"/>
                <a:cs typeface="Arial"/>
              </a:rPr>
              <a:t>                 </a:t>
            </a:r>
            <a:r>
              <a:rPr lang="en-US" sz="1500" dirty="0" smtClean="0">
                <a:solidFill>
                  <a:srgbClr val="696969"/>
                </a:solidFill>
                <a:latin typeface="Arial"/>
                <a:cs typeface="Arial"/>
              </a:rPr>
              <a:t>TS                  </a:t>
            </a:r>
            <a:r>
              <a:rPr lang="en-US" sz="800" dirty="0" smtClean="0">
                <a:solidFill>
                  <a:srgbClr val="696969"/>
                </a:solidFill>
                <a:latin typeface="Arial"/>
                <a:cs typeface="Arial"/>
              </a:rPr>
              <a:t>            </a:t>
            </a:r>
            <a:r>
              <a:rPr lang="en-US" sz="1500" dirty="0" smtClean="0">
                <a:solidFill>
                  <a:srgbClr val="696969"/>
                </a:solidFill>
                <a:latin typeface="Arial"/>
                <a:cs typeface="Arial"/>
              </a:rPr>
              <a:t>EX</a:t>
            </a:r>
          </a:p>
        </p:txBody>
      </p:sp>
      <p:sp>
        <p:nvSpPr>
          <p:cNvPr id="171" name="TextBox 170"/>
          <p:cNvSpPr txBox="1"/>
          <p:nvPr/>
        </p:nvSpPr>
        <p:spPr>
          <a:xfrm>
            <a:off x="526682" y="2663555"/>
            <a:ext cx="829205" cy="323165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solidFill>
                  <a:srgbClr val="FF0000"/>
                </a:solidFill>
                <a:latin typeface="Arial"/>
                <a:cs typeface="Arial"/>
              </a:rPr>
              <a:t>PV3</a:t>
            </a:r>
            <a:endParaRPr lang="en-US" sz="15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72" name="TextBox 171"/>
          <p:cNvSpPr txBox="1"/>
          <p:nvPr/>
        </p:nvSpPr>
        <p:spPr>
          <a:xfrm>
            <a:off x="529379" y="2875722"/>
            <a:ext cx="829205" cy="323165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solidFill>
                  <a:srgbClr val="FF0000"/>
                </a:solidFill>
                <a:latin typeface="Arial"/>
                <a:cs typeface="Arial"/>
              </a:rPr>
              <a:t>PV2</a:t>
            </a:r>
            <a:endParaRPr lang="en-US" sz="15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173" name="Straight Connector 172"/>
          <p:cNvCxnSpPr/>
          <p:nvPr/>
        </p:nvCxnSpPr>
        <p:spPr>
          <a:xfrm flipH="1">
            <a:off x="731964" y="2936065"/>
            <a:ext cx="403412" cy="0"/>
          </a:xfrm>
          <a:prstGeom prst="line">
            <a:avLst/>
          </a:prstGeom>
          <a:ln w="190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4" name="TextBox 173"/>
          <p:cNvSpPr txBox="1"/>
          <p:nvPr/>
        </p:nvSpPr>
        <p:spPr>
          <a:xfrm>
            <a:off x="529752" y="3313807"/>
            <a:ext cx="829205" cy="293786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PV2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75" name="TextBox 174"/>
          <p:cNvSpPr txBox="1"/>
          <p:nvPr/>
        </p:nvSpPr>
        <p:spPr>
          <a:xfrm>
            <a:off x="525270" y="3845747"/>
            <a:ext cx="829205" cy="323165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PV1</a:t>
            </a:r>
            <a:endParaRPr lang="en-US" sz="15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76" name="TextBox 175"/>
          <p:cNvSpPr txBox="1"/>
          <p:nvPr/>
        </p:nvSpPr>
        <p:spPr>
          <a:xfrm>
            <a:off x="526763" y="1759075"/>
            <a:ext cx="829205" cy="323165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solidFill>
                  <a:srgbClr val="239B23"/>
                </a:solidFill>
                <a:latin typeface="Arial"/>
                <a:cs typeface="Arial"/>
              </a:rPr>
              <a:t>PV3</a:t>
            </a:r>
            <a:endParaRPr lang="en-US" sz="1500" dirty="0">
              <a:solidFill>
                <a:srgbClr val="239B23"/>
              </a:solidFill>
              <a:latin typeface="Arial"/>
              <a:cs typeface="Arial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73727" y="6047520"/>
            <a:ext cx="5500301" cy="1011429"/>
            <a:chOff x="673727" y="6047520"/>
            <a:chExt cx="5500301" cy="1011429"/>
          </a:xfrm>
        </p:grpSpPr>
        <p:sp>
          <p:nvSpPr>
            <p:cNvPr id="85" name="Rectangle 84"/>
            <p:cNvSpPr/>
            <p:nvPr/>
          </p:nvSpPr>
          <p:spPr>
            <a:xfrm>
              <a:off x="815114" y="6435077"/>
              <a:ext cx="502339" cy="255887"/>
            </a:xfrm>
            <a:prstGeom prst="rect">
              <a:avLst/>
            </a:prstGeom>
            <a:solidFill>
              <a:srgbClr val="008000">
                <a:alpha val="22000"/>
              </a:srgbClr>
            </a:solid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3033746" y="6435840"/>
              <a:ext cx="502339" cy="255887"/>
            </a:xfrm>
            <a:prstGeom prst="rect">
              <a:avLst/>
            </a:prstGeom>
            <a:solidFill>
              <a:srgbClr val="FF0000">
                <a:alpha val="19000"/>
              </a:srgbClr>
            </a:solid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3034497" y="6141970"/>
              <a:ext cx="502339" cy="255887"/>
            </a:xfrm>
            <a:prstGeom prst="rect">
              <a:avLst/>
            </a:prstGeom>
            <a:solidFill>
              <a:srgbClr val="0000FF">
                <a:alpha val="20000"/>
              </a:srgbClr>
            </a:solid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1308749" y="6065606"/>
              <a:ext cx="2198146" cy="9810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500" dirty="0" smtClean="0">
                  <a:latin typeface="Arial"/>
                  <a:cs typeface="Arial"/>
                </a:rPr>
                <a:t>=  Extratropical      </a:t>
              </a:r>
              <a:r>
                <a:rPr lang="en-US" sz="15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   	</a:t>
              </a:r>
              <a:r>
                <a:rPr lang="en-US" sz="15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/>
              </a:r>
              <a:br>
                <a:rPr lang="en-US" sz="15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</a:br>
              <a:r>
                <a:rPr lang="en-US" sz="1500" dirty="0" smtClean="0">
                  <a:latin typeface="Arial"/>
                  <a:cs typeface="Arial"/>
                </a:rPr>
                <a:t>=  </a:t>
              </a:r>
              <a:r>
                <a:rPr lang="en-US" sz="1500" dirty="0">
                  <a:latin typeface="Arial"/>
                  <a:cs typeface="Arial"/>
                </a:rPr>
                <a:t>Low pressure</a:t>
              </a:r>
              <a:r>
                <a:rPr lang="en-US" sz="1500" dirty="0" smtClean="0">
                  <a:latin typeface="Arial"/>
                  <a:cs typeface="Arial"/>
                </a:rPr>
                <a:t>        		</a:t>
              </a:r>
              <a:endPara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815865" y="6141207"/>
              <a:ext cx="502339" cy="255887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3527351" y="6066370"/>
              <a:ext cx="2646677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500" dirty="0" smtClean="0">
                  <a:latin typeface="Arial"/>
                  <a:cs typeface="Arial"/>
                </a:rPr>
                <a:t>=  Subtropical storm      </a:t>
              </a:r>
              <a:r>
                <a:rPr lang="en-US" sz="15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   </a:t>
              </a:r>
              <a:r>
                <a:rPr lang="en-US" sz="15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/>
              </a:r>
              <a:br>
                <a:rPr lang="en-US" sz="15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</a:br>
              <a:r>
                <a:rPr lang="en-US" sz="1500" dirty="0" smtClean="0">
                  <a:latin typeface="Arial"/>
                  <a:cs typeface="Arial"/>
                </a:rPr>
                <a:t>=  Tropical storm		</a:t>
              </a:r>
              <a:endPara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2901846" y="6048283"/>
              <a:ext cx="758247" cy="6809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5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SS</a:t>
              </a:r>
            </a:p>
            <a:p>
              <a:pPr algn="ctr">
                <a:lnSpc>
                  <a:spcPct val="130000"/>
                </a:lnSpc>
              </a:pPr>
              <a:r>
                <a:rPr lang="en-US" sz="15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TS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673727" y="6047520"/>
              <a:ext cx="758247" cy="6809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5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EX</a:t>
              </a:r>
            </a:p>
            <a:p>
              <a:pPr algn="ctr">
                <a:lnSpc>
                  <a:spcPct val="130000"/>
                </a:lnSpc>
              </a:pPr>
              <a:r>
                <a:rPr lang="en-US" sz="15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LO</a:t>
              </a:r>
            </a:p>
          </p:txBody>
        </p:sp>
      </p:grpSp>
      <p:sp>
        <p:nvSpPr>
          <p:cNvPr id="76" name="TextBox 75"/>
          <p:cNvSpPr txBox="1"/>
          <p:nvPr/>
        </p:nvSpPr>
        <p:spPr>
          <a:xfrm>
            <a:off x="1904889" y="863733"/>
            <a:ext cx="37720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Arial"/>
                <a:cs typeface="Arial"/>
              </a:rPr>
              <a:t>STC Sean (2011)</a:t>
            </a:r>
            <a:endParaRPr lang="en-US" sz="2200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77" name="Content Placeholder 2"/>
          <p:cNvSpPr txBox="1">
            <a:spLocks/>
          </p:cNvSpPr>
          <p:nvPr/>
        </p:nvSpPr>
        <p:spPr>
          <a:xfrm>
            <a:off x="6334279" y="1366606"/>
            <a:ext cx="2850501" cy="31713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-182880"/>
            <a:r>
              <a:rPr lang="en-US" sz="1800" b="1" dirty="0">
                <a:solidFill>
                  <a:srgbClr val="28A726"/>
                </a:solidFill>
                <a:latin typeface="Arial" pitchFamily="34" charset="0"/>
                <a:cs typeface="Arial" pitchFamily="34" charset="0"/>
              </a:rPr>
              <a:t>PV3</a:t>
            </a:r>
            <a:r>
              <a:rPr 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&gt; 0 and </a:t>
            </a:r>
            <a:r>
              <a:rPr lang="en-US" sz="1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PV2</a:t>
            </a:r>
            <a:r>
              <a:rPr 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&gt; 0 </a:t>
            </a:r>
            <a:br>
              <a:rPr 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at t 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=</a:t>
            </a:r>
            <a:r>
              <a:rPr 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>
                <a:latin typeface="Arial"/>
                <a:cs typeface="Arial"/>
              </a:rPr>
              <a:t>t</a:t>
            </a:r>
            <a:r>
              <a:rPr lang="en-US" sz="1800" baseline="-25000" dirty="0">
                <a:latin typeface="Arial"/>
                <a:cs typeface="Arial"/>
              </a:rPr>
              <a:t>0</a:t>
            </a:r>
            <a:r>
              <a:rPr lang="en-US" sz="1100" baseline="-25000" dirty="0">
                <a:latin typeface="Arial"/>
                <a:cs typeface="Arial"/>
              </a:rPr>
              <a:t> </a:t>
            </a:r>
            <a:endParaRPr lang="en-US" sz="11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182880" indent="-182880"/>
            <a:endParaRPr lang="en-US" sz="13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182880" indent="-182880"/>
            <a:r>
              <a:rPr lang="en-US" sz="1800" b="1" dirty="0">
                <a:solidFill>
                  <a:srgbClr val="28A726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en-US" sz="1800" b="1" dirty="0" smtClean="0">
                <a:solidFill>
                  <a:srgbClr val="28A726"/>
                </a:solidFill>
                <a:latin typeface="Arial" pitchFamily="34" charset="0"/>
                <a:cs typeface="Arial" pitchFamily="34" charset="0"/>
              </a:rPr>
              <a:t>(PV3)/</a:t>
            </a:r>
            <a:r>
              <a:rPr lang="en-US" sz="1800" b="1" dirty="0" err="1" smtClean="0">
                <a:solidFill>
                  <a:srgbClr val="28A726"/>
                </a:solidFill>
                <a:latin typeface="Arial" pitchFamily="34" charset="0"/>
                <a:cs typeface="Arial" pitchFamily="34" charset="0"/>
              </a:rPr>
              <a:t>dt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&lt; 0 at </a:t>
            </a:r>
            <a:br>
              <a:rPr 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 = </a:t>
            </a:r>
            <a:r>
              <a:rPr lang="en-US" sz="1800" dirty="0">
                <a:latin typeface="Arial"/>
                <a:cs typeface="Arial"/>
              </a:rPr>
              <a:t>t</a:t>
            </a:r>
            <a:r>
              <a:rPr lang="en-US" sz="1800" baseline="-25000" dirty="0">
                <a:latin typeface="Arial"/>
                <a:cs typeface="Arial"/>
              </a:rPr>
              <a:t>0 </a:t>
            </a:r>
            <a:r>
              <a:rPr lang="en-US" sz="1800" dirty="0">
                <a:latin typeface="Arial"/>
                <a:cs typeface="Arial"/>
              </a:rPr>
              <a:t>+ 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6 h</a:t>
            </a:r>
            <a:r>
              <a:rPr 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and </a:t>
            </a:r>
            <a:r>
              <a:rPr lang="en-US" sz="1800" dirty="0">
                <a:latin typeface="Arial"/>
                <a:cs typeface="Arial"/>
              </a:rPr>
              <a:t>t</a:t>
            </a:r>
            <a:r>
              <a:rPr lang="en-US" sz="1800" baseline="-25000" dirty="0">
                <a:latin typeface="Arial"/>
                <a:cs typeface="Arial"/>
              </a:rPr>
              <a:t>0 </a:t>
            </a:r>
            <a:r>
              <a:rPr lang="en-US" sz="1800" dirty="0">
                <a:latin typeface="Arial"/>
                <a:cs typeface="Arial"/>
              </a:rPr>
              <a:t>+ 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12 h</a:t>
            </a:r>
            <a:endParaRPr lang="en-US" sz="11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182880" indent="-182880"/>
            <a:endParaRPr lang="en-US" sz="13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182880" indent="-182880"/>
            <a:r>
              <a:rPr lang="en-US" sz="1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en-US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(PV3</a:t>
            </a:r>
            <a:r>
              <a:rPr lang="en-US" sz="1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PV2)/</a:t>
            </a:r>
            <a:r>
              <a:rPr lang="en-US" sz="1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dt</a:t>
            </a:r>
            <a:r>
              <a:rPr lang="en-US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&lt; 0 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at </a:t>
            </a:r>
            <a:b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1800" dirty="0" smtClean="0">
                <a:latin typeface="Arial"/>
                <a:cs typeface="Arial"/>
              </a:rPr>
              <a:t>t </a:t>
            </a:r>
            <a:r>
              <a:rPr lang="en-US" sz="1800" dirty="0">
                <a:latin typeface="Arial"/>
                <a:cs typeface="Arial"/>
              </a:rPr>
              <a:t>= t</a:t>
            </a:r>
            <a:r>
              <a:rPr lang="en-US" sz="1800" baseline="-25000" dirty="0">
                <a:latin typeface="Arial"/>
                <a:cs typeface="Arial"/>
              </a:rPr>
              <a:t>0 </a:t>
            </a:r>
            <a:r>
              <a:rPr lang="en-US" sz="1800" dirty="0">
                <a:latin typeface="Arial"/>
                <a:cs typeface="Arial"/>
              </a:rPr>
              <a:t>and t</a:t>
            </a:r>
            <a:r>
              <a:rPr lang="en-US" sz="1800" baseline="-25000" dirty="0">
                <a:latin typeface="Arial"/>
                <a:cs typeface="Arial"/>
              </a:rPr>
              <a:t>0 </a:t>
            </a:r>
            <a:r>
              <a:rPr lang="en-US" sz="1800" dirty="0">
                <a:latin typeface="Arial"/>
                <a:cs typeface="Arial"/>
              </a:rPr>
              <a:t>+ 6 h</a:t>
            </a:r>
            <a:endParaRPr lang="en-US" sz="18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182880" indent="-182880"/>
            <a:endParaRPr lang="en-US" sz="13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6433208" y="1535761"/>
            <a:ext cx="62332" cy="596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6432544" y="2361384"/>
            <a:ext cx="62332" cy="596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6431880" y="3212295"/>
            <a:ext cx="62332" cy="596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5892800" y="802640"/>
            <a:ext cx="406400" cy="21742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/>
          <p:cNvSpPr/>
          <p:nvPr/>
        </p:nvSpPr>
        <p:spPr>
          <a:xfrm>
            <a:off x="5872480" y="3840480"/>
            <a:ext cx="406400" cy="29362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0" y="843280"/>
            <a:ext cx="233680" cy="23469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/>
          <p:cNvSpPr/>
          <p:nvPr/>
        </p:nvSpPr>
        <p:spPr>
          <a:xfrm>
            <a:off x="0" y="3657600"/>
            <a:ext cx="172720" cy="3200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Freeform 100"/>
          <p:cNvSpPr/>
          <p:nvPr/>
        </p:nvSpPr>
        <p:spPr>
          <a:xfrm>
            <a:off x="5097305" y="1817213"/>
            <a:ext cx="581664" cy="1387002"/>
          </a:xfrm>
          <a:custGeom>
            <a:avLst/>
            <a:gdLst>
              <a:gd name="connsiteX0" fmla="*/ 0 w 581664"/>
              <a:gd name="connsiteY0" fmla="*/ 1387002 h 1387002"/>
              <a:gd name="connsiteX1" fmla="*/ 27534 w 581664"/>
              <a:gd name="connsiteY1" fmla="*/ 1297518 h 1387002"/>
              <a:gd name="connsiteX2" fmla="*/ 65394 w 581664"/>
              <a:gd name="connsiteY2" fmla="*/ 1183942 h 1387002"/>
              <a:gd name="connsiteX3" fmla="*/ 106695 w 581664"/>
              <a:gd name="connsiteY3" fmla="*/ 1073808 h 1387002"/>
              <a:gd name="connsiteX4" fmla="*/ 158322 w 581664"/>
              <a:gd name="connsiteY4" fmla="*/ 922373 h 1387002"/>
              <a:gd name="connsiteX5" fmla="*/ 199624 w 581664"/>
              <a:gd name="connsiteY5" fmla="*/ 781264 h 1387002"/>
              <a:gd name="connsiteX6" fmla="*/ 240926 w 581664"/>
              <a:gd name="connsiteY6" fmla="*/ 636713 h 1387002"/>
              <a:gd name="connsiteX7" fmla="*/ 282227 w 581664"/>
              <a:gd name="connsiteY7" fmla="*/ 505929 h 1387002"/>
              <a:gd name="connsiteX8" fmla="*/ 316645 w 581664"/>
              <a:gd name="connsiteY8" fmla="*/ 371703 h 1387002"/>
              <a:gd name="connsiteX9" fmla="*/ 361389 w 581664"/>
              <a:gd name="connsiteY9" fmla="*/ 237477 h 1387002"/>
              <a:gd name="connsiteX10" fmla="*/ 382039 w 581664"/>
              <a:gd name="connsiteY10" fmla="*/ 172085 h 1387002"/>
              <a:gd name="connsiteX11" fmla="*/ 509386 w 581664"/>
              <a:gd name="connsiteY11" fmla="*/ 61950 h 1387002"/>
              <a:gd name="connsiteX12" fmla="*/ 581664 w 581664"/>
              <a:gd name="connsiteY12" fmla="*/ 0 h 1387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81664" h="1387002">
                <a:moveTo>
                  <a:pt x="0" y="1387002"/>
                </a:moveTo>
                <a:lnTo>
                  <a:pt x="27534" y="1297518"/>
                </a:lnTo>
                <a:lnTo>
                  <a:pt x="65394" y="1183942"/>
                </a:lnTo>
                <a:lnTo>
                  <a:pt x="106695" y="1073808"/>
                </a:lnTo>
                <a:lnTo>
                  <a:pt x="158322" y="922373"/>
                </a:lnTo>
                <a:lnTo>
                  <a:pt x="199624" y="781264"/>
                </a:lnTo>
                <a:lnTo>
                  <a:pt x="240926" y="636713"/>
                </a:lnTo>
                <a:lnTo>
                  <a:pt x="282227" y="505929"/>
                </a:lnTo>
                <a:lnTo>
                  <a:pt x="316645" y="371703"/>
                </a:lnTo>
                <a:lnTo>
                  <a:pt x="361389" y="237477"/>
                </a:lnTo>
                <a:lnTo>
                  <a:pt x="382039" y="172085"/>
                </a:lnTo>
                <a:lnTo>
                  <a:pt x="509386" y="61950"/>
                </a:lnTo>
                <a:lnTo>
                  <a:pt x="581664" y="0"/>
                </a:lnTo>
              </a:path>
            </a:pathLst>
          </a:custGeom>
          <a:ln w="31750" cmpd="sng">
            <a:solidFill>
              <a:srgbClr val="A6A6A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2" name="Group 101"/>
          <p:cNvGrpSpPr/>
          <p:nvPr/>
        </p:nvGrpSpPr>
        <p:grpSpPr>
          <a:xfrm>
            <a:off x="488994" y="3234569"/>
            <a:ext cx="4600585" cy="962752"/>
            <a:chOff x="488994" y="3234569"/>
            <a:chExt cx="4600585" cy="962752"/>
          </a:xfrm>
        </p:grpSpPr>
        <p:sp>
          <p:nvSpPr>
            <p:cNvPr id="103" name="Freeform 102"/>
            <p:cNvSpPr/>
            <p:nvPr/>
          </p:nvSpPr>
          <p:spPr>
            <a:xfrm>
              <a:off x="488994" y="3810189"/>
              <a:ext cx="2853321" cy="387132"/>
            </a:xfrm>
            <a:custGeom>
              <a:avLst/>
              <a:gdLst>
                <a:gd name="connsiteX0" fmla="*/ 0 w 3816862"/>
                <a:gd name="connsiteY0" fmla="*/ 339589 h 516175"/>
                <a:gd name="connsiteX1" fmla="*/ 101874 w 3816862"/>
                <a:gd name="connsiteY1" fmla="*/ 387131 h 516175"/>
                <a:gd name="connsiteX2" fmla="*/ 210539 w 3816862"/>
                <a:gd name="connsiteY2" fmla="*/ 427882 h 516175"/>
                <a:gd name="connsiteX3" fmla="*/ 373536 w 3816862"/>
                <a:gd name="connsiteY3" fmla="*/ 434674 h 516175"/>
                <a:gd name="connsiteX4" fmla="*/ 509368 w 3816862"/>
                <a:gd name="connsiteY4" fmla="*/ 434674 h 516175"/>
                <a:gd name="connsiteX5" fmla="*/ 638408 w 3816862"/>
                <a:gd name="connsiteY5" fmla="*/ 434674 h 516175"/>
                <a:gd name="connsiteX6" fmla="*/ 814988 w 3816862"/>
                <a:gd name="connsiteY6" fmla="*/ 482216 h 516175"/>
                <a:gd name="connsiteX7" fmla="*/ 930445 w 3816862"/>
                <a:gd name="connsiteY7" fmla="*/ 502592 h 516175"/>
                <a:gd name="connsiteX8" fmla="*/ 1039110 w 3816862"/>
                <a:gd name="connsiteY8" fmla="*/ 516175 h 516175"/>
                <a:gd name="connsiteX9" fmla="*/ 1202108 w 3816862"/>
                <a:gd name="connsiteY9" fmla="*/ 495800 h 516175"/>
                <a:gd name="connsiteX10" fmla="*/ 1378689 w 3816862"/>
                <a:gd name="connsiteY10" fmla="*/ 448257 h 516175"/>
                <a:gd name="connsiteX11" fmla="*/ 1487354 w 3816862"/>
                <a:gd name="connsiteY11" fmla="*/ 407507 h 516175"/>
                <a:gd name="connsiteX12" fmla="*/ 1629977 w 3816862"/>
                <a:gd name="connsiteY12" fmla="*/ 366756 h 516175"/>
                <a:gd name="connsiteX13" fmla="*/ 1731850 w 3816862"/>
                <a:gd name="connsiteY13" fmla="*/ 346381 h 516175"/>
                <a:gd name="connsiteX14" fmla="*/ 2017096 w 3816862"/>
                <a:gd name="connsiteY14" fmla="*/ 305630 h 516175"/>
                <a:gd name="connsiteX15" fmla="*/ 2254801 w 3816862"/>
                <a:gd name="connsiteY15" fmla="*/ 271671 h 516175"/>
                <a:gd name="connsiteX16" fmla="*/ 2383841 w 3816862"/>
                <a:gd name="connsiteY16" fmla="*/ 258087 h 516175"/>
                <a:gd name="connsiteX17" fmla="*/ 2553630 w 3816862"/>
                <a:gd name="connsiteY17" fmla="*/ 224129 h 516175"/>
                <a:gd name="connsiteX18" fmla="*/ 2709836 w 3816862"/>
                <a:gd name="connsiteY18" fmla="*/ 176586 h 516175"/>
                <a:gd name="connsiteX19" fmla="*/ 2838876 w 3816862"/>
                <a:gd name="connsiteY19" fmla="*/ 135835 h 516175"/>
                <a:gd name="connsiteX20" fmla="*/ 3035832 w 3816862"/>
                <a:gd name="connsiteY20" fmla="*/ 95085 h 516175"/>
                <a:gd name="connsiteX21" fmla="*/ 3185246 w 3816862"/>
                <a:gd name="connsiteY21" fmla="*/ 81501 h 516175"/>
                <a:gd name="connsiteX22" fmla="*/ 3334661 w 3816862"/>
                <a:gd name="connsiteY22" fmla="*/ 74709 h 516175"/>
                <a:gd name="connsiteX23" fmla="*/ 3484075 w 3816862"/>
                <a:gd name="connsiteY23" fmla="*/ 74709 h 516175"/>
                <a:gd name="connsiteX24" fmla="*/ 3653865 w 3816862"/>
                <a:gd name="connsiteY24" fmla="*/ 40751 h 516175"/>
                <a:gd name="connsiteX25" fmla="*/ 3816862 w 3816862"/>
                <a:gd name="connsiteY25" fmla="*/ 0 h 516175"/>
                <a:gd name="connsiteX0" fmla="*/ 0 w 3816862"/>
                <a:gd name="connsiteY0" fmla="*/ 339589 h 516175"/>
                <a:gd name="connsiteX1" fmla="*/ 101874 w 3816862"/>
                <a:gd name="connsiteY1" fmla="*/ 387131 h 516175"/>
                <a:gd name="connsiteX2" fmla="*/ 210539 w 3816862"/>
                <a:gd name="connsiteY2" fmla="*/ 427882 h 516175"/>
                <a:gd name="connsiteX3" fmla="*/ 373536 w 3816862"/>
                <a:gd name="connsiteY3" fmla="*/ 434674 h 516175"/>
                <a:gd name="connsiteX4" fmla="*/ 509368 w 3816862"/>
                <a:gd name="connsiteY4" fmla="*/ 434674 h 516175"/>
                <a:gd name="connsiteX5" fmla="*/ 638408 w 3816862"/>
                <a:gd name="connsiteY5" fmla="*/ 434674 h 516175"/>
                <a:gd name="connsiteX6" fmla="*/ 814988 w 3816862"/>
                <a:gd name="connsiteY6" fmla="*/ 482216 h 516175"/>
                <a:gd name="connsiteX7" fmla="*/ 930445 w 3816862"/>
                <a:gd name="connsiteY7" fmla="*/ 502592 h 516175"/>
                <a:gd name="connsiteX8" fmla="*/ 1039110 w 3816862"/>
                <a:gd name="connsiteY8" fmla="*/ 516175 h 516175"/>
                <a:gd name="connsiteX9" fmla="*/ 1202108 w 3816862"/>
                <a:gd name="connsiteY9" fmla="*/ 495800 h 516175"/>
                <a:gd name="connsiteX10" fmla="*/ 1378689 w 3816862"/>
                <a:gd name="connsiteY10" fmla="*/ 448257 h 516175"/>
                <a:gd name="connsiteX11" fmla="*/ 1487354 w 3816862"/>
                <a:gd name="connsiteY11" fmla="*/ 407507 h 516175"/>
                <a:gd name="connsiteX12" fmla="*/ 1629977 w 3816862"/>
                <a:gd name="connsiteY12" fmla="*/ 366756 h 516175"/>
                <a:gd name="connsiteX13" fmla="*/ 1731850 w 3816862"/>
                <a:gd name="connsiteY13" fmla="*/ 346381 h 516175"/>
                <a:gd name="connsiteX14" fmla="*/ 2017096 w 3816862"/>
                <a:gd name="connsiteY14" fmla="*/ 305630 h 516175"/>
                <a:gd name="connsiteX15" fmla="*/ 2254801 w 3816862"/>
                <a:gd name="connsiteY15" fmla="*/ 271671 h 516175"/>
                <a:gd name="connsiteX16" fmla="*/ 2383841 w 3816862"/>
                <a:gd name="connsiteY16" fmla="*/ 258087 h 516175"/>
                <a:gd name="connsiteX17" fmla="*/ 2553630 w 3816862"/>
                <a:gd name="connsiteY17" fmla="*/ 224129 h 516175"/>
                <a:gd name="connsiteX18" fmla="*/ 2709836 w 3816862"/>
                <a:gd name="connsiteY18" fmla="*/ 176586 h 516175"/>
                <a:gd name="connsiteX19" fmla="*/ 2838876 w 3816862"/>
                <a:gd name="connsiteY19" fmla="*/ 135835 h 516175"/>
                <a:gd name="connsiteX20" fmla="*/ 3185246 w 3816862"/>
                <a:gd name="connsiteY20" fmla="*/ 81501 h 516175"/>
                <a:gd name="connsiteX21" fmla="*/ 3334661 w 3816862"/>
                <a:gd name="connsiteY21" fmla="*/ 74709 h 516175"/>
                <a:gd name="connsiteX22" fmla="*/ 3484075 w 3816862"/>
                <a:gd name="connsiteY22" fmla="*/ 74709 h 516175"/>
                <a:gd name="connsiteX23" fmla="*/ 3653865 w 3816862"/>
                <a:gd name="connsiteY23" fmla="*/ 40751 h 516175"/>
                <a:gd name="connsiteX24" fmla="*/ 3816862 w 3816862"/>
                <a:gd name="connsiteY24" fmla="*/ 0 h 516175"/>
                <a:gd name="connsiteX0" fmla="*/ 0 w 3816862"/>
                <a:gd name="connsiteY0" fmla="*/ 339589 h 516175"/>
                <a:gd name="connsiteX1" fmla="*/ 101874 w 3816862"/>
                <a:gd name="connsiteY1" fmla="*/ 387131 h 516175"/>
                <a:gd name="connsiteX2" fmla="*/ 210539 w 3816862"/>
                <a:gd name="connsiteY2" fmla="*/ 427882 h 516175"/>
                <a:gd name="connsiteX3" fmla="*/ 373536 w 3816862"/>
                <a:gd name="connsiteY3" fmla="*/ 434674 h 516175"/>
                <a:gd name="connsiteX4" fmla="*/ 509368 w 3816862"/>
                <a:gd name="connsiteY4" fmla="*/ 434674 h 516175"/>
                <a:gd name="connsiteX5" fmla="*/ 638408 w 3816862"/>
                <a:gd name="connsiteY5" fmla="*/ 434674 h 516175"/>
                <a:gd name="connsiteX6" fmla="*/ 814988 w 3816862"/>
                <a:gd name="connsiteY6" fmla="*/ 482216 h 516175"/>
                <a:gd name="connsiteX7" fmla="*/ 930445 w 3816862"/>
                <a:gd name="connsiteY7" fmla="*/ 502592 h 516175"/>
                <a:gd name="connsiteX8" fmla="*/ 1039110 w 3816862"/>
                <a:gd name="connsiteY8" fmla="*/ 516175 h 516175"/>
                <a:gd name="connsiteX9" fmla="*/ 1202108 w 3816862"/>
                <a:gd name="connsiteY9" fmla="*/ 495800 h 516175"/>
                <a:gd name="connsiteX10" fmla="*/ 1378689 w 3816862"/>
                <a:gd name="connsiteY10" fmla="*/ 448257 h 516175"/>
                <a:gd name="connsiteX11" fmla="*/ 1487354 w 3816862"/>
                <a:gd name="connsiteY11" fmla="*/ 407507 h 516175"/>
                <a:gd name="connsiteX12" fmla="*/ 1629977 w 3816862"/>
                <a:gd name="connsiteY12" fmla="*/ 366756 h 516175"/>
                <a:gd name="connsiteX13" fmla="*/ 1731850 w 3816862"/>
                <a:gd name="connsiteY13" fmla="*/ 346381 h 516175"/>
                <a:gd name="connsiteX14" fmla="*/ 2017096 w 3816862"/>
                <a:gd name="connsiteY14" fmla="*/ 305630 h 516175"/>
                <a:gd name="connsiteX15" fmla="*/ 2254801 w 3816862"/>
                <a:gd name="connsiteY15" fmla="*/ 271671 h 516175"/>
                <a:gd name="connsiteX16" fmla="*/ 2383841 w 3816862"/>
                <a:gd name="connsiteY16" fmla="*/ 258087 h 516175"/>
                <a:gd name="connsiteX17" fmla="*/ 2553630 w 3816862"/>
                <a:gd name="connsiteY17" fmla="*/ 224129 h 516175"/>
                <a:gd name="connsiteX18" fmla="*/ 2709836 w 3816862"/>
                <a:gd name="connsiteY18" fmla="*/ 176586 h 516175"/>
                <a:gd name="connsiteX19" fmla="*/ 2838876 w 3816862"/>
                <a:gd name="connsiteY19" fmla="*/ 135835 h 516175"/>
                <a:gd name="connsiteX20" fmla="*/ 3334661 w 3816862"/>
                <a:gd name="connsiteY20" fmla="*/ 74709 h 516175"/>
                <a:gd name="connsiteX21" fmla="*/ 3484075 w 3816862"/>
                <a:gd name="connsiteY21" fmla="*/ 74709 h 516175"/>
                <a:gd name="connsiteX22" fmla="*/ 3653865 w 3816862"/>
                <a:gd name="connsiteY22" fmla="*/ 40751 h 516175"/>
                <a:gd name="connsiteX23" fmla="*/ 3816862 w 3816862"/>
                <a:gd name="connsiteY23" fmla="*/ 0 h 516175"/>
                <a:gd name="connsiteX0" fmla="*/ 0 w 3816862"/>
                <a:gd name="connsiteY0" fmla="*/ 339589 h 516175"/>
                <a:gd name="connsiteX1" fmla="*/ 101874 w 3816862"/>
                <a:gd name="connsiteY1" fmla="*/ 387131 h 516175"/>
                <a:gd name="connsiteX2" fmla="*/ 210539 w 3816862"/>
                <a:gd name="connsiteY2" fmla="*/ 427882 h 516175"/>
                <a:gd name="connsiteX3" fmla="*/ 373536 w 3816862"/>
                <a:gd name="connsiteY3" fmla="*/ 434674 h 516175"/>
                <a:gd name="connsiteX4" fmla="*/ 509368 w 3816862"/>
                <a:gd name="connsiteY4" fmla="*/ 434674 h 516175"/>
                <a:gd name="connsiteX5" fmla="*/ 638408 w 3816862"/>
                <a:gd name="connsiteY5" fmla="*/ 434674 h 516175"/>
                <a:gd name="connsiteX6" fmla="*/ 814988 w 3816862"/>
                <a:gd name="connsiteY6" fmla="*/ 482216 h 516175"/>
                <a:gd name="connsiteX7" fmla="*/ 930445 w 3816862"/>
                <a:gd name="connsiteY7" fmla="*/ 502592 h 516175"/>
                <a:gd name="connsiteX8" fmla="*/ 1039110 w 3816862"/>
                <a:gd name="connsiteY8" fmla="*/ 516175 h 516175"/>
                <a:gd name="connsiteX9" fmla="*/ 1202108 w 3816862"/>
                <a:gd name="connsiteY9" fmla="*/ 495800 h 516175"/>
                <a:gd name="connsiteX10" fmla="*/ 1378689 w 3816862"/>
                <a:gd name="connsiteY10" fmla="*/ 448257 h 516175"/>
                <a:gd name="connsiteX11" fmla="*/ 1487354 w 3816862"/>
                <a:gd name="connsiteY11" fmla="*/ 407507 h 516175"/>
                <a:gd name="connsiteX12" fmla="*/ 1629977 w 3816862"/>
                <a:gd name="connsiteY12" fmla="*/ 366756 h 516175"/>
                <a:gd name="connsiteX13" fmla="*/ 1731850 w 3816862"/>
                <a:gd name="connsiteY13" fmla="*/ 346381 h 516175"/>
                <a:gd name="connsiteX14" fmla="*/ 2017096 w 3816862"/>
                <a:gd name="connsiteY14" fmla="*/ 305630 h 516175"/>
                <a:gd name="connsiteX15" fmla="*/ 2254801 w 3816862"/>
                <a:gd name="connsiteY15" fmla="*/ 271671 h 516175"/>
                <a:gd name="connsiteX16" fmla="*/ 2383841 w 3816862"/>
                <a:gd name="connsiteY16" fmla="*/ 258087 h 516175"/>
                <a:gd name="connsiteX17" fmla="*/ 2553630 w 3816862"/>
                <a:gd name="connsiteY17" fmla="*/ 224129 h 516175"/>
                <a:gd name="connsiteX18" fmla="*/ 2709836 w 3816862"/>
                <a:gd name="connsiteY18" fmla="*/ 176586 h 516175"/>
                <a:gd name="connsiteX19" fmla="*/ 2838876 w 3816862"/>
                <a:gd name="connsiteY19" fmla="*/ 135835 h 516175"/>
                <a:gd name="connsiteX20" fmla="*/ 3484075 w 3816862"/>
                <a:gd name="connsiteY20" fmla="*/ 74709 h 516175"/>
                <a:gd name="connsiteX21" fmla="*/ 3653865 w 3816862"/>
                <a:gd name="connsiteY21" fmla="*/ 40751 h 516175"/>
                <a:gd name="connsiteX22" fmla="*/ 3816862 w 3816862"/>
                <a:gd name="connsiteY22" fmla="*/ 0 h 516175"/>
                <a:gd name="connsiteX0" fmla="*/ 0 w 3816862"/>
                <a:gd name="connsiteY0" fmla="*/ 339589 h 516175"/>
                <a:gd name="connsiteX1" fmla="*/ 101874 w 3816862"/>
                <a:gd name="connsiteY1" fmla="*/ 387131 h 516175"/>
                <a:gd name="connsiteX2" fmla="*/ 210539 w 3816862"/>
                <a:gd name="connsiteY2" fmla="*/ 427882 h 516175"/>
                <a:gd name="connsiteX3" fmla="*/ 373536 w 3816862"/>
                <a:gd name="connsiteY3" fmla="*/ 434674 h 516175"/>
                <a:gd name="connsiteX4" fmla="*/ 509368 w 3816862"/>
                <a:gd name="connsiteY4" fmla="*/ 434674 h 516175"/>
                <a:gd name="connsiteX5" fmla="*/ 638408 w 3816862"/>
                <a:gd name="connsiteY5" fmla="*/ 434674 h 516175"/>
                <a:gd name="connsiteX6" fmla="*/ 814988 w 3816862"/>
                <a:gd name="connsiteY6" fmla="*/ 482216 h 516175"/>
                <a:gd name="connsiteX7" fmla="*/ 930445 w 3816862"/>
                <a:gd name="connsiteY7" fmla="*/ 502592 h 516175"/>
                <a:gd name="connsiteX8" fmla="*/ 1039110 w 3816862"/>
                <a:gd name="connsiteY8" fmla="*/ 516175 h 516175"/>
                <a:gd name="connsiteX9" fmla="*/ 1202108 w 3816862"/>
                <a:gd name="connsiteY9" fmla="*/ 495800 h 516175"/>
                <a:gd name="connsiteX10" fmla="*/ 1378689 w 3816862"/>
                <a:gd name="connsiteY10" fmla="*/ 448257 h 516175"/>
                <a:gd name="connsiteX11" fmla="*/ 1487354 w 3816862"/>
                <a:gd name="connsiteY11" fmla="*/ 407507 h 516175"/>
                <a:gd name="connsiteX12" fmla="*/ 1629977 w 3816862"/>
                <a:gd name="connsiteY12" fmla="*/ 366756 h 516175"/>
                <a:gd name="connsiteX13" fmla="*/ 1731850 w 3816862"/>
                <a:gd name="connsiteY13" fmla="*/ 346381 h 516175"/>
                <a:gd name="connsiteX14" fmla="*/ 2017096 w 3816862"/>
                <a:gd name="connsiteY14" fmla="*/ 305630 h 516175"/>
                <a:gd name="connsiteX15" fmla="*/ 2254801 w 3816862"/>
                <a:gd name="connsiteY15" fmla="*/ 271671 h 516175"/>
                <a:gd name="connsiteX16" fmla="*/ 2383841 w 3816862"/>
                <a:gd name="connsiteY16" fmla="*/ 258087 h 516175"/>
                <a:gd name="connsiteX17" fmla="*/ 2553630 w 3816862"/>
                <a:gd name="connsiteY17" fmla="*/ 224129 h 516175"/>
                <a:gd name="connsiteX18" fmla="*/ 2709836 w 3816862"/>
                <a:gd name="connsiteY18" fmla="*/ 176586 h 516175"/>
                <a:gd name="connsiteX19" fmla="*/ 2838876 w 3816862"/>
                <a:gd name="connsiteY19" fmla="*/ 135835 h 516175"/>
                <a:gd name="connsiteX20" fmla="*/ 3653865 w 3816862"/>
                <a:gd name="connsiteY20" fmla="*/ 40751 h 516175"/>
                <a:gd name="connsiteX21" fmla="*/ 3816862 w 3816862"/>
                <a:gd name="connsiteY21" fmla="*/ 0 h 516175"/>
                <a:gd name="connsiteX0" fmla="*/ 0 w 3816862"/>
                <a:gd name="connsiteY0" fmla="*/ 339589 h 516175"/>
                <a:gd name="connsiteX1" fmla="*/ 101874 w 3816862"/>
                <a:gd name="connsiteY1" fmla="*/ 387131 h 516175"/>
                <a:gd name="connsiteX2" fmla="*/ 210539 w 3816862"/>
                <a:gd name="connsiteY2" fmla="*/ 427882 h 516175"/>
                <a:gd name="connsiteX3" fmla="*/ 373536 w 3816862"/>
                <a:gd name="connsiteY3" fmla="*/ 434674 h 516175"/>
                <a:gd name="connsiteX4" fmla="*/ 509368 w 3816862"/>
                <a:gd name="connsiteY4" fmla="*/ 434674 h 516175"/>
                <a:gd name="connsiteX5" fmla="*/ 638408 w 3816862"/>
                <a:gd name="connsiteY5" fmla="*/ 434674 h 516175"/>
                <a:gd name="connsiteX6" fmla="*/ 814988 w 3816862"/>
                <a:gd name="connsiteY6" fmla="*/ 482216 h 516175"/>
                <a:gd name="connsiteX7" fmla="*/ 930445 w 3816862"/>
                <a:gd name="connsiteY7" fmla="*/ 502592 h 516175"/>
                <a:gd name="connsiteX8" fmla="*/ 1039110 w 3816862"/>
                <a:gd name="connsiteY8" fmla="*/ 516175 h 516175"/>
                <a:gd name="connsiteX9" fmla="*/ 1202108 w 3816862"/>
                <a:gd name="connsiteY9" fmla="*/ 495800 h 516175"/>
                <a:gd name="connsiteX10" fmla="*/ 1378689 w 3816862"/>
                <a:gd name="connsiteY10" fmla="*/ 448257 h 516175"/>
                <a:gd name="connsiteX11" fmla="*/ 1487354 w 3816862"/>
                <a:gd name="connsiteY11" fmla="*/ 407507 h 516175"/>
                <a:gd name="connsiteX12" fmla="*/ 1629977 w 3816862"/>
                <a:gd name="connsiteY12" fmla="*/ 366756 h 516175"/>
                <a:gd name="connsiteX13" fmla="*/ 1731850 w 3816862"/>
                <a:gd name="connsiteY13" fmla="*/ 346381 h 516175"/>
                <a:gd name="connsiteX14" fmla="*/ 2017096 w 3816862"/>
                <a:gd name="connsiteY14" fmla="*/ 305630 h 516175"/>
                <a:gd name="connsiteX15" fmla="*/ 2254801 w 3816862"/>
                <a:gd name="connsiteY15" fmla="*/ 271671 h 516175"/>
                <a:gd name="connsiteX16" fmla="*/ 2383841 w 3816862"/>
                <a:gd name="connsiteY16" fmla="*/ 258087 h 516175"/>
                <a:gd name="connsiteX17" fmla="*/ 2553630 w 3816862"/>
                <a:gd name="connsiteY17" fmla="*/ 224129 h 516175"/>
                <a:gd name="connsiteX18" fmla="*/ 2709836 w 3816862"/>
                <a:gd name="connsiteY18" fmla="*/ 176586 h 516175"/>
                <a:gd name="connsiteX19" fmla="*/ 2838876 w 3816862"/>
                <a:gd name="connsiteY19" fmla="*/ 135835 h 516175"/>
                <a:gd name="connsiteX20" fmla="*/ 3816862 w 3816862"/>
                <a:gd name="connsiteY20" fmla="*/ 0 h 516175"/>
                <a:gd name="connsiteX0" fmla="*/ 0 w 2838876"/>
                <a:gd name="connsiteY0" fmla="*/ 203754 h 380340"/>
                <a:gd name="connsiteX1" fmla="*/ 101874 w 2838876"/>
                <a:gd name="connsiteY1" fmla="*/ 251296 h 380340"/>
                <a:gd name="connsiteX2" fmla="*/ 210539 w 2838876"/>
                <a:gd name="connsiteY2" fmla="*/ 292047 h 380340"/>
                <a:gd name="connsiteX3" fmla="*/ 373536 w 2838876"/>
                <a:gd name="connsiteY3" fmla="*/ 298839 h 380340"/>
                <a:gd name="connsiteX4" fmla="*/ 509368 w 2838876"/>
                <a:gd name="connsiteY4" fmla="*/ 298839 h 380340"/>
                <a:gd name="connsiteX5" fmla="*/ 638408 w 2838876"/>
                <a:gd name="connsiteY5" fmla="*/ 298839 h 380340"/>
                <a:gd name="connsiteX6" fmla="*/ 814988 w 2838876"/>
                <a:gd name="connsiteY6" fmla="*/ 346381 h 380340"/>
                <a:gd name="connsiteX7" fmla="*/ 930445 w 2838876"/>
                <a:gd name="connsiteY7" fmla="*/ 366757 h 380340"/>
                <a:gd name="connsiteX8" fmla="*/ 1039110 w 2838876"/>
                <a:gd name="connsiteY8" fmla="*/ 380340 h 380340"/>
                <a:gd name="connsiteX9" fmla="*/ 1202108 w 2838876"/>
                <a:gd name="connsiteY9" fmla="*/ 359965 h 380340"/>
                <a:gd name="connsiteX10" fmla="*/ 1378689 w 2838876"/>
                <a:gd name="connsiteY10" fmla="*/ 312422 h 380340"/>
                <a:gd name="connsiteX11" fmla="*/ 1487354 w 2838876"/>
                <a:gd name="connsiteY11" fmla="*/ 271672 h 380340"/>
                <a:gd name="connsiteX12" fmla="*/ 1629977 w 2838876"/>
                <a:gd name="connsiteY12" fmla="*/ 230921 h 380340"/>
                <a:gd name="connsiteX13" fmla="*/ 1731850 w 2838876"/>
                <a:gd name="connsiteY13" fmla="*/ 210546 h 380340"/>
                <a:gd name="connsiteX14" fmla="*/ 2017096 w 2838876"/>
                <a:gd name="connsiteY14" fmla="*/ 169795 h 380340"/>
                <a:gd name="connsiteX15" fmla="*/ 2254801 w 2838876"/>
                <a:gd name="connsiteY15" fmla="*/ 135836 h 380340"/>
                <a:gd name="connsiteX16" fmla="*/ 2383841 w 2838876"/>
                <a:gd name="connsiteY16" fmla="*/ 122252 h 380340"/>
                <a:gd name="connsiteX17" fmla="*/ 2553630 w 2838876"/>
                <a:gd name="connsiteY17" fmla="*/ 88294 h 380340"/>
                <a:gd name="connsiteX18" fmla="*/ 2709836 w 2838876"/>
                <a:gd name="connsiteY18" fmla="*/ 40751 h 380340"/>
                <a:gd name="connsiteX19" fmla="*/ 2838876 w 2838876"/>
                <a:gd name="connsiteY19" fmla="*/ 0 h 380340"/>
                <a:gd name="connsiteX0" fmla="*/ 0 w 2838876"/>
                <a:gd name="connsiteY0" fmla="*/ 203754 h 380340"/>
                <a:gd name="connsiteX1" fmla="*/ 101874 w 2838876"/>
                <a:gd name="connsiteY1" fmla="*/ 251296 h 380340"/>
                <a:gd name="connsiteX2" fmla="*/ 210539 w 2838876"/>
                <a:gd name="connsiteY2" fmla="*/ 292047 h 380340"/>
                <a:gd name="connsiteX3" fmla="*/ 373536 w 2838876"/>
                <a:gd name="connsiteY3" fmla="*/ 298839 h 380340"/>
                <a:gd name="connsiteX4" fmla="*/ 509368 w 2838876"/>
                <a:gd name="connsiteY4" fmla="*/ 298839 h 380340"/>
                <a:gd name="connsiteX5" fmla="*/ 638408 w 2838876"/>
                <a:gd name="connsiteY5" fmla="*/ 312423 h 380340"/>
                <a:gd name="connsiteX6" fmla="*/ 814988 w 2838876"/>
                <a:gd name="connsiteY6" fmla="*/ 346381 h 380340"/>
                <a:gd name="connsiteX7" fmla="*/ 930445 w 2838876"/>
                <a:gd name="connsiteY7" fmla="*/ 366757 h 380340"/>
                <a:gd name="connsiteX8" fmla="*/ 1039110 w 2838876"/>
                <a:gd name="connsiteY8" fmla="*/ 380340 h 380340"/>
                <a:gd name="connsiteX9" fmla="*/ 1202108 w 2838876"/>
                <a:gd name="connsiteY9" fmla="*/ 359965 h 380340"/>
                <a:gd name="connsiteX10" fmla="*/ 1378689 w 2838876"/>
                <a:gd name="connsiteY10" fmla="*/ 312422 h 380340"/>
                <a:gd name="connsiteX11" fmla="*/ 1487354 w 2838876"/>
                <a:gd name="connsiteY11" fmla="*/ 271672 h 380340"/>
                <a:gd name="connsiteX12" fmla="*/ 1629977 w 2838876"/>
                <a:gd name="connsiteY12" fmla="*/ 230921 h 380340"/>
                <a:gd name="connsiteX13" fmla="*/ 1731850 w 2838876"/>
                <a:gd name="connsiteY13" fmla="*/ 210546 h 380340"/>
                <a:gd name="connsiteX14" fmla="*/ 2017096 w 2838876"/>
                <a:gd name="connsiteY14" fmla="*/ 169795 h 380340"/>
                <a:gd name="connsiteX15" fmla="*/ 2254801 w 2838876"/>
                <a:gd name="connsiteY15" fmla="*/ 135836 h 380340"/>
                <a:gd name="connsiteX16" fmla="*/ 2383841 w 2838876"/>
                <a:gd name="connsiteY16" fmla="*/ 122252 h 380340"/>
                <a:gd name="connsiteX17" fmla="*/ 2553630 w 2838876"/>
                <a:gd name="connsiteY17" fmla="*/ 88294 h 380340"/>
                <a:gd name="connsiteX18" fmla="*/ 2709836 w 2838876"/>
                <a:gd name="connsiteY18" fmla="*/ 40751 h 380340"/>
                <a:gd name="connsiteX19" fmla="*/ 2838876 w 2838876"/>
                <a:gd name="connsiteY19" fmla="*/ 0 h 380340"/>
                <a:gd name="connsiteX0" fmla="*/ 0 w 2838876"/>
                <a:gd name="connsiteY0" fmla="*/ 203754 h 380340"/>
                <a:gd name="connsiteX1" fmla="*/ 101874 w 2838876"/>
                <a:gd name="connsiteY1" fmla="*/ 251296 h 380340"/>
                <a:gd name="connsiteX2" fmla="*/ 210539 w 2838876"/>
                <a:gd name="connsiteY2" fmla="*/ 292047 h 380340"/>
                <a:gd name="connsiteX3" fmla="*/ 373536 w 2838876"/>
                <a:gd name="connsiteY3" fmla="*/ 298839 h 380340"/>
                <a:gd name="connsiteX4" fmla="*/ 509368 w 2838876"/>
                <a:gd name="connsiteY4" fmla="*/ 298839 h 380340"/>
                <a:gd name="connsiteX5" fmla="*/ 638408 w 2838876"/>
                <a:gd name="connsiteY5" fmla="*/ 312423 h 380340"/>
                <a:gd name="connsiteX6" fmla="*/ 814988 w 2838876"/>
                <a:gd name="connsiteY6" fmla="*/ 346381 h 380340"/>
                <a:gd name="connsiteX7" fmla="*/ 930445 w 2838876"/>
                <a:gd name="connsiteY7" fmla="*/ 366757 h 380340"/>
                <a:gd name="connsiteX8" fmla="*/ 1039110 w 2838876"/>
                <a:gd name="connsiteY8" fmla="*/ 380340 h 380340"/>
                <a:gd name="connsiteX9" fmla="*/ 1202108 w 2838876"/>
                <a:gd name="connsiteY9" fmla="*/ 359965 h 380340"/>
                <a:gd name="connsiteX10" fmla="*/ 1378689 w 2838876"/>
                <a:gd name="connsiteY10" fmla="*/ 312422 h 380340"/>
                <a:gd name="connsiteX11" fmla="*/ 1487354 w 2838876"/>
                <a:gd name="connsiteY11" fmla="*/ 271672 h 380340"/>
                <a:gd name="connsiteX12" fmla="*/ 1629977 w 2838876"/>
                <a:gd name="connsiteY12" fmla="*/ 230921 h 380340"/>
                <a:gd name="connsiteX13" fmla="*/ 1731850 w 2838876"/>
                <a:gd name="connsiteY13" fmla="*/ 210546 h 380340"/>
                <a:gd name="connsiteX14" fmla="*/ 2017096 w 2838876"/>
                <a:gd name="connsiteY14" fmla="*/ 169795 h 380340"/>
                <a:gd name="connsiteX15" fmla="*/ 2254801 w 2838876"/>
                <a:gd name="connsiteY15" fmla="*/ 135836 h 380340"/>
                <a:gd name="connsiteX16" fmla="*/ 2383841 w 2838876"/>
                <a:gd name="connsiteY16" fmla="*/ 122252 h 380340"/>
                <a:gd name="connsiteX17" fmla="*/ 2560421 w 2838876"/>
                <a:gd name="connsiteY17" fmla="*/ 81502 h 380340"/>
                <a:gd name="connsiteX18" fmla="*/ 2709836 w 2838876"/>
                <a:gd name="connsiteY18" fmla="*/ 40751 h 380340"/>
                <a:gd name="connsiteX19" fmla="*/ 2838876 w 2838876"/>
                <a:gd name="connsiteY19" fmla="*/ 0 h 380340"/>
                <a:gd name="connsiteX0" fmla="*/ 0 w 2845667"/>
                <a:gd name="connsiteY0" fmla="*/ 210545 h 387131"/>
                <a:gd name="connsiteX1" fmla="*/ 101874 w 2845667"/>
                <a:gd name="connsiteY1" fmla="*/ 258087 h 387131"/>
                <a:gd name="connsiteX2" fmla="*/ 210539 w 2845667"/>
                <a:gd name="connsiteY2" fmla="*/ 298838 h 387131"/>
                <a:gd name="connsiteX3" fmla="*/ 373536 w 2845667"/>
                <a:gd name="connsiteY3" fmla="*/ 305630 h 387131"/>
                <a:gd name="connsiteX4" fmla="*/ 509368 w 2845667"/>
                <a:gd name="connsiteY4" fmla="*/ 305630 h 387131"/>
                <a:gd name="connsiteX5" fmla="*/ 638408 w 2845667"/>
                <a:gd name="connsiteY5" fmla="*/ 319214 h 387131"/>
                <a:gd name="connsiteX6" fmla="*/ 814988 w 2845667"/>
                <a:gd name="connsiteY6" fmla="*/ 353172 h 387131"/>
                <a:gd name="connsiteX7" fmla="*/ 930445 w 2845667"/>
                <a:gd name="connsiteY7" fmla="*/ 373548 h 387131"/>
                <a:gd name="connsiteX8" fmla="*/ 1039110 w 2845667"/>
                <a:gd name="connsiteY8" fmla="*/ 387131 h 387131"/>
                <a:gd name="connsiteX9" fmla="*/ 1202108 w 2845667"/>
                <a:gd name="connsiteY9" fmla="*/ 366756 h 387131"/>
                <a:gd name="connsiteX10" fmla="*/ 1378689 w 2845667"/>
                <a:gd name="connsiteY10" fmla="*/ 319213 h 387131"/>
                <a:gd name="connsiteX11" fmla="*/ 1487354 w 2845667"/>
                <a:gd name="connsiteY11" fmla="*/ 278463 h 387131"/>
                <a:gd name="connsiteX12" fmla="*/ 1629977 w 2845667"/>
                <a:gd name="connsiteY12" fmla="*/ 237712 h 387131"/>
                <a:gd name="connsiteX13" fmla="*/ 1731850 w 2845667"/>
                <a:gd name="connsiteY13" fmla="*/ 217337 h 387131"/>
                <a:gd name="connsiteX14" fmla="*/ 2017096 w 2845667"/>
                <a:gd name="connsiteY14" fmla="*/ 176586 h 387131"/>
                <a:gd name="connsiteX15" fmla="*/ 2254801 w 2845667"/>
                <a:gd name="connsiteY15" fmla="*/ 142627 h 387131"/>
                <a:gd name="connsiteX16" fmla="*/ 2383841 w 2845667"/>
                <a:gd name="connsiteY16" fmla="*/ 129043 h 387131"/>
                <a:gd name="connsiteX17" fmla="*/ 2560421 w 2845667"/>
                <a:gd name="connsiteY17" fmla="*/ 88293 h 387131"/>
                <a:gd name="connsiteX18" fmla="*/ 2709836 w 2845667"/>
                <a:gd name="connsiteY18" fmla="*/ 47542 h 387131"/>
                <a:gd name="connsiteX19" fmla="*/ 2845667 w 2845667"/>
                <a:gd name="connsiteY19" fmla="*/ 0 h 387131"/>
                <a:gd name="connsiteX0" fmla="*/ 0 w 2850423"/>
                <a:gd name="connsiteY0" fmla="*/ 220059 h 396645"/>
                <a:gd name="connsiteX1" fmla="*/ 101874 w 2850423"/>
                <a:gd name="connsiteY1" fmla="*/ 267601 h 396645"/>
                <a:gd name="connsiteX2" fmla="*/ 210539 w 2850423"/>
                <a:gd name="connsiteY2" fmla="*/ 308352 h 396645"/>
                <a:gd name="connsiteX3" fmla="*/ 373536 w 2850423"/>
                <a:gd name="connsiteY3" fmla="*/ 315144 h 396645"/>
                <a:gd name="connsiteX4" fmla="*/ 509368 w 2850423"/>
                <a:gd name="connsiteY4" fmla="*/ 315144 h 396645"/>
                <a:gd name="connsiteX5" fmla="*/ 638408 w 2850423"/>
                <a:gd name="connsiteY5" fmla="*/ 328728 h 396645"/>
                <a:gd name="connsiteX6" fmla="*/ 814988 w 2850423"/>
                <a:gd name="connsiteY6" fmla="*/ 362686 h 396645"/>
                <a:gd name="connsiteX7" fmla="*/ 930445 w 2850423"/>
                <a:gd name="connsiteY7" fmla="*/ 383062 h 396645"/>
                <a:gd name="connsiteX8" fmla="*/ 1039110 w 2850423"/>
                <a:gd name="connsiteY8" fmla="*/ 396645 h 396645"/>
                <a:gd name="connsiteX9" fmla="*/ 1202108 w 2850423"/>
                <a:gd name="connsiteY9" fmla="*/ 376270 h 396645"/>
                <a:gd name="connsiteX10" fmla="*/ 1378689 w 2850423"/>
                <a:gd name="connsiteY10" fmla="*/ 328727 h 396645"/>
                <a:gd name="connsiteX11" fmla="*/ 1487354 w 2850423"/>
                <a:gd name="connsiteY11" fmla="*/ 287977 h 396645"/>
                <a:gd name="connsiteX12" fmla="*/ 1629977 w 2850423"/>
                <a:gd name="connsiteY12" fmla="*/ 247226 h 396645"/>
                <a:gd name="connsiteX13" fmla="*/ 1731850 w 2850423"/>
                <a:gd name="connsiteY13" fmla="*/ 226851 h 396645"/>
                <a:gd name="connsiteX14" fmla="*/ 2017096 w 2850423"/>
                <a:gd name="connsiteY14" fmla="*/ 186100 h 396645"/>
                <a:gd name="connsiteX15" fmla="*/ 2254801 w 2850423"/>
                <a:gd name="connsiteY15" fmla="*/ 152141 h 396645"/>
                <a:gd name="connsiteX16" fmla="*/ 2383841 w 2850423"/>
                <a:gd name="connsiteY16" fmla="*/ 138557 h 396645"/>
                <a:gd name="connsiteX17" fmla="*/ 2560421 w 2850423"/>
                <a:gd name="connsiteY17" fmla="*/ 97807 h 396645"/>
                <a:gd name="connsiteX18" fmla="*/ 2709836 w 2850423"/>
                <a:gd name="connsiteY18" fmla="*/ 57056 h 396645"/>
                <a:gd name="connsiteX19" fmla="*/ 2850423 w 2850423"/>
                <a:gd name="connsiteY19" fmla="*/ 0 h 396645"/>
                <a:gd name="connsiteX0" fmla="*/ 0 w 2850423"/>
                <a:gd name="connsiteY0" fmla="*/ 220059 h 396645"/>
                <a:gd name="connsiteX1" fmla="*/ 101874 w 2850423"/>
                <a:gd name="connsiteY1" fmla="*/ 267601 h 396645"/>
                <a:gd name="connsiteX2" fmla="*/ 210539 w 2850423"/>
                <a:gd name="connsiteY2" fmla="*/ 308352 h 396645"/>
                <a:gd name="connsiteX3" fmla="*/ 373536 w 2850423"/>
                <a:gd name="connsiteY3" fmla="*/ 315144 h 396645"/>
                <a:gd name="connsiteX4" fmla="*/ 509368 w 2850423"/>
                <a:gd name="connsiteY4" fmla="*/ 315144 h 396645"/>
                <a:gd name="connsiteX5" fmla="*/ 638408 w 2850423"/>
                <a:gd name="connsiteY5" fmla="*/ 328728 h 396645"/>
                <a:gd name="connsiteX6" fmla="*/ 814988 w 2850423"/>
                <a:gd name="connsiteY6" fmla="*/ 362686 h 396645"/>
                <a:gd name="connsiteX7" fmla="*/ 930445 w 2850423"/>
                <a:gd name="connsiteY7" fmla="*/ 383062 h 396645"/>
                <a:gd name="connsiteX8" fmla="*/ 1039110 w 2850423"/>
                <a:gd name="connsiteY8" fmla="*/ 396645 h 396645"/>
                <a:gd name="connsiteX9" fmla="*/ 1202108 w 2850423"/>
                <a:gd name="connsiteY9" fmla="*/ 376270 h 396645"/>
                <a:gd name="connsiteX10" fmla="*/ 1378689 w 2850423"/>
                <a:gd name="connsiteY10" fmla="*/ 328727 h 396645"/>
                <a:gd name="connsiteX11" fmla="*/ 1487354 w 2850423"/>
                <a:gd name="connsiteY11" fmla="*/ 287977 h 396645"/>
                <a:gd name="connsiteX12" fmla="*/ 1629977 w 2850423"/>
                <a:gd name="connsiteY12" fmla="*/ 247226 h 396645"/>
                <a:gd name="connsiteX13" fmla="*/ 1731850 w 2850423"/>
                <a:gd name="connsiteY13" fmla="*/ 226851 h 396645"/>
                <a:gd name="connsiteX14" fmla="*/ 2017096 w 2850423"/>
                <a:gd name="connsiteY14" fmla="*/ 186100 h 396645"/>
                <a:gd name="connsiteX15" fmla="*/ 2254801 w 2850423"/>
                <a:gd name="connsiteY15" fmla="*/ 152141 h 396645"/>
                <a:gd name="connsiteX16" fmla="*/ 2383841 w 2850423"/>
                <a:gd name="connsiteY16" fmla="*/ 138557 h 396645"/>
                <a:gd name="connsiteX17" fmla="*/ 2579448 w 2850423"/>
                <a:gd name="connsiteY17" fmla="*/ 88294 h 396645"/>
                <a:gd name="connsiteX18" fmla="*/ 2709836 w 2850423"/>
                <a:gd name="connsiteY18" fmla="*/ 57056 h 396645"/>
                <a:gd name="connsiteX19" fmla="*/ 2850423 w 2850423"/>
                <a:gd name="connsiteY19" fmla="*/ 0 h 396645"/>
                <a:gd name="connsiteX0" fmla="*/ 0 w 2850423"/>
                <a:gd name="connsiteY0" fmla="*/ 220059 h 396645"/>
                <a:gd name="connsiteX1" fmla="*/ 101874 w 2850423"/>
                <a:gd name="connsiteY1" fmla="*/ 267601 h 396645"/>
                <a:gd name="connsiteX2" fmla="*/ 210539 w 2850423"/>
                <a:gd name="connsiteY2" fmla="*/ 308352 h 396645"/>
                <a:gd name="connsiteX3" fmla="*/ 373536 w 2850423"/>
                <a:gd name="connsiteY3" fmla="*/ 315144 h 396645"/>
                <a:gd name="connsiteX4" fmla="*/ 509368 w 2850423"/>
                <a:gd name="connsiteY4" fmla="*/ 315144 h 396645"/>
                <a:gd name="connsiteX5" fmla="*/ 638408 w 2850423"/>
                <a:gd name="connsiteY5" fmla="*/ 328728 h 396645"/>
                <a:gd name="connsiteX6" fmla="*/ 814988 w 2850423"/>
                <a:gd name="connsiteY6" fmla="*/ 362686 h 396645"/>
                <a:gd name="connsiteX7" fmla="*/ 930445 w 2850423"/>
                <a:gd name="connsiteY7" fmla="*/ 383062 h 396645"/>
                <a:gd name="connsiteX8" fmla="*/ 1039110 w 2850423"/>
                <a:gd name="connsiteY8" fmla="*/ 396645 h 396645"/>
                <a:gd name="connsiteX9" fmla="*/ 1202108 w 2850423"/>
                <a:gd name="connsiteY9" fmla="*/ 376270 h 396645"/>
                <a:gd name="connsiteX10" fmla="*/ 1378689 w 2850423"/>
                <a:gd name="connsiteY10" fmla="*/ 328727 h 396645"/>
                <a:gd name="connsiteX11" fmla="*/ 1487354 w 2850423"/>
                <a:gd name="connsiteY11" fmla="*/ 287977 h 396645"/>
                <a:gd name="connsiteX12" fmla="*/ 1629977 w 2850423"/>
                <a:gd name="connsiteY12" fmla="*/ 247226 h 396645"/>
                <a:gd name="connsiteX13" fmla="*/ 1731850 w 2850423"/>
                <a:gd name="connsiteY13" fmla="*/ 226851 h 396645"/>
                <a:gd name="connsiteX14" fmla="*/ 2017096 w 2850423"/>
                <a:gd name="connsiteY14" fmla="*/ 186100 h 396645"/>
                <a:gd name="connsiteX15" fmla="*/ 2254801 w 2850423"/>
                <a:gd name="connsiteY15" fmla="*/ 152141 h 396645"/>
                <a:gd name="connsiteX16" fmla="*/ 2383841 w 2850423"/>
                <a:gd name="connsiteY16" fmla="*/ 138557 h 396645"/>
                <a:gd name="connsiteX17" fmla="*/ 2579448 w 2850423"/>
                <a:gd name="connsiteY17" fmla="*/ 88294 h 396645"/>
                <a:gd name="connsiteX18" fmla="*/ 2709836 w 2850423"/>
                <a:gd name="connsiteY18" fmla="*/ 57056 h 396645"/>
                <a:gd name="connsiteX19" fmla="*/ 2850423 w 2850423"/>
                <a:gd name="connsiteY19" fmla="*/ 0 h 396645"/>
                <a:gd name="connsiteX0" fmla="*/ 0 w 2850423"/>
                <a:gd name="connsiteY0" fmla="*/ 220059 h 396645"/>
                <a:gd name="connsiteX1" fmla="*/ 101874 w 2850423"/>
                <a:gd name="connsiteY1" fmla="*/ 267601 h 396645"/>
                <a:gd name="connsiteX2" fmla="*/ 210539 w 2850423"/>
                <a:gd name="connsiteY2" fmla="*/ 308352 h 396645"/>
                <a:gd name="connsiteX3" fmla="*/ 373536 w 2850423"/>
                <a:gd name="connsiteY3" fmla="*/ 315144 h 396645"/>
                <a:gd name="connsiteX4" fmla="*/ 509368 w 2850423"/>
                <a:gd name="connsiteY4" fmla="*/ 315144 h 396645"/>
                <a:gd name="connsiteX5" fmla="*/ 638408 w 2850423"/>
                <a:gd name="connsiteY5" fmla="*/ 328728 h 396645"/>
                <a:gd name="connsiteX6" fmla="*/ 814988 w 2850423"/>
                <a:gd name="connsiteY6" fmla="*/ 362686 h 396645"/>
                <a:gd name="connsiteX7" fmla="*/ 930445 w 2850423"/>
                <a:gd name="connsiteY7" fmla="*/ 383062 h 396645"/>
                <a:gd name="connsiteX8" fmla="*/ 1039110 w 2850423"/>
                <a:gd name="connsiteY8" fmla="*/ 396645 h 396645"/>
                <a:gd name="connsiteX9" fmla="*/ 1202108 w 2850423"/>
                <a:gd name="connsiteY9" fmla="*/ 376270 h 396645"/>
                <a:gd name="connsiteX10" fmla="*/ 1378689 w 2850423"/>
                <a:gd name="connsiteY10" fmla="*/ 328727 h 396645"/>
                <a:gd name="connsiteX11" fmla="*/ 1487354 w 2850423"/>
                <a:gd name="connsiteY11" fmla="*/ 287977 h 396645"/>
                <a:gd name="connsiteX12" fmla="*/ 1629977 w 2850423"/>
                <a:gd name="connsiteY12" fmla="*/ 247226 h 396645"/>
                <a:gd name="connsiteX13" fmla="*/ 1731850 w 2850423"/>
                <a:gd name="connsiteY13" fmla="*/ 226851 h 396645"/>
                <a:gd name="connsiteX14" fmla="*/ 2017096 w 2850423"/>
                <a:gd name="connsiteY14" fmla="*/ 186100 h 396645"/>
                <a:gd name="connsiteX15" fmla="*/ 2254801 w 2850423"/>
                <a:gd name="connsiteY15" fmla="*/ 152141 h 396645"/>
                <a:gd name="connsiteX16" fmla="*/ 2383841 w 2850423"/>
                <a:gd name="connsiteY16" fmla="*/ 138557 h 396645"/>
                <a:gd name="connsiteX17" fmla="*/ 2579448 w 2850423"/>
                <a:gd name="connsiteY17" fmla="*/ 88294 h 396645"/>
                <a:gd name="connsiteX18" fmla="*/ 2709836 w 2850423"/>
                <a:gd name="connsiteY18" fmla="*/ 57056 h 396645"/>
                <a:gd name="connsiteX19" fmla="*/ 2850423 w 2850423"/>
                <a:gd name="connsiteY19" fmla="*/ 0 h 396645"/>
                <a:gd name="connsiteX0" fmla="*/ 0 w 2831396"/>
                <a:gd name="connsiteY0" fmla="*/ 215303 h 391889"/>
                <a:gd name="connsiteX1" fmla="*/ 101874 w 2831396"/>
                <a:gd name="connsiteY1" fmla="*/ 262845 h 391889"/>
                <a:gd name="connsiteX2" fmla="*/ 210539 w 2831396"/>
                <a:gd name="connsiteY2" fmla="*/ 303596 h 391889"/>
                <a:gd name="connsiteX3" fmla="*/ 373536 w 2831396"/>
                <a:gd name="connsiteY3" fmla="*/ 310388 h 391889"/>
                <a:gd name="connsiteX4" fmla="*/ 509368 w 2831396"/>
                <a:gd name="connsiteY4" fmla="*/ 310388 h 391889"/>
                <a:gd name="connsiteX5" fmla="*/ 638408 w 2831396"/>
                <a:gd name="connsiteY5" fmla="*/ 323972 h 391889"/>
                <a:gd name="connsiteX6" fmla="*/ 814988 w 2831396"/>
                <a:gd name="connsiteY6" fmla="*/ 357930 h 391889"/>
                <a:gd name="connsiteX7" fmla="*/ 930445 w 2831396"/>
                <a:gd name="connsiteY7" fmla="*/ 378306 h 391889"/>
                <a:gd name="connsiteX8" fmla="*/ 1039110 w 2831396"/>
                <a:gd name="connsiteY8" fmla="*/ 391889 h 391889"/>
                <a:gd name="connsiteX9" fmla="*/ 1202108 w 2831396"/>
                <a:gd name="connsiteY9" fmla="*/ 371514 h 391889"/>
                <a:gd name="connsiteX10" fmla="*/ 1378689 w 2831396"/>
                <a:gd name="connsiteY10" fmla="*/ 323971 h 391889"/>
                <a:gd name="connsiteX11" fmla="*/ 1487354 w 2831396"/>
                <a:gd name="connsiteY11" fmla="*/ 283221 h 391889"/>
                <a:gd name="connsiteX12" fmla="*/ 1629977 w 2831396"/>
                <a:gd name="connsiteY12" fmla="*/ 242470 h 391889"/>
                <a:gd name="connsiteX13" fmla="*/ 1731850 w 2831396"/>
                <a:gd name="connsiteY13" fmla="*/ 222095 h 391889"/>
                <a:gd name="connsiteX14" fmla="*/ 2017096 w 2831396"/>
                <a:gd name="connsiteY14" fmla="*/ 181344 h 391889"/>
                <a:gd name="connsiteX15" fmla="*/ 2254801 w 2831396"/>
                <a:gd name="connsiteY15" fmla="*/ 147385 h 391889"/>
                <a:gd name="connsiteX16" fmla="*/ 2383841 w 2831396"/>
                <a:gd name="connsiteY16" fmla="*/ 133801 h 391889"/>
                <a:gd name="connsiteX17" fmla="*/ 2579448 w 2831396"/>
                <a:gd name="connsiteY17" fmla="*/ 83538 h 391889"/>
                <a:gd name="connsiteX18" fmla="*/ 2709836 w 2831396"/>
                <a:gd name="connsiteY18" fmla="*/ 52300 h 391889"/>
                <a:gd name="connsiteX19" fmla="*/ 2831396 w 2831396"/>
                <a:gd name="connsiteY19" fmla="*/ 0 h 391889"/>
                <a:gd name="connsiteX0" fmla="*/ 0 w 2836153"/>
                <a:gd name="connsiteY0" fmla="*/ 210546 h 387132"/>
                <a:gd name="connsiteX1" fmla="*/ 101874 w 2836153"/>
                <a:gd name="connsiteY1" fmla="*/ 258088 h 387132"/>
                <a:gd name="connsiteX2" fmla="*/ 210539 w 2836153"/>
                <a:gd name="connsiteY2" fmla="*/ 298839 h 387132"/>
                <a:gd name="connsiteX3" fmla="*/ 373536 w 2836153"/>
                <a:gd name="connsiteY3" fmla="*/ 305631 h 387132"/>
                <a:gd name="connsiteX4" fmla="*/ 509368 w 2836153"/>
                <a:gd name="connsiteY4" fmla="*/ 305631 h 387132"/>
                <a:gd name="connsiteX5" fmla="*/ 638408 w 2836153"/>
                <a:gd name="connsiteY5" fmla="*/ 319215 h 387132"/>
                <a:gd name="connsiteX6" fmla="*/ 814988 w 2836153"/>
                <a:gd name="connsiteY6" fmla="*/ 353173 h 387132"/>
                <a:gd name="connsiteX7" fmla="*/ 930445 w 2836153"/>
                <a:gd name="connsiteY7" fmla="*/ 373549 h 387132"/>
                <a:gd name="connsiteX8" fmla="*/ 1039110 w 2836153"/>
                <a:gd name="connsiteY8" fmla="*/ 387132 h 387132"/>
                <a:gd name="connsiteX9" fmla="*/ 1202108 w 2836153"/>
                <a:gd name="connsiteY9" fmla="*/ 366757 h 387132"/>
                <a:gd name="connsiteX10" fmla="*/ 1378689 w 2836153"/>
                <a:gd name="connsiteY10" fmla="*/ 319214 h 387132"/>
                <a:gd name="connsiteX11" fmla="*/ 1487354 w 2836153"/>
                <a:gd name="connsiteY11" fmla="*/ 278464 h 387132"/>
                <a:gd name="connsiteX12" fmla="*/ 1629977 w 2836153"/>
                <a:gd name="connsiteY12" fmla="*/ 237713 h 387132"/>
                <a:gd name="connsiteX13" fmla="*/ 1731850 w 2836153"/>
                <a:gd name="connsiteY13" fmla="*/ 217338 h 387132"/>
                <a:gd name="connsiteX14" fmla="*/ 2017096 w 2836153"/>
                <a:gd name="connsiteY14" fmla="*/ 176587 h 387132"/>
                <a:gd name="connsiteX15" fmla="*/ 2254801 w 2836153"/>
                <a:gd name="connsiteY15" fmla="*/ 142628 h 387132"/>
                <a:gd name="connsiteX16" fmla="*/ 2383841 w 2836153"/>
                <a:gd name="connsiteY16" fmla="*/ 129044 h 387132"/>
                <a:gd name="connsiteX17" fmla="*/ 2579448 w 2836153"/>
                <a:gd name="connsiteY17" fmla="*/ 78781 h 387132"/>
                <a:gd name="connsiteX18" fmla="*/ 2709836 w 2836153"/>
                <a:gd name="connsiteY18" fmla="*/ 47543 h 387132"/>
                <a:gd name="connsiteX19" fmla="*/ 2836153 w 2836153"/>
                <a:gd name="connsiteY19" fmla="*/ 0 h 387132"/>
                <a:gd name="connsiteX0" fmla="*/ 0 w 2836153"/>
                <a:gd name="connsiteY0" fmla="*/ 210546 h 387132"/>
                <a:gd name="connsiteX1" fmla="*/ 101874 w 2836153"/>
                <a:gd name="connsiteY1" fmla="*/ 258088 h 387132"/>
                <a:gd name="connsiteX2" fmla="*/ 210539 w 2836153"/>
                <a:gd name="connsiteY2" fmla="*/ 298839 h 387132"/>
                <a:gd name="connsiteX3" fmla="*/ 373536 w 2836153"/>
                <a:gd name="connsiteY3" fmla="*/ 305631 h 387132"/>
                <a:gd name="connsiteX4" fmla="*/ 509368 w 2836153"/>
                <a:gd name="connsiteY4" fmla="*/ 305631 h 387132"/>
                <a:gd name="connsiteX5" fmla="*/ 638408 w 2836153"/>
                <a:gd name="connsiteY5" fmla="*/ 319215 h 387132"/>
                <a:gd name="connsiteX6" fmla="*/ 814988 w 2836153"/>
                <a:gd name="connsiteY6" fmla="*/ 353173 h 387132"/>
                <a:gd name="connsiteX7" fmla="*/ 930445 w 2836153"/>
                <a:gd name="connsiteY7" fmla="*/ 373549 h 387132"/>
                <a:gd name="connsiteX8" fmla="*/ 1039110 w 2836153"/>
                <a:gd name="connsiteY8" fmla="*/ 387132 h 387132"/>
                <a:gd name="connsiteX9" fmla="*/ 1202108 w 2836153"/>
                <a:gd name="connsiteY9" fmla="*/ 366757 h 387132"/>
                <a:gd name="connsiteX10" fmla="*/ 1378689 w 2836153"/>
                <a:gd name="connsiteY10" fmla="*/ 319214 h 387132"/>
                <a:gd name="connsiteX11" fmla="*/ 1487354 w 2836153"/>
                <a:gd name="connsiteY11" fmla="*/ 278464 h 387132"/>
                <a:gd name="connsiteX12" fmla="*/ 1629977 w 2836153"/>
                <a:gd name="connsiteY12" fmla="*/ 237713 h 387132"/>
                <a:gd name="connsiteX13" fmla="*/ 1731850 w 2836153"/>
                <a:gd name="connsiteY13" fmla="*/ 217338 h 387132"/>
                <a:gd name="connsiteX14" fmla="*/ 2017096 w 2836153"/>
                <a:gd name="connsiteY14" fmla="*/ 176587 h 387132"/>
                <a:gd name="connsiteX15" fmla="*/ 2254801 w 2836153"/>
                <a:gd name="connsiteY15" fmla="*/ 142628 h 387132"/>
                <a:gd name="connsiteX16" fmla="*/ 2383841 w 2836153"/>
                <a:gd name="connsiteY16" fmla="*/ 129044 h 387132"/>
                <a:gd name="connsiteX17" fmla="*/ 2579448 w 2836153"/>
                <a:gd name="connsiteY17" fmla="*/ 78781 h 387132"/>
                <a:gd name="connsiteX18" fmla="*/ 2709836 w 2836153"/>
                <a:gd name="connsiteY18" fmla="*/ 47543 h 387132"/>
                <a:gd name="connsiteX19" fmla="*/ 2836153 w 2836153"/>
                <a:gd name="connsiteY19" fmla="*/ 0 h 387132"/>
                <a:gd name="connsiteX0" fmla="*/ 0 w 2836153"/>
                <a:gd name="connsiteY0" fmla="*/ 210546 h 387132"/>
                <a:gd name="connsiteX1" fmla="*/ 101874 w 2836153"/>
                <a:gd name="connsiteY1" fmla="*/ 258088 h 387132"/>
                <a:gd name="connsiteX2" fmla="*/ 210539 w 2836153"/>
                <a:gd name="connsiteY2" fmla="*/ 298839 h 387132"/>
                <a:gd name="connsiteX3" fmla="*/ 373536 w 2836153"/>
                <a:gd name="connsiteY3" fmla="*/ 305631 h 387132"/>
                <a:gd name="connsiteX4" fmla="*/ 509368 w 2836153"/>
                <a:gd name="connsiteY4" fmla="*/ 305631 h 387132"/>
                <a:gd name="connsiteX5" fmla="*/ 638408 w 2836153"/>
                <a:gd name="connsiteY5" fmla="*/ 319215 h 387132"/>
                <a:gd name="connsiteX6" fmla="*/ 814988 w 2836153"/>
                <a:gd name="connsiteY6" fmla="*/ 353173 h 387132"/>
                <a:gd name="connsiteX7" fmla="*/ 930445 w 2836153"/>
                <a:gd name="connsiteY7" fmla="*/ 373549 h 387132"/>
                <a:gd name="connsiteX8" fmla="*/ 1039110 w 2836153"/>
                <a:gd name="connsiteY8" fmla="*/ 387132 h 387132"/>
                <a:gd name="connsiteX9" fmla="*/ 1202108 w 2836153"/>
                <a:gd name="connsiteY9" fmla="*/ 366757 h 387132"/>
                <a:gd name="connsiteX10" fmla="*/ 1378689 w 2836153"/>
                <a:gd name="connsiteY10" fmla="*/ 319214 h 387132"/>
                <a:gd name="connsiteX11" fmla="*/ 1487354 w 2836153"/>
                <a:gd name="connsiteY11" fmla="*/ 278464 h 387132"/>
                <a:gd name="connsiteX12" fmla="*/ 1629977 w 2836153"/>
                <a:gd name="connsiteY12" fmla="*/ 237713 h 387132"/>
                <a:gd name="connsiteX13" fmla="*/ 1731850 w 2836153"/>
                <a:gd name="connsiteY13" fmla="*/ 217338 h 387132"/>
                <a:gd name="connsiteX14" fmla="*/ 2017096 w 2836153"/>
                <a:gd name="connsiteY14" fmla="*/ 176587 h 387132"/>
                <a:gd name="connsiteX15" fmla="*/ 2254801 w 2836153"/>
                <a:gd name="connsiteY15" fmla="*/ 142628 h 387132"/>
                <a:gd name="connsiteX16" fmla="*/ 2383841 w 2836153"/>
                <a:gd name="connsiteY16" fmla="*/ 129044 h 387132"/>
                <a:gd name="connsiteX17" fmla="*/ 2579448 w 2836153"/>
                <a:gd name="connsiteY17" fmla="*/ 78781 h 387132"/>
                <a:gd name="connsiteX18" fmla="*/ 2709836 w 2836153"/>
                <a:gd name="connsiteY18" fmla="*/ 47543 h 387132"/>
                <a:gd name="connsiteX19" fmla="*/ 2836153 w 2836153"/>
                <a:gd name="connsiteY19" fmla="*/ 0 h 387132"/>
                <a:gd name="connsiteX0" fmla="*/ 0 w 2840910"/>
                <a:gd name="connsiteY0" fmla="*/ 210546 h 387132"/>
                <a:gd name="connsiteX1" fmla="*/ 101874 w 2840910"/>
                <a:gd name="connsiteY1" fmla="*/ 258088 h 387132"/>
                <a:gd name="connsiteX2" fmla="*/ 210539 w 2840910"/>
                <a:gd name="connsiteY2" fmla="*/ 298839 h 387132"/>
                <a:gd name="connsiteX3" fmla="*/ 373536 w 2840910"/>
                <a:gd name="connsiteY3" fmla="*/ 305631 h 387132"/>
                <a:gd name="connsiteX4" fmla="*/ 509368 w 2840910"/>
                <a:gd name="connsiteY4" fmla="*/ 305631 h 387132"/>
                <a:gd name="connsiteX5" fmla="*/ 638408 w 2840910"/>
                <a:gd name="connsiteY5" fmla="*/ 319215 h 387132"/>
                <a:gd name="connsiteX6" fmla="*/ 814988 w 2840910"/>
                <a:gd name="connsiteY6" fmla="*/ 353173 h 387132"/>
                <a:gd name="connsiteX7" fmla="*/ 930445 w 2840910"/>
                <a:gd name="connsiteY7" fmla="*/ 373549 h 387132"/>
                <a:gd name="connsiteX8" fmla="*/ 1039110 w 2840910"/>
                <a:gd name="connsiteY8" fmla="*/ 387132 h 387132"/>
                <a:gd name="connsiteX9" fmla="*/ 1202108 w 2840910"/>
                <a:gd name="connsiteY9" fmla="*/ 366757 h 387132"/>
                <a:gd name="connsiteX10" fmla="*/ 1378689 w 2840910"/>
                <a:gd name="connsiteY10" fmla="*/ 319214 h 387132"/>
                <a:gd name="connsiteX11" fmla="*/ 1487354 w 2840910"/>
                <a:gd name="connsiteY11" fmla="*/ 278464 h 387132"/>
                <a:gd name="connsiteX12" fmla="*/ 1629977 w 2840910"/>
                <a:gd name="connsiteY12" fmla="*/ 237713 h 387132"/>
                <a:gd name="connsiteX13" fmla="*/ 1731850 w 2840910"/>
                <a:gd name="connsiteY13" fmla="*/ 217338 h 387132"/>
                <a:gd name="connsiteX14" fmla="*/ 2017096 w 2840910"/>
                <a:gd name="connsiteY14" fmla="*/ 176587 h 387132"/>
                <a:gd name="connsiteX15" fmla="*/ 2254801 w 2840910"/>
                <a:gd name="connsiteY15" fmla="*/ 142628 h 387132"/>
                <a:gd name="connsiteX16" fmla="*/ 2383841 w 2840910"/>
                <a:gd name="connsiteY16" fmla="*/ 129044 h 387132"/>
                <a:gd name="connsiteX17" fmla="*/ 2579448 w 2840910"/>
                <a:gd name="connsiteY17" fmla="*/ 78781 h 387132"/>
                <a:gd name="connsiteX18" fmla="*/ 2709836 w 2840910"/>
                <a:gd name="connsiteY18" fmla="*/ 47543 h 387132"/>
                <a:gd name="connsiteX19" fmla="*/ 2840910 w 2840910"/>
                <a:gd name="connsiteY19" fmla="*/ 0 h 387132"/>
                <a:gd name="connsiteX0" fmla="*/ 0 w 2853321"/>
                <a:gd name="connsiteY0" fmla="*/ 210546 h 387132"/>
                <a:gd name="connsiteX1" fmla="*/ 101874 w 2853321"/>
                <a:gd name="connsiteY1" fmla="*/ 258088 h 387132"/>
                <a:gd name="connsiteX2" fmla="*/ 210539 w 2853321"/>
                <a:gd name="connsiteY2" fmla="*/ 298839 h 387132"/>
                <a:gd name="connsiteX3" fmla="*/ 373536 w 2853321"/>
                <a:gd name="connsiteY3" fmla="*/ 305631 h 387132"/>
                <a:gd name="connsiteX4" fmla="*/ 509368 w 2853321"/>
                <a:gd name="connsiteY4" fmla="*/ 305631 h 387132"/>
                <a:gd name="connsiteX5" fmla="*/ 638408 w 2853321"/>
                <a:gd name="connsiteY5" fmla="*/ 319215 h 387132"/>
                <a:gd name="connsiteX6" fmla="*/ 814988 w 2853321"/>
                <a:gd name="connsiteY6" fmla="*/ 353173 h 387132"/>
                <a:gd name="connsiteX7" fmla="*/ 930445 w 2853321"/>
                <a:gd name="connsiteY7" fmla="*/ 373549 h 387132"/>
                <a:gd name="connsiteX8" fmla="*/ 1039110 w 2853321"/>
                <a:gd name="connsiteY8" fmla="*/ 387132 h 387132"/>
                <a:gd name="connsiteX9" fmla="*/ 1202108 w 2853321"/>
                <a:gd name="connsiteY9" fmla="*/ 366757 h 387132"/>
                <a:gd name="connsiteX10" fmla="*/ 1378689 w 2853321"/>
                <a:gd name="connsiteY10" fmla="*/ 319214 h 387132"/>
                <a:gd name="connsiteX11" fmla="*/ 1487354 w 2853321"/>
                <a:gd name="connsiteY11" fmla="*/ 278464 h 387132"/>
                <a:gd name="connsiteX12" fmla="*/ 1629977 w 2853321"/>
                <a:gd name="connsiteY12" fmla="*/ 237713 h 387132"/>
                <a:gd name="connsiteX13" fmla="*/ 1731850 w 2853321"/>
                <a:gd name="connsiteY13" fmla="*/ 217338 h 387132"/>
                <a:gd name="connsiteX14" fmla="*/ 2017096 w 2853321"/>
                <a:gd name="connsiteY14" fmla="*/ 176587 h 387132"/>
                <a:gd name="connsiteX15" fmla="*/ 2254801 w 2853321"/>
                <a:gd name="connsiteY15" fmla="*/ 142628 h 387132"/>
                <a:gd name="connsiteX16" fmla="*/ 2383841 w 2853321"/>
                <a:gd name="connsiteY16" fmla="*/ 129044 h 387132"/>
                <a:gd name="connsiteX17" fmla="*/ 2579448 w 2853321"/>
                <a:gd name="connsiteY17" fmla="*/ 78781 h 387132"/>
                <a:gd name="connsiteX18" fmla="*/ 2709836 w 2853321"/>
                <a:gd name="connsiteY18" fmla="*/ 47543 h 387132"/>
                <a:gd name="connsiteX19" fmla="*/ 2853321 w 2853321"/>
                <a:gd name="connsiteY19" fmla="*/ 0 h 387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853321" h="387132">
                  <a:moveTo>
                    <a:pt x="0" y="210546"/>
                  </a:moveTo>
                  <a:lnTo>
                    <a:pt x="101874" y="258088"/>
                  </a:lnTo>
                  <a:lnTo>
                    <a:pt x="210539" y="298839"/>
                  </a:lnTo>
                  <a:lnTo>
                    <a:pt x="373536" y="305631"/>
                  </a:lnTo>
                  <a:cubicBezTo>
                    <a:pt x="418813" y="305631"/>
                    <a:pt x="465223" y="303367"/>
                    <a:pt x="509368" y="305631"/>
                  </a:cubicBezTo>
                  <a:cubicBezTo>
                    <a:pt x="553513" y="307895"/>
                    <a:pt x="595395" y="314687"/>
                    <a:pt x="638408" y="319215"/>
                  </a:cubicBezTo>
                  <a:lnTo>
                    <a:pt x="814988" y="353173"/>
                  </a:lnTo>
                  <a:lnTo>
                    <a:pt x="930445" y="373549"/>
                  </a:lnTo>
                  <a:lnTo>
                    <a:pt x="1039110" y="387132"/>
                  </a:lnTo>
                  <a:lnTo>
                    <a:pt x="1202108" y="366757"/>
                  </a:lnTo>
                  <a:lnTo>
                    <a:pt x="1378689" y="319214"/>
                  </a:lnTo>
                  <a:lnTo>
                    <a:pt x="1487354" y="278464"/>
                  </a:lnTo>
                  <a:lnTo>
                    <a:pt x="1629977" y="237713"/>
                  </a:lnTo>
                  <a:lnTo>
                    <a:pt x="1731850" y="217338"/>
                  </a:lnTo>
                  <a:lnTo>
                    <a:pt x="2017096" y="176587"/>
                  </a:lnTo>
                  <a:lnTo>
                    <a:pt x="2254801" y="142628"/>
                  </a:lnTo>
                  <a:lnTo>
                    <a:pt x="2383841" y="129044"/>
                  </a:lnTo>
                  <a:lnTo>
                    <a:pt x="2579448" y="78781"/>
                  </a:lnTo>
                  <a:cubicBezTo>
                    <a:pt x="2629253" y="65197"/>
                    <a:pt x="2664191" y="60673"/>
                    <a:pt x="2709836" y="47543"/>
                  </a:cubicBezTo>
                  <a:cubicBezTo>
                    <a:pt x="2755481" y="34413"/>
                    <a:pt x="2796039" y="23097"/>
                    <a:pt x="2853321" y="0"/>
                  </a:cubicBezTo>
                </a:path>
              </a:pathLst>
            </a:custGeom>
            <a:ln w="31750" cmpd="sng">
              <a:solidFill>
                <a:srgbClr val="A6A6A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Freeform 104"/>
            <p:cNvSpPr/>
            <p:nvPr/>
          </p:nvSpPr>
          <p:spPr>
            <a:xfrm>
              <a:off x="3303208" y="3710241"/>
              <a:ext cx="873099" cy="115158"/>
            </a:xfrm>
            <a:custGeom>
              <a:avLst/>
              <a:gdLst>
                <a:gd name="connsiteX0" fmla="*/ 0 w 784842"/>
                <a:gd name="connsiteY0" fmla="*/ 80864 h 80864"/>
                <a:gd name="connsiteX1" fmla="*/ 76106 w 784842"/>
                <a:gd name="connsiteY1" fmla="*/ 76107 h 80864"/>
                <a:gd name="connsiteX2" fmla="*/ 190265 w 784842"/>
                <a:gd name="connsiteY2" fmla="*/ 57080 h 80864"/>
                <a:gd name="connsiteX3" fmla="*/ 252101 w 784842"/>
                <a:gd name="connsiteY3" fmla="*/ 47567 h 80864"/>
                <a:gd name="connsiteX4" fmla="*/ 361503 w 784842"/>
                <a:gd name="connsiteY4" fmla="*/ 47567 h 80864"/>
                <a:gd name="connsiteX5" fmla="*/ 499445 w 784842"/>
                <a:gd name="connsiteY5" fmla="*/ 38053 h 80864"/>
                <a:gd name="connsiteX6" fmla="*/ 646900 w 784842"/>
                <a:gd name="connsiteY6" fmla="*/ 33297 h 80864"/>
                <a:gd name="connsiteX7" fmla="*/ 784842 w 784842"/>
                <a:gd name="connsiteY7" fmla="*/ 0 h 80864"/>
                <a:gd name="connsiteX0" fmla="*/ 0 w 784842"/>
                <a:gd name="connsiteY0" fmla="*/ 80864 h 80864"/>
                <a:gd name="connsiteX1" fmla="*/ 76106 w 784842"/>
                <a:gd name="connsiteY1" fmla="*/ 76107 h 80864"/>
                <a:gd name="connsiteX2" fmla="*/ 190265 w 784842"/>
                <a:gd name="connsiteY2" fmla="*/ 57080 h 80864"/>
                <a:gd name="connsiteX3" fmla="*/ 256858 w 784842"/>
                <a:gd name="connsiteY3" fmla="*/ 52324 h 80864"/>
                <a:gd name="connsiteX4" fmla="*/ 361503 w 784842"/>
                <a:gd name="connsiteY4" fmla="*/ 47567 h 80864"/>
                <a:gd name="connsiteX5" fmla="*/ 499445 w 784842"/>
                <a:gd name="connsiteY5" fmla="*/ 38053 h 80864"/>
                <a:gd name="connsiteX6" fmla="*/ 646900 w 784842"/>
                <a:gd name="connsiteY6" fmla="*/ 33297 h 80864"/>
                <a:gd name="connsiteX7" fmla="*/ 784842 w 784842"/>
                <a:gd name="connsiteY7" fmla="*/ 0 h 80864"/>
                <a:gd name="connsiteX0" fmla="*/ 0 w 784842"/>
                <a:gd name="connsiteY0" fmla="*/ 80864 h 80864"/>
                <a:gd name="connsiteX1" fmla="*/ 76106 w 784842"/>
                <a:gd name="connsiteY1" fmla="*/ 76107 h 80864"/>
                <a:gd name="connsiteX2" fmla="*/ 190265 w 784842"/>
                <a:gd name="connsiteY2" fmla="*/ 57080 h 80864"/>
                <a:gd name="connsiteX3" fmla="*/ 256858 w 784842"/>
                <a:gd name="connsiteY3" fmla="*/ 52324 h 80864"/>
                <a:gd name="connsiteX4" fmla="*/ 361503 w 784842"/>
                <a:gd name="connsiteY4" fmla="*/ 47567 h 80864"/>
                <a:gd name="connsiteX5" fmla="*/ 499445 w 784842"/>
                <a:gd name="connsiteY5" fmla="*/ 38053 h 80864"/>
                <a:gd name="connsiteX6" fmla="*/ 646900 w 784842"/>
                <a:gd name="connsiteY6" fmla="*/ 33297 h 80864"/>
                <a:gd name="connsiteX7" fmla="*/ 784842 w 784842"/>
                <a:gd name="connsiteY7" fmla="*/ 0 h 80864"/>
                <a:gd name="connsiteX0" fmla="*/ 0 w 799112"/>
                <a:gd name="connsiteY0" fmla="*/ 85621 h 85621"/>
                <a:gd name="connsiteX1" fmla="*/ 76106 w 799112"/>
                <a:gd name="connsiteY1" fmla="*/ 80864 h 85621"/>
                <a:gd name="connsiteX2" fmla="*/ 190265 w 799112"/>
                <a:gd name="connsiteY2" fmla="*/ 61837 h 85621"/>
                <a:gd name="connsiteX3" fmla="*/ 256858 w 799112"/>
                <a:gd name="connsiteY3" fmla="*/ 57081 h 85621"/>
                <a:gd name="connsiteX4" fmla="*/ 361503 w 799112"/>
                <a:gd name="connsiteY4" fmla="*/ 52324 h 85621"/>
                <a:gd name="connsiteX5" fmla="*/ 499445 w 799112"/>
                <a:gd name="connsiteY5" fmla="*/ 42810 h 85621"/>
                <a:gd name="connsiteX6" fmla="*/ 646900 w 799112"/>
                <a:gd name="connsiteY6" fmla="*/ 38054 h 85621"/>
                <a:gd name="connsiteX7" fmla="*/ 799112 w 799112"/>
                <a:gd name="connsiteY7" fmla="*/ 0 h 85621"/>
                <a:gd name="connsiteX0" fmla="*/ 0 w 803249"/>
                <a:gd name="connsiteY0" fmla="*/ 89758 h 89758"/>
                <a:gd name="connsiteX1" fmla="*/ 80243 w 803249"/>
                <a:gd name="connsiteY1" fmla="*/ 80864 h 89758"/>
                <a:gd name="connsiteX2" fmla="*/ 194402 w 803249"/>
                <a:gd name="connsiteY2" fmla="*/ 61837 h 89758"/>
                <a:gd name="connsiteX3" fmla="*/ 260995 w 803249"/>
                <a:gd name="connsiteY3" fmla="*/ 57081 h 89758"/>
                <a:gd name="connsiteX4" fmla="*/ 365640 w 803249"/>
                <a:gd name="connsiteY4" fmla="*/ 52324 h 89758"/>
                <a:gd name="connsiteX5" fmla="*/ 503582 w 803249"/>
                <a:gd name="connsiteY5" fmla="*/ 42810 h 89758"/>
                <a:gd name="connsiteX6" fmla="*/ 651037 w 803249"/>
                <a:gd name="connsiteY6" fmla="*/ 38054 h 89758"/>
                <a:gd name="connsiteX7" fmla="*/ 803249 w 803249"/>
                <a:gd name="connsiteY7" fmla="*/ 0 h 89758"/>
                <a:gd name="connsiteX0" fmla="*/ 0 w 850874"/>
                <a:gd name="connsiteY0" fmla="*/ 108808 h 108808"/>
                <a:gd name="connsiteX1" fmla="*/ 127868 w 850874"/>
                <a:gd name="connsiteY1" fmla="*/ 80864 h 108808"/>
                <a:gd name="connsiteX2" fmla="*/ 242027 w 850874"/>
                <a:gd name="connsiteY2" fmla="*/ 61837 h 108808"/>
                <a:gd name="connsiteX3" fmla="*/ 308620 w 850874"/>
                <a:gd name="connsiteY3" fmla="*/ 57081 h 108808"/>
                <a:gd name="connsiteX4" fmla="*/ 413265 w 850874"/>
                <a:gd name="connsiteY4" fmla="*/ 52324 h 108808"/>
                <a:gd name="connsiteX5" fmla="*/ 551207 w 850874"/>
                <a:gd name="connsiteY5" fmla="*/ 42810 h 108808"/>
                <a:gd name="connsiteX6" fmla="*/ 698662 w 850874"/>
                <a:gd name="connsiteY6" fmla="*/ 38054 h 108808"/>
                <a:gd name="connsiteX7" fmla="*/ 850874 w 850874"/>
                <a:gd name="connsiteY7" fmla="*/ 0 h 108808"/>
                <a:gd name="connsiteX0" fmla="*/ 0 w 873099"/>
                <a:gd name="connsiteY0" fmla="*/ 115158 h 115158"/>
                <a:gd name="connsiteX1" fmla="*/ 150093 w 873099"/>
                <a:gd name="connsiteY1" fmla="*/ 80864 h 115158"/>
                <a:gd name="connsiteX2" fmla="*/ 264252 w 873099"/>
                <a:gd name="connsiteY2" fmla="*/ 61837 h 115158"/>
                <a:gd name="connsiteX3" fmla="*/ 330845 w 873099"/>
                <a:gd name="connsiteY3" fmla="*/ 57081 h 115158"/>
                <a:gd name="connsiteX4" fmla="*/ 435490 w 873099"/>
                <a:gd name="connsiteY4" fmla="*/ 52324 h 115158"/>
                <a:gd name="connsiteX5" fmla="*/ 573432 w 873099"/>
                <a:gd name="connsiteY5" fmla="*/ 42810 h 115158"/>
                <a:gd name="connsiteX6" fmla="*/ 720887 w 873099"/>
                <a:gd name="connsiteY6" fmla="*/ 38054 h 115158"/>
                <a:gd name="connsiteX7" fmla="*/ 873099 w 873099"/>
                <a:gd name="connsiteY7" fmla="*/ 0 h 115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3099" h="115158">
                  <a:moveTo>
                    <a:pt x="0" y="115158"/>
                  </a:moveTo>
                  <a:cubicBezTo>
                    <a:pt x="26748" y="112193"/>
                    <a:pt x="123345" y="83829"/>
                    <a:pt x="150093" y="80864"/>
                  </a:cubicBezTo>
                  <a:cubicBezTo>
                    <a:pt x="188146" y="74522"/>
                    <a:pt x="234127" y="65801"/>
                    <a:pt x="264252" y="61837"/>
                  </a:cubicBezTo>
                  <a:cubicBezTo>
                    <a:pt x="294377" y="57873"/>
                    <a:pt x="308647" y="58666"/>
                    <a:pt x="330845" y="57081"/>
                  </a:cubicBezTo>
                  <a:lnTo>
                    <a:pt x="435490" y="52324"/>
                  </a:lnTo>
                  <a:lnTo>
                    <a:pt x="573432" y="42810"/>
                  </a:lnTo>
                  <a:lnTo>
                    <a:pt x="720887" y="38054"/>
                  </a:lnTo>
                  <a:lnTo>
                    <a:pt x="873099" y="0"/>
                  </a:lnTo>
                </a:path>
              </a:pathLst>
            </a:custGeom>
            <a:ln w="31750" cmpd="sng">
              <a:solidFill>
                <a:srgbClr val="A6A6A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Freeform 105"/>
            <p:cNvSpPr/>
            <p:nvPr/>
          </p:nvSpPr>
          <p:spPr>
            <a:xfrm>
              <a:off x="4143741" y="3234569"/>
              <a:ext cx="945838" cy="482821"/>
            </a:xfrm>
            <a:custGeom>
              <a:avLst/>
              <a:gdLst>
                <a:gd name="connsiteX0" fmla="*/ 0 w 894244"/>
                <a:gd name="connsiteY0" fmla="*/ 470915 h 470915"/>
                <a:gd name="connsiteX1" fmla="*/ 90376 w 894244"/>
                <a:gd name="connsiteY1" fmla="*/ 451888 h 470915"/>
                <a:gd name="connsiteX2" fmla="*/ 218805 w 894244"/>
                <a:gd name="connsiteY2" fmla="*/ 409078 h 470915"/>
                <a:gd name="connsiteX3" fmla="*/ 356747 w 894244"/>
                <a:gd name="connsiteY3" fmla="*/ 399565 h 470915"/>
                <a:gd name="connsiteX4" fmla="*/ 499445 w 894244"/>
                <a:gd name="connsiteY4" fmla="*/ 390051 h 470915"/>
                <a:gd name="connsiteX5" fmla="*/ 637387 w 894244"/>
                <a:gd name="connsiteY5" fmla="*/ 375781 h 470915"/>
                <a:gd name="connsiteX6" fmla="*/ 637387 w 894244"/>
                <a:gd name="connsiteY6" fmla="*/ 375781 h 470915"/>
                <a:gd name="connsiteX7" fmla="*/ 670683 w 894244"/>
                <a:gd name="connsiteY7" fmla="*/ 371024 h 470915"/>
                <a:gd name="connsiteX8" fmla="*/ 723006 w 894244"/>
                <a:gd name="connsiteY8" fmla="*/ 280647 h 470915"/>
                <a:gd name="connsiteX9" fmla="*/ 794355 w 894244"/>
                <a:gd name="connsiteY9" fmla="*/ 180755 h 470915"/>
                <a:gd name="connsiteX10" fmla="*/ 875218 w 894244"/>
                <a:gd name="connsiteY10" fmla="*/ 71351 h 470915"/>
                <a:gd name="connsiteX11" fmla="*/ 894244 w 894244"/>
                <a:gd name="connsiteY11" fmla="*/ 0 h 470915"/>
                <a:gd name="connsiteX0" fmla="*/ 0 w 945838"/>
                <a:gd name="connsiteY0" fmla="*/ 482821 h 482821"/>
                <a:gd name="connsiteX1" fmla="*/ 141970 w 945838"/>
                <a:gd name="connsiteY1" fmla="*/ 451888 h 482821"/>
                <a:gd name="connsiteX2" fmla="*/ 270399 w 945838"/>
                <a:gd name="connsiteY2" fmla="*/ 409078 h 482821"/>
                <a:gd name="connsiteX3" fmla="*/ 408341 w 945838"/>
                <a:gd name="connsiteY3" fmla="*/ 399565 h 482821"/>
                <a:gd name="connsiteX4" fmla="*/ 551039 w 945838"/>
                <a:gd name="connsiteY4" fmla="*/ 390051 h 482821"/>
                <a:gd name="connsiteX5" fmla="*/ 688981 w 945838"/>
                <a:gd name="connsiteY5" fmla="*/ 375781 h 482821"/>
                <a:gd name="connsiteX6" fmla="*/ 688981 w 945838"/>
                <a:gd name="connsiteY6" fmla="*/ 375781 h 482821"/>
                <a:gd name="connsiteX7" fmla="*/ 722277 w 945838"/>
                <a:gd name="connsiteY7" fmla="*/ 371024 h 482821"/>
                <a:gd name="connsiteX8" fmla="*/ 774600 w 945838"/>
                <a:gd name="connsiteY8" fmla="*/ 280647 h 482821"/>
                <a:gd name="connsiteX9" fmla="*/ 845949 w 945838"/>
                <a:gd name="connsiteY9" fmla="*/ 180755 h 482821"/>
                <a:gd name="connsiteX10" fmla="*/ 926812 w 945838"/>
                <a:gd name="connsiteY10" fmla="*/ 71351 h 482821"/>
                <a:gd name="connsiteX11" fmla="*/ 945838 w 945838"/>
                <a:gd name="connsiteY11" fmla="*/ 0 h 482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45838" h="482821">
                  <a:moveTo>
                    <a:pt x="0" y="482821"/>
                  </a:moveTo>
                  <a:lnTo>
                    <a:pt x="141970" y="451888"/>
                  </a:lnTo>
                  <a:lnTo>
                    <a:pt x="270399" y="409078"/>
                  </a:lnTo>
                  <a:lnTo>
                    <a:pt x="408341" y="399565"/>
                  </a:lnTo>
                  <a:lnTo>
                    <a:pt x="551039" y="390051"/>
                  </a:lnTo>
                  <a:lnTo>
                    <a:pt x="688981" y="375781"/>
                  </a:lnTo>
                  <a:lnTo>
                    <a:pt x="688981" y="375781"/>
                  </a:lnTo>
                  <a:lnTo>
                    <a:pt x="722277" y="371024"/>
                  </a:lnTo>
                  <a:lnTo>
                    <a:pt x="774600" y="280647"/>
                  </a:lnTo>
                  <a:lnTo>
                    <a:pt x="845949" y="180755"/>
                  </a:lnTo>
                  <a:lnTo>
                    <a:pt x="926812" y="71351"/>
                  </a:lnTo>
                  <a:lnTo>
                    <a:pt x="945838" y="0"/>
                  </a:lnTo>
                </a:path>
              </a:pathLst>
            </a:custGeom>
            <a:ln w="31750" cmpd="sng">
              <a:solidFill>
                <a:srgbClr val="A6A6A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3" name="Straight Connector 112"/>
            <p:cNvCxnSpPr/>
            <p:nvPr/>
          </p:nvCxnSpPr>
          <p:spPr>
            <a:xfrm>
              <a:off x="3298825" y="3768725"/>
              <a:ext cx="92075" cy="66675"/>
            </a:xfrm>
            <a:prstGeom prst="line">
              <a:avLst/>
            </a:prstGeom>
            <a:ln w="22860">
              <a:solidFill>
                <a:srgbClr val="F92B2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>
              <a:off x="4152900" y="3651250"/>
              <a:ext cx="66675" cy="114300"/>
            </a:xfrm>
            <a:prstGeom prst="line">
              <a:avLst/>
            </a:prstGeom>
            <a:ln w="22860">
              <a:solidFill>
                <a:srgbClr val="46983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Freeform 87"/>
          <p:cNvSpPr/>
          <p:nvPr/>
        </p:nvSpPr>
        <p:spPr>
          <a:xfrm>
            <a:off x="1321145" y="1787176"/>
            <a:ext cx="2291930" cy="2087416"/>
          </a:xfrm>
          <a:custGeom>
            <a:avLst/>
            <a:gdLst>
              <a:gd name="connsiteX0" fmla="*/ 0 w 3248118"/>
              <a:gd name="connsiteY0" fmla="*/ 0 h 2466946"/>
              <a:gd name="connsiteX1" fmla="*/ 204376 w 3248118"/>
              <a:gd name="connsiteY1" fmla="*/ 51091 h 2466946"/>
              <a:gd name="connsiteX2" fmla="*/ 394153 w 3248118"/>
              <a:gd name="connsiteY2" fmla="*/ 160570 h 2466946"/>
              <a:gd name="connsiteX3" fmla="*/ 627726 w 3248118"/>
              <a:gd name="connsiteY3" fmla="*/ 561997 h 2466946"/>
              <a:gd name="connsiteX4" fmla="*/ 832102 w 3248118"/>
              <a:gd name="connsiteY4" fmla="*/ 1051007 h 2466946"/>
              <a:gd name="connsiteX5" fmla="*/ 1043777 w 3248118"/>
              <a:gd name="connsiteY5" fmla="*/ 1430537 h 2466946"/>
              <a:gd name="connsiteX6" fmla="*/ 1240854 w 3248118"/>
              <a:gd name="connsiteY6" fmla="*/ 1685990 h 2466946"/>
              <a:gd name="connsiteX7" fmla="*/ 1452529 w 3248118"/>
              <a:gd name="connsiteY7" fmla="*/ 1766275 h 2466946"/>
              <a:gd name="connsiteX8" fmla="*/ 1642307 w 3248118"/>
              <a:gd name="connsiteY8" fmla="*/ 1773574 h 2466946"/>
              <a:gd name="connsiteX9" fmla="*/ 1868580 w 3248118"/>
              <a:gd name="connsiteY9" fmla="*/ 1912248 h 2466946"/>
              <a:gd name="connsiteX10" fmla="*/ 2072956 w 3248118"/>
              <a:gd name="connsiteY10" fmla="*/ 2050922 h 2466946"/>
              <a:gd name="connsiteX11" fmla="*/ 2291930 w 3248118"/>
              <a:gd name="connsiteY11" fmla="*/ 2087416 h 2466946"/>
              <a:gd name="connsiteX12" fmla="*/ 2503605 w 3248118"/>
              <a:gd name="connsiteY12" fmla="*/ 2072818 h 2466946"/>
              <a:gd name="connsiteX13" fmla="*/ 2686084 w 3248118"/>
              <a:gd name="connsiteY13" fmla="*/ 2131208 h 2466946"/>
              <a:gd name="connsiteX14" fmla="*/ 3248118 w 3248118"/>
              <a:gd name="connsiteY14" fmla="*/ 2466946 h 2466946"/>
              <a:gd name="connsiteX0" fmla="*/ 0 w 3248118"/>
              <a:gd name="connsiteY0" fmla="*/ 0 h 2466946"/>
              <a:gd name="connsiteX1" fmla="*/ 204376 w 3248118"/>
              <a:gd name="connsiteY1" fmla="*/ 51091 h 2466946"/>
              <a:gd name="connsiteX2" fmla="*/ 423350 w 3248118"/>
              <a:gd name="connsiteY2" fmla="*/ 160570 h 2466946"/>
              <a:gd name="connsiteX3" fmla="*/ 627726 w 3248118"/>
              <a:gd name="connsiteY3" fmla="*/ 561997 h 2466946"/>
              <a:gd name="connsiteX4" fmla="*/ 832102 w 3248118"/>
              <a:gd name="connsiteY4" fmla="*/ 1051007 h 2466946"/>
              <a:gd name="connsiteX5" fmla="*/ 1043777 w 3248118"/>
              <a:gd name="connsiteY5" fmla="*/ 1430537 h 2466946"/>
              <a:gd name="connsiteX6" fmla="*/ 1240854 w 3248118"/>
              <a:gd name="connsiteY6" fmla="*/ 1685990 h 2466946"/>
              <a:gd name="connsiteX7" fmla="*/ 1452529 w 3248118"/>
              <a:gd name="connsiteY7" fmla="*/ 1766275 h 2466946"/>
              <a:gd name="connsiteX8" fmla="*/ 1642307 w 3248118"/>
              <a:gd name="connsiteY8" fmla="*/ 1773574 h 2466946"/>
              <a:gd name="connsiteX9" fmla="*/ 1868580 w 3248118"/>
              <a:gd name="connsiteY9" fmla="*/ 1912248 h 2466946"/>
              <a:gd name="connsiteX10" fmla="*/ 2072956 w 3248118"/>
              <a:gd name="connsiteY10" fmla="*/ 2050922 h 2466946"/>
              <a:gd name="connsiteX11" fmla="*/ 2291930 w 3248118"/>
              <a:gd name="connsiteY11" fmla="*/ 2087416 h 2466946"/>
              <a:gd name="connsiteX12" fmla="*/ 2503605 w 3248118"/>
              <a:gd name="connsiteY12" fmla="*/ 2072818 h 2466946"/>
              <a:gd name="connsiteX13" fmla="*/ 2686084 w 3248118"/>
              <a:gd name="connsiteY13" fmla="*/ 2131208 h 2466946"/>
              <a:gd name="connsiteX14" fmla="*/ 3248118 w 3248118"/>
              <a:gd name="connsiteY14" fmla="*/ 2466946 h 2466946"/>
              <a:gd name="connsiteX0" fmla="*/ 0 w 3248118"/>
              <a:gd name="connsiteY0" fmla="*/ 0 h 2466946"/>
              <a:gd name="connsiteX1" fmla="*/ 204376 w 3248118"/>
              <a:gd name="connsiteY1" fmla="*/ 51091 h 2466946"/>
              <a:gd name="connsiteX2" fmla="*/ 423350 w 3248118"/>
              <a:gd name="connsiteY2" fmla="*/ 160570 h 2466946"/>
              <a:gd name="connsiteX3" fmla="*/ 627726 w 3248118"/>
              <a:gd name="connsiteY3" fmla="*/ 561997 h 2466946"/>
              <a:gd name="connsiteX4" fmla="*/ 832102 w 3248118"/>
              <a:gd name="connsiteY4" fmla="*/ 1051007 h 2466946"/>
              <a:gd name="connsiteX5" fmla="*/ 1043777 w 3248118"/>
              <a:gd name="connsiteY5" fmla="*/ 1430537 h 2466946"/>
              <a:gd name="connsiteX6" fmla="*/ 1240854 w 3248118"/>
              <a:gd name="connsiteY6" fmla="*/ 1685990 h 2466946"/>
              <a:gd name="connsiteX7" fmla="*/ 1452529 w 3248118"/>
              <a:gd name="connsiteY7" fmla="*/ 1766275 h 2466946"/>
              <a:gd name="connsiteX8" fmla="*/ 1642307 w 3248118"/>
              <a:gd name="connsiteY8" fmla="*/ 1773574 h 2466946"/>
              <a:gd name="connsiteX9" fmla="*/ 1868580 w 3248118"/>
              <a:gd name="connsiteY9" fmla="*/ 1912248 h 2466946"/>
              <a:gd name="connsiteX10" fmla="*/ 2072956 w 3248118"/>
              <a:gd name="connsiteY10" fmla="*/ 2050922 h 2466946"/>
              <a:gd name="connsiteX11" fmla="*/ 2291930 w 3248118"/>
              <a:gd name="connsiteY11" fmla="*/ 2087416 h 2466946"/>
              <a:gd name="connsiteX12" fmla="*/ 2686084 w 3248118"/>
              <a:gd name="connsiteY12" fmla="*/ 2131208 h 2466946"/>
              <a:gd name="connsiteX13" fmla="*/ 3248118 w 3248118"/>
              <a:gd name="connsiteY13" fmla="*/ 2466946 h 2466946"/>
              <a:gd name="connsiteX0" fmla="*/ 0 w 3248118"/>
              <a:gd name="connsiteY0" fmla="*/ 0 h 2466946"/>
              <a:gd name="connsiteX1" fmla="*/ 204376 w 3248118"/>
              <a:gd name="connsiteY1" fmla="*/ 51091 h 2466946"/>
              <a:gd name="connsiteX2" fmla="*/ 423350 w 3248118"/>
              <a:gd name="connsiteY2" fmla="*/ 160570 h 2466946"/>
              <a:gd name="connsiteX3" fmla="*/ 627726 w 3248118"/>
              <a:gd name="connsiteY3" fmla="*/ 561997 h 2466946"/>
              <a:gd name="connsiteX4" fmla="*/ 832102 w 3248118"/>
              <a:gd name="connsiteY4" fmla="*/ 1051007 h 2466946"/>
              <a:gd name="connsiteX5" fmla="*/ 1043777 w 3248118"/>
              <a:gd name="connsiteY5" fmla="*/ 1430537 h 2466946"/>
              <a:gd name="connsiteX6" fmla="*/ 1240854 w 3248118"/>
              <a:gd name="connsiteY6" fmla="*/ 1685990 h 2466946"/>
              <a:gd name="connsiteX7" fmla="*/ 1452529 w 3248118"/>
              <a:gd name="connsiteY7" fmla="*/ 1766275 h 2466946"/>
              <a:gd name="connsiteX8" fmla="*/ 1642307 w 3248118"/>
              <a:gd name="connsiteY8" fmla="*/ 1773574 h 2466946"/>
              <a:gd name="connsiteX9" fmla="*/ 1868580 w 3248118"/>
              <a:gd name="connsiteY9" fmla="*/ 1912248 h 2466946"/>
              <a:gd name="connsiteX10" fmla="*/ 2072956 w 3248118"/>
              <a:gd name="connsiteY10" fmla="*/ 2050922 h 2466946"/>
              <a:gd name="connsiteX11" fmla="*/ 2291930 w 3248118"/>
              <a:gd name="connsiteY11" fmla="*/ 2087416 h 2466946"/>
              <a:gd name="connsiteX12" fmla="*/ 3248118 w 3248118"/>
              <a:gd name="connsiteY12" fmla="*/ 2466946 h 2466946"/>
              <a:gd name="connsiteX0" fmla="*/ 0 w 2291930"/>
              <a:gd name="connsiteY0" fmla="*/ 0 h 2087416"/>
              <a:gd name="connsiteX1" fmla="*/ 204376 w 2291930"/>
              <a:gd name="connsiteY1" fmla="*/ 51091 h 2087416"/>
              <a:gd name="connsiteX2" fmla="*/ 423350 w 2291930"/>
              <a:gd name="connsiteY2" fmla="*/ 160570 h 2087416"/>
              <a:gd name="connsiteX3" fmla="*/ 627726 w 2291930"/>
              <a:gd name="connsiteY3" fmla="*/ 561997 h 2087416"/>
              <a:gd name="connsiteX4" fmla="*/ 832102 w 2291930"/>
              <a:gd name="connsiteY4" fmla="*/ 1051007 h 2087416"/>
              <a:gd name="connsiteX5" fmla="*/ 1043777 w 2291930"/>
              <a:gd name="connsiteY5" fmla="*/ 1430537 h 2087416"/>
              <a:gd name="connsiteX6" fmla="*/ 1240854 w 2291930"/>
              <a:gd name="connsiteY6" fmla="*/ 1685990 h 2087416"/>
              <a:gd name="connsiteX7" fmla="*/ 1452529 w 2291930"/>
              <a:gd name="connsiteY7" fmla="*/ 1766275 h 2087416"/>
              <a:gd name="connsiteX8" fmla="*/ 1642307 w 2291930"/>
              <a:gd name="connsiteY8" fmla="*/ 1773574 h 2087416"/>
              <a:gd name="connsiteX9" fmla="*/ 1868580 w 2291930"/>
              <a:gd name="connsiteY9" fmla="*/ 1912248 h 2087416"/>
              <a:gd name="connsiteX10" fmla="*/ 2072956 w 2291930"/>
              <a:gd name="connsiteY10" fmla="*/ 2050922 h 2087416"/>
              <a:gd name="connsiteX11" fmla="*/ 2291930 w 2291930"/>
              <a:gd name="connsiteY11" fmla="*/ 2087416 h 2087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91930" h="2087416">
                <a:moveTo>
                  <a:pt x="0" y="0"/>
                </a:moveTo>
                <a:lnTo>
                  <a:pt x="204376" y="51091"/>
                </a:lnTo>
                <a:lnTo>
                  <a:pt x="423350" y="160570"/>
                </a:lnTo>
                <a:lnTo>
                  <a:pt x="627726" y="561997"/>
                </a:lnTo>
                <a:lnTo>
                  <a:pt x="832102" y="1051007"/>
                </a:lnTo>
                <a:lnTo>
                  <a:pt x="1043777" y="1430537"/>
                </a:lnTo>
                <a:lnTo>
                  <a:pt x="1240854" y="1685990"/>
                </a:lnTo>
                <a:lnTo>
                  <a:pt x="1452529" y="1766275"/>
                </a:lnTo>
                <a:lnTo>
                  <a:pt x="1642307" y="1773574"/>
                </a:lnTo>
                <a:lnTo>
                  <a:pt x="1868580" y="1912248"/>
                </a:lnTo>
                <a:lnTo>
                  <a:pt x="2072956" y="2050922"/>
                </a:lnTo>
                <a:lnTo>
                  <a:pt x="2291930" y="2087416"/>
                </a:lnTo>
              </a:path>
            </a:pathLst>
          </a:custGeom>
          <a:ln w="571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2" name="Straight Connector 91"/>
          <p:cNvCxnSpPr/>
          <p:nvPr/>
        </p:nvCxnSpPr>
        <p:spPr>
          <a:xfrm>
            <a:off x="481743" y="2765196"/>
            <a:ext cx="233573" cy="58389"/>
          </a:xfrm>
          <a:prstGeom prst="line">
            <a:avLst/>
          </a:prstGeom>
          <a:ln w="571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Freeform 92"/>
          <p:cNvSpPr/>
          <p:nvPr/>
        </p:nvSpPr>
        <p:spPr>
          <a:xfrm>
            <a:off x="3810152" y="3859994"/>
            <a:ext cx="1459828" cy="1087500"/>
          </a:xfrm>
          <a:custGeom>
            <a:avLst/>
            <a:gdLst>
              <a:gd name="connsiteX0" fmla="*/ 0 w 1459828"/>
              <a:gd name="connsiteY0" fmla="*/ 0 h 1087500"/>
              <a:gd name="connsiteX1" fmla="*/ 218974 w 1459828"/>
              <a:gd name="connsiteY1" fmla="*/ 58390 h 1087500"/>
              <a:gd name="connsiteX2" fmla="*/ 489043 w 1459828"/>
              <a:gd name="connsiteY2" fmla="*/ 240856 h 1087500"/>
              <a:gd name="connsiteX3" fmla="*/ 890495 w 1459828"/>
              <a:gd name="connsiteY3" fmla="*/ 481712 h 1087500"/>
              <a:gd name="connsiteX4" fmla="*/ 1051076 w 1459828"/>
              <a:gd name="connsiteY4" fmla="*/ 642282 h 1087500"/>
              <a:gd name="connsiteX5" fmla="*/ 1255452 w 1459828"/>
              <a:gd name="connsiteY5" fmla="*/ 905034 h 1087500"/>
              <a:gd name="connsiteX6" fmla="*/ 1459828 w 1459828"/>
              <a:gd name="connsiteY6" fmla="*/ 1087500 h 108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59828" h="1087500">
                <a:moveTo>
                  <a:pt x="0" y="0"/>
                </a:moveTo>
                <a:lnTo>
                  <a:pt x="218974" y="58390"/>
                </a:lnTo>
                <a:lnTo>
                  <a:pt x="489043" y="240856"/>
                </a:lnTo>
                <a:lnTo>
                  <a:pt x="890495" y="481712"/>
                </a:lnTo>
                <a:lnTo>
                  <a:pt x="1051076" y="642282"/>
                </a:lnTo>
                <a:lnTo>
                  <a:pt x="1255452" y="905034"/>
                </a:lnTo>
                <a:lnTo>
                  <a:pt x="1459828" y="1087500"/>
                </a:lnTo>
              </a:path>
            </a:pathLst>
          </a:custGeom>
          <a:ln w="571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695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/>
          <p:cNvSpPr txBox="1">
            <a:spLocks/>
          </p:cNvSpPr>
          <p:nvPr/>
        </p:nvSpPr>
        <p:spPr>
          <a:xfrm>
            <a:off x="76200" y="1143000"/>
            <a:ext cx="9067800" cy="6705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latin typeface="Arial"/>
              <a:cs typeface="Arial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-1" t="40552" r="24398" b="41581"/>
          <a:stretch/>
        </p:blipFill>
        <p:spPr>
          <a:xfrm>
            <a:off x="0" y="0"/>
            <a:ext cx="9144000" cy="701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91" name="TextBox 90"/>
          <p:cNvSpPr txBox="1"/>
          <p:nvPr/>
        </p:nvSpPr>
        <p:spPr>
          <a:xfrm>
            <a:off x="6182961" y="868709"/>
            <a:ext cx="28575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u="sng" dirty="0" smtClean="0">
                <a:latin typeface="Arial"/>
                <a:cs typeface="Arial"/>
              </a:rPr>
              <a:t>Criteria:</a:t>
            </a:r>
            <a:endParaRPr lang="en-US" sz="2200" b="1" u="sng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107" name="Group 106"/>
          <p:cNvGrpSpPr/>
          <p:nvPr/>
        </p:nvGrpSpPr>
        <p:grpSpPr>
          <a:xfrm>
            <a:off x="0" y="768706"/>
            <a:ext cx="6200287" cy="5431471"/>
            <a:chOff x="0" y="853999"/>
            <a:chExt cx="6200287" cy="5431471"/>
          </a:xfrm>
        </p:grpSpPr>
        <p:pic>
          <p:nvPicPr>
            <p:cNvPr id="108" name="Picture 107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1" y="1117600"/>
              <a:ext cx="6075420" cy="4551067"/>
            </a:xfrm>
            <a:prstGeom prst="rect">
              <a:avLst/>
            </a:prstGeom>
          </p:spPr>
        </p:pic>
        <p:pic>
          <p:nvPicPr>
            <p:cNvPr id="109" name="Picture 108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1113691"/>
              <a:ext cx="6076462" cy="4545429"/>
            </a:xfrm>
            <a:prstGeom prst="rect">
              <a:avLst/>
            </a:prstGeom>
          </p:spPr>
        </p:pic>
        <p:grpSp>
          <p:nvGrpSpPr>
            <p:cNvPr id="110" name="Group 109"/>
            <p:cNvGrpSpPr/>
            <p:nvPr/>
          </p:nvGrpSpPr>
          <p:grpSpPr>
            <a:xfrm>
              <a:off x="1721894" y="1407989"/>
              <a:ext cx="3547930" cy="4109805"/>
              <a:chOff x="1721894" y="1407989"/>
              <a:chExt cx="3547930" cy="4109805"/>
            </a:xfrm>
          </p:grpSpPr>
          <p:sp>
            <p:nvSpPr>
              <p:cNvPr id="159" name="Rectangle 158"/>
              <p:cNvSpPr/>
              <p:nvPr/>
            </p:nvSpPr>
            <p:spPr>
              <a:xfrm>
                <a:off x="2568573" y="1407989"/>
                <a:ext cx="2701251" cy="4109805"/>
              </a:xfrm>
              <a:prstGeom prst="rect">
                <a:avLst/>
              </a:prstGeom>
              <a:solidFill>
                <a:srgbClr val="F57677">
                  <a:alpha val="3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Rectangle 159"/>
              <p:cNvSpPr/>
              <p:nvPr/>
            </p:nvSpPr>
            <p:spPr>
              <a:xfrm>
                <a:off x="1721894" y="1408122"/>
                <a:ext cx="432853" cy="4109672"/>
              </a:xfrm>
              <a:prstGeom prst="rect">
                <a:avLst/>
              </a:prstGeom>
              <a:solidFill>
                <a:srgbClr val="28A726">
                  <a:alpha val="26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Rectangle 160"/>
              <p:cNvSpPr/>
              <p:nvPr/>
            </p:nvSpPr>
            <p:spPr>
              <a:xfrm>
                <a:off x="2154747" y="1407989"/>
                <a:ext cx="413826" cy="4109805"/>
              </a:xfrm>
              <a:prstGeom prst="rect">
                <a:avLst/>
              </a:prstGeom>
              <a:solidFill>
                <a:srgbClr val="3366FF">
                  <a:alpha val="33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1" name="Group 110"/>
            <p:cNvGrpSpPr/>
            <p:nvPr/>
          </p:nvGrpSpPr>
          <p:grpSpPr>
            <a:xfrm>
              <a:off x="111895" y="5435762"/>
              <a:ext cx="5745859" cy="849708"/>
              <a:chOff x="111895" y="5435762"/>
              <a:chExt cx="5745859" cy="849708"/>
            </a:xfrm>
          </p:grpSpPr>
          <p:sp>
            <p:nvSpPr>
              <p:cNvPr id="126" name="Rectangle 125"/>
              <p:cNvSpPr/>
              <p:nvPr/>
            </p:nvSpPr>
            <p:spPr>
              <a:xfrm>
                <a:off x="111895" y="5561372"/>
                <a:ext cx="5745859" cy="4769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TextBox 126"/>
              <p:cNvSpPr txBox="1"/>
              <p:nvPr/>
            </p:nvSpPr>
            <p:spPr>
              <a:xfrm rot="16200000">
                <a:off x="1585924" y="5715860"/>
                <a:ext cx="676616" cy="292388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300" dirty="0" smtClean="0">
                    <a:latin typeface="Arial"/>
                    <a:cs typeface="Arial"/>
                  </a:rPr>
                  <a:t>8 Nov</a:t>
                </a:r>
                <a:endParaRPr lang="en-US" sz="1300" dirty="0">
                  <a:latin typeface="Arial"/>
                  <a:cs typeface="Arial"/>
                </a:endParaRPr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 rot="16200000">
                <a:off x="3227645" y="5744188"/>
                <a:ext cx="733277" cy="292388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300" dirty="0" smtClean="0">
                    <a:latin typeface="Arial"/>
                    <a:cs typeface="Arial"/>
                  </a:rPr>
                  <a:t>10 Nov</a:t>
                </a:r>
                <a:endParaRPr lang="en-US" sz="1300" dirty="0">
                  <a:latin typeface="Arial"/>
                  <a:cs typeface="Arial"/>
                </a:endParaRPr>
              </a:p>
            </p:txBody>
          </p:sp>
          <p:sp>
            <p:nvSpPr>
              <p:cNvPr id="129" name="TextBox 128"/>
              <p:cNvSpPr txBox="1"/>
              <p:nvPr/>
            </p:nvSpPr>
            <p:spPr>
              <a:xfrm rot="16200000">
                <a:off x="750474" y="5715589"/>
                <a:ext cx="676616" cy="292388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300" dirty="0">
                    <a:latin typeface="Arial"/>
                    <a:cs typeface="Arial"/>
                  </a:rPr>
                  <a:t>7</a:t>
                </a:r>
                <a:r>
                  <a:rPr lang="en-US" sz="1300" dirty="0" smtClean="0">
                    <a:latin typeface="Arial"/>
                    <a:cs typeface="Arial"/>
                  </a:rPr>
                  <a:t> Nov</a:t>
                </a:r>
                <a:endParaRPr lang="en-US" sz="1300" dirty="0">
                  <a:latin typeface="Arial"/>
                  <a:cs typeface="Arial"/>
                </a:endParaRPr>
              </a:p>
            </p:txBody>
          </p:sp>
          <p:sp>
            <p:nvSpPr>
              <p:cNvPr id="130" name="TextBox 129"/>
              <p:cNvSpPr txBox="1"/>
              <p:nvPr/>
            </p:nvSpPr>
            <p:spPr>
              <a:xfrm rot="16200000">
                <a:off x="2410516" y="5715320"/>
                <a:ext cx="676616" cy="292388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300" dirty="0" smtClean="0">
                    <a:latin typeface="Arial"/>
                    <a:cs typeface="Arial"/>
                  </a:rPr>
                  <a:t>9 Nov</a:t>
                </a:r>
                <a:endParaRPr lang="en-US" sz="1300" dirty="0">
                  <a:latin typeface="Arial"/>
                  <a:cs typeface="Arial"/>
                </a:endParaRPr>
              </a:p>
            </p:txBody>
          </p:sp>
          <p:sp>
            <p:nvSpPr>
              <p:cNvPr id="131" name="TextBox 130"/>
              <p:cNvSpPr txBox="1"/>
              <p:nvPr/>
            </p:nvSpPr>
            <p:spPr>
              <a:xfrm rot="16200000">
                <a:off x="4043013" y="5758277"/>
                <a:ext cx="761998" cy="292388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300" dirty="0" smtClean="0">
                    <a:latin typeface="Arial"/>
                    <a:cs typeface="Arial"/>
                  </a:rPr>
                  <a:t>11 Nov</a:t>
                </a:r>
                <a:endParaRPr lang="en-US" sz="1300" dirty="0">
                  <a:latin typeface="Arial"/>
                  <a:cs typeface="Arial"/>
                </a:endParaRPr>
              </a:p>
            </p:txBody>
          </p:sp>
          <p:sp>
            <p:nvSpPr>
              <p:cNvPr id="132" name="TextBox 131"/>
              <p:cNvSpPr txBox="1"/>
              <p:nvPr/>
            </p:nvSpPr>
            <p:spPr>
              <a:xfrm rot="16200000">
                <a:off x="4874357" y="5756821"/>
                <a:ext cx="761998" cy="292388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300" dirty="0" smtClean="0">
                    <a:latin typeface="Arial"/>
                    <a:cs typeface="Arial"/>
                  </a:rPr>
                  <a:t>12 Nov</a:t>
                </a:r>
                <a:endParaRPr lang="en-US" sz="1300" dirty="0">
                  <a:latin typeface="Arial"/>
                  <a:cs typeface="Arial"/>
                </a:endParaRPr>
              </a:p>
            </p:txBody>
          </p:sp>
          <p:cxnSp>
            <p:nvCxnSpPr>
              <p:cNvPr id="133" name="Straight Connector 132"/>
              <p:cNvCxnSpPr/>
              <p:nvPr/>
            </p:nvCxnSpPr>
            <p:spPr>
              <a:xfrm>
                <a:off x="1103253" y="5441509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>
              <a:xfrm>
                <a:off x="1936888" y="5440630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/>
              <p:nvPr/>
            </p:nvCxnSpPr>
            <p:spPr>
              <a:xfrm>
                <a:off x="2769074" y="5439758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/>
              <p:cNvCxnSpPr/>
              <p:nvPr/>
            </p:nvCxnSpPr>
            <p:spPr>
              <a:xfrm>
                <a:off x="3604094" y="5440627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/>
              <p:cNvCxnSpPr/>
              <p:nvPr/>
            </p:nvCxnSpPr>
            <p:spPr>
              <a:xfrm>
                <a:off x="4437729" y="5439748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/>
              <p:cNvCxnSpPr/>
              <p:nvPr/>
            </p:nvCxnSpPr>
            <p:spPr>
              <a:xfrm>
                <a:off x="5268910" y="5438876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/>
              <p:cNvCxnSpPr/>
              <p:nvPr/>
            </p:nvCxnSpPr>
            <p:spPr>
              <a:xfrm>
                <a:off x="491090" y="5444875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/>
              <p:cNvCxnSpPr/>
              <p:nvPr/>
            </p:nvCxnSpPr>
            <p:spPr>
              <a:xfrm>
                <a:off x="1324724" y="5443995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/>
              <p:cNvCxnSpPr/>
              <p:nvPr/>
            </p:nvCxnSpPr>
            <p:spPr>
              <a:xfrm>
                <a:off x="2156910" y="5443123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/>
              <p:cNvCxnSpPr/>
              <p:nvPr/>
            </p:nvCxnSpPr>
            <p:spPr>
              <a:xfrm>
                <a:off x="2991930" y="5443992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/>
              <p:cNvCxnSpPr/>
              <p:nvPr/>
            </p:nvCxnSpPr>
            <p:spPr>
              <a:xfrm>
                <a:off x="3825565" y="5443113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/>
              <p:cNvCxnSpPr/>
              <p:nvPr/>
            </p:nvCxnSpPr>
            <p:spPr>
              <a:xfrm>
                <a:off x="4656746" y="5442241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/>
              <p:cNvCxnSpPr/>
              <p:nvPr/>
            </p:nvCxnSpPr>
            <p:spPr>
              <a:xfrm>
                <a:off x="889706" y="5441771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/>
              <p:cNvCxnSpPr/>
              <p:nvPr/>
            </p:nvCxnSpPr>
            <p:spPr>
              <a:xfrm>
                <a:off x="1723340" y="5440891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/>
              <p:cNvCxnSpPr/>
              <p:nvPr/>
            </p:nvCxnSpPr>
            <p:spPr>
              <a:xfrm>
                <a:off x="2565004" y="5440019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/>
              <p:cNvCxnSpPr/>
              <p:nvPr/>
            </p:nvCxnSpPr>
            <p:spPr>
              <a:xfrm>
                <a:off x="3390546" y="5440888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/>
              <p:cNvCxnSpPr/>
              <p:nvPr/>
            </p:nvCxnSpPr>
            <p:spPr>
              <a:xfrm>
                <a:off x="4224181" y="5440009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/>
              <p:cNvCxnSpPr/>
              <p:nvPr/>
            </p:nvCxnSpPr>
            <p:spPr>
              <a:xfrm>
                <a:off x="5055362" y="5439137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/>
              <p:cNvCxnSpPr/>
              <p:nvPr/>
            </p:nvCxnSpPr>
            <p:spPr>
              <a:xfrm>
                <a:off x="688846" y="5441761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/>
              <p:cNvCxnSpPr/>
              <p:nvPr/>
            </p:nvCxnSpPr>
            <p:spPr>
              <a:xfrm>
                <a:off x="1522480" y="5440881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/>
              <p:cNvCxnSpPr/>
              <p:nvPr/>
            </p:nvCxnSpPr>
            <p:spPr>
              <a:xfrm>
                <a:off x="2354666" y="5440009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/>
              <p:cNvCxnSpPr/>
              <p:nvPr/>
            </p:nvCxnSpPr>
            <p:spPr>
              <a:xfrm>
                <a:off x="3189686" y="5440878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/>
              <p:cNvCxnSpPr/>
              <p:nvPr/>
            </p:nvCxnSpPr>
            <p:spPr>
              <a:xfrm>
                <a:off x="4023321" y="5439999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/>
              <p:cNvCxnSpPr/>
              <p:nvPr/>
            </p:nvCxnSpPr>
            <p:spPr>
              <a:xfrm>
                <a:off x="4854502" y="5439127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/>
              <p:cNvCxnSpPr/>
              <p:nvPr/>
            </p:nvCxnSpPr>
            <p:spPr>
              <a:xfrm>
                <a:off x="5686963" y="5435762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/>
              <p:cNvCxnSpPr/>
              <p:nvPr/>
            </p:nvCxnSpPr>
            <p:spPr>
              <a:xfrm>
                <a:off x="5486373" y="5436023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2" name="Group 111"/>
            <p:cNvGrpSpPr/>
            <p:nvPr/>
          </p:nvGrpSpPr>
          <p:grpSpPr>
            <a:xfrm>
              <a:off x="1" y="853999"/>
              <a:ext cx="6200286" cy="3638232"/>
              <a:chOff x="1" y="853999"/>
              <a:chExt cx="6200286" cy="3638232"/>
            </a:xfrm>
          </p:grpSpPr>
          <p:sp>
            <p:nvSpPr>
              <p:cNvPr id="121" name="Rectangle 120"/>
              <p:cNvSpPr/>
              <p:nvPr/>
            </p:nvSpPr>
            <p:spPr>
              <a:xfrm>
                <a:off x="667804" y="853999"/>
                <a:ext cx="4784111" cy="5100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TextBox 122"/>
              <p:cNvSpPr txBox="1"/>
              <p:nvPr/>
            </p:nvSpPr>
            <p:spPr>
              <a:xfrm rot="5400000">
                <a:off x="5013463" y="3305407"/>
                <a:ext cx="2050483" cy="323165"/>
              </a:xfrm>
              <a:prstGeom prst="rect">
                <a:avLst/>
              </a:prstGeom>
              <a:solidFill>
                <a:srgbClr val="FFFFFF"/>
              </a:solidFill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00" dirty="0" smtClean="0">
                    <a:latin typeface="Arial"/>
                    <a:cs typeface="Arial"/>
                  </a:rPr>
                  <a:t> PV3/PV2</a:t>
                </a:r>
                <a:endParaRPr lang="en-US" sz="1500" dirty="0">
                  <a:latin typeface="Arial"/>
                  <a:cs typeface="Arial"/>
                </a:endParaRPr>
              </a:p>
            </p:txBody>
          </p:sp>
          <p:sp>
            <p:nvSpPr>
              <p:cNvPr id="124" name="Rectangle 123"/>
              <p:cNvSpPr/>
              <p:nvPr/>
            </p:nvSpPr>
            <p:spPr>
              <a:xfrm>
                <a:off x="1" y="2919004"/>
                <a:ext cx="199039" cy="8908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TextBox 124"/>
              <p:cNvSpPr txBox="1"/>
              <p:nvPr/>
            </p:nvSpPr>
            <p:spPr>
              <a:xfrm rot="16200000">
                <a:off x="-271976" y="3357349"/>
                <a:ext cx="829205" cy="276999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>
                    <a:latin typeface="Arial"/>
                    <a:cs typeface="Arial"/>
                  </a:rPr>
                  <a:t>PVU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</p:grpSp>
      </p:grpSp>
      <p:sp>
        <p:nvSpPr>
          <p:cNvPr id="69" name="TextBox 68"/>
          <p:cNvSpPr txBox="1"/>
          <p:nvPr/>
        </p:nvSpPr>
        <p:spPr>
          <a:xfrm>
            <a:off x="304799" y="-208240"/>
            <a:ext cx="86958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/>
            </a:r>
            <a:br>
              <a:rPr lang="en-US" sz="1500" b="1" dirty="0" smtClean="0"/>
            </a:br>
            <a:r>
              <a:rPr lang="en-US" sz="3300" b="1" dirty="0" smtClean="0">
                <a:latin typeface="Arial" pitchFamily="34" charset="0"/>
                <a:cs typeface="Arial" pitchFamily="34" charset="0"/>
              </a:rPr>
              <a:t>STC Identification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3" name="Straight Connector 82"/>
          <p:cNvCxnSpPr/>
          <p:nvPr/>
        </p:nvCxnSpPr>
        <p:spPr>
          <a:xfrm>
            <a:off x="689227" y="5420457"/>
            <a:ext cx="1664208" cy="0"/>
          </a:xfrm>
          <a:prstGeom prst="line">
            <a:avLst/>
          </a:prstGeom>
          <a:ln w="38100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4" name="TextBox 103"/>
          <p:cNvSpPr txBox="1"/>
          <p:nvPr/>
        </p:nvSpPr>
        <p:spPr>
          <a:xfrm>
            <a:off x="492643" y="4981797"/>
            <a:ext cx="538622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Arial"/>
                <a:cs typeface="Arial"/>
              </a:rPr>
              <a:t>      </a:t>
            </a:r>
            <a:r>
              <a:rPr lang="en-US" sz="1500" dirty="0" smtClean="0">
                <a:solidFill>
                  <a:srgbClr val="696969"/>
                </a:solidFill>
                <a:latin typeface="Arial"/>
                <a:cs typeface="Arial"/>
              </a:rPr>
              <a:t> EX     </a:t>
            </a:r>
            <a:r>
              <a:rPr lang="en-US" sz="800" dirty="0" smtClean="0">
                <a:solidFill>
                  <a:srgbClr val="696969"/>
                </a:solidFill>
                <a:latin typeface="Arial"/>
                <a:cs typeface="Arial"/>
              </a:rPr>
              <a:t>            </a:t>
            </a:r>
            <a:r>
              <a:rPr lang="en-US" sz="1500" dirty="0" smtClean="0">
                <a:solidFill>
                  <a:srgbClr val="696969"/>
                </a:solidFill>
                <a:latin typeface="Arial"/>
                <a:cs typeface="Arial"/>
              </a:rPr>
              <a:t>LO</a:t>
            </a:r>
            <a:r>
              <a:rPr lang="en-US" sz="600" dirty="0" smtClean="0">
                <a:solidFill>
                  <a:srgbClr val="696969"/>
                </a:solidFill>
                <a:latin typeface="Arial"/>
                <a:cs typeface="Arial"/>
              </a:rPr>
              <a:t>        </a:t>
            </a:r>
            <a:r>
              <a:rPr lang="en-US" sz="1500" dirty="0" smtClean="0">
                <a:solidFill>
                  <a:srgbClr val="696969"/>
                </a:solidFill>
                <a:latin typeface="Arial"/>
                <a:cs typeface="Arial"/>
              </a:rPr>
              <a:t>SS                  </a:t>
            </a:r>
            <a:r>
              <a:rPr lang="en-US" sz="600" dirty="0" smtClean="0">
                <a:solidFill>
                  <a:srgbClr val="696969"/>
                </a:solidFill>
                <a:latin typeface="Arial"/>
                <a:cs typeface="Arial"/>
              </a:rPr>
              <a:t>                 </a:t>
            </a:r>
            <a:r>
              <a:rPr lang="en-US" sz="1500" dirty="0" smtClean="0">
                <a:solidFill>
                  <a:srgbClr val="696969"/>
                </a:solidFill>
                <a:latin typeface="Arial"/>
                <a:cs typeface="Arial"/>
              </a:rPr>
              <a:t>TS                  </a:t>
            </a:r>
            <a:r>
              <a:rPr lang="en-US" sz="800" dirty="0" smtClean="0">
                <a:solidFill>
                  <a:srgbClr val="696969"/>
                </a:solidFill>
                <a:latin typeface="Arial"/>
                <a:cs typeface="Arial"/>
              </a:rPr>
              <a:t>            </a:t>
            </a:r>
            <a:r>
              <a:rPr lang="en-US" sz="1500" dirty="0" smtClean="0">
                <a:solidFill>
                  <a:srgbClr val="696969"/>
                </a:solidFill>
                <a:latin typeface="Arial"/>
                <a:cs typeface="Arial"/>
              </a:rPr>
              <a:t>EX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526682" y="2663555"/>
            <a:ext cx="829205" cy="323165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solidFill>
                  <a:srgbClr val="FF0000"/>
                </a:solidFill>
                <a:latin typeface="Arial"/>
                <a:cs typeface="Arial"/>
              </a:rPr>
              <a:t>PV3</a:t>
            </a:r>
            <a:endParaRPr lang="en-US" sz="15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529379" y="2875722"/>
            <a:ext cx="829205" cy="323165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solidFill>
                  <a:srgbClr val="FF0000"/>
                </a:solidFill>
                <a:latin typeface="Arial"/>
                <a:cs typeface="Arial"/>
              </a:rPr>
              <a:t>PV2</a:t>
            </a:r>
            <a:endParaRPr lang="en-US" sz="15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167" name="Straight Connector 166"/>
          <p:cNvCxnSpPr/>
          <p:nvPr/>
        </p:nvCxnSpPr>
        <p:spPr>
          <a:xfrm flipH="1">
            <a:off x="731964" y="2936065"/>
            <a:ext cx="403412" cy="0"/>
          </a:xfrm>
          <a:prstGeom prst="line">
            <a:avLst/>
          </a:prstGeom>
          <a:ln w="190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8" name="TextBox 167"/>
          <p:cNvSpPr txBox="1"/>
          <p:nvPr/>
        </p:nvSpPr>
        <p:spPr>
          <a:xfrm>
            <a:off x="529752" y="3313807"/>
            <a:ext cx="829205" cy="293786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PV2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69" name="TextBox 168"/>
          <p:cNvSpPr txBox="1"/>
          <p:nvPr/>
        </p:nvSpPr>
        <p:spPr>
          <a:xfrm>
            <a:off x="525270" y="3845747"/>
            <a:ext cx="829205" cy="323165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PV1</a:t>
            </a:r>
            <a:endParaRPr lang="en-US" sz="15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70" name="TextBox 169"/>
          <p:cNvSpPr txBox="1"/>
          <p:nvPr/>
        </p:nvSpPr>
        <p:spPr>
          <a:xfrm>
            <a:off x="526763" y="1759075"/>
            <a:ext cx="829205" cy="323165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solidFill>
                  <a:srgbClr val="239B23"/>
                </a:solidFill>
                <a:latin typeface="Arial"/>
                <a:cs typeface="Arial"/>
              </a:rPr>
              <a:t>PV3</a:t>
            </a:r>
            <a:endParaRPr lang="en-US" sz="1500" dirty="0">
              <a:solidFill>
                <a:srgbClr val="239B23"/>
              </a:solidFill>
              <a:latin typeface="Arial"/>
              <a:cs typeface="Arial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73727" y="6047520"/>
            <a:ext cx="5500301" cy="1011429"/>
            <a:chOff x="673727" y="6047520"/>
            <a:chExt cx="5500301" cy="1011429"/>
          </a:xfrm>
        </p:grpSpPr>
        <p:sp>
          <p:nvSpPr>
            <p:cNvPr id="85" name="Rectangle 84"/>
            <p:cNvSpPr/>
            <p:nvPr/>
          </p:nvSpPr>
          <p:spPr>
            <a:xfrm>
              <a:off x="815114" y="6435077"/>
              <a:ext cx="502339" cy="255887"/>
            </a:xfrm>
            <a:prstGeom prst="rect">
              <a:avLst/>
            </a:prstGeom>
            <a:solidFill>
              <a:srgbClr val="008000">
                <a:alpha val="22000"/>
              </a:srgbClr>
            </a:solid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3033746" y="6435840"/>
              <a:ext cx="502339" cy="255887"/>
            </a:xfrm>
            <a:prstGeom prst="rect">
              <a:avLst/>
            </a:prstGeom>
            <a:solidFill>
              <a:srgbClr val="FF0000">
                <a:alpha val="19000"/>
              </a:srgbClr>
            </a:solid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3034497" y="6141970"/>
              <a:ext cx="502339" cy="255887"/>
            </a:xfrm>
            <a:prstGeom prst="rect">
              <a:avLst/>
            </a:prstGeom>
            <a:solidFill>
              <a:srgbClr val="0000FF">
                <a:alpha val="20000"/>
              </a:srgbClr>
            </a:solid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1308749" y="6065606"/>
              <a:ext cx="2198146" cy="9810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500" dirty="0" smtClean="0">
                  <a:latin typeface="Arial"/>
                  <a:cs typeface="Arial"/>
                </a:rPr>
                <a:t>=  Extratropical      </a:t>
              </a:r>
              <a:r>
                <a:rPr lang="en-US" sz="15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   	</a:t>
              </a:r>
              <a:r>
                <a:rPr lang="en-US" sz="15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/>
              </a:r>
              <a:br>
                <a:rPr lang="en-US" sz="15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</a:br>
              <a:r>
                <a:rPr lang="en-US" sz="1500" dirty="0" smtClean="0">
                  <a:latin typeface="Arial"/>
                  <a:cs typeface="Arial"/>
                </a:rPr>
                <a:t>=  </a:t>
              </a:r>
              <a:r>
                <a:rPr lang="en-US" sz="1500" dirty="0">
                  <a:latin typeface="Arial"/>
                  <a:cs typeface="Arial"/>
                </a:rPr>
                <a:t>Low pressure</a:t>
              </a:r>
              <a:r>
                <a:rPr lang="en-US" sz="1500" dirty="0" smtClean="0">
                  <a:latin typeface="Arial"/>
                  <a:cs typeface="Arial"/>
                </a:rPr>
                <a:t>        		</a:t>
              </a:r>
              <a:endPara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815865" y="6141207"/>
              <a:ext cx="502339" cy="255887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3527351" y="6066370"/>
              <a:ext cx="2646677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500" dirty="0" smtClean="0">
                  <a:latin typeface="Arial"/>
                  <a:cs typeface="Arial"/>
                </a:rPr>
                <a:t>=  Subtropical storm      </a:t>
              </a:r>
              <a:r>
                <a:rPr lang="en-US" sz="15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   </a:t>
              </a:r>
              <a:r>
                <a:rPr lang="en-US" sz="15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/>
              </a:r>
              <a:br>
                <a:rPr lang="en-US" sz="15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</a:br>
              <a:r>
                <a:rPr lang="en-US" sz="1500" dirty="0" smtClean="0">
                  <a:latin typeface="Arial"/>
                  <a:cs typeface="Arial"/>
                </a:rPr>
                <a:t>=  Tropical storm		</a:t>
              </a:r>
              <a:endPara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2901846" y="6048283"/>
              <a:ext cx="758247" cy="6809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5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SS</a:t>
              </a:r>
            </a:p>
            <a:p>
              <a:pPr algn="ctr">
                <a:lnSpc>
                  <a:spcPct val="130000"/>
                </a:lnSpc>
              </a:pPr>
              <a:r>
                <a:rPr lang="en-US" sz="15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TS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673727" y="6047520"/>
              <a:ext cx="758247" cy="6809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5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EX</a:t>
              </a:r>
            </a:p>
            <a:p>
              <a:pPr algn="ctr">
                <a:lnSpc>
                  <a:spcPct val="130000"/>
                </a:lnSpc>
              </a:pPr>
              <a:r>
                <a:rPr lang="en-US" sz="15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LO</a:t>
              </a:r>
            </a:p>
          </p:txBody>
        </p:sp>
      </p:grpSp>
      <p:sp>
        <p:nvSpPr>
          <p:cNvPr id="75" name="TextBox 74"/>
          <p:cNvSpPr txBox="1"/>
          <p:nvPr/>
        </p:nvSpPr>
        <p:spPr>
          <a:xfrm>
            <a:off x="1904889" y="863733"/>
            <a:ext cx="37720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Arial"/>
                <a:cs typeface="Arial"/>
              </a:rPr>
              <a:t>STC Sean (2011)</a:t>
            </a:r>
            <a:endParaRPr lang="en-US" sz="2200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77" name="Content Placeholder 2"/>
          <p:cNvSpPr txBox="1">
            <a:spLocks/>
          </p:cNvSpPr>
          <p:nvPr/>
        </p:nvSpPr>
        <p:spPr>
          <a:xfrm>
            <a:off x="6334279" y="1366606"/>
            <a:ext cx="2850501" cy="31713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-182880"/>
            <a:r>
              <a:rPr lang="en-US" sz="1800" b="1" dirty="0">
                <a:solidFill>
                  <a:srgbClr val="28A726"/>
                </a:solidFill>
                <a:latin typeface="Arial" pitchFamily="34" charset="0"/>
                <a:cs typeface="Arial" pitchFamily="34" charset="0"/>
              </a:rPr>
              <a:t>PV3</a:t>
            </a:r>
            <a:r>
              <a:rPr 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&gt; 0 and </a:t>
            </a:r>
            <a:r>
              <a:rPr lang="en-US" sz="1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PV2</a:t>
            </a:r>
            <a:r>
              <a:rPr 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&gt; 0 </a:t>
            </a:r>
            <a:br>
              <a:rPr 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at t 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=</a:t>
            </a:r>
            <a:r>
              <a:rPr 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>
                <a:latin typeface="Arial"/>
                <a:cs typeface="Arial"/>
              </a:rPr>
              <a:t>t</a:t>
            </a:r>
            <a:r>
              <a:rPr lang="en-US" sz="1800" baseline="-25000" dirty="0">
                <a:latin typeface="Arial"/>
                <a:cs typeface="Arial"/>
              </a:rPr>
              <a:t>0</a:t>
            </a:r>
            <a:r>
              <a:rPr lang="en-US" sz="1100" baseline="-25000" dirty="0">
                <a:latin typeface="Arial"/>
                <a:cs typeface="Arial"/>
              </a:rPr>
              <a:t> </a:t>
            </a:r>
            <a:endParaRPr lang="en-US" sz="11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182880" indent="-182880"/>
            <a:endParaRPr lang="en-US" sz="13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182880" indent="-182880"/>
            <a:r>
              <a:rPr lang="en-US" sz="1800" b="1" dirty="0">
                <a:solidFill>
                  <a:srgbClr val="28A726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en-US" sz="1800" b="1" dirty="0" smtClean="0">
                <a:solidFill>
                  <a:srgbClr val="28A726"/>
                </a:solidFill>
                <a:latin typeface="Arial" pitchFamily="34" charset="0"/>
                <a:cs typeface="Arial" pitchFamily="34" charset="0"/>
              </a:rPr>
              <a:t>(PV3)/</a:t>
            </a:r>
            <a:r>
              <a:rPr lang="en-US" sz="1800" b="1" dirty="0" err="1" smtClean="0">
                <a:solidFill>
                  <a:srgbClr val="28A726"/>
                </a:solidFill>
                <a:latin typeface="Arial" pitchFamily="34" charset="0"/>
                <a:cs typeface="Arial" pitchFamily="34" charset="0"/>
              </a:rPr>
              <a:t>dt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&lt; 0 at </a:t>
            </a:r>
            <a:br>
              <a:rPr 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 = </a:t>
            </a:r>
            <a:r>
              <a:rPr lang="en-US" sz="1800" dirty="0">
                <a:latin typeface="Arial"/>
                <a:cs typeface="Arial"/>
              </a:rPr>
              <a:t>t</a:t>
            </a:r>
            <a:r>
              <a:rPr lang="en-US" sz="1800" baseline="-25000" dirty="0">
                <a:latin typeface="Arial"/>
                <a:cs typeface="Arial"/>
              </a:rPr>
              <a:t>0 </a:t>
            </a:r>
            <a:r>
              <a:rPr lang="en-US" sz="1800" dirty="0">
                <a:latin typeface="Arial"/>
                <a:cs typeface="Arial"/>
              </a:rPr>
              <a:t>+ 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6 h</a:t>
            </a:r>
            <a:r>
              <a:rPr 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and </a:t>
            </a:r>
            <a:r>
              <a:rPr lang="en-US" sz="1800" dirty="0">
                <a:latin typeface="Arial"/>
                <a:cs typeface="Arial"/>
              </a:rPr>
              <a:t>t</a:t>
            </a:r>
            <a:r>
              <a:rPr lang="en-US" sz="1800" baseline="-25000" dirty="0">
                <a:latin typeface="Arial"/>
                <a:cs typeface="Arial"/>
              </a:rPr>
              <a:t>0 </a:t>
            </a:r>
            <a:r>
              <a:rPr lang="en-US" sz="1800" dirty="0">
                <a:latin typeface="Arial"/>
                <a:cs typeface="Arial"/>
              </a:rPr>
              <a:t>+ 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12 h</a:t>
            </a:r>
            <a:endParaRPr lang="en-US" sz="11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182880" indent="-182880"/>
            <a:endParaRPr lang="en-US" sz="13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182880" indent="-182880"/>
            <a:r>
              <a:rPr lang="en-US" sz="1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en-US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(PV3</a:t>
            </a:r>
            <a:r>
              <a:rPr lang="en-US" sz="1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PV2)/</a:t>
            </a:r>
            <a:r>
              <a:rPr lang="en-US" sz="1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dt</a:t>
            </a:r>
            <a:r>
              <a:rPr lang="en-US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&lt; 0 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at </a:t>
            </a:r>
            <a:b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1800" dirty="0" smtClean="0">
                <a:latin typeface="Arial"/>
                <a:cs typeface="Arial"/>
              </a:rPr>
              <a:t>t </a:t>
            </a:r>
            <a:r>
              <a:rPr lang="en-US" sz="1800" dirty="0">
                <a:latin typeface="Arial"/>
                <a:cs typeface="Arial"/>
              </a:rPr>
              <a:t>= t</a:t>
            </a:r>
            <a:r>
              <a:rPr lang="en-US" sz="1800" baseline="-25000" dirty="0">
                <a:latin typeface="Arial"/>
                <a:cs typeface="Arial"/>
              </a:rPr>
              <a:t>0 </a:t>
            </a:r>
            <a:r>
              <a:rPr lang="en-US" sz="1800" dirty="0">
                <a:latin typeface="Arial"/>
                <a:cs typeface="Arial"/>
              </a:rPr>
              <a:t>and t</a:t>
            </a:r>
            <a:r>
              <a:rPr lang="en-US" sz="1800" baseline="-25000" dirty="0">
                <a:latin typeface="Arial"/>
                <a:cs typeface="Arial"/>
              </a:rPr>
              <a:t>0 </a:t>
            </a:r>
            <a:r>
              <a:rPr lang="en-US" sz="1800" dirty="0">
                <a:latin typeface="Arial"/>
                <a:cs typeface="Arial"/>
              </a:rPr>
              <a:t>+ 6 h</a:t>
            </a:r>
            <a:endParaRPr lang="en-US" sz="18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182880" indent="-182880"/>
            <a:endParaRPr lang="en-US" sz="13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182880" indent="-182880"/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Not classified by NHC as a TS</a:t>
            </a:r>
            <a:r>
              <a:rPr lang="en-US" sz="18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at t = t</a:t>
            </a:r>
            <a:r>
              <a:rPr lang="en-US" sz="1800" baseline="-25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0</a:t>
            </a:r>
            <a:endParaRPr lang="en-US" sz="2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6433208" y="1535761"/>
            <a:ext cx="62332" cy="596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6432544" y="2361384"/>
            <a:ext cx="62332" cy="596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6431880" y="3212295"/>
            <a:ext cx="62332" cy="596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6431216" y="4052626"/>
            <a:ext cx="62332" cy="596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5892800" y="802640"/>
            <a:ext cx="406400" cy="21742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/>
          <p:cNvSpPr/>
          <p:nvPr/>
        </p:nvSpPr>
        <p:spPr>
          <a:xfrm>
            <a:off x="5872480" y="3840480"/>
            <a:ext cx="406400" cy="29362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/>
          <p:cNvSpPr/>
          <p:nvPr/>
        </p:nvSpPr>
        <p:spPr>
          <a:xfrm>
            <a:off x="0" y="843280"/>
            <a:ext cx="233680" cy="23469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0" y="3657600"/>
            <a:ext cx="172720" cy="3200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Freeform 98"/>
          <p:cNvSpPr/>
          <p:nvPr/>
        </p:nvSpPr>
        <p:spPr>
          <a:xfrm>
            <a:off x="5097305" y="1817213"/>
            <a:ext cx="581664" cy="1387002"/>
          </a:xfrm>
          <a:custGeom>
            <a:avLst/>
            <a:gdLst>
              <a:gd name="connsiteX0" fmla="*/ 0 w 581664"/>
              <a:gd name="connsiteY0" fmla="*/ 1387002 h 1387002"/>
              <a:gd name="connsiteX1" fmla="*/ 27534 w 581664"/>
              <a:gd name="connsiteY1" fmla="*/ 1297518 h 1387002"/>
              <a:gd name="connsiteX2" fmla="*/ 65394 w 581664"/>
              <a:gd name="connsiteY2" fmla="*/ 1183942 h 1387002"/>
              <a:gd name="connsiteX3" fmla="*/ 106695 w 581664"/>
              <a:gd name="connsiteY3" fmla="*/ 1073808 h 1387002"/>
              <a:gd name="connsiteX4" fmla="*/ 158322 w 581664"/>
              <a:gd name="connsiteY4" fmla="*/ 922373 h 1387002"/>
              <a:gd name="connsiteX5" fmla="*/ 199624 w 581664"/>
              <a:gd name="connsiteY5" fmla="*/ 781264 h 1387002"/>
              <a:gd name="connsiteX6" fmla="*/ 240926 w 581664"/>
              <a:gd name="connsiteY6" fmla="*/ 636713 h 1387002"/>
              <a:gd name="connsiteX7" fmla="*/ 282227 w 581664"/>
              <a:gd name="connsiteY7" fmla="*/ 505929 h 1387002"/>
              <a:gd name="connsiteX8" fmla="*/ 316645 w 581664"/>
              <a:gd name="connsiteY8" fmla="*/ 371703 h 1387002"/>
              <a:gd name="connsiteX9" fmla="*/ 361389 w 581664"/>
              <a:gd name="connsiteY9" fmla="*/ 237477 h 1387002"/>
              <a:gd name="connsiteX10" fmla="*/ 382039 w 581664"/>
              <a:gd name="connsiteY10" fmla="*/ 172085 h 1387002"/>
              <a:gd name="connsiteX11" fmla="*/ 509386 w 581664"/>
              <a:gd name="connsiteY11" fmla="*/ 61950 h 1387002"/>
              <a:gd name="connsiteX12" fmla="*/ 581664 w 581664"/>
              <a:gd name="connsiteY12" fmla="*/ 0 h 1387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81664" h="1387002">
                <a:moveTo>
                  <a:pt x="0" y="1387002"/>
                </a:moveTo>
                <a:lnTo>
                  <a:pt x="27534" y="1297518"/>
                </a:lnTo>
                <a:lnTo>
                  <a:pt x="65394" y="1183942"/>
                </a:lnTo>
                <a:lnTo>
                  <a:pt x="106695" y="1073808"/>
                </a:lnTo>
                <a:lnTo>
                  <a:pt x="158322" y="922373"/>
                </a:lnTo>
                <a:lnTo>
                  <a:pt x="199624" y="781264"/>
                </a:lnTo>
                <a:lnTo>
                  <a:pt x="240926" y="636713"/>
                </a:lnTo>
                <a:lnTo>
                  <a:pt x="282227" y="505929"/>
                </a:lnTo>
                <a:lnTo>
                  <a:pt x="316645" y="371703"/>
                </a:lnTo>
                <a:lnTo>
                  <a:pt x="361389" y="237477"/>
                </a:lnTo>
                <a:lnTo>
                  <a:pt x="382039" y="172085"/>
                </a:lnTo>
                <a:lnTo>
                  <a:pt x="509386" y="61950"/>
                </a:lnTo>
                <a:lnTo>
                  <a:pt x="581664" y="0"/>
                </a:lnTo>
              </a:path>
            </a:pathLst>
          </a:custGeom>
          <a:ln w="31750" cmpd="sng">
            <a:solidFill>
              <a:srgbClr val="A6A6A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0" name="Group 99"/>
          <p:cNvGrpSpPr/>
          <p:nvPr/>
        </p:nvGrpSpPr>
        <p:grpSpPr>
          <a:xfrm>
            <a:off x="488994" y="3234569"/>
            <a:ext cx="4600585" cy="962752"/>
            <a:chOff x="488994" y="3234569"/>
            <a:chExt cx="4600585" cy="962752"/>
          </a:xfrm>
        </p:grpSpPr>
        <p:sp>
          <p:nvSpPr>
            <p:cNvPr id="101" name="Freeform 100"/>
            <p:cNvSpPr/>
            <p:nvPr/>
          </p:nvSpPr>
          <p:spPr>
            <a:xfrm>
              <a:off x="488994" y="3810189"/>
              <a:ext cx="2853321" cy="387132"/>
            </a:xfrm>
            <a:custGeom>
              <a:avLst/>
              <a:gdLst>
                <a:gd name="connsiteX0" fmla="*/ 0 w 3816862"/>
                <a:gd name="connsiteY0" fmla="*/ 339589 h 516175"/>
                <a:gd name="connsiteX1" fmla="*/ 101874 w 3816862"/>
                <a:gd name="connsiteY1" fmla="*/ 387131 h 516175"/>
                <a:gd name="connsiteX2" fmla="*/ 210539 w 3816862"/>
                <a:gd name="connsiteY2" fmla="*/ 427882 h 516175"/>
                <a:gd name="connsiteX3" fmla="*/ 373536 w 3816862"/>
                <a:gd name="connsiteY3" fmla="*/ 434674 h 516175"/>
                <a:gd name="connsiteX4" fmla="*/ 509368 w 3816862"/>
                <a:gd name="connsiteY4" fmla="*/ 434674 h 516175"/>
                <a:gd name="connsiteX5" fmla="*/ 638408 w 3816862"/>
                <a:gd name="connsiteY5" fmla="*/ 434674 h 516175"/>
                <a:gd name="connsiteX6" fmla="*/ 814988 w 3816862"/>
                <a:gd name="connsiteY6" fmla="*/ 482216 h 516175"/>
                <a:gd name="connsiteX7" fmla="*/ 930445 w 3816862"/>
                <a:gd name="connsiteY7" fmla="*/ 502592 h 516175"/>
                <a:gd name="connsiteX8" fmla="*/ 1039110 w 3816862"/>
                <a:gd name="connsiteY8" fmla="*/ 516175 h 516175"/>
                <a:gd name="connsiteX9" fmla="*/ 1202108 w 3816862"/>
                <a:gd name="connsiteY9" fmla="*/ 495800 h 516175"/>
                <a:gd name="connsiteX10" fmla="*/ 1378689 w 3816862"/>
                <a:gd name="connsiteY10" fmla="*/ 448257 h 516175"/>
                <a:gd name="connsiteX11" fmla="*/ 1487354 w 3816862"/>
                <a:gd name="connsiteY11" fmla="*/ 407507 h 516175"/>
                <a:gd name="connsiteX12" fmla="*/ 1629977 w 3816862"/>
                <a:gd name="connsiteY12" fmla="*/ 366756 h 516175"/>
                <a:gd name="connsiteX13" fmla="*/ 1731850 w 3816862"/>
                <a:gd name="connsiteY13" fmla="*/ 346381 h 516175"/>
                <a:gd name="connsiteX14" fmla="*/ 2017096 w 3816862"/>
                <a:gd name="connsiteY14" fmla="*/ 305630 h 516175"/>
                <a:gd name="connsiteX15" fmla="*/ 2254801 w 3816862"/>
                <a:gd name="connsiteY15" fmla="*/ 271671 h 516175"/>
                <a:gd name="connsiteX16" fmla="*/ 2383841 w 3816862"/>
                <a:gd name="connsiteY16" fmla="*/ 258087 h 516175"/>
                <a:gd name="connsiteX17" fmla="*/ 2553630 w 3816862"/>
                <a:gd name="connsiteY17" fmla="*/ 224129 h 516175"/>
                <a:gd name="connsiteX18" fmla="*/ 2709836 w 3816862"/>
                <a:gd name="connsiteY18" fmla="*/ 176586 h 516175"/>
                <a:gd name="connsiteX19" fmla="*/ 2838876 w 3816862"/>
                <a:gd name="connsiteY19" fmla="*/ 135835 h 516175"/>
                <a:gd name="connsiteX20" fmla="*/ 3035832 w 3816862"/>
                <a:gd name="connsiteY20" fmla="*/ 95085 h 516175"/>
                <a:gd name="connsiteX21" fmla="*/ 3185246 w 3816862"/>
                <a:gd name="connsiteY21" fmla="*/ 81501 h 516175"/>
                <a:gd name="connsiteX22" fmla="*/ 3334661 w 3816862"/>
                <a:gd name="connsiteY22" fmla="*/ 74709 h 516175"/>
                <a:gd name="connsiteX23" fmla="*/ 3484075 w 3816862"/>
                <a:gd name="connsiteY23" fmla="*/ 74709 h 516175"/>
                <a:gd name="connsiteX24" fmla="*/ 3653865 w 3816862"/>
                <a:gd name="connsiteY24" fmla="*/ 40751 h 516175"/>
                <a:gd name="connsiteX25" fmla="*/ 3816862 w 3816862"/>
                <a:gd name="connsiteY25" fmla="*/ 0 h 516175"/>
                <a:gd name="connsiteX0" fmla="*/ 0 w 3816862"/>
                <a:gd name="connsiteY0" fmla="*/ 339589 h 516175"/>
                <a:gd name="connsiteX1" fmla="*/ 101874 w 3816862"/>
                <a:gd name="connsiteY1" fmla="*/ 387131 h 516175"/>
                <a:gd name="connsiteX2" fmla="*/ 210539 w 3816862"/>
                <a:gd name="connsiteY2" fmla="*/ 427882 h 516175"/>
                <a:gd name="connsiteX3" fmla="*/ 373536 w 3816862"/>
                <a:gd name="connsiteY3" fmla="*/ 434674 h 516175"/>
                <a:gd name="connsiteX4" fmla="*/ 509368 w 3816862"/>
                <a:gd name="connsiteY4" fmla="*/ 434674 h 516175"/>
                <a:gd name="connsiteX5" fmla="*/ 638408 w 3816862"/>
                <a:gd name="connsiteY5" fmla="*/ 434674 h 516175"/>
                <a:gd name="connsiteX6" fmla="*/ 814988 w 3816862"/>
                <a:gd name="connsiteY6" fmla="*/ 482216 h 516175"/>
                <a:gd name="connsiteX7" fmla="*/ 930445 w 3816862"/>
                <a:gd name="connsiteY7" fmla="*/ 502592 h 516175"/>
                <a:gd name="connsiteX8" fmla="*/ 1039110 w 3816862"/>
                <a:gd name="connsiteY8" fmla="*/ 516175 h 516175"/>
                <a:gd name="connsiteX9" fmla="*/ 1202108 w 3816862"/>
                <a:gd name="connsiteY9" fmla="*/ 495800 h 516175"/>
                <a:gd name="connsiteX10" fmla="*/ 1378689 w 3816862"/>
                <a:gd name="connsiteY10" fmla="*/ 448257 h 516175"/>
                <a:gd name="connsiteX11" fmla="*/ 1487354 w 3816862"/>
                <a:gd name="connsiteY11" fmla="*/ 407507 h 516175"/>
                <a:gd name="connsiteX12" fmla="*/ 1629977 w 3816862"/>
                <a:gd name="connsiteY12" fmla="*/ 366756 h 516175"/>
                <a:gd name="connsiteX13" fmla="*/ 1731850 w 3816862"/>
                <a:gd name="connsiteY13" fmla="*/ 346381 h 516175"/>
                <a:gd name="connsiteX14" fmla="*/ 2017096 w 3816862"/>
                <a:gd name="connsiteY14" fmla="*/ 305630 h 516175"/>
                <a:gd name="connsiteX15" fmla="*/ 2254801 w 3816862"/>
                <a:gd name="connsiteY15" fmla="*/ 271671 h 516175"/>
                <a:gd name="connsiteX16" fmla="*/ 2383841 w 3816862"/>
                <a:gd name="connsiteY16" fmla="*/ 258087 h 516175"/>
                <a:gd name="connsiteX17" fmla="*/ 2553630 w 3816862"/>
                <a:gd name="connsiteY17" fmla="*/ 224129 h 516175"/>
                <a:gd name="connsiteX18" fmla="*/ 2709836 w 3816862"/>
                <a:gd name="connsiteY18" fmla="*/ 176586 h 516175"/>
                <a:gd name="connsiteX19" fmla="*/ 2838876 w 3816862"/>
                <a:gd name="connsiteY19" fmla="*/ 135835 h 516175"/>
                <a:gd name="connsiteX20" fmla="*/ 3185246 w 3816862"/>
                <a:gd name="connsiteY20" fmla="*/ 81501 h 516175"/>
                <a:gd name="connsiteX21" fmla="*/ 3334661 w 3816862"/>
                <a:gd name="connsiteY21" fmla="*/ 74709 h 516175"/>
                <a:gd name="connsiteX22" fmla="*/ 3484075 w 3816862"/>
                <a:gd name="connsiteY22" fmla="*/ 74709 h 516175"/>
                <a:gd name="connsiteX23" fmla="*/ 3653865 w 3816862"/>
                <a:gd name="connsiteY23" fmla="*/ 40751 h 516175"/>
                <a:gd name="connsiteX24" fmla="*/ 3816862 w 3816862"/>
                <a:gd name="connsiteY24" fmla="*/ 0 h 516175"/>
                <a:gd name="connsiteX0" fmla="*/ 0 w 3816862"/>
                <a:gd name="connsiteY0" fmla="*/ 339589 h 516175"/>
                <a:gd name="connsiteX1" fmla="*/ 101874 w 3816862"/>
                <a:gd name="connsiteY1" fmla="*/ 387131 h 516175"/>
                <a:gd name="connsiteX2" fmla="*/ 210539 w 3816862"/>
                <a:gd name="connsiteY2" fmla="*/ 427882 h 516175"/>
                <a:gd name="connsiteX3" fmla="*/ 373536 w 3816862"/>
                <a:gd name="connsiteY3" fmla="*/ 434674 h 516175"/>
                <a:gd name="connsiteX4" fmla="*/ 509368 w 3816862"/>
                <a:gd name="connsiteY4" fmla="*/ 434674 h 516175"/>
                <a:gd name="connsiteX5" fmla="*/ 638408 w 3816862"/>
                <a:gd name="connsiteY5" fmla="*/ 434674 h 516175"/>
                <a:gd name="connsiteX6" fmla="*/ 814988 w 3816862"/>
                <a:gd name="connsiteY6" fmla="*/ 482216 h 516175"/>
                <a:gd name="connsiteX7" fmla="*/ 930445 w 3816862"/>
                <a:gd name="connsiteY7" fmla="*/ 502592 h 516175"/>
                <a:gd name="connsiteX8" fmla="*/ 1039110 w 3816862"/>
                <a:gd name="connsiteY8" fmla="*/ 516175 h 516175"/>
                <a:gd name="connsiteX9" fmla="*/ 1202108 w 3816862"/>
                <a:gd name="connsiteY9" fmla="*/ 495800 h 516175"/>
                <a:gd name="connsiteX10" fmla="*/ 1378689 w 3816862"/>
                <a:gd name="connsiteY10" fmla="*/ 448257 h 516175"/>
                <a:gd name="connsiteX11" fmla="*/ 1487354 w 3816862"/>
                <a:gd name="connsiteY11" fmla="*/ 407507 h 516175"/>
                <a:gd name="connsiteX12" fmla="*/ 1629977 w 3816862"/>
                <a:gd name="connsiteY12" fmla="*/ 366756 h 516175"/>
                <a:gd name="connsiteX13" fmla="*/ 1731850 w 3816862"/>
                <a:gd name="connsiteY13" fmla="*/ 346381 h 516175"/>
                <a:gd name="connsiteX14" fmla="*/ 2017096 w 3816862"/>
                <a:gd name="connsiteY14" fmla="*/ 305630 h 516175"/>
                <a:gd name="connsiteX15" fmla="*/ 2254801 w 3816862"/>
                <a:gd name="connsiteY15" fmla="*/ 271671 h 516175"/>
                <a:gd name="connsiteX16" fmla="*/ 2383841 w 3816862"/>
                <a:gd name="connsiteY16" fmla="*/ 258087 h 516175"/>
                <a:gd name="connsiteX17" fmla="*/ 2553630 w 3816862"/>
                <a:gd name="connsiteY17" fmla="*/ 224129 h 516175"/>
                <a:gd name="connsiteX18" fmla="*/ 2709836 w 3816862"/>
                <a:gd name="connsiteY18" fmla="*/ 176586 h 516175"/>
                <a:gd name="connsiteX19" fmla="*/ 2838876 w 3816862"/>
                <a:gd name="connsiteY19" fmla="*/ 135835 h 516175"/>
                <a:gd name="connsiteX20" fmla="*/ 3334661 w 3816862"/>
                <a:gd name="connsiteY20" fmla="*/ 74709 h 516175"/>
                <a:gd name="connsiteX21" fmla="*/ 3484075 w 3816862"/>
                <a:gd name="connsiteY21" fmla="*/ 74709 h 516175"/>
                <a:gd name="connsiteX22" fmla="*/ 3653865 w 3816862"/>
                <a:gd name="connsiteY22" fmla="*/ 40751 h 516175"/>
                <a:gd name="connsiteX23" fmla="*/ 3816862 w 3816862"/>
                <a:gd name="connsiteY23" fmla="*/ 0 h 516175"/>
                <a:gd name="connsiteX0" fmla="*/ 0 w 3816862"/>
                <a:gd name="connsiteY0" fmla="*/ 339589 h 516175"/>
                <a:gd name="connsiteX1" fmla="*/ 101874 w 3816862"/>
                <a:gd name="connsiteY1" fmla="*/ 387131 h 516175"/>
                <a:gd name="connsiteX2" fmla="*/ 210539 w 3816862"/>
                <a:gd name="connsiteY2" fmla="*/ 427882 h 516175"/>
                <a:gd name="connsiteX3" fmla="*/ 373536 w 3816862"/>
                <a:gd name="connsiteY3" fmla="*/ 434674 h 516175"/>
                <a:gd name="connsiteX4" fmla="*/ 509368 w 3816862"/>
                <a:gd name="connsiteY4" fmla="*/ 434674 h 516175"/>
                <a:gd name="connsiteX5" fmla="*/ 638408 w 3816862"/>
                <a:gd name="connsiteY5" fmla="*/ 434674 h 516175"/>
                <a:gd name="connsiteX6" fmla="*/ 814988 w 3816862"/>
                <a:gd name="connsiteY6" fmla="*/ 482216 h 516175"/>
                <a:gd name="connsiteX7" fmla="*/ 930445 w 3816862"/>
                <a:gd name="connsiteY7" fmla="*/ 502592 h 516175"/>
                <a:gd name="connsiteX8" fmla="*/ 1039110 w 3816862"/>
                <a:gd name="connsiteY8" fmla="*/ 516175 h 516175"/>
                <a:gd name="connsiteX9" fmla="*/ 1202108 w 3816862"/>
                <a:gd name="connsiteY9" fmla="*/ 495800 h 516175"/>
                <a:gd name="connsiteX10" fmla="*/ 1378689 w 3816862"/>
                <a:gd name="connsiteY10" fmla="*/ 448257 h 516175"/>
                <a:gd name="connsiteX11" fmla="*/ 1487354 w 3816862"/>
                <a:gd name="connsiteY11" fmla="*/ 407507 h 516175"/>
                <a:gd name="connsiteX12" fmla="*/ 1629977 w 3816862"/>
                <a:gd name="connsiteY12" fmla="*/ 366756 h 516175"/>
                <a:gd name="connsiteX13" fmla="*/ 1731850 w 3816862"/>
                <a:gd name="connsiteY13" fmla="*/ 346381 h 516175"/>
                <a:gd name="connsiteX14" fmla="*/ 2017096 w 3816862"/>
                <a:gd name="connsiteY14" fmla="*/ 305630 h 516175"/>
                <a:gd name="connsiteX15" fmla="*/ 2254801 w 3816862"/>
                <a:gd name="connsiteY15" fmla="*/ 271671 h 516175"/>
                <a:gd name="connsiteX16" fmla="*/ 2383841 w 3816862"/>
                <a:gd name="connsiteY16" fmla="*/ 258087 h 516175"/>
                <a:gd name="connsiteX17" fmla="*/ 2553630 w 3816862"/>
                <a:gd name="connsiteY17" fmla="*/ 224129 h 516175"/>
                <a:gd name="connsiteX18" fmla="*/ 2709836 w 3816862"/>
                <a:gd name="connsiteY18" fmla="*/ 176586 h 516175"/>
                <a:gd name="connsiteX19" fmla="*/ 2838876 w 3816862"/>
                <a:gd name="connsiteY19" fmla="*/ 135835 h 516175"/>
                <a:gd name="connsiteX20" fmla="*/ 3484075 w 3816862"/>
                <a:gd name="connsiteY20" fmla="*/ 74709 h 516175"/>
                <a:gd name="connsiteX21" fmla="*/ 3653865 w 3816862"/>
                <a:gd name="connsiteY21" fmla="*/ 40751 h 516175"/>
                <a:gd name="connsiteX22" fmla="*/ 3816862 w 3816862"/>
                <a:gd name="connsiteY22" fmla="*/ 0 h 516175"/>
                <a:gd name="connsiteX0" fmla="*/ 0 w 3816862"/>
                <a:gd name="connsiteY0" fmla="*/ 339589 h 516175"/>
                <a:gd name="connsiteX1" fmla="*/ 101874 w 3816862"/>
                <a:gd name="connsiteY1" fmla="*/ 387131 h 516175"/>
                <a:gd name="connsiteX2" fmla="*/ 210539 w 3816862"/>
                <a:gd name="connsiteY2" fmla="*/ 427882 h 516175"/>
                <a:gd name="connsiteX3" fmla="*/ 373536 w 3816862"/>
                <a:gd name="connsiteY3" fmla="*/ 434674 h 516175"/>
                <a:gd name="connsiteX4" fmla="*/ 509368 w 3816862"/>
                <a:gd name="connsiteY4" fmla="*/ 434674 h 516175"/>
                <a:gd name="connsiteX5" fmla="*/ 638408 w 3816862"/>
                <a:gd name="connsiteY5" fmla="*/ 434674 h 516175"/>
                <a:gd name="connsiteX6" fmla="*/ 814988 w 3816862"/>
                <a:gd name="connsiteY6" fmla="*/ 482216 h 516175"/>
                <a:gd name="connsiteX7" fmla="*/ 930445 w 3816862"/>
                <a:gd name="connsiteY7" fmla="*/ 502592 h 516175"/>
                <a:gd name="connsiteX8" fmla="*/ 1039110 w 3816862"/>
                <a:gd name="connsiteY8" fmla="*/ 516175 h 516175"/>
                <a:gd name="connsiteX9" fmla="*/ 1202108 w 3816862"/>
                <a:gd name="connsiteY9" fmla="*/ 495800 h 516175"/>
                <a:gd name="connsiteX10" fmla="*/ 1378689 w 3816862"/>
                <a:gd name="connsiteY10" fmla="*/ 448257 h 516175"/>
                <a:gd name="connsiteX11" fmla="*/ 1487354 w 3816862"/>
                <a:gd name="connsiteY11" fmla="*/ 407507 h 516175"/>
                <a:gd name="connsiteX12" fmla="*/ 1629977 w 3816862"/>
                <a:gd name="connsiteY12" fmla="*/ 366756 h 516175"/>
                <a:gd name="connsiteX13" fmla="*/ 1731850 w 3816862"/>
                <a:gd name="connsiteY13" fmla="*/ 346381 h 516175"/>
                <a:gd name="connsiteX14" fmla="*/ 2017096 w 3816862"/>
                <a:gd name="connsiteY14" fmla="*/ 305630 h 516175"/>
                <a:gd name="connsiteX15" fmla="*/ 2254801 w 3816862"/>
                <a:gd name="connsiteY15" fmla="*/ 271671 h 516175"/>
                <a:gd name="connsiteX16" fmla="*/ 2383841 w 3816862"/>
                <a:gd name="connsiteY16" fmla="*/ 258087 h 516175"/>
                <a:gd name="connsiteX17" fmla="*/ 2553630 w 3816862"/>
                <a:gd name="connsiteY17" fmla="*/ 224129 h 516175"/>
                <a:gd name="connsiteX18" fmla="*/ 2709836 w 3816862"/>
                <a:gd name="connsiteY18" fmla="*/ 176586 h 516175"/>
                <a:gd name="connsiteX19" fmla="*/ 2838876 w 3816862"/>
                <a:gd name="connsiteY19" fmla="*/ 135835 h 516175"/>
                <a:gd name="connsiteX20" fmla="*/ 3653865 w 3816862"/>
                <a:gd name="connsiteY20" fmla="*/ 40751 h 516175"/>
                <a:gd name="connsiteX21" fmla="*/ 3816862 w 3816862"/>
                <a:gd name="connsiteY21" fmla="*/ 0 h 516175"/>
                <a:gd name="connsiteX0" fmla="*/ 0 w 3816862"/>
                <a:gd name="connsiteY0" fmla="*/ 339589 h 516175"/>
                <a:gd name="connsiteX1" fmla="*/ 101874 w 3816862"/>
                <a:gd name="connsiteY1" fmla="*/ 387131 h 516175"/>
                <a:gd name="connsiteX2" fmla="*/ 210539 w 3816862"/>
                <a:gd name="connsiteY2" fmla="*/ 427882 h 516175"/>
                <a:gd name="connsiteX3" fmla="*/ 373536 w 3816862"/>
                <a:gd name="connsiteY3" fmla="*/ 434674 h 516175"/>
                <a:gd name="connsiteX4" fmla="*/ 509368 w 3816862"/>
                <a:gd name="connsiteY4" fmla="*/ 434674 h 516175"/>
                <a:gd name="connsiteX5" fmla="*/ 638408 w 3816862"/>
                <a:gd name="connsiteY5" fmla="*/ 434674 h 516175"/>
                <a:gd name="connsiteX6" fmla="*/ 814988 w 3816862"/>
                <a:gd name="connsiteY6" fmla="*/ 482216 h 516175"/>
                <a:gd name="connsiteX7" fmla="*/ 930445 w 3816862"/>
                <a:gd name="connsiteY7" fmla="*/ 502592 h 516175"/>
                <a:gd name="connsiteX8" fmla="*/ 1039110 w 3816862"/>
                <a:gd name="connsiteY8" fmla="*/ 516175 h 516175"/>
                <a:gd name="connsiteX9" fmla="*/ 1202108 w 3816862"/>
                <a:gd name="connsiteY9" fmla="*/ 495800 h 516175"/>
                <a:gd name="connsiteX10" fmla="*/ 1378689 w 3816862"/>
                <a:gd name="connsiteY10" fmla="*/ 448257 h 516175"/>
                <a:gd name="connsiteX11" fmla="*/ 1487354 w 3816862"/>
                <a:gd name="connsiteY11" fmla="*/ 407507 h 516175"/>
                <a:gd name="connsiteX12" fmla="*/ 1629977 w 3816862"/>
                <a:gd name="connsiteY12" fmla="*/ 366756 h 516175"/>
                <a:gd name="connsiteX13" fmla="*/ 1731850 w 3816862"/>
                <a:gd name="connsiteY13" fmla="*/ 346381 h 516175"/>
                <a:gd name="connsiteX14" fmla="*/ 2017096 w 3816862"/>
                <a:gd name="connsiteY14" fmla="*/ 305630 h 516175"/>
                <a:gd name="connsiteX15" fmla="*/ 2254801 w 3816862"/>
                <a:gd name="connsiteY15" fmla="*/ 271671 h 516175"/>
                <a:gd name="connsiteX16" fmla="*/ 2383841 w 3816862"/>
                <a:gd name="connsiteY16" fmla="*/ 258087 h 516175"/>
                <a:gd name="connsiteX17" fmla="*/ 2553630 w 3816862"/>
                <a:gd name="connsiteY17" fmla="*/ 224129 h 516175"/>
                <a:gd name="connsiteX18" fmla="*/ 2709836 w 3816862"/>
                <a:gd name="connsiteY18" fmla="*/ 176586 h 516175"/>
                <a:gd name="connsiteX19" fmla="*/ 2838876 w 3816862"/>
                <a:gd name="connsiteY19" fmla="*/ 135835 h 516175"/>
                <a:gd name="connsiteX20" fmla="*/ 3816862 w 3816862"/>
                <a:gd name="connsiteY20" fmla="*/ 0 h 516175"/>
                <a:gd name="connsiteX0" fmla="*/ 0 w 2838876"/>
                <a:gd name="connsiteY0" fmla="*/ 203754 h 380340"/>
                <a:gd name="connsiteX1" fmla="*/ 101874 w 2838876"/>
                <a:gd name="connsiteY1" fmla="*/ 251296 h 380340"/>
                <a:gd name="connsiteX2" fmla="*/ 210539 w 2838876"/>
                <a:gd name="connsiteY2" fmla="*/ 292047 h 380340"/>
                <a:gd name="connsiteX3" fmla="*/ 373536 w 2838876"/>
                <a:gd name="connsiteY3" fmla="*/ 298839 h 380340"/>
                <a:gd name="connsiteX4" fmla="*/ 509368 w 2838876"/>
                <a:gd name="connsiteY4" fmla="*/ 298839 h 380340"/>
                <a:gd name="connsiteX5" fmla="*/ 638408 w 2838876"/>
                <a:gd name="connsiteY5" fmla="*/ 298839 h 380340"/>
                <a:gd name="connsiteX6" fmla="*/ 814988 w 2838876"/>
                <a:gd name="connsiteY6" fmla="*/ 346381 h 380340"/>
                <a:gd name="connsiteX7" fmla="*/ 930445 w 2838876"/>
                <a:gd name="connsiteY7" fmla="*/ 366757 h 380340"/>
                <a:gd name="connsiteX8" fmla="*/ 1039110 w 2838876"/>
                <a:gd name="connsiteY8" fmla="*/ 380340 h 380340"/>
                <a:gd name="connsiteX9" fmla="*/ 1202108 w 2838876"/>
                <a:gd name="connsiteY9" fmla="*/ 359965 h 380340"/>
                <a:gd name="connsiteX10" fmla="*/ 1378689 w 2838876"/>
                <a:gd name="connsiteY10" fmla="*/ 312422 h 380340"/>
                <a:gd name="connsiteX11" fmla="*/ 1487354 w 2838876"/>
                <a:gd name="connsiteY11" fmla="*/ 271672 h 380340"/>
                <a:gd name="connsiteX12" fmla="*/ 1629977 w 2838876"/>
                <a:gd name="connsiteY12" fmla="*/ 230921 h 380340"/>
                <a:gd name="connsiteX13" fmla="*/ 1731850 w 2838876"/>
                <a:gd name="connsiteY13" fmla="*/ 210546 h 380340"/>
                <a:gd name="connsiteX14" fmla="*/ 2017096 w 2838876"/>
                <a:gd name="connsiteY14" fmla="*/ 169795 h 380340"/>
                <a:gd name="connsiteX15" fmla="*/ 2254801 w 2838876"/>
                <a:gd name="connsiteY15" fmla="*/ 135836 h 380340"/>
                <a:gd name="connsiteX16" fmla="*/ 2383841 w 2838876"/>
                <a:gd name="connsiteY16" fmla="*/ 122252 h 380340"/>
                <a:gd name="connsiteX17" fmla="*/ 2553630 w 2838876"/>
                <a:gd name="connsiteY17" fmla="*/ 88294 h 380340"/>
                <a:gd name="connsiteX18" fmla="*/ 2709836 w 2838876"/>
                <a:gd name="connsiteY18" fmla="*/ 40751 h 380340"/>
                <a:gd name="connsiteX19" fmla="*/ 2838876 w 2838876"/>
                <a:gd name="connsiteY19" fmla="*/ 0 h 380340"/>
                <a:gd name="connsiteX0" fmla="*/ 0 w 2838876"/>
                <a:gd name="connsiteY0" fmla="*/ 203754 h 380340"/>
                <a:gd name="connsiteX1" fmla="*/ 101874 w 2838876"/>
                <a:gd name="connsiteY1" fmla="*/ 251296 h 380340"/>
                <a:gd name="connsiteX2" fmla="*/ 210539 w 2838876"/>
                <a:gd name="connsiteY2" fmla="*/ 292047 h 380340"/>
                <a:gd name="connsiteX3" fmla="*/ 373536 w 2838876"/>
                <a:gd name="connsiteY3" fmla="*/ 298839 h 380340"/>
                <a:gd name="connsiteX4" fmla="*/ 509368 w 2838876"/>
                <a:gd name="connsiteY4" fmla="*/ 298839 h 380340"/>
                <a:gd name="connsiteX5" fmla="*/ 638408 w 2838876"/>
                <a:gd name="connsiteY5" fmla="*/ 312423 h 380340"/>
                <a:gd name="connsiteX6" fmla="*/ 814988 w 2838876"/>
                <a:gd name="connsiteY6" fmla="*/ 346381 h 380340"/>
                <a:gd name="connsiteX7" fmla="*/ 930445 w 2838876"/>
                <a:gd name="connsiteY7" fmla="*/ 366757 h 380340"/>
                <a:gd name="connsiteX8" fmla="*/ 1039110 w 2838876"/>
                <a:gd name="connsiteY8" fmla="*/ 380340 h 380340"/>
                <a:gd name="connsiteX9" fmla="*/ 1202108 w 2838876"/>
                <a:gd name="connsiteY9" fmla="*/ 359965 h 380340"/>
                <a:gd name="connsiteX10" fmla="*/ 1378689 w 2838876"/>
                <a:gd name="connsiteY10" fmla="*/ 312422 h 380340"/>
                <a:gd name="connsiteX11" fmla="*/ 1487354 w 2838876"/>
                <a:gd name="connsiteY11" fmla="*/ 271672 h 380340"/>
                <a:gd name="connsiteX12" fmla="*/ 1629977 w 2838876"/>
                <a:gd name="connsiteY12" fmla="*/ 230921 h 380340"/>
                <a:gd name="connsiteX13" fmla="*/ 1731850 w 2838876"/>
                <a:gd name="connsiteY13" fmla="*/ 210546 h 380340"/>
                <a:gd name="connsiteX14" fmla="*/ 2017096 w 2838876"/>
                <a:gd name="connsiteY14" fmla="*/ 169795 h 380340"/>
                <a:gd name="connsiteX15" fmla="*/ 2254801 w 2838876"/>
                <a:gd name="connsiteY15" fmla="*/ 135836 h 380340"/>
                <a:gd name="connsiteX16" fmla="*/ 2383841 w 2838876"/>
                <a:gd name="connsiteY16" fmla="*/ 122252 h 380340"/>
                <a:gd name="connsiteX17" fmla="*/ 2553630 w 2838876"/>
                <a:gd name="connsiteY17" fmla="*/ 88294 h 380340"/>
                <a:gd name="connsiteX18" fmla="*/ 2709836 w 2838876"/>
                <a:gd name="connsiteY18" fmla="*/ 40751 h 380340"/>
                <a:gd name="connsiteX19" fmla="*/ 2838876 w 2838876"/>
                <a:gd name="connsiteY19" fmla="*/ 0 h 380340"/>
                <a:gd name="connsiteX0" fmla="*/ 0 w 2838876"/>
                <a:gd name="connsiteY0" fmla="*/ 203754 h 380340"/>
                <a:gd name="connsiteX1" fmla="*/ 101874 w 2838876"/>
                <a:gd name="connsiteY1" fmla="*/ 251296 h 380340"/>
                <a:gd name="connsiteX2" fmla="*/ 210539 w 2838876"/>
                <a:gd name="connsiteY2" fmla="*/ 292047 h 380340"/>
                <a:gd name="connsiteX3" fmla="*/ 373536 w 2838876"/>
                <a:gd name="connsiteY3" fmla="*/ 298839 h 380340"/>
                <a:gd name="connsiteX4" fmla="*/ 509368 w 2838876"/>
                <a:gd name="connsiteY4" fmla="*/ 298839 h 380340"/>
                <a:gd name="connsiteX5" fmla="*/ 638408 w 2838876"/>
                <a:gd name="connsiteY5" fmla="*/ 312423 h 380340"/>
                <a:gd name="connsiteX6" fmla="*/ 814988 w 2838876"/>
                <a:gd name="connsiteY6" fmla="*/ 346381 h 380340"/>
                <a:gd name="connsiteX7" fmla="*/ 930445 w 2838876"/>
                <a:gd name="connsiteY7" fmla="*/ 366757 h 380340"/>
                <a:gd name="connsiteX8" fmla="*/ 1039110 w 2838876"/>
                <a:gd name="connsiteY8" fmla="*/ 380340 h 380340"/>
                <a:gd name="connsiteX9" fmla="*/ 1202108 w 2838876"/>
                <a:gd name="connsiteY9" fmla="*/ 359965 h 380340"/>
                <a:gd name="connsiteX10" fmla="*/ 1378689 w 2838876"/>
                <a:gd name="connsiteY10" fmla="*/ 312422 h 380340"/>
                <a:gd name="connsiteX11" fmla="*/ 1487354 w 2838876"/>
                <a:gd name="connsiteY11" fmla="*/ 271672 h 380340"/>
                <a:gd name="connsiteX12" fmla="*/ 1629977 w 2838876"/>
                <a:gd name="connsiteY12" fmla="*/ 230921 h 380340"/>
                <a:gd name="connsiteX13" fmla="*/ 1731850 w 2838876"/>
                <a:gd name="connsiteY13" fmla="*/ 210546 h 380340"/>
                <a:gd name="connsiteX14" fmla="*/ 2017096 w 2838876"/>
                <a:gd name="connsiteY14" fmla="*/ 169795 h 380340"/>
                <a:gd name="connsiteX15" fmla="*/ 2254801 w 2838876"/>
                <a:gd name="connsiteY15" fmla="*/ 135836 h 380340"/>
                <a:gd name="connsiteX16" fmla="*/ 2383841 w 2838876"/>
                <a:gd name="connsiteY16" fmla="*/ 122252 h 380340"/>
                <a:gd name="connsiteX17" fmla="*/ 2560421 w 2838876"/>
                <a:gd name="connsiteY17" fmla="*/ 81502 h 380340"/>
                <a:gd name="connsiteX18" fmla="*/ 2709836 w 2838876"/>
                <a:gd name="connsiteY18" fmla="*/ 40751 h 380340"/>
                <a:gd name="connsiteX19" fmla="*/ 2838876 w 2838876"/>
                <a:gd name="connsiteY19" fmla="*/ 0 h 380340"/>
                <a:gd name="connsiteX0" fmla="*/ 0 w 2845667"/>
                <a:gd name="connsiteY0" fmla="*/ 210545 h 387131"/>
                <a:gd name="connsiteX1" fmla="*/ 101874 w 2845667"/>
                <a:gd name="connsiteY1" fmla="*/ 258087 h 387131"/>
                <a:gd name="connsiteX2" fmla="*/ 210539 w 2845667"/>
                <a:gd name="connsiteY2" fmla="*/ 298838 h 387131"/>
                <a:gd name="connsiteX3" fmla="*/ 373536 w 2845667"/>
                <a:gd name="connsiteY3" fmla="*/ 305630 h 387131"/>
                <a:gd name="connsiteX4" fmla="*/ 509368 w 2845667"/>
                <a:gd name="connsiteY4" fmla="*/ 305630 h 387131"/>
                <a:gd name="connsiteX5" fmla="*/ 638408 w 2845667"/>
                <a:gd name="connsiteY5" fmla="*/ 319214 h 387131"/>
                <a:gd name="connsiteX6" fmla="*/ 814988 w 2845667"/>
                <a:gd name="connsiteY6" fmla="*/ 353172 h 387131"/>
                <a:gd name="connsiteX7" fmla="*/ 930445 w 2845667"/>
                <a:gd name="connsiteY7" fmla="*/ 373548 h 387131"/>
                <a:gd name="connsiteX8" fmla="*/ 1039110 w 2845667"/>
                <a:gd name="connsiteY8" fmla="*/ 387131 h 387131"/>
                <a:gd name="connsiteX9" fmla="*/ 1202108 w 2845667"/>
                <a:gd name="connsiteY9" fmla="*/ 366756 h 387131"/>
                <a:gd name="connsiteX10" fmla="*/ 1378689 w 2845667"/>
                <a:gd name="connsiteY10" fmla="*/ 319213 h 387131"/>
                <a:gd name="connsiteX11" fmla="*/ 1487354 w 2845667"/>
                <a:gd name="connsiteY11" fmla="*/ 278463 h 387131"/>
                <a:gd name="connsiteX12" fmla="*/ 1629977 w 2845667"/>
                <a:gd name="connsiteY12" fmla="*/ 237712 h 387131"/>
                <a:gd name="connsiteX13" fmla="*/ 1731850 w 2845667"/>
                <a:gd name="connsiteY13" fmla="*/ 217337 h 387131"/>
                <a:gd name="connsiteX14" fmla="*/ 2017096 w 2845667"/>
                <a:gd name="connsiteY14" fmla="*/ 176586 h 387131"/>
                <a:gd name="connsiteX15" fmla="*/ 2254801 w 2845667"/>
                <a:gd name="connsiteY15" fmla="*/ 142627 h 387131"/>
                <a:gd name="connsiteX16" fmla="*/ 2383841 w 2845667"/>
                <a:gd name="connsiteY16" fmla="*/ 129043 h 387131"/>
                <a:gd name="connsiteX17" fmla="*/ 2560421 w 2845667"/>
                <a:gd name="connsiteY17" fmla="*/ 88293 h 387131"/>
                <a:gd name="connsiteX18" fmla="*/ 2709836 w 2845667"/>
                <a:gd name="connsiteY18" fmla="*/ 47542 h 387131"/>
                <a:gd name="connsiteX19" fmla="*/ 2845667 w 2845667"/>
                <a:gd name="connsiteY19" fmla="*/ 0 h 387131"/>
                <a:gd name="connsiteX0" fmla="*/ 0 w 2850423"/>
                <a:gd name="connsiteY0" fmla="*/ 220059 h 396645"/>
                <a:gd name="connsiteX1" fmla="*/ 101874 w 2850423"/>
                <a:gd name="connsiteY1" fmla="*/ 267601 h 396645"/>
                <a:gd name="connsiteX2" fmla="*/ 210539 w 2850423"/>
                <a:gd name="connsiteY2" fmla="*/ 308352 h 396645"/>
                <a:gd name="connsiteX3" fmla="*/ 373536 w 2850423"/>
                <a:gd name="connsiteY3" fmla="*/ 315144 h 396645"/>
                <a:gd name="connsiteX4" fmla="*/ 509368 w 2850423"/>
                <a:gd name="connsiteY4" fmla="*/ 315144 h 396645"/>
                <a:gd name="connsiteX5" fmla="*/ 638408 w 2850423"/>
                <a:gd name="connsiteY5" fmla="*/ 328728 h 396645"/>
                <a:gd name="connsiteX6" fmla="*/ 814988 w 2850423"/>
                <a:gd name="connsiteY6" fmla="*/ 362686 h 396645"/>
                <a:gd name="connsiteX7" fmla="*/ 930445 w 2850423"/>
                <a:gd name="connsiteY7" fmla="*/ 383062 h 396645"/>
                <a:gd name="connsiteX8" fmla="*/ 1039110 w 2850423"/>
                <a:gd name="connsiteY8" fmla="*/ 396645 h 396645"/>
                <a:gd name="connsiteX9" fmla="*/ 1202108 w 2850423"/>
                <a:gd name="connsiteY9" fmla="*/ 376270 h 396645"/>
                <a:gd name="connsiteX10" fmla="*/ 1378689 w 2850423"/>
                <a:gd name="connsiteY10" fmla="*/ 328727 h 396645"/>
                <a:gd name="connsiteX11" fmla="*/ 1487354 w 2850423"/>
                <a:gd name="connsiteY11" fmla="*/ 287977 h 396645"/>
                <a:gd name="connsiteX12" fmla="*/ 1629977 w 2850423"/>
                <a:gd name="connsiteY12" fmla="*/ 247226 h 396645"/>
                <a:gd name="connsiteX13" fmla="*/ 1731850 w 2850423"/>
                <a:gd name="connsiteY13" fmla="*/ 226851 h 396645"/>
                <a:gd name="connsiteX14" fmla="*/ 2017096 w 2850423"/>
                <a:gd name="connsiteY14" fmla="*/ 186100 h 396645"/>
                <a:gd name="connsiteX15" fmla="*/ 2254801 w 2850423"/>
                <a:gd name="connsiteY15" fmla="*/ 152141 h 396645"/>
                <a:gd name="connsiteX16" fmla="*/ 2383841 w 2850423"/>
                <a:gd name="connsiteY16" fmla="*/ 138557 h 396645"/>
                <a:gd name="connsiteX17" fmla="*/ 2560421 w 2850423"/>
                <a:gd name="connsiteY17" fmla="*/ 97807 h 396645"/>
                <a:gd name="connsiteX18" fmla="*/ 2709836 w 2850423"/>
                <a:gd name="connsiteY18" fmla="*/ 57056 h 396645"/>
                <a:gd name="connsiteX19" fmla="*/ 2850423 w 2850423"/>
                <a:gd name="connsiteY19" fmla="*/ 0 h 396645"/>
                <a:gd name="connsiteX0" fmla="*/ 0 w 2850423"/>
                <a:gd name="connsiteY0" fmla="*/ 220059 h 396645"/>
                <a:gd name="connsiteX1" fmla="*/ 101874 w 2850423"/>
                <a:gd name="connsiteY1" fmla="*/ 267601 h 396645"/>
                <a:gd name="connsiteX2" fmla="*/ 210539 w 2850423"/>
                <a:gd name="connsiteY2" fmla="*/ 308352 h 396645"/>
                <a:gd name="connsiteX3" fmla="*/ 373536 w 2850423"/>
                <a:gd name="connsiteY3" fmla="*/ 315144 h 396645"/>
                <a:gd name="connsiteX4" fmla="*/ 509368 w 2850423"/>
                <a:gd name="connsiteY4" fmla="*/ 315144 h 396645"/>
                <a:gd name="connsiteX5" fmla="*/ 638408 w 2850423"/>
                <a:gd name="connsiteY5" fmla="*/ 328728 h 396645"/>
                <a:gd name="connsiteX6" fmla="*/ 814988 w 2850423"/>
                <a:gd name="connsiteY6" fmla="*/ 362686 h 396645"/>
                <a:gd name="connsiteX7" fmla="*/ 930445 w 2850423"/>
                <a:gd name="connsiteY7" fmla="*/ 383062 h 396645"/>
                <a:gd name="connsiteX8" fmla="*/ 1039110 w 2850423"/>
                <a:gd name="connsiteY8" fmla="*/ 396645 h 396645"/>
                <a:gd name="connsiteX9" fmla="*/ 1202108 w 2850423"/>
                <a:gd name="connsiteY9" fmla="*/ 376270 h 396645"/>
                <a:gd name="connsiteX10" fmla="*/ 1378689 w 2850423"/>
                <a:gd name="connsiteY10" fmla="*/ 328727 h 396645"/>
                <a:gd name="connsiteX11" fmla="*/ 1487354 w 2850423"/>
                <a:gd name="connsiteY11" fmla="*/ 287977 h 396645"/>
                <a:gd name="connsiteX12" fmla="*/ 1629977 w 2850423"/>
                <a:gd name="connsiteY12" fmla="*/ 247226 h 396645"/>
                <a:gd name="connsiteX13" fmla="*/ 1731850 w 2850423"/>
                <a:gd name="connsiteY13" fmla="*/ 226851 h 396645"/>
                <a:gd name="connsiteX14" fmla="*/ 2017096 w 2850423"/>
                <a:gd name="connsiteY14" fmla="*/ 186100 h 396645"/>
                <a:gd name="connsiteX15" fmla="*/ 2254801 w 2850423"/>
                <a:gd name="connsiteY15" fmla="*/ 152141 h 396645"/>
                <a:gd name="connsiteX16" fmla="*/ 2383841 w 2850423"/>
                <a:gd name="connsiteY16" fmla="*/ 138557 h 396645"/>
                <a:gd name="connsiteX17" fmla="*/ 2579448 w 2850423"/>
                <a:gd name="connsiteY17" fmla="*/ 88294 h 396645"/>
                <a:gd name="connsiteX18" fmla="*/ 2709836 w 2850423"/>
                <a:gd name="connsiteY18" fmla="*/ 57056 h 396645"/>
                <a:gd name="connsiteX19" fmla="*/ 2850423 w 2850423"/>
                <a:gd name="connsiteY19" fmla="*/ 0 h 396645"/>
                <a:gd name="connsiteX0" fmla="*/ 0 w 2850423"/>
                <a:gd name="connsiteY0" fmla="*/ 220059 h 396645"/>
                <a:gd name="connsiteX1" fmla="*/ 101874 w 2850423"/>
                <a:gd name="connsiteY1" fmla="*/ 267601 h 396645"/>
                <a:gd name="connsiteX2" fmla="*/ 210539 w 2850423"/>
                <a:gd name="connsiteY2" fmla="*/ 308352 h 396645"/>
                <a:gd name="connsiteX3" fmla="*/ 373536 w 2850423"/>
                <a:gd name="connsiteY3" fmla="*/ 315144 h 396645"/>
                <a:gd name="connsiteX4" fmla="*/ 509368 w 2850423"/>
                <a:gd name="connsiteY4" fmla="*/ 315144 h 396645"/>
                <a:gd name="connsiteX5" fmla="*/ 638408 w 2850423"/>
                <a:gd name="connsiteY5" fmla="*/ 328728 h 396645"/>
                <a:gd name="connsiteX6" fmla="*/ 814988 w 2850423"/>
                <a:gd name="connsiteY6" fmla="*/ 362686 h 396645"/>
                <a:gd name="connsiteX7" fmla="*/ 930445 w 2850423"/>
                <a:gd name="connsiteY7" fmla="*/ 383062 h 396645"/>
                <a:gd name="connsiteX8" fmla="*/ 1039110 w 2850423"/>
                <a:gd name="connsiteY8" fmla="*/ 396645 h 396645"/>
                <a:gd name="connsiteX9" fmla="*/ 1202108 w 2850423"/>
                <a:gd name="connsiteY9" fmla="*/ 376270 h 396645"/>
                <a:gd name="connsiteX10" fmla="*/ 1378689 w 2850423"/>
                <a:gd name="connsiteY10" fmla="*/ 328727 h 396645"/>
                <a:gd name="connsiteX11" fmla="*/ 1487354 w 2850423"/>
                <a:gd name="connsiteY11" fmla="*/ 287977 h 396645"/>
                <a:gd name="connsiteX12" fmla="*/ 1629977 w 2850423"/>
                <a:gd name="connsiteY12" fmla="*/ 247226 h 396645"/>
                <a:gd name="connsiteX13" fmla="*/ 1731850 w 2850423"/>
                <a:gd name="connsiteY13" fmla="*/ 226851 h 396645"/>
                <a:gd name="connsiteX14" fmla="*/ 2017096 w 2850423"/>
                <a:gd name="connsiteY14" fmla="*/ 186100 h 396645"/>
                <a:gd name="connsiteX15" fmla="*/ 2254801 w 2850423"/>
                <a:gd name="connsiteY15" fmla="*/ 152141 h 396645"/>
                <a:gd name="connsiteX16" fmla="*/ 2383841 w 2850423"/>
                <a:gd name="connsiteY16" fmla="*/ 138557 h 396645"/>
                <a:gd name="connsiteX17" fmla="*/ 2579448 w 2850423"/>
                <a:gd name="connsiteY17" fmla="*/ 88294 h 396645"/>
                <a:gd name="connsiteX18" fmla="*/ 2709836 w 2850423"/>
                <a:gd name="connsiteY18" fmla="*/ 57056 h 396645"/>
                <a:gd name="connsiteX19" fmla="*/ 2850423 w 2850423"/>
                <a:gd name="connsiteY19" fmla="*/ 0 h 396645"/>
                <a:gd name="connsiteX0" fmla="*/ 0 w 2850423"/>
                <a:gd name="connsiteY0" fmla="*/ 220059 h 396645"/>
                <a:gd name="connsiteX1" fmla="*/ 101874 w 2850423"/>
                <a:gd name="connsiteY1" fmla="*/ 267601 h 396645"/>
                <a:gd name="connsiteX2" fmla="*/ 210539 w 2850423"/>
                <a:gd name="connsiteY2" fmla="*/ 308352 h 396645"/>
                <a:gd name="connsiteX3" fmla="*/ 373536 w 2850423"/>
                <a:gd name="connsiteY3" fmla="*/ 315144 h 396645"/>
                <a:gd name="connsiteX4" fmla="*/ 509368 w 2850423"/>
                <a:gd name="connsiteY4" fmla="*/ 315144 h 396645"/>
                <a:gd name="connsiteX5" fmla="*/ 638408 w 2850423"/>
                <a:gd name="connsiteY5" fmla="*/ 328728 h 396645"/>
                <a:gd name="connsiteX6" fmla="*/ 814988 w 2850423"/>
                <a:gd name="connsiteY6" fmla="*/ 362686 h 396645"/>
                <a:gd name="connsiteX7" fmla="*/ 930445 w 2850423"/>
                <a:gd name="connsiteY7" fmla="*/ 383062 h 396645"/>
                <a:gd name="connsiteX8" fmla="*/ 1039110 w 2850423"/>
                <a:gd name="connsiteY8" fmla="*/ 396645 h 396645"/>
                <a:gd name="connsiteX9" fmla="*/ 1202108 w 2850423"/>
                <a:gd name="connsiteY9" fmla="*/ 376270 h 396645"/>
                <a:gd name="connsiteX10" fmla="*/ 1378689 w 2850423"/>
                <a:gd name="connsiteY10" fmla="*/ 328727 h 396645"/>
                <a:gd name="connsiteX11" fmla="*/ 1487354 w 2850423"/>
                <a:gd name="connsiteY11" fmla="*/ 287977 h 396645"/>
                <a:gd name="connsiteX12" fmla="*/ 1629977 w 2850423"/>
                <a:gd name="connsiteY12" fmla="*/ 247226 h 396645"/>
                <a:gd name="connsiteX13" fmla="*/ 1731850 w 2850423"/>
                <a:gd name="connsiteY13" fmla="*/ 226851 h 396645"/>
                <a:gd name="connsiteX14" fmla="*/ 2017096 w 2850423"/>
                <a:gd name="connsiteY14" fmla="*/ 186100 h 396645"/>
                <a:gd name="connsiteX15" fmla="*/ 2254801 w 2850423"/>
                <a:gd name="connsiteY15" fmla="*/ 152141 h 396645"/>
                <a:gd name="connsiteX16" fmla="*/ 2383841 w 2850423"/>
                <a:gd name="connsiteY16" fmla="*/ 138557 h 396645"/>
                <a:gd name="connsiteX17" fmla="*/ 2579448 w 2850423"/>
                <a:gd name="connsiteY17" fmla="*/ 88294 h 396645"/>
                <a:gd name="connsiteX18" fmla="*/ 2709836 w 2850423"/>
                <a:gd name="connsiteY18" fmla="*/ 57056 h 396645"/>
                <a:gd name="connsiteX19" fmla="*/ 2850423 w 2850423"/>
                <a:gd name="connsiteY19" fmla="*/ 0 h 396645"/>
                <a:gd name="connsiteX0" fmla="*/ 0 w 2831396"/>
                <a:gd name="connsiteY0" fmla="*/ 215303 h 391889"/>
                <a:gd name="connsiteX1" fmla="*/ 101874 w 2831396"/>
                <a:gd name="connsiteY1" fmla="*/ 262845 h 391889"/>
                <a:gd name="connsiteX2" fmla="*/ 210539 w 2831396"/>
                <a:gd name="connsiteY2" fmla="*/ 303596 h 391889"/>
                <a:gd name="connsiteX3" fmla="*/ 373536 w 2831396"/>
                <a:gd name="connsiteY3" fmla="*/ 310388 h 391889"/>
                <a:gd name="connsiteX4" fmla="*/ 509368 w 2831396"/>
                <a:gd name="connsiteY4" fmla="*/ 310388 h 391889"/>
                <a:gd name="connsiteX5" fmla="*/ 638408 w 2831396"/>
                <a:gd name="connsiteY5" fmla="*/ 323972 h 391889"/>
                <a:gd name="connsiteX6" fmla="*/ 814988 w 2831396"/>
                <a:gd name="connsiteY6" fmla="*/ 357930 h 391889"/>
                <a:gd name="connsiteX7" fmla="*/ 930445 w 2831396"/>
                <a:gd name="connsiteY7" fmla="*/ 378306 h 391889"/>
                <a:gd name="connsiteX8" fmla="*/ 1039110 w 2831396"/>
                <a:gd name="connsiteY8" fmla="*/ 391889 h 391889"/>
                <a:gd name="connsiteX9" fmla="*/ 1202108 w 2831396"/>
                <a:gd name="connsiteY9" fmla="*/ 371514 h 391889"/>
                <a:gd name="connsiteX10" fmla="*/ 1378689 w 2831396"/>
                <a:gd name="connsiteY10" fmla="*/ 323971 h 391889"/>
                <a:gd name="connsiteX11" fmla="*/ 1487354 w 2831396"/>
                <a:gd name="connsiteY11" fmla="*/ 283221 h 391889"/>
                <a:gd name="connsiteX12" fmla="*/ 1629977 w 2831396"/>
                <a:gd name="connsiteY12" fmla="*/ 242470 h 391889"/>
                <a:gd name="connsiteX13" fmla="*/ 1731850 w 2831396"/>
                <a:gd name="connsiteY13" fmla="*/ 222095 h 391889"/>
                <a:gd name="connsiteX14" fmla="*/ 2017096 w 2831396"/>
                <a:gd name="connsiteY14" fmla="*/ 181344 h 391889"/>
                <a:gd name="connsiteX15" fmla="*/ 2254801 w 2831396"/>
                <a:gd name="connsiteY15" fmla="*/ 147385 h 391889"/>
                <a:gd name="connsiteX16" fmla="*/ 2383841 w 2831396"/>
                <a:gd name="connsiteY16" fmla="*/ 133801 h 391889"/>
                <a:gd name="connsiteX17" fmla="*/ 2579448 w 2831396"/>
                <a:gd name="connsiteY17" fmla="*/ 83538 h 391889"/>
                <a:gd name="connsiteX18" fmla="*/ 2709836 w 2831396"/>
                <a:gd name="connsiteY18" fmla="*/ 52300 h 391889"/>
                <a:gd name="connsiteX19" fmla="*/ 2831396 w 2831396"/>
                <a:gd name="connsiteY19" fmla="*/ 0 h 391889"/>
                <a:gd name="connsiteX0" fmla="*/ 0 w 2836153"/>
                <a:gd name="connsiteY0" fmla="*/ 210546 h 387132"/>
                <a:gd name="connsiteX1" fmla="*/ 101874 w 2836153"/>
                <a:gd name="connsiteY1" fmla="*/ 258088 h 387132"/>
                <a:gd name="connsiteX2" fmla="*/ 210539 w 2836153"/>
                <a:gd name="connsiteY2" fmla="*/ 298839 h 387132"/>
                <a:gd name="connsiteX3" fmla="*/ 373536 w 2836153"/>
                <a:gd name="connsiteY3" fmla="*/ 305631 h 387132"/>
                <a:gd name="connsiteX4" fmla="*/ 509368 w 2836153"/>
                <a:gd name="connsiteY4" fmla="*/ 305631 h 387132"/>
                <a:gd name="connsiteX5" fmla="*/ 638408 w 2836153"/>
                <a:gd name="connsiteY5" fmla="*/ 319215 h 387132"/>
                <a:gd name="connsiteX6" fmla="*/ 814988 w 2836153"/>
                <a:gd name="connsiteY6" fmla="*/ 353173 h 387132"/>
                <a:gd name="connsiteX7" fmla="*/ 930445 w 2836153"/>
                <a:gd name="connsiteY7" fmla="*/ 373549 h 387132"/>
                <a:gd name="connsiteX8" fmla="*/ 1039110 w 2836153"/>
                <a:gd name="connsiteY8" fmla="*/ 387132 h 387132"/>
                <a:gd name="connsiteX9" fmla="*/ 1202108 w 2836153"/>
                <a:gd name="connsiteY9" fmla="*/ 366757 h 387132"/>
                <a:gd name="connsiteX10" fmla="*/ 1378689 w 2836153"/>
                <a:gd name="connsiteY10" fmla="*/ 319214 h 387132"/>
                <a:gd name="connsiteX11" fmla="*/ 1487354 w 2836153"/>
                <a:gd name="connsiteY11" fmla="*/ 278464 h 387132"/>
                <a:gd name="connsiteX12" fmla="*/ 1629977 w 2836153"/>
                <a:gd name="connsiteY12" fmla="*/ 237713 h 387132"/>
                <a:gd name="connsiteX13" fmla="*/ 1731850 w 2836153"/>
                <a:gd name="connsiteY13" fmla="*/ 217338 h 387132"/>
                <a:gd name="connsiteX14" fmla="*/ 2017096 w 2836153"/>
                <a:gd name="connsiteY14" fmla="*/ 176587 h 387132"/>
                <a:gd name="connsiteX15" fmla="*/ 2254801 w 2836153"/>
                <a:gd name="connsiteY15" fmla="*/ 142628 h 387132"/>
                <a:gd name="connsiteX16" fmla="*/ 2383841 w 2836153"/>
                <a:gd name="connsiteY16" fmla="*/ 129044 h 387132"/>
                <a:gd name="connsiteX17" fmla="*/ 2579448 w 2836153"/>
                <a:gd name="connsiteY17" fmla="*/ 78781 h 387132"/>
                <a:gd name="connsiteX18" fmla="*/ 2709836 w 2836153"/>
                <a:gd name="connsiteY18" fmla="*/ 47543 h 387132"/>
                <a:gd name="connsiteX19" fmla="*/ 2836153 w 2836153"/>
                <a:gd name="connsiteY19" fmla="*/ 0 h 387132"/>
                <a:gd name="connsiteX0" fmla="*/ 0 w 2836153"/>
                <a:gd name="connsiteY0" fmla="*/ 210546 h 387132"/>
                <a:gd name="connsiteX1" fmla="*/ 101874 w 2836153"/>
                <a:gd name="connsiteY1" fmla="*/ 258088 h 387132"/>
                <a:gd name="connsiteX2" fmla="*/ 210539 w 2836153"/>
                <a:gd name="connsiteY2" fmla="*/ 298839 h 387132"/>
                <a:gd name="connsiteX3" fmla="*/ 373536 w 2836153"/>
                <a:gd name="connsiteY3" fmla="*/ 305631 h 387132"/>
                <a:gd name="connsiteX4" fmla="*/ 509368 w 2836153"/>
                <a:gd name="connsiteY4" fmla="*/ 305631 h 387132"/>
                <a:gd name="connsiteX5" fmla="*/ 638408 w 2836153"/>
                <a:gd name="connsiteY5" fmla="*/ 319215 h 387132"/>
                <a:gd name="connsiteX6" fmla="*/ 814988 w 2836153"/>
                <a:gd name="connsiteY6" fmla="*/ 353173 h 387132"/>
                <a:gd name="connsiteX7" fmla="*/ 930445 w 2836153"/>
                <a:gd name="connsiteY7" fmla="*/ 373549 h 387132"/>
                <a:gd name="connsiteX8" fmla="*/ 1039110 w 2836153"/>
                <a:gd name="connsiteY8" fmla="*/ 387132 h 387132"/>
                <a:gd name="connsiteX9" fmla="*/ 1202108 w 2836153"/>
                <a:gd name="connsiteY9" fmla="*/ 366757 h 387132"/>
                <a:gd name="connsiteX10" fmla="*/ 1378689 w 2836153"/>
                <a:gd name="connsiteY10" fmla="*/ 319214 h 387132"/>
                <a:gd name="connsiteX11" fmla="*/ 1487354 w 2836153"/>
                <a:gd name="connsiteY11" fmla="*/ 278464 h 387132"/>
                <a:gd name="connsiteX12" fmla="*/ 1629977 w 2836153"/>
                <a:gd name="connsiteY12" fmla="*/ 237713 h 387132"/>
                <a:gd name="connsiteX13" fmla="*/ 1731850 w 2836153"/>
                <a:gd name="connsiteY13" fmla="*/ 217338 h 387132"/>
                <a:gd name="connsiteX14" fmla="*/ 2017096 w 2836153"/>
                <a:gd name="connsiteY14" fmla="*/ 176587 h 387132"/>
                <a:gd name="connsiteX15" fmla="*/ 2254801 w 2836153"/>
                <a:gd name="connsiteY15" fmla="*/ 142628 h 387132"/>
                <a:gd name="connsiteX16" fmla="*/ 2383841 w 2836153"/>
                <a:gd name="connsiteY16" fmla="*/ 129044 h 387132"/>
                <a:gd name="connsiteX17" fmla="*/ 2579448 w 2836153"/>
                <a:gd name="connsiteY17" fmla="*/ 78781 h 387132"/>
                <a:gd name="connsiteX18" fmla="*/ 2709836 w 2836153"/>
                <a:gd name="connsiteY18" fmla="*/ 47543 h 387132"/>
                <a:gd name="connsiteX19" fmla="*/ 2836153 w 2836153"/>
                <a:gd name="connsiteY19" fmla="*/ 0 h 387132"/>
                <a:gd name="connsiteX0" fmla="*/ 0 w 2836153"/>
                <a:gd name="connsiteY0" fmla="*/ 210546 h 387132"/>
                <a:gd name="connsiteX1" fmla="*/ 101874 w 2836153"/>
                <a:gd name="connsiteY1" fmla="*/ 258088 h 387132"/>
                <a:gd name="connsiteX2" fmla="*/ 210539 w 2836153"/>
                <a:gd name="connsiteY2" fmla="*/ 298839 h 387132"/>
                <a:gd name="connsiteX3" fmla="*/ 373536 w 2836153"/>
                <a:gd name="connsiteY3" fmla="*/ 305631 h 387132"/>
                <a:gd name="connsiteX4" fmla="*/ 509368 w 2836153"/>
                <a:gd name="connsiteY4" fmla="*/ 305631 h 387132"/>
                <a:gd name="connsiteX5" fmla="*/ 638408 w 2836153"/>
                <a:gd name="connsiteY5" fmla="*/ 319215 h 387132"/>
                <a:gd name="connsiteX6" fmla="*/ 814988 w 2836153"/>
                <a:gd name="connsiteY6" fmla="*/ 353173 h 387132"/>
                <a:gd name="connsiteX7" fmla="*/ 930445 w 2836153"/>
                <a:gd name="connsiteY7" fmla="*/ 373549 h 387132"/>
                <a:gd name="connsiteX8" fmla="*/ 1039110 w 2836153"/>
                <a:gd name="connsiteY8" fmla="*/ 387132 h 387132"/>
                <a:gd name="connsiteX9" fmla="*/ 1202108 w 2836153"/>
                <a:gd name="connsiteY9" fmla="*/ 366757 h 387132"/>
                <a:gd name="connsiteX10" fmla="*/ 1378689 w 2836153"/>
                <a:gd name="connsiteY10" fmla="*/ 319214 h 387132"/>
                <a:gd name="connsiteX11" fmla="*/ 1487354 w 2836153"/>
                <a:gd name="connsiteY11" fmla="*/ 278464 h 387132"/>
                <a:gd name="connsiteX12" fmla="*/ 1629977 w 2836153"/>
                <a:gd name="connsiteY12" fmla="*/ 237713 h 387132"/>
                <a:gd name="connsiteX13" fmla="*/ 1731850 w 2836153"/>
                <a:gd name="connsiteY13" fmla="*/ 217338 h 387132"/>
                <a:gd name="connsiteX14" fmla="*/ 2017096 w 2836153"/>
                <a:gd name="connsiteY14" fmla="*/ 176587 h 387132"/>
                <a:gd name="connsiteX15" fmla="*/ 2254801 w 2836153"/>
                <a:gd name="connsiteY15" fmla="*/ 142628 h 387132"/>
                <a:gd name="connsiteX16" fmla="*/ 2383841 w 2836153"/>
                <a:gd name="connsiteY16" fmla="*/ 129044 h 387132"/>
                <a:gd name="connsiteX17" fmla="*/ 2579448 w 2836153"/>
                <a:gd name="connsiteY17" fmla="*/ 78781 h 387132"/>
                <a:gd name="connsiteX18" fmla="*/ 2709836 w 2836153"/>
                <a:gd name="connsiteY18" fmla="*/ 47543 h 387132"/>
                <a:gd name="connsiteX19" fmla="*/ 2836153 w 2836153"/>
                <a:gd name="connsiteY19" fmla="*/ 0 h 387132"/>
                <a:gd name="connsiteX0" fmla="*/ 0 w 2840910"/>
                <a:gd name="connsiteY0" fmla="*/ 210546 h 387132"/>
                <a:gd name="connsiteX1" fmla="*/ 101874 w 2840910"/>
                <a:gd name="connsiteY1" fmla="*/ 258088 h 387132"/>
                <a:gd name="connsiteX2" fmla="*/ 210539 w 2840910"/>
                <a:gd name="connsiteY2" fmla="*/ 298839 h 387132"/>
                <a:gd name="connsiteX3" fmla="*/ 373536 w 2840910"/>
                <a:gd name="connsiteY3" fmla="*/ 305631 h 387132"/>
                <a:gd name="connsiteX4" fmla="*/ 509368 w 2840910"/>
                <a:gd name="connsiteY4" fmla="*/ 305631 h 387132"/>
                <a:gd name="connsiteX5" fmla="*/ 638408 w 2840910"/>
                <a:gd name="connsiteY5" fmla="*/ 319215 h 387132"/>
                <a:gd name="connsiteX6" fmla="*/ 814988 w 2840910"/>
                <a:gd name="connsiteY6" fmla="*/ 353173 h 387132"/>
                <a:gd name="connsiteX7" fmla="*/ 930445 w 2840910"/>
                <a:gd name="connsiteY7" fmla="*/ 373549 h 387132"/>
                <a:gd name="connsiteX8" fmla="*/ 1039110 w 2840910"/>
                <a:gd name="connsiteY8" fmla="*/ 387132 h 387132"/>
                <a:gd name="connsiteX9" fmla="*/ 1202108 w 2840910"/>
                <a:gd name="connsiteY9" fmla="*/ 366757 h 387132"/>
                <a:gd name="connsiteX10" fmla="*/ 1378689 w 2840910"/>
                <a:gd name="connsiteY10" fmla="*/ 319214 h 387132"/>
                <a:gd name="connsiteX11" fmla="*/ 1487354 w 2840910"/>
                <a:gd name="connsiteY11" fmla="*/ 278464 h 387132"/>
                <a:gd name="connsiteX12" fmla="*/ 1629977 w 2840910"/>
                <a:gd name="connsiteY12" fmla="*/ 237713 h 387132"/>
                <a:gd name="connsiteX13" fmla="*/ 1731850 w 2840910"/>
                <a:gd name="connsiteY13" fmla="*/ 217338 h 387132"/>
                <a:gd name="connsiteX14" fmla="*/ 2017096 w 2840910"/>
                <a:gd name="connsiteY14" fmla="*/ 176587 h 387132"/>
                <a:gd name="connsiteX15" fmla="*/ 2254801 w 2840910"/>
                <a:gd name="connsiteY15" fmla="*/ 142628 h 387132"/>
                <a:gd name="connsiteX16" fmla="*/ 2383841 w 2840910"/>
                <a:gd name="connsiteY16" fmla="*/ 129044 h 387132"/>
                <a:gd name="connsiteX17" fmla="*/ 2579448 w 2840910"/>
                <a:gd name="connsiteY17" fmla="*/ 78781 h 387132"/>
                <a:gd name="connsiteX18" fmla="*/ 2709836 w 2840910"/>
                <a:gd name="connsiteY18" fmla="*/ 47543 h 387132"/>
                <a:gd name="connsiteX19" fmla="*/ 2840910 w 2840910"/>
                <a:gd name="connsiteY19" fmla="*/ 0 h 387132"/>
                <a:gd name="connsiteX0" fmla="*/ 0 w 2853321"/>
                <a:gd name="connsiteY0" fmla="*/ 210546 h 387132"/>
                <a:gd name="connsiteX1" fmla="*/ 101874 w 2853321"/>
                <a:gd name="connsiteY1" fmla="*/ 258088 h 387132"/>
                <a:gd name="connsiteX2" fmla="*/ 210539 w 2853321"/>
                <a:gd name="connsiteY2" fmla="*/ 298839 h 387132"/>
                <a:gd name="connsiteX3" fmla="*/ 373536 w 2853321"/>
                <a:gd name="connsiteY3" fmla="*/ 305631 h 387132"/>
                <a:gd name="connsiteX4" fmla="*/ 509368 w 2853321"/>
                <a:gd name="connsiteY4" fmla="*/ 305631 h 387132"/>
                <a:gd name="connsiteX5" fmla="*/ 638408 w 2853321"/>
                <a:gd name="connsiteY5" fmla="*/ 319215 h 387132"/>
                <a:gd name="connsiteX6" fmla="*/ 814988 w 2853321"/>
                <a:gd name="connsiteY6" fmla="*/ 353173 h 387132"/>
                <a:gd name="connsiteX7" fmla="*/ 930445 w 2853321"/>
                <a:gd name="connsiteY7" fmla="*/ 373549 h 387132"/>
                <a:gd name="connsiteX8" fmla="*/ 1039110 w 2853321"/>
                <a:gd name="connsiteY8" fmla="*/ 387132 h 387132"/>
                <a:gd name="connsiteX9" fmla="*/ 1202108 w 2853321"/>
                <a:gd name="connsiteY9" fmla="*/ 366757 h 387132"/>
                <a:gd name="connsiteX10" fmla="*/ 1378689 w 2853321"/>
                <a:gd name="connsiteY10" fmla="*/ 319214 h 387132"/>
                <a:gd name="connsiteX11" fmla="*/ 1487354 w 2853321"/>
                <a:gd name="connsiteY11" fmla="*/ 278464 h 387132"/>
                <a:gd name="connsiteX12" fmla="*/ 1629977 w 2853321"/>
                <a:gd name="connsiteY12" fmla="*/ 237713 h 387132"/>
                <a:gd name="connsiteX13" fmla="*/ 1731850 w 2853321"/>
                <a:gd name="connsiteY13" fmla="*/ 217338 h 387132"/>
                <a:gd name="connsiteX14" fmla="*/ 2017096 w 2853321"/>
                <a:gd name="connsiteY14" fmla="*/ 176587 h 387132"/>
                <a:gd name="connsiteX15" fmla="*/ 2254801 w 2853321"/>
                <a:gd name="connsiteY15" fmla="*/ 142628 h 387132"/>
                <a:gd name="connsiteX16" fmla="*/ 2383841 w 2853321"/>
                <a:gd name="connsiteY16" fmla="*/ 129044 h 387132"/>
                <a:gd name="connsiteX17" fmla="*/ 2579448 w 2853321"/>
                <a:gd name="connsiteY17" fmla="*/ 78781 h 387132"/>
                <a:gd name="connsiteX18" fmla="*/ 2709836 w 2853321"/>
                <a:gd name="connsiteY18" fmla="*/ 47543 h 387132"/>
                <a:gd name="connsiteX19" fmla="*/ 2853321 w 2853321"/>
                <a:gd name="connsiteY19" fmla="*/ 0 h 387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853321" h="387132">
                  <a:moveTo>
                    <a:pt x="0" y="210546"/>
                  </a:moveTo>
                  <a:lnTo>
                    <a:pt x="101874" y="258088"/>
                  </a:lnTo>
                  <a:lnTo>
                    <a:pt x="210539" y="298839"/>
                  </a:lnTo>
                  <a:lnTo>
                    <a:pt x="373536" y="305631"/>
                  </a:lnTo>
                  <a:cubicBezTo>
                    <a:pt x="418813" y="305631"/>
                    <a:pt x="465223" y="303367"/>
                    <a:pt x="509368" y="305631"/>
                  </a:cubicBezTo>
                  <a:cubicBezTo>
                    <a:pt x="553513" y="307895"/>
                    <a:pt x="595395" y="314687"/>
                    <a:pt x="638408" y="319215"/>
                  </a:cubicBezTo>
                  <a:lnTo>
                    <a:pt x="814988" y="353173"/>
                  </a:lnTo>
                  <a:lnTo>
                    <a:pt x="930445" y="373549"/>
                  </a:lnTo>
                  <a:lnTo>
                    <a:pt x="1039110" y="387132"/>
                  </a:lnTo>
                  <a:lnTo>
                    <a:pt x="1202108" y="366757"/>
                  </a:lnTo>
                  <a:lnTo>
                    <a:pt x="1378689" y="319214"/>
                  </a:lnTo>
                  <a:lnTo>
                    <a:pt x="1487354" y="278464"/>
                  </a:lnTo>
                  <a:lnTo>
                    <a:pt x="1629977" y="237713"/>
                  </a:lnTo>
                  <a:lnTo>
                    <a:pt x="1731850" y="217338"/>
                  </a:lnTo>
                  <a:lnTo>
                    <a:pt x="2017096" y="176587"/>
                  </a:lnTo>
                  <a:lnTo>
                    <a:pt x="2254801" y="142628"/>
                  </a:lnTo>
                  <a:lnTo>
                    <a:pt x="2383841" y="129044"/>
                  </a:lnTo>
                  <a:lnTo>
                    <a:pt x="2579448" y="78781"/>
                  </a:lnTo>
                  <a:cubicBezTo>
                    <a:pt x="2629253" y="65197"/>
                    <a:pt x="2664191" y="60673"/>
                    <a:pt x="2709836" y="47543"/>
                  </a:cubicBezTo>
                  <a:cubicBezTo>
                    <a:pt x="2755481" y="34413"/>
                    <a:pt x="2796039" y="23097"/>
                    <a:pt x="2853321" y="0"/>
                  </a:cubicBezTo>
                </a:path>
              </a:pathLst>
            </a:custGeom>
            <a:ln w="31750" cmpd="sng">
              <a:solidFill>
                <a:srgbClr val="A6A6A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Freeform 101"/>
            <p:cNvSpPr/>
            <p:nvPr/>
          </p:nvSpPr>
          <p:spPr>
            <a:xfrm>
              <a:off x="3303208" y="3710241"/>
              <a:ext cx="873099" cy="115158"/>
            </a:xfrm>
            <a:custGeom>
              <a:avLst/>
              <a:gdLst>
                <a:gd name="connsiteX0" fmla="*/ 0 w 784842"/>
                <a:gd name="connsiteY0" fmla="*/ 80864 h 80864"/>
                <a:gd name="connsiteX1" fmla="*/ 76106 w 784842"/>
                <a:gd name="connsiteY1" fmla="*/ 76107 h 80864"/>
                <a:gd name="connsiteX2" fmla="*/ 190265 w 784842"/>
                <a:gd name="connsiteY2" fmla="*/ 57080 h 80864"/>
                <a:gd name="connsiteX3" fmla="*/ 252101 w 784842"/>
                <a:gd name="connsiteY3" fmla="*/ 47567 h 80864"/>
                <a:gd name="connsiteX4" fmla="*/ 361503 w 784842"/>
                <a:gd name="connsiteY4" fmla="*/ 47567 h 80864"/>
                <a:gd name="connsiteX5" fmla="*/ 499445 w 784842"/>
                <a:gd name="connsiteY5" fmla="*/ 38053 h 80864"/>
                <a:gd name="connsiteX6" fmla="*/ 646900 w 784842"/>
                <a:gd name="connsiteY6" fmla="*/ 33297 h 80864"/>
                <a:gd name="connsiteX7" fmla="*/ 784842 w 784842"/>
                <a:gd name="connsiteY7" fmla="*/ 0 h 80864"/>
                <a:gd name="connsiteX0" fmla="*/ 0 w 784842"/>
                <a:gd name="connsiteY0" fmla="*/ 80864 h 80864"/>
                <a:gd name="connsiteX1" fmla="*/ 76106 w 784842"/>
                <a:gd name="connsiteY1" fmla="*/ 76107 h 80864"/>
                <a:gd name="connsiteX2" fmla="*/ 190265 w 784842"/>
                <a:gd name="connsiteY2" fmla="*/ 57080 h 80864"/>
                <a:gd name="connsiteX3" fmla="*/ 256858 w 784842"/>
                <a:gd name="connsiteY3" fmla="*/ 52324 h 80864"/>
                <a:gd name="connsiteX4" fmla="*/ 361503 w 784842"/>
                <a:gd name="connsiteY4" fmla="*/ 47567 h 80864"/>
                <a:gd name="connsiteX5" fmla="*/ 499445 w 784842"/>
                <a:gd name="connsiteY5" fmla="*/ 38053 h 80864"/>
                <a:gd name="connsiteX6" fmla="*/ 646900 w 784842"/>
                <a:gd name="connsiteY6" fmla="*/ 33297 h 80864"/>
                <a:gd name="connsiteX7" fmla="*/ 784842 w 784842"/>
                <a:gd name="connsiteY7" fmla="*/ 0 h 80864"/>
                <a:gd name="connsiteX0" fmla="*/ 0 w 784842"/>
                <a:gd name="connsiteY0" fmla="*/ 80864 h 80864"/>
                <a:gd name="connsiteX1" fmla="*/ 76106 w 784842"/>
                <a:gd name="connsiteY1" fmla="*/ 76107 h 80864"/>
                <a:gd name="connsiteX2" fmla="*/ 190265 w 784842"/>
                <a:gd name="connsiteY2" fmla="*/ 57080 h 80864"/>
                <a:gd name="connsiteX3" fmla="*/ 256858 w 784842"/>
                <a:gd name="connsiteY3" fmla="*/ 52324 h 80864"/>
                <a:gd name="connsiteX4" fmla="*/ 361503 w 784842"/>
                <a:gd name="connsiteY4" fmla="*/ 47567 h 80864"/>
                <a:gd name="connsiteX5" fmla="*/ 499445 w 784842"/>
                <a:gd name="connsiteY5" fmla="*/ 38053 h 80864"/>
                <a:gd name="connsiteX6" fmla="*/ 646900 w 784842"/>
                <a:gd name="connsiteY6" fmla="*/ 33297 h 80864"/>
                <a:gd name="connsiteX7" fmla="*/ 784842 w 784842"/>
                <a:gd name="connsiteY7" fmla="*/ 0 h 80864"/>
                <a:gd name="connsiteX0" fmla="*/ 0 w 799112"/>
                <a:gd name="connsiteY0" fmla="*/ 85621 h 85621"/>
                <a:gd name="connsiteX1" fmla="*/ 76106 w 799112"/>
                <a:gd name="connsiteY1" fmla="*/ 80864 h 85621"/>
                <a:gd name="connsiteX2" fmla="*/ 190265 w 799112"/>
                <a:gd name="connsiteY2" fmla="*/ 61837 h 85621"/>
                <a:gd name="connsiteX3" fmla="*/ 256858 w 799112"/>
                <a:gd name="connsiteY3" fmla="*/ 57081 h 85621"/>
                <a:gd name="connsiteX4" fmla="*/ 361503 w 799112"/>
                <a:gd name="connsiteY4" fmla="*/ 52324 h 85621"/>
                <a:gd name="connsiteX5" fmla="*/ 499445 w 799112"/>
                <a:gd name="connsiteY5" fmla="*/ 42810 h 85621"/>
                <a:gd name="connsiteX6" fmla="*/ 646900 w 799112"/>
                <a:gd name="connsiteY6" fmla="*/ 38054 h 85621"/>
                <a:gd name="connsiteX7" fmla="*/ 799112 w 799112"/>
                <a:gd name="connsiteY7" fmla="*/ 0 h 85621"/>
                <a:gd name="connsiteX0" fmla="*/ 0 w 803249"/>
                <a:gd name="connsiteY0" fmla="*/ 89758 h 89758"/>
                <a:gd name="connsiteX1" fmla="*/ 80243 w 803249"/>
                <a:gd name="connsiteY1" fmla="*/ 80864 h 89758"/>
                <a:gd name="connsiteX2" fmla="*/ 194402 w 803249"/>
                <a:gd name="connsiteY2" fmla="*/ 61837 h 89758"/>
                <a:gd name="connsiteX3" fmla="*/ 260995 w 803249"/>
                <a:gd name="connsiteY3" fmla="*/ 57081 h 89758"/>
                <a:gd name="connsiteX4" fmla="*/ 365640 w 803249"/>
                <a:gd name="connsiteY4" fmla="*/ 52324 h 89758"/>
                <a:gd name="connsiteX5" fmla="*/ 503582 w 803249"/>
                <a:gd name="connsiteY5" fmla="*/ 42810 h 89758"/>
                <a:gd name="connsiteX6" fmla="*/ 651037 w 803249"/>
                <a:gd name="connsiteY6" fmla="*/ 38054 h 89758"/>
                <a:gd name="connsiteX7" fmla="*/ 803249 w 803249"/>
                <a:gd name="connsiteY7" fmla="*/ 0 h 89758"/>
                <a:gd name="connsiteX0" fmla="*/ 0 w 850874"/>
                <a:gd name="connsiteY0" fmla="*/ 108808 h 108808"/>
                <a:gd name="connsiteX1" fmla="*/ 127868 w 850874"/>
                <a:gd name="connsiteY1" fmla="*/ 80864 h 108808"/>
                <a:gd name="connsiteX2" fmla="*/ 242027 w 850874"/>
                <a:gd name="connsiteY2" fmla="*/ 61837 h 108808"/>
                <a:gd name="connsiteX3" fmla="*/ 308620 w 850874"/>
                <a:gd name="connsiteY3" fmla="*/ 57081 h 108808"/>
                <a:gd name="connsiteX4" fmla="*/ 413265 w 850874"/>
                <a:gd name="connsiteY4" fmla="*/ 52324 h 108808"/>
                <a:gd name="connsiteX5" fmla="*/ 551207 w 850874"/>
                <a:gd name="connsiteY5" fmla="*/ 42810 h 108808"/>
                <a:gd name="connsiteX6" fmla="*/ 698662 w 850874"/>
                <a:gd name="connsiteY6" fmla="*/ 38054 h 108808"/>
                <a:gd name="connsiteX7" fmla="*/ 850874 w 850874"/>
                <a:gd name="connsiteY7" fmla="*/ 0 h 108808"/>
                <a:gd name="connsiteX0" fmla="*/ 0 w 873099"/>
                <a:gd name="connsiteY0" fmla="*/ 115158 h 115158"/>
                <a:gd name="connsiteX1" fmla="*/ 150093 w 873099"/>
                <a:gd name="connsiteY1" fmla="*/ 80864 h 115158"/>
                <a:gd name="connsiteX2" fmla="*/ 264252 w 873099"/>
                <a:gd name="connsiteY2" fmla="*/ 61837 h 115158"/>
                <a:gd name="connsiteX3" fmla="*/ 330845 w 873099"/>
                <a:gd name="connsiteY3" fmla="*/ 57081 h 115158"/>
                <a:gd name="connsiteX4" fmla="*/ 435490 w 873099"/>
                <a:gd name="connsiteY4" fmla="*/ 52324 h 115158"/>
                <a:gd name="connsiteX5" fmla="*/ 573432 w 873099"/>
                <a:gd name="connsiteY5" fmla="*/ 42810 h 115158"/>
                <a:gd name="connsiteX6" fmla="*/ 720887 w 873099"/>
                <a:gd name="connsiteY6" fmla="*/ 38054 h 115158"/>
                <a:gd name="connsiteX7" fmla="*/ 873099 w 873099"/>
                <a:gd name="connsiteY7" fmla="*/ 0 h 115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3099" h="115158">
                  <a:moveTo>
                    <a:pt x="0" y="115158"/>
                  </a:moveTo>
                  <a:cubicBezTo>
                    <a:pt x="26748" y="112193"/>
                    <a:pt x="123345" y="83829"/>
                    <a:pt x="150093" y="80864"/>
                  </a:cubicBezTo>
                  <a:cubicBezTo>
                    <a:pt x="188146" y="74522"/>
                    <a:pt x="234127" y="65801"/>
                    <a:pt x="264252" y="61837"/>
                  </a:cubicBezTo>
                  <a:cubicBezTo>
                    <a:pt x="294377" y="57873"/>
                    <a:pt x="308647" y="58666"/>
                    <a:pt x="330845" y="57081"/>
                  </a:cubicBezTo>
                  <a:lnTo>
                    <a:pt x="435490" y="52324"/>
                  </a:lnTo>
                  <a:lnTo>
                    <a:pt x="573432" y="42810"/>
                  </a:lnTo>
                  <a:lnTo>
                    <a:pt x="720887" y="38054"/>
                  </a:lnTo>
                  <a:lnTo>
                    <a:pt x="873099" y="0"/>
                  </a:lnTo>
                </a:path>
              </a:pathLst>
            </a:custGeom>
            <a:ln w="31750" cmpd="sng">
              <a:solidFill>
                <a:srgbClr val="A6A6A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Freeform 102"/>
            <p:cNvSpPr/>
            <p:nvPr/>
          </p:nvSpPr>
          <p:spPr>
            <a:xfrm>
              <a:off x="4143741" y="3234569"/>
              <a:ext cx="945838" cy="482821"/>
            </a:xfrm>
            <a:custGeom>
              <a:avLst/>
              <a:gdLst>
                <a:gd name="connsiteX0" fmla="*/ 0 w 894244"/>
                <a:gd name="connsiteY0" fmla="*/ 470915 h 470915"/>
                <a:gd name="connsiteX1" fmla="*/ 90376 w 894244"/>
                <a:gd name="connsiteY1" fmla="*/ 451888 h 470915"/>
                <a:gd name="connsiteX2" fmla="*/ 218805 w 894244"/>
                <a:gd name="connsiteY2" fmla="*/ 409078 h 470915"/>
                <a:gd name="connsiteX3" fmla="*/ 356747 w 894244"/>
                <a:gd name="connsiteY3" fmla="*/ 399565 h 470915"/>
                <a:gd name="connsiteX4" fmla="*/ 499445 w 894244"/>
                <a:gd name="connsiteY4" fmla="*/ 390051 h 470915"/>
                <a:gd name="connsiteX5" fmla="*/ 637387 w 894244"/>
                <a:gd name="connsiteY5" fmla="*/ 375781 h 470915"/>
                <a:gd name="connsiteX6" fmla="*/ 637387 w 894244"/>
                <a:gd name="connsiteY6" fmla="*/ 375781 h 470915"/>
                <a:gd name="connsiteX7" fmla="*/ 670683 w 894244"/>
                <a:gd name="connsiteY7" fmla="*/ 371024 h 470915"/>
                <a:gd name="connsiteX8" fmla="*/ 723006 w 894244"/>
                <a:gd name="connsiteY8" fmla="*/ 280647 h 470915"/>
                <a:gd name="connsiteX9" fmla="*/ 794355 w 894244"/>
                <a:gd name="connsiteY9" fmla="*/ 180755 h 470915"/>
                <a:gd name="connsiteX10" fmla="*/ 875218 w 894244"/>
                <a:gd name="connsiteY10" fmla="*/ 71351 h 470915"/>
                <a:gd name="connsiteX11" fmla="*/ 894244 w 894244"/>
                <a:gd name="connsiteY11" fmla="*/ 0 h 470915"/>
                <a:gd name="connsiteX0" fmla="*/ 0 w 945838"/>
                <a:gd name="connsiteY0" fmla="*/ 482821 h 482821"/>
                <a:gd name="connsiteX1" fmla="*/ 141970 w 945838"/>
                <a:gd name="connsiteY1" fmla="*/ 451888 h 482821"/>
                <a:gd name="connsiteX2" fmla="*/ 270399 w 945838"/>
                <a:gd name="connsiteY2" fmla="*/ 409078 h 482821"/>
                <a:gd name="connsiteX3" fmla="*/ 408341 w 945838"/>
                <a:gd name="connsiteY3" fmla="*/ 399565 h 482821"/>
                <a:gd name="connsiteX4" fmla="*/ 551039 w 945838"/>
                <a:gd name="connsiteY4" fmla="*/ 390051 h 482821"/>
                <a:gd name="connsiteX5" fmla="*/ 688981 w 945838"/>
                <a:gd name="connsiteY5" fmla="*/ 375781 h 482821"/>
                <a:gd name="connsiteX6" fmla="*/ 688981 w 945838"/>
                <a:gd name="connsiteY6" fmla="*/ 375781 h 482821"/>
                <a:gd name="connsiteX7" fmla="*/ 722277 w 945838"/>
                <a:gd name="connsiteY7" fmla="*/ 371024 h 482821"/>
                <a:gd name="connsiteX8" fmla="*/ 774600 w 945838"/>
                <a:gd name="connsiteY8" fmla="*/ 280647 h 482821"/>
                <a:gd name="connsiteX9" fmla="*/ 845949 w 945838"/>
                <a:gd name="connsiteY9" fmla="*/ 180755 h 482821"/>
                <a:gd name="connsiteX10" fmla="*/ 926812 w 945838"/>
                <a:gd name="connsiteY10" fmla="*/ 71351 h 482821"/>
                <a:gd name="connsiteX11" fmla="*/ 945838 w 945838"/>
                <a:gd name="connsiteY11" fmla="*/ 0 h 482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45838" h="482821">
                  <a:moveTo>
                    <a:pt x="0" y="482821"/>
                  </a:moveTo>
                  <a:lnTo>
                    <a:pt x="141970" y="451888"/>
                  </a:lnTo>
                  <a:lnTo>
                    <a:pt x="270399" y="409078"/>
                  </a:lnTo>
                  <a:lnTo>
                    <a:pt x="408341" y="399565"/>
                  </a:lnTo>
                  <a:lnTo>
                    <a:pt x="551039" y="390051"/>
                  </a:lnTo>
                  <a:lnTo>
                    <a:pt x="688981" y="375781"/>
                  </a:lnTo>
                  <a:lnTo>
                    <a:pt x="688981" y="375781"/>
                  </a:lnTo>
                  <a:lnTo>
                    <a:pt x="722277" y="371024"/>
                  </a:lnTo>
                  <a:lnTo>
                    <a:pt x="774600" y="280647"/>
                  </a:lnTo>
                  <a:lnTo>
                    <a:pt x="845949" y="180755"/>
                  </a:lnTo>
                  <a:lnTo>
                    <a:pt x="926812" y="71351"/>
                  </a:lnTo>
                  <a:lnTo>
                    <a:pt x="945838" y="0"/>
                  </a:lnTo>
                </a:path>
              </a:pathLst>
            </a:custGeom>
            <a:ln w="31750" cmpd="sng">
              <a:solidFill>
                <a:srgbClr val="A6A6A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5" name="Straight Connector 104"/>
            <p:cNvCxnSpPr/>
            <p:nvPr/>
          </p:nvCxnSpPr>
          <p:spPr>
            <a:xfrm>
              <a:off x="3298825" y="3768725"/>
              <a:ext cx="92075" cy="66675"/>
            </a:xfrm>
            <a:prstGeom prst="line">
              <a:avLst/>
            </a:prstGeom>
            <a:ln w="22860">
              <a:solidFill>
                <a:srgbClr val="F92B2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>
              <a:off x="4152900" y="3651250"/>
              <a:ext cx="66675" cy="114300"/>
            </a:xfrm>
            <a:prstGeom prst="line">
              <a:avLst/>
            </a:prstGeom>
            <a:ln w="22860">
              <a:solidFill>
                <a:srgbClr val="46983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44567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/>
          <p:cNvSpPr txBox="1">
            <a:spLocks/>
          </p:cNvSpPr>
          <p:nvPr/>
        </p:nvSpPr>
        <p:spPr>
          <a:xfrm>
            <a:off x="76200" y="1143000"/>
            <a:ext cx="9067800" cy="6705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latin typeface="Arial"/>
              <a:cs typeface="Arial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-1" t="40552" r="24398" b="41581"/>
          <a:stretch/>
        </p:blipFill>
        <p:spPr>
          <a:xfrm>
            <a:off x="0" y="0"/>
            <a:ext cx="9144000" cy="701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91" name="TextBox 90"/>
          <p:cNvSpPr txBox="1"/>
          <p:nvPr/>
        </p:nvSpPr>
        <p:spPr>
          <a:xfrm>
            <a:off x="6182961" y="868709"/>
            <a:ext cx="28575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u="sng" dirty="0" smtClean="0">
                <a:latin typeface="Arial"/>
                <a:cs typeface="Arial"/>
              </a:rPr>
              <a:t>Criteria:</a:t>
            </a:r>
            <a:endParaRPr lang="en-US" sz="2200" b="1" u="sng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107" name="Group 106"/>
          <p:cNvGrpSpPr/>
          <p:nvPr/>
        </p:nvGrpSpPr>
        <p:grpSpPr>
          <a:xfrm>
            <a:off x="0" y="768706"/>
            <a:ext cx="6200287" cy="5431471"/>
            <a:chOff x="0" y="853999"/>
            <a:chExt cx="6200287" cy="5431471"/>
          </a:xfrm>
        </p:grpSpPr>
        <p:pic>
          <p:nvPicPr>
            <p:cNvPr id="108" name="Picture 107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1" y="1117600"/>
              <a:ext cx="6075420" cy="4551067"/>
            </a:xfrm>
            <a:prstGeom prst="rect">
              <a:avLst/>
            </a:prstGeom>
          </p:spPr>
        </p:pic>
        <p:pic>
          <p:nvPicPr>
            <p:cNvPr id="109" name="Picture 108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1113691"/>
              <a:ext cx="6076462" cy="4545429"/>
            </a:xfrm>
            <a:prstGeom prst="rect">
              <a:avLst/>
            </a:prstGeom>
          </p:spPr>
        </p:pic>
        <p:grpSp>
          <p:nvGrpSpPr>
            <p:cNvPr id="110" name="Group 109"/>
            <p:cNvGrpSpPr/>
            <p:nvPr/>
          </p:nvGrpSpPr>
          <p:grpSpPr>
            <a:xfrm>
              <a:off x="1721894" y="1407989"/>
              <a:ext cx="3547930" cy="4109805"/>
              <a:chOff x="1721894" y="1407989"/>
              <a:chExt cx="3547930" cy="4109805"/>
            </a:xfrm>
          </p:grpSpPr>
          <p:sp>
            <p:nvSpPr>
              <p:cNvPr id="159" name="Rectangle 158"/>
              <p:cNvSpPr/>
              <p:nvPr/>
            </p:nvSpPr>
            <p:spPr>
              <a:xfrm>
                <a:off x="2568573" y="1407989"/>
                <a:ext cx="2701251" cy="4109805"/>
              </a:xfrm>
              <a:prstGeom prst="rect">
                <a:avLst/>
              </a:prstGeom>
              <a:solidFill>
                <a:srgbClr val="F57677">
                  <a:alpha val="3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Rectangle 159"/>
              <p:cNvSpPr/>
              <p:nvPr/>
            </p:nvSpPr>
            <p:spPr>
              <a:xfrm>
                <a:off x="1721894" y="1408122"/>
                <a:ext cx="432853" cy="4109672"/>
              </a:xfrm>
              <a:prstGeom prst="rect">
                <a:avLst/>
              </a:prstGeom>
              <a:solidFill>
                <a:srgbClr val="28A726">
                  <a:alpha val="26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Rectangle 160"/>
              <p:cNvSpPr/>
              <p:nvPr/>
            </p:nvSpPr>
            <p:spPr>
              <a:xfrm>
                <a:off x="2154747" y="1407989"/>
                <a:ext cx="413826" cy="4109805"/>
              </a:xfrm>
              <a:prstGeom prst="rect">
                <a:avLst/>
              </a:prstGeom>
              <a:solidFill>
                <a:srgbClr val="3366FF">
                  <a:alpha val="33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1" name="Group 110"/>
            <p:cNvGrpSpPr/>
            <p:nvPr/>
          </p:nvGrpSpPr>
          <p:grpSpPr>
            <a:xfrm>
              <a:off x="111895" y="5435762"/>
              <a:ext cx="5745859" cy="849708"/>
              <a:chOff x="111895" y="5435762"/>
              <a:chExt cx="5745859" cy="849708"/>
            </a:xfrm>
          </p:grpSpPr>
          <p:sp>
            <p:nvSpPr>
              <p:cNvPr id="126" name="Rectangle 125"/>
              <p:cNvSpPr/>
              <p:nvPr/>
            </p:nvSpPr>
            <p:spPr>
              <a:xfrm>
                <a:off x="111895" y="5561372"/>
                <a:ext cx="5745859" cy="4769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TextBox 126"/>
              <p:cNvSpPr txBox="1"/>
              <p:nvPr/>
            </p:nvSpPr>
            <p:spPr>
              <a:xfrm rot="16200000">
                <a:off x="1585924" y="5715860"/>
                <a:ext cx="676616" cy="292388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300" dirty="0" smtClean="0">
                    <a:latin typeface="Arial"/>
                    <a:cs typeface="Arial"/>
                  </a:rPr>
                  <a:t>8 Nov</a:t>
                </a:r>
                <a:endParaRPr lang="en-US" sz="1300" dirty="0">
                  <a:latin typeface="Arial"/>
                  <a:cs typeface="Arial"/>
                </a:endParaRPr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 rot="16200000">
                <a:off x="3227645" y="5744188"/>
                <a:ext cx="733277" cy="292388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300" dirty="0" smtClean="0">
                    <a:latin typeface="Arial"/>
                    <a:cs typeface="Arial"/>
                  </a:rPr>
                  <a:t>10 Nov</a:t>
                </a:r>
                <a:endParaRPr lang="en-US" sz="1300" dirty="0">
                  <a:latin typeface="Arial"/>
                  <a:cs typeface="Arial"/>
                </a:endParaRPr>
              </a:p>
            </p:txBody>
          </p:sp>
          <p:sp>
            <p:nvSpPr>
              <p:cNvPr id="129" name="TextBox 128"/>
              <p:cNvSpPr txBox="1"/>
              <p:nvPr/>
            </p:nvSpPr>
            <p:spPr>
              <a:xfrm rot="16200000">
                <a:off x="750474" y="5715589"/>
                <a:ext cx="676616" cy="292388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300" dirty="0">
                    <a:latin typeface="Arial"/>
                    <a:cs typeface="Arial"/>
                  </a:rPr>
                  <a:t>7</a:t>
                </a:r>
                <a:r>
                  <a:rPr lang="en-US" sz="1300" dirty="0" smtClean="0">
                    <a:latin typeface="Arial"/>
                    <a:cs typeface="Arial"/>
                  </a:rPr>
                  <a:t> Nov</a:t>
                </a:r>
                <a:endParaRPr lang="en-US" sz="1300" dirty="0">
                  <a:latin typeface="Arial"/>
                  <a:cs typeface="Arial"/>
                </a:endParaRPr>
              </a:p>
            </p:txBody>
          </p:sp>
          <p:sp>
            <p:nvSpPr>
              <p:cNvPr id="130" name="TextBox 129"/>
              <p:cNvSpPr txBox="1"/>
              <p:nvPr/>
            </p:nvSpPr>
            <p:spPr>
              <a:xfrm rot="16200000">
                <a:off x="2410516" y="5715320"/>
                <a:ext cx="676616" cy="292388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300" dirty="0" smtClean="0">
                    <a:latin typeface="Arial"/>
                    <a:cs typeface="Arial"/>
                  </a:rPr>
                  <a:t>9 Nov</a:t>
                </a:r>
                <a:endParaRPr lang="en-US" sz="1300" dirty="0">
                  <a:latin typeface="Arial"/>
                  <a:cs typeface="Arial"/>
                </a:endParaRPr>
              </a:p>
            </p:txBody>
          </p:sp>
          <p:sp>
            <p:nvSpPr>
              <p:cNvPr id="131" name="TextBox 130"/>
              <p:cNvSpPr txBox="1"/>
              <p:nvPr/>
            </p:nvSpPr>
            <p:spPr>
              <a:xfrm rot="16200000">
                <a:off x="4043013" y="5758277"/>
                <a:ext cx="761998" cy="292388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300" dirty="0" smtClean="0">
                    <a:latin typeface="Arial"/>
                    <a:cs typeface="Arial"/>
                  </a:rPr>
                  <a:t>11 Nov</a:t>
                </a:r>
                <a:endParaRPr lang="en-US" sz="1300" dirty="0">
                  <a:latin typeface="Arial"/>
                  <a:cs typeface="Arial"/>
                </a:endParaRPr>
              </a:p>
            </p:txBody>
          </p:sp>
          <p:sp>
            <p:nvSpPr>
              <p:cNvPr id="132" name="TextBox 131"/>
              <p:cNvSpPr txBox="1"/>
              <p:nvPr/>
            </p:nvSpPr>
            <p:spPr>
              <a:xfrm rot="16200000">
                <a:off x="4874357" y="5756821"/>
                <a:ext cx="761998" cy="292388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300" dirty="0" smtClean="0">
                    <a:latin typeface="Arial"/>
                    <a:cs typeface="Arial"/>
                  </a:rPr>
                  <a:t>12 Nov</a:t>
                </a:r>
                <a:endParaRPr lang="en-US" sz="1300" dirty="0">
                  <a:latin typeface="Arial"/>
                  <a:cs typeface="Arial"/>
                </a:endParaRPr>
              </a:p>
            </p:txBody>
          </p:sp>
          <p:cxnSp>
            <p:nvCxnSpPr>
              <p:cNvPr id="133" name="Straight Connector 132"/>
              <p:cNvCxnSpPr/>
              <p:nvPr/>
            </p:nvCxnSpPr>
            <p:spPr>
              <a:xfrm>
                <a:off x="1103253" y="5441509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>
              <a:xfrm>
                <a:off x="1936888" y="5440630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/>
              <p:nvPr/>
            </p:nvCxnSpPr>
            <p:spPr>
              <a:xfrm>
                <a:off x="2769074" y="5439758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/>
              <p:cNvCxnSpPr/>
              <p:nvPr/>
            </p:nvCxnSpPr>
            <p:spPr>
              <a:xfrm>
                <a:off x="3604094" y="5440627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/>
              <p:cNvCxnSpPr/>
              <p:nvPr/>
            </p:nvCxnSpPr>
            <p:spPr>
              <a:xfrm>
                <a:off x="4437729" y="5439748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/>
              <p:cNvCxnSpPr/>
              <p:nvPr/>
            </p:nvCxnSpPr>
            <p:spPr>
              <a:xfrm>
                <a:off x="5268910" y="5438876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/>
              <p:cNvCxnSpPr/>
              <p:nvPr/>
            </p:nvCxnSpPr>
            <p:spPr>
              <a:xfrm>
                <a:off x="491090" y="5444875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/>
              <p:cNvCxnSpPr/>
              <p:nvPr/>
            </p:nvCxnSpPr>
            <p:spPr>
              <a:xfrm>
                <a:off x="1324724" y="5443995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/>
              <p:cNvCxnSpPr/>
              <p:nvPr/>
            </p:nvCxnSpPr>
            <p:spPr>
              <a:xfrm>
                <a:off x="2156910" y="5443123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/>
              <p:cNvCxnSpPr/>
              <p:nvPr/>
            </p:nvCxnSpPr>
            <p:spPr>
              <a:xfrm>
                <a:off x="2991930" y="5443992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/>
              <p:cNvCxnSpPr/>
              <p:nvPr/>
            </p:nvCxnSpPr>
            <p:spPr>
              <a:xfrm>
                <a:off x="3825565" y="5443113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/>
              <p:cNvCxnSpPr/>
              <p:nvPr/>
            </p:nvCxnSpPr>
            <p:spPr>
              <a:xfrm>
                <a:off x="4656746" y="5442241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/>
              <p:cNvCxnSpPr/>
              <p:nvPr/>
            </p:nvCxnSpPr>
            <p:spPr>
              <a:xfrm>
                <a:off x="889706" y="5441771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/>
              <p:cNvCxnSpPr/>
              <p:nvPr/>
            </p:nvCxnSpPr>
            <p:spPr>
              <a:xfrm>
                <a:off x="1723340" y="5440891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/>
              <p:cNvCxnSpPr/>
              <p:nvPr/>
            </p:nvCxnSpPr>
            <p:spPr>
              <a:xfrm>
                <a:off x="2565004" y="5440019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/>
              <p:cNvCxnSpPr/>
              <p:nvPr/>
            </p:nvCxnSpPr>
            <p:spPr>
              <a:xfrm>
                <a:off x="3390546" y="5440888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/>
              <p:cNvCxnSpPr/>
              <p:nvPr/>
            </p:nvCxnSpPr>
            <p:spPr>
              <a:xfrm>
                <a:off x="4224181" y="5440009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/>
              <p:cNvCxnSpPr/>
              <p:nvPr/>
            </p:nvCxnSpPr>
            <p:spPr>
              <a:xfrm>
                <a:off x="5055362" y="5439137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/>
              <p:cNvCxnSpPr/>
              <p:nvPr/>
            </p:nvCxnSpPr>
            <p:spPr>
              <a:xfrm>
                <a:off x="688846" y="5441761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/>
              <p:cNvCxnSpPr/>
              <p:nvPr/>
            </p:nvCxnSpPr>
            <p:spPr>
              <a:xfrm>
                <a:off x="1522480" y="5440881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/>
              <p:cNvCxnSpPr/>
              <p:nvPr/>
            </p:nvCxnSpPr>
            <p:spPr>
              <a:xfrm>
                <a:off x="2354666" y="5440009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/>
              <p:cNvCxnSpPr/>
              <p:nvPr/>
            </p:nvCxnSpPr>
            <p:spPr>
              <a:xfrm>
                <a:off x="3189686" y="5440878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/>
              <p:cNvCxnSpPr/>
              <p:nvPr/>
            </p:nvCxnSpPr>
            <p:spPr>
              <a:xfrm>
                <a:off x="4023321" y="5439999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/>
              <p:cNvCxnSpPr/>
              <p:nvPr/>
            </p:nvCxnSpPr>
            <p:spPr>
              <a:xfrm>
                <a:off x="4854502" y="5439127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/>
              <p:cNvCxnSpPr/>
              <p:nvPr/>
            </p:nvCxnSpPr>
            <p:spPr>
              <a:xfrm>
                <a:off x="5686963" y="5435762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/>
              <p:cNvCxnSpPr/>
              <p:nvPr/>
            </p:nvCxnSpPr>
            <p:spPr>
              <a:xfrm>
                <a:off x="5486373" y="5436023"/>
                <a:ext cx="0" cy="13715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2" name="Group 111"/>
            <p:cNvGrpSpPr/>
            <p:nvPr/>
          </p:nvGrpSpPr>
          <p:grpSpPr>
            <a:xfrm>
              <a:off x="1" y="853999"/>
              <a:ext cx="6200286" cy="3638232"/>
              <a:chOff x="1" y="853999"/>
              <a:chExt cx="6200286" cy="3638232"/>
            </a:xfrm>
          </p:grpSpPr>
          <p:sp>
            <p:nvSpPr>
              <p:cNvPr id="121" name="Rectangle 120"/>
              <p:cNvSpPr/>
              <p:nvPr/>
            </p:nvSpPr>
            <p:spPr>
              <a:xfrm>
                <a:off x="667804" y="853999"/>
                <a:ext cx="4784111" cy="5100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TextBox 122"/>
              <p:cNvSpPr txBox="1"/>
              <p:nvPr/>
            </p:nvSpPr>
            <p:spPr>
              <a:xfrm rot="5400000">
                <a:off x="5013463" y="3305407"/>
                <a:ext cx="2050483" cy="323165"/>
              </a:xfrm>
              <a:prstGeom prst="rect">
                <a:avLst/>
              </a:prstGeom>
              <a:solidFill>
                <a:srgbClr val="FFFFFF"/>
              </a:solidFill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00" dirty="0" smtClean="0">
                    <a:latin typeface="Arial"/>
                    <a:cs typeface="Arial"/>
                  </a:rPr>
                  <a:t> PV3/PV2</a:t>
                </a:r>
                <a:endParaRPr lang="en-US" sz="1500" dirty="0">
                  <a:latin typeface="Arial"/>
                  <a:cs typeface="Arial"/>
                </a:endParaRPr>
              </a:p>
            </p:txBody>
          </p:sp>
          <p:sp>
            <p:nvSpPr>
              <p:cNvPr id="124" name="Rectangle 123"/>
              <p:cNvSpPr/>
              <p:nvPr/>
            </p:nvSpPr>
            <p:spPr>
              <a:xfrm>
                <a:off x="1" y="2919004"/>
                <a:ext cx="199039" cy="8908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TextBox 124"/>
              <p:cNvSpPr txBox="1"/>
              <p:nvPr/>
            </p:nvSpPr>
            <p:spPr>
              <a:xfrm rot="16200000">
                <a:off x="-271976" y="3357349"/>
                <a:ext cx="829205" cy="276999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>
                    <a:latin typeface="Arial"/>
                    <a:cs typeface="Arial"/>
                  </a:rPr>
                  <a:t>PVU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</p:grpSp>
      </p:grpSp>
      <p:sp>
        <p:nvSpPr>
          <p:cNvPr id="69" name="TextBox 68"/>
          <p:cNvSpPr txBox="1"/>
          <p:nvPr/>
        </p:nvSpPr>
        <p:spPr>
          <a:xfrm>
            <a:off x="304799" y="-208240"/>
            <a:ext cx="86958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/>
            </a:r>
            <a:br>
              <a:rPr lang="en-US" sz="1500" b="1" dirty="0" smtClean="0"/>
            </a:br>
            <a:r>
              <a:rPr lang="en-US" sz="3300" b="1" dirty="0" smtClean="0">
                <a:latin typeface="Arial" pitchFamily="34" charset="0"/>
                <a:cs typeface="Arial" pitchFamily="34" charset="0"/>
              </a:rPr>
              <a:t>STC Identification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439639" y="4825332"/>
            <a:ext cx="2571440" cy="515070"/>
            <a:chOff x="6481109" y="6136457"/>
            <a:chExt cx="2571440" cy="515070"/>
          </a:xfrm>
        </p:grpSpPr>
        <p:sp>
          <p:nvSpPr>
            <p:cNvPr id="84" name="5-Point Star 83"/>
            <p:cNvSpPr/>
            <p:nvPr/>
          </p:nvSpPr>
          <p:spPr>
            <a:xfrm>
              <a:off x="6590948" y="6226142"/>
              <a:ext cx="304800" cy="304800"/>
            </a:xfrm>
            <a:prstGeom prst="star5">
              <a:avLst/>
            </a:prstGeom>
            <a:solidFill>
              <a:srgbClr val="FA3AE9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28575" cmpd="sng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6912743" y="6199892"/>
              <a:ext cx="21398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"/>
                  <a:cs typeface="Arial"/>
                </a:rPr>
                <a:t>= STC </a:t>
              </a:r>
              <a:r>
                <a:rPr lang="en-US" dirty="0">
                  <a:latin typeface="Arial"/>
                  <a:cs typeface="Arial"/>
                </a:rPr>
                <a:t>i</a:t>
              </a:r>
              <a:r>
                <a:rPr lang="en-US" dirty="0" smtClean="0">
                  <a:latin typeface="Arial"/>
                  <a:cs typeface="Arial"/>
                </a:rPr>
                <a:t>dentified</a:t>
              </a: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6481109" y="6136457"/>
              <a:ext cx="2279591" cy="515070"/>
            </a:xfrm>
            <a:prstGeom prst="rect">
              <a:avLst/>
            </a:prstGeom>
            <a:noFill/>
            <a:ln w="635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3" name="Content Placeholder 2"/>
          <p:cNvSpPr txBox="1">
            <a:spLocks/>
          </p:cNvSpPr>
          <p:nvPr/>
        </p:nvSpPr>
        <p:spPr>
          <a:xfrm>
            <a:off x="6334279" y="1366606"/>
            <a:ext cx="2850501" cy="31713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-182880"/>
            <a:r>
              <a:rPr lang="en-US" sz="1800" b="1" dirty="0">
                <a:solidFill>
                  <a:srgbClr val="28A726"/>
                </a:solidFill>
                <a:latin typeface="Arial" pitchFamily="34" charset="0"/>
                <a:cs typeface="Arial" pitchFamily="34" charset="0"/>
              </a:rPr>
              <a:t>PV3</a:t>
            </a:r>
            <a:r>
              <a:rPr 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&gt; 0 and </a:t>
            </a:r>
            <a:r>
              <a:rPr lang="en-US" sz="1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PV2</a:t>
            </a:r>
            <a:r>
              <a:rPr 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&gt; 0 </a:t>
            </a:r>
            <a:br>
              <a:rPr 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at t 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=</a:t>
            </a:r>
            <a:r>
              <a:rPr 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>
                <a:latin typeface="Arial"/>
                <a:cs typeface="Arial"/>
              </a:rPr>
              <a:t>t</a:t>
            </a:r>
            <a:r>
              <a:rPr lang="en-US" sz="1800" baseline="-25000" dirty="0">
                <a:latin typeface="Arial"/>
                <a:cs typeface="Arial"/>
              </a:rPr>
              <a:t>0</a:t>
            </a:r>
            <a:r>
              <a:rPr lang="en-US" sz="1100" baseline="-25000" dirty="0">
                <a:latin typeface="Arial"/>
                <a:cs typeface="Arial"/>
              </a:rPr>
              <a:t> </a:t>
            </a:r>
            <a:endParaRPr lang="en-US" sz="11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182880" indent="-182880"/>
            <a:endParaRPr lang="en-US" sz="13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182880" indent="-182880"/>
            <a:r>
              <a:rPr lang="en-US" sz="1800" b="1" dirty="0">
                <a:solidFill>
                  <a:srgbClr val="28A726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en-US" sz="1800" b="1" dirty="0" smtClean="0">
                <a:solidFill>
                  <a:srgbClr val="28A726"/>
                </a:solidFill>
                <a:latin typeface="Arial" pitchFamily="34" charset="0"/>
                <a:cs typeface="Arial" pitchFamily="34" charset="0"/>
              </a:rPr>
              <a:t>(PV3)/</a:t>
            </a:r>
            <a:r>
              <a:rPr lang="en-US" sz="1800" b="1" dirty="0" err="1" smtClean="0">
                <a:solidFill>
                  <a:srgbClr val="28A726"/>
                </a:solidFill>
                <a:latin typeface="Arial" pitchFamily="34" charset="0"/>
                <a:cs typeface="Arial" pitchFamily="34" charset="0"/>
              </a:rPr>
              <a:t>dt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&lt; 0 at </a:t>
            </a:r>
            <a:br>
              <a:rPr 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 = </a:t>
            </a:r>
            <a:r>
              <a:rPr lang="en-US" sz="1800" dirty="0">
                <a:latin typeface="Arial"/>
                <a:cs typeface="Arial"/>
              </a:rPr>
              <a:t>t</a:t>
            </a:r>
            <a:r>
              <a:rPr lang="en-US" sz="1800" baseline="-25000" dirty="0">
                <a:latin typeface="Arial"/>
                <a:cs typeface="Arial"/>
              </a:rPr>
              <a:t>0 </a:t>
            </a:r>
            <a:r>
              <a:rPr lang="en-US" sz="1800" dirty="0">
                <a:latin typeface="Arial"/>
                <a:cs typeface="Arial"/>
              </a:rPr>
              <a:t>+ 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6 h</a:t>
            </a:r>
            <a:r>
              <a:rPr 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and </a:t>
            </a:r>
            <a:r>
              <a:rPr lang="en-US" sz="1800" dirty="0">
                <a:latin typeface="Arial"/>
                <a:cs typeface="Arial"/>
              </a:rPr>
              <a:t>t</a:t>
            </a:r>
            <a:r>
              <a:rPr lang="en-US" sz="1800" baseline="-25000" dirty="0">
                <a:latin typeface="Arial"/>
                <a:cs typeface="Arial"/>
              </a:rPr>
              <a:t>0 </a:t>
            </a:r>
            <a:r>
              <a:rPr lang="en-US" sz="1800" dirty="0">
                <a:latin typeface="Arial"/>
                <a:cs typeface="Arial"/>
              </a:rPr>
              <a:t>+ 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12 h</a:t>
            </a:r>
            <a:endParaRPr lang="en-US" sz="11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182880" indent="-182880"/>
            <a:endParaRPr lang="en-US" sz="13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182880" indent="-182880"/>
            <a:r>
              <a:rPr lang="en-US" sz="1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en-US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(PV3</a:t>
            </a:r>
            <a:r>
              <a:rPr lang="en-US" sz="1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PV2)/</a:t>
            </a:r>
            <a:r>
              <a:rPr lang="en-US" sz="1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dt</a:t>
            </a:r>
            <a:r>
              <a:rPr lang="en-US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&lt; 0 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at </a:t>
            </a:r>
            <a:b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1800" dirty="0" smtClean="0">
                <a:latin typeface="Arial"/>
                <a:cs typeface="Arial"/>
              </a:rPr>
              <a:t>t </a:t>
            </a:r>
            <a:r>
              <a:rPr lang="en-US" sz="1800" dirty="0">
                <a:latin typeface="Arial"/>
                <a:cs typeface="Arial"/>
              </a:rPr>
              <a:t>= t</a:t>
            </a:r>
            <a:r>
              <a:rPr lang="en-US" sz="1800" baseline="-25000" dirty="0">
                <a:latin typeface="Arial"/>
                <a:cs typeface="Arial"/>
              </a:rPr>
              <a:t>0 </a:t>
            </a:r>
            <a:r>
              <a:rPr lang="en-US" sz="1800" dirty="0">
                <a:latin typeface="Arial"/>
                <a:cs typeface="Arial"/>
              </a:rPr>
              <a:t>and t</a:t>
            </a:r>
            <a:r>
              <a:rPr lang="en-US" sz="1800" baseline="-25000" dirty="0">
                <a:latin typeface="Arial"/>
                <a:cs typeface="Arial"/>
              </a:rPr>
              <a:t>0 </a:t>
            </a:r>
            <a:r>
              <a:rPr lang="en-US" sz="1800" dirty="0">
                <a:latin typeface="Arial"/>
                <a:cs typeface="Arial"/>
              </a:rPr>
              <a:t>+ 6 h</a:t>
            </a:r>
            <a:endParaRPr lang="en-US" sz="18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182880" indent="-182880"/>
            <a:endParaRPr lang="en-US" sz="13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182880" indent="-182880"/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Not classified by NHC as a TS</a:t>
            </a:r>
            <a:r>
              <a:rPr lang="en-US" sz="18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at t = t</a:t>
            </a:r>
            <a:r>
              <a:rPr lang="en-US" sz="1800" baseline="-25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0</a:t>
            </a:r>
            <a:endParaRPr lang="en-US" sz="2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3" name="Straight Connector 82"/>
          <p:cNvCxnSpPr/>
          <p:nvPr/>
        </p:nvCxnSpPr>
        <p:spPr>
          <a:xfrm>
            <a:off x="689227" y="5420457"/>
            <a:ext cx="1664208" cy="0"/>
          </a:xfrm>
          <a:prstGeom prst="line">
            <a:avLst/>
          </a:prstGeom>
          <a:ln w="38100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4" name="TextBox 103"/>
          <p:cNvSpPr txBox="1"/>
          <p:nvPr/>
        </p:nvSpPr>
        <p:spPr>
          <a:xfrm>
            <a:off x="492643" y="4981797"/>
            <a:ext cx="538622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Arial"/>
                <a:cs typeface="Arial"/>
              </a:rPr>
              <a:t>      </a:t>
            </a:r>
            <a:r>
              <a:rPr lang="en-US" sz="1500" dirty="0" smtClean="0">
                <a:solidFill>
                  <a:srgbClr val="696969"/>
                </a:solidFill>
                <a:latin typeface="Arial"/>
                <a:cs typeface="Arial"/>
              </a:rPr>
              <a:t> EX     </a:t>
            </a:r>
            <a:r>
              <a:rPr lang="en-US" sz="800" dirty="0" smtClean="0">
                <a:solidFill>
                  <a:srgbClr val="696969"/>
                </a:solidFill>
                <a:latin typeface="Arial"/>
                <a:cs typeface="Arial"/>
              </a:rPr>
              <a:t>            </a:t>
            </a:r>
            <a:r>
              <a:rPr lang="en-US" sz="1500" dirty="0" smtClean="0">
                <a:solidFill>
                  <a:srgbClr val="696969"/>
                </a:solidFill>
                <a:latin typeface="Arial"/>
                <a:cs typeface="Arial"/>
              </a:rPr>
              <a:t>LO</a:t>
            </a:r>
            <a:r>
              <a:rPr lang="en-US" sz="600" dirty="0" smtClean="0">
                <a:solidFill>
                  <a:srgbClr val="696969"/>
                </a:solidFill>
                <a:latin typeface="Arial"/>
                <a:cs typeface="Arial"/>
              </a:rPr>
              <a:t>        </a:t>
            </a:r>
            <a:r>
              <a:rPr lang="en-US" sz="1500" dirty="0" smtClean="0">
                <a:solidFill>
                  <a:srgbClr val="696969"/>
                </a:solidFill>
                <a:latin typeface="Arial"/>
                <a:cs typeface="Arial"/>
              </a:rPr>
              <a:t>SS                  </a:t>
            </a:r>
            <a:r>
              <a:rPr lang="en-US" sz="600" dirty="0" smtClean="0">
                <a:solidFill>
                  <a:srgbClr val="696969"/>
                </a:solidFill>
                <a:latin typeface="Arial"/>
                <a:cs typeface="Arial"/>
              </a:rPr>
              <a:t>                 </a:t>
            </a:r>
            <a:r>
              <a:rPr lang="en-US" sz="1500" dirty="0" smtClean="0">
                <a:solidFill>
                  <a:srgbClr val="696969"/>
                </a:solidFill>
                <a:latin typeface="Arial"/>
                <a:cs typeface="Arial"/>
              </a:rPr>
              <a:t>TS                  </a:t>
            </a:r>
            <a:r>
              <a:rPr lang="en-US" sz="800" dirty="0" smtClean="0">
                <a:solidFill>
                  <a:srgbClr val="696969"/>
                </a:solidFill>
                <a:latin typeface="Arial"/>
                <a:cs typeface="Arial"/>
              </a:rPr>
              <a:t>            </a:t>
            </a:r>
            <a:r>
              <a:rPr lang="en-US" sz="1500" dirty="0" smtClean="0">
                <a:solidFill>
                  <a:srgbClr val="696969"/>
                </a:solidFill>
                <a:latin typeface="Arial"/>
                <a:cs typeface="Arial"/>
              </a:rPr>
              <a:t>EX</a:t>
            </a:r>
          </a:p>
        </p:txBody>
      </p:sp>
      <p:sp>
        <p:nvSpPr>
          <p:cNvPr id="102" name="Oval 101"/>
          <p:cNvSpPr/>
          <p:nvPr/>
        </p:nvSpPr>
        <p:spPr>
          <a:xfrm>
            <a:off x="6433208" y="1535761"/>
            <a:ext cx="62332" cy="596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6432544" y="2361384"/>
            <a:ext cx="62332" cy="596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6431880" y="3212295"/>
            <a:ext cx="62332" cy="596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Oval 165"/>
          <p:cNvSpPr/>
          <p:nvPr/>
        </p:nvSpPr>
        <p:spPr>
          <a:xfrm>
            <a:off x="6431216" y="4052626"/>
            <a:ext cx="62332" cy="596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extBox 79"/>
          <p:cNvSpPr txBox="1"/>
          <p:nvPr/>
        </p:nvSpPr>
        <p:spPr>
          <a:xfrm>
            <a:off x="526682" y="2663555"/>
            <a:ext cx="829205" cy="323165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solidFill>
                  <a:srgbClr val="FF0000"/>
                </a:solidFill>
                <a:latin typeface="Arial"/>
                <a:cs typeface="Arial"/>
              </a:rPr>
              <a:t>PV3</a:t>
            </a:r>
            <a:endParaRPr lang="en-US" sz="15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529379" y="2875722"/>
            <a:ext cx="829205" cy="323165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solidFill>
                  <a:srgbClr val="FF0000"/>
                </a:solidFill>
                <a:latin typeface="Arial"/>
                <a:cs typeface="Arial"/>
              </a:rPr>
              <a:t>PV2</a:t>
            </a:r>
            <a:endParaRPr lang="en-US" sz="15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82" name="Straight Connector 81"/>
          <p:cNvCxnSpPr/>
          <p:nvPr/>
        </p:nvCxnSpPr>
        <p:spPr>
          <a:xfrm flipH="1">
            <a:off x="731964" y="2936065"/>
            <a:ext cx="403412" cy="0"/>
          </a:xfrm>
          <a:prstGeom prst="line">
            <a:avLst/>
          </a:prstGeom>
          <a:ln w="190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529752" y="3313807"/>
            <a:ext cx="829205" cy="293786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PV2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525270" y="3845747"/>
            <a:ext cx="829205" cy="323165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PV1</a:t>
            </a:r>
            <a:endParaRPr lang="en-US" sz="15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526763" y="1759075"/>
            <a:ext cx="829205" cy="323165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solidFill>
                  <a:srgbClr val="239B23"/>
                </a:solidFill>
                <a:latin typeface="Arial"/>
                <a:cs typeface="Arial"/>
              </a:rPr>
              <a:t>PV3</a:t>
            </a:r>
            <a:endParaRPr lang="en-US" sz="1500" dirty="0">
              <a:solidFill>
                <a:srgbClr val="239B23"/>
              </a:solidFill>
              <a:latin typeface="Arial"/>
              <a:cs typeface="Arial"/>
            </a:endParaRPr>
          </a:p>
        </p:txBody>
      </p:sp>
      <p:grpSp>
        <p:nvGrpSpPr>
          <p:cNvPr id="87" name="Group 86"/>
          <p:cNvGrpSpPr/>
          <p:nvPr/>
        </p:nvGrpSpPr>
        <p:grpSpPr>
          <a:xfrm>
            <a:off x="673727" y="6047520"/>
            <a:ext cx="5500301" cy="1011429"/>
            <a:chOff x="673727" y="6047520"/>
            <a:chExt cx="5500301" cy="1011429"/>
          </a:xfrm>
        </p:grpSpPr>
        <p:sp>
          <p:nvSpPr>
            <p:cNvPr id="89" name="Rectangle 88"/>
            <p:cNvSpPr/>
            <p:nvPr/>
          </p:nvSpPr>
          <p:spPr>
            <a:xfrm>
              <a:off x="815114" y="6435077"/>
              <a:ext cx="502339" cy="255887"/>
            </a:xfrm>
            <a:prstGeom prst="rect">
              <a:avLst/>
            </a:prstGeom>
            <a:solidFill>
              <a:srgbClr val="008000">
                <a:alpha val="22000"/>
              </a:srgbClr>
            </a:solid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3033746" y="6435840"/>
              <a:ext cx="502339" cy="255887"/>
            </a:xfrm>
            <a:prstGeom prst="rect">
              <a:avLst/>
            </a:prstGeom>
            <a:solidFill>
              <a:srgbClr val="FF0000">
                <a:alpha val="19000"/>
              </a:srgbClr>
            </a:solid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3034497" y="6141970"/>
              <a:ext cx="502339" cy="255887"/>
            </a:xfrm>
            <a:prstGeom prst="rect">
              <a:avLst/>
            </a:prstGeom>
            <a:solidFill>
              <a:srgbClr val="0000FF">
                <a:alpha val="20000"/>
              </a:srgbClr>
            </a:solid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1308749" y="6065606"/>
              <a:ext cx="2198146" cy="9810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500" dirty="0" smtClean="0">
                  <a:latin typeface="Arial"/>
                  <a:cs typeface="Arial"/>
                </a:rPr>
                <a:t>=  Extratropical      </a:t>
              </a:r>
              <a:r>
                <a:rPr lang="en-US" sz="15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   	</a:t>
              </a:r>
              <a:r>
                <a:rPr lang="en-US" sz="15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/>
              </a:r>
              <a:br>
                <a:rPr lang="en-US" sz="15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</a:br>
              <a:r>
                <a:rPr lang="en-US" sz="1500" dirty="0" smtClean="0">
                  <a:latin typeface="Arial"/>
                  <a:cs typeface="Arial"/>
                </a:rPr>
                <a:t>=  </a:t>
              </a:r>
              <a:r>
                <a:rPr lang="en-US" sz="1500" dirty="0">
                  <a:latin typeface="Arial"/>
                  <a:cs typeface="Arial"/>
                </a:rPr>
                <a:t>Low pressure</a:t>
              </a:r>
              <a:r>
                <a:rPr lang="en-US" sz="1500" dirty="0" smtClean="0">
                  <a:latin typeface="Arial"/>
                  <a:cs typeface="Arial"/>
                </a:rPr>
                <a:t>        		</a:t>
              </a:r>
              <a:endPara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97" name="Rectangle 96"/>
            <p:cNvSpPr/>
            <p:nvPr/>
          </p:nvSpPr>
          <p:spPr>
            <a:xfrm>
              <a:off x="815865" y="6141207"/>
              <a:ext cx="502339" cy="255887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3527351" y="6066370"/>
              <a:ext cx="2646677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500" dirty="0" smtClean="0">
                  <a:latin typeface="Arial"/>
                  <a:cs typeface="Arial"/>
                </a:rPr>
                <a:t>=  Subtropical storm      </a:t>
              </a:r>
              <a:r>
                <a:rPr lang="en-US" sz="15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   </a:t>
              </a:r>
              <a:r>
                <a:rPr lang="en-US" sz="15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/>
              </a:r>
              <a:br>
                <a:rPr lang="en-US" sz="15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</a:br>
              <a:r>
                <a:rPr lang="en-US" sz="1500" dirty="0" smtClean="0">
                  <a:latin typeface="Arial"/>
                  <a:cs typeface="Arial"/>
                </a:rPr>
                <a:t>=  Tropical storm		</a:t>
              </a:r>
              <a:endPara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2901846" y="6048283"/>
              <a:ext cx="758247" cy="6809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5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SS</a:t>
              </a:r>
            </a:p>
            <a:p>
              <a:pPr algn="ctr">
                <a:lnSpc>
                  <a:spcPct val="130000"/>
                </a:lnSpc>
              </a:pPr>
              <a:r>
                <a:rPr lang="en-US" sz="15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TS</a:t>
              </a: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673727" y="6047520"/>
              <a:ext cx="758247" cy="6809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5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EX</a:t>
              </a:r>
            </a:p>
            <a:p>
              <a:pPr algn="ctr">
                <a:lnSpc>
                  <a:spcPct val="130000"/>
                </a:lnSpc>
              </a:pPr>
              <a:r>
                <a:rPr lang="en-US" sz="15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LO</a:t>
              </a:r>
            </a:p>
          </p:txBody>
        </p:sp>
      </p:grpSp>
      <p:sp>
        <p:nvSpPr>
          <p:cNvPr id="95" name="TextBox 94"/>
          <p:cNvSpPr txBox="1"/>
          <p:nvPr/>
        </p:nvSpPr>
        <p:spPr>
          <a:xfrm>
            <a:off x="1904889" y="863733"/>
            <a:ext cx="37720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Arial"/>
                <a:cs typeface="Arial"/>
              </a:rPr>
              <a:t>STC Sean (2011)</a:t>
            </a:r>
            <a:endParaRPr lang="en-US" sz="2200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5892800" y="802640"/>
            <a:ext cx="406400" cy="21742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99"/>
          <p:cNvSpPr/>
          <p:nvPr/>
        </p:nvSpPr>
        <p:spPr>
          <a:xfrm>
            <a:off x="5872480" y="3840480"/>
            <a:ext cx="406400" cy="29362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0" y="843280"/>
            <a:ext cx="233680" cy="23469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/>
          <p:cNvSpPr/>
          <p:nvPr/>
        </p:nvSpPr>
        <p:spPr>
          <a:xfrm>
            <a:off x="0" y="3657600"/>
            <a:ext cx="172720" cy="3200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Freeform 115"/>
          <p:cNvSpPr/>
          <p:nvPr/>
        </p:nvSpPr>
        <p:spPr>
          <a:xfrm>
            <a:off x="5097305" y="1817213"/>
            <a:ext cx="581664" cy="1387002"/>
          </a:xfrm>
          <a:custGeom>
            <a:avLst/>
            <a:gdLst>
              <a:gd name="connsiteX0" fmla="*/ 0 w 581664"/>
              <a:gd name="connsiteY0" fmla="*/ 1387002 h 1387002"/>
              <a:gd name="connsiteX1" fmla="*/ 27534 w 581664"/>
              <a:gd name="connsiteY1" fmla="*/ 1297518 h 1387002"/>
              <a:gd name="connsiteX2" fmla="*/ 65394 w 581664"/>
              <a:gd name="connsiteY2" fmla="*/ 1183942 h 1387002"/>
              <a:gd name="connsiteX3" fmla="*/ 106695 w 581664"/>
              <a:gd name="connsiteY3" fmla="*/ 1073808 h 1387002"/>
              <a:gd name="connsiteX4" fmla="*/ 158322 w 581664"/>
              <a:gd name="connsiteY4" fmla="*/ 922373 h 1387002"/>
              <a:gd name="connsiteX5" fmla="*/ 199624 w 581664"/>
              <a:gd name="connsiteY5" fmla="*/ 781264 h 1387002"/>
              <a:gd name="connsiteX6" fmla="*/ 240926 w 581664"/>
              <a:gd name="connsiteY6" fmla="*/ 636713 h 1387002"/>
              <a:gd name="connsiteX7" fmla="*/ 282227 w 581664"/>
              <a:gd name="connsiteY7" fmla="*/ 505929 h 1387002"/>
              <a:gd name="connsiteX8" fmla="*/ 316645 w 581664"/>
              <a:gd name="connsiteY8" fmla="*/ 371703 h 1387002"/>
              <a:gd name="connsiteX9" fmla="*/ 361389 w 581664"/>
              <a:gd name="connsiteY9" fmla="*/ 237477 h 1387002"/>
              <a:gd name="connsiteX10" fmla="*/ 382039 w 581664"/>
              <a:gd name="connsiteY10" fmla="*/ 172085 h 1387002"/>
              <a:gd name="connsiteX11" fmla="*/ 509386 w 581664"/>
              <a:gd name="connsiteY11" fmla="*/ 61950 h 1387002"/>
              <a:gd name="connsiteX12" fmla="*/ 581664 w 581664"/>
              <a:gd name="connsiteY12" fmla="*/ 0 h 1387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81664" h="1387002">
                <a:moveTo>
                  <a:pt x="0" y="1387002"/>
                </a:moveTo>
                <a:lnTo>
                  <a:pt x="27534" y="1297518"/>
                </a:lnTo>
                <a:lnTo>
                  <a:pt x="65394" y="1183942"/>
                </a:lnTo>
                <a:lnTo>
                  <a:pt x="106695" y="1073808"/>
                </a:lnTo>
                <a:lnTo>
                  <a:pt x="158322" y="922373"/>
                </a:lnTo>
                <a:lnTo>
                  <a:pt x="199624" y="781264"/>
                </a:lnTo>
                <a:lnTo>
                  <a:pt x="240926" y="636713"/>
                </a:lnTo>
                <a:lnTo>
                  <a:pt x="282227" y="505929"/>
                </a:lnTo>
                <a:lnTo>
                  <a:pt x="316645" y="371703"/>
                </a:lnTo>
                <a:lnTo>
                  <a:pt x="361389" y="237477"/>
                </a:lnTo>
                <a:lnTo>
                  <a:pt x="382039" y="172085"/>
                </a:lnTo>
                <a:lnTo>
                  <a:pt x="509386" y="61950"/>
                </a:lnTo>
                <a:lnTo>
                  <a:pt x="581664" y="0"/>
                </a:lnTo>
              </a:path>
            </a:pathLst>
          </a:custGeom>
          <a:ln w="31750" cmpd="sng">
            <a:solidFill>
              <a:srgbClr val="A6A6A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7" name="Straight Connector 66"/>
          <p:cNvCxnSpPr/>
          <p:nvPr/>
        </p:nvCxnSpPr>
        <p:spPr>
          <a:xfrm flipH="1" flipV="1">
            <a:off x="1520558" y="1296097"/>
            <a:ext cx="0" cy="4111668"/>
          </a:xfrm>
          <a:prstGeom prst="line">
            <a:avLst/>
          </a:prstGeom>
          <a:ln w="28575" cmpd="sng">
            <a:solidFill>
              <a:srgbClr val="E207B6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5-Point Star 67"/>
          <p:cNvSpPr/>
          <p:nvPr/>
        </p:nvSpPr>
        <p:spPr>
          <a:xfrm>
            <a:off x="1371559" y="3181778"/>
            <a:ext cx="304800" cy="304800"/>
          </a:xfrm>
          <a:prstGeom prst="star5">
            <a:avLst/>
          </a:prstGeom>
          <a:solidFill>
            <a:srgbClr val="FA3AE9"/>
          </a:solidFill>
          <a:ln w="19050" cmpd="sng">
            <a:solidFill>
              <a:schemeClr val="tx1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28575" cmpd="sng">
                <a:solidFill>
                  <a:schemeClr val="tx1"/>
                </a:solidFill>
              </a:ln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88994" y="3234569"/>
            <a:ext cx="4600585" cy="962752"/>
            <a:chOff x="488994" y="3234569"/>
            <a:chExt cx="4600585" cy="962752"/>
          </a:xfrm>
        </p:grpSpPr>
        <p:sp>
          <p:nvSpPr>
            <p:cNvPr id="113" name="Freeform 112"/>
            <p:cNvSpPr/>
            <p:nvPr/>
          </p:nvSpPr>
          <p:spPr>
            <a:xfrm>
              <a:off x="488994" y="3810189"/>
              <a:ext cx="2853321" cy="387132"/>
            </a:xfrm>
            <a:custGeom>
              <a:avLst/>
              <a:gdLst>
                <a:gd name="connsiteX0" fmla="*/ 0 w 3816862"/>
                <a:gd name="connsiteY0" fmla="*/ 339589 h 516175"/>
                <a:gd name="connsiteX1" fmla="*/ 101874 w 3816862"/>
                <a:gd name="connsiteY1" fmla="*/ 387131 h 516175"/>
                <a:gd name="connsiteX2" fmla="*/ 210539 w 3816862"/>
                <a:gd name="connsiteY2" fmla="*/ 427882 h 516175"/>
                <a:gd name="connsiteX3" fmla="*/ 373536 w 3816862"/>
                <a:gd name="connsiteY3" fmla="*/ 434674 h 516175"/>
                <a:gd name="connsiteX4" fmla="*/ 509368 w 3816862"/>
                <a:gd name="connsiteY4" fmla="*/ 434674 h 516175"/>
                <a:gd name="connsiteX5" fmla="*/ 638408 w 3816862"/>
                <a:gd name="connsiteY5" fmla="*/ 434674 h 516175"/>
                <a:gd name="connsiteX6" fmla="*/ 814988 w 3816862"/>
                <a:gd name="connsiteY6" fmla="*/ 482216 h 516175"/>
                <a:gd name="connsiteX7" fmla="*/ 930445 w 3816862"/>
                <a:gd name="connsiteY7" fmla="*/ 502592 h 516175"/>
                <a:gd name="connsiteX8" fmla="*/ 1039110 w 3816862"/>
                <a:gd name="connsiteY8" fmla="*/ 516175 h 516175"/>
                <a:gd name="connsiteX9" fmla="*/ 1202108 w 3816862"/>
                <a:gd name="connsiteY9" fmla="*/ 495800 h 516175"/>
                <a:gd name="connsiteX10" fmla="*/ 1378689 w 3816862"/>
                <a:gd name="connsiteY10" fmla="*/ 448257 h 516175"/>
                <a:gd name="connsiteX11" fmla="*/ 1487354 w 3816862"/>
                <a:gd name="connsiteY11" fmla="*/ 407507 h 516175"/>
                <a:gd name="connsiteX12" fmla="*/ 1629977 w 3816862"/>
                <a:gd name="connsiteY12" fmla="*/ 366756 h 516175"/>
                <a:gd name="connsiteX13" fmla="*/ 1731850 w 3816862"/>
                <a:gd name="connsiteY13" fmla="*/ 346381 h 516175"/>
                <a:gd name="connsiteX14" fmla="*/ 2017096 w 3816862"/>
                <a:gd name="connsiteY14" fmla="*/ 305630 h 516175"/>
                <a:gd name="connsiteX15" fmla="*/ 2254801 w 3816862"/>
                <a:gd name="connsiteY15" fmla="*/ 271671 h 516175"/>
                <a:gd name="connsiteX16" fmla="*/ 2383841 w 3816862"/>
                <a:gd name="connsiteY16" fmla="*/ 258087 h 516175"/>
                <a:gd name="connsiteX17" fmla="*/ 2553630 w 3816862"/>
                <a:gd name="connsiteY17" fmla="*/ 224129 h 516175"/>
                <a:gd name="connsiteX18" fmla="*/ 2709836 w 3816862"/>
                <a:gd name="connsiteY18" fmla="*/ 176586 h 516175"/>
                <a:gd name="connsiteX19" fmla="*/ 2838876 w 3816862"/>
                <a:gd name="connsiteY19" fmla="*/ 135835 h 516175"/>
                <a:gd name="connsiteX20" fmla="*/ 3035832 w 3816862"/>
                <a:gd name="connsiteY20" fmla="*/ 95085 h 516175"/>
                <a:gd name="connsiteX21" fmla="*/ 3185246 w 3816862"/>
                <a:gd name="connsiteY21" fmla="*/ 81501 h 516175"/>
                <a:gd name="connsiteX22" fmla="*/ 3334661 w 3816862"/>
                <a:gd name="connsiteY22" fmla="*/ 74709 h 516175"/>
                <a:gd name="connsiteX23" fmla="*/ 3484075 w 3816862"/>
                <a:gd name="connsiteY23" fmla="*/ 74709 h 516175"/>
                <a:gd name="connsiteX24" fmla="*/ 3653865 w 3816862"/>
                <a:gd name="connsiteY24" fmla="*/ 40751 h 516175"/>
                <a:gd name="connsiteX25" fmla="*/ 3816862 w 3816862"/>
                <a:gd name="connsiteY25" fmla="*/ 0 h 516175"/>
                <a:gd name="connsiteX0" fmla="*/ 0 w 3816862"/>
                <a:gd name="connsiteY0" fmla="*/ 339589 h 516175"/>
                <a:gd name="connsiteX1" fmla="*/ 101874 w 3816862"/>
                <a:gd name="connsiteY1" fmla="*/ 387131 h 516175"/>
                <a:gd name="connsiteX2" fmla="*/ 210539 w 3816862"/>
                <a:gd name="connsiteY2" fmla="*/ 427882 h 516175"/>
                <a:gd name="connsiteX3" fmla="*/ 373536 w 3816862"/>
                <a:gd name="connsiteY3" fmla="*/ 434674 h 516175"/>
                <a:gd name="connsiteX4" fmla="*/ 509368 w 3816862"/>
                <a:gd name="connsiteY4" fmla="*/ 434674 h 516175"/>
                <a:gd name="connsiteX5" fmla="*/ 638408 w 3816862"/>
                <a:gd name="connsiteY5" fmla="*/ 434674 h 516175"/>
                <a:gd name="connsiteX6" fmla="*/ 814988 w 3816862"/>
                <a:gd name="connsiteY6" fmla="*/ 482216 h 516175"/>
                <a:gd name="connsiteX7" fmla="*/ 930445 w 3816862"/>
                <a:gd name="connsiteY7" fmla="*/ 502592 h 516175"/>
                <a:gd name="connsiteX8" fmla="*/ 1039110 w 3816862"/>
                <a:gd name="connsiteY8" fmla="*/ 516175 h 516175"/>
                <a:gd name="connsiteX9" fmla="*/ 1202108 w 3816862"/>
                <a:gd name="connsiteY9" fmla="*/ 495800 h 516175"/>
                <a:gd name="connsiteX10" fmla="*/ 1378689 w 3816862"/>
                <a:gd name="connsiteY10" fmla="*/ 448257 h 516175"/>
                <a:gd name="connsiteX11" fmla="*/ 1487354 w 3816862"/>
                <a:gd name="connsiteY11" fmla="*/ 407507 h 516175"/>
                <a:gd name="connsiteX12" fmla="*/ 1629977 w 3816862"/>
                <a:gd name="connsiteY12" fmla="*/ 366756 h 516175"/>
                <a:gd name="connsiteX13" fmla="*/ 1731850 w 3816862"/>
                <a:gd name="connsiteY13" fmla="*/ 346381 h 516175"/>
                <a:gd name="connsiteX14" fmla="*/ 2017096 w 3816862"/>
                <a:gd name="connsiteY14" fmla="*/ 305630 h 516175"/>
                <a:gd name="connsiteX15" fmla="*/ 2254801 w 3816862"/>
                <a:gd name="connsiteY15" fmla="*/ 271671 h 516175"/>
                <a:gd name="connsiteX16" fmla="*/ 2383841 w 3816862"/>
                <a:gd name="connsiteY16" fmla="*/ 258087 h 516175"/>
                <a:gd name="connsiteX17" fmla="*/ 2553630 w 3816862"/>
                <a:gd name="connsiteY17" fmla="*/ 224129 h 516175"/>
                <a:gd name="connsiteX18" fmla="*/ 2709836 w 3816862"/>
                <a:gd name="connsiteY18" fmla="*/ 176586 h 516175"/>
                <a:gd name="connsiteX19" fmla="*/ 2838876 w 3816862"/>
                <a:gd name="connsiteY19" fmla="*/ 135835 h 516175"/>
                <a:gd name="connsiteX20" fmla="*/ 3185246 w 3816862"/>
                <a:gd name="connsiteY20" fmla="*/ 81501 h 516175"/>
                <a:gd name="connsiteX21" fmla="*/ 3334661 w 3816862"/>
                <a:gd name="connsiteY21" fmla="*/ 74709 h 516175"/>
                <a:gd name="connsiteX22" fmla="*/ 3484075 w 3816862"/>
                <a:gd name="connsiteY22" fmla="*/ 74709 h 516175"/>
                <a:gd name="connsiteX23" fmla="*/ 3653865 w 3816862"/>
                <a:gd name="connsiteY23" fmla="*/ 40751 h 516175"/>
                <a:gd name="connsiteX24" fmla="*/ 3816862 w 3816862"/>
                <a:gd name="connsiteY24" fmla="*/ 0 h 516175"/>
                <a:gd name="connsiteX0" fmla="*/ 0 w 3816862"/>
                <a:gd name="connsiteY0" fmla="*/ 339589 h 516175"/>
                <a:gd name="connsiteX1" fmla="*/ 101874 w 3816862"/>
                <a:gd name="connsiteY1" fmla="*/ 387131 h 516175"/>
                <a:gd name="connsiteX2" fmla="*/ 210539 w 3816862"/>
                <a:gd name="connsiteY2" fmla="*/ 427882 h 516175"/>
                <a:gd name="connsiteX3" fmla="*/ 373536 w 3816862"/>
                <a:gd name="connsiteY3" fmla="*/ 434674 h 516175"/>
                <a:gd name="connsiteX4" fmla="*/ 509368 w 3816862"/>
                <a:gd name="connsiteY4" fmla="*/ 434674 h 516175"/>
                <a:gd name="connsiteX5" fmla="*/ 638408 w 3816862"/>
                <a:gd name="connsiteY5" fmla="*/ 434674 h 516175"/>
                <a:gd name="connsiteX6" fmla="*/ 814988 w 3816862"/>
                <a:gd name="connsiteY6" fmla="*/ 482216 h 516175"/>
                <a:gd name="connsiteX7" fmla="*/ 930445 w 3816862"/>
                <a:gd name="connsiteY7" fmla="*/ 502592 h 516175"/>
                <a:gd name="connsiteX8" fmla="*/ 1039110 w 3816862"/>
                <a:gd name="connsiteY8" fmla="*/ 516175 h 516175"/>
                <a:gd name="connsiteX9" fmla="*/ 1202108 w 3816862"/>
                <a:gd name="connsiteY9" fmla="*/ 495800 h 516175"/>
                <a:gd name="connsiteX10" fmla="*/ 1378689 w 3816862"/>
                <a:gd name="connsiteY10" fmla="*/ 448257 h 516175"/>
                <a:gd name="connsiteX11" fmla="*/ 1487354 w 3816862"/>
                <a:gd name="connsiteY11" fmla="*/ 407507 h 516175"/>
                <a:gd name="connsiteX12" fmla="*/ 1629977 w 3816862"/>
                <a:gd name="connsiteY12" fmla="*/ 366756 h 516175"/>
                <a:gd name="connsiteX13" fmla="*/ 1731850 w 3816862"/>
                <a:gd name="connsiteY13" fmla="*/ 346381 h 516175"/>
                <a:gd name="connsiteX14" fmla="*/ 2017096 w 3816862"/>
                <a:gd name="connsiteY14" fmla="*/ 305630 h 516175"/>
                <a:gd name="connsiteX15" fmla="*/ 2254801 w 3816862"/>
                <a:gd name="connsiteY15" fmla="*/ 271671 h 516175"/>
                <a:gd name="connsiteX16" fmla="*/ 2383841 w 3816862"/>
                <a:gd name="connsiteY16" fmla="*/ 258087 h 516175"/>
                <a:gd name="connsiteX17" fmla="*/ 2553630 w 3816862"/>
                <a:gd name="connsiteY17" fmla="*/ 224129 h 516175"/>
                <a:gd name="connsiteX18" fmla="*/ 2709836 w 3816862"/>
                <a:gd name="connsiteY18" fmla="*/ 176586 h 516175"/>
                <a:gd name="connsiteX19" fmla="*/ 2838876 w 3816862"/>
                <a:gd name="connsiteY19" fmla="*/ 135835 h 516175"/>
                <a:gd name="connsiteX20" fmla="*/ 3334661 w 3816862"/>
                <a:gd name="connsiteY20" fmla="*/ 74709 h 516175"/>
                <a:gd name="connsiteX21" fmla="*/ 3484075 w 3816862"/>
                <a:gd name="connsiteY21" fmla="*/ 74709 h 516175"/>
                <a:gd name="connsiteX22" fmla="*/ 3653865 w 3816862"/>
                <a:gd name="connsiteY22" fmla="*/ 40751 h 516175"/>
                <a:gd name="connsiteX23" fmla="*/ 3816862 w 3816862"/>
                <a:gd name="connsiteY23" fmla="*/ 0 h 516175"/>
                <a:gd name="connsiteX0" fmla="*/ 0 w 3816862"/>
                <a:gd name="connsiteY0" fmla="*/ 339589 h 516175"/>
                <a:gd name="connsiteX1" fmla="*/ 101874 w 3816862"/>
                <a:gd name="connsiteY1" fmla="*/ 387131 h 516175"/>
                <a:gd name="connsiteX2" fmla="*/ 210539 w 3816862"/>
                <a:gd name="connsiteY2" fmla="*/ 427882 h 516175"/>
                <a:gd name="connsiteX3" fmla="*/ 373536 w 3816862"/>
                <a:gd name="connsiteY3" fmla="*/ 434674 h 516175"/>
                <a:gd name="connsiteX4" fmla="*/ 509368 w 3816862"/>
                <a:gd name="connsiteY4" fmla="*/ 434674 h 516175"/>
                <a:gd name="connsiteX5" fmla="*/ 638408 w 3816862"/>
                <a:gd name="connsiteY5" fmla="*/ 434674 h 516175"/>
                <a:gd name="connsiteX6" fmla="*/ 814988 w 3816862"/>
                <a:gd name="connsiteY6" fmla="*/ 482216 h 516175"/>
                <a:gd name="connsiteX7" fmla="*/ 930445 w 3816862"/>
                <a:gd name="connsiteY7" fmla="*/ 502592 h 516175"/>
                <a:gd name="connsiteX8" fmla="*/ 1039110 w 3816862"/>
                <a:gd name="connsiteY8" fmla="*/ 516175 h 516175"/>
                <a:gd name="connsiteX9" fmla="*/ 1202108 w 3816862"/>
                <a:gd name="connsiteY9" fmla="*/ 495800 h 516175"/>
                <a:gd name="connsiteX10" fmla="*/ 1378689 w 3816862"/>
                <a:gd name="connsiteY10" fmla="*/ 448257 h 516175"/>
                <a:gd name="connsiteX11" fmla="*/ 1487354 w 3816862"/>
                <a:gd name="connsiteY11" fmla="*/ 407507 h 516175"/>
                <a:gd name="connsiteX12" fmla="*/ 1629977 w 3816862"/>
                <a:gd name="connsiteY12" fmla="*/ 366756 h 516175"/>
                <a:gd name="connsiteX13" fmla="*/ 1731850 w 3816862"/>
                <a:gd name="connsiteY13" fmla="*/ 346381 h 516175"/>
                <a:gd name="connsiteX14" fmla="*/ 2017096 w 3816862"/>
                <a:gd name="connsiteY14" fmla="*/ 305630 h 516175"/>
                <a:gd name="connsiteX15" fmla="*/ 2254801 w 3816862"/>
                <a:gd name="connsiteY15" fmla="*/ 271671 h 516175"/>
                <a:gd name="connsiteX16" fmla="*/ 2383841 w 3816862"/>
                <a:gd name="connsiteY16" fmla="*/ 258087 h 516175"/>
                <a:gd name="connsiteX17" fmla="*/ 2553630 w 3816862"/>
                <a:gd name="connsiteY17" fmla="*/ 224129 h 516175"/>
                <a:gd name="connsiteX18" fmla="*/ 2709836 w 3816862"/>
                <a:gd name="connsiteY18" fmla="*/ 176586 h 516175"/>
                <a:gd name="connsiteX19" fmla="*/ 2838876 w 3816862"/>
                <a:gd name="connsiteY19" fmla="*/ 135835 h 516175"/>
                <a:gd name="connsiteX20" fmla="*/ 3484075 w 3816862"/>
                <a:gd name="connsiteY20" fmla="*/ 74709 h 516175"/>
                <a:gd name="connsiteX21" fmla="*/ 3653865 w 3816862"/>
                <a:gd name="connsiteY21" fmla="*/ 40751 h 516175"/>
                <a:gd name="connsiteX22" fmla="*/ 3816862 w 3816862"/>
                <a:gd name="connsiteY22" fmla="*/ 0 h 516175"/>
                <a:gd name="connsiteX0" fmla="*/ 0 w 3816862"/>
                <a:gd name="connsiteY0" fmla="*/ 339589 h 516175"/>
                <a:gd name="connsiteX1" fmla="*/ 101874 w 3816862"/>
                <a:gd name="connsiteY1" fmla="*/ 387131 h 516175"/>
                <a:gd name="connsiteX2" fmla="*/ 210539 w 3816862"/>
                <a:gd name="connsiteY2" fmla="*/ 427882 h 516175"/>
                <a:gd name="connsiteX3" fmla="*/ 373536 w 3816862"/>
                <a:gd name="connsiteY3" fmla="*/ 434674 h 516175"/>
                <a:gd name="connsiteX4" fmla="*/ 509368 w 3816862"/>
                <a:gd name="connsiteY4" fmla="*/ 434674 h 516175"/>
                <a:gd name="connsiteX5" fmla="*/ 638408 w 3816862"/>
                <a:gd name="connsiteY5" fmla="*/ 434674 h 516175"/>
                <a:gd name="connsiteX6" fmla="*/ 814988 w 3816862"/>
                <a:gd name="connsiteY6" fmla="*/ 482216 h 516175"/>
                <a:gd name="connsiteX7" fmla="*/ 930445 w 3816862"/>
                <a:gd name="connsiteY7" fmla="*/ 502592 h 516175"/>
                <a:gd name="connsiteX8" fmla="*/ 1039110 w 3816862"/>
                <a:gd name="connsiteY8" fmla="*/ 516175 h 516175"/>
                <a:gd name="connsiteX9" fmla="*/ 1202108 w 3816862"/>
                <a:gd name="connsiteY9" fmla="*/ 495800 h 516175"/>
                <a:gd name="connsiteX10" fmla="*/ 1378689 w 3816862"/>
                <a:gd name="connsiteY10" fmla="*/ 448257 h 516175"/>
                <a:gd name="connsiteX11" fmla="*/ 1487354 w 3816862"/>
                <a:gd name="connsiteY11" fmla="*/ 407507 h 516175"/>
                <a:gd name="connsiteX12" fmla="*/ 1629977 w 3816862"/>
                <a:gd name="connsiteY12" fmla="*/ 366756 h 516175"/>
                <a:gd name="connsiteX13" fmla="*/ 1731850 w 3816862"/>
                <a:gd name="connsiteY13" fmla="*/ 346381 h 516175"/>
                <a:gd name="connsiteX14" fmla="*/ 2017096 w 3816862"/>
                <a:gd name="connsiteY14" fmla="*/ 305630 h 516175"/>
                <a:gd name="connsiteX15" fmla="*/ 2254801 w 3816862"/>
                <a:gd name="connsiteY15" fmla="*/ 271671 h 516175"/>
                <a:gd name="connsiteX16" fmla="*/ 2383841 w 3816862"/>
                <a:gd name="connsiteY16" fmla="*/ 258087 h 516175"/>
                <a:gd name="connsiteX17" fmla="*/ 2553630 w 3816862"/>
                <a:gd name="connsiteY17" fmla="*/ 224129 h 516175"/>
                <a:gd name="connsiteX18" fmla="*/ 2709836 w 3816862"/>
                <a:gd name="connsiteY18" fmla="*/ 176586 h 516175"/>
                <a:gd name="connsiteX19" fmla="*/ 2838876 w 3816862"/>
                <a:gd name="connsiteY19" fmla="*/ 135835 h 516175"/>
                <a:gd name="connsiteX20" fmla="*/ 3653865 w 3816862"/>
                <a:gd name="connsiteY20" fmla="*/ 40751 h 516175"/>
                <a:gd name="connsiteX21" fmla="*/ 3816862 w 3816862"/>
                <a:gd name="connsiteY21" fmla="*/ 0 h 516175"/>
                <a:gd name="connsiteX0" fmla="*/ 0 w 3816862"/>
                <a:gd name="connsiteY0" fmla="*/ 339589 h 516175"/>
                <a:gd name="connsiteX1" fmla="*/ 101874 w 3816862"/>
                <a:gd name="connsiteY1" fmla="*/ 387131 h 516175"/>
                <a:gd name="connsiteX2" fmla="*/ 210539 w 3816862"/>
                <a:gd name="connsiteY2" fmla="*/ 427882 h 516175"/>
                <a:gd name="connsiteX3" fmla="*/ 373536 w 3816862"/>
                <a:gd name="connsiteY3" fmla="*/ 434674 h 516175"/>
                <a:gd name="connsiteX4" fmla="*/ 509368 w 3816862"/>
                <a:gd name="connsiteY4" fmla="*/ 434674 h 516175"/>
                <a:gd name="connsiteX5" fmla="*/ 638408 w 3816862"/>
                <a:gd name="connsiteY5" fmla="*/ 434674 h 516175"/>
                <a:gd name="connsiteX6" fmla="*/ 814988 w 3816862"/>
                <a:gd name="connsiteY6" fmla="*/ 482216 h 516175"/>
                <a:gd name="connsiteX7" fmla="*/ 930445 w 3816862"/>
                <a:gd name="connsiteY7" fmla="*/ 502592 h 516175"/>
                <a:gd name="connsiteX8" fmla="*/ 1039110 w 3816862"/>
                <a:gd name="connsiteY8" fmla="*/ 516175 h 516175"/>
                <a:gd name="connsiteX9" fmla="*/ 1202108 w 3816862"/>
                <a:gd name="connsiteY9" fmla="*/ 495800 h 516175"/>
                <a:gd name="connsiteX10" fmla="*/ 1378689 w 3816862"/>
                <a:gd name="connsiteY10" fmla="*/ 448257 h 516175"/>
                <a:gd name="connsiteX11" fmla="*/ 1487354 w 3816862"/>
                <a:gd name="connsiteY11" fmla="*/ 407507 h 516175"/>
                <a:gd name="connsiteX12" fmla="*/ 1629977 w 3816862"/>
                <a:gd name="connsiteY12" fmla="*/ 366756 h 516175"/>
                <a:gd name="connsiteX13" fmla="*/ 1731850 w 3816862"/>
                <a:gd name="connsiteY13" fmla="*/ 346381 h 516175"/>
                <a:gd name="connsiteX14" fmla="*/ 2017096 w 3816862"/>
                <a:gd name="connsiteY14" fmla="*/ 305630 h 516175"/>
                <a:gd name="connsiteX15" fmla="*/ 2254801 w 3816862"/>
                <a:gd name="connsiteY15" fmla="*/ 271671 h 516175"/>
                <a:gd name="connsiteX16" fmla="*/ 2383841 w 3816862"/>
                <a:gd name="connsiteY16" fmla="*/ 258087 h 516175"/>
                <a:gd name="connsiteX17" fmla="*/ 2553630 w 3816862"/>
                <a:gd name="connsiteY17" fmla="*/ 224129 h 516175"/>
                <a:gd name="connsiteX18" fmla="*/ 2709836 w 3816862"/>
                <a:gd name="connsiteY18" fmla="*/ 176586 h 516175"/>
                <a:gd name="connsiteX19" fmla="*/ 2838876 w 3816862"/>
                <a:gd name="connsiteY19" fmla="*/ 135835 h 516175"/>
                <a:gd name="connsiteX20" fmla="*/ 3816862 w 3816862"/>
                <a:gd name="connsiteY20" fmla="*/ 0 h 516175"/>
                <a:gd name="connsiteX0" fmla="*/ 0 w 2838876"/>
                <a:gd name="connsiteY0" fmla="*/ 203754 h 380340"/>
                <a:gd name="connsiteX1" fmla="*/ 101874 w 2838876"/>
                <a:gd name="connsiteY1" fmla="*/ 251296 h 380340"/>
                <a:gd name="connsiteX2" fmla="*/ 210539 w 2838876"/>
                <a:gd name="connsiteY2" fmla="*/ 292047 h 380340"/>
                <a:gd name="connsiteX3" fmla="*/ 373536 w 2838876"/>
                <a:gd name="connsiteY3" fmla="*/ 298839 h 380340"/>
                <a:gd name="connsiteX4" fmla="*/ 509368 w 2838876"/>
                <a:gd name="connsiteY4" fmla="*/ 298839 h 380340"/>
                <a:gd name="connsiteX5" fmla="*/ 638408 w 2838876"/>
                <a:gd name="connsiteY5" fmla="*/ 298839 h 380340"/>
                <a:gd name="connsiteX6" fmla="*/ 814988 w 2838876"/>
                <a:gd name="connsiteY6" fmla="*/ 346381 h 380340"/>
                <a:gd name="connsiteX7" fmla="*/ 930445 w 2838876"/>
                <a:gd name="connsiteY7" fmla="*/ 366757 h 380340"/>
                <a:gd name="connsiteX8" fmla="*/ 1039110 w 2838876"/>
                <a:gd name="connsiteY8" fmla="*/ 380340 h 380340"/>
                <a:gd name="connsiteX9" fmla="*/ 1202108 w 2838876"/>
                <a:gd name="connsiteY9" fmla="*/ 359965 h 380340"/>
                <a:gd name="connsiteX10" fmla="*/ 1378689 w 2838876"/>
                <a:gd name="connsiteY10" fmla="*/ 312422 h 380340"/>
                <a:gd name="connsiteX11" fmla="*/ 1487354 w 2838876"/>
                <a:gd name="connsiteY11" fmla="*/ 271672 h 380340"/>
                <a:gd name="connsiteX12" fmla="*/ 1629977 w 2838876"/>
                <a:gd name="connsiteY12" fmla="*/ 230921 h 380340"/>
                <a:gd name="connsiteX13" fmla="*/ 1731850 w 2838876"/>
                <a:gd name="connsiteY13" fmla="*/ 210546 h 380340"/>
                <a:gd name="connsiteX14" fmla="*/ 2017096 w 2838876"/>
                <a:gd name="connsiteY14" fmla="*/ 169795 h 380340"/>
                <a:gd name="connsiteX15" fmla="*/ 2254801 w 2838876"/>
                <a:gd name="connsiteY15" fmla="*/ 135836 h 380340"/>
                <a:gd name="connsiteX16" fmla="*/ 2383841 w 2838876"/>
                <a:gd name="connsiteY16" fmla="*/ 122252 h 380340"/>
                <a:gd name="connsiteX17" fmla="*/ 2553630 w 2838876"/>
                <a:gd name="connsiteY17" fmla="*/ 88294 h 380340"/>
                <a:gd name="connsiteX18" fmla="*/ 2709836 w 2838876"/>
                <a:gd name="connsiteY18" fmla="*/ 40751 h 380340"/>
                <a:gd name="connsiteX19" fmla="*/ 2838876 w 2838876"/>
                <a:gd name="connsiteY19" fmla="*/ 0 h 380340"/>
                <a:gd name="connsiteX0" fmla="*/ 0 w 2838876"/>
                <a:gd name="connsiteY0" fmla="*/ 203754 h 380340"/>
                <a:gd name="connsiteX1" fmla="*/ 101874 w 2838876"/>
                <a:gd name="connsiteY1" fmla="*/ 251296 h 380340"/>
                <a:gd name="connsiteX2" fmla="*/ 210539 w 2838876"/>
                <a:gd name="connsiteY2" fmla="*/ 292047 h 380340"/>
                <a:gd name="connsiteX3" fmla="*/ 373536 w 2838876"/>
                <a:gd name="connsiteY3" fmla="*/ 298839 h 380340"/>
                <a:gd name="connsiteX4" fmla="*/ 509368 w 2838876"/>
                <a:gd name="connsiteY4" fmla="*/ 298839 h 380340"/>
                <a:gd name="connsiteX5" fmla="*/ 638408 w 2838876"/>
                <a:gd name="connsiteY5" fmla="*/ 312423 h 380340"/>
                <a:gd name="connsiteX6" fmla="*/ 814988 w 2838876"/>
                <a:gd name="connsiteY6" fmla="*/ 346381 h 380340"/>
                <a:gd name="connsiteX7" fmla="*/ 930445 w 2838876"/>
                <a:gd name="connsiteY7" fmla="*/ 366757 h 380340"/>
                <a:gd name="connsiteX8" fmla="*/ 1039110 w 2838876"/>
                <a:gd name="connsiteY8" fmla="*/ 380340 h 380340"/>
                <a:gd name="connsiteX9" fmla="*/ 1202108 w 2838876"/>
                <a:gd name="connsiteY9" fmla="*/ 359965 h 380340"/>
                <a:gd name="connsiteX10" fmla="*/ 1378689 w 2838876"/>
                <a:gd name="connsiteY10" fmla="*/ 312422 h 380340"/>
                <a:gd name="connsiteX11" fmla="*/ 1487354 w 2838876"/>
                <a:gd name="connsiteY11" fmla="*/ 271672 h 380340"/>
                <a:gd name="connsiteX12" fmla="*/ 1629977 w 2838876"/>
                <a:gd name="connsiteY12" fmla="*/ 230921 h 380340"/>
                <a:gd name="connsiteX13" fmla="*/ 1731850 w 2838876"/>
                <a:gd name="connsiteY13" fmla="*/ 210546 h 380340"/>
                <a:gd name="connsiteX14" fmla="*/ 2017096 w 2838876"/>
                <a:gd name="connsiteY14" fmla="*/ 169795 h 380340"/>
                <a:gd name="connsiteX15" fmla="*/ 2254801 w 2838876"/>
                <a:gd name="connsiteY15" fmla="*/ 135836 h 380340"/>
                <a:gd name="connsiteX16" fmla="*/ 2383841 w 2838876"/>
                <a:gd name="connsiteY16" fmla="*/ 122252 h 380340"/>
                <a:gd name="connsiteX17" fmla="*/ 2553630 w 2838876"/>
                <a:gd name="connsiteY17" fmla="*/ 88294 h 380340"/>
                <a:gd name="connsiteX18" fmla="*/ 2709836 w 2838876"/>
                <a:gd name="connsiteY18" fmla="*/ 40751 h 380340"/>
                <a:gd name="connsiteX19" fmla="*/ 2838876 w 2838876"/>
                <a:gd name="connsiteY19" fmla="*/ 0 h 380340"/>
                <a:gd name="connsiteX0" fmla="*/ 0 w 2838876"/>
                <a:gd name="connsiteY0" fmla="*/ 203754 h 380340"/>
                <a:gd name="connsiteX1" fmla="*/ 101874 w 2838876"/>
                <a:gd name="connsiteY1" fmla="*/ 251296 h 380340"/>
                <a:gd name="connsiteX2" fmla="*/ 210539 w 2838876"/>
                <a:gd name="connsiteY2" fmla="*/ 292047 h 380340"/>
                <a:gd name="connsiteX3" fmla="*/ 373536 w 2838876"/>
                <a:gd name="connsiteY3" fmla="*/ 298839 h 380340"/>
                <a:gd name="connsiteX4" fmla="*/ 509368 w 2838876"/>
                <a:gd name="connsiteY4" fmla="*/ 298839 h 380340"/>
                <a:gd name="connsiteX5" fmla="*/ 638408 w 2838876"/>
                <a:gd name="connsiteY5" fmla="*/ 312423 h 380340"/>
                <a:gd name="connsiteX6" fmla="*/ 814988 w 2838876"/>
                <a:gd name="connsiteY6" fmla="*/ 346381 h 380340"/>
                <a:gd name="connsiteX7" fmla="*/ 930445 w 2838876"/>
                <a:gd name="connsiteY7" fmla="*/ 366757 h 380340"/>
                <a:gd name="connsiteX8" fmla="*/ 1039110 w 2838876"/>
                <a:gd name="connsiteY8" fmla="*/ 380340 h 380340"/>
                <a:gd name="connsiteX9" fmla="*/ 1202108 w 2838876"/>
                <a:gd name="connsiteY9" fmla="*/ 359965 h 380340"/>
                <a:gd name="connsiteX10" fmla="*/ 1378689 w 2838876"/>
                <a:gd name="connsiteY10" fmla="*/ 312422 h 380340"/>
                <a:gd name="connsiteX11" fmla="*/ 1487354 w 2838876"/>
                <a:gd name="connsiteY11" fmla="*/ 271672 h 380340"/>
                <a:gd name="connsiteX12" fmla="*/ 1629977 w 2838876"/>
                <a:gd name="connsiteY12" fmla="*/ 230921 h 380340"/>
                <a:gd name="connsiteX13" fmla="*/ 1731850 w 2838876"/>
                <a:gd name="connsiteY13" fmla="*/ 210546 h 380340"/>
                <a:gd name="connsiteX14" fmla="*/ 2017096 w 2838876"/>
                <a:gd name="connsiteY14" fmla="*/ 169795 h 380340"/>
                <a:gd name="connsiteX15" fmla="*/ 2254801 w 2838876"/>
                <a:gd name="connsiteY15" fmla="*/ 135836 h 380340"/>
                <a:gd name="connsiteX16" fmla="*/ 2383841 w 2838876"/>
                <a:gd name="connsiteY16" fmla="*/ 122252 h 380340"/>
                <a:gd name="connsiteX17" fmla="*/ 2560421 w 2838876"/>
                <a:gd name="connsiteY17" fmla="*/ 81502 h 380340"/>
                <a:gd name="connsiteX18" fmla="*/ 2709836 w 2838876"/>
                <a:gd name="connsiteY18" fmla="*/ 40751 h 380340"/>
                <a:gd name="connsiteX19" fmla="*/ 2838876 w 2838876"/>
                <a:gd name="connsiteY19" fmla="*/ 0 h 380340"/>
                <a:gd name="connsiteX0" fmla="*/ 0 w 2845667"/>
                <a:gd name="connsiteY0" fmla="*/ 210545 h 387131"/>
                <a:gd name="connsiteX1" fmla="*/ 101874 w 2845667"/>
                <a:gd name="connsiteY1" fmla="*/ 258087 h 387131"/>
                <a:gd name="connsiteX2" fmla="*/ 210539 w 2845667"/>
                <a:gd name="connsiteY2" fmla="*/ 298838 h 387131"/>
                <a:gd name="connsiteX3" fmla="*/ 373536 w 2845667"/>
                <a:gd name="connsiteY3" fmla="*/ 305630 h 387131"/>
                <a:gd name="connsiteX4" fmla="*/ 509368 w 2845667"/>
                <a:gd name="connsiteY4" fmla="*/ 305630 h 387131"/>
                <a:gd name="connsiteX5" fmla="*/ 638408 w 2845667"/>
                <a:gd name="connsiteY5" fmla="*/ 319214 h 387131"/>
                <a:gd name="connsiteX6" fmla="*/ 814988 w 2845667"/>
                <a:gd name="connsiteY6" fmla="*/ 353172 h 387131"/>
                <a:gd name="connsiteX7" fmla="*/ 930445 w 2845667"/>
                <a:gd name="connsiteY7" fmla="*/ 373548 h 387131"/>
                <a:gd name="connsiteX8" fmla="*/ 1039110 w 2845667"/>
                <a:gd name="connsiteY8" fmla="*/ 387131 h 387131"/>
                <a:gd name="connsiteX9" fmla="*/ 1202108 w 2845667"/>
                <a:gd name="connsiteY9" fmla="*/ 366756 h 387131"/>
                <a:gd name="connsiteX10" fmla="*/ 1378689 w 2845667"/>
                <a:gd name="connsiteY10" fmla="*/ 319213 h 387131"/>
                <a:gd name="connsiteX11" fmla="*/ 1487354 w 2845667"/>
                <a:gd name="connsiteY11" fmla="*/ 278463 h 387131"/>
                <a:gd name="connsiteX12" fmla="*/ 1629977 w 2845667"/>
                <a:gd name="connsiteY12" fmla="*/ 237712 h 387131"/>
                <a:gd name="connsiteX13" fmla="*/ 1731850 w 2845667"/>
                <a:gd name="connsiteY13" fmla="*/ 217337 h 387131"/>
                <a:gd name="connsiteX14" fmla="*/ 2017096 w 2845667"/>
                <a:gd name="connsiteY14" fmla="*/ 176586 h 387131"/>
                <a:gd name="connsiteX15" fmla="*/ 2254801 w 2845667"/>
                <a:gd name="connsiteY15" fmla="*/ 142627 h 387131"/>
                <a:gd name="connsiteX16" fmla="*/ 2383841 w 2845667"/>
                <a:gd name="connsiteY16" fmla="*/ 129043 h 387131"/>
                <a:gd name="connsiteX17" fmla="*/ 2560421 w 2845667"/>
                <a:gd name="connsiteY17" fmla="*/ 88293 h 387131"/>
                <a:gd name="connsiteX18" fmla="*/ 2709836 w 2845667"/>
                <a:gd name="connsiteY18" fmla="*/ 47542 h 387131"/>
                <a:gd name="connsiteX19" fmla="*/ 2845667 w 2845667"/>
                <a:gd name="connsiteY19" fmla="*/ 0 h 387131"/>
                <a:gd name="connsiteX0" fmla="*/ 0 w 2850423"/>
                <a:gd name="connsiteY0" fmla="*/ 220059 h 396645"/>
                <a:gd name="connsiteX1" fmla="*/ 101874 w 2850423"/>
                <a:gd name="connsiteY1" fmla="*/ 267601 h 396645"/>
                <a:gd name="connsiteX2" fmla="*/ 210539 w 2850423"/>
                <a:gd name="connsiteY2" fmla="*/ 308352 h 396645"/>
                <a:gd name="connsiteX3" fmla="*/ 373536 w 2850423"/>
                <a:gd name="connsiteY3" fmla="*/ 315144 h 396645"/>
                <a:gd name="connsiteX4" fmla="*/ 509368 w 2850423"/>
                <a:gd name="connsiteY4" fmla="*/ 315144 h 396645"/>
                <a:gd name="connsiteX5" fmla="*/ 638408 w 2850423"/>
                <a:gd name="connsiteY5" fmla="*/ 328728 h 396645"/>
                <a:gd name="connsiteX6" fmla="*/ 814988 w 2850423"/>
                <a:gd name="connsiteY6" fmla="*/ 362686 h 396645"/>
                <a:gd name="connsiteX7" fmla="*/ 930445 w 2850423"/>
                <a:gd name="connsiteY7" fmla="*/ 383062 h 396645"/>
                <a:gd name="connsiteX8" fmla="*/ 1039110 w 2850423"/>
                <a:gd name="connsiteY8" fmla="*/ 396645 h 396645"/>
                <a:gd name="connsiteX9" fmla="*/ 1202108 w 2850423"/>
                <a:gd name="connsiteY9" fmla="*/ 376270 h 396645"/>
                <a:gd name="connsiteX10" fmla="*/ 1378689 w 2850423"/>
                <a:gd name="connsiteY10" fmla="*/ 328727 h 396645"/>
                <a:gd name="connsiteX11" fmla="*/ 1487354 w 2850423"/>
                <a:gd name="connsiteY11" fmla="*/ 287977 h 396645"/>
                <a:gd name="connsiteX12" fmla="*/ 1629977 w 2850423"/>
                <a:gd name="connsiteY12" fmla="*/ 247226 h 396645"/>
                <a:gd name="connsiteX13" fmla="*/ 1731850 w 2850423"/>
                <a:gd name="connsiteY13" fmla="*/ 226851 h 396645"/>
                <a:gd name="connsiteX14" fmla="*/ 2017096 w 2850423"/>
                <a:gd name="connsiteY14" fmla="*/ 186100 h 396645"/>
                <a:gd name="connsiteX15" fmla="*/ 2254801 w 2850423"/>
                <a:gd name="connsiteY15" fmla="*/ 152141 h 396645"/>
                <a:gd name="connsiteX16" fmla="*/ 2383841 w 2850423"/>
                <a:gd name="connsiteY16" fmla="*/ 138557 h 396645"/>
                <a:gd name="connsiteX17" fmla="*/ 2560421 w 2850423"/>
                <a:gd name="connsiteY17" fmla="*/ 97807 h 396645"/>
                <a:gd name="connsiteX18" fmla="*/ 2709836 w 2850423"/>
                <a:gd name="connsiteY18" fmla="*/ 57056 h 396645"/>
                <a:gd name="connsiteX19" fmla="*/ 2850423 w 2850423"/>
                <a:gd name="connsiteY19" fmla="*/ 0 h 396645"/>
                <a:gd name="connsiteX0" fmla="*/ 0 w 2850423"/>
                <a:gd name="connsiteY0" fmla="*/ 220059 h 396645"/>
                <a:gd name="connsiteX1" fmla="*/ 101874 w 2850423"/>
                <a:gd name="connsiteY1" fmla="*/ 267601 h 396645"/>
                <a:gd name="connsiteX2" fmla="*/ 210539 w 2850423"/>
                <a:gd name="connsiteY2" fmla="*/ 308352 h 396645"/>
                <a:gd name="connsiteX3" fmla="*/ 373536 w 2850423"/>
                <a:gd name="connsiteY3" fmla="*/ 315144 h 396645"/>
                <a:gd name="connsiteX4" fmla="*/ 509368 w 2850423"/>
                <a:gd name="connsiteY4" fmla="*/ 315144 h 396645"/>
                <a:gd name="connsiteX5" fmla="*/ 638408 w 2850423"/>
                <a:gd name="connsiteY5" fmla="*/ 328728 h 396645"/>
                <a:gd name="connsiteX6" fmla="*/ 814988 w 2850423"/>
                <a:gd name="connsiteY6" fmla="*/ 362686 h 396645"/>
                <a:gd name="connsiteX7" fmla="*/ 930445 w 2850423"/>
                <a:gd name="connsiteY7" fmla="*/ 383062 h 396645"/>
                <a:gd name="connsiteX8" fmla="*/ 1039110 w 2850423"/>
                <a:gd name="connsiteY8" fmla="*/ 396645 h 396645"/>
                <a:gd name="connsiteX9" fmla="*/ 1202108 w 2850423"/>
                <a:gd name="connsiteY9" fmla="*/ 376270 h 396645"/>
                <a:gd name="connsiteX10" fmla="*/ 1378689 w 2850423"/>
                <a:gd name="connsiteY10" fmla="*/ 328727 h 396645"/>
                <a:gd name="connsiteX11" fmla="*/ 1487354 w 2850423"/>
                <a:gd name="connsiteY11" fmla="*/ 287977 h 396645"/>
                <a:gd name="connsiteX12" fmla="*/ 1629977 w 2850423"/>
                <a:gd name="connsiteY12" fmla="*/ 247226 h 396645"/>
                <a:gd name="connsiteX13" fmla="*/ 1731850 w 2850423"/>
                <a:gd name="connsiteY13" fmla="*/ 226851 h 396645"/>
                <a:gd name="connsiteX14" fmla="*/ 2017096 w 2850423"/>
                <a:gd name="connsiteY14" fmla="*/ 186100 h 396645"/>
                <a:gd name="connsiteX15" fmla="*/ 2254801 w 2850423"/>
                <a:gd name="connsiteY15" fmla="*/ 152141 h 396645"/>
                <a:gd name="connsiteX16" fmla="*/ 2383841 w 2850423"/>
                <a:gd name="connsiteY16" fmla="*/ 138557 h 396645"/>
                <a:gd name="connsiteX17" fmla="*/ 2579448 w 2850423"/>
                <a:gd name="connsiteY17" fmla="*/ 88294 h 396645"/>
                <a:gd name="connsiteX18" fmla="*/ 2709836 w 2850423"/>
                <a:gd name="connsiteY18" fmla="*/ 57056 h 396645"/>
                <a:gd name="connsiteX19" fmla="*/ 2850423 w 2850423"/>
                <a:gd name="connsiteY19" fmla="*/ 0 h 396645"/>
                <a:gd name="connsiteX0" fmla="*/ 0 w 2850423"/>
                <a:gd name="connsiteY0" fmla="*/ 220059 h 396645"/>
                <a:gd name="connsiteX1" fmla="*/ 101874 w 2850423"/>
                <a:gd name="connsiteY1" fmla="*/ 267601 h 396645"/>
                <a:gd name="connsiteX2" fmla="*/ 210539 w 2850423"/>
                <a:gd name="connsiteY2" fmla="*/ 308352 h 396645"/>
                <a:gd name="connsiteX3" fmla="*/ 373536 w 2850423"/>
                <a:gd name="connsiteY3" fmla="*/ 315144 h 396645"/>
                <a:gd name="connsiteX4" fmla="*/ 509368 w 2850423"/>
                <a:gd name="connsiteY4" fmla="*/ 315144 h 396645"/>
                <a:gd name="connsiteX5" fmla="*/ 638408 w 2850423"/>
                <a:gd name="connsiteY5" fmla="*/ 328728 h 396645"/>
                <a:gd name="connsiteX6" fmla="*/ 814988 w 2850423"/>
                <a:gd name="connsiteY6" fmla="*/ 362686 h 396645"/>
                <a:gd name="connsiteX7" fmla="*/ 930445 w 2850423"/>
                <a:gd name="connsiteY7" fmla="*/ 383062 h 396645"/>
                <a:gd name="connsiteX8" fmla="*/ 1039110 w 2850423"/>
                <a:gd name="connsiteY8" fmla="*/ 396645 h 396645"/>
                <a:gd name="connsiteX9" fmla="*/ 1202108 w 2850423"/>
                <a:gd name="connsiteY9" fmla="*/ 376270 h 396645"/>
                <a:gd name="connsiteX10" fmla="*/ 1378689 w 2850423"/>
                <a:gd name="connsiteY10" fmla="*/ 328727 h 396645"/>
                <a:gd name="connsiteX11" fmla="*/ 1487354 w 2850423"/>
                <a:gd name="connsiteY11" fmla="*/ 287977 h 396645"/>
                <a:gd name="connsiteX12" fmla="*/ 1629977 w 2850423"/>
                <a:gd name="connsiteY12" fmla="*/ 247226 h 396645"/>
                <a:gd name="connsiteX13" fmla="*/ 1731850 w 2850423"/>
                <a:gd name="connsiteY13" fmla="*/ 226851 h 396645"/>
                <a:gd name="connsiteX14" fmla="*/ 2017096 w 2850423"/>
                <a:gd name="connsiteY14" fmla="*/ 186100 h 396645"/>
                <a:gd name="connsiteX15" fmla="*/ 2254801 w 2850423"/>
                <a:gd name="connsiteY15" fmla="*/ 152141 h 396645"/>
                <a:gd name="connsiteX16" fmla="*/ 2383841 w 2850423"/>
                <a:gd name="connsiteY16" fmla="*/ 138557 h 396645"/>
                <a:gd name="connsiteX17" fmla="*/ 2579448 w 2850423"/>
                <a:gd name="connsiteY17" fmla="*/ 88294 h 396645"/>
                <a:gd name="connsiteX18" fmla="*/ 2709836 w 2850423"/>
                <a:gd name="connsiteY18" fmla="*/ 57056 h 396645"/>
                <a:gd name="connsiteX19" fmla="*/ 2850423 w 2850423"/>
                <a:gd name="connsiteY19" fmla="*/ 0 h 396645"/>
                <a:gd name="connsiteX0" fmla="*/ 0 w 2850423"/>
                <a:gd name="connsiteY0" fmla="*/ 220059 h 396645"/>
                <a:gd name="connsiteX1" fmla="*/ 101874 w 2850423"/>
                <a:gd name="connsiteY1" fmla="*/ 267601 h 396645"/>
                <a:gd name="connsiteX2" fmla="*/ 210539 w 2850423"/>
                <a:gd name="connsiteY2" fmla="*/ 308352 h 396645"/>
                <a:gd name="connsiteX3" fmla="*/ 373536 w 2850423"/>
                <a:gd name="connsiteY3" fmla="*/ 315144 h 396645"/>
                <a:gd name="connsiteX4" fmla="*/ 509368 w 2850423"/>
                <a:gd name="connsiteY4" fmla="*/ 315144 h 396645"/>
                <a:gd name="connsiteX5" fmla="*/ 638408 w 2850423"/>
                <a:gd name="connsiteY5" fmla="*/ 328728 h 396645"/>
                <a:gd name="connsiteX6" fmla="*/ 814988 w 2850423"/>
                <a:gd name="connsiteY6" fmla="*/ 362686 h 396645"/>
                <a:gd name="connsiteX7" fmla="*/ 930445 w 2850423"/>
                <a:gd name="connsiteY7" fmla="*/ 383062 h 396645"/>
                <a:gd name="connsiteX8" fmla="*/ 1039110 w 2850423"/>
                <a:gd name="connsiteY8" fmla="*/ 396645 h 396645"/>
                <a:gd name="connsiteX9" fmla="*/ 1202108 w 2850423"/>
                <a:gd name="connsiteY9" fmla="*/ 376270 h 396645"/>
                <a:gd name="connsiteX10" fmla="*/ 1378689 w 2850423"/>
                <a:gd name="connsiteY10" fmla="*/ 328727 h 396645"/>
                <a:gd name="connsiteX11" fmla="*/ 1487354 w 2850423"/>
                <a:gd name="connsiteY11" fmla="*/ 287977 h 396645"/>
                <a:gd name="connsiteX12" fmla="*/ 1629977 w 2850423"/>
                <a:gd name="connsiteY12" fmla="*/ 247226 h 396645"/>
                <a:gd name="connsiteX13" fmla="*/ 1731850 w 2850423"/>
                <a:gd name="connsiteY13" fmla="*/ 226851 h 396645"/>
                <a:gd name="connsiteX14" fmla="*/ 2017096 w 2850423"/>
                <a:gd name="connsiteY14" fmla="*/ 186100 h 396645"/>
                <a:gd name="connsiteX15" fmla="*/ 2254801 w 2850423"/>
                <a:gd name="connsiteY15" fmla="*/ 152141 h 396645"/>
                <a:gd name="connsiteX16" fmla="*/ 2383841 w 2850423"/>
                <a:gd name="connsiteY16" fmla="*/ 138557 h 396645"/>
                <a:gd name="connsiteX17" fmla="*/ 2579448 w 2850423"/>
                <a:gd name="connsiteY17" fmla="*/ 88294 h 396645"/>
                <a:gd name="connsiteX18" fmla="*/ 2709836 w 2850423"/>
                <a:gd name="connsiteY18" fmla="*/ 57056 h 396645"/>
                <a:gd name="connsiteX19" fmla="*/ 2850423 w 2850423"/>
                <a:gd name="connsiteY19" fmla="*/ 0 h 396645"/>
                <a:gd name="connsiteX0" fmla="*/ 0 w 2831396"/>
                <a:gd name="connsiteY0" fmla="*/ 215303 h 391889"/>
                <a:gd name="connsiteX1" fmla="*/ 101874 w 2831396"/>
                <a:gd name="connsiteY1" fmla="*/ 262845 h 391889"/>
                <a:gd name="connsiteX2" fmla="*/ 210539 w 2831396"/>
                <a:gd name="connsiteY2" fmla="*/ 303596 h 391889"/>
                <a:gd name="connsiteX3" fmla="*/ 373536 w 2831396"/>
                <a:gd name="connsiteY3" fmla="*/ 310388 h 391889"/>
                <a:gd name="connsiteX4" fmla="*/ 509368 w 2831396"/>
                <a:gd name="connsiteY4" fmla="*/ 310388 h 391889"/>
                <a:gd name="connsiteX5" fmla="*/ 638408 w 2831396"/>
                <a:gd name="connsiteY5" fmla="*/ 323972 h 391889"/>
                <a:gd name="connsiteX6" fmla="*/ 814988 w 2831396"/>
                <a:gd name="connsiteY6" fmla="*/ 357930 h 391889"/>
                <a:gd name="connsiteX7" fmla="*/ 930445 w 2831396"/>
                <a:gd name="connsiteY7" fmla="*/ 378306 h 391889"/>
                <a:gd name="connsiteX8" fmla="*/ 1039110 w 2831396"/>
                <a:gd name="connsiteY8" fmla="*/ 391889 h 391889"/>
                <a:gd name="connsiteX9" fmla="*/ 1202108 w 2831396"/>
                <a:gd name="connsiteY9" fmla="*/ 371514 h 391889"/>
                <a:gd name="connsiteX10" fmla="*/ 1378689 w 2831396"/>
                <a:gd name="connsiteY10" fmla="*/ 323971 h 391889"/>
                <a:gd name="connsiteX11" fmla="*/ 1487354 w 2831396"/>
                <a:gd name="connsiteY11" fmla="*/ 283221 h 391889"/>
                <a:gd name="connsiteX12" fmla="*/ 1629977 w 2831396"/>
                <a:gd name="connsiteY12" fmla="*/ 242470 h 391889"/>
                <a:gd name="connsiteX13" fmla="*/ 1731850 w 2831396"/>
                <a:gd name="connsiteY13" fmla="*/ 222095 h 391889"/>
                <a:gd name="connsiteX14" fmla="*/ 2017096 w 2831396"/>
                <a:gd name="connsiteY14" fmla="*/ 181344 h 391889"/>
                <a:gd name="connsiteX15" fmla="*/ 2254801 w 2831396"/>
                <a:gd name="connsiteY15" fmla="*/ 147385 h 391889"/>
                <a:gd name="connsiteX16" fmla="*/ 2383841 w 2831396"/>
                <a:gd name="connsiteY16" fmla="*/ 133801 h 391889"/>
                <a:gd name="connsiteX17" fmla="*/ 2579448 w 2831396"/>
                <a:gd name="connsiteY17" fmla="*/ 83538 h 391889"/>
                <a:gd name="connsiteX18" fmla="*/ 2709836 w 2831396"/>
                <a:gd name="connsiteY18" fmla="*/ 52300 h 391889"/>
                <a:gd name="connsiteX19" fmla="*/ 2831396 w 2831396"/>
                <a:gd name="connsiteY19" fmla="*/ 0 h 391889"/>
                <a:gd name="connsiteX0" fmla="*/ 0 w 2836153"/>
                <a:gd name="connsiteY0" fmla="*/ 210546 h 387132"/>
                <a:gd name="connsiteX1" fmla="*/ 101874 w 2836153"/>
                <a:gd name="connsiteY1" fmla="*/ 258088 h 387132"/>
                <a:gd name="connsiteX2" fmla="*/ 210539 w 2836153"/>
                <a:gd name="connsiteY2" fmla="*/ 298839 h 387132"/>
                <a:gd name="connsiteX3" fmla="*/ 373536 w 2836153"/>
                <a:gd name="connsiteY3" fmla="*/ 305631 h 387132"/>
                <a:gd name="connsiteX4" fmla="*/ 509368 w 2836153"/>
                <a:gd name="connsiteY4" fmla="*/ 305631 h 387132"/>
                <a:gd name="connsiteX5" fmla="*/ 638408 w 2836153"/>
                <a:gd name="connsiteY5" fmla="*/ 319215 h 387132"/>
                <a:gd name="connsiteX6" fmla="*/ 814988 w 2836153"/>
                <a:gd name="connsiteY6" fmla="*/ 353173 h 387132"/>
                <a:gd name="connsiteX7" fmla="*/ 930445 w 2836153"/>
                <a:gd name="connsiteY7" fmla="*/ 373549 h 387132"/>
                <a:gd name="connsiteX8" fmla="*/ 1039110 w 2836153"/>
                <a:gd name="connsiteY8" fmla="*/ 387132 h 387132"/>
                <a:gd name="connsiteX9" fmla="*/ 1202108 w 2836153"/>
                <a:gd name="connsiteY9" fmla="*/ 366757 h 387132"/>
                <a:gd name="connsiteX10" fmla="*/ 1378689 w 2836153"/>
                <a:gd name="connsiteY10" fmla="*/ 319214 h 387132"/>
                <a:gd name="connsiteX11" fmla="*/ 1487354 w 2836153"/>
                <a:gd name="connsiteY11" fmla="*/ 278464 h 387132"/>
                <a:gd name="connsiteX12" fmla="*/ 1629977 w 2836153"/>
                <a:gd name="connsiteY12" fmla="*/ 237713 h 387132"/>
                <a:gd name="connsiteX13" fmla="*/ 1731850 w 2836153"/>
                <a:gd name="connsiteY13" fmla="*/ 217338 h 387132"/>
                <a:gd name="connsiteX14" fmla="*/ 2017096 w 2836153"/>
                <a:gd name="connsiteY14" fmla="*/ 176587 h 387132"/>
                <a:gd name="connsiteX15" fmla="*/ 2254801 w 2836153"/>
                <a:gd name="connsiteY15" fmla="*/ 142628 h 387132"/>
                <a:gd name="connsiteX16" fmla="*/ 2383841 w 2836153"/>
                <a:gd name="connsiteY16" fmla="*/ 129044 h 387132"/>
                <a:gd name="connsiteX17" fmla="*/ 2579448 w 2836153"/>
                <a:gd name="connsiteY17" fmla="*/ 78781 h 387132"/>
                <a:gd name="connsiteX18" fmla="*/ 2709836 w 2836153"/>
                <a:gd name="connsiteY18" fmla="*/ 47543 h 387132"/>
                <a:gd name="connsiteX19" fmla="*/ 2836153 w 2836153"/>
                <a:gd name="connsiteY19" fmla="*/ 0 h 387132"/>
                <a:gd name="connsiteX0" fmla="*/ 0 w 2836153"/>
                <a:gd name="connsiteY0" fmla="*/ 210546 h 387132"/>
                <a:gd name="connsiteX1" fmla="*/ 101874 w 2836153"/>
                <a:gd name="connsiteY1" fmla="*/ 258088 h 387132"/>
                <a:gd name="connsiteX2" fmla="*/ 210539 w 2836153"/>
                <a:gd name="connsiteY2" fmla="*/ 298839 h 387132"/>
                <a:gd name="connsiteX3" fmla="*/ 373536 w 2836153"/>
                <a:gd name="connsiteY3" fmla="*/ 305631 h 387132"/>
                <a:gd name="connsiteX4" fmla="*/ 509368 w 2836153"/>
                <a:gd name="connsiteY4" fmla="*/ 305631 h 387132"/>
                <a:gd name="connsiteX5" fmla="*/ 638408 w 2836153"/>
                <a:gd name="connsiteY5" fmla="*/ 319215 h 387132"/>
                <a:gd name="connsiteX6" fmla="*/ 814988 w 2836153"/>
                <a:gd name="connsiteY6" fmla="*/ 353173 h 387132"/>
                <a:gd name="connsiteX7" fmla="*/ 930445 w 2836153"/>
                <a:gd name="connsiteY7" fmla="*/ 373549 h 387132"/>
                <a:gd name="connsiteX8" fmla="*/ 1039110 w 2836153"/>
                <a:gd name="connsiteY8" fmla="*/ 387132 h 387132"/>
                <a:gd name="connsiteX9" fmla="*/ 1202108 w 2836153"/>
                <a:gd name="connsiteY9" fmla="*/ 366757 h 387132"/>
                <a:gd name="connsiteX10" fmla="*/ 1378689 w 2836153"/>
                <a:gd name="connsiteY10" fmla="*/ 319214 h 387132"/>
                <a:gd name="connsiteX11" fmla="*/ 1487354 w 2836153"/>
                <a:gd name="connsiteY11" fmla="*/ 278464 h 387132"/>
                <a:gd name="connsiteX12" fmla="*/ 1629977 w 2836153"/>
                <a:gd name="connsiteY12" fmla="*/ 237713 h 387132"/>
                <a:gd name="connsiteX13" fmla="*/ 1731850 w 2836153"/>
                <a:gd name="connsiteY13" fmla="*/ 217338 h 387132"/>
                <a:gd name="connsiteX14" fmla="*/ 2017096 w 2836153"/>
                <a:gd name="connsiteY14" fmla="*/ 176587 h 387132"/>
                <a:gd name="connsiteX15" fmla="*/ 2254801 w 2836153"/>
                <a:gd name="connsiteY15" fmla="*/ 142628 h 387132"/>
                <a:gd name="connsiteX16" fmla="*/ 2383841 w 2836153"/>
                <a:gd name="connsiteY16" fmla="*/ 129044 h 387132"/>
                <a:gd name="connsiteX17" fmla="*/ 2579448 w 2836153"/>
                <a:gd name="connsiteY17" fmla="*/ 78781 h 387132"/>
                <a:gd name="connsiteX18" fmla="*/ 2709836 w 2836153"/>
                <a:gd name="connsiteY18" fmla="*/ 47543 h 387132"/>
                <a:gd name="connsiteX19" fmla="*/ 2836153 w 2836153"/>
                <a:gd name="connsiteY19" fmla="*/ 0 h 387132"/>
                <a:gd name="connsiteX0" fmla="*/ 0 w 2836153"/>
                <a:gd name="connsiteY0" fmla="*/ 210546 h 387132"/>
                <a:gd name="connsiteX1" fmla="*/ 101874 w 2836153"/>
                <a:gd name="connsiteY1" fmla="*/ 258088 h 387132"/>
                <a:gd name="connsiteX2" fmla="*/ 210539 w 2836153"/>
                <a:gd name="connsiteY2" fmla="*/ 298839 h 387132"/>
                <a:gd name="connsiteX3" fmla="*/ 373536 w 2836153"/>
                <a:gd name="connsiteY3" fmla="*/ 305631 h 387132"/>
                <a:gd name="connsiteX4" fmla="*/ 509368 w 2836153"/>
                <a:gd name="connsiteY4" fmla="*/ 305631 h 387132"/>
                <a:gd name="connsiteX5" fmla="*/ 638408 w 2836153"/>
                <a:gd name="connsiteY5" fmla="*/ 319215 h 387132"/>
                <a:gd name="connsiteX6" fmla="*/ 814988 w 2836153"/>
                <a:gd name="connsiteY6" fmla="*/ 353173 h 387132"/>
                <a:gd name="connsiteX7" fmla="*/ 930445 w 2836153"/>
                <a:gd name="connsiteY7" fmla="*/ 373549 h 387132"/>
                <a:gd name="connsiteX8" fmla="*/ 1039110 w 2836153"/>
                <a:gd name="connsiteY8" fmla="*/ 387132 h 387132"/>
                <a:gd name="connsiteX9" fmla="*/ 1202108 w 2836153"/>
                <a:gd name="connsiteY9" fmla="*/ 366757 h 387132"/>
                <a:gd name="connsiteX10" fmla="*/ 1378689 w 2836153"/>
                <a:gd name="connsiteY10" fmla="*/ 319214 h 387132"/>
                <a:gd name="connsiteX11" fmla="*/ 1487354 w 2836153"/>
                <a:gd name="connsiteY11" fmla="*/ 278464 h 387132"/>
                <a:gd name="connsiteX12" fmla="*/ 1629977 w 2836153"/>
                <a:gd name="connsiteY12" fmla="*/ 237713 h 387132"/>
                <a:gd name="connsiteX13" fmla="*/ 1731850 w 2836153"/>
                <a:gd name="connsiteY13" fmla="*/ 217338 h 387132"/>
                <a:gd name="connsiteX14" fmla="*/ 2017096 w 2836153"/>
                <a:gd name="connsiteY14" fmla="*/ 176587 h 387132"/>
                <a:gd name="connsiteX15" fmla="*/ 2254801 w 2836153"/>
                <a:gd name="connsiteY15" fmla="*/ 142628 h 387132"/>
                <a:gd name="connsiteX16" fmla="*/ 2383841 w 2836153"/>
                <a:gd name="connsiteY16" fmla="*/ 129044 h 387132"/>
                <a:gd name="connsiteX17" fmla="*/ 2579448 w 2836153"/>
                <a:gd name="connsiteY17" fmla="*/ 78781 h 387132"/>
                <a:gd name="connsiteX18" fmla="*/ 2709836 w 2836153"/>
                <a:gd name="connsiteY18" fmla="*/ 47543 h 387132"/>
                <a:gd name="connsiteX19" fmla="*/ 2836153 w 2836153"/>
                <a:gd name="connsiteY19" fmla="*/ 0 h 387132"/>
                <a:gd name="connsiteX0" fmla="*/ 0 w 2840910"/>
                <a:gd name="connsiteY0" fmla="*/ 210546 h 387132"/>
                <a:gd name="connsiteX1" fmla="*/ 101874 w 2840910"/>
                <a:gd name="connsiteY1" fmla="*/ 258088 h 387132"/>
                <a:gd name="connsiteX2" fmla="*/ 210539 w 2840910"/>
                <a:gd name="connsiteY2" fmla="*/ 298839 h 387132"/>
                <a:gd name="connsiteX3" fmla="*/ 373536 w 2840910"/>
                <a:gd name="connsiteY3" fmla="*/ 305631 h 387132"/>
                <a:gd name="connsiteX4" fmla="*/ 509368 w 2840910"/>
                <a:gd name="connsiteY4" fmla="*/ 305631 h 387132"/>
                <a:gd name="connsiteX5" fmla="*/ 638408 w 2840910"/>
                <a:gd name="connsiteY5" fmla="*/ 319215 h 387132"/>
                <a:gd name="connsiteX6" fmla="*/ 814988 w 2840910"/>
                <a:gd name="connsiteY6" fmla="*/ 353173 h 387132"/>
                <a:gd name="connsiteX7" fmla="*/ 930445 w 2840910"/>
                <a:gd name="connsiteY7" fmla="*/ 373549 h 387132"/>
                <a:gd name="connsiteX8" fmla="*/ 1039110 w 2840910"/>
                <a:gd name="connsiteY8" fmla="*/ 387132 h 387132"/>
                <a:gd name="connsiteX9" fmla="*/ 1202108 w 2840910"/>
                <a:gd name="connsiteY9" fmla="*/ 366757 h 387132"/>
                <a:gd name="connsiteX10" fmla="*/ 1378689 w 2840910"/>
                <a:gd name="connsiteY10" fmla="*/ 319214 h 387132"/>
                <a:gd name="connsiteX11" fmla="*/ 1487354 w 2840910"/>
                <a:gd name="connsiteY11" fmla="*/ 278464 h 387132"/>
                <a:gd name="connsiteX12" fmla="*/ 1629977 w 2840910"/>
                <a:gd name="connsiteY12" fmla="*/ 237713 h 387132"/>
                <a:gd name="connsiteX13" fmla="*/ 1731850 w 2840910"/>
                <a:gd name="connsiteY13" fmla="*/ 217338 h 387132"/>
                <a:gd name="connsiteX14" fmla="*/ 2017096 w 2840910"/>
                <a:gd name="connsiteY14" fmla="*/ 176587 h 387132"/>
                <a:gd name="connsiteX15" fmla="*/ 2254801 w 2840910"/>
                <a:gd name="connsiteY15" fmla="*/ 142628 h 387132"/>
                <a:gd name="connsiteX16" fmla="*/ 2383841 w 2840910"/>
                <a:gd name="connsiteY16" fmla="*/ 129044 h 387132"/>
                <a:gd name="connsiteX17" fmla="*/ 2579448 w 2840910"/>
                <a:gd name="connsiteY17" fmla="*/ 78781 h 387132"/>
                <a:gd name="connsiteX18" fmla="*/ 2709836 w 2840910"/>
                <a:gd name="connsiteY18" fmla="*/ 47543 h 387132"/>
                <a:gd name="connsiteX19" fmla="*/ 2840910 w 2840910"/>
                <a:gd name="connsiteY19" fmla="*/ 0 h 387132"/>
                <a:gd name="connsiteX0" fmla="*/ 0 w 2853321"/>
                <a:gd name="connsiteY0" fmla="*/ 210546 h 387132"/>
                <a:gd name="connsiteX1" fmla="*/ 101874 w 2853321"/>
                <a:gd name="connsiteY1" fmla="*/ 258088 h 387132"/>
                <a:gd name="connsiteX2" fmla="*/ 210539 w 2853321"/>
                <a:gd name="connsiteY2" fmla="*/ 298839 h 387132"/>
                <a:gd name="connsiteX3" fmla="*/ 373536 w 2853321"/>
                <a:gd name="connsiteY3" fmla="*/ 305631 h 387132"/>
                <a:gd name="connsiteX4" fmla="*/ 509368 w 2853321"/>
                <a:gd name="connsiteY4" fmla="*/ 305631 h 387132"/>
                <a:gd name="connsiteX5" fmla="*/ 638408 w 2853321"/>
                <a:gd name="connsiteY5" fmla="*/ 319215 h 387132"/>
                <a:gd name="connsiteX6" fmla="*/ 814988 w 2853321"/>
                <a:gd name="connsiteY6" fmla="*/ 353173 h 387132"/>
                <a:gd name="connsiteX7" fmla="*/ 930445 w 2853321"/>
                <a:gd name="connsiteY7" fmla="*/ 373549 h 387132"/>
                <a:gd name="connsiteX8" fmla="*/ 1039110 w 2853321"/>
                <a:gd name="connsiteY8" fmla="*/ 387132 h 387132"/>
                <a:gd name="connsiteX9" fmla="*/ 1202108 w 2853321"/>
                <a:gd name="connsiteY9" fmla="*/ 366757 h 387132"/>
                <a:gd name="connsiteX10" fmla="*/ 1378689 w 2853321"/>
                <a:gd name="connsiteY10" fmla="*/ 319214 h 387132"/>
                <a:gd name="connsiteX11" fmla="*/ 1487354 w 2853321"/>
                <a:gd name="connsiteY11" fmla="*/ 278464 h 387132"/>
                <a:gd name="connsiteX12" fmla="*/ 1629977 w 2853321"/>
                <a:gd name="connsiteY12" fmla="*/ 237713 h 387132"/>
                <a:gd name="connsiteX13" fmla="*/ 1731850 w 2853321"/>
                <a:gd name="connsiteY13" fmla="*/ 217338 h 387132"/>
                <a:gd name="connsiteX14" fmla="*/ 2017096 w 2853321"/>
                <a:gd name="connsiteY14" fmla="*/ 176587 h 387132"/>
                <a:gd name="connsiteX15" fmla="*/ 2254801 w 2853321"/>
                <a:gd name="connsiteY15" fmla="*/ 142628 h 387132"/>
                <a:gd name="connsiteX16" fmla="*/ 2383841 w 2853321"/>
                <a:gd name="connsiteY16" fmla="*/ 129044 h 387132"/>
                <a:gd name="connsiteX17" fmla="*/ 2579448 w 2853321"/>
                <a:gd name="connsiteY17" fmla="*/ 78781 h 387132"/>
                <a:gd name="connsiteX18" fmla="*/ 2709836 w 2853321"/>
                <a:gd name="connsiteY18" fmla="*/ 47543 h 387132"/>
                <a:gd name="connsiteX19" fmla="*/ 2853321 w 2853321"/>
                <a:gd name="connsiteY19" fmla="*/ 0 h 387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853321" h="387132">
                  <a:moveTo>
                    <a:pt x="0" y="210546"/>
                  </a:moveTo>
                  <a:lnTo>
                    <a:pt x="101874" y="258088"/>
                  </a:lnTo>
                  <a:lnTo>
                    <a:pt x="210539" y="298839"/>
                  </a:lnTo>
                  <a:lnTo>
                    <a:pt x="373536" y="305631"/>
                  </a:lnTo>
                  <a:cubicBezTo>
                    <a:pt x="418813" y="305631"/>
                    <a:pt x="465223" y="303367"/>
                    <a:pt x="509368" y="305631"/>
                  </a:cubicBezTo>
                  <a:cubicBezTo>
                    <a:pt x="553513" y="307895"/>
                    <a:pt x="595395" y="314687"/>
                    <a:pt x="638408" y="319215"/>
                  </a:cubicBezTo>
                  <a:lnTo>
                    <a:pt x="814988" y="353173"/>
                  </a:lnTo>
                  <a:lnTo>
                    <a:pt x="930445" y="373549"/>
                  </a:lnTo>
                  <a:lnTo>
                    <a:pt x="1039110" y="387132"/>
                  </a:lnTo>
                  <a:lnTo>
                    <a:pt x="1202108" y="366757"/>
                  </a:lnTo>
                  <a:lnTo>
                    <a:pt x="1378689" y="319214"/>
                  </a:lnTo>
                  <a:lnTo>
                    <a:pt x="1487354" y="278464"/>
                  </a:lnTo>
                  <a:lnTo>
                    <a:pt x="1629977" y="237713"/>
                  </a:lnTo>
                  <a:lnTo>
                    <a:pt x="1731850" y="217338"/>
                  </a:lnTo>
                  <a:lnTo>
                    <a:pt x="2017096" y="176587"/>
                  </a:lnTo>
                  <a:lnTo>
                    <a:pt x="2254801" y="142628"/>
                  </a:lnTo>
                  <a:lnTo>
                    <a:pt x="2383841" y="129044"/>
                  </a:lnTo>
                  <a:lnTo>
                    <a:pt x="2579448" y="78781"/>
                  </a:lnTo>
                  <a:cubicBezTo>
                    <a:pt x="2629253" y="65197"/>
                    <a:pt x="2664191" y="60673"/>
                    <a:pt x="2709836" y="47543"/>
                  </a:cubicBezTo>
                  <a:cubicBezTo>
                    <a:pt x="2755481" y="34413"/>
                    <a:pt x="2796039" y="23097"/>
                    <a:pt x="2853321" y="0"/>
                  </a:cubicBezTo>
                </a:path>
              </a:pathLst>
            </a:custGeom>
            <a:ln w="31750" cmpd="sng">
              <a:solidFill>
                <a:srgbClr val="A6A6A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Freeform 113"/>
            <p:cNvSpPr/>
            <p:nvPr/>
          </p:nvSpPr>
          <p:spPr>
            <a:xfrm>
              <a:off x="3303208" y="3710241"/>
              <a:ext cx="873099" cy="115158"/>
            </a:xfrm>
            <a:custGeom>
              <a:avLst/>
              <a:gdLst>
                <a:gd name="connsiteX0" fmla="*/ 0 w 784842"/>
                <a:gd name="connsiteY0" fmla="*/ 80864 h 80864"/>
                <a:gd name="connsiteX1" fmla="*/ 76106 w 784842"/>
                <a:gd name="connsiteY1" fmla="*/ 76107 h 80864"/>
                <a:gd name="connsiteX2" fmla="*/ 190265 w 784842"/>
                <a:gd name="connsiteY2" fmla="*/ 57080 h 80864"/>
                <a:gd name="connsiteX3" fmla="*/ 252101 w 784842"/>
                <a:gd name="connsiteY3" fmla="*/ 47567 h 80864"/>
                <a:gd name="connsiteX4" fmla="*/ 361503 w 784842"/>
                <a:gd name="connsiteY4" fmla="*/ 47567 h 80864"/>
                <a:gd name="connsiteX5" fmla="*/ 499445 w 784842"/>
                <a:gd name="connsiteY5" fmla="*/ 38053 h 80864"/>
                <a:gd name="connsiteX6" fmla="*/ 646900 w 784842"/>
                <a:gd name="connsiteY6" fmla="*/ 33297 h 80864"/>
                <a:gd name="connsiteX7" fmla="*/ 784842 w 784842"/>
                <a:gd name="connsiteY7" fmla="*/ 0 h 80864"/>
                <a:gd name="connsiteX0" fmla="*/ 0 w 784842"/>
                <a:gd name="connsiteY0" fmla="*/ 80864 h 80864"/>
                <a:gd name="connsiteX1" fmla="*/ 76106 w 784842"/>
                <a:gd name="connsiteY1" fmla="*/ 76107 h 80864"/>
                <a:gd name="connsiteX2" fmla="*/ 190265 w 784842"/>
                <a:gd name="connsiteY2" fmla="*/ 57080 h 80864"/>
                <a:gd name="connsiteX3" fmla="*/ 256858 w 784842"/>
                <a:gd name="connsiteY3" fmla="*/ 52324 h 80864"/>
                <a:gd name="connsiteX4" fmla="*/ 361503 w 784842"/>
                <a:gd name="connsiteY4" fmla="*/ 47567 h 80864"/>
                <a:gd name="connsiteX5" fmla="*/ 499445 w 784842"/>
                <a:gd name="connsiteY5" fmla="*/ 38053 h 80864"/>
                <a:gd name="connsiteX6" fmla="*/ 646900 w 784842"/>
                <a:gd name="connsiteY6" fmla="*/ 33297 h 80864"/>
                <a:gd name="connsiteX7" fmla="*/ 784842 w 784842"/>
                <a:gd name="connsiteY7" fmla="*/ 0 h 80864"/>
                <a:gd name="connsiteX0" fmla="*/ 0 w 784842"/>
                <a:gd name="connsiteY0" fmla="*/ 80864 h 80864"/>
                <a:gd name="connsiteX1" fmla="*/ 76106 w 784842"/>
                <a:gd name="connsiteY1" fmla="*/ 76107 h 80864"/>
                <a:gd name="connsiteX2" fmla="*/ 190265 w 784842"/>
                <a:gd name="connsiteY2" fmla="*/ 57080 h 80864"/>
                <a:gd name="connsiteX3" fmla="*/ 256858 w 784842"/>
                <a:gd name="connsiteY3" fmla="*/ 52324 h 80864"/>
                <a:gd name="connsiteX4" fmla="*/ 361503 w 784842"/>
                <a:gd name="connsiteY4" fmla="*/ 47567 h 80864"/>
                <a:gd name="connsiteX5" fmla="*/ 499445 w 784842"/>
                <a:gd name="connsiteY5" fmla="*/ 38053 h 80864"/>
                <a:gd name="connsiteX6" fmla="*/ 646900 w 784842"/>
                <a:gd name="connsiteY6" fmla="*/ 33297 h 80864"/>
                <a:gd name="connsiteX7" fmla="*/ 784842 w 784842"/>
                <a:gd name="connsiteY7" fmla="*/ 0 h 80864"/>
                <a:gd name="connsiteX0" fmla="*/ 0 w 799112"/>
                <a:gd name="connsiteY0" fmla="*/ 85621 h 85621"/>
                <a:gd name="connsiteX1" fmla="*/ 76106 w 799112"/>
                <a:gd name="connsiteY1" fmla="*/ 80864 h 85621"/>
                <a:gd name="connsiteX2" fmla="*/ 190265 w 799112"/>
                <a:gd name="connsiteY2" fmla="*/ 61837 h 85621"/>
                <a:gd name="connsiteX3" fmla="*/ 256858 w 799112"/>
                <a:gd name="connsiteY3" fmla="*/ 57081 h 85621"/>
                <a:gd name="connsiteX4" fmla="*/ 361503 w 799112"/>
                <a:gd name="connsiteY4" fmla="*/ 52324 h 85621"/>
                <a:gd name="connsiteX5" fmla="*/ 499445 w 799112"/>
                <a:gd name="connsiteY5" fmla="*/ 42810 h 85621"/>
                <a:gd name="connsiteX6" fmla="*/ 646900 w 799112"/>
                <a:gd name="connsiteY6" fmla="*/ 38054 h 85621"/>
                <a:gd name="connsiteX7" fmla="*/ 799112 w 799112"/>
                <a:gd name="connsiteY7" fmla="*/ 0 h 85621"/>
                <a:gd name="connsiteX0" fmla="*/ 0 w 803249"/>
                <a:gd name="connsiteY0" fmla="*/ 89758 h 89758"/>
                <a:gd name="connsiteX1" fmla="*/ 80243 w 803249"/>
                <a:gd name="connsiteY1" fmla="*/ 80864 h 89758"/>
                <a:gd name="connsiteX2" fmla="*/ 194402 w 803249"/>
                <a:gd name="connsiteY2" fmla="*/ 61837 h 89758"/>
                <a:gd name="connsiteX3" fmla="*/ 260995 w 803249"/>
                <a:gd name="connsiteY3" fmla="*/ 57081 h 89758"/>
                <a:gd name="connsiteX4" fmla="*/ 365640 w 803249"/>
                <a:gd name="connsiteY4" fmla="*/ 52324 h 89758"/>
                <a:gd name="connsiteX5" fmla="*/ 503582 w 803249"/>
                <a:gd name="connsiteY5" fmla="*/ 42810 h 89758"/>
                <a:gd name="connsiteX6" fmla="*/ 651037 w 803249"/>
                <a:gd name="connsiteY6" fmla="*/ 38054 h 89758"/>
                <a:gd name="connsiteX7" fmla="*/ 803249 w 803249"/>
                <a:gd name="connsiteY7" fmla="*/ 0 h 89758"/>
                <a:gd name="connsiteX0" fmla="*/ 0 w 850874"/>
                <a:gd name="connsiteY0" fmla="*/ 108808 h 108808"/>
                <a:gd name="connsiteX1" fmla="*/ 127868 w 850874"/>
                <a:gd name="connsiteY1" fmla="*/ 80864 h 108808"/>
                <a:gd name="connsiteX2" fmla="*/ 242027 w 850874"/>
                <a:gd name="connsiteY2" fmla="*/ 61837 h 108808"/>
                <a:gd name="connsiteX3" fmla="*/ 308620 w 850874"/>
                <a:gd name="connsiteY3" fmla="*/ 57081 h 108808"/>
                <a:gd name="connsiteX4" fmla="*/ 413265 w 850874"/>
                <a:gd name="connsiteY4" fmla="*/ 52324 h 108808"/>
                <a:gd name="connsiteX5" fmla="*/ 551207 w 850874"/>
                <a:gd name="connsiteY5" fmla="*/ 42810 h 108808"/>
                <a:gd name="connsiteX6" fmla="*/ 698662 w 850874"/>
                <a:gd name="connsiteY6" fmla="*/ 38054 h 108808"/>
                <a:gd name="connsiteX7" fmla="*/ 850874 w 850874"/>
                <a:gd name="connsiteY7" fmla="*/ 0 h 108808"/>
                <a:gd name="connsiteX0" fmla="*/ 0 w 873099"/>
                <a:gd name="connsiteY0" fmla="*/ 115158 h 115158"/>
                <a:gd name="connsiteX1" fmla="*/ 150093 w 873099"/>
                <a:gd name="connsiteY1" fmla="*/ 80864 h 115158"/>
                <a:gd name="connsiteX2" fmla="*/ 264252 w 873099"/>
                <a:gd name="connsiteY2" fmla="*/ 61837 h 115158"/>
                <a:gd name="connsiteX3" fmla="*/ 330845 w 873099"/>
                <a:gd name="connsiteY3" fmla="*/ 57081 h 115158"/>
                <a:gd name="connsiteX4" fmla="*/ 435490 w 873099"/>
                <a:gd name="connsiteY4" fmla="*/ 52324 h 115158"/>
                <a:gd name="connsiteX5" fmla="*/ 573432 w 873099"/>
                <a:gd name="connsiteY5" fmla="*/ 42810 h 115158"/>
                <a:gd name="connsiteX6" fmla="*/ 720887 w 873099"/>
                <a:gd name="connsiteY6" fmla="*/ 38054 h 115158"/>
                <a:gd name="connsiteX7" fmla="*/ 873099 w 873099"/>
                <a:gd name="connsiteY7" fmla="*/ 0 h 115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3099" h="115158">
                  <a:moveTo>
                    <a:pt x="0" y="115158"/>
                  </a:moveTo>
                  <a:cubicBezTo>
                    <a:pt x="26748" y="112193"/>
                    <a:pt x="123345" y="83829"/>
                    <a:pt x="150093" y="80864"/>
                  </a:cubicBezTo>
                  <a:cubicBezTo>
                    <a:pt x="188146" y="74522"/>
                    <a:pt x="234127" y="65801"/>
                    <a:pt x="264252" y="61837"/>
                  </a:cubicBezTo>
                  <a:cubicBezTo>
                    <a:pt x="294377" y="57873"/>
                    <a:pt x="308647" y="58666"/>
                    <a:pt x="330845" y="57081"/>
                  </a:cubicBezTo>
                  <a:lnTo>
                    <a:pt x="435490" y="52324"/>
                  </a:lnTo>
                  <a:lnTo>
                    <a:pt x="573432" y="42810"/>
                  </a:lnTo>
                  <a:lnTo>
                    <a:pt x="720887" y="38054"/>
                  </a:lnTo>
                  <a:lnTo>
                    <a:pt x="873099" y="0"/>
                  </a:lnTo>
                </a:path>
              </a:pathLst>
            </a:custGeom>
            <a:ln w="31750" cmpd="sng">
              <a:solidFill>
                <a:srgbClr val="A6A6A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Freeform 114"/>
            <p:cNvSpPr/>
            <p:nvPr/>
          </p:nvSpPr>
          <p:spPr>
            <a:xfrm>
              <a:off x="4143741" y="3234569"/>
              <a:ext cx="945838" cy="482821"/>
            </a:xfrm>
            <a:custGeom>
              <a:avLst/>
              <a:gdLst>
                <a:gd name="connsiteX0" fmla="*/ 0 w 894244"/>
                <a:gd name="connsiteY0" fmla="*/ 470915 h 470915"/>
                <a:gd name="connsiteX1" fmla="*/ 90376 w 894244"/>
                <a:gd name="connsiteY1" fmla="*/ 451888 h 470915"/>
                <a:gd name="connsiteX2" fmla="*/ 218805 w 894244"/>
                <a:gd name="connsiteY2" fmla="*/ 409078 h 470915"/>
                <a:gd name="connsiteX3" fmla="*/ 356747 w 894244"/>
                <a:gd name="connsiteY3" fmla="*/ 399565 h 470915"/>
                <a:gd name="connsiteX4" fmla="*/ 499445 w 894244"/>
                <a:gd name="connsiteY4" fmla="*/ 390051 h 470915"/>
                <a:gd name="connsiteX5" fmla="*/ 637387 w 894244"/>
                <a:gd name="connsiteY5" fmla="*/ 375781 h 470915"/>
                <a:gd name="connsiteX6" fmla="*/ 637387 w 894244"/>
                <a:gd name="connsiteY6" fmla="*/ 375781 h 470915"/>
                <a:gd name="connsiteX7" fmla="*/ 670683 w 894244"/>
                <a:gd name="connsiteY7" fmla="*/ 371024 h 470915"/>
                <a:gd name="connsiteX8" fmla="*/ 723006 w 894244"/>
                <a:gd name="connsiteY8" fmla="*/ 280647 h 470915"/>
                <a:gd name="connsiteX9" fmla="*/ 794355 w 894244"/>
                <a:gd name="connsiteY9" fmla="*/ 180755 h 470915"/>
                <a:gd name="connsiteX10" fmla="*/ 875218 w 894244"/>
                <a:gd name="connsiteY10" fmla="*/ 71351 h 470915"/>
                <a:gd name="connsiteX11" fmla="*/ 894244 w 894244"/>
                <a:gd name="connsiteY11" fmla="*/ 0 h 470915"/>
                <a:gd name="connsiteX0" fmla="*/ 0 w 945838"/>
                <a:gd name="connsiteY0" fmla="*/ 482821 h 482821"/>
                <a:gd name="connsiteX1" fmla="*/ 141970 w 945838"/>
                <a:gd name="connsiteY1" fmla="*/ 451888 h 482821"/>
                <a:gd name="connsiteX2" fmla="*/ 270399 w 945838"/>
                <a:gd name="connsiteY2" fmla="*/ 409078 h 482821"/>
                <a:gd name="connsiteX3" fmla="*/ 408341 w 945838"/>
                <a:gd name="connsiteY3" fmla="*/ 399565 h 482821"/>
                <a:gd name="connsiteX4" fmla="*/ 551039 w 945838"/>
                <a:gd name="connsiteY4" fmla="*/ 390051 h 482821"/>
                <a:gd name="connsiteX5" fmla="*/ 688981 w 945838"/>
                <a:gd name="connsiteY5" fmla="*/ 375781 h 482821"/>
                <a:gd name="connsiteX6" fmla="*/ 688981 w 945838"/>
                <a:gd name="connsiteY6" fmla="*/ 375781 h 482821"/>
                <a:gd name="connsiteX7" fmla="*/ 722277 w 945838"/>
                <a:gd name="connsiteY7" fmla="*/ 371024 h 482821"/>
                <a:gd name="connsiteX8" fmla="*/ 774600 w 945838"/>
                <a:gd name="connsiteY8" fmla="*/ 280647 h 482821"/>
                <a:gd name="connsiteX9" fmla="*/ 845949 w 945838"/>
                <a:gd name="connsiteY9" fmla="*/ 180755 h 482821"/>
                <a:gd name="connsiteX10" fmla="*/ 926812 w 945838"/>
                <a:gd name="connsiteY10" fmla="*/ 71351 h 482821"/>
                <a:gd name="connsiteX11" fmla="*/ 945838 w 945838"/>
                <a:gd name="connsiteY11" fmla="*/ 0 h 482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45838" h="482821">
                  <a:moveTo>
                    <a:pt x="0" y="482821"/>
                  </a:moveTo>
                  <a:lnTo>
                    <a:pt x="141970" y="451888"/>
                  </a:lnTo>
                  <a:lnTo>
                    <a:pt x="270399" y="409078"/>
                  </a:lnTo>
                  <a:lnTo>
                    <a:pt x="408341" y="399565"/>
                  </a:lnTo>
                  <a:lnTo>
                    <a:pt x="551039" y="390051"/>
                  </a:lnTo>
                  <a:lnTo>
                    <a:pt x="688981" y="375781"/>
                  </a:lnTo>
                  <a:lnTo>
                    <a:pt x="688981" y="375781"/>
                  </a:lnTo>
                  <a:lnTo>
                    <a:pt x="722277" y="371024"/>
                  </a:lnTo>
                  <a:lnTo>
                    <a:pt x="774600" y="280647"/>
                  </a:lnTo>
                  <a:lnTo>
                    <a:pt x="845949" y="180755"/>
                  </a:lnTo>
                  <a:lnTo>
                    <a:pt x="926812" y="71351"/>
                  </a:lnTo>
                  <a:lnTo>
                    <a:pt x="945838" y="0"/>
                  </a:lnTo>
                </a:path>
              </a:pathLst>
            </a:custGeom>
            <a:ln w="31750" cmpd="sng">
              <a:solidFill>
                <a:srgbClr val="A6A6A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3298825" y="3768725"/>
              <a:ext cx="92075" cy="66675"/>
            </a:xfrm>
            <a:prstGeom prst="line">
              <a:avLst/>
            </a:prstGeom>
            <a:ln w="22860">
              <a:solidFill>
                <a:srgbClr val="F92B2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>
              <a:off x="4152900" y="3651250"/>
              <a:ext cx="66675" cy="114300"/>
            </a:xfrm>
            <a:prstGeom prst="line">
              <a:avLst/>
            </a:prstGeom>
            <a:ln w="22860">
              <a:solidFill>
                <a:srgbClr val="46983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61489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0" y="628693"/>
            <a:ext cx="8897345" cy="5856355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76200" y="1143000"/>
            <a:ext cx="9067800" cy="6705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latin typeface="Arial"/>
              <a:cs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4960" y="162560"/>
            <a:ext cx="8625840" cy="7416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-1" t="40552" r="24398" b="41581"/>
          <a:stretch/>
        </p:blipFill>
        <p:spPr>
          <a:xfrm>
            <a:off x="0" y="0"/>
            <a:ext cx="9144000" cy="701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304800" y="-208240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/>
            </a:r>
            <a:br>
              <a:rPr lang="en-US" sz="1500" b="1" dirty="0" smtClean="0"/>
            </a:br>
            <a:r>
              <a:rPr lang="en-US" sz="3300" b="1" dirty="0" smtClean="0">
                <a:latin typeface="Arial" pitchFamily="34" charset="0"/>
                <a:cs typeface="Arial" pitchFamily="34" charset="0"/>
              </a:rPr>
              <a:t>STC Climatology (</a:t>
            </a:r>
            <a:r>
              <a:rPr lang="en-US" sz="3300" b="1" dirty="0" smtClean="0">
                <a:latin typeface="Arial"/>
                <a:cs typeface="Arial"/>
              </a:rPr>
              <a:t>1979–2010)</a:t>
            </a:r>
          </a:p>
          <a:p>
            <a:pPr algn="ctr"/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44640" y="1303915"/>
            <a:ext cx="1595120" cy="353943"/>
          </a:xfrm>
          <a:prstGeom prst="rect">
            <a:avLst/>
          </a:prstGeom>
          <a:solidFill>
            <a:srgbClr val="FFFFFF"/>
          </a:solidFill>
          <a:ln w="3175" cmpd="sng"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latin typeface="Arial"/>
                <a:cs typeface="Arial"/>
              </a:rPr>
              <a:t>~3 STCs/year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942770" y="824523"/>
            <a:ext cx="2672825" cy="4643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5904857" y="972972"/>
            <a:ext cx="2392521" cy="353943"/>
          </a:xfrm>
          <a:prstGeom prst="rect">
            <a:avLst/>
          </a:prstGeom>
          <a:noFill/>
          <a:ln w="3175" cmpd="sng">
            <a:noFill/>
          </a:ln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1700" dirty="0" smtClean="0">
                <a:latin typeface="Arial"/>
                <a:cs typeface="Arial"/>
              </a:rPr>
              <a:t>N = 105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83921" y="1310640"/>
            <a:ext cx="2474564" cy="2863216"/>
            <a:chOff x="883921" y="1310640"/>
            <a:chExt cx="2474564" cy="2863216"/>
          </a:xfrm>
        </p:grpSpPr>
        <p:sp>
          <p:nvSpPr>
            <p:cNvPr id="53" name="Rectangle 52"/>
            <p:cNvSpPr/>
            <p:nvPr/>
          </p:nvSpPr>
          <p:spPr>
            <a:xfrm>
              <a:off x="883921" y="1310640"/>
              <a:ext cx="1415080" cy="2863216"/>
            </a:xfrm>
            <a:prstGeom prst="rect">
              <a:avLst/>
            </a:prstGeom>
            <a:solidFill>
              <a:schemeClr val="bg1"/>
            </a:solid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178559" y="1324235"/>
              <a:ext cx="2179926" cy="27925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sz="1400" dirty="0" smtClean="0">
                  <a:latin typeface="Arial"/>
                  <a:cs typeface="Arial"/>
                </a:rPr>
                <a:t>April</a:t>
              </a:r>
            </a:p>
            <a:p>
              <a:pPr>
                <a:lnSpc>
                  <a:spcPct val="140000"/>
                </a:lnSpc>
              </a:pPr>
              <a:r>
                <a:rPr lang="en-US" sz="1400" dirty="0" smtClean="0">
                  <a:latin typeface="Arial"/>
                  <a:cs typeface="Arial"/>
                </a:rPr>
                <a:t>May</a:t>
              </a:r>
            </a:p>
            <a:p>
              <a:pPr>
                <a:lnSpc>
                  <a:spcPct val="140000"/>
                </a:lnSpc>
              </a:pPr>
              <a:r>
                <a:rPr lang="en-US" sz="1400" dirty="0" smtClean="0">
                  <a:latin typeface="Arial"/>
                  <a:cs typeface="Arial"/>
                </a:rPr>
                <a:t>June</a:t>
              </a:r>
            </a:p>
            <a:p>
              <a:pPr>
                <a:lnSpc>
                  <a:spcPct val="140000"/>
                </a:lnSpc>
              </a:pPr>
              <a:r>
                <a:rPr lang="en-US" sz="1400" dirty="0" smtClean="0">
                  <a:latin typeface="Arial"/>
                  <a:cs typeface="Arial"/>
                </a:rPr>
                <a:t>July</a:t>
              </a:r>
            </a:p>
            <a:p>
              <a:pPr>
                <a:lnSpc>
                  <a:spcPct val="140000"/>
                </a:lnSpc>
              </a:pPr>
              <a:r>
                <a:rPr lang="en-US" sz="1400" dirty="0" smtClean="0">
                  <a:latin typeface="Arial"/>
                  <a:cs typeface="Arial"/>
                </a:rPr>
                <a:t>August</a:t>
              </a:r>
            </a:p>
            <a:p>
              <a:pPr>
                <a:lnSpc>
                  <a:spcPct val="140000"/>
                </a:lnSpc>
              </a:pPr>
              <a:r>
                <a:rPr lang="en-US" sz="1400" dirty="0" smtClean="0">
                  <a:latin typeface="Arial"/>
                  <a:cs typeface="Arial"/>
                </a:rPr>
                <a:t>September</a:t>
              </a:r>
            </a:p>
            <a:p>
              <a:pPr>
                <a:lnSpc>
                  <a:spcPct val="140000"/>
                </a:lnSpc>
              </a:pPr>
              <a:r>
                <a:rPr lang="en-US" sz="1400" dirty="0" smtClean="0">
                  <a:latin typeface="Arial"/>
                  <a:cs typeface="Arial"/>
                </a:rPr>
                <a:t>October</a:t>
              </a:r>
            </a:p>
            <a:p>
              <a:pPr>
                <a:lnSpc>
                  <a:spcPct val="140000"/>
                </a:lnSpc>
              </a:pPr>
              <a:r>
                <a:rPr lang="en-US" sz="1400" dirty="0" smtClean="0">
                  <a:latin typeface="Arial"/>
                  <a:cs typeface="Arial"/>
                </a:rPr>
                <a:t>November</a:t>
              </a:r>
            </a:p>
            <a:p>
              <a:pPr>
                <a:lnSpc>
                  <a:spcPct val="140000"/>
                </a:lnSpc>
              </a:pPr>
              <a:r>
                <a:rPr lang="en-US" sz="1400" dirty="0" smtClean="0">
                  <a:latin typeface="Arial"/>
                  <a:cs typeface="Arial"/>
                </a:rPr>
                <a:t>December</a:t>
              </a:r>
            </a:p>
          </p:txBody>
        </p:sp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76" t="54246" r="40271" b="42634"/>
            <a:stretch/>
          </p:blipFill>
          <p:spPr>
            <a:xfrm>
              <a:off x="1001998" y="2064085"/>
              <a:ext cx="182880" cy="182880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40" t="63606" r="43807" b="33274"/>
            <a:stretch/>
          </p:blipFill>
          <p:spPr>
            <a:xfrm>
              <a:off x="1011315" y="3567355"/>
              <a:ext cx="182880" cy="182880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07" t="61159" r="58903" b="35853"/>
            <a:stretch/>
          </p:blipFill>
          <p:spPr>
            <a:xfrm>
              <a:off x="999075" y="1770210"/>
              <a:ext cx="186109" cy="175180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55" t="67457" r="49791" b="29531"/>
            <a:stretch/>
          </p:blipFill>
          <p:spPr>
            <a:xfrm>
              <a:off x="1012419" y="1480609"/>
              <a:ext cx="156206" cy="176586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697" t="67457" r="33168" b="29531"/>
            <a:stretch/>
          </p:blipFill>
          <p:spPr>
            <a:xfrm>
              <a:off x="1003835" y="3860847"/>
              <a:ext cx="190164" cy="176586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5" t="54848" r="30191" b="41819"/>
            <a:stretch/>
          </p:blipFill>
          <p:spPr>
            <a:xfrm>
              <a:off x="1003542" y="3250292"/>
              <a:ext cx="195380" cy="195373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44" t="53939" r="40162" b="42728"/>
            <a:stretch/>
          </p:blipFill>
          <p:spPr>
            <a:xfrm>
              <a:off x="1000979" y="2957236"/>
              <a:ext cx="195380" cy="195372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404" t="48940" r="26602" b="48030"/>
            <a:stretch/>
          </p:blipFill>
          <p:spPr>
            <a:xfrm>
              <a:off x="1016179" y="2664178"/>
              <a:ext cx="177618" cy="177611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28" t="68785" r="69877" b="28337"/>
            <a:stretch/>
          </p:blipFill>
          <p:spPr>
            <a:xfrm>
              <a:off x="1021302" y="2371106"/>
              <a:ext cx="150977" cy="168730"/>
            </a:xfrm>
            <a:prstGeom prst="rect">
              <a:avLst/>
            </a:prstGeom>
          </p:spPr>
        </p:pic>
      </p:grpSp>
      <p:sp>
        <p:nvSpPr>
          <p:cNvPr id="64" name="TextBox 63"/>
          <p:cNvSpPr txBox="1"/>
          <p:nvPr/>
        </p:nvSpPr>
        <p:spPr>
          <a:xfrm>
            <a:off x="786168" y="819691"/>
            <a:ext cx="7571664" cy="461665"/>
          </a:xfrm>
          <a:prstGeom prst="rect">
            <a:avLst/>
          </a:prstGeom>
          <a:noFill/>
          <a:ln w="3175" cmpd="sng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/>
                <a:cs typeface="Arial"/>
              </a:rPr>
              <a:t>Intraseasonal Variability</a:t>
            </a:r>
          </a:p>
        </p:txBody>
      </p:sp>
    </p:spTree>
    <p:extLst>
      <p:ext uri="{BB962C8B-B14F-4D97-AF65-F5344CB8AC3E}">
        <p14:creationId xmlns:p14="http://schemas.microsoft.com/office/powerpoint/2010/main" val="1954074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0" y="628693"/>
            <a:ext cx="8897345" cy="5856355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76200" y="1143000"/>
            <a:ext cx="9067800" cy="6705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latin typeface="Arial"/>
              <a:cs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4960" y="162560"/>
            <a:ext cx="8625840" cy="7416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-1" t="40552" r="24398" b="41581"/>
          <a:stretch/>
        </p:blipFill>
        <p:spPr>
          <a:xfrm>
            <a:off x="0" y="0"/>
            <a:ext cx="9144000" cy="701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304800" y="-208240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/>
            </a:r>
            <a:br>
              <a:rPr lang="en-US" sz="1500" b="1" dirty="0" smtClean="0"/>
            </a:br>
            <a:r>
              <a:rPr lang="en-US" sz="3300" b="1" dirty="0" smtClean="0">
                <a:latin typeface="Arial" pitchFamily="34" charset="0"/>
                <a:cs typeface="Arial" pitchFamily="34" charset="0"/>
              </a:rPr>
              <a:t>STC Climatology (</a:t>
            </a:r>
            <a:r>
              <a:rPr lang="en-US" sz="3300" b="1" dirty="0" smtClean="0">
                <a:latin typeface="Arial"/>
                <a:cs typeface="Arial"/>
              </a:rPr>
              <a:t>1979–2010)</a:t>
            </a:r>
          </a:p>
          <a:p>
            <a:pPr algn="ctr"/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44640" y="1303915"/>
            <a:ext cx="1595120" cy="353943"/>
          </a:xfrm>
          <a:prstGeom prst="rect">
            <a:avLst/>
          </a:prstGeom>
          <a:solidFill>
            <a:srgbClr val="FFFFFF"/>
          </a:solidFill>
          <a:ln w="3175" cmpd="sng"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latin typeface="Arial"/>
                <a:cs typeface="Arial"/>
              </a:rPr>
              <a:t>~3 STCs/year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942770" y="824523"/>
            <a:ext cx="2672825" cy="4643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5904857" y="972972"/>
            <a:ext cx="2392521" cy="353943"/>
          </a:xfrm>
          <a:prstGeom prst="rect">
            <a:avLst/>
          </a:prstGeom>
          <a:noFill/>
          <a:ln w="3175" cmpd="sng">
            <a:noFill/>
          </a:ln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1700" dirty="0" smtClean="0">
                <a:latin typeface="Arial"/>
                <a:cs typeface="Arial"/>
              </a:rPr>
              <a:t>N = 105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83921" y="1310640"/>
            <a:ext cx="2474564" cy="2863216"/>
            <a:chOff x="883921" y="1310640"/>
            <a:chExt cx="2474564" cy="2863216"/>
          </a:xfrm>
        </p:grpSpPr>
        <p:sp>
          <p:nvSpPr>
            <p:cNvPr id="53" name="Rectangle 52"/>
            <p:cNvSpPr/>
            <p:nvPr/>
          </p:nvSpPr>
          <p:spPr>
            <a:xfrm>
              <a:off x="883921" y="1310640"/>
              <a:ext cx="1415080" cy="2863216"/>
            </a:xfrm>
            <a:prstGeom prst="rect">
              <a:avLst/>
            </a:prstGeom>
            <a:solidFill>
              <a:schemeClr val="bg1"/>
            </a:solid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178559" y="1324235"/>
              <a:ext cx="2179926" cy="27925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sz="1400" dirty="0" smtClean="0">
                  <a:latin typeface="Arial"/>
                  <a:cs typeface="Arial"/>
                </a:rPr>
                <a:t>April</a:t>
              </a:r>
            </a:p>
            <a:p>
              <a:pPr>
                <a:lnSpc>
                  <a:spcPct val="140000"/>
                </a:lnSpc>
              </a:pPr>
              <a:r>
                <a:rPr lang="en-US" sz="1400" dirty="0" smtClean="0">
                  <a:latin typeface="Arial"/>
                  <a:cs typeface="Arial"/>
                </a:rPr>
                <a:t>May</a:t>
              </a:r>
            </a:p>
            <a:p>
              <a:pPr>
                <a:lnSpc>
                  <a:spcPct val="140000"/>
                </a:lnSpc>
              </a:pPr>
              <a:r>
                <a:rPr lang="en-US" sz="1400" dirty="0" smtClean="0">
                  <a:latin typeface="Arial"/>
                  <a:cs typeface="Arial"/>
                </a:rPr>
                <a:t>June</a:t>
              </a:r>
            </a:p>
            <a:p>
              <a:pPr>
                <a:lnSpc>
                  <a:spcPct val="140000"/>
                </a:lnSpc>
              </a:pPr>
              <a:r>
                <a:rPr lang="en-US" sz="1400" dirty="0" smtClean="0">
                  <a:latin typeface="Arial"/>
                  <a:cs typeface="Arial"/>
                </a:rPr>
                <a:t>July</a:t>
              </a:r>
            </a:p>
            <a:p>
              <a:pPr>
                <a:lnSpc>
                  <a:spcPct val="140000"/>
                </a:lnSpc>
              </a:pPr>
              <a:r>
                <a:rPr lang="en-US" sz="1400" dirty="0" smtClean="0">
                  <a:latin typeface="Arial"/>
                  <a:cs typeface="Arial"/>
                </a:rPr>
                <a:t>August</a:t>
              </a:r>
            </a:p>
            <a:p>
              <a:pPr>
                <a:lnSpc>
                  <a:spcPct val="140000"/>
                </a:lnSpc>
              </a:pPr>
              <a:r>
                <a:rPr lang="en-US" sz="1400" dirty="0" smtClean="0">
                  <a:latin typeface="Arial"/>
                  <a:cs typeface="Arial"/>
                </a:rPr>
                <a:t>September</a:t>
              </a:r>
            </a:p>
            <a:p>
              <a:pPr>
                <a:lnSpc>
                  <a:spcPct val="140000"/>
                </a:lnSpc>
              </a:pPr>
              <a:r>
                <a:rPr lang="en-US" sz="1400" dirty="0" smtClean="0">
                  <a:latin typeface="Arial"/>
                  <a:cs typeface="Arial"/>
                </a:rPr>
                <a:t>October</a:t>
              </a:r>
            </a:p>
            <a:p>
              <a:pPr>
                <a:lnSpc>
                  <a:spcPct val="140000"/>
                </a:lnSpc>
              </a:pPr>
              <a:r>
                <a:rPr lang="en-US" sz="1400" dirty="0" smtClean="0">
                  <a:latin typeface="Arial"/>
                  <a:cs typeface="Arial"/>
                </a:rPr>
                <a:t>November</a:t>
              </a:r>
            </a:p>
            <a:p>
              <a:pPr>
                <a:lnSpc>
                  <a:spcPct val="140000"/>
                </a:lnSpc>
              </a:pPr>
              <a:r>
                <a:rPr lang="en-US" sz="1400" dirty="0" smtClean="0">
                  <a:latin typeface="Arial"/>
                  <a:cs typeface="Arial"/>
                </a:rPr>
                <a:t>December</a:t>
              </a:r>
            </a:p>
          </p:txBody>
        </p:sp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76" t="54246" r="40271" b="42634"/>
            <a:stretch/>
          </p:blipFill>
          <p:spPr>
            <a:xfrm>
              <a:off x="1001998" y="2064085"/>
              <a:ext cx="182880" cy="182880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40" t="63606" r="43807" b="33274"/>
            <a:stretch/>
          </p:blipFill>
          <p:spPr>
            <a:xfrm>
              <a:off x="1011315" y="3567355"/>
              <a:ext cx="182880" cy="182880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07" t="61159" r="58903" b="35853"/>
            <a:stretch/>
          </p:blipFill>
          <p:spPr>
            <a:xfrm>
              <a:off x="999075" y="1770210"/>
              <a:ext cx="186109" cy="175180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55" t="67457" r="49791" b="29531"/>
            <a:stretch/>
          </p:blipFill>
          <p:spPr>
            <a:xfrm>
              <a:off x="1012419" y="1480609"/>
              <a:ext cx="156206" cy="176586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697" t="67457" r="33168" b="29531"/>
            <a:stretch/>
          </p:blipFill>
          <p:spPr>
            <a:xfrm>
              <a:off x="1003835" y="3860847"/>
              <a:ext cx="190164" cy="176586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5" t="54848" r="30191" b="41819"/>
            <a:stretch/>
          </p:blipFill>
          <p:spPr>
            <a:xfrm>
              <a:off x="1003542" y="3250292"/>
              <a:ext cx="195380" cy="195373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44" t="53939" r="40162" b="42728"/>
            <a:stretch/>
          </p:blipFill>
          <p:spPr>
            <a:xfrm>
              <a:off x="1000979" y="2957236"/>
              <a:ext cx="195380" cy="195372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404" t="48940" r="26602" b="48030"/>
            <a:stretch/>
          </p:blipFill>
          <p:spPr>
            <a:xfrm>
              <a:off x="1016179" y="2664178"/>
              <a:ext cx="177618" cy="177611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28" t="68785" r="69877" b="28337"/>
            <a:stretch/>
          </p:blipFill>
          <p:spPr>
            <a:xfrm>
              <a:off x="1021302" y="2371106"/>
              <a:ext cx="150977" cy="168730"/>
            </a:xfrm>
            <a:prstGeom prst="rect">
              <a:avLst/>
            </a:prstGeom>
          </p:spPr>
        </p:pic>
      </p:grpSp>
      <p:sp>
        <p:nvSpPr>
          <p:cNvPr id="64" name="TextBox 63"/>
          <p:cNvSpPr txBox="1"/>
          <p:nvPr/>
        </p:nvSpPr>
        <p:spPr>
          <a:xfrm>
            <a:off x="786168" y="819691"/>
            <a:ext cx="7571664" cy="461665"/>
          </a:xfrm>
          <a:prstGeom prst="rect">
            <a:avLst/>
          </a:prstGeom>
          <a:noFill/>
          <a:ln w="3175" cmpd="sng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/>
                <a:cs typeface="Arial"/>
              </a:rPr>
              <a:t>Intraseasonal Variability</a:t>
            </a:r>
          </a:p>
        </p:txBody>
      </p:sp>
      <p:sp>
        <p:nvSpPr>
          <p:cNvPr id="31" name="Oval 30"/>
          <p:cNvSpPr/>
          <p:nvPr/>
        </p:nvSpPr>
        <p:spPr>
          <a:xfrm rot="19014180">
            <a:off x="2365848" y="3595756"/>
            <a:ext cx="2589005" cy="1823114"/>
          </a:xfrm>
          <a:prstGeom prst="ellipse">
            <a:avLst/>
          </a:prstGeom>
          <a:noFill/>
          <a:ln w="2857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286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0" y="628693"/>
            <a:ext cx="8897345" cy="5856355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76200" y="1143000"/>
            <a:ext cx="9067800" cy="6705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latin typeface="Arial"/>
              <a:cs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4960" y="162560"/>
            <a:ext cx="8625840" cy="7416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-1" t="40552" r="24398" b="41581"/>
          <a:stretch/>
        </p:blipFill>
        <p:spPr>
          <a:xfrm>
            <a:off x="0" y="0"/>
            <a:ext cx="9144000" cy="701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304800" y="-208240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/>
            </a:r>
            <a:br>
              <a:rPr lang="en-US" sz="1500" b="1" dirty="0" smtClean="0"/>
            </a:br>
            <a:r>
              <a:rPr lang="en-US" sz="3300" b="1" dirty="0" smtClean="0">
                <a:latin typeface="Arial" pitchFamily="34" charset="0"/>
                <a:cs typeface="Arial" pitchFamily="34" charset="0"/>
              </a:rPr>
              <a:t>STC Climatology (</a:t>
            </a:r>
            <a:r>
              <a:rPr lang="en-US" sz="3300" b="1" dirty="0" smtClean="0">
                <a:latin typeface="Arial"/>
                <a:cs typeface="Arial"/>
              </a:rPr>
              <a:t>1979–2010)</a:t>
            </a:r>
          </a:p>
          <a:p>
            <a:pPr algn="ctr"/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44640" y="1303915"/>
            <a:ext cx="1595120" cy="353943"/>
          </a:xfrm>
          <a:prstGeom prst="rect">
            <a:avLst/>
          </a:prstGeom>
          <a:solidFill>
            <a:srgbClr val="FFFFFF"/>
          </a:solidFill>
          <a:ln w="3175" cmpd="sng"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latin typeface="Arial"/>
                <a:cs typeface="Arial"/>
              </a:rPr>
              <a:t>~3 STCs/year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942770" y="824523"/>
            <a:ext cx="2672825" cy="4643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5904857" y="972972"/>
            <a:ext cx="2392521" cy="353943"/>
          </a:xfrm>
          <a:prstGeom prst="rect">
            <a:avLst/>
          </a:prstGeom>
          <a:noFill/>
          <a:ln w="3175" cmpd="sng">
            <a:noFill/>
          </a:ln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1700" dirty="0" smtClean="0">
                <a:latin typeface="Arial"/>
                <a:cs typeface="Arial"/>
              </a:rPr>
              <a:t>N = 105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83921" y="1310640"/>
            <a:ext cx="2474564" cy="2863216"/>
            <a:chOff x="883921" y="1310640"/>
            <a:chExt cx="2474564" cy="2863216"/>
          </a:xfrm>
        </p:grpSpPr>
        <p:sp>
          <p:nvSpPr>
            <p:cNvPr id="53" name="Rectangle 52"/>
            <p:cNvSpPr/>
            <p:nvPr/>
          </p:nvSpPr>
          <p:spPr>
            <a:xfrm>
              <a:off x="883921" y="1310640"/>
              <a:ext cx="1415080" cy="2863216"/>
            </a:xfrm>
            <a:prstGeom prst="rect">
              <a:avLst/>
            </a:prstGeom>
            <a:solidFill>
              <a:schemeClr val="bg1"/>
            </a:solid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178559" y="1324235"/>
              <a:ext cx="2179926" cy="27925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sz="1400" dirty="0" smtClean="0">
                  <a:latin typeface="Arial"/>
                  <a:cs typeface="Arial"/>
                </a:rPr>
                <a:t>April</a:t>
              </a:r>
            </a:p>
            <a:p>
              <a:pPr>
                <a:lnSpc>
                  <a:spcPct val="140000"/>
                </a:lnSpc>
              </a:pPr>
              <a:r>
                <a:rPr lang="en-US" sz="1400" dirty="0" smtClean="0">
                  <a:latin typeface="Arial"/>
                  <a:cs typeface="Arial"/>
                </a:rPr>
                <a:t>May</a:t>
              </a:r>
            </a:p>
            <a:p>
              <a:pPr>
                <a:lnSpc>
                  <a:spcPct val="140000"/>
                </a:lnSpc>
              </a:pPr>
              <a:r>
                <a:rPr lang="en-US" sz="1400" dirty="0" smtClean="0">
                  <a:latin typeface="Arial"/>
                  <a:cs typeface="Arial"/>
                </a:rPr>
                <a:t>June</a:t>
              </a:r>
            </a:p>
            <a:p>
              <a:pPr>
                <a:lnSpc>
                  <a:spcPct val="140000"/>
                </a:lnSpc>
              </a:pPr>
              <a:r>
                <a:rPr lang="en-US" sz="1400" dirty="0" smtClean="0">
                  <a:latin typeface="Arial"/>
                  <a:cs typeface="Arial"/>
                </a:rPr>
                <a:t>July</a:t>
              </a:r>
            </a:p>
            <a:p>
              <a:pPr>
                <a:lnSpc>
                  <a:spcPct val="140000"/>
                </a:lnSpc>
              </a:pPr>
              <a:r>
                <a:rPr lang="en-US" sz="1400" dirty="0" smtClean="0">
                  <a:latin typeface="Arial"/>
                  <a:cs typeface="Arial"/>
                </a:rPr>
                <a:t>August</a:t>
              </a:r>
            </a:p>
            <a:p>
              <a:pPr>
                <a:lnSpc>
                  <a:spcPct val="140000"/>
                </a:lnSpc>
              </a:pPr>
              <a:r>
                <a:rPr lang="en-US" sz="1400" dirty="0" smtClean="0">
                  <a:latin typeface="Arial"/>
                  <a:cs typeface="Arial"/>
                </a:rPr>
                <a:t>September</a:t>
              </a:r>
            </a:p>
            <a:p>
              <a:pPr>
                <a:lnSpc>
                  <a:spcPct val="140000"/>
                </a:lnSpc>
              </a:pPr>
              <a:r>
                <a:rPr lang="en-US" sz="1400" dirty="0" smtClean="0">
                  <a:latin typeface="Arial"/>
                  <a:cs typeface="Arial"/>
                </a:rPr>
                <a:t>October</a:t>
              </a:r>
            </a:p>
            <a:p>
              <a:pPr>
                <a:lnSpc>
                  <a:spcPct val="140000"/>
                </a:lnSpc>
              </a:pPr>
              <a:r>
                <a:rPr lang="en-US" sz="1400" dirty="0" smtClean="0">
                  <a:latin typeface="Arial"/>
                  <a:cs typeface="Arial"/>
                </a:rPr>
                <a:t>November</a:t>
              </a:r>
            </a:p>
            <a:p>
              <a:pPr>
                <a:lnSpc>
                  <a:spcPct val="140000"/>
                </a:lnSpc>
              </a:pPr>
              <a:r>
                <a:rPr lang="en-US" sz="1400" dirty="0" smtClean="0">
                  <a:latin typeface="Arial"/>
                  <a:cs typeface="Arial"/>
                </a:rPr>
                <a:t>December</a:t>
              </a:r>
            </a:p>
          </p:txBody>
        </p:sp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76" t="54246" r="40271" b="42634"/>
            <a:stretch/>
          </p:blipFill>
          <p:spPr>
            <a:xfrm>
              <a:off x="1001998" y="2064085"/>
              <a:ext cx="182880" cy="182880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40" t="63606" r="43807" b="33274"/>
            <a:stretch/>
          </p:blipFill>
          <p:spPr>
            <a:xfrm>
              <a:off x="1011315" y="3567355"/>
              <a:ext cx="182880" cy="182880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07" t="61159" r="58903" b="35853"/>
            <a:stretch/>
          </p:blipFill>
          <p:spPr>
            <a:xfrm>
              <a:off x="999075" y="1770210"/>
              <a:ext cx="186109" cy="175180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55" t="67457" r="49791" b="29531"/>
            <a:stretch/>
          </p:blipFill>
          <p:spPr>
            <a:xfrm>
              <a:off x="1012419" y="1480609"/>
              <a:ext cx="156206" cy="176586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697" t="67457" r="33168" b="29531"/>
            <a:stretch/>
          </p:blipFill>
          <p:spPr>
            <a:xfrm>
              <a:off x="1003835" y="3860847"/>
              <a:ext cx="190164" cy="176586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5" t="54848" r="30191" b="41819"/>
            <a:stretch/>
          </p:blipFill>
          <p:spPr>
            <a:xfrm>
              <a:off x="1003542" y="3250292"/>
              <a:ext cx="195380" cy="195373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44" t="53939" r="40162" b="42728"/>
            <a:stretch/>
          </p:blipFill>
          <p:spPr>
            <a:xfrm>
              <a:off x="1000979" y="2957236"/>
              <a:ext cx="195380" cy="195372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404" t="48940" r="26602" b="48030"/>
            <a:stretch/>
          </p:blipFill>
          <p:spPr>
            <a:xfrm>
              <a:off x="1016179" y="2664178"/>
              <a:ext cx="177618" cy="177611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28" t="68785" r="69877" b="28337"/>
            <a:stretch/>
          </p:blipFill>
          <p:spPr>
            <a:xfrm>
              <a:off x="1021302" y="2371106"/>
              <a:ext cx="150977" cy="168730"/>
            </a:xfrm>
            <a:prstGeom prst="rect">
              <a:avLst/>
            </a:prstGeom>
          </p:spPr>
        </p:pic>
      </p:grpSp>
      <p:sp>
        <p:nvSpPr>
          <p:cNvPr id="64" name="TextBox 63"/>
          <p:cNvSpPr txBox="1"/>
          <p:nvPr/>
        </p:nvSpPr>
        <p:spPr>
          <a:xfrm>
            <a:off x="786168" y="819691"/>
            <a:ext cx="7571664" cy="461665"/>
          </a:xfrm>
          <a:prstGeom prst="rect">
            <a:avLst/>
          </a:prstGeom>
          <a:noFill/>
          <a:ln w="3175" cmpd="sng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/>
                <a:cs typeface="Arial"/>
              </a:rPr>
              <a:t>Intraseasonal Variability</a:t>
            </a:r>
          </a:p>
        </p:txBody>
      </p:sp>
      <p:sp>
        <p:nvSpPr>
          <p:cNvPr id="24" name="Oval 23"/>
          <p:cNvSpPr/>
          <p:nvPr/>
        </p:nvSpPr>
        <p:spPr>
          <a:xfrm rot="20753598">
            <a:off x="3411047" y="3146011"/>
            <a:ext cx="4304736" cy="2240097"/>
          </a:xfrm>
          <a:prstGeom prst="ellipse">
            <a:avLst/>
          </a:prstGeom>
          <a:noFill/>
          <a:ln w="2857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900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314960" y="162560"/>
            <a:ext cx="8625840" cy="7416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-1" t="40552" r="24398" b="41581"/>
          <a:stretch/>
        </p:blipFill>
        <p:spPr>
          <a:xfrm>
            <a:off x="0" y="0"/>
            <a:ext cx="9144000" cy="701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4536" y="1105818"/>
            <a:ext cx="8374929" cy="56755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4800" y="-208240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/>
            </a:r>
            <a:br>
              <a:rPr lang="en-US" sz="1500" b="1" dirty="0" smtClean="0"/>
            </a:br>
            <a:r>
              <a:rPr lang="en-US" sz="3300" b="1" dirty="0" smtClean="0">
                <a:latin typeface="Arial" pitchFamily="34" charset="0"/>
                <a:cs typeface="Arial" pitchFamily="34" charset="0"/>
              </a:rPr>
              <a:t>STC Climatology (</a:t>
            </a:r>
            <a:r>
              <a:rPr lang="en-US" sz="3300" b="1" dirty="0" smtClean="0">
                <a:latin typeface="Arial"/>
                <a:cs typeface="Arial"/>
              </a:rPr>
              <a:t>1979–2010)</a:t>
            </a:r>
          </a:p>
          <a:p>
            <a:pPr algn="ctr"/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189494" y="1323333"/>
            <a:ext cx="2392521" cy="353943"/>
          </a:xfrm>
          <a:prstGeom prst="rect">
            <a:avLst/>
          </a:prstGeom>
          <a:noFill/>
          <a:ln w="3175" cmpd="sng">
            <a:noFill/>
          </a:ln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1700" dirty="0" smtClean="0">
                <a:latin typeface="Arial"/>
                <a:cs typeface="Arial"/>
              </a:rPr>
              <a:t>N = 105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30549" y="5209246"/>
            <a:ext cx="996234" cy="353943"/>
          </a:xfrm>
          <a:prstGeom prst="rect">
            <a:avLst/>
          </a:prstGeom>
          <a:noFill/>
          <a:ln w="3175" cmpd="sng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latin typeface="Arial"/>
                <a:cs typeface="Arial"/>
              </a:rPr>
              <a:t>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772670" y="5208365"/>
            <a:ext cx="996234" cy="353943"/>
          </a:xfrm>
          <a:prstGeom prst="rect">
            <a:avLst/>
          </a:prstGeom>
          <a:noFill/>
          <a:ln w="3175" cmpd="sng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latin typeface="Arial"/>
                <a:cs typeface="Arial"/>
              </a:rPr>
              <a:t>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603820" y="3979159"/>
            <a:ext cx="996234" cy="353943"/>
          </a:xfrm>
          <a:prstGeom prst="rect">
            <a:avLst/>
          </a:prstGeom>
          <a:noFill/>
          <a:ln w="3175" cmpd="sng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latin typeface="Arial"/>
                <a:cs typeface="Arial"/>
              </a:rPr>
              <a:t>13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456868" y="4538726"/>
            <a:ext cx="996234" cy="353943"/>
          </a:xfrm>
          <a:prstGeom prst="rect">
            <a:avLst/>
          </a:prstGeom>
          <a:noFill/>
          <a:ln w="3175" cmpd="sng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latin typeface="Arial"/>
                <a:cs typeface="Arial"/>
              </a:rPr>
              <a:t>8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298970" y="3552462"/>
            <a:ext cx="996234" cy="353943"/>
          </a:xfrm>
          <a:prstGeom prst="rect">
            <a:avLst/>
          </a:prstGeom>
          <a:noFill/>
          <a:ln w="3175" cmpd="sng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latin typeface="Arial"/>
                <a:cs typeface="Arial"/>
              </a:rPr>
              <a:t>17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141069" y="1679350"/>
            <a:ext cx="996234" cy="353943"/>
          </a:xfrm>
          <a:prstGeom prst="rect">
            <a:avLst/>
          </a:prstGeom>
          <a:noFill/>
          <a:ln w="3175" cmpd="sng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latin typeface="Arial"/>
                <a:cs typeface="Arial"/>
              </a:rPr>
              <a:t>34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86168" y="819691"/>
            <a:ext cx="7571664" cy="461665"/>
          </a:xfrm>
          <a:prstGeom prst="rect">
            <a:avLst/>
          </a:prstGeom>
          <a:noFill/>
          <a:ln w="3175" cmpd="sng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/>
                <a:cs typeface="Arial"/>
              </a:rPr>
              <a:t>Intraseasonal Variability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972222" y="3003262"/>
            <a:ext cx="996234" cy="353943"/>
          </a:xfrm>
          <a:prstGeom prst="rect">
            <a:avLst/>
          </a:prstGeom>
          <a:noFill/>
          <a:ln w="3175" cmpd="sng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latin typeface="Arial"/>
                <a:cs typeface="Arial"/>
              </a:rPr>
              <a:t>22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814321" y="4765123"/>
            <a:ext cx="996234" cy="353943"/>
          </a:xfrm>
          <a:prstGeom prst="rect">
            <a:avLst/>
          </a:prstGeom>
          <a:noFill/>
          <a:ln w="3175" cmpd="sng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latin typeface="Arial"/>
                <a:cs typeface="Arial"/>
              </a:rPr>
              <a:t>6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645473" y="5311677"/>
            <a:ext cx="996234" cy="353943"/>
          </a:xfrm>
          <a:prstGeom prst="rect">
            <a:avLst/>
          </a:prstGeom>
          <a:noFill/>
          <a:ln w="3175" cmpd="sng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latin typeface="Arial"/>
                <a:cs typeface="Arial"/>
              </a:rPr>
              <a:t>1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8582931" y="1324794"/>
            <a:ext cx="0" cy="4401383"/>
          </a:xfrm>
          <a:prstGeom prst="line">
            <a:avLst/>
          </a:prstGeom>
          <a:ln w="12700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3238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-1" t="40552" r="24398" b="41581"/>
          <a:stretch/>
        </p:blipFill>
        <p:spPr>
          <a:xfrm>
            <a:off x="0" y="0"/>
            <a:ext cx="9144000" cy="701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19" name="Content Placeholder 2"/>
          <p:cNvSpPr txBox="1">
            <a:spLocks/>
          </p:cNvSpPr>
          <p:nvPr/>
        </p:nvSpPr>
        <p:spPr>
          <a:xfrm>
            <a:off x="228600" y="1219200"/>
            <a:ext cx="8839200" cy="5638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latin typeface="Arial"/>
                <a:cs typeface="Arial"/>
              </a:rPr>
              <a:t>Adapt Davis (2010) methodology for STC identification</a:t>
            </a:r>
          </a:p>
          <a:p>
            <a:endParaRPr lang="en-US" sz="2000" dirty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Formulate objective STC identification technique and apply to </a:t>
            </a:r>
            <a:r>
              <a:rPr lang="en-US" sz="2400" dirty="0">
                <a:latin typeface="Arial"/>
                <a:cs typeface="Arial"/>
              </a:rPr>
              <a:t>baroclinically influenced tropical cyclogenesis </a:t>
            </a:r>
            <a:r>
              <a:rPr lang="en-US" sz="2400" dirty="0" smtClean="0">
                <a:latin typeface="Arial"/>
                <a:cs typeface="Arial"/>
              </a:rPr>
              <a:t>cases over </a:t>
            </a:r>
            <a:br>
              <a:rPr lang="en-US" sz="2400" dirty="0" smtClean="0">
                <a:latin typeface="Arial"/>
                <a:cs typeface="Arial"/>
              </a:rPr>
            </a:br>
            <a:r>
              <a:rPr lang="en-US" sz="2400" dirty="0" smtClean="0">
                <a:latin typeface="Arial"/>
                <a:cs typeface="Arial"/>
              </a:rPr>
              <a:t>the North Atlantic to construct STC climatology</a:t>
            </a:r>
          </a:p>
          <a:p>
            <a:endParaRPr lang="en-US" sz="2000" dirty="0" smtClean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Perform a cyclone-relative composite analysis of the </a:t>
            </a:r>
            <a:br>
              <a:rPr lang="en-US" sz="2400" dirty="0" smtClean="0">
                <a:latin typeface="Arial"/>
                <a:cs typeface="Arial"/>
              </a:rPr>
            </a:br>
            <a:r>
              <a:rPr lang="en-US" sz="2400" dirty="0" smtClean="0">
                <a:latin typeface="Arial"/>
                <a:cs typeface="Arial"/>
              </a:rPr>
              <a:t>upper-tropospheric features linked to STC formation</a:t>
            </a:r>
          </a:p>
          <a:p>
            <a:endParaRPr lang="en-US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Examine the </a:t>
            </a:r>
            <a:r>
              <a:rPr lang="en-US" sz="2400" dirty="0" smtClean="0">
                <a:latin typeface="Arial"/>
                <a:cs typeface="Arial"/>
              </a:rPr>
              <a:t>upper</a:t>
            </a:r>
            <a:r>
              <a:rPr lang="en-US" sz="2400" dirty="0">
                <a:latin typeface="Arial"/>
                <a:cs typeface="Arial"/>
              </a:rPr>
              <a:t>-tropospheric features linked to STC </a:t>
            </a:r>
            <a:r>
              <a:rPr lang="en-US" sz="2400" dirty="0" smtClean="0">
                <a:latin typeface="Arial"/>
                <a:cs typeface="Arial"/>
              </a:rPr>
              <a:t>formation using an illustrative case study</a:t>
            </a:r>
            <a:endParaRPr lang="en-US" sz="2400" dirty="0">
              <a:latin typeface="Arial"/>
              <a:cs typeface="Arial"/>
            </a:endParaRPr>
          </a:p>
          <a:p>
            <a:endParaRPr lang="en-US" sz="2400" dirty="0" smtClean="0">
              <a:latin typeface="Arial"/>
              <a:cs typeface="Arial"/>
            </a:endParaRPr>
          </a:p>
          <a:p>
            <a:endParaRPr lang="en-US" sz="2400" dirty="0">
              <a:latin typeface="Arial"/>
              <a:cs typeface="Arial"/>
            </a:endParaRPr>
          </a:p>
          <a:p>
            <a:endParaRPr lang="en-US" sz="2400" dirty="0" smtClean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-208240"/>
            <a:ext cx="69342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/>
            </a:r>
            <a:br>
              <a:rPr lang="en-US" sz="1500" b="1" dirty="0" smtClean="0"/>
            </a:br>
            <a:r>
              <a:rPr lang="en-US" sz="3300" b="1" dirty="0" smtClean="0">
                <a:latin typeface="Arial" pitchFamily="34" charset="0"/>
                <a:cs typeface="Arial" pitchFamily="34" charset="0"/>
              </a:rPr>
              <a:t>Outline</a:t>
            </a:r>
          </a:p>
          <a:p>
            <a:pPr algn="ctr"/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3983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/>
          <p:cNvSpPr txBox="1">
            <a:spLocks/>
          </p:cNvSpPr>
          <p:nvPr/>
        </p:nvSpPr>
        <p:spPr>
          <a:xfrm>
            <a:off x="76200" y="1143000"/>
            <a:ext cx="9067800" cy="6705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latin typeface="Arial"/>
              <a:cs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4960" y="162560"/>
            <a:ext cx="8625840" cy="7416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-1" t="40552" r="24398" b="41581"/>
          <a:stretch/>
        </p:blipFill>
        <p:spPr>
          <a:xfrm>
            <a:off x="0" y="0"/>
            <a:ext cx="9144000" cy="701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304800" y="-208240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/>
            </a:r>
            <a:br>
              <a:rPr lang="en-US" sz="1500" b="1" dirty="0" smtClean="0"/>
            </a:br>
            <a:r>
              <a:rPr lang="en-US" sz="3300" b="1" dirty="0" smtClean="0">
                <a:latin typeface="Arial" pitchFamily="34" charset="0"/>
                <a:cs typeface="Arial" pitchFamily="34" charset="0"/>
              </a:rPr>
              <a:t>Upper-Tropospheric Precursors</a:t>
            </a:r>
            <a:endParaRPr lang="en-US" sz="3300" b="1" dirty="0" smtClean="0">
              <a:latin typeface="Arial"/>
              <a:cs typeface="Arial"/>
            </a:endParaRPr>
          </a:p>
          <a:p>
            <a:pPr algn="ctr"/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01960" y="1018620"/>
            <a:ext cx="8960760" cy="45592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Identify the most common </a:t>
            </a:r>
            <a:r>
              <a:rPr lang="en-US" sz="2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upper-tropospheric features </a:t>
            </a:r>
            <a:r>
              <a:rPr lang="en-US" sz="2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linked </a:t>
            </a:r>
            <a:r>
              <a:rPr lang="en-US" sz="2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to </a:t>
            </a:r>
            <a:r>
              <a:rPr lang="en-US" sz="2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STC </a:t>
            </a:r>
            <a:r>
              <a:rPr lang="en-US" sz="2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formation </a:t>
            </a:r>
            <a:r>
              <a:rPr lang="en-US" sz="2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 </a:t>
            </a:r>
            <a:r>
              <a:rPr lang="en-US" sz="2200" dirty="0" smtClean="0">
                <a:latin typeface="Arial"/>
                <a:cs typeface="Arial"/>
              </a:rPr>
              <a:t>1979</a:t>
            </a:r>
            <a:r>
              <a:rPr lang="en-US" sz="2200" dirty="0">
                <a:latin typeface="Arial"/>
                <a:cs typeface="Arial"/>
              </a:rPr>
              <a:t>–</a:t>
            </a:r>
            <a:r>
              <a:rPr lang="en-US" sz="2200" dirty="0" smtClean="0">
                <a:latin typeface="Arial"/>
                <a:cs typeface="Arial"/>
              </a:rPr>
              <a:t>2010 climatology</a:t>
            </a:r>
            <a:endParaRPr lang="en-US" sz="2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2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Separate STCs included in </a:t>
            </a:r>
            <a:r>
              <a:rPr lang="en-US" sz="2200" dirty="0" smtClean="0">
                <a:latin typeface="Arial"/>
                <a:cs typeface="Arial"/>
              </a:rPr>
              <a:t>1979</a:t>
            </a:r>
            <a:r>
              <a:rPr lang="en-US" sz="2200" dirty="0">
                <a:latin typeface="Arial"/>
                <a:cs typeface="Arial"/>
              </a:rPr>
              <a:t>–2010 </a:t>
            </a:r>
            <a:r>
              <a:rPr lang="en-US" sz="2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climatology into five clusters representing the most common upper</a:t>
            </a:r>
            <a:r>
              <a:rPr lang="en-US" sz="2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-tropospheric </a:t>
            </a:r>
            <a:r>
              <a:rPr lang="en-US" sz="2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features </a:t>
            </a:r>
            <a:r>
              <a:rPr lang="en-US" sz="2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linked to </a:t>
            </a:r>
            <a:r>
              <a:rPr lang="en-US" sz="2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STC formation:  </a:t>
            </a:r>
            <a:r>
              <a:rPr lang="en-US" sz="2200" dirty="0" smtClean="0">
                <a:latin typeface="Arial"/>
                <a:cs typeface="Arial"/>
              </a:rPr>
              <a:t>1</a:t>
            </a:r>
            <a:r>
              <a:rPr lang="en-US" sz="2200" dirty="0">
                <a:latin typeface="Arial"/>
                <a:cs typeface="Arial"/>
              </a:rPr>
              <a:t>) </a:t>
            </a:r>
            <a:r>
              <a:rPr lang="en-US" sz="2200" dirty="0" smtClean="0">
                <a:latin typeface="Arial"/>
                <a:cs typeface="Arial"/>
              </a:rPr>
              <a:t>PV Streamer</a:t>
            </a:r>
            <a:r>
              <a:rPr lang="en-US" sz="2200" dirty="0">
                <a:latin typeface="Arial"/>
                <a:cs typeface="Arial"/>
              </a:rPr>
              <a:t>, 2) Cutoff, </a:t>
            </a:r>
            <a:r>
              <a:rPr lang="en-US" sz="2200" dirty="0" smtClean="0">
                <a:latin typeface="Arial"/>
                <a:cs typeface="Arial"/>
              </a:rPr>
              <a:t>3</a:t>
            </a:r>
            <a:r>
              <a:rPr lang="en-US" sz="2200" dirty="0">
                <a:latin typeface="Arial"/>
                <a:cs typeface="Arial"/>
              </a:rPr>
              <a:t>) Midlatitude Trough, 4) Subtropical Disturbance, and 5) </a:t>
            </a:r>
            <a:r>
              <a:rPr lang="en-US" sz="2200" dirty="0" smtClean="0">
                <a:latin typeface="Arial"/>
                <a:cs typeface="Arial"/>
              </a:rPr>
              <a:t>PV Debris</a:t>
            </a:r>
            <a:endParaRPr lang="en-US" sz="22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2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200" dirty="0" smtClean="0">
                <a:latin typeface="Arial"/>
                <a:cs typeface="Arial"/>
              </a:rPr>
              <a:t>Perform </a:t>
            </a:r>
            <a:r>
              <a:rPr lang="en-US" sz="2200" dirty="0">
                <a:latin typeface="Arial"/>
                <a:cs typeface="Arial"/>
              </a:rPr>
              <a:t>a cyclone-relative composite analysis </a:t>
            </a:r>
            <a:r>
              <a:rPr lang="en-US" sz="2200" dirty="0" smtClean="0">
                <a:latin typeface="Arial"/>
                <a:cs typeface="Arial"/>
              </a:rPr>
              <a:t>on </a:t>
            </a:r>
            <a:r>
              <a:rPr lang="en-US" sz="2200" dirty="0">
                <a:latin typeface="Arial"/>
                <a:cs typeface="Arial"/>
              </a:rPr>
              <a:t>the </a:t>
            </a:r>
            <a:r>
              <a:rPr lang="en-US" sz="2200" dirty="0" smtClean="0">
                <a:latin typeface="Arial"/>
                <a:cs typeface="Arial"/>
              </a:rPr>
              <a:t>upper</a:t>
            </a:r>
            <a:r>
              <a:rPr lang="en-US" sz="2200" dirty="0">
                <a:latin typeface="Arial"/>
                <a:cs typeface="Arial"/>
              </a:rPr>
              <a:t>-tropospheric features linked to STC </a:t>
            </a:r>
            <a:r>
              <a:rPr lang="en-US" sz="2200" dirty="0" smtClean="0">
                <a:latin typeface="Arial"/>
                <a:cs typeface="Arial"/>
              </a:rPr>
              <a:t>formation within each cluster</a:t>
            </a:r>
          </a:p>
          <a:p>
            <a:pPr marL="0" indent="0">
              <a:buNone/>
            </a:pPr>
            <a:endParaRPr lang="en-US" sz="2200" dirty="0">
              <a:latin typeface="Arial"/>
              <a:cs typeface="Arial"/>
            </a:endParaRPr>
          </a:p>
          <a:p>
            <a:r>
              <a:rPr lang="en-US" sz="2200" dirty="0">
                <a:latin typeface="Arial"/>
                <a:cs typeface="Arial"/>
              </a:rPr>
              <a:t>Examine the upper-tropospheric features linked to STC formation using an illustrative case </a:t>
            </a:r>
            <a:r>
              <a:rPr lang="en-US" sz="2200" dirty="0" smtClean="0">
                <a:latin typeface="Arial"/>
                <a:cs typeface="Arial"/>
              </a:rPr>
              <a:t>study</a:t>
            </a:r>
          </a:p>
          <a:p>
            <a:pPr marL="0" indent="0">
              <a:buNone/>
            </a:pPr>
            <a:endParaRPr lang="en-US" sz="2200" dirty="0">
              <a:latin typeface="Arial"/>
              <a:cs typeface="Arial"/>
            </a:endParaRPr>
          </a:p>
          <a:p>
            <a:endParaRPr lang="en-US" sz="2200" dirty="0">
              <a:latin typeface="Arial"/>
              <a:cs typeface="Arial"/>
            </a:endParaRPr>
          </a:p>
          <a:p>
            <a:endParaRPr lang="en-US" sz="2200" dirty="0">
              <a:latin typeface="Arial"/>
              <a:cs typeface="Arial"/>
            </a:endParaRPr>
          </a:p>
          <a:p>
            <a:endParaRPr lang="en-US" sz="2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200" dirty="0" smtClean="0">
              <a:latin typeface="Arial"/>
              <a:cs typeface="Arial"/>
            </a:endParaRPr>
          </a:p>
          <a:p>
            <a:pPr marL="457200" lvl="1" indent="0">
              <a:buNone/>
            </a:pP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242539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6106" y="3657600"/>
            <a:ext cx="1177894" cy="1097280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76200" y="1143000"/>
            <a:ext cx="9067800" cy="6705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latin typeface="Arial"/>
              <a:cs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4960" y="162560"/>
            <a:ext cx="8625840" cy="7416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-1" t="40552" r="24398" b="41581"/>
          <a:stretch/>
        </p:blipFill>
        <p:spPr>
          <a:xfrm>
            <a:off x="0" y="0"/>
            <a:ext cx="9144000" cy="701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193040" y="4745856"/>
            <a:ext cx="9042400" cy="17957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STC </a:t>
            </a:r>
            <a:r>
              <a:rPr lang="en-US" sz="21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formation is associated with a </a:t>
            </a:r>
            <a:r>
              <a:rPr lang="en-US" sz="21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PV streamer injected into the subtropics during the initial stages of an upstream anticyclonic wave </a:t>
            </a:r>
            <a:r>
              <a:rPr lang="en-US" sz="21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breaking </a:t>
            </a:r>
            <a:r>
              <a:rPr lang="en-US" sz="21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(AWB) event</a:t>
            </a:r>
          </a:p>
          <a:p>
            <a:endParaRPr lang="en-US" sz="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1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PV streamer must maintain a clear connection with midlatitudes at the time of STC formation (t</a:t>
            </a:r>
            <a:r>
              <a:rPr lang="en-US" sz="2100" baseline="-25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en-US" sz="21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21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04800" y="-208240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/>
            </a:r>
            <a:br>
              <a:rPr lang="en-US" sz="1500" b="1" dirty="0" smtClean="0"/>
            </a:br>
            <a:r>
              <a:rPr lang="en-US" sz="3300" b="1" dirty="0" smtClean="0">
                <a:latin typeface="Arial" pitchFamily="34" charset="0"/>
                <a:cs typeface="Arial" pitchFamily="34" charset="0"/>
              </a:rPr>
              <a:t>Upper-Tropospheric Precursors</a:t>
            </a:r>
            <a:endParaRPr lang="en-US" sz="3300" b="1" dirty="0" smtClean="0">
              <a:latin typeface="Arial"/>
              <a:cs typeface="Arial"/>
            </a:endParaRPr>
          </a:p>
          <a:p>
            <a:pPr algn="ctr"/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Freeform 41"/>
          <p:cNvSpPr/>
          <p:nvPr/>
        </p:nvSpPr>
        <p:spPr>
          <a:xfrm>
            <a:off x="774430" y="1857366"/>
            <a:ext cx="6677186" cy="2484318"/>
          </a:xfrm>
          <a:custGeom>
            <a:avLst/>
            <a:gdLst>
              <a:gd name="connsiteX0" fmla="*/ 0 w 6511756"/>
              <a:gd name="connsiteY0" fmla="*/ 507164 h 2452439"/>
              <a:gd name="connsiteX1" fmla="*/ 619760 w 6511756"/>
              <a:gd name="connsiteY1" fmla="*/ 1208204 h 2452439"/>
              <a:gd name="connsiteX2" fmla="*/ 1696720 w 6511756"/>
              <a:gd name="connsiteY2" fmla="*/ 1096444 h 2452439"/>
              <a:gd name="connsiteX3" fmla="*/ 2458720 w 6511756"/>
              <a:gd name="connsiteY3" fmla="*/ 375084 h 2452439"/>
              <a:gd name="connsiteX4" fmla="*/ 3139440 w 6511756"/>
              <a:gd name="connsiteY4" fmla="*/ 9324 h 2452439"/>
              <a:gd name="connsiteX5" fmla="*/ 3799840 w 6511756"/>
              <a:gd name="connsiteY5" fmla="*/ 161724 h 2452439"/>
              <a:gd name="connsiteX6" fmla="*/ 4003040 w 6511756"/>
              <a:gd name="connsiteY6" fmla="*/ 720524 h 2452439"/>
              <a:gd name="connsiteX7" fmla="*/ 3931920 w 6511756"/>
              <a:gd name="connsiteY7" fmla="*/ 1380924 h 2452439"/>
              <a:gd name="connsiteX8" fmla="*/ 3810000 w 6511756"/>
              <a:gd name="connsiteY8" fmla="*/ 1868604 h 2452439"/>
              <a:gd name="connsiteX9" fmla="*/ 3779520 w 6511756"/>
              <a:gd name="connsiteY9" fmla="*/ 2295324 h 2452439"/>
              <a:gd name="connsiteX10" fmla="*/ 3891280 w 6511756"/>
              <a:gd name="connsiteY10" fmla="*/ 2447724 h 2452439"/>
              <a:gd name="connsiteX11" fmla="*/ 4124960 w 6511756"/>
              <a:gd name="connsiteY11" fmla="*/ 2325804 h 2452439"/>
              <a:gd name="connsiteX12" fmla="*/ 4592320 w 6511756"/>
              <a:gd name="connsiteY12" fmla="*/ 1533324 h 2452439"/>
              <a:gd name="connsiteX13" fmla="*/ 5029200 w 6511756"/>
              <a:gd name="connsiteY13" fmla="*/ 771324 h 2452439"/>
              <a:gd name="connsiteX14" fmla="*/ 5384800 w 6511756"/>
              <a:gd name="connsiteY14" fmla="*/ 375084 h 2452439"/>
              <a:gd name="connsiteX15" fmla="*/ 5862320 w 6511756"/>
              <a:gd name="connsiteY15" fmla="*/ 243004 h 2452439"/>
              <a:gd name="connsiteX16" fmla="*/ 6451600 w 6511756"/>
              <a:gd name="connsiteY16" fmla="*/ 486844 h 2452439"/>
              <a:gd name="connsiteX17" fmla="*/ 6492240 w 6511756"/>
              <a:gd name="connsiteY17" fmla="*/ 507164 h 2452439"/>
              <a:gd name="connsiteX0" fmla="*/ 0 w 6511756"/>
              <a:gd name="connsiteY0" fmla="*/ 509655 h 2454930"/>
              <a:gd name="connsiteX1" fmla="*/ 619760 w 6511756"/>
              <a:gd name="connsiteY1" fmla="*/ 1210695 h 2454930"/>
              <a:gd name="connsiteX2" fmla="*/ 1696720 w 6511756"/>
              <a:gd name="connsiteY2" fmla="*/ 1098935 h 2454930"/>
              <a:gd name="connsiteX3" fmla="*/ 2479040 w 6511756"/>
              <a:gd name="connsiteY3" fmla="*/ 418215 h 2454930"/>
              <a:gd name="connsiteX4" fmla="*/ 3139440 w 6511756"/>
              <a:gd name="connsiteY4" fmla="*/ 11815 h 2454930"/>
              <a:gd name="connsiteX5" fmla="*/ 3799840 w 6511756"/>
              <a:gd name="connsiteY5" fmla="*/ 164215 h 2454930"/>
              <a:gd name="connsiteX6" fmla="*/ 4003040 w 6511756"/>
              <a:gd name="connsiteY6" fmla="*/ 723015 h 2454930"/>
              <a:gd name="connsiteX7" fmla="*/ 3931920 w 6511756"/>
              <a:gd name="connsiteY7" fmla="*/ 1383415 h 2454930"/>
              <a:gd name="connsiteX8" fmla="*/ 3810000 w 6511756"/>
              <a:gd name="connsiteY8" fmla="*/ 1871095 h 2454930"/>
              <a:gd name="connsiteX9" fmla="*/ 3779520 w 6511756"/>
              <a:gd name="connsiteY9" fmla="*/ 2297815 h 2454930"/>
              <a:gd name="connsiteX10" fmla="*/ 3891280 w 6511756"/>
              <a:gd name="connsiteY10" fmla="*/ 2450215 h 2454930"/>
              <a:gd name="connsiteX11" fmla="*/ 4124960 w 6511756"/>
              <a:gd name="connsiteY11" fmla="*/ 2328295 h 2454930"/>
              <a:gd name="connsiteX12" fmla="*/ 4592320 w 6511756"/>
              <a:gd name="connsiteY12" fmla="*/ 1535815 h 2454930"/>
              <a:gd name="connsiteX13" fmla="*/ 5029200 w 6511756"/>
              <a:gd name="connsiteY13" fmla="*/ 773815 h 2454930"/>
              <a:gd name="connsiteX14" fmla="*/ 5384800 w 6511756"/>
              <a:gd name="connsiteY14" fmla="*/ 377575 h 2454930"/>
              <a:gd name="connsiteX15" fmla="*/ 5862320 w 6511756"/>
              <a:gd name="connsiteY15" fmla="*/ 245495 h 2454930"/>
              <a:gd name="connsiteX16" fmla="*/ 6451600 w 6511756"/>
              <a:gd name="connsiteY16" fmla="*/ 489335 h 2454930"/>
              <a:gd name="connsiteX17" fmla="*/ 6492240 w 6511756"/>
              <a:gd name="connsiteY17" fmla="*/ 509655 h 2454930"/>
              <a:gd name="connsiteX0" fmla="*/ 0 w 6511756"/>
              <a:gd name="connsiteY0" fmla="*/ 509655 h 2454930"/>
              <a:gd name="connsiteX1" fmla="*/ 619760 w 6511756"/>
              <a:gd name="connsiteY1" fmla="*/ 1210695 h 2454930"/>
              <a:gd name="connsiteX2" fmla="*/ 1696720 w 6511756"/>
              <a:gd name="connsiteY2" fmla="*/ 1098935 h 2454930"/>
              <a:gd name="connsiteX3" fmla="*/ 2479040 w 6511756"/>
              <a:gd name="connsiteY3" fmla="*/ 418215 h 2454930"/>
              <a:gd name="connsiteX4" fmla="*/ 3139440 w 6511756"/>
              <a:gd name="connsiteY4" fmla="*/ 11815 h 2454930"/>
              <a:gd name="connsiteX5" fmla="*/ 3799840 w 6511756"/>
              <a:gd name="connsiteY5" fmla="*/ 164215 h 2454930"/>
              <a:gd name="connsiteX6" fmla="*/ 4003040 w 6511756"/>
              <a:gd name="connsiteY6" fmla="*/ 723015 h 2454930"/>
              <a:gd name="connsiteX7" fmla="*/ 3931920 w 6511756"/>
              <a:gd name="connsiteY7" fmla="*/ 1383415 h 2454930"/>
              <a:gd name="connsiteX8" fmla="*/ 3810000 w 6511756"/>
              <a:gd name="connsiteY8" fmla="*/ 1871095 h 2454930"/>
              <a:gd name="connsiteX9" fmla="*/ 3779520 w 6511756"/>
              <a:gd name="connsiteY9" fmla="*/ 2297815 h 2454930"/>
              <a:gd name="connsiteX10" fmla="*/ 3891280 w 6511756"/>
              <a:gd name="connsiteY10" fmla="*/ 2450215 h 2454930"/>
              <a:gd name="connsiteX11" fmla="*/ 4124960 w 6511756"/>
              <a:gd name="connsiteY11" fmla="*/ 2328295 h 2454930"/>
              <a:gd name="connsiteX12" fmla="*/ 4592320 w 6511756"/>
              <a:gd name="connsiteY12" fmla="*/ 1535815 h 2454930"/>
              <a:gd name="connsiteX13" fmla="*/ 5029200 w 6511756"/>
              <a:gd name="connsiteY13" fmla="*/ 773815 h 2454930"/>
              <a:gd name="connsiteX14" fmla="*/ 5384800 w 6511756"/>
              <a:gd name="connsiteY14" fmla="*/ 377575 h 2454930"/>
              <a:gd name="connsiteX15" fmla="*/ 5862320 w 6511756"/>
              <a:gd name="connsiteY15" fmla="*/ 245495 h 2454930"/>
              <a:gd name="connsiteX16" fmla="*/ 6451600 w 6511756"/>
              <a:gd name="connsiteY16" fmla="*/ 489335 h 2454930"/>
              <a:gd name="connsiteX17" fmla="*/ 6492240 w 6511756"/>
              <a:gd name="connsiteY17" fmla="*/ 509655 h 2454930"/>
              <a:gd name="connsiteX0" fmla="*/ 0 w 6511756"/>
              <a:gd name="connsiteY0" fmla="*/ 509655 h 2454930"/>
              <a:gd name="connsiteX1" fmla="*/ 619760 w 6511756"/>
              <a:gd name="connsiteY1" fmla="*/ 1210695 h 2454930"/>
              <a:gd name="connsiteX2" fmla="*/ 1696720 w 6511756"/>
              <a:gd name="connsiteY2" fmla="*/ 1098935 h 2454930"/>
              <a:gd name="connsiteX3" fmla="*/ 2479040 w 6511756"/>
              <a:gd name="connsiteY3" fmla="*/ 418215 h 2454930"/>
              <a:gd name="connsiteX4" fmla="*/ 3139440 w 6511756"/>
              <a:gd name="connsiteY4" fmla="*/ 11815 h 2454930"/>
              <a:gd name="connsiteX5" fmla="*/ 3799840 w 6511756"/>
              <a:gd name="connsiteY5" fmla="*/ 164215 h 2454930"/>
              <a:gd name="connsiteX6" fmla="*/ 4003040 w 6511756"/>
              <a:gd name="connsiteY6" fmla="*/ 723015 h 2454930"/>
              <a:gd name="connsiteX7" fmla="*/ 3931920 w 6511756"/>
              <a:gd name="connsiteY7" fmla="*/ 1383415 h 2454930"/>
              <a:gd name="connsiteX8" fmla="*/ 3810000 w 6511756"/>
              <a:gd name="connsiteY8" fmla="*/ 1871095 h 2454930"/>
              <a:gd name="connsiteX9" fmla="*/ 3779520 w 6511756"/>
              <a:gd name="connsiteY9" fmla="*/ 2297815 h 2454930"/>
              <a:gd name="connsiteX10" fmla="*/ 3891280 w 6511756"/>
              <a:gd name="connsiteY10" fmla="*/ 2450215 h 2454930"/>
              <a:gd name="connsiteX11" fmla="*/ 4124960 w 6511756"/>
              <a:gd name="connsiteY11" fmla="*/ 2328295 h 2454930"/>
              <a:gd name="connsiteX12" fmla="*/ 4592320 w 6511756"/>
              <a:gd name="connsiteY12" fmla="*/ 1535815 h 2454930"/>
              <a:gd name="connsiteX13" fmla="*/ 5029200 w 6511756"/>
              <a:gd name="connsiteY13" fmla="*/ 773815 h 2454930"/>
              <a:gd name="connsiteX14" fmla="*/ 5384800 w 6511756"/>
              <a:gd name="connsiteY14" fmla="*/ 377575 h 2454930"/>
              <a:gd name="connsiteX15" fmla="*/ 5862320 w 6511756"/>
              <a:gd name="connsiteY15" fmla="*/ 245495 h 2454930"/>
              <a:gd name="connsiteX16" fmla="*/ 6451600 w 6511756"/>
              <a:gd name="connsiteY16" fmla="*/ 489335 h 2454930"/>
              <a:gd name="connsiteX17" fmla="*/ 6492240 w 6511756"/>
              <a:gd name="connsiteY17" fmla="*/ 509655 h 2454930"/>
              <a:gd name="connsiteX0" fmla="*/ 0 w 6511756"/>
              <a:gd name="connsiteY0" fmla="*/ 509655 h 2454930"/>
              <a:gd name="connsiteX1" fmla="*/ 619760 w 6511756"/>
              <a:gd name="connsiteY1" fmla="*/ 1210695 h 2454930"/>
              <a:gd name="connsiteX2" fmla="*/ 1696720 w 6511756"/>
              <a:gd name="connsiteY2" fmla="*/ 1098935 h 2454930"/>
              <a:gd name="connsiteX3" fmla="*/ 2479040 w 6511756"/>
              <a:gd name="connsiteY3" fmla="*/ 418215 h 2454930"/>
              <a:gd name="connsiteX4" fmla="*/ 3139440 w 6511756"/>
              <a:gd name="connsiteY4" fmla="*/ 11815 h 2454930"/>
              <a:gd name="connsiteX5" fmla="*/ 3799840 w 6511756"/>
              <a:gd name="connsiteY5" fmla="*/ 164215 h 2454930"/>
              <a:gd name="connsiteX6" fmla="*/ 4003040 w 6511756"/>
              <a:gd name="connsiteY6" fmla="*/ 723015 h 2454930"/>
              <a:gd name="connsiteX7" fmla="*/ 3931920 w 6511756"/>
              <a:gd name="connsiteY7" fmla="*/ 1383415 h 2454930"/>
              <a:gd name="connsiteX8" fmla="*/ 3850640 w 6511756"/>
              <a:gd name="connsiteY8" fmla="*/ 1871095 h 2454930"/>
              <a:gd name="connsiteX9" fmla="*/ 3779520 w 6511756"/>
              <a:gd name="connsiteY9" fmla="*/ 2297815 h 2454930"/>
              <a:gd name="connsiteX10" fmla="*/ 3891280 w 6511756"/>
              <a:gd name="connsiteY10" fmla="*/ 2450215 h 2454930"/>
              <a:gd name="connsiteX11" fmla="*/ 4124960 w 6511756"/>
              <a:gd name="connsiteY11" fmla="*/ 2328295 h 2454930"/>
              <a:gd name="connsiteX12" fmla="*/ 4592320 w 6511756"/>
              <a:gd name="connsiteY12" fmla="*/ 1535815 h 2454930"/>
              <a:gd name="connsiteX13" fmla="*/ 5029200 w 6511756"/>
              <a:gd name="connsiteY13" fmla="*/ 773815 h 2454930"/>
              <a:gd name="connsiteX14" fmla="*/ 5384800 w 6511756"/>
              <a:gd name="connsiteY14" fmla="*/ 377575 h 2454930"/>
              <a:gd name="connsiteX15" fmla="*/ 5862320 w 6511756"/>
              <a:gd name="connsiteY15" fmla="*/ 245495 h 2454930"/>
              <a:gd name="connsiteX16" fmla="*/ 6451600 w 6511756"/>
              <a:gd name="connsiteY16" fmla="*/ 489335 h 2454930"/>
              <a:gd name="connsiteX17" fmla="*/ 6492240 w 6511756"/>
              <a:gd name="connsiteY17" fmla="*/ 509655 h 2454930"/>
              <a:gd name="connsiteX0" fmla="*/ 0 w 6511756"/>
              <a:gd name="connsiteY0" fmla="*/ 509655 h 2454930"/>
              <a:gd name="connsiteX1" fmla="*/ 619760 w 6511756"/>
              <a:gd name="connsiteY1" fmla="*/ 1210695 h 2454930"/>
              <a:gd name="connsiteX2" fmla="*/ 1696720 w 6511756"/>
              <a:gd name="connsiteY2" fmla="*/ 1098935 h 2454930"/>
              <a:gd name="connsiteX3" fmla="*/ 2479040 w 6511756"/>
              <a:gd name="connsiteY3" fmla="*/ 418215 h 2454930"/>
              <a:gd name="connsiteX4" fmla="*/ 3139440 w 6511756"/>
              <a:gd name="connsiteY4" fmla="*/ 11815 h 2454930"/>
              <a:gd name="connsiteX5" fmla="*/ 3799840 w 6511756"/>
              <a:gd name="connsiteY5" fmla="*/ 164215 h 2454930"/>
              <a:gd name="connsiteX6" fmla="*/ 4003040 w 6511756"/>
              <a:gd name="connsiteY6" fmla="*/ 723015 h 2454930"/>
              <a:gd name="connsiteX7" fmla="*/ 3931920 w 6511756"/>
              <a:gd name="connsiteY7" fmla="*/ 1383415 h 2454930"/>
              <a:gd name="connsiteX8" fmla="*/ 3810000 w 6511756"/>
              <a:gd name="connsiteY8" fmla="*/ 1871095 h 2454930"/>
              <a:gd name="connsiteX9" fmla="*/ 3779520 w 6511756"/>
              <a:gd name="connsiteY9" fmla="*/ 2297815 h 2454930"/>
              <a:gd name="connsiteX10" fmla="*/ 3891280 w 6511756"/>
              <a:gd name="connsiteY10" fmla="*/ 2450215 h 2454930"/>
              <a:gd name="connsiteX11" fmla="*/ 4124960 w 6511756"/>
              <a:gd name="connsiteY11" fmla="*/ 2328295 h 2454930"/>
              <a:gd name="connsiteX12" fmla="*/ 4592320 w 6511756"/>
              <a:gd name="connsiteY12" fmla="*/ 1535815 h 2454930"/>
              <a:gd name="connsiteX13" fmla="*/ 5029200 w 6511756"/>
              <a:gd name="connsiteY13" fmla="*/ 773815 h 2454930"/>
              <a:gd name="connsiteX14" fmla="*/ 5384800 w 6511756"/>
              <a:gd name="connsiteY14" fmla="*/ 377575 h 2454930"/>
              <a:gd name="connsiteX15" fmla="*/ 5862320 w 6511756"/>
              <a:gd name="connsiteY15" fmla="*/ 245495 h 2454930"/>
              <a:gd name="connsiteX16" fmla="*/ 6451600 w 6511756"/>
              <a:gd name="connsiteY16" fmla="*/ 489335 h 2454930"/>
              <a:gd name="connsiteX17" fmla="*/ 6492240 w 6511756"/>
              <a:gd name="connsiteY17" fmla="*/ 509655 h 2454930"/>
              <a:gd name="connsiteX0" fmla="*/ 0 w 6511756"/>
              <a:gd name="connsiteY0" fmla="*/ 509655 h 2454930"/>
              <a:gd name="connsiteX1" fmla="*/ 619760 w 6511756"/>
              <a:gd name="connsiteY1" fmla="*/ 1210695 h 2454930"/>
              <a:gd name="connsiteX2" fmla="*/ 1696720 w 6511756"/>
              <a:gd name="connsiteY2" fmla="*/ 1098935 h 2454930"/>
              <a:gd name="connsiteX3" fmla="*/ 2479040 w 6511756"/>
              <a:gd name="connsiteY3" fmla="*/ 418215 h 2454930"/>
              <a:gd name="connsiteX4" fmla="*/ 3139440 w 6511756"/>
              <a:gd name="connsiteY4" fmla="*/ 11815 h 2454930"/>
              <a:gd name="connsiteX5" fmla="*/ 3799840 w 6511756"/>
              <a:gd name="connsiteY5" fmla="*/ 164215 h 2454930"/>
              <a:gd name="connsiteX6" fmla="*/ 4003040 w 6511756"/>
              <a:gd name="connsiteY6" fmla="*/ 723015 h 2454930"/>
              <a:gd name="connsiteX7" fmla="*/ 3931920 w 6511756"/>
              <a:gd name="connsiteY7" fmla="*/ 1383415 h 2454930"/>
              <a:gd name="connsiteX8" fmla="*/ 3810000 w 6511756"/>
              <a:gd name="connsiteY8" fmla="*/ 1871095 h 2454930"/>
              <a:gd name="connsiteX9" fmla="*/ 3779520 w 6511756"/>
              <a:gd name="connsiteY9" fmla="*/ 2297815 h 2454930"/>
              <a:gd name="connsiteX10" fmla="*/ 3891280 w 6511756"/>
              <a:gd name="connsiteY10" fmla="*/ 2450215 h 2454930"/>
              <a:gd name="connsiteX11" fmla="*/ 4124960 w 6511756"/>
              <a:gd name="connsiteY11" fmla="*/ 2328295 h 2454930"/>
              <a:gd name="connsiteX12" fmla="*/ 4592320 w 6511756"/>
              <a:gd name="connsiteY12" fmla="*/ 1535815 h 2454930"/>
              <a:gd name="connsiteX13" fmla="*/ 5029200 w 6511756"/>
              <a:gd name="connsiteY13" fmla="*/ 773815 h 2454930"/>
              <a:gd name="connsiteX14" fmla="*/ 5384800 w 6511756"/>
              <a:gd name="connsiteY14" fmla="*/ 377575 h 2454930"/>
              <a:gd name="connsiteX15" fmla="*/ 5862320 w 6511756"/>
              <a:gd name="connsiteY15" fmla="*/ 245495 h 2454930"/>
              <a:gd name="connsiteX16" fmla="*/ 6451600 w 6511756"/>
              <a:gd name="connsiteY16" fmla="*/ 489335 h 2454930"/>
              <a:gd name="connsiteX17" fmla="*/ 6492240 w 6511756"/>
              <a:gd name="connsiteY17" fmla="*/ 509655 h 2454930"/>
              <a:gd name="connsiteX0" fmla="*/ 0 w 6511756"/>
              <a:gd name="connsiteY0" fmla="*/ 509655 h 2454930"/>
              <a:gd name="connsiteX1" fmla="*/ 619760 w 6511756"/>
              <a:gd name="connsiteY1" fmla="*/ 1210695 h 2454930"/>
              <a:gd name="connsiteX2" fmla="*/ 1696720 w 6511756"/>
              <a:gd name="connsiteY2" fmla="*/ 1098935 h 2454930"/>
              <a:gd name="connsiteX3" fmla="*/ 2479040 w 6511756"/>
              <a:gd name="connsiteY3" fmla="*/ 418215 h 2454930"/>
              <a:gd name="connsiteX4" fmla="*/ 3139440 w 6511756"/>
              <a:gd name="connsiteY4" fmla="*/ 11815 h 2454930"/>
              <a:gd name="connsiteX5" fmla="*/ 3799840 w 6511756"/>
              <a:gd name="connsiteY5" fmla="*/ 164215 h 2454930"/>
              <a:gd name="connsiteX6" fmla="*/ 4003040 w 6511756"/>
              <a:gd name="connsiteY6" fmla="*/ 723015 h 2454930"/>
              <a:gd name="connsiteX7" fmla="*/ 3931920 w 6511756"/>
              <a:gd name="connsiteY7" fmla="*/ 1383415 h 2454930"/>
              <a:gd name="connsiteX8" fmla="*/ 3810000 w 6511756"/>
              <a:gd name="connsiteY8" fmla="*/ 1871095 h 2454930"/>
              <a:gd name="connsiteX9" fmla="*/ 3779520 w 6511756"/>
              <a:gd name="connsiteY9" fmla="*/ 2297815 h 2454930"/>
              <a:gd name="connsiteX10" fmla="*/ 3891280 w 6511756"/>
              <a:gd name="connsiteY10" fmla="*/ 2450215 h 2454930"/>
              <a:gd name="connsiteX11" fmla="*/ 4124960 w 6511756"/>
              <a:gd name="connsiteY11" fmla="*/ 2328295 h 2454930"/>
              <a:gd name="connsiteX12" fmla="*/ 4592320 w 6511756"/>
              <a:gd name="connsiteY12" fmla="*/ 1535815 h 2454930"/>
              <a:gd name="connsiteX13" fmla="*/ 5029200 w 6511756"/>
              <a:gd name="connsiteY13" fmla="*/ 773815 h 2454930"/>
              <a:gd name="connsiteX14" fmla="*/ 5384800 w 6511756"/>
              <a:gd name="connsiteY14" fmla="*/ 377575 h 2454930"/>
              <a:gd name="connsiteX15" fmla="*/ 5862320 w 6511756"/>
              <a:gd name="connsiteY15" fmla="*/ 245495 h 2454930"/>
              <a:gd name="connsiteX16" fmla="*/ 6451600 w 6511756"/>
              <a:gd name="connsiteY16" fmla="*/ 489335 h 2454930"/>
              <a:gd name="connsiteX17" fmla="*/ 6492240 w 6511756"/>
              <a:gd name="connsiteY17" fmla="*/ 509655 h 2454930"/>
              <a:gd name="connsiteX0" fmla="*/ 0 w 6511756"/>
              <a:gd name="connsiteY0" fmla="*/ 509655 h 2454930"/>
              <a:gd name="connsiteX1" fmla="*/ 619760 w 6511756"/>
              <a:gd name="connsiteY1" fmla="*/ 1210695 h 2454930"/>
              <a:gd name="connsiteX2" fmla="*/ 1696720 w 6511756"/>
              <a:gd name="connsiteY2" fmla="*/ 1098935 h 2454930"/>
              <a:gd name="connsiteX3" fmla="*/ 2479040 w 6511756"/>
              <a:gd name="connsiteY3" fmla="*/ 418215 h 2454930"/>
              <a:gd name="connsiteX4" fmla="*/ 3139440 w 6511756"/>
              <a:gd name="connsiteY4" fmla="*/ 11815 h 2454930"/>
              <a:gd name="connsiteX5" fmla="*/ 3799840 w 6511756"/>
              <a:gd name="connsiteY5" fmla="*/ 164215 h 2454930"/>
              <a:gd name="connsiteX6" fmla="*/ 4003040 w 6511756"/>
              <a:gd name="connsiteY6" fmla="*/ 723015 h 2454930"/>
              <a:gd name="connsiteX7" fmla="*/ 3931920 w 6511756"/>
              <a:gd name="connsiteY7" fmla="*/ 1383415 h 2454930"/>
              <a:gd name="connsiteX8" fmla="*/ 3840480 w 6511756"/>
              <a:gd name="connsiteY8" fmla="*/ 1871095 h 2454930"/>
              <a:gd name="connsiteX9" fmla="*/ 3779520 w 6511756"/>
              <a:gd name="connsiteY9" fmla="*/ 2297815 h 2454930"/>
              <a:gd name="connsiteX10" fmla="*/ 3891280 w 6511756"/>
              <a:gd name="connsiteY10" fmla="*/ 2450215 h 2454930"/>
              <a:gd name="connsiteX11" fmla="*/ 4124960 w 6511756"/>
              <a:gd name="connsiteY11" fmla="*/ 2328295 h 2454930"/>
              <a:gd name="connsiteX12" fmla="*/ 4592320 w 6511756"/>
              <a:gd name="connsiteY12" fmla="*/ 1535815 h 2454930"/>
              <a:gd name="connsiteX13" fmla="*/ 5029200 w 6511756"/>
              <a:gd name="connsiteY13" fmla="*/ 773815 h 2454930"/>
              <a:gd name="connsiteX14" fmla="*/ 5384800 w 6511756"/>
              <a:gd name="connsiteY14" fmla="*/ 377575 h 2454930"/>
              <a:gd name="connsiteX15" fmla="*/ 5862320 w 6511756"/>
              <a:gd name="connsiteY15" fmla="*/ 245495 h 2454930"/>
              <a:gd name="connsiteX16" fmla="*/ 6451600 w 6511756"/>
              <a:gd name="connsiteY16" fmla="*/ 489335 h 2454930"/>
              <a:gd name="connsiteX17" fmla="*/ 6492240 w 6511756"/>
              <a:gd name="connsiteY17" fmla="*/ 509655 h 2454930"/>
              <a:gd name="connsiteX0" fmla="*/ 0 w 6511756"/>
              <a:gd name="connsiteY0" fmla="*/ 509655 h 2454930"/>
              <a:gd name="connsiteX1" fmla="*/ 619760 w 6511756"/>
              <a:gd name="connsiteY1" fmla="*/ 1210695 h 2454930"/>
              <a:gd name="connsiteX2" fmla="*/ 1696720 w 6511756"/>
              <a:gd name="connsiteY2" fmla="*/ 1098935 h 2454930"/>
              <a:gd name="connsiteX3" fmla="*/ 2479040 w 6511756"/>
              <a:gd name="connsiteY3" fmla="*/ 418215 h 2454930"/>
              <a:gd name="connsiteX4" fmla="*/ 3139440 w 6511756"/>
              <a:gd name="connsiteY4" fmla="*/ 11815 h 2454930"/>
              <a:gd name="connsiteX5" fmla="*/ 3799840 w 6511756"/>
              <a:gd name="connsiteY5" fmla="*/ 164215 h 2454930"/>
              <a:gd name="connsiteX6" fmla="*/ 4003040 w 6511756"/>
              <a:gd name="connsiteY6" fmla="*/ 723015 h 2454930"/>
              <a:gd name="connsiteX7" fmla="*/ 3931920 w 6511756"/>
              <a:gd name="connsiteY7" fmla="*/ 1383415 h 2454930"/>
              <a:gd name="connsiteX8" fmla="*/ 3840480 w 6511756"/>
              <a:gd name="connsiteY8" fmla="*/ 1871095 h 2454930"/>
              <a:gd name="connsiteX9" fmla="*/ 3779520 w 6511756"/>
              <a:gd name="connsiteY9" fmla="*/ 2297815 h 2454930"/>
              <a:gd name="connsiteX10" fmla="*/ 3891280 w 6511756"/>
              <a:gd name="connsiteY10" fmla="*/ 2450215 h 2454930"/>
              <a:gd name="connsiteX11" fmla="*/ 4124960 w 6511756"/>
              <a:gd name="connsiteY11" fmla="*/ 2328295 h 2454930"/>
              <a:gd name="connsiteX12" fmla="*/ 4592320 w 6511756"/>
              <a:gd name="connsiteY12" fmla="*/ 1535815 h 2454930"/>
              <a:gd name="connsiteX13" fmla="*/ 5029200 w 6511756"/>
              <a:gd name="connsiteY13" fmla="*/ 773815 h 2454930"/>
              <a:gd name="connsiteX14" fmla="*/ 5384800 w 6511756"/>
              <a:gd name="connsiteY14" fmla="*/ 377575 h 2454930"/>
              <a:gd name="connsiteX15" fmla="*/ 5862320 w 6511756"/>
              <a:gd name="connsiteY15" fmla="*/ 245495 h 2454930"/>
              <a:gd name="connsiteX16" fmla="*/ 6451600 w 6511756"/>
              <a:gd name="connsiteY16" fmla="*/ 489335 h 2454930"/>
              <a:gd name="connsiteX17" fmla="*/ 6492240 w 6511756"/>
              <a:gd name="connsiteY17" fmla="*/ 509655 h 2454930"/>
              <a:gd name="connsiteX0" fmla="*/ 0 w 6492240"/>
              <a:gd name="connsiteY0" fmla="*/ 509655 h 2454930"/>
              <a:gd name="connsiteX1" fmla="*/ 619760 w 6492240"/>
              <a:gd name="connsiteY1" fmla="*/ 1210695 h 2454930"/>
              <a:gd name="connsiteX2" fmla="*/ 1696720 w 6492240"/>
              <a:gd name="connsiteY2" fmla="*/ 1098935 h 2454930"/>
              <a:gd name="connsiteX3" fmla="*/ 2479040 w 6492240"/>
              <a:gd name="connsiteY3" fmla="*/ 418215 h 2454930"/>
              <a:gd name="connsiteX4" fmla="*/ 3139440 w 6492240"/>
              <a:gd name="connsiteY4" fmla="*/ 11815 h 2454930"/>
              <a:gd name="connsiteX5" fmla="*/ 3799840 w 6492240"/>
              <a:gd name="connsiteY5" fmla="*/ 164215 h 2454930"/>
              <a:gd name="connsiteX6" fmla="*/ 4003040 w 6492240"/>
              <a:gd name="connsiteY6" fmla="*/ 723015 h 2454930"/>
              <a:gd name="connsiteX7" fmla="*/ 3931920 w 6492240"/>
              <a:gd name="connsiteY7" fmla="*/ 1383415 h 2454930"/>
              <a:gd name="connsiteX8" fmla="*/ 3840480 w 6492240"/>
              <a:gd name="connsiteY8" fmla="*/ 1871095 h 2454930"/>
              <a:gd name="connsiteX9" fmla="*/ 3779520 w 6492240"/>
              <a:gd name="connsiteY9" fmla="*/ 2297815 h 2454930"/>
              <a:gd name="connsiteX10" fmla="*/ 3891280 w 6492240"/>
              <a:gd name="connsiteY10" fmla="*/ 2450215 h 2454930"/>
              <a:gd name="connsiteX11" fmla="*/ 4124960 w 6492240"/>
              <a:gd name="connsiteY11" fmla="*/ 2328295 h 2454930"/>
              <a:gd name="connsiteX12" fmla="*/ 4592320 w 6492240"/>
              <a:gd name="connsiteY12" fmla="*/ 1535815 h 2454930"/>
              <a:gd name="connsiteX13" fmla="*/ 5029200 w 6492240"/>
              <a:gd name="connsiteY13" fmla="*/ 773815 h 2454930"/>
              <a:gd name="connsiteX14" fmla="*/ 5384800 w 6492240"/>
              <a:gd name="connsiteY14" fmla="*/ 377575 h 2454930"/>
              <a:gd name="connsiteX15" fmla="*/ 5862320 w 6492240"/>
              <a:gd name="connsiteY15" fmla="*/ 245495 h 2454930"/>
              <a:gd name="connsiteX16" fmla="*/ 6492240 w 6492240"/>
              <a:gd name="connsiteY16" fmla="*/ 509655 h 2454930"/>
              <a:gd name="connsiteX0" fmla="*/ 0 w 6492240"/>
              <a:gd name="connsiteY0" fmla="*/ 509655 h 2450868"/>
              <a:gd name="connsiteX1" fmla="*/ 619760 w 6492240"/>
              <a:gd name="connsiteY1" fmla="*/ 1210695 h 2450868"/>
              <a:gd name="connsiteX2" fmla="*/ 1696720 w 6492240"/>
              <a:gd name="connsiteY2" fmla="*/ 1098935 h 2450868"/>
              <a:gd name="connsiteX3" fmla="*/ 2479040 w 6492240"/>
              <a:gd name="connsiteY3" fmla="*/ 418215 h 2450868"/>
              <a:gd name="connsiteX4" fmla="*/ 3139440 w 6492240"/>
              <a:gd name="connsiteY4" fmla="*/ 11815 h 2450868"/>
              <a:gd name="connsiteX5" fmla="*/ 3799840 w 6492240"/>
              <a:gd name="connsiteY5" fmla="*/ 164215 h 2450868"/>
              <a:gd name="connsiteX6" fmla="*/ 4003040 w 6492240"/>
              <a:gd name="connsiteY6" fmla="*/ 723015 h 2450868"/>
              <a:gd name="connsiteX7" fmla="*/ 3931920 w 6492240"/>
              <a:gd name="connsiteY7" fmla="*/ 1383415 h 2450868"/>
              <a:gd name="connsiteX8" fmla="*/ 3840480 w 6492240"/>
              <a:gd name="connsiteY8" fmla="*/ 1871095 h 2450868"/>
              <a:gd name="connsiteX9" fmla="*/ 3779520 w 6492240"/>
              <a:gd name="connsiteY9" fmla="*/ 2297815 h 2450868"/>
              <a:gd name="connsiteX10" fmla="*/ 3891280 w 6492240"/>
              <a:gd name="connsiteY10" fmla="*/ 2450215 h 2450868"/>
              <a:gd name="connsiteX11" fmla="*/ 4287520 w 6492240"/>
              <a:gd name="connsiteY11" fmla="*/ 2307975 h 2450868"/>
              <a:gd name="connsiteX12" fmla="*/ 4592320 w 6492240"/>
              <a:gd name="connsiteY12" fmla="*/ 1535815 h 2450868"/>
              <a:gd name="connsiteX13" fmla="*/ 5029200 w 6492240"/>
              <a:gd name="connsiteY13" fmla="*/ 773815 h 2450868"/>
              <a:gd name="connsiteX14" fmla="*/ 5384800 w 6492240"/>
              <a:gd name="connsiteY14" fmla="*/ 377575 h 2450868"/>
              <a:gd name="connsiteX15" fmla="*/ 5862320 w 6492240"/>
              <a:gd name="connsiteY15" fmla="*/ 245495 h 2450868"/>
              <a:gd name="connsiteX16" fmla="*/ 6492240 w 6492240"/>
              <a:gd name="connsiteY16" fmla="*/ 509655 h 2450868"/>
              <a:gd name="connsiteX0" fmla="*/ 0 w 6492240"/>
              <a:gd name="connsiteY0" fmla="*/ 509655 h 2457346"/>
              <a:gd name="connsiteX1" fmla="*/ 619760 w 6492240"/>
              <a:gd name="connsiteY1" fmla="*/ 1210695 h 2457346"/>
              <a:gd name="connsiteX2" fmla="*/ 1696720 w 6492240"/>
              <a:gd name="connsiteY2" fmla="*/ 1098935 h 2457346"/>
              <a:gd name="connsiteX3" fmla="*/ 2479040 w 6492240"/>
              <a:gd name="connsiteY3" fmla="*/ 418215 h 2457346"/>
              <a:gd name="connsiteX4" fmla="*/ 3139440 w 6492240"/>
              <a:gd name="connsiteY4" fmla="*/ 11815 h 2457346"/>
              <a:gd name="connsiteX5" fmla="*/ 3799840 w 6492240"/>
              <a:gd name="connsiteY5" fmla="*/ 164215 h 2457346"/>
              <a:gd name="connsiteX6" fmla="*/ 4003040 w 6492240"/>
              <a:gd name="connsiteY6" fmla="*/ 723015 h 2457346"/>
              <a:gd name="connsiteX7" fmla="*/ 3931920 w 6492240"/>
              <a:gd name="connsiteY7" fmla="*/ 1383415 h 2457346"/>
              <a:gd name="connsiteX8" fmla="*/ 3840480 w 6492240"/>
              <a:gd name="connsiteY8" fmla="*/ 1871095 h 2457346"/>
              <a:gd name="connsiteX9" fmla="*/ 3708400 w 6492240"/>
              <a:gd name="connsiteY9" fmla="*/ 2196215 h 2457346"/>
              <a:gd name="connsiteX10" fmla="*/ 3891280 w 6492240"/>
              <a:gd name="connsiteY10" fmla="*/ 2450215 h 2457346"/>
              <a:gd name="connsiteX11" fmla="*/ 4287520 w 6492240"/>
              <a:gd name="connsiteY11" fmla="*/ 2307975 h 2457346"/>
              <a:gd name="connsiteX12" fmla="*/ 4592320 w 6492240"/>
              <a:gd name="connsiteY12" fmla="*/ 1535815 h 2457346"/>
              <a:gd name="connsiteX13" fmla="*/ 5029200 w 6492240"/>
              <a:gd name="connsiteY13" fmla="*/ 773815 h 2457346"/>
              <a:gd name="connsiteX14" fmla="*/ 5384800 w 6492240"/>
              <a:gd name="connsiteY14" fmla="*/ 377575 h 2457346"/>
              <a:gd name="connsiteX15" fmla="*/ 5862320 w 6492240"/>
              <a:gd name="connsiteY15" fmla="*/ 245495 h 2457346"/>
              <a:gd name="connsiteX16" fmla="*/ 6492240 w 6492240"/>
              <a:gd name="connsiteY16" fmla="*/ 509655 h 2457346"/>
              <a:gd name="connsiteX0" fmla="*/ 0 w 6492240"/>
              <a:gd name="connsiteY0" fmla="*/ 509655 h 2457346"/>
              <a:gd name="connsiteX1" fmla="*/ 619760 w 6492240"/>
              <a:gd name="connsiteY1" fmla="*/ 1210695 h 2457346"/>
              <a:gd name="connsiteX2" fmla="*/ 1696720 w 6492240"/>
              <a:gd name="connsiteY2" fmla="*/ 1098935 h 2457346"/>
              <a:gd name="connsiteX3" fmla="*/ 2479040 w 6492240"/>
              <a:gd name="connsiteY3" fmla="*/ 418215 h 2457346"/>
              <a:gd name="connsiteX4" fmla="*/ 3139440 w 6492240"/>
              <a:gd name="connsiteY4" fmla="*/ 11815 h 2457346"/>
              <a:gd name="connsiteX5" fmla="*/ 3799840 w 6492240"/>
              <a:gd name="connsiteY5" fmla="*/ 164215 h 2457346"/>
              <a:gd name="connsiteX6" fmla="*/ 4003040 w 6492240"/>
              <a:gd name="connsiteY6" fmla="*/ 723015 h 2457346"/>
              <a:gd name="connsiteX7" fmla="*/ 3931920 w 6492240"/>
              <a:gd name="connsiteY7" fmla="*/ 1383415 h 2457346"/>
              <a:gd name="connsiteX8" fmla="*/ 3769360 w 6492240"/>
              <a:gd name="connsiteY8" fmla="*/ 1698375 h 2457346"/>
              <a:gd name="connsiteX9" fmla="*/ 3708400 w 6492240"/>
              <a:gd name="connsiteY9" fmla="*/ 2196215 h 2457346"/>
              <a:gd name="connsiteX10" fmla="*/ 3891280 w 6492240"/>
              <a:gd name="connsiteY10" fmla="*/ 2450215 h 2457346"/>
              <a:gd name="connsiteX11" fmla="*/ 4287520 w 6492240"/>
              <a:gd name="connsiteY11" fmla="*/ 2307975 h 2457346"/>
              <a:gd name="connsiteX12" fmla="*/ 4592320 w 6492240"/>
              <a:gd name="connsiteY12" fmla="*/ 1535815 h 2457346"/>
              <a:gd name="connsiteX13" fmla="*/ 5029200 w 6492240"/>
              <a:gd name="connsiteY13" fmla="*/ 773815 h 2457346"/>
              <a:gd name="connsiteX14" fmla="*/ 5384800 w 6492240"/>
              <a:gd name="connsiteY14" fmla="*/ 377575 h 2457346"/>
              <a:gd name="connsiteX15" fmla="*/ 5862320 w 6492240"/>
              <a:gd name="connsiteY15" fmla="*/ 245495 h 2457346"/>
              <a:gd name="connsiteX16" fmla="*/ 6492240 w 6492240"/>
              <a:gd name="connsiteY16" fmla="*/ 509655 h 2457346"/>
              <a:gd name="connsiteX0" fmla="*/ 0 w 6492240"/>
              <a:gd name="connsiteY0" fmla="*/ 509655 h 2457346"/>
              <a:gd name="connsiteX1" fmla="*/ 619760 w 6492240"/>
              <a:gd name="connsiteY1" fmla="*/ 1210695 h 2457346"/>
              <a:gd name="connsiteX2" fmla="*/ 1696720 w 6492240"/>
              <a:gd name="connsiteY2" fmla="*/ 1098935 h 2457346"/>
              <a:gd name="connsiteX3" fmla="*/ 2479040 w 6492240"/>
              <a:gd name="connsiteY3" fmla="*/ 418215 h 2457346"/>
              <a:gd name="connsiteX4" fmla="*/ 3139440 w 6492240"/>
              <a:gd name="connsiteY4" fmla="*/ 11815 h 2457346"/>
              <a:gd name="connsiteX5" fmla="*/ 3799840 w 6492240"/>
              <a:gd name="connsiteY5" fmla="*/ 164215 h 2457346"/>
              <a:gd name="connsiteX6" fmla="*/ 4003040 w 6492240"/>
              <a:gd name="connsiteY6" fmla="*/ 723015 h 2457346"/>
              <a:gd name="connsiteX7" fmla="*/ 3840480 w 6492240"/>
              <a:gd name="connsiteY7" fmla="*/ 1261495 h 2457346"/>
              <a:gd name="connsiteX8" fmla="*/ 3769360 w 6492240"/>
              <a:gd name="connsiteY8" fmla="*/ 1698375 h 2457346"/>
              <a:gd name="connsiteX9" fmla="*/ 3708400 w 6492240"/>
              <a:gd name="connsiteY9" fmla="*/ 2196215 h 2457346"/>
              <a:gd name="connsiteX10" fmla="*/ 3891280 w 6492240"/>
              <a:gd name="connsiteY10" fmla="*/ 2450215 h 2457346"/>
              <a:gd name="connsiteX11" fmla="*/ 4287520 w 6492240"/>
              <a:gd name="connsiteY11" fmla="*/ 2307975 h 2457346"/>
              <a:gd name="connsiteX12" fmla="*/ 4592320 w 6492240"/>
              <a:gd name="connsiteY12" fmla="*/ 1535815 h 2457346"/>
              <a:gd name="connsiteX13" fmla="*/ 5029200 w 6492240"/>
              <a:gd name="connsiteY13" fmla="*/ 773815 h 2457346"/>
              <a:gd name="connsiteX14" fmla="*/ 5384800 w 6492240"/>
              <a:gd name="connsiteY14" fmla="*/ 377575 h 2457346"/>
              <a:gd name="connsiteX15" fmla="*/ 5862320 w 6492240"/>
              <a:gd name="connsiteY15" fmla="*/ 245495 h 2457346"/>
              <a:gd name="connsiteX16" fmla="*/ 6492240 w 6492240"/>
              <a:gd name="connsiteY16" fmla="*/ 509655 h 2457346"/>
              <a:gd name="connsiteX0" fmla="*/ 0 w 6492240"/>
              <a:gd name="connsiteY0" fmla="*/ 508685 h 2456376"/>
              <a:gd name="connsiteX1" fmla="*/ 619760 w 6492240"/>
              <a:gd name="connsiteY1" fmla="*/ 1209725 h 2456376"/>
              <a:gd name="connsiteX2" fmla="*/ 1696720 w 6492240"/>
              <a:gd name="connsiteY2" fmla="*/ 1097965 h 2456376"/>
              <a:gd name="connsiteX3" fmla="*/ 2479040 w 6492240"/>
              <a:gd name="connsiteY3" fmla="*/ 417245 h 2456376"/>
              <a:gd name="connsiteX4" fmla="*/ 3139440 w 6492240"/>
              <a:gd name="connsiteY4" fmla="*/ 10845 h 2456376"/>
              <a:gd name="connsiteX5" fmla="*/ 3799840 w 6492240"/>
              <a:gd name="connsiteY5" fmla="*/ 163245 h 2456376"/>
              <a:gd name="connsiteX6" fmla="*/ 3881120 w 6492240"/>
              <a:gd name="connsiteY6" fmla="*/ 650925 h 2456376"/>
              <a:gd name="connsiteX7" fmla="*/ 3840480 w 6492240"/>
              <a:gd name="connsiteY7" fmla="*/ 1260525 h 2456376"/>
              <a:gd name="connsiteX8" fmla="*/ 3769360 w 6492240"/>
              <a:gd name="connsiteY8" fmla="*/ 1697405 h 2456376"/>
              <a:gd name="connsiteX9" fmla="*/ 3708400 w 6492240"/>
              <a:gd name="connsiteY9" fmla="*/ 2195245 h 2456376"/>
              <a:gd name="connsiteX10" fmla="*/ 3891280 w 6492240"/>
              <a:gd name="connsiteY10" fmla="*/ 2449245 h 2456376"/>
              <a:gd name="connsiteX11" fmla="*/ 4287520 w 6492240"/>
              <a:gd name="connsiteY11" fmla="*/ 2307005 h 2456376"/>
              <a:gd name="connsiteX12" fmla="*/ 4592320 w 6492240"/>
              <a:gd name="connsiteY12" fmla="*/ 1534845 h 2456376"/>
              <a:gd name="connsiteX13" fmla="*/ 5029200 w 6492240"/>
              <a:gd name="connsiteY13" fmla="*/ 772845 h 2456376"/>
              <a:gd name="connsiteX14" fmla="*/ 5384800 w 6492240"/>
              <a:gd name="connsiteY14" fmla="*/ 376605 h 2456376"/>
              <a:gd name="connsiteX15" fmla="*/ 5862320 w 6492240"/>
              <a:gd name="connsiteY15" fmla="*/ 244525 h 2456376"/>
              <a:gd name="connsiteX16" fmla="*/ 6492240 w 6492240"/>
              <a:gd name="connsiteY16" fmla="*/ 508685 h 2456376"/>
              <a:gd name="connsiteX0" fmla="*/ 0 w 6492240"/>
              <a:gd name="connsiteY0" fmla="*/ 510212 h 2457903"/>
              <a:gd name="connsiteX1" fmla="*/ 619760 w 6492240"/>
              <a:gd name="connsiteY1" fmla="*/ 1211252 h 2457903"/>
              <a:gd name="connsiteX2" fmla="*/ 1696720 w 6492240"/>
              <a:gd name="connsiteY2" fmla="*/ 1099492 h 2457903"/>
              <a:gd name="connsiteX3" fmla="*/ 2479040 w 6492240"/>
              <a:gd name="connsiteY3" fmla="*/ 418772 h 2457903"/>
              <a:gd name="connsiteX4" fmla="*/ 3139440 w 6492240"/>
              <a:gd name="connsiteY4" fmla="*/ 12372 h 2457903"/>
              <a:gd name="connsiteX5" fmla="*/ 3698240 w 6492240"/>
              <a:gd name="connsiteY5" fmla="*/ 154612 h 2457903"/>
              <a:gd name="connsiteX6" fmla="*/ 3881120 w 6492240"/>
              <a:gd name="connsiteY6" fmla="*/ 652452 h 2457903"/>
              <a:gd name="connsiteX7" fmla="*/ 3840480 w 6492240"/>
              <a:gd name="connsiteY7" fmla="*/ 1262052 h 2457903"/>
              <a:gd name="connsiteX8" fmla="*/ 3769360 w 6492240"/>
              <a:gd name="connsiteY8" fmla="*/ 1698932 h 2457903"/>
              <a:gd name="connsiteX9" fmla="*/ 3708400 w 6492240"/>
              <a:gd name="connsiteY9" fmla="*/ 2196772 h 2457903"/>
              <a:gd name="connsiteX10" fmla="*/ 3891280 w 6492240"/>
              <a:gd name="connsiteY10" fmla="*/ 2450772 h 2457903"/>
              <a:gd name="connsiteX11" fmla="*/ 4287520 w 6492240"/>
              <a:gd name="connsiteY11" fmla="*/ 2308532 h 2457903"/>
              <a:gd name="connsiteX12" fmla="*/ 4592320 w 6492240"/>
              <a:gd name="connsiteY12" fmla="*/ 1536372 h 2457903"/>
              <a:gd name="connsiteX13" fmla="*/ 5029200 w 6492240"/>
              <a:gd name="connsiteY13" fmla="*/ 774372 h 2457903"/>
              <a:gd name="connsiteX14" fmla="*/ 5384800 w 6492240"/>
              <a:gd name="connsiteY14" fmla="*/ 378132 h 2457903"/>
              <a:gd name="connsiteX15" fmla="*/ 5862320 w 6492240"/>
              <a:gd name="connsiteY15" fmla="*/ 246052 h 2457903"/>
              <a:gd name="connsiteX16" fmla="*/ 6492240 w 6492240"/>
              <a:gd name="connsiteY16" fmla="*/ 510212 h 2457903"/>
              <a:gd name="connsiteX0" fmla="*/ 0 w 6492240"/>
              <a:gd name="connsiteY0" fmla="*/ 510212 h 2457903"/>
              <a:gd name="connsiteX1" fmla="*/ 619760 w 6492240"/>
              <a:gd name="connsiteY1" fmla="*/ 1211252 h 2457903"/>
              <a:gd name="connsiteX2" fmla="*/ 1696720 w 6492240"/>
              <a:gd name="connsiteY2" fmla="*/ 1099492 h 2457903"/>
              <a:gd name="connsiteX3" fmla="*/ 2479040 w 6492240"/>
              <a:gd name="connsiteY3" fmla="*/ 418772 h 2457903"/>
              <a:gd name="connsiteX4" fmla="*/ 3139440 w 6492240"/>
              <a:gd name="connsiteY4" fmla="*/ 12372 h 2457903"/>
              <a:gd name="connsiteX5" fmla="*/ 3698240 w 6492240"/>
              <a:gd name="connsiteY5" fmla="*/ 154612 h 2457903"/>
              <a:gd name="connsiteX6" fmla="*/ 3881120 w 6492240"/>
              <a:gd name="connsiteY6" fmla="*/ 652452 h 2457903"/>
              <a:gd name="connsiteX7" fmla="*/ 3840480 w 6492240"/>
              <a:gd name="connsiteY7" fmla="*/ 1262052 h 2457903"/>
              <a:gd name="connsiteX8" fmla="*/ 3769360 w 6492240"/>
              <a:gd name="connsiteY8" fmla="*/ 1698932 h 2457903"/>
              <a:gd name="connsiteX9" fmla="*/ 3708400 w 6492240"/>
              <a:gd name="connsiteY9" fmla="*/ 2196772 h 2457903"/>
              <a:gd name="connsiteX10" fmla="*/ 3891280 w 6492240"/>
              <a:gd name="connsiteY10" fmla="*/ 2450772 h 2457903"/>
              <a:gd name="connsiteX11" fmla="*/ 4378960 w 6492240"/>
              <a:gd name="connsiteY11" fmla="*/ 2308532 h 2457903"/>
              <a:gd name="connsiteX12" fmla="*/ 4592320 w 6492240"/>
              <a:gd name="connsiteY12" fmla="*/ 1536372 h 2457903"/>
              <a:gd name="connsiteX13" fmla="*/ 5029200 w 6492240"/>
              <a:gd name="connsiteY13" fmla="*/ 774372 h 2457903"/>
              <a:gd name="connsiteX14" fmla="*/ 5384800 w 6492240"/>
              <a:gd name="connsiteY14" fmla="*/ 378132 h 2457903"/>
              <a:gd name="connsiteX15" fmla="*/ 5862320 w 6492240"/>
              <a:gd name="connsiteY15" fmla="*/ 246052 h 2457903"/>
              <a:gd name="connsiteX16" fmla="*/ 6492240 w 6492240"/>
              <a:gd name="connsiteY16" fmla="*/ 510212 h 2457903"/>
              <a:gd name="connsiteX0" fmla="*/ 0 w 6492240"/>
              <a:gd name="connsiteY0" fmla="*/ 510212 h 2485870"/>
              <a:gd name="connsiteX1" fmla="*/ 619760 w 6492240"/>
              <a:gd name="connsiteY1" fmla="*/ 1211252 h 2485870"/>
              <a:gd name="connsiteX2" fmla="*/ 1696720 w 6492240"/>
              <a:gd name="connsiteY2" fmla="*/ 1099492 h 2485870"/>
              <a:gd name="connsiteX3" fmla="*/ 2479040 w 6492240"/>
              <a:gd name="connsiteY3" fmla="*/ 418772 h 2485870"/>
              <a:gd name="connsiteX4" fmla="*/ 3139440 w 6492240"/>
              <a:gd name="connsiteY4" fmla="*/ 12372 h 2485870"/>
              <a:gd name="connsiteX5" fmla="*/ 3698240 w 6492240"/>
              <a:gd name="connsiteY5" fmla="*/ 154612 h 2485870"/>
              <a:gd name="connsiteX6" fmla="*/ 3881120 w 6492240"/>
              <a:gd name="connsiteY6" fmla="*/ 652452 h 2485870"/>
              <a:gd name="connsiteX7" fmla="*/ 3840480 w 6492240"/>
              <a:gd name="connsiteY7" fmla="*/ 1262052 h 2485870"/>
              <a:gd name="connsiteX8" fmla="*/ 3769360 w 6492240"/>
              <a:gd name="connsiteY8" fmla="*/ 1698932 h 2485870"/>
              <a:gd name="connsiteX9" fmla="*/ 3708400 w 6492240"/>
              <a:gd name="connsiteY9" fmla="*/ 2196772 h 2485870"/>
              <a:gd name="connsiteX10" fmla="*/ 4013200 w 6492240"/>
              <a:gd name="connsiteY10" fmla="*/ 2481252 h 2485870"/>
              <a:gd name="connsiteX11" fmla="*/ 4378960 w 6492240"/>
              <a:gd name="connsiteY11" fmla="*/ 2308532 h 2485870"/>
              <a:gd name="connsiteX12" fmla="*/ 4592320 w 6492240"/>
              <a:gd name="connsiteY12" fmla="*/ 1536372 h 2485870"/>
              <a:gd name="connsiteX13" fmla="*/ 5029200 w 6492240"/>
              <a:gd name="connsiteY13" fmla="*/ 774372 h 2485870"/>
              <a:gd name="connsiteX14" fmla="*/ 5384800 w 6492240"/>
              <a:gd name="connsiteY14" fmla="*/ 378132 h 2485870"/>
              <a:gd name="connsiteX15" fmla="*/ 5862320 w 6492240"/>
              <a:gd name="connsiteY15" fmla="*/ 246052 h 2485870"/>
              <a:gd name="connsiteX16" fmla="*/ 6492240 w 6492240"/>
              <a:gd name="connsiteY16" fmla="*/ 510212 h 2485870"/>
              <a:gd name="connsiteX0" fmla="*/ 0 w 6492240"/>
              <a:gd name="connsiteY0" fmla="*/ 510212 h 2486449"/>
              <a:gd name="connsiteX1" fmla="*/ 619760 w 6492240"/>
              <a:gd name="connsiteY1" fmla="*/ 1211252 h 2486449"/>
              <a:gd name="connsiteX2" fmla="*/ 1696720 w 6492240"/>
              <a:gd name="connsiteY2" fmla="*/ 1099492 h 2486449"/>
              <a:gd name="connsiteX3" fmla="*/ 2479040 w 6492240"/>
              <a:gd name="connsiteY3" fmla="*/ 418772 h 2486449"/>
              <a:gd name="connsiteX4" fmla="*/ 3139440 w 6492240"/>
              <a:gd name="connsiteY4" fmla="*/ 12372 h 2486449"/>
              <a:gd name="connsiteX5" fmla="*/ 3698240 w 6492240"/>
              <a:gd name="connsiteY5" fmla="*/ 154612 h 2486449"/>
              <a:gd name="connsiteX6" fmla="*/ 3881120 w 6492240"/>
              <a:gd name="connsiteY6" fmla="*/ 652452 h 2486449"/>
              <a:gd name="connsiteX7" fmla="*/ 3840480 w 6492240"/>
              <a:gd name="connsiteY7" fmla="*/ 1262052 h 2486449"/>
              <a:gd name="connsiteX8" fmla="*/ 3769360 w 6492240"/>
              <a:gd name="connsiteY8" fmla="*/ 1698932 h 2486449"/>
              <a:gd name="connsiteX9" fmla="*/ 3789680 w 6492240"/>
              <a:gd name="connsiteY9" fmla="*/ 2186612 h 2486449"/>
              <a:gd name="connsiteX10" fmla="*/ 4013200 w 6492240"/>
              <a:gd name="connsiteY10" fmla="*/ 2481252 h 2486449"/>
              <a:gd name="connsiteX11" fmla="*/ 4378960 w 6492240"/>
              <a:gd name="connsiteY11" fmla="*/ 2308532 h 2486449"/>
              <a:gd name="connsiteX12" fmla="*/ 4592320 w 6492240"/>
              <a:gd name="connsiteY12" fmla="*/ 1536372 h 2486449"/>
              <a:gd name="connsiteX13" fmla="*/ 5029200 w 6492240"/>
              <a:gd name="connsiteY13" fmla="*/ 774372 h 2486449"/>
              <a:gd name="connsiteX14" fmla="*/ 5384800 w 6492240"/>
              <a:gd name="connsiteY14" fmla="*/ 378132 h 2486449"/>
              <a:gd name="connsiteX15" fmla="*/ 5862320 w 6492240"/>
              <a:gd name="connsiteY15" fmla="*/ 246052 h 2486449"/>
              <a:gd name="connsiteX16" fmla="*/ 6492240 w 6492240"/>
              <a:gd name="connsiteY16" fmla="*/ 510212 h 2486449"/>
              <a:gd name="connsiteX0" fmla="*/ 0 w 6492240"/>
              <a:gd name="connsiteY0" fmla="*/ 510212 h 2486449"/>
              <a:gd name="connsiteX1" fmla="*/ 619760 w 6492240"/>
              <a:gd name="connsiteY1" fmla="*/ 1211252 h 2486449"/>
              <a:gd name="connsiteX2" fmla="*/ 1696720 w 6492240"/>
              <a:gd name="connsiteY2" fmla="*/ 1099492 h 2486449"/>
              <a:gd name="connsiteX3" fmla="*/ 2479040 w 6492240"/>
              <a:gd name="connsiteY3" fmla="*/ 418772 h 2486449"/>
              <a:gd name="connsiteX4" fmla="*/ 3139440 w 6492240"/>
              <a:gd name="connsiteY4" fmla="*/ 12372 h 2486449"/>
              <a:gd name="connsiteX5" fmla="*/ 3698240 w 6492240"/>
              <a:gd name="connsiteY5" fmla="*/ 154612 h 2486449"/>
              <a:gd name="connsiteX6" fmla="*/ 3881120 w 6492240"/>
              <a:gd name="connsiteY6" fmla="*/ 652452 h 2486449"/>
              <a:gd name="connsiteX7" fmla="*/ 3840480 w 6492240"/>
              <a:gd name="connsiteY7" fmla="*/ 1262052 h 2486449"/>
              <a:gd name="connsiteX8" fmla="*/ 3810000 w 6492240"/>
              <a:gd name="connsiteY8" fmla="*/ 1678612 h 2486449"/>
              <a:gd name="connsiteX9" fmla="*/ 3789680 w 6492240"/>
              <a:gd name="connsiteY9" fmla="*/ 2186612 h 2486449"/>
              <a:gd name="connsiteX10" fmla="*/ 4013200 w 6492240"/>
              <a:gd name="connsiteY10" fmla="*/ 2481252 h 2486449"/>
              <a:gd name="connsiteX11" fmla="*/ 4378960 w 6492240"/>
              <a:gd name="connsiteY11" fmla="*/ 2308532 h 2486449"/>
              <a:gd name="connsiteX12" fmla="*/ 4592320 w 6492240"/>
              <a:gd name="connsiteY12" fmla="*/ 1536372 h 2486449"/>
              <a:gd name="connsiteX13" fmla="*/ 5029200 w 6492240"/>
              <a:gd name="connsiteY13" fmla="*/ 774372 h 2486449"/>
              <a:gd name="connsiteX14" fmla="*/ 5384800 w 6492240"/>
              <a:gd name="connsiteY14" fmla="*/ 378132 h 2486449"/>
              <a:gd name="connsiteX15" fmla="*/ 5862320 w 6492240"/>
              <a:gd name="connsiteY15" fmla="*/ 246052 h 2486449"/>
              <a:gd name="connsiteX16" fmla="*/ 6492240 w 6492240"/>
              <a:gd name="connsiteY16" fmla="*/ 510212 h 2486449"/>
              <a:gd name="connsiteX0" fmla="*/ 0 w 6492240"/>
              <a:gd name="connsiteY0" fmla="*/ 510212 h 2486449"/>
              <a:gd name="connsiteX1" fmla="*/ 619760 w 6492240"/>
              <a:gd name="connsiteY1" fmla="*/ 1211252 h 2486449"/>
              <a:gd name="connsiteX2" fmla="*/ 1696720 w 6492240"/>
              <a:gd name="connsiteY2" fmla="*/ 1099492 h 2486449"/>
              <a:gd name="connsiteX3" fmla="*/ 2479040 w 6492240"/>
              <a:gd name="connsiteY3" fmla="*/ 418772 h 2486449"/>
              <a:gd name="connsiteX4" fmla="*/ 3139440 w 6492240"/>
              <a:gd name="connsiteY4" fmla="*/ 12372 h 2486449"/>
              <a:gd name="connsiteX5" fmla="*/ 3698240 w 6492240"/>
              <a:gd name="connsiteY5" fmla="*/ 154612 h 2486449"/>
              <a:gd name="connsiteX6" fmla="*/ 3881120 w 6492240"/>
              <a:gd name="connsiteY6" fmla="*/ 652452 h 2486449"/>
              <a:gd name="connsiteX7" fmla="*/ 3840480 w 6492240"/>
              <a:gd name="connsiteY7" fmla="*/ 1262052 h 2486449"/>
              <a:gd name="connsiteX8" fmla="*/ 3810000 w 6492240"/>
              <a:gd name="connsiteY8" fmla="*/ 1678612 h 2486449"/>
              <a:gd name="connsiteX9" fmla="*/ 3789680 w 6492240"/>
              <a:gd name="connsiteY9" fmla="*/ 2186612 h 2486449"/>
              <a:gd name="connsiteX10" fmla="*/ 4013200 w 6492240"/>
              <a:gd name="connsiteY10" fmla="*/ 2481252 h 2486449"/>
              <a:gd name="connsiteX11" fmla="*/ 4378960 w 6492240"/>
              <a:gd name="connsiteY11" fmla="*/ 2308532 h 2486449"/>
              <a:gd name="connsiteX12" fmla="*/ 4592320 w 6492240"/>
              <a:gd name="connsiteY12" fmla="*/ 1536372 h 2486449"/>
              <a:gd name="connsiteX13" fmla="*/ 5029200 w 6492240"/>
              <a:gd name="connsiteY13" fmla="*/ 774372 h 2486449"/>
              <a:gd name="connsiteX14" fmla="*/ 5384800 w 6492240"/>
              <a:gd name="connsiteY14" fmla="*/ 378132 h 2486449"/>
              <a:gd name="connsiteX15" fmla="*/ 5862320 w 6492240"/>
              <a:gd name="connsiteY15" fmla="*/ 246052 h 2486449"/>
              <a:gd name="connsiteX16" fmla="*/ 6492240 w 6492240"/>
              <a:gd name="connsiteY16" fmla="*/ 510212 h 2486449"/>
              <a:gd name="connsiteX0" fmla="*/ 0 w 6492240"/>
              <a:gd name="connsiteY0" fmla="*/ 510212 h 2486449"/>
              <a:gd name="connsiteX1" fmla="*/ 619760 w 6492240"/>
              <a:gd name="connsiteY1" fmla="*/ 1211252 h 2486449"/>
              <a:gd name="connsiteX2" fmla="*/ 1696720 w 6492240"/>
              <a:gd name="connsiteY2" fmla="*/ 1099492 h 2486449"/>
              <a:gd name="connsiteX3" fmla="*/ 2479040 w 6492240"/>
              <a:gd name="connsiteY3" fmla="*/ 418772 h 2486449"/>
              <a:gd name="connsiteX4" fmla="*/ 3139440 w 6492240"/>
              <a:gd name="connsiteY4" fmla="*/ 12372 h 2486449"/>
              <a:gd name="connsiteX5" fmla="*/ 3698240 w 6492240"/>
              <a:gd name="connsiteY5" fmla="*/ 154612 h 2486449"/>
              <a:gd name="connsiteX6" fmla="*/ 3881120 w 6492240"/>
              <a:gd name="connsiteY6" fmla="*/ 652452 h 2486449"/>
              <a:gd name="connsiteX7" fmla="*/ 3840480 w 6492240"/>
              <a:gd name="connsiteY7" fmla="*/ 1262052 h 2486449"/>
              <a:gd name="connsiteX8" fmla="*/ 3789680 w 6492240"/>
              <a:gd name="connsiteY8" fmla="*/ 2186612 h 2486449"/>
              <a:gd name="connsiteX9" fmla="*/ 4013200 w 6492240"/>
              <a:gd name="connsiteY9" fmla="*/ 2481252 h 2486449"/>
              <a:gd name="connsiteX10" fmla="*/ 4378960 w 6492240"/>
              <a:gd name="connsiteY10" fmla="*/ 2308532 h 2486449"/>
              <a:gd name="connsiteX11" fmla="*/ 4592320 w 6492240"/>
              <a:gd name="connsiteY11" fmla="*/ 1536372 h 2486449"/>
              <a:gd name="connsiteX12" fmla="*/ 5029200 w 6492240"/>
              <a:gd name="connsiteY12" fmla="*/ 774372 h 2486449"/>
              <a:gd name="connsiteX13" fmla="*/ 5384800 w 6492240"/>
              <a:gd name="connsiteY13" fmla="*/ 378132 h 2486449"/>
              <a:gd name="connsiteX14" fmla="*/ 5862320 w 6492240"/>
              <a:gd name="connsiteY14" fmla="*/ 246052 h 2486449"/>
              <a:gd name="connsiteX15" fmla="*/ 6492240 w 6492240"/>
              <a:gd name="connsiteY15" fmla="*/ 510212 h 2486449"/>
              <a:gd name="connsiteX0" fmla="*/ 0 w 6492240"/>
              <a:gd name="connsiteY0" fmla="*/ 509914 h 2486151"/>
              <a:gd name="connsiteX1" fmla="*/ 619760 w 6492240"/>
              <a:gd name="connsiteY1" fmla="*/ 1210954 h 2486151"/>
              <a:gd name="connsiteX2" fmla="*/ 1696720 w 6492240"/>
              <a:gd name="connsiteY2" fmla="*/ 1099194 h 2486151"/>
              <a:gd name="connsiteX3" fmla="*/ 2479040 w 6492240"/>
              <a:gd name="connsiteY3" fmla="*/ 418474 h 2486151"/>
              <a:gd name="connsiteX4" fmla="*/ 3139440 w 6492240"/>
              <a:gd name="connsiteY4" fmla="*/ 12074 h 2486151"/>
              <a:gd name="connsiteX5" fmla="*/ 3698240 w 6492240"/>
              <a:gd name="connsiteY5" fmla="*/ 154314 h 2486151"/>
              <a:gd name="connsiteX6" fmla="*/ 3840480 w 6492240"/>
              <a:gd name="connsiteY6" fmla="*/ 631834 h 2486151"/>
              <a:gd name="connsiteX7" fmla="*/ 3840480 w 6492240"/>
              <a:gd name="connsiteY7" fmla="*/ 1261754 h 2486151"/>
              <a:gd name="connsiteX8" fmla="*/ 3789680 w 6492240"/>
              <a:gd name="connsiteY8" fmla="*/ 2186314 h 2486151"/>
              <a:gd name="connsiteX9" fmla="*/ 4013200 w 6492240"/>
              <a:gd name="connsiteY9" fmla="*/ 2480954 h 2486151"/>
              <a:gd name="connsiteX10" fmla="*/ 4378960 w 6492240"/>
              <a:gd name="connsiteY10" fmla="*/ 2308234 h 2486151"/>
              <a:gd name="connsiteX11" fmla="*/ 4592320 w 6492240"/>
              <a:gd name="connsiteY11" fmla="*/ 1536074 h 2486151"/>
              <a:gd name="connsiteX12" fmla="*/ 5029200 w 6492240"/>
              <a:gd name="connsiteY12" fmla="*/ 774074 h 2486151"/>
              <a:gd name="connsiteX13" fmla="*/ 5384800 w 6492240"/>
              <a:gd name="connsiteY13" fmla="*/ 377834 h 2486151"/>
              <a:gd name="connsiteX14" fmla="*/ 5862320 w 6492240"/>
              <a:gd name="connsiteY14" fmla="*/ 245754 h 2486151"/>
              <a:gd name="connsiteX15" fmla="*/ 6492240 w 6492240"/>
              <a:gd name="connsiteY15" fmla="*/ 509914 h 2486151"/>
              <a:gd name="connsiteX0" fmla="*/ 0 w 6492240"/>
              <a:gd name="connsiteY0" fmla="*/ 509914 h 2486151"/>
              <a:gd name="connsiteX1" fmla="*/ 619760 w 6492240"/>
              <a:gd name="connsiteY1" fmla="*/ 1210954 h 2486151"/>
              <a:gd name="connsiteX2" fmla="*/ 1696720 w 6492240"/>
              <a:gd name="connsiteY2" fmla="*/ 1099194 h 2486151"/>
              <a:gd name="connsiteX3" fmla="*/ 2479040 w 6492240"/>
              <a:gd name="connsiteY3" fmla="*/ 418474 h 2486151"/>
              <a:gd name="connsiteX4" fmla="*/ 3139440 w 6492240"/>
              <a:gd name="connsiteY4" fmla="*/ 12074 h 2486151"/>
              <a:gd name="connsiteX5" fmla="*/ 3698240 w 6492240"/>
              <a:gd name="connsiteY5" fmla="*/ 154314 h 2486151"/>
              <a:gd name="connsiteX6" fmla="*/ 3840480 w 6492240"/>
              <a:gd name="connsiteY6" fmla="*/ 631834 h 2486151"/>
              <a:gd name="connsiteX7" fmla="*/ 3840480 w 6492240"/>
              <a:gd name="connsiteY7" fmla="*/ 1261754 h 2486151"/>
              <a:gd name="connsiteX8" fmla="*/ 3789680 w 6492240"/>
              <a:gd name="connsiteY8" fmla="*/ 2186314 h 2486151"/>
              <a:gd name="connsiteX9" fmla="*/ 4013200 w 6492240"/>
              <a:gd name="connsiteY9" fmla="*/ 2480954 h 2486151"/>
              <a:gd name="connsiteX10" fmla="*/ 4378960 w 6492240"/>
              <a:gd name="connsiteY10" fmla="*/ 2308234 h 2486151"/>
              <a:gd name="connsiteX11" fmla="*/ 4673600 w 6492240"/>
              <a:gd name="connsiteY11" fmla="*/ 1536074 h 2486151"/>
              <a:gd name="connsiteX12" fmla="*/ 5029200 w 6492240"/>
              <a:gd name="connsiteY12" fmla="*/ 774074 h 2486151"/>
              <a:gd name="connsiteX13" fmla="*/ 5384800 w 6492240"/>
              <a:gd name="connsiteY13" fmla="*/ 377834 h 2486151"/>
              <a:gd name="connsiteX14" fmla="*/ 5862320 w 6492240"/>
              <a:gd name="connsiteY14" fmla="*/ 245754 h 2486151"/>
              <a:gd name="connsiteX15" fmla="*/ 6492240 w 6492240"/>
              <a:gd name="connsiteY15" fmla="*/ 509914 h 2486151"/>
              <a:gd name="connsiteX0" fmla="*/ 0 w 6492240"/>
              <a:gd name="connsiteY0" fmla="*/ 509914 h 2486151"/>
              <a:gd name="connsiteX1" fmla="*/ 619760 w 6492240"/>
              <a:gd name="connsiteY1" fmla="*/ 1210954 h 2486151"/>
              <a:gd name="connsiteX2" fmla="*/ 1696720 w 6492240"/>
              <a:gd name="connsiteY2" fmla="*/ 1099194 h 2486151"/>
              <a:gd name="connsiteX3" fmla="*/ 2479040 w 6492240"/>
              <a:gd name="connsiteY3" fmla="*/ 418474 h 2486151"/>
              <a:gd name="connsiteX4" fmla="*/ 3139440 w 6492240"/>
              <a:gd name="connsiteY4" fmla="*/ 12074 h 2486151"/>
              <a:gd name="connsiteX5" fmla="*/ 3657600 w 6492240"/>
              <a:gd name="connsiteY5" fmla="*/ 154314 h 2486151"/>
              <a:gd name="connsiteX6" fmla="*/ 3840480 w 6492240"/>
              <a:gd name="connsiteY6" fmla="*/ 631834 h 2486151"/>
              <a:gd name="connsiteX7" fmla="*/ 3840480 w 6492240"/>
              <a:gd name="connsiteY7" fmla="*/ 1261754 h 2486151"/>
              <a:gd name="connsiteX8" fmla="*/ 3789680 w 6492240"/>
              <a:gd name="connsiteY8" fmla="*/ 2186314 h 2486151"/>
              <a:gd name="connsiteX9" fmla="*/ 4013200 w 6492240"/>
              <a:gd name="connsiteY9" fmla="*/ 2480954 h 2486151"/>
              <a:gd name="connsiteX10" fmla="*/ 4378960 w 6492240"/>
              <a:gd name="connsiteY10" fmla="*/ 2308234 h 2486151"/>
              <a:gd name="connsiteX11" fmla="*/ 4673600 w 6492240"/>
              <a:gd name="connsiteY11" fmla="*/ 1536074 h 2486151"/>
              <a:gd name="connsiteX12" fmla="*/ 5029200 w 6492240"/>
              <a:gd name="connsiteY12" fmla="*/ 774074 h 2486151"/>
              <a:gd name="connsiteX13" fmla="*/ 5384800 w 6492240"/>
              <a:gd name="connsiteY13" fmla="*/ 377834 h 2486151"/>
              <a:gd name="connsiteX14" fmla="*/ 5862320 w 6492240"/>
              <a:gd name="connsiteY14" fmla="*/ 245754 h 2486151"/>
              <a:gd name="connsiteX15" fmla="*/ 6492240 w 6492240"/>
              <a:gd name="connsiteY15" fmla="*/ 509914 h 2486151"/>
              <a:gd name="connsiteX0" fmla="*/ 0 w 6492240"/>
              <a:gd name="connsiteY0" fmla="*/ 509914 h 2486151"/>
              <a:gd name="connsiteX1" fmla="*/ 619760 w 6492240"/>
              <a:gd name="connsiteY1" fmla="*/ 1210954 h 2486151"/>
              <a:gd name="connsiteX2" fmla="*/ 1696720 w 6492240"/>
              <a:gd name="connsiteY2" fmla="*/ 1099194 h 2486151"/>
              <a:gd name="connsiteX3" fmla="*/ 2479040 w 6492240"/>
              <a:gd name="connsiteY3" fmla="*/ 418474 h 2486151"/>
              <a:gd name="connsiteX4" fmla="*/ 3139440 w 6492240"/>
              <a:gd name="connsiteY4" fmla="*/ 12074 h 2486151"/>
              <a:gd name="connsiteX5" fmla="*/ 3657600 w 6492240"/>
              <a:gd name="connsiteY5" fmla="*/ 154314 h 2486151"/>
              <a:gd name="connsiteX6" fmla="*/ 3840480 w 6492240"/>
              <a:gd name="connsiteY6" fmla="*/ 631834 h 2486151"/>
              <a:gd name="connsiteX7" fmla="*/ 3840480 w 6492240"/>
              <a:gd name="connsiteY7" fmla="*/ 1261754 h 2486151"/>
              <a:gd name="connsiteX8" fmla="*/ 3789680 w 6492240"/>
              <a:gd name="connsiteY8" fmla="*/ 2186314 h 2486151"/>
              <a:gd name="connsiteX9" fmla="*/ 4013200 w 6492240"/>
              <a:gd name="connsiteY9" fmla="*/ 2480954 h 2486151"/>
              <a:gd name="connsiteX10" fmla="*/ 4378960 w 6492240"/>
              <a:gd name="connsiteY10" fmla="*/ 2308234 h 2486151"/>
              <a:gd name="connsiteX11" fmla="*/ 4673600 w 6492240"/>
              <a:gd name="connsiteY11" fmla="*/ 1536074 h 2486151"/>
              <a:gd name="connsiteX12" fmla="*/ 5029200 w 6492240"/>
              <a:gd name="connsiteY12" fmla="*/ 774074 h 2486151"/>
              <a:gd name="connsiteX13" fmla="*/ 5384800 w 6492240"/>
              <a:gd name="connsiteY13" fmla="*/ 377834 h 2486151"/>
              <a:gd name="connsiteX14" fmla="*/ 5862320 w 6492240"/>
              <a:gd name="connsiteY14" fmla="*/ 245754 h 2486151"/>
              <a:gd name="connsiteX15" fmla="*/ 6492240 w 6492240"/>
              <a:gd name="connsiteY15" fmla="*/ 509914 h 2486151"/>
              <a:gd name="connsiteX0" fmla="*/ 0 w 6492240"/>
              <a:gd name="connsiteY0" fmla="*/ 509914 h 2484953"/>
              <a:gd name="connsiteX1" fmla="*/ 619760 w 6492240"/>
              <a:gd name="connsiteY1" fmla="*/ 1210954 h 2484953"/>
              <a:gd name="connsiteX2" fmla="*/ 1696720 w 6492240"/>
              <a:gd name="connsiteY2" fmla="*/ 1099194 h 2484953"/>
              <a:gd name="connsiteX3" fmla="*/ 2479040 w 6492240"/>
              <a:gd name="connsiteY3" fmla="*/ 418474 h 2484953"/>
              <a:gd name="connsiteX4" fmla="*/ 3139440 w 6492240"/>
              <a:gd name="connsiteY4" fmla="*/ 12074 h 2484953"/>
              <a:gd name="connsiteX5" fmla="*/ 3657600 w 6492240"/>
              <a:gd name="connsiteY5" fmla="*/ 154314 h 2484953"/>
              <a:gd name="connsiteX6" fmla="*/ 3840480 w 6492240"/>
              <a:gd name="connsiteY6" fmla="*/ 631834 h 2484953"/>
              <a:gd name="connsiteX7" fmla="*/ 3840480 w 6492240"/>
              <a:gd name="connsiteY7" fmla="*/ 1261754 h 2484953"/>
              <a:gd name="connsiteX8" fmla="*/ 3789680 w 6492240"/>
              <a:gd name="connsiteY8" fmla="*/ 2186314 h 2484953"/>
              <a:gd name="connsiteX9" fmla="*/ 4013200 w 6492240"/>
              <a:gd name="connsiteY9" fmla="*/ 2480954 h 2484953"/>
              <a:gd name="connsiteX10" fmla="*/ 4470400 w 6492240"/>
              <a:gd name="connsiteY10" fmla="*/ 2298074 h 2484953"/>
              <a:gd name="connsiteX11" fmla="*/ 4673600 w 6492240"/>
              <a:gd name="connsiteY11" fmla="*/ 1536074 h 2484953"/>
              <a:gd name="connsiteX12" fmla="*/ 5029200 w 6492240"/>
              <a:gd name="connsiteY12" fmla="*/ 774074 h 2484953"/>
              <a:gd name="connsiteX13" fmla="*/ 5384800 w 6492240"/>
              <a:gd name="connsiteY13" fmla="*/ 377834 h 2484953"/>
              <a:gd name="connsiteX14" fmla="*/ 5862320 w 6492240"/>
              <a:gd name="connsiteY14" fmla="*/ 245754 h 2484953"/>
              <a:gd name="connsiteX15" fmla="*/ 6492240 w 6492240"/>
              <a:gd name="connsiteY15" fmla="*/ 509914 h 2484953"/>
              <a:gd name="connsiteX0" fmla="*/ 0 w 6492240"/>
              <a:gd name="connsiteY0" fmla="*/ 509914 h 2484953"/>
              <a:gd name="connsiteX1" fmla="*/ 619760 w 6492240"/>
              <a:gd name="connsiteY1" fmla="*/ 1210954 h 2484953"/>
              <a:gd name="connsiteX2" fmla="*/ 1696720 w 6492240"/>
              <a:gd name="connsiteY2" fmla="*/ 1099194 h 2484953"/>
              <a:gd name="connsiteX3" fmla="*/ 2479040 w 6492240"/>
              <a:gd name="connsiteY3" fmla="*/ 418474 h 2484953"/>
              <a:gd name="connsiteX4" fmla="*/ 3139440 w 6492240"/>
              <a:gd name="connsiteY4" fmla="*/ 12074 h 2484953"/>
              <a:gd name="connsiteX5" fmla="*/ 3657600 w 6492240"/>
              <a:gd name="connsiteY5" fmla="*/ 154314 h 2484953"/>
              <a:gd name="connsiteX6" fmla="*/ 3840480 w 6492240"/>
              <a:gd name="connsiteY6" fmla="*/ 631834 h 2484953"/>
              <a:gd name="connsiteX7" fmla="*/ 3840480 w 6492240"/>
              <a:gd name="connsiteY7" fmla="*/ 1261754 h 2484953"/>
              <a:gd name="connsiteX8" fmla="*/ 3789680 w 6492240"/>
              <a:gd name="connsiteY8" fmla="*/ 2186314 h 2484953"/>
              <a:gd name="connsiteX9" fmla="*/ 4013200 w 6492240"/>
              <a:gd name="connsiteY9" fmla="*/ 2480954 h 2484953"/>
              <a:gd name="connsiteX10" fmla="*/ 4470400 w 6492240"/>
              <a:gd name="connsiteY10" fmla="*/ 2298074 h 2484953"/>
              <a:gd name="connsiteX11" fmla="*/ 4744720 w 6492240"/>
              <a:gd name="connsiteY11" fmla="*/ 1536074 h 2484953"/>
              <a:gd name="connsiteX12" fmla="*/ 5029200 w 6492240"/>
              <a:gd name="connsiteY12" fmla="*/ 774074 h 2484953"/>
              <a:gd name="connsiteX13" fmla="*/ 5384800 w 6492240"/>
              <a:gd name="connsiteY13" fmla="*/ 377834 h 2484953"/>
              <a:gd name="connsiteX14" fmla="*/ 5862320 w 6492240"/>
              <a:gd name="connsiteY14" fmla="*/ 245754 h 2484953"/>
              <a:gd name="connsiteX15" fmla="*/ 6492240 w 6492240"/>
              <a:gd name="connsiteY15" fmla="*/ 509914 h 2484953"/>
              <a:gd name="connsiteX0" fmla="*/ 0 w 6492240"/>
              <a:gd name="connsiteY0" fmla="*/ 509914 h 2484953"/>
              <a:gd name="connsiteX1" fmla="*/ 619760 w 6492240"/>
              <a:gd name="connsiteY1" fmla="*/ 1210954 h 2484953"/>
              <a:gd name="connsiteX2" fmla="*/ 1696720 w 6492240"/>
              <a:gd name="connsiteY2" fmla="*/ 1099194 h 2484953"/>
              <a:gd name="connsiteX3" fmla="*/ 2479040 w 6492240"/>
              <a:gd name="connsiteY3" fmla="*/ 418474 h 2484953"/>
              <a:gd name="connsiteX4" fmla="*/ 3139440 w 6492240"/>
              <a:gd name="connsiteY4" fmla="*/ 12074 h 2484953"/>
              <a:gd name="connsiteX5" fmla="*/ 3657600 w 6492240"/>
              <a:gd name="connsiteY5" fmla="*/ 154314 h 2484953"/>
              <a:gd name="connsiteX6" fmla="*/ 3840480 w 6492240"/>
              <a:gd name="connsiteY6" fmla="*/ 631834 h 2484953"/>
              <a:gd name="connsiteX7" fmla="*/ 3840480 w 6492240"/>
              <a:gd name="connsiteY7" fmla="*/ 1261754 h 2484953"/>
              <a:gd name="connsiteX8" fmla="*/ 3789680 w 6492240"/>
              <a:gd name="connsiteY8" fmla="*/ 2186314 h 2484953"/>
              <a:gd name="connsiteX9" fmla="*/ 4013200 w 6492240"/>
              <a:gd name="connsiteY9" fmla="*/ 2480954 h 2484953"/>
              <a:gd name="connsiteX10" fmla="*/ 4470400 w 6492240"/>
              <a:gd name="connsiteY10" fmla="*/ 2298074 h 2484953"/>
              <a:gd name="connsiteX11" fmla="*/ 4744720 w 6492240"/>
              <a:gd name="connsiteY11" fmla="*/ 1536074 h 2484953"/>
              <a:gd name="connsiteX12" fmla="*/ 5029200 w 6492240"/>
              <a:gd name="connsiteY12" fmla="*/ 774074 h 2484953"/>
              <a:gd name="connsiteX13" fmla="*/ 5384800 w 6492240"/>
              <a:gd name="connsiteY13" fmla="*/ 377834 h 2484953"/>
              <a:gd name="connsiteX14" fmla="*/ 5862320 w 6492240"/>
              <a:gd name="connsiteY14" fmla="*/ 245754 h 2484953"/>
              <a:gd name="connsiteX15" fmla="*/ 6492240 w 6492240"/>
              <a:gd name="connsiteY15" fmla="*/ 509914 h 2484953"/>
              <a:gd name="connsiteX0" fmla="*/ 0 w 6677186"/>
              <a:gd name="connsiteY0" fmla="*/ 509914 h 2484953"/>
              <a:gd name="connsiteX1" fmla="*/ 619760 w 6677186"/>
              <a:gd name="connsiteY1" fmla="*/ 1210954 h 2484953"/>
              <a:gd name="connsiteX2" fmla="*/ 1696720 w 6677186"/>
              <a:gd name="connsiteY2" fmla="*/ 1099194 h 2484953"/>
              <a:gd name="connsiteX3" fmla="*/ 2479040 w 6677186"/>
              <a:gd name="connsiteY3" fmla="*/ 418474 h 2484953"/>
              <a:gd name="connsiteX4" fmla="*/ 3139440 w 6677186"/>
              <a:gd name="connsiteY4" fmla="*/ 12074 h 2484953"/>
              <a:gd name="connsiteX5" fmla="*/ 3657600 w 6677186"/>
              <a:gd name="connsiteY5" fmla="*/ 154314 h 2484953"/>
              <a:gd name="connsiteX6" fmla="*/ 3840480 w 6677186"/>
              <a:gd name="connsiteY6" fmla="*/ 631834 h 2484953"/>
              <a:gd name="connsiteX7" fmla="*/ 3840480 w 6677186"/>
              <a:gd name="connsiteY7" fmla="*/ 1261754 h 2484953"/>
              <a:gd name="connsiteX8" fmla="*/ 3789680 w 6677186"/>
              <a:gd name="connsiteY8" fmla="*/ 2186314 h 2484953"/>
              <a:gd name="connsiteX9" fmla="*/ 4013200 w 6677186"/>
              <a:gd name="connsiteY9" fmla="*/ 2480954 h 2484953"/>
              <a:gd name="connsiteX10" fmla="*/ 4470400 w 6677186"/>
              <a:gd name="connsiteY10" fmla="*/ 2298074 h 2484953"/>
              <a:gd name="connsiteX11" fmla="*/ 4744720 w 6677186"/>
              <a:gd name="connsiteY11" fmla="*/ 1536074 h 2484953"/>
              <a:gd name="connsiteX12" fmla="*/ 5029200 w 6677186"/>
              <a:gd name="connsiteY12" fmla="*/ 774074 h 2484953"/>
              <a:gd name="connsiteX13" fmla="*/ 5384800 w 6677186"/>
              <a:gd name="connsiteY13" fmla="*/ 377834 h 2484953"/>
              <a:gd name="connsiteX14" fmla="*/ 5862320 w 6677186"/>
              <a:gd name="connsiteY14" fmla="*/ 245754 h 2484953"/>
              <a:gd name="connsiteX15" fmla="*/ 6677186 w 6677186"/>
              <a:gd name="connsiteY15" fmla="*/ 583888 h 2484953"/>
              <a:gd name="connsiteX0" fmla="*/ 0 w 6677186"/>
              <a:gd name="connsiteY0" fmla="*/ 509914 h 2484953"/>
              <a:gd name="connsiteX1" fmla="*/ 619760 w 6677186"/>
              <a:gd name="connsiteY1" fmla="*/ 1210954 h 2484953"/>
              <a:gd name="connsiteX2" fmla="*/ 1696720 w 6677186"/>
              <a:gd name="connsiteY2" fmla="*/ 1099194 h 2484953"/>
              <a:gd name="connsiteX3" fmla="*/ 2479040 w 6677186"/>
              <a:gd name="connsiteY3" fmla="*/ 418474 h 2484953"/>
              <a:gd name="connsiteX4" fmla="*/ 3139440 w 6677186"/>
              <a:gd name="connsiteY4" fmla="*/ 12074 h 2484953"/>
              <a:gd name="connsiteX5" fmla="*/ 3657600 w 6677186"/>
              <a:gd name="connsiteY5" fmla="*/ 154314 h 2484953"/>
              <a:gd name="connsiteX6" fmla="*/ 3840480 w 6677186"/>
              <a:gd name="connsiteY6" fmla="*/ 631834 h 2484953"/>
              <a:gd name="connsiteX7" fmla="*/ 3840480 w 6677186"/>
              <a:gd name="connsiteY7" fmla="*/ 1261754 h 2484953"/>
              <a:gd name="connsiteX8" fmla="*/ 3789680 w 6677186"/>
              <a:gd name="connsiteY8" fmla="*/ 2186314 h 2484953"/>
              <a:gd name="connsiteX9" fmla="*/ 4013200 w 6677186"/>
              <a:gd name="connsiteY9" fmla="*/ 2480954 h 2484953"/>
              <a:gd name="connsiteX10" fmla="*/ 4470400 w 6677186"/>
              <a:gd name="connsiteY10" fmla="*/ 2298074 h 2484953"/>
              <a:gd name="connsiteX11" fmla="*/ 4744720 w 6677186"/>
              <a:gd name="connsiteY11" fmla="*/ 1536074 h 2484953"/>
              <a:gd name="connsiteX12" fmla="*/ 5029200 w 6677186"/>
              <a:gd name="connsiteY12" fmla="*/ 774074 h 2484953"/>
              <a:gd name="connsiteX13" fmla="*/ 5384800 w 6677186"/>
              <a:gd name="connsiteY13" fmla="*/ 377834 h 2484953"/>
              <a:gd name="connsiteX14" fmla="*/ 6010276 w 6677186"/>
              <a:gd name="connsiteY14" fmla="*/ 295070 h 2484953"/>
              <a:gd name="connsiteX15" fmla="*/ 6677186 w 6677186"/>
              <a:gd name="connsiteY15" fmla="*/ 583888 h 2484953"/>
              <a:gd name="connsiteX0" fmla="*/ 0 w 6677186"/>
              <a:gd name="connsiteY0" fmla="*/ 509914 h 2484953"/>
              <a:gd name="connsiteX1" fmla="*/ 619760 w 6677186"/>
              <a:gd name="connsiteY1" fmla="*/ 1210954 h 2484953"/>
              <a:gd name="connsiteX2" fmla="*/ 1696720 w 6677186"/>
              <a:gd name="connsiteY2" fmla="*/ 1099194 h 2484953"/>
              <a:gd name="connsiteX3" fmla="*/ 2479040 w 6677186"/>
              <a:gd name="connsiteY3" fmla="*/ 418474 h 2484953"/>
              <a:gd name="connsiteX4" fmla="*/ 3139440 w 6677186"/>
              <a:gd name="connsiteY4" fmla="*/ 12074 h 2484953"/>
              <a:gd name="connsiteX5" fmla="*/ 3657600 w 6677186"/>
              <a:gd name="connsiteY5" fmla="*/ 154314 h 2484953"/>
              <a:gd name="connsiteX6" fmla="*/ 3840480 w 6677186"/>
              <a:gd name="connsiteY6" fmla="*/ 631834 h 2484953"/>
              <a:gd name="connsiteX7" fmla="*/ 3840480 w 6677186"/>
              <a:gd name="connsiteY7" fmla="*/ 1261754 h 2484953"/>
              <a:gd name="connsiteX8" fmla="*/ 3789680 w 6677186"/>
              <a:gd name="connsiteY8" fmla="*/ 2186314 h 2484953"/>
              <a:gd name="connsiteX9" fmla="*/ 4013200 w 6677186"/>
              <a:gd name="connsiteY9" fmla="*/ 2480954 h 2484953"/>
              <a:gd name="connsiteX10" fmla="*/ 4470400 w 6677186"/>
              <a:gd name="connsiteY10" fmla="*/ 2298074 h 2484953"/>
              <a:gd name="connsiteX11" fmla="*/ 4744720 w 6677186"/>
              <a:gd name="connsiteY11" fmla="*/ 1536074 h 2484953"/>
              <a:gd name="connsiteX12" fmla="*/ 5029200 w 6677186"/>
              <a:gd name="connsiteY12" fmla="*/ 774074 h 2484953"/>
              <a:gd name="connsiteX13" fmla="*/ 5409459 w 6677186"/>
              <a:gd name="connsiteY13" fmla="*/ 439479 h 2484953"/>
              <a:gd name="connsiteX14" fmla="*/ 6010276 w 6677186"/>
              <a:gd name="connsiteY14" fmla="*/ 295070 h 2484953"/>
              <a:gd name="connsiteX15" fmla="*/ 6677186 w 6677186"/>
              <a:gd name="connsiteY15" fmla="*/ 583888 h 2484953"/>
              <a:gd name="connsiteX0" fmla="*/ 0 w 6677186"/>
              <a:gd name="connsiteY0" fmla="*/ 509914 h 2484953"/>
              <a:gd name="connsiteX1" fmla="*/ 619760 w 6677186"/>
              <a:gd name="connsiteY1" fmla="*/ 1210954 h 2484953"/>
              <a:gd name="connsiteX2" fmla="*/ 1696720 w 6677186"/>
              <a:gd name="connsiteY2" fmla="*/ 1099194 h 2484953"/>
              <a:gd name="connsiteX3" fmla="*/ 2479040 w 6677186"/>
              <a:gd name="connsiteY3" fmla="*/ 418474 h 2484953"/>
              <a:gd name="connsiteX4" fmla="*/ 3139440 w 6677186"/>
              <a:gd name="connsiteY4" fmla="*/ 12074 h 2484953"/>
              <a:gd name="connsiteX5" fmla="*/ 3657600 w 6677186"/>
              <a:gd name="connsiteY5" fmla="*/ 154314 h 2484953"/>
              <a:gd name="connsiteX6" fmla="*/ 3840480 w 6677186"/>
              <a:gd name="connsiteY6" fmla="*/ 631834 h 2484953"/>
              <a:gd name="connsiteX7" fmla="*/ 3840480 w 6677186"/>
              <a:gd name="connsiteY7" fmla="*/ 1261754 h 2484953"/>
              <a:gd name="connsiteX8" fmla="*/ 3789680 w 6677186"/>
              <a:gd name="connsiteY8" fmla="*/ 2186314 h 2484953"/>
              <a:gd name="connsiteX9" fmla="*/ 4013200 w 6677186"/>
              <a:gd name="connsiteY9" fmla="*/ 2480954 h 2484953"/>
              <a:gd name="connsiteX10" fmla="*/ 4470400 w 6677186"/>
              <a:gd name="connsiteY10" fmla="*/ 2298074 h 2484953"/>
              <a:gd name="connsiteX11" fmla="*/ 4744720 w 6677186"/>
              <a:gd name="connsiteY11" fmla="*/ 1536074 h 2484953"/>
              <a:gd name="connsiteX12" fmla="*/ 5041529 w 6677186"/>
              <a:gd name="connsiteY12" fmla="*/ 897364 h 2484953"/>
              <a:gd name="connsiteX13" fmla="*/ 5409459 w 6677186"/>
              <a:gd name="connsiteY13" fmla="*/ 439479 h 2484953"/>
              <a:gd name="connsiteX14" fmla="*/ 6010276 w 6677186"/>
              <a:gd name="connsiteY14" fmla="*/ 295070 h 2484953"/>
              <a:gd name="connsiteX15" fmla="*/ 6677186 w 6677186"/>
              <a:gd name="connsiteY15" fmla="*/ 583888 h 2484953"/>
              <a:gd name="connsiteX0" fmla="*/ 0 w 6677186"/>
              <a:gd name="connsiteY0" fmla="*/ 509914 h 2484318"/>
              <a:gd name="connsiteX1" fmla="*/ 619760 w 6677186"/>
              <a:gd name="connsiteY1" fmla="*/ 1210954 h 2484318"/>
              <a:gd name="connsiteX2" fmla="*/ 1696720 w 6677186"/>
              <a:gd name="connsiteY2" fmla="*/ 1099194 h 2484318"/>
              <a:gd name="connsiteX3" fmla="*/ 2479040 w 6677186"/>
              <a:gd name="connsiteY3" fmla="*/ 418474 h 2484318"/>
              <a:gd name="connsiteX4" fmla="*/ 3139440 w 6677186"/>
              <a:gd name="connsiteY4" fmla="*/ 12074 h 2484318"/>
              <a:gd name="connsiteX5" fmla="*/ 3657600 w 6677186"/>
              <a:gd name="connsiteY5" fmla="*/ 154314 h 2484318"/>
              <a:gd name="connsiteX6" fmla="*/ 3840480 w 6677186"/>
              <a:gd name="connsiteY6" fmla="*/ 631834 h 2484318"/>
              <a:gd name="connsiteX7" fmla="*/ 3840480 w 6677186"/>
              <a:gd name="connsiteY7" fmla="*/ 1261754 h 2484318"/>
              <a:gd name="connsiteX8" fmla="*/ 3789680 w 6677186"/>
              <a:gd name="connsiteY8" fmla="*/ 2186314 h 2484318"/>
              <a:gd name="connsiteX9" fmla="*/ 4013200 w 6677186"/>
              <a:gd name="connsiteY9" fmla="*/ 2480954 h 2484318"/>
              <a:gd name="connsiteX10" fmla="*/ 4470400 w 6677186"/>
              <a:gd name="connsiteY10" fmla="*/ 2298074 h 2484318"/>
              <a:gd name="connsiteX11" fmla="*/ 4769379 w 6677186"/>
              <a:gd name="connsiteY11" fmla="*/ 1622377 h 2484318"/>
              <a:gd name="connsiteX12" fmla="*/ 5041529 w 6677186"/>
              <a:gd name="connsiteY12" fmla="*/ 897364 h 2484318"/>
              <a:gd name="connsiteX13" fmla="*/ 5409459 w 6677186"/>
              <a:gd name="connsiteY13" fmla="*/ 439479 h 2484318"/>
              <a:gd name="connsiteX14" fmla="*/ 6010276 w 6677186"/>
              <a:gd name="connsiteY14" fmla="*/ 295070 h 2484318"/>
              <a:gd name="connsiteX15" fmla="*/ 6677186 w 6677186"/>
              <a:gd name="connsiteY15" fmla="*/ 583888 h 2484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677186" h="2484318">
                <a:moveTo>
                  <a:pt x="0" y="509914"/>
                </a:moveTo>
                <a:cubicBezTo>
                  <a:pt x="168486" y="811327"/>
                  <a:pt x="336973" y="1112741"/>
                  <a:pt x="619760" y="1210954"/>
                </a:cubicBezTo>
                <a:cubicBezTo>
                  <a:pt x="902547" y="1309167"/>
                  <a:pt x="1366520" y="1302394"/>
                  <a:pt x="1696720" y="1099194"/>
                </a:cubicBezTo>
                <a:cubicBezTo>
                  <a:pt x="2026920" y="895994"/>
                  <a:pt x="2238587" y="640301"/>
                  <a:pt x="2479040" y="418474"/>
                </a:cubicBezTo>
                <a:cubicBezTo>
                  <a:pt x="2719493" y="196647"/>
                  <a:pt x="2943013" y="56101"/>
                  <a:pt x="3139440" y="12074"/>
                </a:cubicBezTo>
                <a:cubicBezTo>
                  <a:pt x="3335867" y="-31953"/>
                  <a:pt x="3540760" y="51021"/>
                  <a:pt x="3657600" y="154314"/>
                </a:cubicBezTo>
                <a:cubicBezTo>
                  <a:pt x="3774440" y="257607"/>
                  <a:pt x="3810000" y="386301"/>
                  <a:pt x="3840480" y="631834"/>
                </a:cubicBezTo>
                <a:cubicBezTo>
                  <a:pt x="3870960" y="877367"/>
                  <a:pt x="3848947" y="1002674"/>
                  <a:pt x="3840480" y="1261754"/>
                </a:cubicBezTo>
                <a:cubicBezTo>
                  <a:pt x="3832013" y="1520834"/>
                  <a:pt x="3760893" y="1983114"/>
                  <a:pt x="3789680" y="2186314"/>
                </a:cubicBezTo>
                <a:cubicBezTo>
                  <a:pt x="3818467" y="2389514"/>
                  <a:pt x="3899747" y="2462327"/>
                  <a:pt x="4013200" y="2480954"/>
                </a:cubicBezTo>
                <a:cubicBezTo>
                  <a:pt x="4126653" y="2499581"/>
                  <a:pt x="4344370" y="2441170"/>
                  <a:pt x="4470400" y="2298074"/>
                </a:cubicBezTo>
                <a:cubicBezTo>
                  <a:pt x="4596430" y="2154978"/>
                  <a:pt x="4674191" y="1855829"/>
                  <a:pt x="4769379" y="1622377"/>
                </a:cubicBezTo>
                <a:cubicBezTo>
                  <a:pt x="4864567" y="1388925"/>
                  <a:pt x="4934849" y="1094514"/>
                  <a:pt x="5041529" y="897364"/>
                </a:cubicBezTo>
                <a:cubicBezTo>
                  <a:pt x="5148209" y="700214"/>
                  <a:pt x="5248001" y="539861"/>
                  <a:pt x="5409459" y="439479"/>
                </a:cubicBezTo>
                <a:cubicBezTo>
                  <a:pt x="5570917" y="339097"/>
                  <a:pt x="5825703" y="273057"/>
                  <a:pt x="6010276" y="295070"/>
                </a:cubicBezTo>
                <a:cubicBezTo>
                  <a:pt x="6194849" y="317083"/>
                  <a:pt x="6545953" y="528855"/>
                  <a:pt x="6677186" y="583888"/>
                </a:cubicBezTo>
              </a:path>
            </a:pathLst>
          </a:cu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6410960" y="2061716"/>
            <a:ext cx="3078480" cy="1200328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/>
                <a:cs typeface="Arial"/>
              </a:rPr>
              <a:t>350 K</a:t>
            </a:r>
            <a:br>
              <a:rPr lang="en-US" sz="2400" dirty="0" smtClean="0">
                <a:latin typeface="Arial"/>
                <a:cs typeface="Arial"/>
              </a:rPr>
            </a:br>
            <a:r>
              <a:rPr lang="en-US" sz="2400" dirty="0" smtClean="0">
                <a:latin typeface="Arial"/>
                <a:cs typeface="Arial"/>
              </a:rPr>
              <a:t>isentropic</a:t>
            </a:r>
            <a:br>
              <a:rPr lang="en-US" sz="2400" dirty="0" smtClean="0">
                <a:latin typeface="Arial"/>
                <a:cs typeface="Arial"/>
              </a:rPr>
            </a:br>
            <a:r>
              <a:rPr lang="en-US" sz="2400" dirty="0" smtClean="0">
                <a:latin typeface="Arial"/>
                <a:cs typeface="Arial"/>
              </a:rPr>
              <a:t>surface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1638030" y="2182828"/>
            <a:ext cx="2699390" cy="1617014"/>
          </a:xfrm>
          <a:custGeom>
            <a:avLst/>
            <a:gdLst>
              <a:gd name="connsiteX0" fmla="*/ 0 w 2814809"/>
              <a:gd name="connsiteY0" fmla="*/ 1235757 h 1621837"/>
              <a:gd name="connsiteX1" fmla="*/ 619760 w 2814809"/>
              <a:gd name="connsiteY1" fmla="*/ 1184957 h 1621837"/>
              <a:gd name="connsiteX2" fmla="*/ 1341120 w 2814809"/>
              <a:gd name="connsiteY2" fmla="*/ 758237 h 1621837"/>
              <a:gd name="connsiteX3" fmla="*/ 1920240 w 2814809"/>
              <a:gd name="connsiteY3" fmla="*/ 219757 h 1621837"/>
              <a:gd name="connsiteX4" fmla="*/ 2336800 w 2814809"/>
              <a:gd name="connsiteY4" fmla="*/ 6397 h 1621837"/>
              <a:gd name="connsiteX5" fmla="*/ 2733040 w 2814809"/>
              <a:gd name="connsiteY5" fmla="*/ 107997 h 1621837"/>
              <a:gd name="connsiteX6" fmla="*/ 2804160 w 2814809"/>
              <a:gd name="connsiteY6" fmla="*/ 615997 h 1621837"/>
              <a:gd name="connsiteX7" fmla="*/ 2580640 w 2814809"/>
              <a:gd name="connsiteY7" fmla="*/ 1398317 h 1621837"/>
              <a:gd name="connsiteX8" fmla="*/ 1696720 w 2814809"/>
              <a:gd name="connsiteY8" fmla="*/ 1621837 h 1621837"/>
              <a:gd name="connsiteX9" fmla="*/ 1696720 w 2814809"/>
              <a:gd name="connsiteY9" fmla="*/ 1621837 h 1621837"/>
              <a:gd name="connsiteX0" fmla="*/ 0 w 2814809"/>
              <a:gd name="connsiteY0" fmla="*/ 1235757 h 1621837"/>
              <a:gd name="connsiteX1" fmla="*/ 558800 w 2814809"/>
              <a:gd name="connsiteY1" fmla="*/ 1215437 h 1621837"/>
              <a:gd name="connsiteX2" fmla="*/ 1341120 w 2814809"/>
              <a:gd name="connsiteY2" fmla="*/ 758237 h 1621837"/>
              <a:gd name="connsiteX3" fmla="*/ 1920240 w 2814809"/>
              <a:gd name="connsiteY3" fmla="*/ 219757 h 1621837"/>
              <a:gd name="connsiteX4" fmla="*/ 2336800 w 2814809"/>
              <a:gd name="connsiteY4" fmla="*/ 6397 h 1621837"/>
              <a:gd name="connsiteX5" fmla="*/ 2733040 w 2814809"/>
              <a:gd name="connsiteY5" fmla="*/ 107997 h 1621837"/>
              <a:gd name="connsiteX6" fmla="*/ 2804160 w 2814809"/>
              <a:gd name="connsiteY6" fmla="*/ 615997 h 1621837"/>
              <a:gd name="connsiteX7" fmla="*/ 2580640 w 2814809"/>
              <a:gd name="connsiteY7" fmla="*/ 1398317 h 1621837"/>
              <a:gd name="connsiteX8" fmla="*/ 1696720 w 2814809"/>
              <a:gd name="connsiteY8" fmla="*/ 1621837 h 1621837"/>
              <a:gd name="connsiteX9" fmla="*/ 1696720 w 2814809"/>
              <a:gd name="connsiteY9" fmla="*/ 1621837 h 1621837"/>
              <a:gd name="connsiteX0" fmla="*/ 0 w 2814809"/>
              <a:gd name="connsiteY0" fmla="*/ 1235757 h 1621837"/>
              <a:gd name="connsiteX1" fmla="*/ 558800 w 2814809"/>
              <a:gd name="connsiteY1" fmla="*/ 1215437 h 1621837"/>
              <a:gd name="connsiteX2" fmla="*/ 1341120 w 2814809"/>
              <a:gd name="connsiteY2" fmla="*/ 758237 h 1621837"/>
              <a:gd name="connsiteX3" fmla="*/ 1920240 w 2814809"/>
              <a:gd name="connsiteY3" fmla="*/ 219757 h 1621837"/>
              <a:gd name="connsiteX4" fmla="*/ 2336800 w 2814809"/>
              <a:gd name="connsiteY4" fmla="*/ 6397 h 1621837"/>
              <a:gd name="connsiteX5" fmla="*/ 2733040 w 2814809"/>
              <a:gd name="connsiteY5" fmla="*/ 107997 h 1621837"/>
              <a:gd name="connsiteX6" fmla="*/ 2804160 w 2814809"/>
              <a:gd name="connsiteY6" fmla="*/ 615997 h 1621837"/>
              <a:gd name="connsiteX7" fmla="*/ 2580640 w 2814809"/>
              <a:gd name="connsiteY7" fmla="*/ 1398317 h 1621837"/>
              <a:gd name="connsiteX8" fmla="*/ 1696720 w 2814809"/>
              <a:gd name="connsiteY8" fmla="*/ 1621837 h 1621837"/>
              <a:gd name="connsiteX9" fmla="*/ 1696720 w 2814809"/>
              <a:gd name="connsiteY9" fmla="*/ 1621837 h 1621837"/>
              <a:gd name="connsiteX0" fmla="*/ 0 w 2768885"/>
              <a:gd name="connsiteY0" fmla="*/ 1235570 h 1621650"/>
              <a:gd name="connsiteX1" fmla="*/ 558800 w 2768885"/>
              <a:gd name="connsiteY1" fmla="*/ 1215250 h 1621650"/>
              <a:gd name="connsiteX2" fmla="*/ 1341120 w 2768885"/>
              <a:gd name="connsiteY2" fmla="*/ 758050 h 1621650"/>
              <a:gd name="connsiteX3" fmla="*/ 1920240 w 2768885"/>
              <a:gd name="connsiteY3" fmla="*/ 219570 h 1621650"/>
              <a:gd name="connsiteX4" fmla="*/ 2336800 w 2768885"/>
              <a:gd name="connsiteY4" fmla="*/ 6210 h 1621650"/>
              <a:gd name="connsiteX5" fmla="*/ 2733040 w 2768885"/>
              <a:gd name="connsiteY5" fmla="*/ 107810 h 1621650"/>
              <a:gd name="connsiteX6" fmla="*/ 2733040 w 2768885"/>
              <a:gd name="connsiteY6" fmla="*/ 605650 h 1621650"/>
              <a:gd name="connsiteX7" fmla="*/ 2580640 w 2768885"/>
              <a:gd name="connsiteY7" fmla="*/ 1398130 h 1621650"/>
              <a:gd name="connsiteX8" fmla="*/ 1696720 w 2768885"/>
              <a:gd name="connsiteY8" fmla="*/ 1621650 h 1621650"/>
              <a:gd name="connsiteX9" fmla="*/ 1696720 w 2768885"/>
              <a:gd name="connsiteY9" fmla="*/ 1621650 h 1621650"/>
              <a:gd name="connsiteX0" fmla="*/ 0 w 2735745"/>
              <a:gd name="connsiteY0" fmla="*/ 1231691 h 1617771"/>
              <a:gd name="connsiteX1" fmla="*/ 558800 w 2735745"/>
              <a:gd name="connsiteY1" fmla="*/ 1211371 h 1617771"/>
              <a:gd name="connsiteX2" fmla="*/ 1341120 w 2735745"/>
              <a:gd name="connsiteY2" fmla="*/ 754171 h 1617771"/>
              <a:gd name="connsiteX3" fmla="*/ 1920240 w 2735745"/>
              <a:gd name="connsiteY3" fmla="*/ 215691 h 1617771"/>
              <a:gd name="connsiteX4" fmla="*/ 2336800 w 2735745"/>
              <a:gd name="connsiteY4" fmla="*/ 2331 h 1617771"/>
              <a:gd name="connsiteX5" fmla="*/ 2651760 w 2735745"/>
              <a:gd name="connsiteY5" fmla="*/ 134411 h 1617771"/>
              <a:gd name="connsiteX6" fmla="*/ 2733040 w 2735745"/>
              <a:gd name="connsiteY6" fmla="*/ 601771 h 1617771"/>
              <a:gd name="connsiteX7" fmla="*/ 2580640 w 2735745"/>
              <a:gd name="connsiteY7" fmla="*/ 1394251 h 1617771"/>
              <a:gd name="connsiteX8" fmla="*/ 1696720 w 2735745"/>
              <a:gd name="connsiteY8" fmla="*/ 1617771 h 1617771"/>
              <a:gd name="connsiteX9" fmla="*/ 1696720 w 2735745"/>
              <a:gd name="connsiteY9" fmla="*/ 1617771 h 1617771"/>
              <a:gd name="connsiteX0" fmla="*/ 0 w 2700384"/>
              <a:gd name="connsiteY0" fmla="*/ 1231632 h 1617712"/>
              <a:gd name="connsiteX1" fmla="*/ 558800 w 2700384"/>
              <a:gd name="connsiteY1" fmla="*/ 1211312 h 1617712"/>
              <a:gd name="connsiteX2" fmla="*/ 1341120 w 2700384"/>
              <a:gd name="connsiteY2" fmla="*/ 754112 h 1617712"/>
              <a:gd name="connsiteX3" fmla="*/ 1920240 w 2700384"/>
              <a:gd name="connsiteY3" fmla="*/ 215632 h 1617712"/>
              <a:gd name="connsiteX4" fmla="*/ 2336800 w 2700384"/>
              <a:gd name="connsiteY4" fmla="*/ 2272 h 1617712"/>
              <a:gd name="connsiteX5" fmla="*/ 2651760 w 2700384"/>
              <a:gd name="connsiteY5" fmla="*/ 134352 h 1617712"/>
              <a:gd name="connsiteX6" fmla="*/ 2692400 w 2700384"/>
              <a:gd name="connsiteY6" fmla="*/ 591552 h 1617712"/>
              <a:gd name="connsiteX7" fmla="*/ 2580640 w 2700384"/>
              <a:gd name="connsiteY7" fmla="*/ 1394192 h 1617712"/>
              <a:gd name="connsiteX8" fmla="*/ 1696720 w 2700384"/>
              <a:gd name="connsiteY8" fmla="*/ 1617712 h 1617712"/>
              <a:gd name="connsiteX9" fmla="*/ 1696720 w 2700384"/>
              <a:gd name="connsiteY9" fmla="*/ 1617712 h 1617712"/>
              <a:gd name="connsiteX0" fmla="*/ 0 w 2699390"/>
              <a:gd name="connsiteY0" fmla="*/ 1230934 h 1617014"/>
              <a:gd name="connsiteX1" fmla="*/ 558800 w 2699390"/>
              <a:gd name="connsiteY1" fmla="*/ 1210614 h 1617014"/>
              <a:gd name="connsiteX2" fmla="*/ 1341120 w 2699390"/>
              <a:gd name="connsiteY2" fmla="*/ 753414 h 1617014"/>
              <a:gd name="connsiteX3" fmla="*/ 1920240 w 2699390"/>
              <a:gd name="connsiteY3" fmla="*/ 214934 h 1617014"/>
              <a:gd name="connsiteX4" fmla="*/ 2336800 w 2699390"/>
              <a:gd name="connsiteY4" fmla="*/ 1574 h 1617014"/>
              <a:gd name="connsiteX5" fmla="*/ 2600960 w 2699390"/>
              <a:gd name="connsiteY5" fmla="*/ 143814 h 1617014"/>
              <a:gd name="connsiteX6" fmla="*/ 2692400 w 2699390"/>
              <a:gd name="connsiteY6" fmla="*/ 590854 h 1617014"/>
              <a:gd name="connsiteX7" fmla="*/ 2580640 w 2699390"/>
              <a:gd name="connsiteY7" fmla="*/ 1393494 h 1617014"/>
              <a:gd name="connsiteX8" fmla="*/ 1696720 w 2699390"/>
              <a:gd name="connsiteY8" fmla="*/ 1617014 h 1617014"/>
              <a:gd name="connsiteX9" fmla="*/ 1696720 w 2699390"/>
              <a:gd name="connsiteY9" fmla="*/ 1617014 h 1617014"/>
              <a:gd name="connsiteX0" fmla="*/ 0 w 2699390"/>
              <a:gd name="connsiteY0" fmla="*/ 1230934 h 1617014"/>
              <a:gd name="connsiteX1" fmla="*/ 558800 w 2699390"/>
              <a:gd name="connsiteY1" fmla="*/ 1210614 h 1617014"/>
              <a:gd name="connsiteX2" fmla="*/ 1341120 w 2699390"/>
              <a:gd name="connsiteY2" fmla="*/ 753414 h 1617014"/>
              <a:gd name="connsiteX3" fmla="*/ 1920240 w 2699390"/>
              <a:gd name="connsiteY3" fmla="*/ 214934 h 1617014"/>
              <a:gd name="connsiteX4" fmla="*/ 2336800 w 2699390"/>
              <a:gd name="connsiteY4" fmla="*/ 1574 h 1617014"/>
              <a:gd name="connsiteX5" fmla="*/ 2600960 w 2699390"/>
              <a:gd name="connsiteY5" fmla="*/ 143814 h 1617014"/>
              <a:gd name="connsiteX6" fmla="*/ 2692400 w 2699390"/>
              <a:gd name="connsiteY6" fmla="*/ 590854 h 1617014"/>
              <a:gd name="connsiteX7" fmla="*/ 2580640 w 2699390"/>
              <a:gd name="connsiteY7" fmla="*/ 1393494 h 1617014"/>
              <a:gd name="connsiteX8" fmla="*/ 1696720 w 2699390"/>
              <a:gd name="connsiteY8" fmla="*/ 1617014 h 1617014"/>
              <a:gd name="connsiteX9" fmla="*/ 1696720 w 2699390"/>
              <a:gd name="connsiteY9" fmla="*/ 1617014 h 1617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9390" h="1617014">
                <a:moveTo>
                  <a:pt x="0" y="1230934"/>
                </a:moveTo>
                <a:cubicBezTo>
                  <a:pt x="308187" y="1244481"/>
                  <a:pt x="362373" y="1247867"/>
                  <a:pt x="558800" y="1210614"/>
                </a:cubicBezTo>
                <a:cubicBezTo>
                  <a:pt x="755227" y="1173361"/>
                  <a:pt x="1114213" y="919361"/>
                  <a:pt x="1341120" y="753414"/>
                </a:cubicBezTo>
                <a:cubicBezTo>
                  <a:pt x="1568027" y="587467"/>
                  <a:pt x="1754293" y="340241"/>
                  <a:pt x="1920240" y="214934"/>
                </a:cubicBezTo>
                <a:cubicBezTo>
                  <a:pt x="2086187" y="89627"/>
                  <a:pt x="2223347" y="13427"/>
                  <a:pt x="2336800" y="1574"/>
                </a:cubicBezTo>
                <a:cubicBezTo>
                  <a:pt x="2450253" y="-10279"/>
                  <a:pt x="2541693" y="45601"/>
                  <a:pt x="2600960" y="143814"/>
                </a:cubicBezTo>
                <a:cubicBezTo>
                  <a:pt x="2660227" y="242027"/>
                  <a:pt x="2695787" y="382574"/>
                  <a:pt x="2692400" y="590854"/>
                </a:cubicBezTo>
                <a:cubicBezTo>
                  <a:pt x="2689013" y="799134"/>
                  <a:pt x="2746587" y="1222467"/>
                  <a:pt x="2580640" y="1393494"/>
                </a:cubicBezTo>
                <a:cubicBezTo>
                  <a:pt x="2414693" y="1564521"/>
                  <a:pt x="1696720" y="1617014"/>
                  <a:pt x="1696720" y="1617014"/>
                </a:cubicBezTo>
                <a:lnTo>
                  <a:pt x="1696720" y="1617014"/>
                </a:lnTo>
              </a:path>
            </a:pathLst>
          </a:custGeom>
          <a:ln w="381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Extract 44"/>
          <p:cNvSpPr/>
          <p:nvPr/>
        </p:nvSpPr>
        <p:spPr>
          <a:xfrm rot="15917362">
            <a:off x="3256512" y="3667073"/>
            <a:ext cx="312994" cy="233199"/>
          </a:xfrm>
          <a:prstGeom prst="flowChartExtra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Extract 45"/>
          <p:cNvSpPr/>
          <p:nvPr/>
        </p:nvSpPr>
        <p:spPr>
          <a:xfrm rot="3466841">
            <a:off x="2453872" y="3067633"/>
            <a:ext cx="312994" cy="233199"/>
          </a:xfrm>
          <a:prstGeom prst="flowChartExtra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Extract 46"/>
          <p:cNvSpPr/>
          <p:nvPr/>
        </p:nvSpPr>
        <p:spPr>
          <a:xfrm rot="3009314">
            <a:off x="3459712" y="2244673"/>
            <a:ext cx="312994" cy="233199"/>
          </a:xfrm>
          <a:prstGeom prst="flowChartExtra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Extract 47"/>
          <p:cNvSpPr/>
          <p:nvPr/>
        </p:nvSpPr>
        <p:spPr>
          <a:xfrm rot="10800000">
            <a:off x="4181073" y="2945714"/>
            <a:ext cx="312994" cy="233199"/>
          </a:xfrm>
          <a:prstGeom prst="flowChartExtra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2684510" y="2752596"/>
            <a:ext cx="1849120" cy="6001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300" dirty="0" smtClean="0">
                <a:solidFill>
                  <a:srgbClr val="FF0000"/>
                </a:solidFill>
                <a:latin typeface="Arial"/>
                <a:cs typeface="Arial"/>
              </a:rPr>
              <a:t>AWB</a:t>
            </a:r>
            <a:endParaRPr lang="en-US" sz="33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396240" y="975360"/>
            <a:ext cx="5201920" cy="670560"/>
            <a:chOff x="548640" y="1087120"/>
            <a:chExt cx="5201920" cy="670560"/>
          </a:xfrm>
        </p:grpSpPr>
        <p:sp>
          <p:nvSpPr>
            <p:cNvPr id="51" name="TextBox 50"/>
            <p:cNvSpPr txBox="1"/>
            <p:nvPr/>
          </p:nvSpPr>
          <p:spPr>
            <a:xfrm>
              <a:off x="599440" y="1126996"/>
              <a:ext cx="5151120" cy="553998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000" b="1" dirty="0" smtClean="0">
                  <a:latin typeface="Arial"/>
                  <a:cs typeface="Arial"/>
                </a:rPr>
                <a:t>Cluster:</a:t>
              </a:r>
              <a:r>
                <a:rPr lang="en-US" sz="3000" dirty="0" smtClean="0">
                  <a:latin typeface="Arial"/>
                  <a:cs typeface="Arial"/>
                </a:rPr>
                <a:t>  PV Streamer</a:t>
              </a:r>
              <a:endParaRPr lang="en-US" sz="3000" dirty="0">
                <a:latin typeface="Arial"/>
                <a:cs typeface="Arial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548640" y="1087120"/>
              <a:ext cx="4124960" cy="670560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77333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6106" y="3657600"/>
            <a:ext cx="1177894" cy="1097280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76200" y="1143000"/>
            <a:ext cx="9067800" cy="6705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latin typeface="Arial"/>
              <a:cs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4960" y="162560"/>
            <a:ext cx="8625840" cy="7416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-1" t="40552" r="24398" b="41581"/>
          <a:stretch/>
        </p:blipFill>
        <p:spPr>
          <a:xfrm>
            <a:off x="0" y="0"/>
            <a:ext cx="9144000" cy="701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193040" y="4745856"/>
            <a:ext cx="9042400" cy="17957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STC </a:t>
            </a:r>
            <a:r>
              <a:rPr lang="en-US" sz="21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formation is associated with a region of relatively high </a:t>
            </a:r>
            <a:r>
              <a:rPr lang="en-US" sz="21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upper</a:t>
            </a:r>
            <a:r>
              <a:rPr lang="en-US" sz="21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-tropospheric PV cut off in the subtropics </a:t>
            </a:r>
            <a:r>
              <a:rPr lang="en-US" sz="21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during the latter stages of </a:t>
            </a:r>
            <a:br>
              <a:rPr lang="en-US" sz="21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21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 upstream AWB event</a:t>
            </a:r>
          </a:p>
          <a:p>
            <a:endParaRPr lang="en-US" sz="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1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Region </a:t>
            </a:r>
            <a:r>
              <a:rPr lang="en-US" sz="21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of relatively high </a:t>
            </a:r>
            <a:r>
              <a:rPr lang="en-US" sz="21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upper</a:t>
            </a:r>
            <a:r>
              <a:rPr lang="en-US" sz="21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-tropospheric PV </a:t>
            </a:r>
            <a:r>
              <a:rPr lang="en-US" sz="21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must be entirely removed from the midlatitude flow at t</a:t>
            </a:r>
            <a:r>
              <a:rPr lang="en-US" sz="2100" baseline="-25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0</a:t>
            </a:r>
            <a:endParaRPr lang="en-US" sz="2100" baseline="-25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04800" y="-208240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/>
            </a:r>
            <a:br>
              <a:rPr lang="en-US" sz="1500" b="1" dirty="0" smtClean="0"/>
            </a:br>
            <a:r>
              <a:rPr lang="en-US" sz="3300" b="1" dirty="0" smtClean="0">
                <a:latin typeface="Arial" pitchFamily="34" charset="0"/>
                <a:cs typeface="Arial" pitchFamily="34" charset="0"/>
              </a:rPr>
              <a:t>Upper-Tropospheric Precursors</a:t>
            </a:r>
            <a:endParaRPr lang="en-US" sz="3300" b="1" dirty="0" smtClean="0">
              <a:latin typeface="Arial"/>
              <a:cs typeface="Arial"/>
            </a:endParaRPr>
          </a:p>
          <a:p>
            <a:pPr algn="ctr"/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96240" y="975360"/>
            <a:ext cx="5201920" cy="670560"/>
            <a:chOff x="548640" y="1087120"/>
            <a:chExt cx="5201920" cy="670560"/>
          </a:xfrm>
        </p:grpSpPr>
        <p:sp>
          <p:nvSpPr>
            <p:cNvPr id="19" name="TextBox 18"/>
            <p:cNvSpPr txBox="1"/>
            <p:nvPr/>
          </p:nvSpPr>
          <p:spPr>
            <a:xfrm>
              <a:off x="599440" y="1126996"/>
              <a:ext cx="5151120" cy="553998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000" b="1" dirty="0" smtClean="0">
                  <a:latin typeface="Arial"/>
                  <a:cs typeface="Arial"/>
                </a:rPr>
                <a:t>Cluster:  </a:t>
              </a:r>
              <a:r>
                <a:rPr lang="en-US" sz="3000" dirty="0" smtClean="0">
                  <a:latin typeface="Arial"/>
                  <a:cs typeface="Arial"/>
                </a:rPr>
                <a:t>Cutoff</a:t>
              </a:r>
              <a:endParaRPr lang="en-US" sz="3000" dirty="0">
                <a:latin typeface="Arial"/>
                <a:cs typeface="Arial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548640" y="1087120"/>
              <a:ext cx="3017520" cy="670560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6410960" y="2915156"/>
            <a:ext cx="3078480" cy="1200328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/>
                <a:cs typeface="Arial"/>
              </a:rPr>
              <a:t>350 K</a:t>
            </a:r>
          </a:p>
          <a:p>
            <a:pPr algn="ctr"/>
            <a:r>
              <a:rPr lang="en-US" sz="2400" dirty="0" smtClean="0">
                <a:latin typeface="Arial"/>
                <a:cs typeface="Arial"/>
              </a:rPr>
              <a:t>isentropic</a:t>
            </a:r>
            <a:br>
              <a:rPr lang="en-US" sz="2400" dirty="0" smtClean="0">
                <a:latin typeface="Arial"/>
                <a:cs typeface="Arial"/>
              </a:rPr>
            </a:br>
            <a:r>
              <a:rPr lang="en-US" sz="2400" dirty="0" smtClean="0">
                <a:latin typeface="Arial"/>
                <a:cs typeface="Arial"/>
              </a:rPr>
              <a:t>surface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979702" y="1696451"/>
            <a:ext cx="6365981" cy="2265965"/>
          </a:xfrm>
          <a:custGeom>
            <a:avLst/>
            <a:gdLst>
              <a:gd name="connsiteX0" fmla="*/ 0 w 6045200"/>
              <a:gd name="connsiteY0" fmla="*/ 866737 h 1869403"/>
              <a:gd name="connsiteX1" fmla="*/ 304800 w 6045200"/>
              <a:gd name="connsiteY1" fmla="*/ 1151217 h 1869403"/>
              <a:gd name="connsiteX2" fmla="*/ 579120 w 6045200"/>
              <a:gd name="connsiteY2" fmla="*/ 1303617 h 1869403"/>
              <a:gd name="connsiteX3" fmla="*/ 1046480 w 6045200"/>
              <a:gd name="connsiteY3" fmla="*/ 1415377 h 1869403"/>
              <a:gd name="connsiteX4" fmla="*/ 1452880 w 6045200"/>
              <a:gd name="connsiteY4" fmla="*/ 1628737 h 1869403"/>
              <a:gd name="connsiteX5" fmla="*/ 1971040 w 6045200"/>
              <a:gd name="connsiteY5" fmla="*/ 1669377 h 1869403"/>
              <a:gd name="connsiteX6" fmla="*/ 2489200 w 6045200"/>
              <a:gd name="connsiteY6" fmla="*/ 1374737 h 1869403"/>
              <a:gd name="connsiteX7" fmla="*/ 2824480 w 6045200"/>
              <a:gd name="connsiteY7" fmla="*/ 1039457 h 1869403"/>
              <a:gd name="connsiteX8" fmla="*/ 3088640 w 6045200"/>
              <a:gd name="connsiteY8" fmla="*/ 724497 h 1869403"/>
              <a:gd name="connsiteX9" fmla="*/ 3393440 w 6045200"/>
              <a:gd name="connsiteY9" fmla="*/ 379057 h 1869403"/>
              <a:gd name="connsiteX10" fmla="*/ 3779520 w 6045200"/>
              <a:gd name="connsiteY10" fmla="*/ 114897 h 1869403"/>
              <a:gd name="connsiteX11" fmla="*/ 4297680 w 6045200"/>
              <a:gd name="connsiteY11" fmla="*/ 3137 h 1869403"/>
              <a:gd name="connsiteX12" fmla="*/ 4886960 w 6045200"/>
              <a:gd name="connsiteY12" fmla="*/ 64097 h 1869403"/>
              <a:gd name="connsiteX13" fmla="*/ 5222240 w 6045200"/>
              <a:gd name="connsiteY13" fmla="*/ 389217 h 1869403"/>
              <a:gd name="connsiteX14" fmla="*/ 5283200 w 6045200"/>
              <a:gd name="connsiteY14" fmla="*/ 795617 h 1869403"/>
              <a:gd name="connsiteX15" fmla="*/ 5049520 w 6045200"/>
              <a:gd name="connsiteY15" fmla="*/ 1130897 h 1869403"/>
              <a:gd name="connsiteX16" fmla="*/ 4826000 w 6045200"/>
              <a:gd name="connsiteY16" fmla="*/ 1384897 h 1869403"/>
              <a:gd name="connsiteX17" fmla="*/ 4754880 w 6045200"/>
              <a:gd name="connsiteY17" fmla="*/ 1598257 h 1869403"/>
              <a:gd name="connsiteX18" fmla="*/ 4836160 w 6045200"/>
              <a:gd name="connsiteY18" fmla="*/ 1791297 h 1869403"/>
              <a:gd name="connsiteX19" fmla="*/ 5161280 w 6045200"/>
              <a:gd name="connsiteY19" fmla="*/ 1852257 h 1869403"/>
              <a:gd name="connsiteX20" fmla="*/ 5577840 w 6045200"/>
              <a:gd name="connsiteY20" fmla="*/ 1496657 h 1869403"/>
              <a:gd name="connsiteX21" fmla="*/ 6045200 w 6045200"/>
              <a:gd name="connsiteY21" fmla="*/ 1080097 h 1869403"/>
              <a:gd name="connsiteX0" fmla="*/ 0 w 5842000"/>
              <a:gd name="connsiteY0" fmla="*/ 440017 h 1869403"/>
              <a:gd name="connsiteX1" fmla="*/ 101600 w 5842000"/>
              <a:gd name="connsiteY1" fmla="*/ 1151217 h 1869403"/>
              <a:gd name="connsiteX2" fmla="*/ 375920 w 5842000"/>
              <a:gd name="connsiteY2" fmla="*/ 1303617 h 1869403"/>
              <a:gd name="connsiteX3" fmla="*/ 843280 w 5842000"/>
              <a:gd name="connsiteY3" fmla="*/ 1415377 h 1869403"/>
              <a:gd name="connsiteX4" fmla="*/ 1249680 w 5842000"/>
              <a:gd name="connsiteY4" fmla="*/ 1628737 h 1869403"/>
              <a:gd name="connsiteX5" fmla="*/ 1767840 w 5842000"/>
              <a:gd name="connsiteY5" fmla="*/ 1669377 h 1869403"/>
              <a:gd name="connsiteX6" fmla="*/ 2286000 w 5842000"/>
              <a:gd name="connsiteY6" fmla="*/ 1374737 h 1869403"/>
              <a:gd name="connsiteX7" fmla="*/ 2621280 w 5842000"/>
              <a:gd name="connsiteY7" fmla="*/ 1039457 h 1869403"/>
              <a:gd name="connsiteX8" fmla="*/ 2885440 w 5842000"/>
              <a:gd name="connsiteY8" fmla="*/ 724497 h 1869403"/>
              <a:gd name="connsiteX9" fmla="*/ 3190240 w 5842000"/>
              <a:gd name="connsiteY9" fmla="*/ 379057 h 1869403"/>
              <a:gd name="connsiteX10" fmla="*/ 3576320 w 5842000"/>
              <a:gd name="connsiteY10" fmla="*/ 114897 h 1869403"/>
              <a:gd name="connsiteX11" fmla="*/ 4094480 w 5842000"/>
              <a:gd name="connsiteY11" fmla="*/ 3137 h 1869403"/>
              <a:gd name="connsiteX12" fmla="*/ 4683760 w 5842000"/>
              <a:gd name="connsiteY12" fmla="*/ 64097 h 1869403"/>
              <a:gd name="connsiteX13" fmla="*/ 5019040 w 5842000"/>
              <a:gd name="connsiteY13" fmla="*/ 389217 h 1869403"/>
              <a:gd name="connsiteX14" fmla="*/ 5080000 w 5842000"/>
              <a:gd name="connsiteY14" fmla="*/ 795617 h 1869403"/>
              <a:gd name="connsiteX15" fmla="*/ 4846320 w 5842000"/>
              <a:gd name="connsiteY15" fmla="*/ 1130897 h 1869403"/>
              <a:gd name="connsiteX16" fmla="*/ 4622800 w 5842000"/>
              <a:gd name="connsiteY16" fmla="*/ 1384897 h 1869403"/>
              <a:gd name="connsiteX17" fmla="*/ 4551680 w 5842000"/>
              <a:gd name="connsiteY17" fmla="*/ 1598257 h 1869403"/>
              <a:gd name="connsiteX18" fmla="*/ 4632960 w 5842000"/>
              <a:gd name="connsiteY18" fmla="*/ 1791297 h 1869403"/>
              <a:gd name="connsiteX19" fmla="*/ 4958080 w 5842000"/>
              <a:gd name="connsiteY19" fmla="*/ 1852257 h 1869403"/>
              <a:gd name="connsiteX20" fmla="*/ 5374640 w 5842000"/>
              <a:gd name="connsiteY20" fmla="*/ 1496657 h 1869403"/>
              <a:gd name="connsiteX21" fmla="*/ 5842000 w 5842000"/>
              <a:gd name="connsiteY21" fmla="*/ 1080097 h 1869403"/>
              <a:gd name="connsiteX0" fmla="*/ 0 w 5842000"/>
              <a:gd name="connsiteY0" fmla="*/ 440017 h 1869403"/>
              <a:gd name="connsiteX1" fmla="*/ 335280 w 5842000"/>
              <a:gd name="connsiteY1" fmla="*/ 978497 h 1869403"/>
              <a:gd name="connsiteX2" fmla="*/ 375920 w 5842000"/>
              <a:gd name="connsiteY2" fmla="*/ 1303617 h 1869403"/>
              <a:gd name="connsiteX3" fmla="*/ 843280 w 5842000"/>
              <a:gd name="connsiteY3" fmla="*/ 1415377 h 1869403"/>
              <a:gd name="connsiteX4" fmla="*/ 1249680 w 5842000"/>
              <a:gd name="connsiteY4" fmla="*/ 1628737 h 1869403"/>
              <a:gd name="connsiteX5" fmla="*/ 1767840 w 5842000"/>
              <a:gd name="connsiteY5" fmla="*/ 1669377 h 1869403"/>
              <a:gd name="connsiteX6" fmla="*/ 2286000 w 5842000"/>
              <a:gd name="connsiteY6" fmla="*/ 1374737 h 1869403"/>
              <a:gd name="connsiteX7" fmla="*/ 2621280 w 5842000"/>
              <a:gd name="connsiteY7" fmla="*/ 1039457 h 1869403"/>
              <a:gd name="connsiteX8" fmla="*/ 2885440 w 5842000"/>
              <a:gd name="connsiteY8" fmla="*/ 724497 h 1869403"/>
              <a:gd name="connsiteX9" fmla="*/ 3190240 w 5842000"/>
              <a:gd name="connsiteY9" fmla="*/ 379057 h 1869403"/>
              <a:gd name="connsiteX10" fmla="*/ 3576320 w 5842000"/>
              <a:gd name="connsiteY10" fmla="*/ 114897 h 1869403"/>
              <a:gd name="connsiteX11" fmla="*/ 4094480 w 5842000"/>
              <a:gd name="connsiteY11" fmla="*/ 3137 h 1869403"/>
              <a:gd name="connsiteX12" fmla="*/ 4683760 w 5842000"/>
              <a:gd name="connsiteY12" fmla="*/ 64097 h 1869403"/>
              <a:gd name="connsiteX13" fmla="*/ 5019040 w 5842000"/>
              <a:gd name="connsiteY13" fmla="*/ 389217 h 1869403"/>
              <a:gd name="connsiteX14" fmla="*/ 5080000 w 5842000"/>
              <a:gd name="connsiteY14" fmla="*/ 795617 h 1869403"/>
              <a:gd name="connsiteX15" fmla="*/ 4846320 w 5842000"/>
              <a:gd name="connsiteY15" fmla="*/ 1130897 h 1869403"/>
              <a:gd name="connsiteX16" fmla="*/ 4622800 w 5842000"/>
              <a:gd name="connsiteY16" fmla="*/ 1384897 h 1869403"/>
              <a:gd name="connsiteX17" fmla="*/ 4551680 w 5842000"/>
              <a:gd name="connsiteY17" fmla="*/ 1598257 h 1869403"/>
              <a:gd name="connsiteX18" fmla="*/ 4632960 w 5842000"/>
              <a:gd name="connsiteY18" fmla="*/ 1791297 h 1869403"/>
              <a:gd name="connsiteX19" fmla="*/ 4958080 w 5842000"/>
              <a:gd name="connsiteY19" fmla="*/ 1852257 h 1869403"/>
              <a:gd name="connsiteX20" fmla="*/ 5374640 w 5842000"/>
              <a:gd name="connsiteY20" fmla="*/ 1496657 h 1869403"/>
              <a:gd name="connsiteX21" fmla="*/ 5842000 w 5842000"/>
              <a:gd name="connsiteY21" fmla="*/ 1080097 h 1869403"/>
              <a:gd name="connsiteX0" fmla="*/ 0 w 5842000"/>
              <a:gd name="connsiteY0" fmla="*/ 440017 h 1869403"/>
              <a:gd name="connsiteX1" fmla="*/ 335280 w 5842000"/>
              <a:gd name="connsiteY1" fmla="*/ 978497 h 1869403"/>
              <a:gd name="connsiteX2" fmla="*/ 619760 w 5842000"/>
              <a:gd name="connsiteY2" fmla="*/ 1222337 h 1869403"/>
              <a:gd name="connsiteX3" fmla="*/ 843280 w 5842000"/>
              <a:gd name="connsiteY3" fmla="*/ 1415377 h 1869403"/>
              <a:gd name="connsiteX4" fmla="*/ 1249680 w 5842000"/>
              <a:gd name="connsiteY4" fmla="*/ 1628737 h 1869403"/>
              <a:gd name="connsiteX5" fmla="*/ 1767840 w 5842000"/>
              <a:gd name="connsiteY5" fmla="*/ 1669377 h 1869403"/>
              <a:gd name="connsiteX6" fmla="*/ 2286000 w 5842000"/>
              <a:gd name="connsiteY6" fmla="*/ 1374737 h 1869403"/>
              <a:gd name="connsiteX7" fmla="*/ 2621280 w 5842000"/>
              <a:gd name="connsiteY7" fmla="*/ 1039457 h 1869403"/>
              <a:gd name="connsiteX8" fmla="*/ 2885440 w 5842000"/>
              <a:gd name="connsiteY8" fmla="*/ 724497 h 1869403"/>
              <a:gd name="connsiteX9" fmla="*/ 3190240 w 5842000"/>
              <a:gd name="connsiteY9" fmla="*/ 379057 h 1869403"/>
              <a:gd name="connsiteX10" fmla="*/ 3576320 w 5842000"/>
              <a:gd name="connsiteY10" fmla="*/ 114897 h 1869403"/>
              <a:gd name="connsiteX11" fmla="*/ 4094480 w 5842000"/>
              <a:gd name="connsiteY11" fmla="*/ 3137 h 1869403"/>
              <a:gd name="connsiteX12" fmla="*/ 4683760 w 5842000"/>
              <a:gd name="connsiteY12" fmla="*/ 64097 h 1869403"/>
              <a:gd name="connsiteX13" fmla="*/ 5019040 w 5842000"/>
              <a:gd name="connsiteY13" fmla="*/ 389217 h 1869403"/>
              <a:gd name="connsiteX14" fmla="*/ 5080000 w 5842000"/>
              <a:gd name="connsiteY14" fmla="*/ 795617 h 1869403"/>
              <a:gd name="connsiteX15" fmla="*/ 4846320 w 5842000"/>
              <a:gd name="connsiteY15" fmla="*/ 1130897 h 1869403"/>
              <a:gd name="connsiteX16" fmla="*/ 4622800 w 5842000"/>
              <a:gd name="connsiteY16" fmla="*/ 1384897 h 1869403"/>
              <a:gd name="connsiteX17" fmla="*/ 4551680 w 5842000"/>
              <a:gd name="connsiteY17" fmla="*/ 1598257 h 1869403"/>
              <a:gd name="connsiteX18" fmla="*/ 4632960 w 5842000"/>
              <a:gd name="connsiteY18" fmla="*/ 1791297 h 1869403"/>
              <a:gd name="connsiteX19" fmla="*/ 4958080 w 5842000"/>
              <a:gd name="connsiteY19" fmla="*/ 1852257 h 1869403"/>
              <a:gd name="connsiteX20" fmla="*/ 5374640 w 5842000"/>
              <a:gd name="connsiteY20" fmla="*/ 1496657 h 1869403"/>
              <a:gd name="connsiteX21" fmla="*/ 5842000 w 5842000"/>
              <a:gd name="connsiteY21" fmla="*/ 1080097 h 1869403"/>
              <a:gd name="connsiteX0" fmla="*/ 0 w 5842000"/>
              <a:gd name="connsiteY0" fmla="*/ 440017 h 1869403"/>
              <a:gd name="connsiteX1" fmla="*/ 396240 w 5842000"/>
              <a:gd name="connsiteY1" fmla="*/ 917537 h 1869403"/>
              <a:gd name="connsiteX2" fmla="*/ 619760 w 5842000"/>
              <a:gd name="connsiteY2" fmla="*/ 1222337 h 1869403"/>
              <a:gd name="connsiteX3" fmla="*/ 843280 w 5842000"/>
              <a:gd name="connsiteY3" fmla="*/ 1415377 h 1869403"/>
              <a:gd name="connsiteX4" fmla="*/ 1249680 w 5842000"/>
              <a:gd name="connsiteY4" fmla="*/ 1628737 h 1869403"/>
              <a:gd name="connsiteX5" fmla="*/ 1767840 w 5842000"/>
              <a:gd name="connsiteY5" fmla="*/ 1669377 h 1869403"/>
              <a:gd name="connsiteX6" fmla="*/ 2286000 w 5842000"/>
              <a:gd name="connsiteY6" fmla="*/ 1374737 h 1869403"/>
              <a:gd name="connsiteX7" fmla="*/ 2621280 w 5842000"/>
              <a:gd name="connsiteY7" fmla="*/ 1039457 h 1869403"/>
              <a:gd name="connsiteX8" fmla="*/ 2885440 w 5842000"/>
              <a:gd name="connsiteY8" fmla="*/ 724497 h 1869403"/>
              <a:gd name="connsiteX9" fmla="*/ 3190240 w 5842000"/>
              <a:gd name="connsiteY9" fmla="*/ 379057 h 1869403"/>
              <a:gd name="connsiteX10" fmla="*/ 3576320 w 5842000"/>
              <a:gd name="connsiteY10" fmla="*/ 114897 h 1869403"/>
              <a:gd name="connsiteX11" fmla="*/ 4094480 w 5842000"/>
              <a:gd name="connsiteY11" fmla="*/ 3137 h 1869403"/>
              <a:gd name="connsiteX12" fmla="*/ 4683760 w 5842000"/>
              <a:gd name="connsiteY12" fmla="*/ 64097 h 1869403"/>
              <a:gd name="connsiteX13" fmla="*/ 5019040 w 5842000"/>
              <a:gd name="connsiteY13" fmla="*/ 389217 h 1869403"/>
              <a:gd name="connsiteX14" fmla="*/ 5080000 w 5842000"/>
              <a:gd name="connsiteY14" fmla="*/ 795617 h 1869403"/>
              <a:gd name="connsiteX15" fmla="*/ 4846320 w 5842000"/>
              <a:gd name="connsiteY15" fmla="*/ 1130897 h 1869403"/>
              <a:gd name="connsiteX16" fmla="*/ 4622800 w 5842000"/>
              <a:gd name="connsiteY16" fmla="*/ 1384897 h 1869403"/>
              <a:gd name="connsiteX17" fmla="*/ 4551680 w 5842000"/>
              <a:gd name="connsiteY17" fmla="*/ 1598257 h 1869403"/>
              <a:gd name="connsiteX18" fmla="*/ 4632960 w 5842000"/>
              <a:gd name="connsiteY18" fmla="*/ 1791297 h 1869403"/>
              <a:gd name="connsiteX19" fmla="*/ 4958080 w 5842000"/>
              <a:gd name="connsiteY19" fmla="*/ 1852257 h 1869403"/>
              <a:gd name="connsiteX20" fmla="*/ 5374640 w 5842000"/>
              <a:gd name="connsiteY20" fmla="*/ 1496657 h 1869403"/>
              <a:gd name="connsiteX21" fmla="*/ 5842000 w 5842000"/>
              <a:gd name="connsiteY21" fmla="*/ 1080097 h 1869403"/>
              <a:gd name="connsiteX0" fmla="*/ 0 w 5811520"/>
              <a:gd name="connsiteY0" fmla="*/ 663537 h 1869403"/>
              <a:gd name="connsiteX1" fmla="*/ 365760 w 5811520"/>
              <a:gd name="connsiteY1" fmla="*/ 917537 h 1869403"/>
              <a:gd name="connsiteX2" fmla="*/ 589280 w 5811520"/>
              <a:gd name="connsiteY2" fmla="*/ 1222337 h 1869403"/>
              <a:gd name="connsiteX3" fmla="*/ 812800 w 5811520"/>
              <a:gd name="connsiteY3" fmla="*/ 1415377 h 1869403"/>
              <a:gd name="connsiteX4" fmla="*/ 1219200 w 5811520"/>
              <a:gd name="connsiteY4" fmla="*/ 1628737 h 1869403"/>
              <a:gd name="connsiteX5" fmla="*/ 1737360 w 5811520"/>
              <a:gd name="connsiteY5" fmla="*/ 1669377 h 1869403"/>
              <a:gd name="connsiteX6" fmla="*/ 2255520 w 5811520"/>
              <a:gd name="connsiteY6" fmla="*/ 1374737 h 1869403"/>
              <a:gd name="connsiteX7" fmla="*/ 2590800 w 5811520"/>
              <a:gd name="connsiteY7" fmla="*/ 1039457 h 1869403"/>
              <a:gd name="connsiteX8" fmla="*/ 2854960 w 5811520"/>
              <a:gd name="connsiteY8" fmla="*/ 724497 h 1869403"/>
              <a:gd name="connsiteX9" fmla="*/ 3159760 w 5811520"/>
              <a:gd name="connsiteY9" fmla="*/ 379057 h 1869403"/>
              <a:gd name="connsiteX10" fmla="*/ 3545840 w 5811520"/>
              <a:gd name="connsiteY10" fmla="*/ 114897 h 1869403"/>
              <a:gd name="connsiteX11" fmla="*/ 4064000 w 5811520"/>
              <a:gd name="connsiteY11" fmla="*/ 3137 h 1869403"/>
              <a:gd name="connsiteX12" fmla="*/ 4653280 w 5811520"/>
              <a:gd name="connsiteY12" fmla="*/ 64097 h 1869403"/>
              <a:gd name="connsiteX13" fmla="*/ 4988560 w 5811520"/>
              <a:gd name="connsiteY13" fmla="*/ 389217 h 1869403"/>
              <a:gd name="connsiteX14" fmla="*/ 5049520 w 5811520"/>
              <a:gd name="connsiteY14" fmla="*/ 795617 h 1869403"/>
              <a:gd name="connsiteX15" fmla="*/ 4815840 w 5811520"/>
              <a:gd name="connsiteY15" fmla="*/ 1130897 h 1869403"/>
              <a:gd name="connsiteX16" fmla="*/ 4592320 w 5811520"/>
              <a:gd name="connsiteY16" fmla="*/ 1384897 h 1869403"/>
              <a:gd name="connsiteX17" fmla="*/ 4521200 w 5811520"/>
              <a:gd name="connsiteY17" fmla="*/ 1598257 h 1869403"/>
              <a:gd name="connsiteX18" fmla="*/ 4602480 w 5811520"/>
              <a:gd name="connsiteY18" fmla="*/ 1791297 h 1869403"/>
              <a:gd name="connsiteX19" fmla="*/ 4927600 w 5811520"/>
              <a:gd name="connsiteY19" fmla="*/ 1852257 h 1869403"/>
              <a:gd name="connsiteX20" fmla="*/ 5344160 w 5811520"/>
              <a:gd name="connsiteY20" fmla="*/ 1496657 h 1869403"/>
              <a:gd name="connsiteX21" fmla="*/ 5811520 w 5811520"/>
              <a:gd name="connsiteY21" fmla="*/ 1080097 h 1869403"/>
              <a:gd name="connsiteX0" fmla="*/ 0 w 5984240"/>
              <a:gd name="connsiteY0" fmla="*/ 592417 h 1869403"/>
              <a:gd name="connsiteX1" fmla="*/ 538480 w 5984240"/>
              <a:gd name="connsiteY1" fmla="*/ 917537 h 1869403"/>
              <a:gd name="connsiteX2" fmla="*/ 762000 w 5984240"/>
              <a:gd name="connsiteY2" fmla="*/ 1222337 h 1869403"/>
              <a:gd name="connsiteX3" fmla="*/ 985520 w 5984240"/>
              <a:gd name="connsiteY3" fmla="*/ 1415377 h 1869403"/>
              <a:gd name="connsiteX4" fmla="*/ 1391920 w 5984240"/>
              <a:gd name="connsiteY4" fmla="*/ 1628737 h 1869403"/>
              <a:gd name="connsiteX5" fmla="*/ 1910080 w 5984240"/>
              <a:gd name="connsiteY5" fmla="*/ 1669377 h 1869403"/>
              <a:gd name="connsiteX6" fmla="*/ 2428240 w 5984240"/>
              <a:gd name="connsiteY6" fmla="*/ 1374737 h 1869403"/>
              <a:gd name="connsiteX7" fmla="*/ 2763520 w 5984240"/>
              <a:gd name="connsiteY7" fmla="*/ 1039457 h 1869403"/>
              <a:gd name="connsiteX8" fmla="*/ 3027680 w 5984240"/>
              <a:gd name="connsiteY8" fmla="*/ 724497 h 1869403"/>
              <a:gd name="connsiteX9" fmla="*/ 3332480 w 5984240"/>
              <a:gd name="connsiteY9" fmla="*/ 379057 h 1869403"/>
              <a:gd name="connsiteX10" fmla="*/ 3718560 w 5984240"/>
              <a:gd name="connsiteY10" fmla="*/ 114897 h 1869403"/>
              <a:gd name="connsiteX11" fmla="*/ 4236720 w 5984240"/>
              <a:gd name="connsiteY11" fmla="*/ 3137 h 1869403"/>
              <a:gd name="connsiteX12" fmla="*/ 4826000 w 5984240"/>
              <a:gd name="connsiteY12" fmla="*/ 64097 h 1869403"/>
              <a:gd name="connsiteX13" fmla="*/ 5161280 w 5984240"/>
              <a:gd name="connsiteY13" fmla="*/ 389217 h 1869403"/>
              <a:gd name="connsiteX14" fmla="*/ 5222240 w 5984240"/>
              <a:gd name="connsiteY14" fmla="*/ 795617 h 1869403"/>
              <a:gd name="connsiteX15" fmla="*/ 4988560 w 5984240"/>
              <a:gd name="connsiteY15" fmla="*/ 1130897 h 1869403"/>
              <a:gd name="connsiteX16" fmla="*/ 4765040 w 5984240"/>
              <a:gd name="connsiteY16" fmla="*/ 1384897 h 1869403"/>
              <a:gd name="connsiteX17" fmla="*/ 4693920 w 5984240"/>
              <a:gd name="connsiteY17" fmla="*/ 1598257 h 1869403"/>
              <a:gd name="connsiteX18" fmla="*/ 4775200 w 5984240"/>
              <a:gd name="connsiteY18" fmla="*/ 1791297 h 1869403"/>
              <a:gd name="connsiteX19" fmla="*/ 5100320 w 5984240"/>
              <a:gd name="connsiteY19" fmla="*/ 1852257 h 1869403"/>
              <a:gd name="connsiteX20" fmla="*/ 5516880 w 5984240"/>
              <a:gd name="connsiteY20" fmla="*/ 1496657 h 1869403"/>
              <a:gd name="connsiteX21" fmla="*/ 5984240 w 5984240"/>
              <a:gd name="connsiteY21" fmla="*/ 1080097 h 1869403"/>
              <a:gd name="connsiteX0" fmla="*/ 0 w 5984240"/>
              <a:gd name="connsiteY0" fmla="*/ 592417 h 1869403"/>
              <a:gd name="connsiteX1" fmla="*/ 497840 w 5984240"/>
              <a:gd name="connsiteY1" fmla="*/ 846417 h 1869403"/>
              <a:gd name="connsiteX2" fmla="*/ 762000 w 5984240"/>
              <a:gd name="connsiteY2" fmla="*/ 1222337 h 1869403"/>
              <a:gd name="connsiteX3" fmla="*/ 985520 w 5984240"/>
              <a:gd name="connsiteY3" fmla="*/ 1415377 h 1869403"/>
              <a:gd name="connsiteX4" fmla="*/ 1391920 w 5984240"/>
              <a:gd name="connsiteY4" fmla="*/ 1628737 h 1869403"/>
              <a:gd name="connsiteX5" fmla="*/ 1910080 w 5984240"/>
              <a:gd name="connsiteY5" fmla="*/ 1669377 h 1869403"/>
              <a:gd name="connsiteX6" fmla="*/ 2428240 w 5984240"/>
              <a:gd name="connsiteY6" fmla="*/ 1374737 h 1869403"/>
              <a:gd name="connsiteX7" fmla="*/ 2763520 w 5984240"/>
              <a:gd name="connsiteY7" fmla="*/ 1039457 h 1869403"/>
              <a:gd name="connsiteX8" fmla="*/ 3027680 w 5984240"/>
              <a:gd name="connsiteY8" fmla="*/ 724497 h 1869403"/>
              <a:gd name="connsiteX9" fmla="*/ 3332480 w 5984240"/>
              <a:gd name="connsiteY9" fmla="*/ 379057 h 1869403"/>
              <a:gd name="connsiteX10" fmla="*/ 3718560 w 5984240"/>
              <a:gd name="connsiteY10" fmla="*/ 114897 h 1869403"/>
              <a:gd name="connsiteX11" fmla="*/ 4236720 w 5984240"/>
              <a:gd name="connsiteY11" fmla="*/ 3137 h 1869403"/>
              <a:gd name="connsiteX12" fmla="*/ 4826000 w 5984240"/>
              <a:gd name="connsiteY12" fmla="*/ 64097 h 1869403"/>
              <a:gd name="connsiteX13" fmla="*/ 5161280 w 5984240"/>
              <a:gd name="connsiteY13" fmla="*/ 389217 h 1869403"/>
              <a:gd name="connsiteX14" fmla="*/ 5222240 w 5984240"/>
              <a:gd name="connsiteY14" fmla="*/ 795617 h 1869403"/>
              <a:gd name="connsiteX15" fmla="*/ 4988560 w 5984240"/>
              <a:gd name="connsiteY15" fmla="*/ 1130897 h 1869403"/>
              <a:gd name="connsiteX16" fmla="*/ 4765040 w 5984240"/>
              <a:gd name="connsiteY16" fmla="*/ 1384897 h 1869403"/>
              <a:gd name="connsiteX17" fmla="*/ 4693920 w 5984240"/>
              <a:gd name="connsiteY17" fmla="*/ 1598257 h 1869403"/>
              <a:gd name="connsiteX18" fmla="*/ 4775200 w 5984240"/>
              <a:gd name="connsiteY18" fmla="*/ 1791297 h 1869403"/>
              <a:gd name="connsiteX19" fmla="*/ 5100320 w 5984240"/>
              <a:gd name="connsiteY19" fmla="*/ 1852257 h 1869403"/>
              <a:gd name="connsiteX20" fmla="*/ 5516880 w 5984240"/>
              <a:gd name="connsiteY20" fmla="*/ 1496657 h 1869403"/>
              <a:gd name="connsiteX21" fmla="*/ 5984240 w 5984240"/>
              <a:gd name="connsiteY21" fmla="*/ 1080097 h 1869403"/>
              <a:gd name="connsiteX0" fmla="*/ 0 w 5984240"/>
              <a:gd name="connsiteY0" fmla="*/ 592417 h 1869403"/>
              <a:gd name="connsiteX1" fmla="*/ 497840 w 5984240"/>
              <a:gd name="connsiteY1" fmla="*/ 846417 h 1869403"/>
              <a:gd name="connsiteX2" fmla="*/ 762000 w 5984240"/>
              <a:gd name="connsiteY2" fmla="*/ 1222337 h 1869403"/>
              <a:gd name="connsiteX3" fmla="*/ 985520 w 5984240"/>
              <a:gd name="connsiteY3" fmla="*/ 1415377 h 1869403"/>
              <a:gd name="connsiteX4" fmla="*/ 1391920 w 5984240"/>
              <a:gd name="connsiteY4" fmla="*/ 1628737 h 1869403"/>
              <a:gd name="connsiteX5" fmla="*/ 1910080 w 5984240"/>
              <a:gd name="connsiteY5" fmla="*/ 1669377 h 1869403"/>
              <a:gd name="connsiteX6" fmla="*/ 2428240 w 5984240"/>
              <a:gd name="connsiteY6" fmla="*/ 1374737 h 1869403"/>
              <a:gd name="connsiteX7" fmla="*/ 2763520 w 5984240"/>
              <a:gd name="connsiteY7" fmla="*/ 1039457 h 1869403"/>
              <a:gd name="connsiteX8" fmla="*/ 3027680 w 5984240"/>
              <a:gd name="connsiteY8" fmla="*/ 724497 h 1869403"/>
              <a:gd name="connsiteX9" fmla="*/ 3332480 w 5984240"/>
              <a:gd name="connsiteY9" fmla="*/ 379057 h 1869403"/>
              <a:gd name="connsiteX10" fmla="*/ 3718560 w 5984240"/>
              <a:gd name="connsiteY10" fmla="*/ 114897 h 1869403"/>
              <a:gd name="connsiteX11" fmla="*/ 4236720 w 5984240"/>
              <a:gd name="connsiteY11" fmla="*/ 3137 h 1869403"/>
              <a:gd name="connsiteX12" fmla="*/ 4826000 w 5984240"/>
              <a:gd name="connsiteY12" fmla="*/ 64097 h 1869403"/>
              <a:gd name="connsiteX13" fmla="*/ 5161280 w 5984240"/>
              <a:gd name="connsiteY13" fmla="*/ 389217 h 1869403"/>
              <a:gd name="connsiteX14" fmla="*/ 5222240 w 5984240"/>
              <a:gd name="connsiteY14" fmla="*/ 795617 h 1869403"/>
              <a:gd name="connsiteX15" fmla="*/ 4988560 w 5984240"/>
              <a:gd name="connsiteY15" fmla="*/ 1130897 h 1869403"/>
              <a:gd name="connsiteX16" fmla="*/ 4765040 w 5984240"/>
              <a:gd name="connsiteY16" fmla="*/ 1384897 h 1869403"/>
              <a:gd name="connsiteX17" fmla="*/ 4693920 w 5984240"/>
              <a:gd name="connsiteY17" fmla="*/ 1598257 h 1869403"/>
              <a:gd name="connsiteX18" fmla="*/ 4775200 w 5984240"/>
              <a:gd name="connsiteY18" fmla="*/ 1791297 h 1869403"/>
              <a:gd name="connsiteX19" fmla="*/ 5100320 w 5984240"/>
              <a:gd name="connsiteY19" fmla="*/ 1852257 h 1869403"/>
              <a:gd name="connsiteX20" fmla="*/ 5516880 w 5984240"/>
              <a:gd name="connsiteY20" fmla="*/ 1496657 h 1869403"/>
              <a:gd name="connsiteX21" fmla="*/ 5984240 w 5984240"/>
              <a:gd name="connsiteY21" fmla="*/ 1080097 h 1869403"/>
              <a:gd name="connsiteX0" fmla="*/ 0 w 5984240"/>
              <a:gd name="connsiteY0" fmla="*/ 592417 h 1869403"/>
              <a:gd name="connsiteX1" fmla="*/ 497840 w 5984240"/>
              <a:gd name="connsiteY1" fmla="*/ 846417 h 1869403"/>
              <a:gd name="connsiteX2" fmla="*/ 762000 w 5984240"/>
              <a:gd name="connsiteY2" fmla="*/ 1222337 h 1869403"/>
              <a:gd name="connsiteX3" fmla="*/ 985520 w 5984240"/>
              <a:gd name="connsiteY3" fmla="*/ 1415377 h 1869403"/>
              <a:gd name="connsiteX4" fmla="*/ 1391920 w 5984240"/>
              <a:gd name="connsiteY4" fmla="*/ 1628737 h 1869403"/>
              <a:gd name="connsiteX5" fmla="*/ 1910080 w 5984240"/>
              <a:gd name="connsiteY5" fmla="*/ 1669377 h 1869403"/>
              <a:gd name="connsiteX6" fmla="*/ 2428240 w 5984240"/>
              <a:gd name="connsiteY6" fmla="*/ 1374737 h 1869403"/>
              <a:gd name="connsiteX7" fmla="*/ 2763520 w 5984240"/>
              <a:gd name="connsiteY7" fmla="*/ 1039457 h 1869403"/>
              <a:gd name="connsiteX8" fmla="*/ 3027680 w 5984240"/>
              <a:gd name="connsiteY8" fmla="*/ 724497 h 1869403"/>
              <a:gd name="connsiteX9" fmla="*/ 3332480 w 5984240"/>
              <a:gd name="connsiteY9" fmla="*/ 379057 h 1869403"/>
              <a:gd name="connsiteX10" fmla="*/ 3718560 w 5984240"/>
              <a:gd name="connsiteY10" fmla="*/ 114897 h 1869403"/>
              <a:gd name="connsiteX11" fmla="*/ 4236720 w 5984240"/>
              <a:gd name="connsiteY11" fmla="*/ 3137 h 1869403"/>
              <a:gd name="connsiteX12" fmla="*/ 4826000 w 5984240"/>
              <a:gd name="connsiteY12" fmla="*/ 64097 h 1869403"/>
              <a:gd name="connsiteX13" fmla="*/ 5161280 w 5984240"/>
              <a:gd name="connsiteY13" fmla="*/ 389217 h 1869403"/>
              <a:gd name="connsiteX14" fmla="*/ 5222240 w 5984240"/>
              <a:gd name="connsiteY14" fmla="*/ 795617 h 1869403"/>
              <a:gd name="connsiteX15" fmla="*/ 4988560 w 5984240"/>
              <a:gd name="connsiteY15" fmla="*/ 1130897 h 1869403"/>
              <a:gd name="connsiteX16" fmla="*/ 4765040 w 5984240"/>
              <a:gd name="connsiteY16" fmla="*/ 1384897 h 1869403"/>
              <a:gd name="connsiteX17" fmla="*/ 4693920 w 5984240"/>
              <a:gd name="connsiteY17" fmla="*/ 1598257 h 1869403"/>
              <a:gd name="connsiteX18" fmla="*/ 4775200 w 5984240"/>
              <a:gd name="connsiteY18" fmla="*/ 1791297 h 1869403"/>
              <a:gd name="connsiteX19" fmla="*/ 5100320 w 5984240"/>
              <a:gd name="connsiteY19" fmla="*/ 1852257 h 1869403"/>
              <a:gd name="connsiteX20" fmla="*/ 5516880 w 5984240"/>
              <a:gd name="connsiteY20" fmla="*/ 1496657 h 1869403"/>
              <a:gd name="connsiteX21" fmla="*/ 5984240 w 5984240"/>
              <a:gd name="connsiteY21" fmla="*/ 1080097 h 1869403"/>
              <a:gd name="connsiteX0" fmla="*/ 0 w 5984240"/>
              <a:gd name="connsiteY0" fmla="*/ 593636 h 1870622"/>
              <a:gd name="connsiteX1" fmla="*/ 497840 w 5984240"/>
              <a:gd name="connsiteY1" fmla="*/ 847636 h 1870622"/>
              <a:gd name="connsiteX2" fmla="*/ 762000 w 5984240"/>
              <a:gd name="connsiteY2" fmla="*/ 1223556 h 1870622"/>
              <a:gd name="connsiteX3" fmla="*/ 985520 w 5984240"/>
              <a:gd name="connsiteY3" fmla="*/ 1416596 h 1870622"/>
              <a:gd name="connsiteX4" fmla="*/ 1391920 w 5984240"/>
              <a:gd name="connsiteY4" fmla="*/ 1629956 h 1870622"/>
              <a:gd name="connsiteX5" fmla="*/ 1910080 w 5984240"/>
              <a:gd name="connsiteY5" fmla="*/ 1670596 h 1870622"/>
              <a:gd name="connsiteX6" fmla="*/ 2428240 w 5984240"/>
              <a:gd name="connsiteY6" fmla="*/ 1375956 h 1870622"/>
              <a:gd name="connsiteX7" fmla="*/ 2763520 w 5984240"/>
              <a:gd name="connsiteY7" fmla="*/ 1040676 h 1870622"/>
              <a:gd name="connsiteX8" fmla="*/ 3027680 w 5984240"/>
              <a:gd name="connsiteY8" fmla="*/ 725716 h 1870622"/>
              <a:gd name="connsiteX9" fmla="*/ 3332480 w 5984240"/>
              <a:gd name="connsiteY9" fmla="*/ 380276 h 1870622"/>
              <a:gd name="connsiteX10" fmla="*/ 3718560 w 5984240"/>
              <a:gd name="connsiteY10" fmla="*/ 116116 h 1870622"/>
              <a:gd name="connsiteX11" fmla="*/ 4236720 w 5984240"/>
              <a:gd name="connsiteY11" fmla="*/ 4356 h 1870622"/>
              <a:gd name="connsiteX12" fmla="*/ 4826000 w 5984240"/>
              <a:gd name="connsiteY12" fmla="*/ 65316 h 1870622"/>
              <a:gd name="connsiteX13" fmla="*/ 5293360 w 5984240"/>
              <a:gd name="connsiteY13" fmla="*/ 441236 h 1870622"/>
              <a:gd name="connsiteX14" fmla="*/ 5222240 w 5984240"/>
              <a:gd name="connsiteY14" fmla="*/ 796836 h 1870622"/>
              <a:gd name="connsiteX15" fmla="*/ 4988560 w 5984240"/>
              <a:gd name="connsiteY15" fmla="*/ 1132116 h 1870622"/>
              <a:gd name="connsiteX16" fmla="*/ 4765040 w 5984240"/>
              <a:gd name="connsiteY16" fmla="*/ 1386116 h 1870622"/>
              <a:gd name="connsiteX17" fmla="*/ 4693920 w 5984240"/>
              <a:gd name="connsiteY17" fmla="*/ 1599476 h 1870622"/>
              <a:gd name="connsiteX18" fmla="*/ 4775200 w 5984240"/>
              <a:gd name="connsiteY18" fmla="*/ 1792516 h 1870622"/>
              <a:gd name="connsiteX19" fmla="*/ 5100320 w 5984240"/>
              <a:gd name="connsiteY19" fmla="*/ 1853476 h 1870622"/>
              <a:gd name="connsiteX20" fmla="*/ 5516880 w 5984240"/>
              <a:gd name="connsiteY20" fmla="*/ 1497876 h 1870622"/>
              <a:gd name="connsiteX21" fmla="*/ 5984240 w 5984240"/>
              <a:gd name="connsiteY21" fmla="*/ 1081316 h 1870622"/>
              <a:gd name="connsiteX0" fmla="*/ 0 w 5984240"/>
              <a:gd name="connsiteY0" fmla="*/ 593636 h 1870622"/>
              <a:gd name="connsiteX1" fmla="*/ 497840 w 5984240"/>
              <a:gd name="connsiteY1" fmla="*/ 847636 h 1870622"/>
              <a:gd name="connsiteX2" fmla="*/ 762000 w 5984240"/>
              <a:gd name="connsiteY2" fmla="*/ 1223556 h 1870622"/>
              <a:gd name="connsiteX3" fmla="*/ 985520 w 5984240"/>
              <a:gd name="connsiteY3" fmla="*/ 1416596 h 1870622"/>
              <a:gd name="connsiteX4" fmla="*/ 1391920 w 5984240"/>
              <a:gd name="connsiteY4" fmla="*/ 1629956 h 1870622"/>
              <a:gd name="connsiteX5" fmla="*/ 1910080 w 5984240"/>
              <a:gd name="connsiteY5" fmla="*/ 1670596 h 1870622"/>
              <a:gd name="connsiteX6" fmla="*/ 2428240 w 5984240"/>
              <a:gd name="connsiteY6" fmla="*/ 1375956 h 1870622"/>
              <a:gd name="connsiteX7" fmla="*/ 2763520 w 5984240"/>
              <a:gd name="connsiteY7" fmla="*/ 1040676 h 1870622"/>
              <a:gd name="connsiteX8" fmla="*/ 3027680 w 5984240"/>
              <a:gd name="connsiteY8" fmla="*/ 725716 h 1870622"/>
              <a:gd name="connsiteX9" fmla="*/ 3332480 w 5984240"/>
              <a:gd name="connsiteY9" fmla="*/ 380276 h 1870622"/>
              <a:gd name="connsiteX10" fmla="*/ 3718560 w 5984240"/>
              <a:gd name="connsiteY10" fmla="*/ 116116 h 1870622"/>
              <a:gd name="connsiteX11" fmla="*/ 4236720 w 5984240"/>
              <a:gd name="connsiteY11" fmla="*/ 4356 h 1870622"/>
              <a:gd name="connsiteX12" fmla="*/ 4826000 w 5984240"/>
              <a:gd name="connsiteY12" fmla="*/ 65316 h 1870622"/>
              <a:gd name="connsiteX13" fmla="*/ 5293360 w 5984240"/>
              <a:gd name="connsiteY13" fmla="*/ 441236 h 1870622"/>
              <a:gd name="connsiteX14" fmla="*/ 5293360 w 5984240"/>
              <a:gd name="connsiteY14" fmla="*/ 939076 h 1870622"/>
              <a:gd name="connsiteX15" fmla="*/ 4988560 w 5984240"/>
              <a:gd name="connsiteY15" fmla="*/ 1132116 h 1870622"/>
              <a:gd name="connsiteX16" fmla="*/ 4765040 w 5984240"/>
              <a:gd name="connsiteY16" fmla="*/ 1386116 h 1870622"/>
              <a:gd name="connsiteX17" fmla="*/ 4693920 w 5984240"/>
              <a:gd name="connsiteY17" fmla="*/ 1599476 h 1870622"/>
              <a:gd name="connsiteX18" fmla="*/ 4775200 w 5984240"/>
              <a:gd name="connsiteY18" fmla="*/ 1792516 h 1870622"/>
              <a:gd name="connsiteX19" fmla="*/ 5100320 w 5984240"/>
              <a:gd name="connsiteY19" fmla="*/ 1853476 h 1870622"/>
              <a:gd name="connsiteX20" fmla="*/ 5516880 w 5984240"/>
              <a:gd name="connsiteY20" fmla="*/ 1497876 h 1870622"/>
              <a:gd name="connsiteX21" fmla="*/ 5984240 w 5984240"/>
              <a:gd name="connsiteY21" fmla="*/ 1081316 h 1870622"/>
              <a:gd name="connsiteX0" fmla="*/ 0 w 5984240"/>
              <a:gd name="connsiteY0" fmla="*/ 593636 h 1870622"/>
              <a:gd name="connsiteX1" fmla="*/ 497840 w 5984240"/>
              <a:gd name="connsiteY1" fmla="*/ 847636 h 1870622"/>
              <a:gd name="connsiteX2" fmla="*/ 762000 w 5984240"/>
              <a:gd name="connsiteY2" fmla="*/ 1223556 h 1870622"/>
              <a:gd name="connsiteX3" fmla="*/ 985520 w 5984240"/>
              <a:gd name="connsiteY3" fmla="*/ 1416596 h 1870622"/>
              <a:gd name="connsiteX4" fmla="*/ 1391920 w 5984240"/>
              <a:gd name="connsiteY4" fmla="*/ 1629956 h 1870622"/>
              <a:gd name="connsiteX5" fmla="*/ 1910080 w 5984240"/>
              <a:gd name="connsiteY5" fmla="*/ 1670596 h 1870622"/>
              <a:gd name="connsiteX6" fmla="*/ 2428240 w 5984240"/>
              <a:gd name="connsiteY6" fmla="*/ 1375956 h 1870622"/>
              <a:gd name="connsiteX7" fmla="*/ 2763520 w 5984240"/>
              <a:gd name="connsiteY7" fmla="*/ 1040676 h 1870622"/>
              <a:gd name="connsiteX8" fmla="*/ 3027680 w 5984240"/>
              <a:gd name="connsiteY8" fmla="*/ 725716 h 1870622"/>
              <a:gd name="connsiteX9" fmla="*/ 3332480 w 5984240"/>
              <a:gd name="connsiteY9" fmla="*/ 380276 h 1870622"/>
              <a:gd name="connsiteX10" fmla="*/ 3718560 w 5984240"/>
              <a:gd name="connsiteY10" fmla="*/ 116116 h 1870622"/>
              <a:gd name="connsiteX11" fmla="*/ 4236720 w 5984240"/>
              <a:gd name="connsiteY11" fmla="*/ 4356 h 1870622"/>
              <a:gd name="connsiteX12" fmla="*/ 4826000 w 5984240"/>
              <a:gd name="connsiteY12" fmla="*/ 65316 h 1870622"/>
              <a:gd name="connsiteX13" fmla="*/ 5293360 w 5984240"/>
              <a:gd name="connsiteY13" fmla="*/ 441236 h 1870622"/>
              <a:gd name="connsiteX14" fmla="*/ 5293360 w 5984240"/>
              <a:gd name="connsiteY14" fmla="*/ 939076 h 1870622"/>
              <a:gd name="connsiteX15" fmla="*/ 5120640 w 5984240"/>
              <a:gd name="connsiteY15" fmla="*/ 1345476 h 1870622"/>
              <a:gd name="connsiteX16" fmla="*/ 4765040 w 5984240"/>
              <a:gd name="connsiteY16" fmla="*/ 1386116 h 1870622"/>
              <a:gd name="connsiteX17" fmla="*/ 4693920 w 5984240"/>
              <a:gd name="connsiteY17" fmla="*/ 1599476 h 1870622"/>
              <a:gd name="connsiteX18" fmla="*/ 4775200 w 5984240"/>
              <a:gd name="connsiteY18" fmla="*/ 1792516 h 1870622"/>
              <a:gd name="connsiteX19" fmla="*/ 5100320 w 5984240"/>
              <a:gd name="connsiteY19" fmla="*/ 1853476 h 1870622"/>
              <a:gd name="connsiteX20" fmla="*/ 5516880 w 5984240"/>
              <a:gd name="connsiteY20" fmla="*/ 1497876 h 1870622"/>
              <a:gd name="connsiteX21" fmla="*/ 5984240 w 5984240"/>
              <a:gd name="connsiteY21" fmla="*/ 1081316 h 1870622"/>
              <a:gd name="connsiteX0" fmla="*/ 0 w 5984240"/>
              <a:gd name="connsiteY0" fmla="*/ 596086 h 1873072"/>
              <a:gd name="connsiteX1" fmla="*/ 497840 w 5984240"/>
              <a:gd name="connsiteY1" fmla="*/ 850086 h 1873072"/>
              <a:gd name="connsiteX2" fmla="*/ 762000 w 5984240"/>
              <a:gd name="connsiteY2" fmla="*/ 1226006 h 1873072"/>
              <a:gd name="connsiteX3" fmla="*/ 985520 w 5984240"/>
              <a:gd name="connsiteY3" fmla="*/ 1419046 h 1873072"/>
              <a:gd name="connsiteX4" fmla="*/ 1391920 w 5984240"/>
              <a:gd name="connsiteY4" fmla="*/ 1632406 h 1873072"/>
              <a:gd name="connsiteX5" fmla="*/ 1910080 w 5984240"/>
              <a:gd name="connsiteY5" fmla="*/ 1673046 h 1873072"/>
              <a:gd name="connsiteX6" fmla="*/ 2428240 w 5984240"/>
              <a:gd name="connsiteY6" fmla="*/ 1378406 h 1873072"/>
              <a:gd name="connsiteX7" fmla="*/ 2763520 w 5984240"/>
              <a:gd name="connsiteY7" fmla="*/ 1043126 h 1873072"/>
              <a:gd name="connsiteX8" fmla="*/ 3027680 w 5984240"/>
              <a:gd name="connsiteY8" fmla="*/ 728166 h 1873072"/>
              <a:gd name="connsiteX9" fmla="*/ 3332480 w 5984240"/>
              <a:gd name="connsiteY9" fmla="*/ 382726 h 1873072"/>
              <a:gd name="connsiteX10" fmla="*/ 3718560 w 5984240"/>
              <a:gd name="connsiteY10" fmla="*/ 118566 h 1873072"/>
              <a:gd name="connsiteX11" fmla="*/ 4236720 w 5984240"/>
              <a:gd name="connsiteY11" fmla="*/ 6806 h 1873072"/>
              <a:gd name="connsiteX12" fmla="*/ 4826000 w 5984240"/>
              <a:gd name="connsiteY12" fmla="*/ 67766 h 1873072"/>
              <a:gd name="connsiteX13" fmla="*/ 5435600 w 5984240"/>
              <a:gd name="connsiteY13" fmla="*/ 514806 h 1873072"/>
              <a:gd name="connsiteX14" fmla="*/ 5293360 w 5984240"/>
              <a:gd name="connsiteY14" fmla="*/ 941526 h 1873072"/>
              <a:gd name="connsiteX15" fmla="*/ 5120640 w 5984240"/>
              <a:gd name="connsiteY15" fmla="*/ 1347926 h 1873072"/>
              <a:gd name="connsiteX16" fmla="*/ 4765040 w 5984240"/>
              <a:gd name="connsiteY16" fmla="*/ 1388566 h 1873072"/>
              <a:gd name="connsiteX17" fmla="*/ 4693920 w 5984240"/>
              <a:gd name="connsiteY17" fmla="*/ 1601926 h 1873072"/>
              <a:gd name="connsiteX18" fmla="*/ 4775200 w 5984240"/>
              <a:gd name="connsiteY18" fmla="*/ 1794966 h 1873072"/>
              <a:gd name="connsiteX19" fmla="*/ 5100320 w 5984240"/>
              <a:gd name="connsiteY19" fmla="*/ 1855926 h 1873072"/>
              <a:gd name="connsiteX20" fmla="*/ 5516880 w 5984240"/>
              <a:gd name="connsiteY20" fmla="*/ 1500326 h 1873072"/>
              <a:gd name="connsiteX21" fmla="*/ 5984240 w 5984240"/>
              <a:gd name="connsiteY21" fmla="*/ 1083766 h 1873072"/>
              <a:gd name="connsiteX0" fmla="*/ 0 w 5984240"/>
              <a:gd name="connsiteY0" fmla="*/ 596086 h 1873072"/>
              <a:gd name="connsiteX1" fmla="*/ 497840 w 5984240"/>
              <a:gd name="connsiteY1" fmla="*/ 850086 h 1873072"/>
              <a:gd name="connsiteX2" fmla="*/ 762000 w 5984240"/>
              <a:gd name="connsiteY2" fmla="*/ 1226006 h 1873072"/>
              <a:gd name="connsiteX3" fmla="*/ 985520 w 5984240"/>
              <a:gd name="connsiteY3" fmla="*/ 1419046 h 1873072"/>
              <a:gd name="connsiteX4" fmla="*/ 1391920 w 5984240"/>
              <a:gd name="connsiteY4" fmla="*/ 1632406 h 1873072"/>
              <a:gd name="connsiteX5" fmla="*/ 1910080 w 5984240"/>
              <a:gd name="connsiteY5" fmla="*/ 1673046 h 1873072"/>
              <a:gd name="connsiteX6" fmla="*/ 2428240 w 5984240"/>
              <a:gd name="connsiteY6" fmla="*/ 1378406 h 1873072"/>
              <a:gd name="connsiteX7" fmla="*/ 2763520 w 5984240"/>
              <a:gd name="connsiteY7" fmla="*/ 1043126 h 1873072"/>
              <a:gd name="connsiteX8" fmla="*/ 3027680 w 5984240"/>
              <a:gd name="connsiteY8" fmla="*/ 728166 h 1873072"/>
              <a:gd name="connsiteX9" fmla="*/ 3332480 w 5984240"/>
              <a:gd name="connsiteY9" fmla="*/ 382726 h 1873072"/>
              <a:gd name="connsiteX10" fmla="*/ 3718560 w 5984240"/>
              <a:gd name="connsiteY10" fmla="*/ 118566 h 1873072"/>
              <a:gd name="connsiteX11" fmla="*/ 4236720 w 5984240"/>
              <a:gd name="connsiteY11" fmla="*/ 6806 h 1873072"/>
              <a:gd name="connsiteX12" fmla="*/ 4826000 w 5984240"/>
              <a:gd name="connsiteY12" fmla="*/ 67766 h 1873072"/>
              <a:gd name="connsiteX13" fmla="*/ 5435600 w 5984240"/>
              <a:gd name="connsiteY13" fmla="*/ 514806 h 1873072"/>
              <a:gd name="connsiteX14" fmla="*/ 5374640 w 5984240"/>
              <a:gd name="connsiteY14" fmla="*/ 1063446 h 1873072"/>
              <a:gd name="connsiteX15" fmla="*/ 5120640 w 5984240"/>
              <a:gd name="connsiteY15" fmla="*/ 1347926 h 1873072"/>
              <a:gd name="connsiteX16" fmla="*/ 4765040 w 5984240"/>
              <a:gd name="connsiteY16" fmla="*/ 1388566 h 1873072"/>
              <a:gd name="connsiteX17" fmla="*/ 4693920 w 5984240"/>
              <a:gd name="connsiteY17" fmla="*/ 1601926 h 1873072"/>
              <a:gd name="connsiteX18" fmla="*/ 4775200 w 5984240"/>
              <a:gd name="connsiteY18" fmla="*/ 1794966 h 1873072"/>
              <a:gd name="connsiteX19" fmla="*/ 5100320 w 5984240"/>
              <a:gd name="connsiteY19" fmla="*/ 1855926 h 1873072"/>
              <a:gd name="connsiteX20" fmla="*/ 5516880 w 5984240"/>
              <a:gd name="connsiteY20" fmla="*/ 1500326 h 1873072"/>
              <a:gd name="connsiteX21" fmla="*/ 5984240 w 5984240"/>
              <a:gd name="connsiteY21" fmla="*/ 1083766 h 1873072"/>
              <a:gd name="connsiteX0" fmla="*/ 0 w 5984240"/>
              <a:gd name="connsiteY0" fmla="*/ 597835 h 1874821"/>
              <a:gd name="connsiteX1" fmla="*/ 497840 w 5984240"/>
              <a:gd name="connsiteY1" fmla="*/ 851835 h 1874821"/>
              <a:gd name="connsiteX2" fmla="*/ 762000 w 5984240"/>
              <a:gd name="connsiteY2" fmla="*/ 1227755 h 1874821"/>
              <a:gd name="connsiteX3" fmla="*/ 985520 w 5984240"/>
              <a:gd name="connsiteY3" fmla="*/ 1420795 h 1874821"/>
              <a:gd name="connsiteX4" fmla="*/ 1391920 w 5984240"/>
              <a:gd name="connsiteY4" fmla="*/ 1634155 h 1874821"/>
              <a:gd name="connsiteX5" fmla="*/ 1910080 w 5984240"/>
              <a:gd name="connsiteY5" fmla="*/ 1674795 h 1874821"/>
              <a:gd name="connsiteX6" fmla="*/ 2428240 w 5984240"/>
              <a:gd name="connsiteY6" fmla="*/ 1380155 h 1874821"/>
              <a:gd name="connsiteX7" fmla="*/ 2763520 w 5984240"/>
              <a:gd name="connsiteY7" fmla="*/ 1044875 h 1874821"/>
              <a:gd name="connsiteX8" fmla="*/ 3027680 w 5984240"/>
              <a:gd name="connsiteY8" fmla="*/ 729915 h 1874821"/>
              <a:gd name="connsiteX9" fmla="*/ 3332480 w 5984240"/>
              <a:gd name="connsiteY9" fmla="*/ 384475 h 1874821"/>
              <a:gd name="connsiteX10" fmla="*/ 3718560 w 5984240"/>
              <a:gd name="connsiteY10" fmla="*/ 120315 h 1874821"/>
              <a:gd name="connsiteX11" fmla="*/ 4236720 w 5984240"/>
              <a:gd name="connsiteY11" fmla="*/ 8555 h 1874821"/>
              <a:gd name="connsiteX12" fmla="*/ 4826000 w 5984240"/>
              <a:gd name="connsiteY12" fmla="*/ 69515 h 1874821"/>
              <a:gd name="connsiteX13" fmla="*/ 5496560 w 5984240"/>
              <a:gd name="connsiteY13" fmla="*/ 557195 h 1874821"/>
              <a:gd name="connsiteX14" fmla="*/ 5374640 w 5984240"/>
              <a:gd name="connsiteY14" fmla="*/ 1065195 h 1874821"/>
              <a:gd name="connsiteX15" fmla="*/ 5120640 w 5984240"/>
              <a:gd name="connsiteY15" fmla="*/ 1349675 h 1874821"/>
              <a:gd name="connsiteX16" fmla="*/ 4765040 w 5984240"/>
              <a:gd name="connsiteY16" fmla="*/ 1390315 h 1874821"/>
              <a:gd name="connsiteX17" fmla="*/ 4693920 w 5984240"/>
              <a:gd name="connsiteY17" fmla="*/ 1603675 h 1874821"/>
              <a:gd name="connsiteX18" fmla="*/ 4775200 w 5984240"/>
              <a:gd name="connsiteY18" fmla="*/ 1796715 h 1874821"/>
              <a:gd name="connsiteX19" fmla="*/ 5100320 w 5984240"/>
              <a:gd name="connsiteY19" fmla="*/ 1857675 h 1874821"/>
              <a:gd name="connsiteX20" fmla="*/ 5516880 w 5984240"/>
              <a:gd name="connsiteY20" fmla="*/ 1502075 h 1874821"/>
              <a:gd name="connsiteX21" fmla="*/ 5984240 w 5984240"/>
              <a:gd name="connsiteY21" fmla="*/ 1085515 h 1874821"/>
              <a:gd name="connsiteX0" fmla="*/ 0 w 5984240"/>
              <a:gd name="connsiteY0" fmla="*/ 597835 h 1874821"/>
              <a:gd name="connsiteX1" fmla="*/ 497840 w 5984240"/>
              <a:gd name="connsiteY1" fmla="*/ 851835 h 1874821"/>
              <a:gd name="connsiteX2" fmla="*/ 762000 w 5984240"/>
              <a:gd name="connsiteY2" fmla="*/ 1227755 h 1874821"/>
              <a:gd name="connsiteX3" fmla="*/ 985520 w 5984240"/>
              <a:gd name="connsiteY3" fmla="*/ 1420795 h 1874821"/>
              <a:gd name="connsiteX4" fmla="*/ 1391920 w 5984240"/>
              <a:gd name="connsiteY4" fmla="*/ 1634155 h 1874821"/>
              <a:gd name="connsiteX5" fmla="*/ 1910080 w 5984240"/>
              <a:gd name="connsiteY5" fmla="*/ 1674795 h 1874821"/>
              <a:gd name="connsiteX6" fmla="*/ 2428240 w 5984240"/>
              <a:gd name="connsiteY6" fmla="*/ 1380155 h 1874821"/>
              <a:gd name="connsiteX7" fmla="*/ 2763520 w 5984240"/>
              <a:gd name="connsiteY7" fmla="*/ 1044875 h 1874821"/>
              <a:gd name="connsiteX8" fmla="*/ 3027680 w 5984240"/>
              <a:gd name="connsiteY8" fmla="*/ 729915 h 1874821"/>
              <a:gd name="connsiteX9" fmla="*/ 3332480 w 5984240"/>
              <a:gd name="connsiteY9" fmla="*/ 384475 h 1874821"/>
              <a:gd name="connsiteX10" fmla="*/ 3718560 w 5984240"/>
              <a:gd name="connsiteY10" fmla="*/ 120315 h 1874821"/>
              <a:gd name="connsiteX11" fmla="*/ 4236720 w 5984240"/>
              <a:gd name="connsiteY11" fmla="*/ 8555 h 1874821"/>
              <a:gd name="connsiteX12" fmla="*/ 4826000 w 5984240"/>
              <a:gd name="connsiteY12" fmla="*/ 69515 h 1874821"/>
              <a:gd name="connsiteX13" fmla="*/ 5496560 w 5984240"/>
              <a:gd name="connsiteY13" fmla="*/ 557195 h 1874821"/>
              <a:gd name="connsiteX14" fmla="*/ 5445760 w 5984240"/>
              <a:gd name="connsiteY14" fmla="*/ 1126155 h 1874821"/>
              <a:gd name="connsiteX15" fmla="*/ 5120640 w 5984240"/>
              <a:gd name="connsiteY15" fmla="*/ 1349675 h 1874821"/>
              <a:gd name="connsiteX16" fmla="*/ 4765040 w 5984240"/>
              <a:gd name="connsiteY16" fmla="*/ 1390315 h 1874821"/>
              <a:gd name="connsiteX17" fmla="*/ 4693920 w 5984240"/>
              <a:gd name="connsiteY17" fmla="*/ 1603675 h 1874821"/>
              <a:gd name="connsiteX18" fmla="*/ 4775200 w 5984240"/>
              <a:gd name="connsiteY18" fmla="*/ 1796715 h 1874821"/>
              <a:gd name="connsiteX19" fmla="*/ 5100320 w 5984240"/>
              <a:gd name="connsiteY19" fmla="*/ 1857675 h 1874821"/>
              <a:gd name="connsiteX20" fmla="*/ 5516880 w 5984240"/>
              <a:gd name="connsiteY20" fmla="*/ 1502075 h 1874821"/>
              <a:gd name="connsiteX21" fmla="*/ 5984240 w 5984240"/>
              <a:gd name="connsiteY21" fmla="*/ 1085515 h 1874821"/>
              <a:gd name="connsiteX0" fmla="*/ 0 w 6197600"/>
              <a:gd name="connsiteY0" fmla="*/ 597835 h 2721275"/>
              <a:gd name="connsiteX1" fmla="*/ 497840 w 6197600"/>
              <a:gd name="connsiteY1" fmla="*/ 851835 h 2721275"/>
              <a:gd name="connsiteX2" fmla="*/ 762000 w 6197600"/>
              <a:gd name="connsiteY2" fmla="*/ 1227755 h 2721275"/>
              <a:gd name="connsiteX3" fmla="*/ 985520 w 6197600"/>
              <a:gd name="connsiteY3" fmla="*/ 1420795 h 2721275"/>
              <a:gd name="connsiteX4" fmla="*/ 1391920 w 6197600"/>
              <a:gd name="connsiteY4" fmla="*/ 1634155 h 2721275"/>
              <a:gd name="connsiteX5" fmla="*/ 1910080 w 6197600"/>
              <a:gd name="connsiteY5" fmla="*/ 1674795 h 2721275"/>
              <a:gd name="connsiteX6" fmla="*/ 2428240 w 6197600"/>
              <a:gd name="connsiteY6" fmla="*/ 1380155 h 2721275"/>
              <a:gd name="connsiteX7" fmla="*/ 2763520 w 6197600"/>
              <a:gd name="connsiteY7" fmla="*/ 1044875 h 2721275"/>
              <a:gd name="connsiteX8" fmla="*/ 3027680 w 6197600"/>
              <a:gd name="connsiteY8" fmla="*/ 729915 h 2721275"/>
              <a:gd name="connsiteX9" fmla="*/ 3332480 w 6197600"/>
              <a:gd name="connsiteY9" fmla="*/ 384475 h 2721275"/>
              <a:gd name="connsiteX10" fmla="*/ 3718560 w 6197600"/>
              <a:gd name="connsiteY10" fmla="*/ 120315 h 2721275"/>
              <a:gd name="connsiteX11" fmla="*/ 4236720 w 6197600"/>
              <a:gd name="connsiteY11" fmla="*/ 8555 h 2721275"/>
              <a:gd name="connsiteX12" fmla="*/ 4826000 w 6197600"/>
              <a:gd name="connsiteY12" fmla="*/ 69515 h 2721275"/>
              <a:gd name="connsiteX13" fmla="*/ 5496560 w 6197600"/>
              <a:gd name="connsiteY13" fmla="*/ 557195 h 2721275"/>
              <a:gd name="connsiteX14" fmla="*/ 5445760 w 6197600"/>
              <a:gd name="connsiteY14" fmla="*/ 1126155 h 2721275"/>
              <a:gd name="connsiteX15" fmla="*/ 5120640 w 6197600"/>
              <a:gd name="connsiteY15" fmla="*/ 1349675 h 2721275"/>
              <a:gd name="connsiteX16" fmla="*/ 4765040 w 6197600"/>
              <a:gd name="connsiteY16" fmla="*/ 1390315 h 2721275"/>
              <a:gd name="connsiteX17" fmla="*/ 4693920 w 6197600"/>
              <a:gd name="connsiteY17" fmla="*/ 1603675 h 2721275"/>
              <a:gd name="connsiteX18" fmla="*/ 4775200 w 6197600"/>
              <a:gd name="connsiteY18" fmla="*/ 1796715 h 2721275"/>
              <a:gd name="connsiteX19" fmla="*/ 5100320 w 6197600"/>
              <a:gd name="connsiteY19" fmla="*/ 1857675 h 2721275"/>
              <a:gd name="connsiteX20" fmla="*/ 5516880 w 6197600"/>
              <a:gd name="connsiteY20" fmla="*/ 1502075 h 2721275"/>
              <a:gd name="connsiteX21" fmla="*/ 6197600 w 6197600"/>
              <a:gd name="connsiteY21" fmla="*/ 2721275 h 2721275"/>
              <a:gd name="connsiteX0" fmla="*/ 0 w 6197600"/>
              <a:gd name="connsiteY0" fmla="*/ 597835 h 2721275"/>
              <a:gd name="connsiteX1" fmla="*/ 497840 w 6197600"/>
              <a:gd name="connsiteY1" fmla="*/ 851835 h 2721275"/>
              <a:gd name="connsiteX2" fmla="*/ 762000 w 6197600"/>
              <a:gd name="connsiteY2" fmla="*/ 1227755 h 2721275"/>
              <a:gd name="connsiteX3" fmla="*/ 985520 w 6197600"/>
              <a:gd name="connsiteY3" fmla="*/ 1420795 h 2721275"/>
              <a:gd name="connsiteX4" fmla="*/ 1391920 w 6197600"/>
              <a:gd name="connsiteY4" fmla="*/ 1634155 h 2721275"/>
              <a:gd name="connsiteX5" fmla="*/ 1910080 w 6197600"/>
              <a:gd name="connsiteY5" fmla="*/ 1674795 h 2721275"/>
              <a:gd name="connsiteX6" fmla="*/ 2428240 w 6197600"/>
              <a:gd name="connsiteY6" fmla="*/ 1380155 h 2721275"/>
              <a:gd name="connsiteX7" fmla="*/ 2763520 w 6197600"/>
              <a:gd name="connsiteY7" fmla="*/ 1044875 h 2721275"/>
              <a:gd name="connsiteX8" fmla="*/ 3027680 w 6197600"/>
              <a:gd name="connsiteY8" fmla="*/ 729915 h 2721275"/>
              <a:gd name="connsiteX9" fmla="*/ 3332480 w 6197600"/>
              <a:gd name="connsiteY9" fmla="*/ 384475 h 2721275"/>
              <a:gd name="connsiteX10" fmla="*/ 3718560 w 6197600"/>
              <a:gd name="connsiteY10" fmla="*/ 120315 h 2721275"/>
              <a:gd name="connsiteX11" fmla="*/ 4236720 w 6197600"/>
              <a:gd name="connsiteY11" fmla="*/ 8555 h 2721275"/>
              <a:gd name="connsiteX12" fmla="*/ 4826000 w 6197600"/>
              <a:gd name="connsiteY12" fmla="*/ 69515 h 2721275"/>
              <a:gd name="connsiteX13" fmla="*/ 5496560 w 6197600"/>
              <a:gd name="connsiteY13" fmla="*/ 557195 h 2721275"/>
              <a:gd name="connsiteX14" fmla="*/ 5445760 w 6197600"/>
              <a:gd name="connsiteY14" fmla="*/ 1126155 h 2721275"/>
              <a:gd name="connsiteX15" fmla="*/ 5120640 w 6197600"/>
              <a:gd name="connsiteY15" fmla="*/ 1349675 h 2721275"/>
              <a:gd name="connsiteX16" fmla="*/ 4765040 w 6197600"/>
              <a:gd name="connsiteY16" fmla="*/ 1390315 h 2721275"/>
              <a:gd name="connsiteX17" fmla="*/ 4693920 w 6197600"/>
              <a:gd name="connsiteY17" fmla="*/ 1603675 h 2721275"/>
              <a:gd name="connsiteX18" fmla="*/ 4775200 w 6197600"/>
              <a:gd name="connsiteY18" fmla="*/ 1796715 h 2721275"/>
              <a:gd name="connsiteX19" fmla="*/ 5100320 w 6197600"/>
              <a:gd name="connsiteY19" fmla="*/ 1857675 h 2721275"/>
              <a:gd name="connsiteX20" fmla="*/ 5435600 w 6197600"/>
              <a:gd name="connsiteY20" fmla="*/ 2121835 h 2721275"/>
              <a:gd name="connsiteX21" fmla="*/ 6197600 w 6197600"/>
              <a:gd name="connsiteY21" fmla="*/ 2721275 h 2721275"/>
              <a:gd name="connsiteX0" fmla="*/ 0 w 6461760"/>
              <a:gd name="connsiteY0" fmla="*/ 597835 h 2122340"/>
              <a:gd name="connsiteX1" fmla="*/ 497840 w 6461760"/>
              <a:gd name="connsiteY1" fmla="*/ 851835 h 2122340"/>
              <a:gd name="connsiteX2" fmla="*/ 762000 w 6461760"/>
              <a:gd name="connsiteY2" fmla="*/ 1227755 h 2122340"/>
              <a:gd name="connsiteX3" fmla="*/ 985520 w 6461760"/>
              <a:gd name="connsiteY3" fmla="*/ 1420795 h 2122340"/>
              <a:gd name="connsiteX4" fmla="*/ 1391920 w 6461760"/>
              <a:gd name="connsiteY4" fmla="*/ 1634155 h 2122340"/>
              <a:gd name="connsiteX5" fmla="*/ 1910080 w 6461760"/>
              <a:gd name="connsiteY5" fmla="*/ 1674795 h 2122340"/>
              <a:gd name="connsiteX6" fmla="*/ 2428240 w 6461760"/>
              <a:gd name="connsiteY6" fmla="*/ 1380155 h 2122340"/>
              <a:gd name="connsiteX7" fmla="*/ 2763520 w 6461760"/>
              <a:gd name="connsiteY7" fmla="*/ 1044875 h 2122340"/>
              <a:gd name="connsiteX8" fmla="*/ 3027680 w 6461760"/>
              <a:gd name="connsiteY8" fmla="*/ 729915 h 2122340"/>
              <a:gd name="connsiteX9" fmla="*/ 3332480 w 6461760"/>
              <a:gd name="connsiteY9" fmla="*/ 384475 h 2122340"/>
              <a:gd name="connsiteX10" fmla="*/ 3718560 w 6461760"/>
              <a:gd name="connsiteY10" fmla="*/ 120315 h 2122340"/>
              <a:gd name="connsiteX11" fmla="*/ 4236720 w 6461760"/>
              <a:gd name="connsiteY11" fmla="*/ 8555 h 2122340"/>
              <a:gd name="connsiteX12" fmla="*/ 4826000 w 6461760"/>
              <a:gd name="connsiteY12" fmla="*/ 69515 h 2122340"/>
              <a:gd name="connsiteX13" fmla="*/ 5496560 w 6461760"/>
              <a:gd name="connsiteY13" fmla="*/ 557195 h 2122340"/>
              <a:gd name="connsiteX14" fmla="*/ 5445760 w 6461760"/>
              <a:gd name="connsiteY14" fmla="*/ 1126155 h 2122340"/>
              <a:gd name="connsiteX15" fmla="*/ 5120640 w 6461760"/>
              <a:gd name="connsiteY15" fmla="*/ 1349675 h 2122340"/>
              <a:gd name="connsiteX16" fmla="*/ 4765040 w 6461760"/>
              <a:gd name="connsiteY16" fmla="*/ 1390315 h 2122340"/>
              <a:gd name="connsiteX17" fmla="*/ 4693920 w 6461760"/>
              <a:gd name="connsiteY17" fmla="*/ 1603675 h 2122340"/>
              <a:gd name="connsiteX18" fmla="*/ 4775200 w 6461760"/>
              <a:gd name="connsiteY18" fmla="*/ 1796715 h 2122340"/>
              <a:gd name="connsiteX19" fmla="*/ 5100320 w 6461760"/>
              <a:gd name="connsiteY19" fmla="*/ 1857675 h 2122340"/>
              <a:gd name="connsiteX20" fmla="*/ 5435600 w 6461760"/>
              <a:gd name="connsiteY20" fmla="*/ 2121835 h 2122340"/>
              <a:gd name="connsiteX21" fmla="*/ 6461760 w 6461760"/>
              <a:gd name="connsiteY21" fmla="*/ 1918635 h 2122340"/>
              <a:gd name="connsiteX0" fmla="*/ 0 w 6461760"/>
              <a:gd name="connsiteY0" fmla="*/ 597835 h 2155283"/>
              <a:gd name="connsiteX1" fmla="*/ 497840 w 6461760"/>
              <a:gd name="connsiteY1" fmla="*/ 851835 h 2155283"/>
              <a:gd name="connsiteX2" fmla="*/ 762000 w 6461760"/>
              <a:gd name="connsiteY2" fmla="*/ 1227755 h 2155283"/>
              <a:gd name="connsiteX3" fmla="*/ 985520 w 6461760"/>
              <a:gd name="connsiteY3" fmla="*/ 1420795 h 2155283"/>
              <a:gd name="connsiteX4" fmla="*/ 1391920 w 6461760"/>
              <a:gd name="connsiteY4" fmla="*/ 1634155 h 2155283"/>
              <a:gd name="connsiteX5" fmla="*/ 1910080 w 6461760"/>
              <a:gd name="connsiteY5" fmla="*/ 1674795 h 2155283"/>
              <a:gd name="connsiteX6" fmla="*/ 2428240 w 6461760"/>
              <a:gd name="connsiteY6" fmla="*/ 1380155 h 2155283"/>
              <a:gd name="connsiteX7" fmla="*/ 2763520 w 6461760"/>
              <a:gd name="connsiteY7" fmla="*/ 1044875 h 2155283"/>
              <a:gd name="connsiteX8" fmla="*/ 3027680 w 6461760"/>
              <a:gd name="connsiteY8" fmla="*/ 729915 h 2155283"/>
              <a:gd name="connsiteX9" fmla="*/ 3332480 w 6461760"/>
              <a:gd name="connsiteY9" fmla="*/ 384475 h 2155283"/>
              <a:gd name="connsiteX10" fmla="*/ 3718560 w 6461760"/>
              <a:gd name="connsiteY10" fmla="*/ 120315 h 2155283"/>
              <a:gd name="connsiteX11" fmla="*/ 4236720 w 6461760"/>
              <a:gd name="connsiteY11" fmla="*/ 8555 h 2155283"/>
              <a:gd name="connsiteX12" fmla="*/ 4826000 w 6461760"/>
              <a:gd name="connsiteY12" fmla="*/ 69515 h 2155283"/>
              <a:gd name="connsiteX13" fmla="*/ 5496560 w 6461760"/>
              <a:gd name="connsiteY13" fmla="*/ 557195 h 2155283"/>
              <a:gd name="connsiteX14" fmla="*/ 5445760 w 6461760"/>
              <a:gd name="connsiteY14" fmla="*/ 1126155 h 2155283"/>
              <a:gd name="connsiteX15" fmla="*/ 5120640 w 6461760"/>
              <a:gd name="connsiteY15" fmla="*/ 1349675 h 2155283"/>
              <a:gd name="connsiteX16" fmla="*/ 4765040 w 6461760"/>
              <a:gd name="connsiteY16" fmla="*/ 1390315 h 2155283"/>
              <a:gd name="connsiteX17" fmla="*/ 4693920 w 6461760"/>
              <a:gd name="connsiteY17" fmla="*/ 1603675 h 2155283"/>
              <a:gd name="connsiteX18" fmla="*/ 4775200 w 6461760"/>
              <a:gd name="connsiteY18" fmla="*/ 1796715 h 2155283"/>
              <a:gd name="connsiteX19" fmla="*/ 4958080 w 6461760"/>
              <a:gd name="connsiteY19" fmla="*/ 2121835 h 2155283"/>
              <a:gd name="connsiteX20" fmla="*/ 5435600 w 6461760"/>
              <a:gd name="connsiteY20" fmla="*/ 2121835 h 2155283"/>
              <a:gd name="connsiteX21" fmla="*/ 6461760 w 6461760"/>
              <a:gd name="connsiteY21" fmla="*/ 1918635 h 2155283"/>
              <a:gd name="connsiteX0" fmla="*/ 0 w 6461760"/>
              <a:gd name="connsiteY0" fmla="*/ 597835 h 2139408"/>
              <a:gd name="connsiteX1" fmla="*/ 497840 w 6461760"/>
              <a:gd name="connsiteY1" fmla="*/ 851835 h 2139408"/>
              <a:gd name="connsiteX2" fmla="*/ 762000 w 6461760"/>
              <a:gd name="connsiteY2" fmla="*/ 1227755 h 2139408"/>
              <a:gd name="connsiteX3" fmla="*/ 985520 w 6461760"/>
              <a:gd name="connsiteY3" fmla="*/ 1420795 h 2139408"/>
              <a:gd name="connsiteX4" fmla="*/ 1391920 w 6461760"/>
              <a:gd name="connsiteY4" fmla="*/ 1634155 h 2139408"/>
              <a:gd name="connsiteX5" fmla="*/ 1910080 w 6461760"/>
              <a:gd name="connsiteY5" fmla="*/ 1674795 h 2139408"/>
              <a:gd name="connsiteX6" fmla="*/ 2428240 w 6461760"/>
              <a:gd name="connsiteY6" fmla="*/ 1380155 h 2139408"/>
              <a:gd name="connsiteX7" fmla="*/ 2763520 w 6461760"/>
              <a:gd name="connsiteY7" fmla="*/ 1044875 h 2139408"/>
              <a:gd name="connsiteX8" fmla="*/ 3027680 w 6461760"/>
              <a:gd name="connsiteY8" fmla="*/ 729915 h 2139408"/>
              <a:gd name="connsiteX9" fmla="*/ 3332480 w 6461760"/>
              <a:gd name="connsiteY9" fmla="*/ 384475 h 2139408"/>
              <a:gd name="connsiteX10" fmla="*/ 3718560 w 6461760"/>
              <a:gd name="connsiteY10" fmla="*/ 120315 h 2139408"/>
              <a:gd name="connsiteX11" fmla="*/ 4236720 w 6461760"/>
              <a:gd name="connsiteY11" fmla="*/ 8555 h 2139408"/>
              <a:gd name="connsiteX12" fmla="*/ 4826000 w 6461760"/>
              <a:gd name="connsiteY12" fmla="*/ 69515 h 2139408"/>
              <a:gd name="connsiteX13" fmla="*/ 5496560 w 6461760"/>
              <a:gd name="connsiteY13" fmla="*/ 557195 h 2139408"/>
              <a:gd name="connsiteX14" fmla="*/ 5445760 w 6461760"/>
              <a:gd name="connsiteY14" fmla="*/ 1126155 h 2139408"/>
              <a:gd name="connsiteX15" fmla="*/ 5120640 w 6461760"/>
              <a:gd name="connsiteY15" fmla="*/ 1349675 h 2139408"/>
              <a:gd name="connsiteX16" fmla="*/ 4765040 w 6461760"/>
              <a:gd name="connsiteY16" fmla="*/ 1390315 h 2139408"/>
              <a:gd name="connsiteX17" fmla="*/ 4693920 w 6461760"/>
              <a:gd name="connsiteY17" fmla="*/ 1603675 h 2139408"/>
              <a:gd name="connsiteX18" fmla="*/ 4775200 w 6461760"/>
              <a:gd name="connsiteY18" fmla="*/ 1796715 h 2139408"/>
              <a:gd name="connsiteX19" fmla="*/ 4765040 w 6461760"/>
              <a:gd name="connsiteY19" fmla="*/ 2060876 h 2139408"/>
              <a:gd name="connsiteX20" fmla="*/ 4958080 w 6461760"/>
              <a:gd name="connsiteY20" fmla="*/ 2121835 h 2139408"/>
              <a:gd name="connsiteX21" fmla="*/ 5435600 w 6461760"/>
              <a:gd name="connsiteY21" fmla="*/ 2121835 h 2139408"/>
              <a:gd name="connsiteX22" fmla="*/ 6461760 w 6461760"/>
              <a:gd name="connsiteY22" fmla="*/ 1918635 h 2139408"/>
              <a:gd name="connsiteX0" fmla="*/ 0 w 6461760"/>
              <a:gd name="connsiteY0" fmla="*/ 595301 h 2136874"/>
              <a:gd name="connsiteX1" fmla="*/ 497840 w 6461760"/>
              <a:gd name="connsiteY1" fmla="*/ 849301 h 2136874"/>
              <a:gd name="connsiteX2" fmla="*/ 762000 w 6461760"/>
              <a:gd name="connsiteY2" fmla="*/ 1225221 h 2136874"/>
              <a:gd name="connsiteX3" fmla="*/ 985520 w 6461760"/>
              <a:gd name="connsiteY3" fmla="*/ 1418261 h 2136874"/>
              <a:gd name="connsiteX4" fmla="*/ 1391920 w 6461760"/>
              <a:gd name="connsiteY4" fmla="*/ 1631621 h 2136874"/>
              <a:gd name="connsiteX5" fmla="*/ 1910080 w 6461760"/>
              <a:gd name="connsiteY5" fmla="*/ 1672261 h 2136874"/>
              <a:gd name="connsiteX6" fmla="*/ 2428240 w 6461760"/>
              <a:gd name="connsiteY6" fmla="*/ 1377621 h 2136874"/>
              <a:gd name="connsiteX7" fmla="*/ 2763520 w 6461760"/>
              <a:gd name="connsiteY7" fmla="*/ 1042341 h 2136874"/>
              <a:gd name="connsiteX8" fmla="*/ 3027680 w 6461760"/>
              <a:gd name="connsiteY8" fmla="*/ 727381 h 2136874"/>
              <a:gd name="connsiteX9" fmla="*/ 3332480 w 6461760"/>
              <a:gd name="connsiteY9" fmla="*/ 381941 h 2136874"/>
              <a:gd name="connsiteX10" fmla="*/ 3718560 w 6461760"/>
              <a:gd name="connsiteY10" fmla="*/ 117781 h 2136874"/>
              <a:gd name="connsiteX11" fmla="*/ 4236720 w 6461760"/>
              <a:gd name="connsiteY11" fmla="*/ 6021 h 2136874"/>
              <a:gd name="connsiteX12" fmla="*/ 4826000 w 6461760"/>
              <a:gd name="connsiteY12" fmla="*/ 66981 h 2136874"/>
              <a:gd name="connsiteX13" fmla="*/ 5659120 w 6461760"/>
              <a:gd name="connsiteY13" fmla="*/ 493701 h 2136874"/>
              <a:gd name="connsiteX14" fmla="*/ 5445760 w 6461760"/>
              <a:gd name="connsiteY14" fmla="*/ 1123621 h 2136874"/>
              <a:gd name="connsiteX15" fmla="*/ 5120640 w 6461760"/>
              <a:gd name="connsiteY15" fmla="*/ 1347141 h 2136874"/>
              <a:gd name="connsiteX16" fmla="*/ 4765040 w 6461760"/>
              <a:gd name="connsiteY16" fmla="*/ 1387781 h 2136874"/>
              <a:gd name="connsiteX17" fmla="*/ 4693920 w 6461760"/>
              <a:gd name="connsiteY17" fmla="*/ 1601141 h 2136874"/>
              <a:gd name="connsiteX18" fmla="*/ 4775200 w 6461760"/>
              <a:gd name="connsiteY18" fmla="*/ 1794181 h 2136874"/>
              <a:gd name="connsiteX19" fmla="*/ 4765040 w 6461760"/>
              <a:gd name="connsiteY19" fmla="*/ 2058342 h 2136874"/>
              <a:gd name="connsiteX20" fmla="*/ 4958080 w 6461760"/>
              <a:gd name="connsiteY20" fmla="*/ 2119301 h 2136874"/>
              <a:gd name="connsiteX21" fmla="*/ 5435600 w 6461760"/>
              <a:gd name="connsiteY21" fmla="*/ 2119301 h 2136874"/>
              <a:gd name="connsiteX22" fmla="*/ 6461760 w 6461760"/>
              <a:gd name="connsiteY22" fmla="*/ 1916101 h 2136874"/>
              <a:gd name="connsiteX0" fmla="*/ 0 w 6461760"/>
              <a:gd name="connsiteY0" fmla="*/ 595301 h 2136874"/>
              <a:gd name="connsiteX1" fmla="*/ 497840 w 6461760"/>
              <a:gd name="connsiteY1" fmla="*/ 849301 h 2136874"/>
              <a:gd name="connsiteX2" fmla="*/ 762000 w 6461760"/>
              <a:gd name="connsiteY2" fmla="*/ 1225221 h 2136874"/>
              <a:gd name="connsiteX3" fmla="*/ 985520 w 6461760"/>
              <a:gd name="connsiteY3" fmla="*/ 1418261 h 2136874"/>
              <a:gd name="connsiteX4" fmla="*/ 1391920 w 6461760"/>
              <a:gd name="connsiteY4" fmla="*/ 1631621 h 2136874"/>
              <a:gd name="connsiteX5" fmla="*/ 1910080 w 6461760"/>
              <a:gd name="connsiteY5" fmla="*/ 1672261 h 2136874"/>
              <a:gd name="connsiteX6" fmla="*/ 2428240 w 6461760"/>
              <a:gd name="connsiteY6" fmla="*/ 1377621 h 2136874"/>
              <a:gd name="connsiteX7" fmla="*/ 2763520 w 6461760"/>
              <a:gd name="connsiteY7" fmla="*/ 1042341 h 2136874"/>
              <a:gd name="connsiteX8" fmla="*/ 3027680 w 6461760"/>
              <a:gd name="connsiteY8" fmla="*/ 727381 h 2136874"/>
              <a:gd name="connsiteX9" fmla="*/ 3332480 w 6461760"/>
              <a:gd name="connsiteY9" fmla="*/ 381941 h 2136874"/>
              <a:gd name="connsiteX10" fmla="*/ 3718560 w 6461760"/>
              <a:gd name="connsiteY10" fmla="*/ 117781 h 2136874"/>
              <a:gd name="connsiteX11" fmla="*/ 4236720 w 6461760"/>
              <a:gd name="connsiteY11" fmla="*/ 6021 h 2136874"/>
              <a:gd name="connsiteX12" fmla="*/ 4826000 w 6461760"/>
              <a:gd name="connsiteY12" fmla="*/ 66981 h 2136874"/>
              <a:gd name="connsiteX13" fmla="*/ 5659120 w 6461760"/>
              <a:gd name="connsiteY13" fmla="*/ 493701 h 2136874"/>
              <a:gd name="connsiteX14" fmla="*/ 5618480 w 6461760"/>
              <a:gd name="connsiteY14" fmla="*/ 1123621 h 2136874"/>
              <a:gd name="connsiteX15" fmla="*/ 5120640 w 6461760"/>
              <a:gd name="connsiteY15" fmla="*/ 1347141 h 2136874"/>
              <a:gd name="connsiteX16" fmla="*/ 4765040 w 6461760"/>
              <a:gd name="connsiteY16" fmla="*/ 1387781 h 2136874"/>
              <a:gd name="connsiteX17" fmla="*/ 4693920 w 6461760"/>
              <a:gd name="connsiteY17" fmla="*/ 1601141 h 2136874"/>
              <a:gd name="connsiteX18" fmla="*/ 4775200 w 6461760"/>
              <a:gd name="connsiteY18" fmla="*/ 1794181 h 2136874"/>
              <a:gd name="connsiteX19" fmla="*/ 4765040 w 6461760"/>
              <a:gd name="connsiteY19" fmla="*/ 2058342 h 2136874"/>
              <a:gd name="connsiteX20" fmla="*/ 4958080 w 6461760"/>
              <a:gd name="connsiteY20" fmla="*/ 2119301 h 2136874"/>
              <a:gd name="connsiteX21" fmla="*/ 5435600 w 6461760"/>
              <a:gd name="connsiteY21" fmla="*/ 2119301 h 2136874"/>
              <a:gd name="connsiteX22" fmla="*/ 6461760 w 6461760"/>
              <a:gd name="connsiteY22" fmla="*/ 1916101 h 2136874"/>
              <a:gd name="connsiteX0" fmla="*/ 0 w 6461760"/>
              <a:gd name="connsiteY0" fmla="*/ 595301 h 2136874"/>
              <a:gd name="connsiteX1" fmla="*/ 497840 w 6461760"/>
              <a:gd name="connsiteY1" fmla="*/ 849301 h 2136874"/>
              <a:gd name="connsiteX2" fmla="*/ 762000 w 6461760"/>
              <a:gd name="connsiteY2" fmla="*/ 1225221 h 2136874"/>
              <a:gd name="connsiteX3" fmla="*/ 985520 w 6461760"/>
              <a:gd name="connsiteY3" fmla="*/ 1418261 h 2136874"/>
              <a:gd name="connsiteX4" fmla="*/ 1391920 w 6461760"/>
              <a:gd name="connsiteY4" fmla="*/ 1631621 h 2136874"/>
              <a:gd name="connsiteX5" fmla="*/ 1910080 w 6461760"/>
              <a:gd name="connsiteY5" fmla="*/ 1672261 h 2136874"/>
              <a:gd name="connsiteX6" fmla="*/ 2428240 w 6461760"/>
              <a:gd name="connsiteY6" fmla="*/ 1377621 h 2136874"/>
              <a:gd name="connsiteX7" fmla="*/ 2763520 w 6461760"/>
              <a:gd name="connsiteY7" fmla="*/ 1042341 h 2136874"/>
              <a:gd name="connsiteX8" fmla="*/ 3027680 w 6461760"/>
              <a:gd name="connsiteY8" fmla="*/ 727381 h 2136874"/>
              <a:gd name="connsiteX9" fmla="*/ 3332480 w 6461760"/>
              <a:gd name="connsiteY9" fmla="*/ 381941 h 2136874"/>
              <a:gd name="connsiteX10" fmla="*/ 3718560 w 6461760"/>
              <a:gd name="connsiteY10" fmla="*/ 117781 h 2136874"/>
              <a:gd name="connsiteX11" fmla="*/ 4236720 w 6461760"/>
              <a:gd name="connsiteY11" fmla="*/ 6021 h 2136874"/>
              <a:gd name="connsiteX12" fmla="*/ 4826000 w 6461760"/>
              <a:gd name="connsiteY12" fmla="*/ 66981 h 2136874"/>
              <a:gd name="connsiteX13" fmla="*/ 5659120 w 6461760"/>
              <a:gd name="connsiteY13" fmla="*/ 493701 h 2136874"/>
              <a:gd name="connsiteX14" fmla="*/ 5618480 w 6461760"/>
              <a:gd name="connsiteY14" fmla="*/ 1123621 h 2136874"/>
              <a:gd name="connsiteX15" fmla="*/ 5120640 w 6461760"/>
              <a:gd name="connsiteY15" fmla="*/ 1347141 h 2136874"/>
              <a:gd name="connsiteX16" fmla="*/ 4693920 w 6461760"/>
              <a:gd name="connsiteY16" fmla="*/ 1601141 h 2136874"/>
              <a:gd name="connsiteX17" fmla="*/ 4775200 w 6461760"/>
              <a:gd name="connsiteY17" fmla="*/ 1794181 h 2136874"/>
              <a:gd name="connsiteX18" fmla="*/ 4765040 w 6461760"/>
              <a:gd name="connsiteY18" fmla="*/ 2058342 h 2136874"/>
              <a:gd name="connsiteX19" fmla="*/ 4958080 w 6461760"/>
              <a:gd name="connsiteY19" fmla="*/ 2119301 h 2136874"/>
              <a:gd name="connsiteX20" fmla="*/ 5435600 w 6461760"/>
              <a:gd name="connsiteY20" fmla="*/ 2119301 h 2136874"/>
              <a:gd name="connsiteX21" fmla="*/ 6461760 w 6461760"/>
              <a:gd name="connsiteY21" fmla="*/ 1916101 h 2136874"/>
              <a:gd name="connsiteX0" fmla="*/ 0 w 6461760"/>
              <a:gd name="connsiteY0" fmla="*/ 595301 h 2136874"/>
              <a:gd name="connsiteX1" fmla="*/ 497840 w 6461760"/>
              <a:gd name="connsiteY1" fmla="*/ 849301 h 2136874"/>
              <a:gd name="connsiteX2" fmla="*/ 762000 w 6461760"/>
              <a:gd name="connsiteY2" fmla="*/ 1225221 h 2136874"/>
              <a:gd name="connsiteX3" fmla="*/ 985520 w 6461760"/>
              <a:gd name="connsiteY3" fmla="*/ 1418261 h 2136874"/>
              <a:gd name="connsiteX4" fmla="*/ 1391920 w 6461760"/>
              <a:gd name="connsiteY4" fmla="*/ 1631621 h 2136874"/>
              <a:gd name="connsiteX5" fmla="*/ 1910080 w 6461760"/>
              <a:gd name="connsiteY5" fmla="*/ 1672261 h 2136874"/>
              <a:gd name="connsiteX6" fmla="*/ 2428240 w 6461760"/>
              <a:gd name="connsiteY6" fmla="*/ 1377621 h 2136874"/>
              <a:gd name="connsiteX7" fmla="*/ 2763520 w 6461760"/>
              <a:gd name="connsiteY7" fmla="*/ 1042341 h 2136874"/>
              <a:gd name="connsiteX8" fmla="*/ 3027680 w 6461760"/>
              <a:gd name="connsiteY8" fmla="*/ 727381 h 2136874"/>
              <a:gd name="connsiteX9" fmla="*/ 3332480 w 6461760"/>
              <a:gd name="connsiteY9" fmla="*/ 381941 h 2136874"/>
              <a:gd name="connsiteX10" fmla="*/ 3718560 w 6461760"/>
              <a:gd name="connsiteY10" fmla="*/ 117781 h 2136874"/>
              <a:gd name="connsiteX11" fmla="*/ 4236720 w 6461760"/>
              <a:gd name="connsiteY11" fmla="*/ 6021 h 2136874"/>
              <a:gd name="connsiteX12" fmla="*/ 4826000 w 6461760"/>
              <a:gd name="connsiteY12" fmla="*/ 66981 h 2136874"/>
              <a:gd name="connsiteX13" fmla="*/ 5659120 w 6461760"/>
              <a:gd name="connsiteY13" fmla="*/ 493701 h 2136874"/>
              <a:gd name="connsiteX14" fmla="*/ 5618480 w 6461760"/>
              <a:gd name="connsiteY14" fmla="*/ 1123621 h 2136874"/>
              <a:gd name="connsiteX15" fmla="*/ 5120640 w 6461760"/>
              <a:gd name="connsiteY15" fmla="*/ 1347141 h 2136874"/>
              <a:gd name="connsiteX16" fmla="*/ 4866640 w 6461760"/>
              <a:gd name="connsiteY16" fmla="*/ 1519861 h 2136874"/>
              <a:gd name="connsiteX17" fmla="*/ 4775200 w 6461760"/>
              <a:gd name="connsiteY17" fmla="*/ 1794181 h 2136874"/>
              <a:gd name="connsiteX18" fmla="*/ 4765040 w 6461760"/>
              <a:gd name="connsiteY18" fmla="*/ 2058342 h 2136874"/>
              <a:gd name="connsiteX19" fmla="*/ 4958080 w 6461760"/>
              <a:gd name="connsiteY19" fmla="*/ 2119301 h 2136874"/>
              <a:gd name="connsiteX20" fmla="*/ 5435600 w 6461760"/>
              <a:gd name="connsiteY20" fmla="*/ 2119301 h 2136874"/>
              <a:gd name="connsiteX21" fmla="*/ 6461760 w 6461760"/>
              <a:gd name="connsiteY21" fmla="*/ 1916101 h 2136874"/>
              <a:gd name="connsiteX0" fmla="*/ 0 w 6461760"/>
              <a:gd name="connsiteY0" fmla="*/ 595301 h 2127432"/>
              <a:gd name="connsiteX1" fmla="*/ 497840 w 6461760"/>
              <a:gd name="connsiteY1" fmla="*/ 849301 h 2127432"/>
              <a:gd name="connsiteX2" fmla="*/ 762000 w 6461760"/>
              <a:gd name="connsiteY2" fmla="*/ 1225221 h 2127432"/>
              <a:gd name="connsiteX3" fmla="*/ 985520 w 6461760"/>
              <a:gd name="connsiteY3" fmla="*/ 1418261 h 2127432"/>
              <a:gd name="connsiteX4" fmla="*/ 1391920 w 6461760"/>
              <a:gd name="connsiteY4" fmla="*/ 1631621 h 2127432"/>
              <a:gd name="connsiteX5" fmla="*/ 1910080 w 6461760"/>
              <a:gd name="connsiteY5" fmla="*/ 1672261 h 2127432"/>
              <a:gd name="connsiteX6" fmla="*/ 2428240 w 6461760"/>
              <a:gd name="connsiteY6" fmla="*/ 1377621 h 2127432"/>
              <a:gd name="connsiteX7" fmla="*/ 2763520 w 6461760"/>
              <a:gd name="connsiteY7" fmla="*/ 1042341 h 2127432"/>
              <a:gd name="connsiteX8" fmla="*/ 3027680 w 6461760"/>
              <a:gd name="connsiteY8" fmla="*/ 727381 h 2127432"/>
              <a:gd name="connsiteX9" fmla="*/ 3332480 w 6461760"/>
              <a:gd name="connsiteY9" fmla="*/ 381941 h 2127432"/>
              <a:gd name="connsiteX10" fmla="*/ 3718560 w 6461760"/>
              <a:gd name="connsiteY10" fmla="*/ 117781 h 2127432"/>
              <a:gd name="connsiteX11" fmla="*/ 4236720 w 6461760"/>
              <a:gd name="connsiteY11" fmla="*/ 6021 h 2127432"/>
              <a:gd name="connsiteX12" fmla="*/ 4826000 w 6461760"/>
              <a:gd name="connsiteY12" fmla="*/ 66981 h 2127432"/>
              <a:gd name="connsiteX13" fmla="*/ 5659120 w 6461760"/>
              <a:gd name="connsiteY13" fmla="*/ 493701 h 2127432"/>
              <a:gd name="connsiteX14" fmla="*/ 5618480 w 6461760"/>
              <a:gd name="connsiteY14" fmla="*/ 1123621 h 2127432"/>
              <a:gd name="connsiteX15" fmla="*/ 5120640 w 6461760"/>
              <a:gd name="connsiteY15" fmla="*/ 1347141 h 2127432"/>
              <a:gd name="connsiteX16" fmla="*/ 4866640 w 6461760"/>
              <a:gd name="connsiteY16" fmla="*/ 1519861 h 2127432"/>
              <a:gd name="connsiteX17" fmla="*/ 4775200 w 6461760"/>
              <a:gd name="connsiteY17" fmla="*/ 1794181 h 2127432"/>
              <a:gd name="connsiteX18" fmla="*/ 4765040 w 6461760"/>
              <a:gd name="connsiteY18" fmla="*/ 2058342 h 2127432"/>
              <a:gd name="connsiteX19" fmla="*/ 5435600 w 6461760"/>
              <a:gd name="connsiteY19" fmla="*/ 2119301 h 2127432"/>
              <a:gd name="connsiteX20" fmla="*/ 6461760 w 6461760"/>
              <a:gd name="connsiteY20" fmla="*/ 1916101 h 2127432"/>
              <a:gd name="connsiteX0" fmla="*/ 0 w 6461760"/>
              <a:gd name="connsiteY0" fmla="*/ 595301 h 2125563"/>
              <a:gd name="connsiteX1" fmla="*/ 497840 w 6461760"/>
              <a:gd name="connsiteY1" fmla="*/ 849301 h 2125563"/>
              <a:gd name="connsiteX2" fmla="*/ 762000 w 6461760"/>
              <a:gd name="connsiteY2" fmla="*/ 1225221 h 2125563"/>
              <a:gd name="connsiteX3" fmla="*/ 985520 w 6461760"/>
              <a:gd name="connsiteY3" fmla="*/ 1418261 h 2125563"/>
              <a:gd name="connsiteX4" fmla="*/ 1391920 w 6461760"/>
              <a:gd name="connsiteY4" fmla="*/ 1631621 h 2125563"/>
              <a:gd name="connsiteX5" fmla="*/ 1910080 w 6461760"/>
              <a:gd name="connsiteY5" fmla="*/ 1672261 h 2125563"/>
              <a:gd name="connsiteX6" fmla="*/ 2428240 w 6461760"/>
              <a:gd name="connsiteY6" fmla="*/ 1377621 h 2125563"/>
              <a:gd name="connsiteX7" fmla="*/ 2763520 w 6461760"/>
              <a:gd name="connsiteY7" fmla="*/ 1042341 h 2125563"/>
              <a:gd name="connsiteX8" fmla="*/ 3027680 w 6461760"/>
              <a:gd name="connsiteY8" fmla="*/ 727381 h 2125563"/>
              <a:gd name="connsiteX9" fmla="*/ 3332480 w 6461760"/>
              <a:gd name="connsiteY9" fmla="*/ 381941 h 2125563"/>
              <a:gd name="connsiteX10" fmla="*/ 3718560 w 6461760"/>
              <a:gd name="connsiteY10" fmla="*/ 117781 h 2125563"/>
              <a:gd name="connsiteX11" fmla="*/ 4236720 w 6461760"/>
              <a:gd name="connsiteY11" fmla="*/ 6021 h 2125563"/>
              <a:gd name="connsiteX12" fmla="*/ 4826000 w 6461760"/>
              <a:gd name="connsiteY12" fmla="*/ 66981 h 2125563"/>
              <a:gd name="connsiteX13" fmla="*/ 5659120 w 6461760"/>
              <a:gd name="connsiteY13" fmla="*/ 493701 h 2125563"/>
              <a:gd name="connsiteX14" fmla="*/ 5618480 w 6461760"/>
              <a:gd name="connsiteY14" fmla="*/ 1123621 h 2125563"/>
              <a:gd name="connsiteX15" fmla="*/ 5120640 w 6461760"/>
              <a:gd name="connsiteY15" fmla="*/ 1347141 h 2125563"/>
              <a:gd name="connsiteX16" fmla="*/ 4866640 w 6461760"/>
              <a:gd name="connsiteY16" fmla="*/ 1519861 h 2125563"/>
              <a:gd name="connsiteX17" fmla="*/ 4775200 w 6461760"/>
              <a:gd name="connsiteY17" fmla="*/ 1794181 h 2125563"/>
              <a:gd name="connsiteX18" fmla="*/ 4937760 w 6461760"/>
              <a:gd name="connsiteY18" fmla="*/ 2048182 h 2125563"/>
              <a:gd name="connsiteX19" fmla="*/ 5435600 w 6461760"/>
              <a:gd name="connsiteY19" fmla="*/ 2119301 h 2125563"/>
              <a:gd name="connsiteX20" fmla="*/ 6461760 w 6461760"/>
              <a:gd name="connsiteY20" fmla="*/ 1916101 h 2125563"/>
              <a:gd name="connsiteX0" fmla="*/ 0 w 6461760"/>
              <a:gd name="connsiteY0" fmla="*/ 595301 h 2125563"/>
              <a:gd name="connsiteX1" fmla="*/ 497840 w 6461760"/>
              <a:gd name="connsiteY1" fmla="*/ 849301 h 2125563"/>
              <a:gd name="connsiteX2" fmla="*/ 762000 w 6461760"/>
              <a:gd name="connsiteY2" fmla="*/ 1225221 h 2125563"/>
              <a:gd name="connsiteX3" fmla="*/ 985520 w 6461760"/>
              <a:gd name="connsiteY3" fmla="*/ 1418261 h 2125563"/>
              <a:gd name="connsiteX4" fmla="*/ 1391920 w 6461760"/>
              <a:gd name="connsiteY4" fmla="*/ 1631621 h 2125563"/>
              <a:gd name="connsiteX5" fmla="*/ 1910080 w 6461760"/>
              <a:gd name="connsiteY5" fmla="*/ 1672261 h 2125563"/>
              <a:gd name="connsiteX6" fmla="*/ 2428240 w 6461760"/>
              <a:gd name="connsiteY6" fmla="*/ 1377621 h 2125563"/>
              <a:gd name="connsiteX7" fmla="*/ 2763520 w 6461760"/>
              <a:gd name="connsiteY7" fmla="*/ 1042341 h 2125563"/>
              <a:gd name="connsiteX8" fmla="*/ 3027680 w 6461760"/>
              <a:gd name="connsiteY8" fmla="*/ 727381 h 2125563"/>
              <a:gd name="connsiteX9" fmla="*/ 3332480 w 6461760"/>
              <a:gd name="connsiteY9" fmla="*/ 381941 h 2125563"/>
              <a:gd name="connsiteX10" fmla="*/ 3718560 w 6461760"/>
              <a:gd name="connsiteY10" fmla="*/ 117781 h 2125563"/>
              <a:gd name="connsiteX11" fmla="*/ 4236720 w 6461760"/>
              <a:gd name="connsiteY11" fmla="*/ 6021 h 2125563"/>
              <a:gd name="connsiteX12" fmla="*/ 4826000 w 6461760"/>
              <a:gd name="connsiteY12" fmla="*/ 66981 h 2125563"/>
              <a:gd name="connsiteX13" fmla="*/ 5659120 w 6461760"/>
              <a:gd name="connsiteY13" fmla="*/ 493701 h 2125563"/>
              <a:gd name="connsiteX14" fmla="*/ 5811520 w 6461760"/>
              <a:gd name="connsiteY14" fmla="*/ 1093141 h 2125563"/>
              <a:gd name="connsiteX15" fmla="*/ 5120640 w 6461760"/>
              <a:gd name="connsiteY15" fmla="*/ 1347141 h 2125563"/>
              <a:gd name="connsiteX16" fmla="*/ 4866640 w 6461760"/>
              <a:gd name="connsiteY16" fmla="*/ 1519861 h 2125563"/>
              <a:gd name="connsiteX17" fmla="*/ 4775200 w 6461760"/>
              <a:gd name="connsiteY17" fmla="*/ 1794181 h 2125563"/>
              <a:gd name="connsiteX18" fmla="*/ 4937760 w 6461760"/>
              <a:gd name="connsiteY18" fmla="*/ 2048182 h 2125563"/>
              <a:gd name="connsiteX19" fmla="*/ 5435600 w 6461760"/>
              <a:gd name="connsiteY19" fmla="*/ 2119301 h 2125563"/>
              <a:gd name="connsiteX20" fmla="*/ 6461760 w 6461760"/>
              <a:gd name="connsiteY20" fmla="*/ 1916101 h 2125563"/>
              <a:gd name="connsiteX0" fmla="*/ 0 w 6461760"/>
              <a:gd name="connsiteY0" fmla="*/ 595301 h 2125563"/>
              <a:gd name="connsiteX1" fmla="*/ 497840 w 6461760"/>
              <a:gd name="connsiteY1" fmla="*/ 849301 h 2125563"/>
              <a:gd name="connsiteX2" fmla="*/ 762000 w 6461760"/>
              <a:gd name="connsiteY2" fmla="*/ 1225221 h 2125563"/>
              <a:gd name="connsiteX3" fmla="*/ 985520 w 6461760"/>
              <a:gd name="connsiteY3" fmla="*/ 1418261 h 2125563"/>
              <a:gd name="connsiteX4" fmla="*/ 1391920 w 6461760"/>
              <a:gd name="connsiteY4" fmla="*/ 1631621 h 2125563"/>
              <a:gd name="connsiteX5" fmla="*/ 1910080 w 6461760"/>
              <a:gd name="connsiteY5" fmla="*/ 1672261 h 2125563"/>
              <a:gd name="connsiteX6" fmla="*/ 2428240 w 6461760"/>
              <a:gd name="connsiteY6" fmla="*/ 1377621 h 2125563"/>
              <a:gd name="connsiteX7" fmla="*/ 2763520 w 6461760"/>
              <a:gd name="connsiteY7" fmla="*/ 1042341 h 2125563"/>
              <a:gd name="connsiteX8" fmla="*/ 3027680 w 6461760"/>
              <a:gd name="connsiteY8" fmla="*/ 727381 h 2125563"/>
              <a:gd name="connsiteX9" fmla="*/ 3332480 w 6461760"/>
              <a:gd name="connsiteY9" fmla="*/ 381941 h 2125563"/>
              <a:gd name="connsiteX10" fmla="*/ 3718560 w 6461760"/>
              <a:gd name="connsiteY10" fmla="*/ 117781 h 2125563"/>
              <a:gd name="connsiteX11" fmla="*/ 4236720 w 6461760"/>
              <a:gd name="connsiteY11" fmla="*/ 6021 h 2125563"/>
              <a:gd name="connsiteX12" fmla="*/ 4826000 w 6461760"/>
              <a:gd name="connsiteY12" fmla="*/ 66981 h 2125563"/>
              <a:gd name="connsiteX13" fmla="*/ 5659120 w 6461760"/>
              <a:gd name="connsiteY13" fmla="*/ 493701 h 2125563"/>
              <a:gd name="connsiteX14" fmla="*/ 5811520 w 6461760"/>
              <a:gd name="connsiteY14" fmla="*/ 1093141 h 2125563"/>
              <a:gd name="connsiteX15" fmla="*/ 5171440 w 6461760"/>
              <a:gd name="connsiteY15" fmla="*/ 1265861 h 2125563"/>
              <a:gd name="connsiteX16" fmla="*/ 4866640 w 6461760"/>
              <a:gd name="connsiteY16" fmla="*/ 1519861 h 2125563"/>
              <a:gd name="connsiteX17" fmla="*/ 4775200 w 6461760"/>
              <a:gd name="connsiteY17" fmla="*/ 1794181 h 2125563"/>
              <a:gd name="connsiteX18" fmla="*/ 4937760 w 6461760"/>
              <a:gd name="connsiteY18" fmla="*/ 2048182 h 2125563"/>
              <a:gd name="connsiteX19" fmla="*/ 5435600 w 6461760"/>
              <a:gd name="connsiteY19" fmla="*/ 2119301 h 2125563"/>
              <a:gd name="connsiteX20" fmla="*/ 6461760 w 6461760"/>
              <a:gd name="connsiteY20" fmla="*/ 1916101 h 2125563"/>
              <a:gd name="connsiteX0" fmla="*/ 0 w 6461760"/>
              <a:gd name="connsiteY0" fmla="*/ 595301 h 2125563"/>
              <a:gd name="connsiteX1" fmla="*/ 497840 w 6461760"/>
              <a:gd name="connsiteY1" fmla="*/ 849301 h 2125563"/>
              <a:gd name="connsiteX2" fmla="*/ 762000 w 6461760"/>
              <a:gd name="connsiteY2" fmla="*/ 1225221 h 2125563"/>
              <a:gd name="connsiteX3" fmla="*/ 985520 w 6461760"/>
              <a:gd name="connsiteY3" fmla="*/ 1418261 h 2125563"/>
              <a:gd name="connsiteX4" fmla="*/ 1391920 w 6461760"/>
              <a:gd name="connsiteY4" fmla="*/ 1631621 h 2125563"/>
              <a:gd name="connsiteX5" fmla="*/ 1910080 w 6461760"/>
              <a:gd name="connsiteY5" fmla="*/ 1672261 h 2125563"/>
              <a:gd name="connsiteX6" fmla="*/ 2428240 w 6461760"/>
              <a:gd name="connsiteY6" fmla="*/ 1377621 h 2125563"/>
              <a:gd name="connsiteX7" fmla="*/ 2763520 w 6461760"/>
              <a:gd name="connsiteY7" fmla="*/ 1042341 h 2125563"/>
              <a:gd name="connsiteX8" fmla="*/ 3027680 w 6461760"/>
              <a:gd name="connsiteY8" fmla="*/ 727381 h 2125563"/>
              <a:gd name="connsiteX9" fmla="*/ 3332480 w 6461760"/>
              <a:gd name="connsiteY9" fmla="*/ 381941 h 2125563"/>
              <a:gd name="connsiteX10" fmla="*/ 3718560 w 6461760"/>
              <a:gd name="connsiteY10" fmla="*/ 117781 h 2125563"/>
              <a:gd name="connsiteX11" fmla="*/ 4236720 w 6461760"/>
              <a:gd name="connsiteY11" fmla="*/ 6021 h 2125563"/>
              <a:gd name="connsiteX12" fmla="*/ 4826000 w 6461760"/>
              <a:gd name="connsiteY12" fmla="*/ 66981 h 2125563"/>
              <a:gd name="connsiteX13" fmla="*/ 5659120 w 6461760"/>
              <a:gd name="connsiteY13" fmla="*/ 493701 h 2125563"/>
              <a:gd name="connsiteX14" fmla="*/ 5811520 w 6461760"/>
              <a:gd name="connsiteY14" fmla="*/ 1093141 h 2125563"/>
              <a:gd name="connsiteX15" fmla="*/ 5171440 w 6461760"/>
              <a:gd name="connsiteY15" fmla="*/ 1265861 h 2125563"/>
              <a:gd name="connsiteX16" fmla="*/ 4754880 w 6461760"/>
              <a:gd name="connsiteY16" fmla="*/ 1550341 h 2125563"/>
              <a:gd name="connsiteX17" fmla="*/ 4775200 w 6461760"/>
              <a:gd name="connsiteY17" fmla="*/ 1794181 h 2125563"/>
              <a:gd name="connsiteX18" fmla="*/ 4937760 w 6461760"/>
              <a:gd name="connsiteY18" fmla="*/ 2048182 h 2125563"/>
              <a:gd name="connsiteX19" fmla="*/ 5435600 w 6461760"/>
              <a:gd name="connsiteY19" fmla="*/ 2119301 h 2125563"/>
              <a:gd name="connsiteX20" fmla="*/ 6461760 w 6461760"/>
              <a:gd name="connsiteY20" fmla="*/ 1916101 h 2125563"/>
              <a:gd name="connsiteX0" fmla="*/ 0 w 6461760"/>
              <a:gd name="connsiteY0" fmla="*/ 595301 h 2125563"/>
              <a:gd name="connsiteX1" fmla="*/ 497840 w 6461760"/>
              <a:gd name="connsiteY1" fmla="*/ 849301 h 2125563"/>
              <a:gd name="connsiteX2" fmla="*/ 762000 w 6461760"/>
              <a:gd name="connsiteY2" fmla="*/ 1225221 h 2125563"/>
              <a:gd name="connsiteX3" fmla="*/ 985520 w 6461760"/>
              <a:gd name="connsiteY3" fmla="*/ 1418261 h 2125563"/>
              <a:gd name="connsiteX4" fmla="*/ 1391920 w 6461760"/>
              <a:gd name="connsiteY4" fmla="*/ 1631621 h 2125563"/>
              <a:gd name="connsiteX5" fmla="*/ 1910080 w 6461760"/>
              <a:gd name="connsiteY5" fmla="*/ 1672261 h 2125563"/>
              <a:gd name="connsiteX6" fmla="*/ 2428240 w 6461760"/>
              <a:gd name="connsiteY6" fmla="*/ 1377621 h 2125563"/>
              <a:gd name="connsiteX7" fmla="*/ 2763520 w 6461760"/>
              <a:gd name="connsiteY7" fmla="*/ 1042341 h 2125563"/>
              <a:gd name="connsiteX8" fmla="*/ 3027680 w 6461760"/>
              <a:gd name="connsiteY8" fmla="*/ 727381 h 2125563"/>
              <a:gd name="connsiteX9" fmla="*/ 3332480 w 6461760"/>
              <a:gd name="connsiteY9" fmla="*/ 381941 h 2125563"/>
              <a:gd name="connsiteX10" fmla="*/ 3718560 w 6461760"/>
              <a:gd name="connsiteY10" fmla="*/ 117781 h 2125563"/>
              <a:gd name="connsiteX11" fmla="*/ 4236720 w 6461760"/>
              <a:gd name="connsiteY11" fmla="*/ 6021 h 2125563"/>
              <a:gd name="connsiteX12" fmla="*/ 4826000 w 6461760"/>
              <a:gd name="connsiteY12" fmla="*/ 66981 h 2125563"/>
              <a:gd name="connsiteX13" fmla="*/ 5659120 w 6461760"/>
              <a:gd name="connsiteY13" fmla="*/ 493701 h 2125563"/>
              <a:gd name="connsiteX14" fmla="*/ 5811520 w 6461760"/>
              <a:gd name="connsiteY14" fmla="*/ 1093141 h 2125563"/>
              <a:gd name="connsiteX15" fmla="*/ 5405120 w 6461760"/>
              <a:gd name="connsiteY15" fmla="*/ 1357301 h 2125563"/>
              <a:gd name="connsiteX16" fmla="*/ 4754880 w 6461760"/>
              <a:gd name="connsiteY16" fmla="*/ 1550341 h 2125563"/>
              <a:gd name="connsiteX17" fmla="*/ 4775200 w 6461760"/>
              <a:gd name="connsiteY17" fmla="*/ 1794181 h 2125563"/>
              <a:gd name="connsiteX18" fmla="*/ 4937760 w 6461760"/>
              <a:gd name="connsiteY18" fmla="*/ 2048182 h 2125563"/>
              <a:gd name="connsiteX19" fmla="*/ 5435600 w 6461760"/>
              <a:gd name="connsiteY19" fmla="*/ 2119301 h 2125563"/>
              <a:gd name="connsiteX20" fmla="*/ 6461760 w 6461760"/>
              <a:gd name="connsiteY20" fmla="*/ 1916101 h 2125563"/>
              <a:gd name="connsiteX0" fmla="*/ 0 w 6461760"/>
              <a:gd name="connsiteY0" fmla="*/ 594934 h 2125196"/>
              <a:gd name="connsiteX1" fmla="*/ 497840 w 6461760"/>
              <a:gd name="connsiteY1" fmla="*/ 848934 h 2125196"/>
              <a:gd name="connsiteX2" fmla="*/ 762000 w 6461760"/>
              <a:gd name="connsiteY2" fmla="*/ 1224854 h 2125196"/>
              <a:gd name="connsiteX3" fmla="*/ 985520 w 6461760"/>
              <a:gd name="connsiteY3" fmla="*/ 1417894 h 2125196"/>
              <a:gd name="connsiteX4" fmla="*/ 1391920 w 6461760"/>
              <a:gd name="connsiteY4" fmla="*/ 1631254 h 2125196"/>
              <a:gd name="connsiteX5" fmla="*/ 1910080 w 6461760"/>
              <a:gd name="connsiteY5" fmla="*/ 1671894 h 2125196"/>
              <a:gd name="connsiteX6" fmla="*/ 2428240 w 6461760"/>
              <a:gd name="connsiteY6" fmla="*/ 1377254 h 2125196"/>
              <a:gd name="connsiteX7" fmla="*/ 2763520 w 6461760"/>
              <a:gd name="connsiteY7" fmla="*/ 1041974 h 2125196"/>
              <a:gd name="connsiteX8" fmla="*/ 3027680 w 6461760"/>
              <a:gd name="connsiteY8" fmla="*/ 727014 h 2125196"/>
              <a:gd name="connsiteX9" fmla="*/ 3332480 w 6461760"/>
              <a:gd name="connsiteY9" fmla="*/ 381574 h 2125196"/>
              <a:gd name="connsiteX10" fmla="*/ 3718560 w 6461760"/>
              <a:gd name="connsiteY10" fmla="*/ 117414 h 2125196"/>
              <a:gd name="connsiteX11" fmla="*/ 4236720 w 6461760"/>
              <a:gd name="connsiteY11" fmla="*/ 5654 h 2125196"/>
              <a:gd name="connsiteX12" fmla="*/ 4826000 w 6461760"/>
              <a:gd name="connsiteY12" fmla="*/ 66614 h 2125196"/>
              <a:gd name="connsiteX13" fmla="*/ 5811520 w 6461760"/>
              <a:gd name="connsiteY13" fmla="*/ 483174 h 2125196"/>
              <a:gd name="connsiteX14" fmla="*/ 5811520 w 6461760"/>
              <a:gd name="connsiteY14" fmla="*/ 1092774 h 2125196"/>
              <a:gd name="connsiteX15" fmla="*/ 5405120 w 6461760"/>
              <a:gd name="connsiteY15" fmla="*/ 1356934 h 2125196"/>
              <a:gd name="connsiteX16" fmla="*/ 4754880 w 6461760"/>
              <a:gd name="connsiteY16" fmla="*/ 1549974 h 2125196"/>
              <a:gd name="connsiteX17" fmla="*/ 4775200 w 6461760"/>
              <a:gd name="connsiteY17" fmla="*/ 1793814 h 2125196"/>
              <a:gd name="connsiteX18" fmla="*/ 4937760 w 6461760"/>
              <a:gd name="connsiteY18" fmla="*/ 2047815 h 2125196"/>
              <a:gd name="connsiteX19" fmla="*/ 5435600 w 6461760"/>
              <a:gd name="connsiteY19" fmla="*/ 2118934 h 2125196"/>
              <a:gd name="connsiteX20" fmla="*/ 6461760 w 6461760"/>
              <a:gd name="connsiteY20" fmla="*/ 1915734 h 2125196"/>
              <a:gd name="connsiteX0" fmla="*/ 0 w 6461760"/>
              <a:gd name="connsiteY0" fmla="*/ 594934 h 2125196"/>
              <a:gd name="connsiteX1" fmla="*/ 497840 w 6461760"/>
              <a:gd name="connsiteY1" fmla="*/ 848934 h 2125196"/>
              <a:gd name="connsiteX2" fmla="*/ 762000 w 6461760"/>
              <a:gd name="connsiteY2" fmla="*/ 1224854 h 2125196"/>
              <a:gd name="connsiteX3" fmla="*/ 985520 w 6461760"/>
              <a:gd name="connsiteY3" fmla="*/ 1417894 h 2125196"/>
              <a:gd name="connsiteX4" fmla="*/ 1391920 w 6461760"/>
              <a:gd name="connsiteY4" fmla="*/ 1631254 h 2125196"/>
              <a:gd name="connsiteX5" fmla="*/ 1910080 w 6461760"/>
              <a:gd name="connsiteY5" fmla="*/ 1671894 h 2125196"/>
              <a:gd name="connsiteX6" fmla="*/ 2428240 w 6461760"/>
              <a:gd name="connsiteY6" fmla="*/ 1377254 h 2125196"/>
              <a:gd name="connsiteX7" fmla="*/ 2763520 w 6461760"/>
              <a:gd name="connsiteY7" fmla="*/ 1041974 h 2125196"/>
              <a:gd name="connsiteX8" fmla="*/ 3027680 w 6461760"/>
              <a:gd name="connsiteY8" fmla="*/ 727014 h 2125196"/>
              <a:gd name="connsiteX9" fmla="*/ 3332480 w 6461760"/>
              <a:gd name="connsiteY9" fmla="*/ 381574 h 2125196"/>
              <a:gd name="connsiteX10" fmla="*/ 3718560 w 6461760"/>
              <a:gd name="connsiteY10" fmla="*/ 117414 h 2125196"/>
              <a:gd name="connsiteX11" fmla="*/ 4236720 w 6461760"/>
              <a:gd name="connsiteY11" fmla="*/ 5654 h 2125196"/>
              <a:gd name="connsiteX12" fmla="*/ 4826000 w 6461760"/>
              <a:gd name="connsiteY12" fmla="*/ 66614 h 2125196"/>
              <a:gd name="connsiteX13" fmla="*/ 5811520 w 6461760"/>
              <a:gd name="connsiteY13" fmla="*/ 483174 h 2125196"/>
              <a:gd name="connsiteX14" fmla="*/ 5963920 w 6461760"/>
              <a:gd name="connsiteY14" fmla="*/ 1011494 h 2125196"/>
              <a:gd name="connsiteX15" fmla="*/ 5405120 w 6461760"/>
              <a:gd name="connsiteY15" fmla="*/ 1356934 h 2125196"/>
              <a:gd name="connsiteX16" fmla="*/ 4754880 w 6461760"/>
              <a:gd name="connsiteY16" fmla="*/ 1549974 h 2125196"/>
              <a:gd name="connsiteX17" fmla="*/ 4775200 w 6461760"/>
              <a:gd name="connsiteY17" fmla="*/ 1793814 h 2125196"/>
              <a:gd name="connsiteX18" fmla="*/ 4937760 w 6461760"/>
              <a:gd name="connsiteY18" fmla="*/ 2047815 h 2125196"/>
              <a:gd name="connsiteX19" fmla="*/ 5435600 w 6461760"/>
              <a:gd name="connsiteY19" fmla="*/ 2118934 h 2125196"/>
              <a:gd name="connsiteX20" fmla="*/ 6461760 w 6461760"/>
              <a:gd name="connsiteY20" fmla="*/ 1915734 h 2125196"/>
              <a:gd name="connsiteX0" fmla="*/ 0 w 6461760"/>
              <a:gd name="connsiteY0" fmla="*/ 594934 h 2125196"/>
              <a:gd name="connsiteX1" fmla="*/ 497840 w 6461760"/>
              <a:gd name="connsiteY1" fmla="*/ 848934 h 2125196"/>
              <a:gd name="connsiteX2" fmla="*/ 762000 w 6461760"/>
              <a:gd name="connsiteY2" fmla="*/ 1224854 h 2125196"/>
              <a:gd name="connsiteX3" fmla="*/ 985520 w 6461760"/>
              <a:gd name="connsiteY3" fmla="*/ 1417894 h 2125196"/>
              <a:gd name="connsiteX4" fmla="*/ 1391920 w 6461760"/>
              <a:gd name="connsiteY4" fmla="*/ 1631254 h 2125196"/>
              <a:gd name="connsiteX5" fmla="*/ 1910080 w 6461760"/>
              <a:gd name="connsiteY5" fmla="*/ 1671894 h 2125196"/>
              <a:gd name="connsiteX6" fmla="*/ 2428240 w 6461760"/>
              <a:gd name="connsiteY6" fmla="*/ 1377254 h 2125196"/>
              <a:gd name="connsiteX7" fmla="*/ 2763520 w 6461760"/>
              <a:gd name="connsiteY7" fmla="*/ 1041974 h 2125196"/>
              <a:gd name="connsiteX8" fmla="*/ 3027680 w 6461760"/>
              <a:gd name="connsiteY8" fmla="*/ 727014 h 2125196"/>
              <a:gd name="connsiteX9" fmla="*/ 3332480 w 6461760"/>
              <a:gd name="connsiteY9" fmla="*/ 381574 h 2125196"/>
              <a:gd name="connsiteX10" fmla="*/ 3718560 w 6461760"/>
              <a:gd name="connsiteY10" fmla="*/ 117414 h 2125196"/>
              <a:gd name="connsiteX11" fmla="*/ 4236720 w 6461760"/>
              <a:gd name="connsiteY11" fmla="*/ 5654 h 2125196"/>
              <a:gd name="connsiteX12" fmla="*/ 4826000 w 6461760"/>
              <a:gd name="connsiteY12" fmla="*/ 66614 h 2125196"/>
              <a:gd name="connsiteX13" fmla="*/ 5811520 w 6461760"/>
              <a:gd name="connsiteY13" fmla="*/ 483174 h 2125196"/>
              <a:gd name="connsiteX14" fmla="*/ 5963920 w 6461760"/>
              <a:gd name="connsiteY14" fmla="*/ 1011494 h 2125196"/>
              <a:gd name="connsiteX15" fmla="*/ 5689600 w 6461760"/>
              <a:gd name="connsiteY15" fmla="*/ 1356934 h 2125196"/>
              <a:gd name="connsiteX16" fmla="*/ 4754880 w 6461760"/>
              <a:gd name="connsiteY16" fmla="*/ 1549974 h 2125196"/>
              <a:gd name="connsiteX17" fmla="*/ 4775200 w 6461760"/>
              <a:gd name="connsiteY17" fmla="*/ 1793814 h 2125196"/>
              <a:gd name="connsiteX18" fmla="*/ 4937760 w 6461760"/>
              <a:gd name="connsiteY18" fmla="*/ 2047815 h 2125196"/>
              <a:gd name="connsiteX19" fmla="*/ 5435600 w 6461760"/>
              <a:gd name="connsiteY19" fmla="*/ 2118934 h 2125196"/>
              <a:gd name="connsiteX20" fmla="*/ 6461760 w 6461760"/>
              <a:gd name="connsiteY20" fmla="*/ 1915734 h 2125196"/>
              <a:gd name="connsiteX0" fmla="*/ 0 w 6461760"/>
              <a:gd name="connsiteY0" fmla="*/ 594934 h 2125196"/>
              <a:gd name="connsiteX1" fmla="*/ 497840 w 6461760"/>
              <a:gd name="connsiteY1" fmla="*/ 848934 h 2125196"/>
              <a:gd name="connsiteX2" fmla="*/ 762000 w 6461760"/>
              <a:gd name="connsiteY2" fmla="*/ 1224854 h 2125196"/>
              <a:gd name="connsiteX3" fmla="*/ 985520 w 6461760"/>
              <a:gd name="connsiteY3" fmla="*/ 1417894 h 2125196"/>
              <a:gd name="connsiteX4" fmla="*/ 1391920 w 6461760"/>
              <a:gd name="connsiteY4" fmla="*/ 1631254 h 2125196"/>
              <a:gd name="connsiteX5" fmla="*/ 1910080 w 6461760"/>
              <a:gd name="connsiteY5" fmla="*/ 1671894 h 2125196"/>
              <a:gd name="connsiteX6" fmla="*/ 2428240 w 6461760"/>
              <a:gd name="connsiteY6" fmla="*/ 1377254 h 2125196"/>
              <a:gd name="connsiteX7" fmla="*/ 2763520 w 6461760"/>
              <a:gd name="connsiteY7" fmla="*/ 1041974 h 2125196"/>
              <a:gd name="connsiteX8" fmla="*/ 3027680 w 6461760"/>
              <a:gd name="connsiteY8" fmla="*/ 727014 h 2125196"/>
              <a:gd name="connsiteX9" fmla="*/ 3332480 w 6461760"/>
              <a:gd name="connsiteY9" fmla="*/ 381574 h 2125196"/>
              <a:gd name="connsiteX10" fmla="*/ 3718560 w 6461760"/>
              <a:gd name="connsiteY10" fmla="*/ 117414 h 2125196"/>
              <a:gd name="connsiteX11" fmla="*/ 4236720 w 6461760"/>
              <a:gd name="connsiteY11" fmla="*/ 5654 h 2125196"/>
              <a:gd name="connsiteX12" fmla="*/ 4826000 w 6461760"/>
              <a:gd name="connsiteY12" fmla="*/ 66614 h 2125196"/>
              <a:gd name="connsiteX13" fmla="*/ 5811520 w 6461760"/>
              <a:gd name="connsiteY13" fmla="*/ 483174 h 2125196"/>
              <a:gd name="connsiteX14" fmla="*/ 5963920 w 6461760"/>
              <a:gd name="connsiteY14" fmla="*/ 1011494 h 2125196"/>
              <a:gd name="connsiteX15" fmla="*/ 5689600 w 6461760"/>
              <a:gd name="connsiteY15" fmla="*/ 1356934 h 2125196"/>
              <a:gd name="connsiteX16" fmla="*/ 5130800 w 6461760"/>
              <a:gd name="connsiteY16" fmla="*/ 1519494 h 2125196"/>
              <a:gd name="connsiteX17" fmla="*/ 4775200 w 6461760"/>
              <a:gd name="connsiteY17" fmla="*/ 1793814 h 2125196"/>
              <a:gd name="connsiteX18" fmla="*/ 4937760 w 6461760"/>
              <a:gd name="connsiteY18" fmla="*/ 2047815 h 2125196"/>
              <a:gd name="connsiteX19" fmla="*/ 5435600 w 6461760"/>
              <a:gd name="connsiteY19" fmla="*/ 2118934 h 2125196"/>
              <a:gd name="connsiteX20" fmla="*/ 6461760 w 6461760"/>
              <a:gd name="connsiteY20" fmla="*/ 1915734 h 2125196"/>
              <a:gd name="connsiteX0" fmla="*/ 0 w 6461760"/>
              <a:gd name="connsiteY0" fmla="*/ 594934 h 2125196"/>
              <a:gd name="connsiteX1" fmla="*/ 497840 w 6461760"/>
              <a:gd name="connsiteY1" fmla="*/ 848934 h 2125196"/>
              <a:gd name="connsiteX2" fmla="*/ 762000 w 6461760"/>
              <a:gd name="connsiteY2" fmla="*/ 1224854 h 2125196"/>
              <a:gd name="connsiteX3" fmla="*/ 985520 w 6461760"/>
              <a:gd name="connsiteY3" fmla="*/ 1417894 h 2125196"/>
              <a:gd name="connsiteX4" fmla="*/ 1391920 w 6461760"/>
              <a:gd name="connsiteY4" fmla="*/ 1631254 h 2125196"/>
              <a:gd name="connsiteX5" fmla="*/ 1910080 w 6461760"/>
              <a:gd name="connsiteY5" fmla="*/ 1671894 h 2125196"/>
              <a:gd name="connsiteX6" fmla="*/ 2428240 w 6461760"/>
              <a:gd name="connsiteY6" fmla="*/ 1377254 h 2125196"/>
              <a:gd name="connsiteX7" fmla="*/ 2763520 w 6461760"/>
              <a:gd name="connsiteY7" fmla="*/ 1041974 h 2125196"/>
              <a:gd name="connsiteX8" fmla="*/ 3027680 w 6461760"/>
              <a:gd name="connsiteY8" fmla="*/ 727014 h 2125196"/>
              <a:gd name="connsiteX9" fmla="*/ 3332480 w 6461760"/>
              <a:gd name="connsiteY9" fmla="*/ 381574 h 2125196"/>
              <a:gd name="connsiteX10" fmla="*/ 3718560 w 6461760"/>
              <a:gd name="connsiteY10" fmla="*/ 117414 h 2125196"/>
              <a:gd name="connsiteX11" fmla="*/ 4236720 w 6461760"/>
              <a:gd name="connsiteY11" fmla="*/ 5654 h 2125196"/>
              <a:gd name="connsiteX12" fmla="*/ 4826000 w 6461760"/>
              <a:gd name="connsiteY12" fmla="*/ 66614 h 2125196"/>
              <a:gd name="connsiteX13" fmla="*/ 5811520 w 6461760"/>
              <a:gd name="connsiteY13" fmla="*/ 483174 h 2125196"/>
              <a:gd name="connsiteX14" fmla="*/ 5963920 w 6461760"/>
              <a:gd name="connsiteY14" fmla="*/ 1011494 h 2125196"/>
              <a:gd name="connsiteX15" fmla="*/ 5689600 w 6461760"/>
              <a:gd name="connsiteY15" fmla="*/ 1356934 h 2125196"/>
              <a:gd name="connsiteX16" fmla="*/ 5130800 w 6461760"/>
              <a:gd name="connsiteY16" fmla="*/ 1519494 h 2125196"/>
              <a:gd name="connsiteX17" fmla="*/ 4937760 w 6461760"/>
              <a:gd name="connsiteY17" fmla="*/ 1803974 h 2125196"/>
              <a:gd name="connsiteX18" fmla="*/ 4937760 w 6461760"/>
              <a:gd name="connsiteY18" fmla="*/ 2047815 h 2125196"/>
              <a:gd name="connsiteX19" fmla="*/ 5435600 w 6461760"/>
              <a:gd name="connsiteY19" fmla="*/ 2118934 h 2125196"/>
              <a:gd name="connsiteX20" fmla="*/ 6461760 w 6461760"/>
              <a:gd name="connsiteY20" fmla="*/ 1915734 h 2125196"/>
              <a:gd name="connsiteX0" fmla="*/ 0 w 6461760"/>
              <a:gd name="connsiteY0" fmla="*/ 594934 h 2125197"/>
              <a:gd name="connsiteX1" fmla="*/ 497840 w 6461760"/>
              <a:gd name="connsiteY1" fmla="*/ 848934 h 2125197"/>
              <a:gd name="connsiteX2" fmla="*/ 762000 w 6461760"/>
              <a:gd name="connsiteY2" fmla="*/ 1224854 h 2125197"/>
              <a:gd name="connsiteX3" fmla="*/ 985520 w 6461760"/>
              <a:gd name="connsiteY3" fmla="*/ 1417894 h 2125197"/>
              <a:gd name="connsiteX4" fmla="*/ 1391920 w 6461760"/>
              <a:gd name="connsiteY4" fmla="*/ 1631254 h 2125197"/>
              <a:gd name="connsiteX5" fmla="*/ 1910080 w 6461760"/>
              <a:gd name="connsiteY5" fmla="*/ 1671894 h 2125197"/>
              <a:gd name="connsiteX6" fmla="*/ 2428240 w 6461760"/>
              <a:gd name="connsiteY6" fmla="*/ 1377254 h 2125197"/>
              <a:gd name="connsiteX7" fmla="*/ 2763520 w 6461760"/>
              <a:gd name="connsiteY7" fmla="*/ 1041974 h 2125197"/>
              <a:gd name="connsiteX8" fmla="*/ 3027680 w 6461760"/>
              <a:gd name="connsiteY8" fmla="*/ 727014 h 2125197"/>
              <a:gd name="connsiteX9" fmla="*/ 3332480 w 6461760"/>
              <a:gd name="connsiteY9" fmla="*/ 381574 h 2125197"/>
              <a:gd name="connsiteX10" fmla="*/ 3718560 w 6461760"/>
              <a:gd name="connsiteY10" fmla="*/ 117414 h 2125197"/>
              <a:gd name="connsiteX11" fmla="*/ 4236720 w 6461760"/>
              <a:gd name="connsiteY11" fmla="*/ 5654 h 2125197"/>
              <a:gd name="connsiteX12" fmla="*/ 4826000 w 6461760"/>
              <a:gd name="connsiteY12" fmla="*/ 66614 h 2125197"/>
              <a:gd name="connsiteX13" fmla="*/ 5811520 w 6461760"/>
              <a:gd name="connsiteY13" fmla="*/ 483174 h 2125197"/>
              <a:gd name="connsiteX14" fmla="*/ 5963920 w 6461760"/>
              <a:gd name="connsiteY14" fmla="*/ 1011494 h 2125197"/>
              <a:gd name="connsiteX15" fmla="*/ 5689600 w 6461760"/>
              <a:gd name="connsiteY15" fmla="*/ 1356934 h 2125197"/>
              <a:gd name="connsiteX16" fmla="*/ 5130800 w 6461760"/>
              <a:gd name="connsiteY16" fmla="*/ 1519494 h 2125197"/>
              <a:gd name="connsiteX17" fmla="*/ 4937760 w 6461760"/>
              <a:gd name="connsiteY17" fmla="*/ 1803974 h 2125197"/>
              <a:gd name="connsiteX18" fmla="*/ 5080000 w 6461760"/>
              <a:gd name="connsiteY18" fmla="*/ 2047815 h 2125197"/>
              <a:gd name="connsiteX19" fmla="*/ 5435600 w 6461760"/>
              <a:gd name="connsiteY19" fmla="*/ 2118934 h 2125197"/>
              <a:gd name="connsiteX20" fmla="*/ 6461760 w 6461760"/>
              <a:gd name="connsiteY20" fmla="*/ 1915734 h 2125197"/>
              <a:gd name="connsiteX0" fmla="*/ 0 w 6461760"/>
              <a:gd name="connsiteY0" fmla="*/ 592627 h 2122890"/>
              <a:gd name="connsiteX1" fmla="*/ 497840 w 6461760"/>
              <a:gd name="connsiteY1" fmla="*/ 846627 h 2122890"/>
              <a:gd name="connsiteX2" fmla="*/ 762000 w 6461760"/>
              <a:gd name="connsiteY2" fmla="*/ 1222547 h 2122890"/>
              <a:gd name="connsiteX3" fmla="*/ 985520 w 6461760"/>
              <a:gd name="connsiteY3" fmla="*/ 1415587 h 2122890"/>
              <a:gd name="connsiteX4" fmla="*/ 1391920 w 6461760"/>
              <a:gd name="connsiteY4" fmla="*/ 1628947 h 2122890"/>
              <a:gd name="connsiteX5" fmla="*/ 1910080 w 6461760"/>
              <a:gd name="connsiteY5" fmla="*/ 1669587 h 2122890"/>
              <a:gd name="connsiteX6" fmla="*/ 2428240 w 6461760"/>
              <a:gd name="connsiteY6" fmla="*/ 1374947 h 2122890"/>
              <a:gd name="connsiteX7" fmla="*/ 2763520 w 6461760"/>
              <a:gd name="connsiteY7" fmla="*/ 1039667 h 2122890"/>
              <a:gd name="connsiteX8" fmla="*/ 3027680 w 6461760"/>
              <a:gd name="connsiteY8" fmla="*/ 724707 h 2122890"/>
              <a:gd name="connsiteX9" fmla="*/ 3332480 w 6461760"/>
              <a:gd name="connsiteY9" fmla="*/ 379267 h 2122890"/>
              <a:gd name="connsiteX10" fmla="*/ 3718560 w 6461760"/>
              <a:gd name="connsiteY10" fmla="*/ 115107 h 2122890"/>
              <a:gd name="connsiteX11" fmla="*/ 4236720 w 6461760"/>
              <a:gd name="connsiteY11" fmla="*/ 3347 h 2122890"/>
              <a:gd name="connsiteX12" fmla="*/ 4826000 w 6461760"/>
              <a:gd name="connsiteY12" fmla="*/ 64307 h 2122890"/>
              <a:gd name="connsiteX13" fmla="*/ 5892800 w 6461760"/>
              <a:gd name="connsiteY13" fmla="*/ 399587 h 2122890"/>
              <a:gd name="connsiteX14" fmla="*/ 5963920 w 6461760"/>
              <a:gd name="connsiteY14" fmla="*/ 1009187 h 2122890"/>
              <a:gd name="connsiteX15" fmla="*/ 5689600 w 6461760"/>
              <a:gd name="connsiteY15" fmla="*/ 1354627 h 2122890"/>
              <a:gd name="connsiteX16" fmla="*/ 5130800 w 6461760"/>
              <a:gd name="connsiteY16" fmla="*/ 1517187 h 2122890"/>
              <a:gd name="connsiteX17" fmla="*/ 4937760 w 6461760"/>
              <a:gd name="connsiteY17" fmla="*/ 1801667 h 2122890"/>
              <a:gd name="connsiteX18" fmla="*/ 5080000 w 6461760"/>
              <a:gd name="connsiteY18" fmla="*/ 2045508 h 2122890"/>
              <a:gd name="connsiteX19" fmla="*/ 5435600 w 6461760"/>
              <a:gd name="connsiteY19" fmla="*/ 2116627 h 2122890"/>
              <a:gd name="connsiteX20" fmla="*/ 6461760 w 6461760"/>
              <a:gd name="connsiteY20" fmla="*/ 1913427 h 2122890"/>
              <a:gd name="connsiteX0" fmla="*/ 0 w 6461760"/>
              <a:gd name="connsiteY0" fmla="*/ 592627 h 2122890"/>
              <a:gd name="connsiteX1" fmla="*/ 497840 w 6461760"/>
              <a:gd name="connsiteY1" fmla="*/ 846627 h 2122890"/>
              <a:gd name="connsiteX2" fmla="*/ 762000 w 6461760"/>
              <a:gd name="connsiteY2" fmla="*/ 1222547 h 2122890"/>
              <a:gd name="connsiteX3" fmla="*/ 985520 w 6461760"/>
              <a:gd name="connsiteY3" fmla="*/ 1415587 h 2122890"/>
              <a:gd name="connsiteX4" fmla="*/ 1391920 w 6461760"/>
              <a:gd name="connsiteY4" fmla="*/ 1628947 h 2122890"/>
              <a:gd name="connsiteX5" fmla="*/ 1910080 w 6461760"/>
              <a:gd name="connsiteY5" fmla="*/ 1669587 h 2122890"/>
              <a:gd name="connsiteX6" fmla="*/ 2428240 w 6461760"/>
              <a:gd name="connsiteY6" fmla="*/ 1374947 h 2122890"/>
              <a:gd name="connsiteX7" fmla="*/ 2763520 w 6461760"/>
              <a:gd name="connsiteY7" fmla="*/ 1039667 h 2122890"/>
              <a:gd name="connsiteX8" fmla="*/ 3027680 w 6461760"/>
              <a:gd name="connsiteY8" fmla="*/ 724707 h 2122890"/>
              <a:gd name="connsiteX9" fmla="*/ 3332480 w 6461760"/>
              <a:gd name="connsiteY9" fmla="*/ 379267 h 2122890"/>
              <a:gd name="connsiteX10" fmla="*/ 3718560 w 6461760"/>
              <a:gd name="connsiteY10" fmla="*/ 115107 h 2122890"/>
              <a:gd name="connsiteX11" fmla="*/ 4236720 w 6461760"/>
              <a:gd name="connsiteY11" fmla="*/ 3347 h 2122890"/>
              <a:gd name="connsiteX12" fmla="*/ 4826000 w 6461760"/>
              <a:gd name="connsiteY12" fmla="*/ 64307 h 2122890"/>
              <a:gd name="connsiteX13" fmla="*/ 5892800 w 6461760"/>
              <a:gd name="connsiteY13" fmla="*/ 399587 h 2122890"/>
              <a:gd name="connsiteX14" fmla="*/ 6075680 w 6461760"/>
              <a:gd name="connsiteY14" fmla="*/ 1019347 h 2122890"/>
              <a:gd name="connsiteX15" fmla="*/ 5689600 w 6461760"/>
              <a:gd name="connsiteY15" fmla="*/ 1354627 h 2122890"/>
              <a:gd name="connsiteX16" fmla="*/ 5130800 w 6461760"/>
              <a:gd name="connsiteY16" fmla="*/ 1517187 h 2122890"/>
              <a:gd name="connsiteX17" fmla="*/ 4937760 w 6461760"/>
              <a:gd name="connsiteY17" fmla="*/ 1801667 h 2122890"/>
              <a:gd name="connsiteX18" fmla="*/ 5080000 w 6461760"/>
              <a:gd name="connsiteY18" fmla="*/ 2045508 h 2122890"/>
              <a:gd name="connsiteX19" fmla="*/ 5435600 w 6461760"/>
              <a:gd name="connsiteY19" fmla="*/ 2116627 h 2122890"/>
              <a:gd name="connsiteX20" fmla="*/ 6461760 w 6461760"/>
              <a:gd name="connsiteY20" fmla="*/ 1913427 h 2122890"/>
              <a:gd name="connsiteX0" fmla="*/ 0 w 6461760"/>
              <a:gd name="connsiteY0" fmla="*/ 589547 h 2119810"/>
              <a:gd name="connsiteX1" fmla="*/ 497840 w 6461760"/>
              <a:gd name="connsiteY1" fmla="*/ 843547 h 2119810"/>
              <a:gd name="connsiteX2" fmla="*/ 762000 w 6461760"/>
              <a:gd name="connsiteY2" fmla="*/ 1219467 h 2119810"/>
              <a:gd name="connsiteX3" fmla="*/ 985520 w 6461760"/>
              <a:gd name="connsiteY3" fmla="*/ 1412507 h 2119810"/>
              <a:gd name="connsiteX4" fmla="*/ 1391920 w 6461760"/>
              <a:gd name="connsiteY4" fmla="*/ 1625867 h 2119810"/>
              <a:gd name="connsiteX5" fmla="*/ 1910080 w 6461760"/>
              <a:gd name="connsiteY5" fmla="*/ 1666507 h 2119810"/>
              <a:gd name="connsiteX6" fmla="*/ 2428240 w 6461760"/>
              <a:gd name="connsiteY6" fmla="*/ 1371867 h 2119810"/>
              <a:gd name="connsiteX7" fmla="*/ 2763520 w 6461760"/>
              <a:gd name="connsiteY7" fmla="*/ 1036587 h 2119810"/>
              <a:gd name="connsiteX8" fmla="*/ 3027680 w 6461760"/>
              <a:gd name="connsiteY8" fmla="*/ 721627 h 2119810"/>
              <a:gd name="connsiteX9" fmla="*/ 3332480 w 6461760"/>
              <a:gd name="connsiteY9" fmla="*/ 376187 h 2119810"/>
              <a:gd name="connsiteX10" fmla="*/ 3718560 w 6461760"/>
              <a:gd name="connsiteY10" fmla="*/ 112027 h 2119810"/>
              <a:gd name="connsiteX11" fmla="*/ 4236720 w 6461760"/>
              <a:gd name="connsiteY11" fmla="*/ 267 h 2119810"/>
              <a:gd name="connsiteX12" fmla="*/ 5090160 w 6461760"/>
              <a:gd name="connsiteY12" fmla="*/ 91707 h 2119810"/>
              <a:gd name="connsiteX13" fmla="*/ 5892800 w 6461760"/>
              <a:gd name="connsiteY13" fmla="*/ 396507 h 2119810"/>
              <a:gd name="connsiteX14" fmla="*/ 6075680 w 6461760"/>
              <a:gd name="connsiteY14" fmla="*/ 1016267 h 2119810"/>
              <a:gd name="connsiteX15" fmla="*/ 5689600 w 6461760"/>
              <a:gd name="connsiteY15" fmla="*/ 1351547 h 2119810"/>
              <a:gd name="connsiteX16" fmla="*/ 5130800 w 6461760"/>
              <a:gd name="connsiteY16" fmla="*/ 1514107 h 2119810"/>
              <a:gd name="connsiteX17" fmla="*/ 4937760 w 6461760"/>
              <a:gd name="connsiteY17" fmla="*/ 1798587 h 2119810"/>
              <a:gd name="connsiteX18" fmla="*/ 5080000 w 6461760"/>
              <a:gd name="connsiteY18" fmla="*/ 2042428 h 2119810"/>
              <a:gd name="connsiteX19" fmla="*/ 5435600 w 6461760"/>
              <a:gd name="connsiteY19" fmla="*/ 2113547 h 2119810"/>
              <a:gd name="connsiteX20" fmla="*/ 6461760 w 6461760"/>
              <a:gd name="connsiteY20" fmla="*/ 1910347 h 2119810"/>
              <a:gd name="connsiteX0" fmla="*/ 0 w 6543040"/>
              <a:gd name="connsiteY0" fmla="*/ 589547 h 2127946"/>
              <a:gd name="connsiteX1" fmla="*/ 497840 w 6543040"/>
              <a:gd name="connsiteY1" fmla="*/ 843547 h 2127946"/>
              <a:gd name="connsiteX2" fmla="*/ 762000 w 6543040"/>
              <a:gd name="connsiteY2" fmla="*/ 1219467 h 2127946"/>
              <a:gd name="connsiteX3" fmla="*/ 985520 w 6543040"/>
              <a:gd name="connsiteY3" fmla="*/ 1412507 h 2127946"/>
              <a:gd name="connsiteX4" fmla="*/ 1391920 w 6543040"/>
              <a:gd name="connsiteY4" fmla="*/ 1625867 h 2127946"/>
              <a:gd name="connsiteX5" fmla="*/ 1910080 w 6543040"/>
              <a:gd name="connsiteY5" fmla="*/ 1666507 h 2127946"/>
              <a:gd name="connsiteX6" fmla="*/ 2428240 w 6543040"/>
              <a:gd name="connsiteY6" fmla="*/ 1371867 h 2127946"/>
              <a:gd name="connsiteX7" fmla="*/ 2763520 w 6543040"/>
              <a:gd name="connsiteY7" fmla="*/ 1036587 h 2127946"/>
              <a:gd name="connsiteX8" fmla="*/ 3027680 w 6543040"/>
              <a:gd name="connsiteY8" fmla="*/ 721627 h 2127946"/>
              <a:gd name="connsiteX9" fmla="*/ 3332480 w 6543040"/>
              <a:gd name="connsiteY9" fmla="*/ 376187 h 2127946"/>
              <a:gd name="connsiteX10" fmla="*/ 3718560 w 6543040"/>
              <a:gd name="connsiteY10" fmla="*/ 112027 h 2127946"/>
              <a:gd name="connsiteX11" fmla="*/ 4236720 w 6543040"/>
              <a:gd name="connsiteY11" fmla="*/ 267 h 2127946"/>
              <a:gd name="connsiteX12" fmla="*/ 5090160 w 6543040"/>
              <a:gd name="connsiteY12" fmla="*/ 91707 h 2127946"/>
              <a:gd name="connsiteX13" fmla="*/ 5892800 w 6543040"/>
              <a:gd name="connsiteY13" fmla="*/ 396507 h 2127946"/>
              <a:gd name="connsiteX14" fmla="*/ 6075680 w 6543040"/>
              <a:gd name="connsiteY14" fmla="*/ 1016267 h 2127946"/>
              <a:gd name="connsiteX15" fmla="*/ 5689600 w 6543040"/>
              <a:gd name="connsiteY15" fmla="*/ 1351547 h 2127946"/>
              <a:gd name="connsiteX16" fmla="*/ 5130800 w 6543040"/>
              <a:gd name="connsiteY16" fmla="*/ 1514107 h 2127946"/>
              <a:gd name="connsiteX17" fmla="*/ 4937760 w 6543040"/>
              <a:gd name="connsiteY17" fmla="*/ 1798587 h 2127946"/>
              <a:gd name="connsiteX18" fmla="*/ 5080000 w 6543040"/>
              <a:gd name="connsiteY18" fmla="*/ 2042428 h 2127946"/>
              <a:gd name="connsiteX19" fmla="*/ 5435600 w 6543040"/>
              <a:gd name="connsiteY19" fmla="*/ 2113547 h 2127946"/>
              <a:gd name="connsiteX20" fmla="*/ 6543040 w 6543040"/>
              <a:gd name="connsiteY20" fmla="*/ 1788427 h 2127946"/>
              <a:gd name="connsiteX0" fmla="*/ 0 w 6543040"/>
              <a:gd name="connsiteY0" fmla="*/ 589547 h 2127946"/>
              <a:gd name="connsiteX1" fmla="*/ 497840 w 6543040"/>
              <a:gd name="connsiteY1" fmla="*/ 843547 h 2127946"/>
              <a:gd name="connsiteX2" fmla="*/ 762000 w 6543040"/>
              <a:gd name="connsiteY2" fmla="*/ 1219467 h 2127946"/>
              <a:gd name="connsiteX3" fmla="*/ 985520 w 6543040"/>
              <a:gd name="connsiteY3" fmla="*/ 1412507 h 2127946"/>
              <a:gd name="connsiteX4" fmla="*/ 1391920 w 6543040"/>
              <a:gd name="connsiteY4" fmla="*/ 1625867 h 2127946"/>
              <a:gd name="connsiteX5" fmla="*/ 1910080 w 6543040"/>
              <a:gd name="connsiteY5" fmla="*/ 1666507 h 2127946"/>
              <a:gd name="connsiteX6" fmla="*/ 2428240 w 6543040"/>
              <a:gd name="connsiteY6" fmla="*/ 1371867 h 2127946"/>
              <a:gd name="connsiteX7" fmla="*/ 2763520 w 6543040"/>
              <a:gd name="connsiteY7" fmla="*/ 1036587 h 2127946"/>
              <a:gd name="connsiteX8" fmla="*/ 3027680 w 6543040"/>
              <a:gd name="connsiteY8" fmla="*/ 721627 h 2127946"/>
              <a:gd name="connsiteX9" fmla="*/ 3332480 w 6543040"/>
              <a:gd name="connsiteY9" fmla="*/ 376187 h 2127946"/>
              <a:gd name="connsiteX10" fmla="*/ 3718560 w 6543040"/>
              <a:gd name="connsiteY10" fmla="*/ 112027 h 2127946"/>
              <a:gd name="connsiteX11" fmla="*/ 4236720 w 6543040"/>
              <a:gd name="connsiteY11" fmla="*/ 267 h 2127946"/>
              <a:gd name="connsiteX12" fmla="*/ 5090160 w 6543040"/>
              <a:gd name="connsiteY12" fmla="*/ 91707 h 2127946"/>
              <a:gd name="connsiteX13" fmla="*/ 5892800 w 6543040"/>
              <a:gd name="connsiteY13" fmla="*/ 396507 h 2127946"/>
              <a:gd name="connsiteX14" fmla="*/ 6075680 w 6543040"/>
              <a:gd name="connsiteY14" fmla="*/ 1016267 h 2127946"/>
              <a:gd name="connsiteX15" fmla="*/ 5689600 w 6543040"/>
              <a:gd name="connsiteY15" fmla="*/ 1351547 h 2127946"/>
              <a:gd name="connsiteX16" fmla="*/ 5191760 w 6543040"/>
              <a:gd name="connsiteY16" fmla="*/ 1554747 h 2127946"/>
              <a:gd name="connsiteX17" fmla="*/ 4937760 w 6543040"/>
              <a:gd name="connsiteY17" fmla="*/ 1798587 h 2127946"/>
              <a:gd name="connsiteX18" fmla="*/ 5080000 w 6543040"/>
              <a:gd name="connsiteY18" fmla="*/ 2042428 h 2127946"/>
              <a:gd name="connsiteX19" fmla="*/ 5435600 w 6543040"/>
              <a:gd name="connsiteY19" fmla="*/ 2113547 h 2127946"/>
              <a:gd name="connsiteX20" fmla="*/ 6543040 w 6543040"/>
              <a:gd name="connsiteY20" fmla="*/ 1788427 h 2127946"/>
              <a:gd name="connsiteX0" fmla="*/ 0 w 6543040"/>
              <a:gd name="connsiteY0" fmla="*/ 589547 h 2127946"/>
              <a:gd name="connsiteX1" fmla="*/ 497840 w 6543040"/>
              <a:gd name="connsiteY1" fmla="*/ 843547 h 2127946"/>
              <a:gd name="connsiteX2" fmla="*/ 762000 w 6543040"/>
              <a:gd name="connsiteY2" fmla="*/ 1219467 h 2127946"/>
              <a:gd name="connsiteX3" fmla="*/ 985520 w 6543040"/>
              <a:gd name="connsiteY3" fmla="*/ 1412507 h 2127946"/>
              <a:gd name="connsiteX4" fmla="*/ 1391920 w 6543040"/>
              <a:gd name="connsiteY4" fmla="*/ 1625867 h 2127946"/>
              <a:gd name="connsiteX5" fmla="*/ 1910080 w 6543040"/>
              <a:gd name="connsiteY5" fmla="*/ 1666507 h 2127946"/>
              <a:gd name="connsiteX6" fmla="*/ 2428240 w 6543040"/>
              <a:gd name="connsiteY6" fmla="*/ 1371867 h 2127946"/>
              <a:gd name="connsiteX7" fmla="*/ 2763520 w 6543040"/>
              <a:gd name="connsiteY7" fmla="*/ 1036587 h 2127946"/>
              <a:gd name="connsiteX8" fmla="*/ 3027680 w 6543040"/>
              <a:gd name="connsiteY8" fmla="*/ 721627 h 2127946"/>
              <a:gd name="connsiteX9" fmla="*/ 3332480 w 6543040"/>
              <a:gd name="connsiteY9" fmla="*/ 376187 h 2127946"/>
              <a:gd name="connsiteX10" fmla="*/ 3718560 w 6543040"/>
              <a:gd name="connsiteY10" fmla="*/ 112027 h 2127946"/>
              <a:gd name="connsiteX11" fmla="*/ 4236720 w 6543040"/>
              <a:gd name="connsiteY11" fmla="*/ 267 h 2127946"/>
              <a:gd name="connsiteX12" fmla="*/ 5090160 w 6543040"/>
              <a:gd name="connsiteY12" fmla="*/ 91707 h 2127946"/>
              <a:gd name="connsiteX13" fmla="*/ 5892800 w 6543040"/>
              <a:gd name="connsiteY13" fmla="*/ 396507 h 2127946"/>
              <a:gd name="connsiteX14" fmla="*/ 6075680 w 6543040"/>
              <a:gd name="connsiteY14" fmla="*/ 1016267 h 2127946"/>
              <a:gd name="connsiteX15" fmla="*/ 5689600 w 6543040"/>
              <a:gd name="connsiteY15" fmla="*/ 1351547 h 2127946"/>
              <a:gd name="connsiteX16" fmla="*/ 5191760 w 6543040"/>
              <a:gd name="connsiteY16" fmla="*/ 1554747 h 2127946"/>
              <a:gd name="connsiteX17" fmla="*/ 4937760 w 6543040"/>
              <a:gd name="connsiteY17" fmla="*/ 1798587 h 2127946"/>
              <a:gd name="connsiteX18" fmla="*/ 5080000 w 6543040"/>
              <a:gd name="connsiteY18" fmla="*/ 2042428 h 2127946"/>
              <a:gd name="connsiteX19" fmla="*/ 5435600 w 6543040"/>
              <a:gd name="connsiteY19" fmla="*/ 2113547 h 2127946"/>
              <a:gd name="connsiteX20" fmla="*/ 6543040 w 6543040"/>
              <a:gd name="connsiteY20" fmla="*/ 1788427 h 2127946"/>
              <a:gd name="connsiteX0" fmla="*/ 0 w 6543040"/>
              <a:gd name="connsiteY0" fmla="*/ 589547 h 2127946"/>
              <a:gd name="connsiteX1" fmla="*/ 497840 w 6543040"/>
              <a:gd name="connsiteY1" fmla="*/ 843547 h 2127946"/>
              <a:gd name="connsiteX2" fmla="*/ 762000 w 6543040"/>
              <a:gd name="connsiteY2" fmla="*/ 1219467 h 2127946"/>
              <a:gd name="connsiteX3" fmla="*/ 985520 w 6543040"/>
              <a:gd name="connsiteY3" fmla="*/ 1412507 h 2127946"/>
              <a:gd name="connsiteX4" fmla="*/ 1391920 w 6543040"/>
              <a:gd name="connsiteY4" fmla="*/ 1625867 h 2127946"/>
              <a:gd name="connsiteX5" fmla="*/ 1910080 w 6543040"/>
              <a:gd name="connsiteY5" fmla="*/ 1666507 h 2127946"/>
              <a:gd name="connsiteX6" fmla="*/ 2428240 w 6543040"/>
              <a:gd name="connsiteY6" fmla="*/ 1371867 h 2127946"/>
              <a:gd name="connsiteX7" fmla="*/ 2763520 w 6543040"/>
              <a:gd name="connsiteY7" fmla="*/ 1036587 h 2127946"/>
              <a:gd name="connsiteX8" fmla="*/ 3027680 w 6543040"/>
              <a:gd name="connsiteY8" fmla="*/ 721627 h 2127946"/>
              <a:gd name="connsiteX9" fmla="*/ 3332480 w 6543040"/>
              <a:gd name="connsiteY9" fmla="*/ 376187 h 2127946"/>
              <a:gd name="connsiteX10" fmla="*/ 3718560 w 6543040"/>
              <a:gd name="connsiteY10" fmla="*/ 112027 h 2127946"/>
              <a:gd name="connsiteX11" fmla="*/ 4236720 w 6543040"/>
              <a:gd name="connsiteY11" fmla="*/ 267 h 2127946"/>
              <a:gd name="connsiteX12" fmla="*/ 5090160 w 6543040"/>
              <a:gd name="connsiteY12" fmla="*/ 91707 h 2127946"/>
              <a:gd name="connsiteX13" fmla="*/ 5892800 w 6543040"/>
              <a:gd name="connsiteY13" fmla="*/ 396507 h 2127946"/>
              <a:gd name="connsiteX14" fmla="*/ 6075680 w 6543040"/>
              <a:gd name="connsiteY14" fmla="*/ 1016267 h 2127946"/>
              <a:gd name="connsiteX15" fmla="*/ 5689600 w 6543040"/>
              <a:gd name="connsiteY15" fmla="*/ 1351547 h 2127946"/>
              <a:gd name="connsiteX16" fmla="*/ 5191760 w 6543040"/>
              <a:gd name="connsiteY16" fmla="*/ 1554747 h 2127946"/>
              <a:gd name="connsiteX17" fmla="*/ 4886960 w 6543040"/>
              <a:gd name="connsiteY17" fmla="*/ 1829067 h 2127946"/>
              <a:gd name="connsiteX18" fmla="*/ 5080000 w 6543040"/>
              <a:gd name="connsiteY18" fmla="*/ 2042428 h 2127946"/>
              <a:gd name="connsiteX19" fmla="*/ 5435600 w 6543040"/>
              <a:gd name="connsiteY19" fmla="*/ 2113547 h 2127946"/>
              <a:gd name="connsiteX20" fmla="*/ 6543040 w 6543040"/>
              <a:gd name="connsiteY20" fmla="*/ 1788427 h 2127946"/>
              <a:gd name="connsiteX0" fmla="*/ 0 w 6543040"/>
              <a:gd name="connsiteY0" fmla="*/ 589547 h 2154187"/>
              <a:gd name="connsiteX1" fmla="*/ 497840 w 6543040"/>
              <a:gd name="connsiteY1" fmla="*/ 843547 h 2154187"/>
              <a:gd name="connsiteX2" fmla="*/ 762000 w 6543040"/>
              <a:gd name="connsiteY2" fmla="*/ 1219467 h 2154187"/>
              <a:gd name="connsiteX3" fmla="*/ 985520 w 6543040"/>
              <a:gd name="connsiteY3" fmla="*/ 1412507 h 2154187"/>
              <a:gd name="connsiteX4" fmla="*/ 1391920 w 6543040"/>
              <a:gd name="connsiteY4" fmla="*/ 1625867 h 2154187"/>
              <a:gd name="connsiteX5" fmla="*/ 1910080 w 6543040"/>
              <a:gd name="connsiteY5" fmla="*/ 1666507 h 2154187"/>
              <a:gd name="connsiteX6" fmla="*/ 2428240 w 6543040"/>
              <a:gd name="connsiteY6" fmla="*/ 1371867 h 2154187"/>
              <a:gd name="connsiteX7" fmla="*/ 2763520 w 6543040"/>
              <a:gd name="connsiteY7" fmla="*/ 1036587 h 2154187"/>
              <a:gd name="connsiteX8" fmla="*/ 3027680 w 6543040"/>
              <a:gd name="connsiteY8" fmla="*/ 721627 h 2154187"/>
              <a:gd name="connsiteX9" fmla="*/ 3332480 w 6543040"/>
              <a:gd name="connsiteY9" fmla="*/ 376187 h 2154187"/>
              <a:gd name="connsiteX10" fmla="*/ 3718560 w 6543040"/>
              <a:gd name="connsiteY10" fmla="*/ 112027 h 2154187"/>
              <a:gd name="connsiteX11" fmla="*/ 4236720 w 6543040"/>
              <a:gd name="connsiteY11" fmla="*/ 267 h 2154187"/>
              <a:gd name="connsiteX12" fmla="*/ 5090160 w 6543040"/>
              <a:gd name="connsiteY12" fmla="*/ 91707 h 2154187"/>
              <a:gd name="connsiteX13" fmla="*/ 5892800 w 6543040"/>
              <a:gd name="connsiteY13" fmla="*/ 396507 h 2154187"/>
              <a:gd name="connsiteX14" fmla="*/ 6075680 w 6543040"/>
              <a:gd name="connsiteY14" fmla="*/ 1016267 h 2154187"/>
              <a:gd name="connsiteX15" fmla="*/ 5689600 w 6543040"/>
              <a:gd name="connsiteY15" fmla="*/ 1351547 h 2154187"/>
              <a:gd name="connsiteX16" fmla="*/ 5191760 w 6543040"/>
              <a:gd name="connsiteY16" fmla="*/ 1554747 h 2154187"/>
              <a:gd name="connsiteX17" fmla="*/ 4886960 w 6543040"/>
              <a:gd name="connsiteY17" fmla="*/ 1829067 h 2154187"/>
              <a:gd name="connsiteX18" fmla="*/ 5039360 w 6543040"/>
              <a:gd name="connsiteY18" fmla="*/ 2113548 h 2154187"/>
              <a:gd name="connsiteX19" fmla="*/ 5435600 w 6543040"/>
              <a:gd name="connsiteY19" fmla="*/ 2113547 h 2154187"/>
              <a:gd name="connsiteX20" fmla="*/ 6543040 w 6543040"/>
              <a:gd name="connsiteY20" fmla="*/ 1788427 h 2154187"/>
              <a:gd name="connsiteX0" fmla="*/ 0 w 6543040"/>
              <a:gd name="connsiteY0" fmla="*/ 589547 h 2154187"/>
              <a:gd name="connsiteX1" fmla="*/ 375920 w 6543040"/>
              <a:gd name="connsiteY1" fmla="*/ 924827 h 2154187"/>
              <a:gd name="connsiteX2" fmla="*/ 762000 w 6543040"/>
              <a:gd name="connsiteY2" fmla="*/ 1219467 h 2154187"/>
              <a:gd name="connsiteX3" fmla="*/ 985520 w 6543040"/>
              <a:gd name="connsiteY3" fmla="*/ 1412507 h 2154187"/>
              <a:gd name="connsiteX4" fmla="*/ 1391920 w 6543040"/>
              <a:gd name="connsiteY4" fmla="*/ 1625867 h 2154187"/>
              <a:gd name="connsiteX5" fmla="*/ 1910080 w 6543040"/>
              <a:gd name="connsiteY5" fmla="*/ 1666507 h 2154187"/>
              <a:gd name="connsiteX6" fmla="*/ 2428240 w 6543040"/>
              <a:gd name="connsiteY6" fmla="*/ 1371867 h 2154187"/>
              <a:gd name="connsiteX7" fmla="*/ 2763520 w 6543040"/>
              <a:gd name="connsiteY7" fmla="*/ 1036587 h 2154187"/>
              <a:gd name="connsiteX8" fmla="*/ 3027680 w 6543040"/>
              <a:gd name="connsiteY8" fmla="*/ 721627 h 2154187"/>
              <a:gd name="connsiteX9" fmla="*/ 3332480 w 6543040"/>
              <a:gd name="connsiteY9" fmla="*/ 376187 h 2154187"/>
              <a:gd name="connsiteX10" fmla="*/ 3718560 w 6543040"/>
              <a:gd name="connsiteY10" fmla="*/ 112027 h 2154187"/>
              <a:gd name="connsiteX11" fmla="*/ 4236720 w 6543040"/>
              <a:gd name="connsiteY11" fmla="*/ 267 h 2154187"/>
              <a:gd name="connsiteX12" fmla="*/ 5090160 w 6543040"/>
              <a:gd name="connsiteY12" fmla="*/ 91707 h 2154187"/>
              <a:gd name="connsiteX13" fmla="*/ 5892800 w 6543040"/>
              <a:gd name="connsiteY13" fmla="*/ 396507 h 2154187"/>
              <a:gd name="connsiteX14" fmla="*/ 6075680 w 6543040"/>
              <a:gd name="connsiteY14" fmla="*/ 1016267 h 2154187"/>
              <a:gd name="connsiteX15" fmla="*/ 5689600 w 6543040"/>
              <a:gd name="connsiteY15" fmla="*/ 1351547 h 2154187"/>
              <a:gd name="connsiteX16" fmla="*/ 5191760 w 6543040"/>
              <a:gd name="connsiteY16" fmla="*/ 1554747 h 2154187"/>
              <a:gd name="connsiteX17" fmla="*/ 4886960 w 6543040"/>
              <a:gd name="connsiteY17" fmla="*/ 1829067 h 2154187"/>
              <a:gd name="connsiteX18" fmla="*/ 5039360 w 6543040"/>
              <a:gd name="connsiteY18" fmla="*/ 2113548 h 2154187"/>
              <a:gd name="connsiteX19" fmla="*/ 5435600 w 6543040"/>
              <a:gd name="connsiteY19" fmla="*/ 2113547 h 2154187"/>
              <a:gd name="connsiteX20" fmla="*/ 6543040 w 6543040"/>
              <a:gd name="connsiteY20" fmla="*/ 1788427 h 2154187"/>
              <a:gd name="connsiteX0" fmla="*/ 0 w 6543040"/>
              <a:gd name="connsiteY0" fmla="*/ 589547 h 2154187"/>
              <a:gd name="connsiteX1" fmla="*/ 762000 w 6543040"/>
              <a:gd name="connsiteY1" fmla="*/ 1219467 h 2154187"/>
              <a:gd name="connsiteX2" fmla="*/ 985520 w 6543040"/>
              <a:gd name="connsiteY2" fmla="*/ 1412507 h 2154187"/>
              <a:gd name="connsiteX3" fmla="*/ 1391920 w 6543040"/>
              <a:gd name="connsiteY3" fmla="*/ 1625867 h 2154187"/>
              <a:gd name="connsiteX4" fmla="*/ 1910080 w 6543040"/>
              <a:gd name="connsiteY4" fmla="*/ 1666507 h 2154187"/>
              <a:gd name="connsiteX5" fmla="*/ 2428240 w 6543040"/>
              <a:gd name="connsiteY5" fmla="*/ 1371867 h 2154187"/>
              <a:gd name="connsiteX6" fmla="*/ 2763520 w 6543040"/>
              <a:gd name="connsiteY6" fmla="*/ 1036587 h 2154187"/>
              <a:gd name="connsiteX7" fmla="*/ 3027680 w 6543040"/>
              <a:gd name="connsiteY7" fmla="*/ 721627 h 2154187"/>
              <a:gd name="connsiteX8" fmla="*/ 3332480 w 6543040"/>
              <a:gd name="connsiteY8" fmla="*/ 376187 h 2154187"/>
              <a:gd name="connsiteX9" fmla="*/ 3718560 w 6543040"/>
              <a:gd name="connsiteY9" fmla="*/ 112027 h 2154187"/>
              <a:gd name="connsiteX10" fmla="*/ 4236720 w 6543040"/>
              <a:gd name="connsiteY10" fmla="*/ 267 h 2154187"/>
              <a:gd name="connsiteX11" fmla="*/ 5090160 w 6543040"/>
              <a:gd name="connsiteY11" fmla="*/ 91707 h 2154187"/>
              <a:gd name="connsiteX12" fmla="*/ 5892800 w 6543040"/>
              <a:gd name="connsiteY12" fmla="*/ 396507 h 2154187"/>
              <a:gd name="connsiteX13" fmla="*/ 6075680 w 6543040"/>
              <a:gd name="connsiteY13" fmla="*/ 1016267 h 2154187"/>
              <a:gd name="connsiteX14" fmla="*/ 5689600 w 6543040"/>
              <a:gd name="connsiteY14" fmla="*/ 1351547 h 2154187"/>
              <a:gd name="connsiteX15" fmla="*/ 5191760 w 6543040"/>
              <a:gd name="connsiteY15" fmla="*/ 1554747 h 2154187"/>
              <a:gd name="connsiteX16" fmla="*/ 4886960 w 6543040"/>
              <a:gd name="connsiteY16" fmla="*/ 1829067 h 2154187"/>
              <a:gd name="connsiteX17" fmla="*/ 5039360 w 6543040"/>
              <a:gd name="connsiteY17" fmla="*/ 2113548 h 2154187"/>
              <a:gd name="connsiteX18" fmla="*/ 5435600 w 6543040"/>
              <a:gd name="connsiteY18" fmla="*/ 2113547 h 2154187"/>
              <a:gd name="connsiteX19" fmla="*/ 6543040 w 6543040"/>
              <a:gd name="connsiteY19" fmla="*/ 1788427 h 2154187"/>
              <a:gd name="connsiteX0" fmla="*/ 0 w 6543040"/>
              <a:gd name="connsiteY0" fmla="*/ 589547 h 2154187"/>
              <a:gd name="connsiteX1" fmla="*/ 762000 w 6543040"/>
              <a:gd name="connsiteY1" fmla="*/ 1219467 h 2154187"/>
              <a:gd name="connsiteX2" fmla="*/ 985520 w 6543040"/>
              <a:gd name="connsiteY2" fmla="*/ 1412507 h 2154187"/>
              <a:gd name="connsiteX3" fmla="*/ 1391920 w 6543040"/>
              <a:gd name="connsiteY3" fmla="*/ 1625867 h 2154187"/>
              <a:gd name="connsiteX4" fmla="*/ 1910080 w 6543040"/>
              <a:gd name="connsiteY4" fmla="*/ 1666507 h 2154187"/>
              <a:gd name="connsiteX5" fmla="*/ 2428240 w 6543040"/>
              <a:gd name="connsiteY5" fmla="*/ 1371867 h 2154187"/>
              <a:gd name="connsiteX6" fmla="*/ 2763520 w 6543040"/>
              <a:gd name="connsiteY6" fmla="*/ 1036587 h 2154187"/>
              <a:gd name="connsiteX7" fmla="*/ 3027680 w 6543040"/>
              <a:gd name="connsiteY7" fmla="*/ 721627 h 2154187"/>
              <a:gd name="connsiteX8" fmla="*/ 3332480 w 6543040"/>
              <a:gd name="connsiteY8" fmla="*/ 376187 h 2154187"/>
              <a:gd name="connsiteX9" fmla="*/ 3718560 w 6543040"/>
              <a:gd name="connsiteY9" fmla="*/ 112027 h 2154187"/>
              <a:gd name="connsiteX10" fmla="*/ 4236720 w 6543040"/>
              <a:gd name="connsiteY10" fmla="*/ 267 h 2154187"/>
              <a:gd name="connsiteX11" fmla="*/ 5090160 w 6543040"/>
              <a:gd name="connsiteY11" fmla="*/ 91707 h 2154187"/>
              <a:gd name="connsiteX12" fmla="*/ 5892800 w 6543040"/>
              <a:gd name="connsiteY12" fmla="*/ 396507 h 2154187"/>
              <a:gd name="connsiteX13" fmla="*/ 6075680 w 6543040"/>
              <a:gd name="connsiteY13" fmla="*/ 1016267 h 2154187"/>
              <a:gd name="connsiteX14" fmla="*/ 5618480 w 6543040"/>
              <a:gd name="connsiteY14" fmla="*/ 1290587 h 2154187"/>
              <a:gd name="connsiteX15" fmla="*/ 5191760 w 6543040"/>
              <a:gd name="connsiteY15" fmla="*/ 1554747 h 2154187"/>
              <a:gd name="connsiteX16" fmla="*/ 4886960 w 6543040"/>
              <a:gd name="connsiteY16" fmla="*/ 1829067 h 2154187"/>
              <a:gd name="connsiteX17" fmla="*/ 5039360 w 6543040"/>
              <a:gd name="connsiteY17" fmla="*/ 2113548 h 2154187"/>
              <a:gd name="connsiteX18" fmla="*/ 5435600 w 6543040"/>
              <a:gd name="connsiteY18" fmla="*/ 2113547 h 2154187"/>
              <a:gd name="connsiteX19" fmla="*/ 6543040 w 6543040"/>
              <a:gd name="connsiteY19" fmla="*/ 1788427 h 2154187"/>
              <a:gd name="connsiteX0" fmla="*/ 0 w 6543040"/>
              <a:gd name="connsiteY0" fmla="*/ 589547 h 2154187"/>
              <a:gd name="connsiteX1" fmla="*/ 762000 w 6543040"/>
              <a:gd name="connsiteY1" fmla="*/ 1219467 h 2154187"/>
              <a:gd name="connsiteX2" fmla="*/ 985520 w 6543040"/>
              <a:gd name="connsiteY2" fmla="*/ 1412507 h 2154187"/>
              <a:gd name="connsiteX3" fmla="*/ 1391920 w 6543040"/>
              <a:gd name="connsiteY3" fmla="*/ 1625867 h 2154187"/>
              <a:gd name="connsiteX4" fmla="*/ 1910080 w 6543040"/>
              <a:gd name="connsiteY4" fmla="*/ 1666507 h 2154187"/>
              <a:gd name="connsiteX5" fmla="*/ 2428240 w 6543040"/>
              <a:gd name="connsiteY5" fmla="*/ 1371867 h 2154187"/>
              <a:gd name="connsiteX6" fmla="*/ 2763520 w 6543040"/>
              <a:gd name="connsiteY6" fmla="*/ 1036587 h 2154187"/>
              <a:gd name="connsiteX7" fmla="*/ 3027680 w 6543040"/>
              <a:gd name="connsiteY7" fmla="*/ 721627 h 2154187"/>
              <a:gd name="connsiteX8" fmla="*/ 3332480 w 6543040"/>
              <a:gd name="connsiteY8" fmla="*/ 376187 h 2154187"/>
              <a:gd name="connsiteX9" fmla="*/ 3718560 w 6543040"/>
              <a:gd name="connsiteY9" fmla="*/ 112027 h 2154187"/>
              <a:gd name="connsiteX10" fmla="*/ 4236720 w 6543040"/>
              <a:gd name="connsiteY10" fmla="*/ 267 h 2154187"/>
              <a:gd name="connsiteX11" fmla="*/ 5090160 w 6543040"/>
              <a:gd name="connsiteY11" fmla="*/ 91707 h 2154187"/>
              <a:gd name="connsiteX12" fmla="*/ 5892800 w 6543040"/>
              <a:gd name="connsiteY12" fmla="*/ 396507 h 2154187"/>
              <a:gd name="connsiteX13" fmla="*/ 6075680 w 6543040"/>
              <a:gd name="connsiteY13" fmla="*/ 1016267 h 2154187"/>
              <a:gd name="connsiteX14" fmla="*/ 5618480 w 6543040"/>
              <a:gd name="connsiteY14" fmla="*/ 1290587 h 2154187"/>
              <a:gd name="connsiteX15" fmla="*/ 5130800 w 6543040"/>
              <a:gd name="connsiteY15" fmla="*/ 1544587 h 2154187"/>
              <a:gd name="connsiteX16" fmla="*/ 4886960 w 6543040"/>
              <a:gd name="connsiteY16" fmla="*/ 1829067 h 2154187"/>
              <a:gd name="connsiteX17" fmla="*/ 5039360 w 6543040"/>
              <a:gd name="connsiteY17" fmla="*/ 2113548 h 2154187"/>
              <a:gd name="connsiteX18" fmla="*/ 5435600 w 6543040"/>
              <a:gd name="connsiteY18" fmla="*/ 2113547 h 2154187"/>
              <a:gd name="connsiteX19" fmla="*/ 6543040 w 6543040"/>
              <a:gd name="connsiteY19" fmla="*/ 1788427 h 2154187"/>
              <a:gd name="connsiteX0" fmla="*/ 0 w 6543040"/>
              <a:gd name="connsiteY0" fmla="*/ 589547 h 2154187"/>
              <a:gd name="connsiteX1" fmla="*/ 762000 w 6543040"/>
              <a:gd name="connsiteY1" fmla="*/ 1219467 h 2154187"/>
              <a:gd name="connsiteX2" fmla="*/ 985520 w 6543040"/>
              <a:gd name="connsiteY2" fmla="*/ 1412507 h 2154187"/>
              <a:gd name="connsiteX3" fmla="*/ 1391920 w 6543040"/>
              <a:gd name="connsiteY3" fmla="*/ 1625867 h 2154187"/>
              <a:gd name="connsiteX4" fmla="*/ 1910080 w 6543040"/>
              <a:gd name="connsiteY4" fmla="*/ 1666507 h 2154187"/>
              <a:gd name="connsiteX5" fmla="*/ 2428240 w 6543040"/>
              <a:gd name="connsiteY5" fmla="*/ 1371867 h 2154187"/>
              <a:gd name="connsiteX6" fmla="*/ 2763520 w 6543040"/>
              <a:gd name="connsiteY6" fmla="*/ 1036587 h 2154187"/>
              <a:gd name="connsiteX7" fmla="*/ 3027680 w 6543040"/>
              <a:gd name="connsiteY7" fmla="*/ 721627 h 2154187"/>
              <a:gd name="connsiteX8" fmla="*/ 3332480 w 6543040"/>
              <a:gd name="connsiteY8" fmla="*/ 376187 h 2154187"/>
              <a:gd name="connsiteX9" fmla="*/ 3718560 w 6543040"/>
              <a:gd name="connsiteY9" fmla="*/ 112027 h 2154187"/>
              <a:gd name="connsiteX10" fmla="*/ 4236720 w 6543040"/>
              <a:gd name="connsiteY10" fmla="*/ 267 h 2154187"/>
              <a:gd name="connsiteX11" fmla="*/ 5090160 w 6543040"/>
              <a:gd name="connsiteY11" fmla="*/ 91707 h 2154187"/>
              <a:gd name="connsiteX12" fmla="*/ 5892800 w 6543040"/>
              <a:gd name="connsiteY12" fmla="*/ 396507 h 2154187"/>
              <a:gd name="connsiteX13" fmla="*/ 6075680 w 6543040"/>
              <a:gd name="connsiteY13" fmla="*/ 1016267 h 2154187"/>
              <a:gd name="connsiteX14" fmla="*/ 5618480 w 6543040"/>
              <a:gd name="connsiteY14" fmla="*/ 1290587 h 2154187"/>
              <a:gd name="connsiteX15" fmla="*/ 4998720 w 6543040"/>
              <a:gd name="connsiteY15" fmla="*/ 1422667 h 2154187"/>
              <a:gd name="connsiteX16" fmla="*/ 4886960 w 6543040"/>
              <a:gd name="connsiteY16" fmla="*/ 1829067 h 2154187"/>
              <a:gd name="connsiteX17" fmla="*/ 5039360 w 6543040"/>
              <a:gd name="connsiteY17" fmla="*/ 2113548 h 2154187"/>
              <a:gd name="connsiteX18" fmla="*/ 5435600 w 6543040"/>
              <a:gd name="connsiteY18" fmla="*/ 2113547 h 2154187"/>
              <a:gd name="connsiteX19" fmla="*/ 6543040 w 6543040"/>
              <a:gd name="connsiteY19" fmla="*/ 1788427 h 2154187"/>
              <a:gd name="connsiteX0" fmla="*/ 0 w 6543040"/>
              <a:gd name="connsiteY0" fmla="*/ 589547 h 2154187"/>
              <a:gd name="connsiteX1" fmla="*/ 762000 w 6543040"/>
              <a:gd name="connsiteY1" fmla="*/ 1219467 h 2154187"/>
              <a:gd name="connsiteX2" fmla="*/ 985520 w 6543040"/>
              <a:gd name="connsiteY2" fmla="*/ 1412507 h 2154187"/>
              <a:gd name="connsiteX3" fmla="*/ 1391920 w 6543040"/>
              <a:gd name="connsiteY3" fmla="*/ 1625867 h 2154187"/>
              <a:gd name="connsiteX4" fmla="*/ 1910080 w 6543040"/>
              <a:gd name="connsiteY4" fmla="*/ 1666507 h 2154187"/>
              <a:gd name="connsiteX5" fmla="*/ 2428240 w 6543040"/>
              <a:gd name="connsiteY5" fmla="*/ 1371867 h 2154187"/>
              <a:gd name="connsiteX6" fmla="*/ 2763520 w 6543040"/>
              <a:gd name="connsiteY6" fmla="*/ 1036587 h 2154187"/>
              <a:gd name="connsiteX7" fmla="*/ 3027680 w 6543040"/>
              <a:gd name="connsiteY7" fmla="*/ 721627 h 2154187"/>
              <a:gd name="connsiteX8" fmla="*/ 3332480 w 6543040"/>
              <a:gd name="connsiteY8" fmla="*/ 376187 h 2154187"/>
              <a:gd name="connsiteX9" fmla="*/ 3718560 w 6543040"/>
              <a:gd name="connsiteY9" fmla="*/ 112027 h 2154187"/>
              <a:gd name="connsiteX10" fmla="*/ 4236720 w 6543040"/>
              <a:gd name="connsiteY10" fmla="*/ 267 h 2154187"/>
              <a:gd name="connsiteX11" fmla="*/ 5090160 w 6543040"/>
              <a:gd name="connsiteY11" fmla="*/ 91707 h 2154187"/>
              <a:gd name="connsiteX12" fmla="*/ 5892800 w 6543040"/>
              <a:gd name="connsiteY12" fmla="*/ 396507 h 2154187"/>
              <a:gd name="connsiteX13" fmla="*/ 6075680 w 6543040"/>
              <a:gd name="connsiteY13" fmla="*/ 1016267 h 2154187"/>
              <a:gd name="connsiteX14" fmla="*/ 5557520 w 6543040"/>
              <a:gd name="connsiteY14" fmla="*/ 1209307 h 2154187"/>
              <a:gd name="connsiteX15" fmla="*/ 4998720 w 6543040"/>
              <a:gd name="connsiteY15" fmla="*/ 1422667 h 2154187"/>
              <a:gd name="connsiteX16" fmla="*/ 4886960 w 6543040"/>
              <a:gd name="connsiteY16" fmla="*/ 1829067 h 2154187"/>
              <a:gd name="connsiteX17" fmla="*/ 5039360 w 6543040"/>
              <a:gd name="connsiteY17" fmla="*/ 2113548 h 2154187"/>
              <a:gd name="connsiteX18" fmla="*/ 5435600 w 6543040"/>
              <a:gd name="connsiteY18" fmla="*/ 2113547 h 2154187"/>
              <a:gd name="connsiteX19" fmla="*/ 6543040 w 6543040"/>
              <a:gd name="connsiteY19" fmla="*/ 1788427 h 2154187"/>
              <a:gd name="connsiteX0" fmla="*/ 0 w 6543040"/>
              <a:gd name="connsiteY0" fmla="*/ 589547 h 2154187"/>
              <a:gd name="connsiteX1" fmla="*/ 762000 w 6543040"/>
              <a:gd name="connsiteY1" fmla="*/ 1219467 h 2154187"/>
              <a:gd name="connsiteX2" fmla="*/ 985520 w 6543040"/>
              <a:gd name="connsiteY2" fmla="*/ 1412507 h 2154187"/>
              <a:gd name="connsiteX3" fmla="*/ 1391920 w 6543040"/>
              <a:gd name="connsiteY3" fmla="*/ 1625867 h 2154187"/>
              <a:gd name="connsiteX4" fmla="*/ 1910080 w 6543040"/>
              <a:gd name="connsiteY4" fmla="*/ 1666507 h 2154187"/>
              <a:gd name="connsiteX5" fmla="*/ 2428240 w 6543040"/>
              <a:gd name="connsiteY5" fmla="*/ 1371867 h 2154187"/>
              <a:gd name="connsiteX6" fmla="*/ 2763520 w 6543040"/>
              <a:gd name="connsiteY6" fmla="*/ 1036587 h 2154187"/>
              <a:gd name="connsiteX7" fmla="*/ 3027680 w 6543040"/>
              <a:gd name="connsiteY7" fmla="*/ 721627 h 2154187"/>
              <a:gd name="connsiteX8" fmla="*/ 3332480 w 6543040"/>
              <a:gd name="connsiteY8" fmla="*/ 376187 h 2154187"/>
              <a:gd name="connsiteX9" fmla="*/ 3718560 w 6543040"/>
              <a:gd name="connsiteY9" fmla="*/ 112027 h 2154187"/>
              <a:gd name="connsiteX10" fmla="*/ 4236720 w 6543040"/>
              <a:gd name="connsiteY10" fmla="*/ 267 h 2154187"/>
              <a:gd name="connsiteX11" fmla="*/ 5090160 w 6543040"/>
              <a:gd name="connsiteY11" fmla="*/ 91707 h 2154187"/>
              <a:gd name="connsiteX12" fmla="*/ 5892800 w 6543040"/>
              <a:gd name="connsiteY12" fmla="*/ 396507 h 2154187"/>
              <a:gd name="connsiteX13" fmla="*/ 6065520 w 6543040"/>
              <a:gd name="connsiteY13" fmla="*/ 914667 h 2154187"/>
              <a:gd name="connsiteX14" fmla="*/ 5557520 w 6543040"/>
              <a:gd name="connsiteY14" fmla="*/ 1209307 h 2154187"/>
              <a:gd name="connsiteX15" fmla="*/ 4998720 w 6543040"/>
              <a:gd name="connsiteY15" fmla="*/ 1422667 h 2154187"/>
              <a:gd name="connsiteX16" fmla="*/ 4886960 w 6543040"/>
              <a:gd name="connsiteY16" fmla="*/ 1829067 h 2154187"/>
              <a:gd name="connsiteX17" fmla="*/ 5039360 w 6543040"/>
              <a:gd name="connsiteY17" fmla="*/ 2113548 h 2154187"/>
              <a:gd name="connsiteX18" fmla="*/ 5435600 w 6543040"/>
              <a:gd name="connsiteY18" fmla="*/ 2113547 h 2154187"/>
              <a:gd name="connsiteX19" fmla="*/ 6543040 w 6543040"/>
              <a:gd name="connsiteY19" fmla="*/ 1788427 h 2154187"/>
              <a:gd name="connsiteX0" fmla="*/ 0 w 6441440"/>
              <a:gd name="connsiteY0" fmla="*/ 589547 h 2152927"/>
              <a:gd name="connsiteX1" fmla="*/ 762000 w 6441440"/>
              <a:gd name="connsiteY1" fmla="*/ 1219467 h 2152927"/>
              <a:gd name="connsiteX2" fmla="*/ 985520 w 6441440"/>
              <a:gd name="connsiteY2" fmla="*/ 1412507 h 2152927"/>
              <a:gd name="connsiteX3" fmla="*/ 1391920 w 6441440"/>
              <a:gd name="connsiteY3" fmla="*/ 1625867 h 2152927"/>
              <a:gd name="connsiteX4" fmla="*/ 1910080 w 6441440"/>
              <a:gd name="connsiteY4" fmla="*/ 1666507 h 2152927"/>
              <a:gd name="connsiteX5" fmla="*/ 2428240 w 6441440"/>
              <a:gd name="connsiteY5" fmla="*/ 1371867 h 2152927"/>
              <a:gd name="connsiteX6" fmla="*/ 2763520 w 6441440"/>
              <a:gd name="connsiteY6" fmla="*/ 1036587 h 2152927"/>
              <a:gd name="connsiteX7" fmla="*/ 3027680 w 6441440"/>
              <a:gd name="connsiteY7" fmla="*/ 721627 h 2152927"/>
              <a:gd name="connsiteX8" fmla="*/ 3332480 w 6441440"/>
              <a:gd name="connsiteY8" fmla="*/ 376187 h 2152927"/>
              <a:gd name="connsiteX9" fmla="*/ 3718560 w 6441440"/>
              <a:gd name="connsiteY9" fmla="*/ 112027 h 2152927"/>
              <a:gd name="connsiteX10" fmla="*/ 4236720 w 6441440"/>
              <a:gd name="connsiteY10" fmla="*/ 267 h 2152927"/>
              <a:gd name="connsiteX11" fmla="*/ 5090160 w 6441440"/>
              <a:gd name="connsiteY11" fmla="*/ 91707 h 2152927"/>
              <a:gd name="connsiteX12" fmla="*/ 5892800 w 6441440"/>
              <a:gd name="connsiteY12" fmla="*/ 396507 h 2152927"/>
              <a:gd name="connsiteX13" fmla="*/ 6065520 w 6441440"/>
              <a:gd name="connsiteY13" fmla="*/ 914667 h 2152927"/>
              <a:gd name="connsiteX14" fmla="*/ 5557520 w 6441440"/>
              <a:gd name="connsiteY14" fmla="*/ 1209307 h 2152927"/>
              <a:gd name="connsiteX15" fmla="*/ 4998720 w 6441440"/>
              <a:gd name="connsiteY15" fmla="*/ 1422667 h 2152927"/>
              <a:gd name="connsiteX16" fmla="*/ 4886960 w 6441440"/>
              <a:gd name="connsiteY16" fmla="*/ 1829067 h 2152927"/>
              <a:gd name="connsiteX17" fmla="*/ 5039360 w 6441440"/>
              <a:gd name="connsiteY17" fmla="*/ 2113548 h 2152927"/>
              <a:gd name="connsiteX18" fmla="*/ 5435600 w 6441440"/>
              <a:gd name="connsiteY18" fmla="*/ 2113547 h 2152927"/>
              <a:gd name="connsiteX19" fmla="*/ 6441440 w 6441440"/>
              <a:gd name="connsiteY19" fmla="*/ 1808747 h 2152927"/>
              <a:gd name="connsiteX0" fmla="*/ 0 w 6339840"/>
              <a:gd name="connsiteY0" fmla="*/ 589547 h 2151079"/>
              <a:gd name="connsiteX1" fmla="*/ 762000 w 6339840"/>
              <a:gd name="connsiteY1" fmla="*/ 1219467 h 2151079"/>
              <a:gd name="connsiteX2" fmla="*/ 985520 w 6339840"/>
              <a:gd name="connsiteY2" fmla="*/ 1412507 h 2151079"/>
              <a:gd name="connsiteX3" fmla="*/ 1391920 w 6339840"/>
              <a:gd name="connsiteY3" fmla="*/ 1625867 h 2151079"/>
              <a:gd name="connsiteX4" fmla="*/ 1910080 w 6339840"/>
              <a:gd name="connsiteY4" fmla="*/ 1666507 h 2151079"/>
              <a:gd name="connsiteX5" fmla="*/ 2428240 w 6339840"/>
              <a:gd name="connsiteY5" fmla="*/ 1371867 h 2151079"/>
              <a:gd name="connsiteX6" fmla="*/ 2763520 w 6339840"/>
              <a:gd name="connsiteY6" fmla="*/ 1036587 h 2151079"/>
              <a:gd name="connsiteX7" fmla="*/ 3027680 w 6339840"/>
              <a:gd name="connsiteY7" fmla="*/ 721627 h 2151079"/>
              <a:gd name="connsiteX8" fmla="*/ 3332480 w 6339840"/>
              <a:gd name="connsiteY8" fmla="*/ 376187 h 2151079"/>
              <a:gd name="connsiteX9" fmla="*/ 3718560 w 6339840"/>
              <a:gd name="connsiteY9" fmla="*/ 112027 h 2151079"/>
              <a:gd name="connsiteX10" fmla="*/ 4236720 w 6339840"/>
              <a:gd name="connsiteY10" fmla="*/ 267 h 2151079"/>
              <a:gd name="connsiteX11" fmla="*/ 5090160 w 6339840"/>
              <a:gd name="connsiteY11" fmla="*/ 91707 h 2151079"/>
              <a:gd name="connsiteX12" fmla="*/ 5892800 w 6339840"/>
              <a:gd name="connsiteY12" fmla="*/ 396507 h 2151079"/>
              <a:gd name="connsiteX13" fmla="*/ 6065520 w 6339840"/>
              <a:gd name="connsiteY13" fmla="*/ 914667 h 2151079"/>
              <a:gd name="connsiteX14" fmla="*/ 5557520 w 6339840"/>
              <a:gd name="connsiteY14" fmla="*/ 1209307 h 2151079"/>
              <a:gd name="connsiteX15" fmla="*/ 4998720 w 6339840"/>
              <a:gd name="connsiteY15" fmla="*/ 1422667 h 2151079"/>
              <a:gd name="connsiteX16" fmla="*/ 4886960 w 6339840"/>
              <a:gd name="connsiteY16" fmla="*/ 1829067 h 2151079"/>
              <a:gd name="connsiteX17" fmla="*/ 5039360 w 6339840"/>
              <a:gd name="connsiteY17" fmla="*/ 2113548 h 2151079"/>
              <a:gd name="connsiteX18" fmla="*/ 5435600 w 6339840"/>
              <a:gd name="connsiteY18" fmla="*/ 2113547 h 2151079"/>
              <a:gd name="connsiteX19" fmla="*/ 6339840 w 6339840"/>
              <a:gd name="connsiteY19" fmla="*/ 1839227 h 2151079"/>
              <a:gd name="connsiteX0" fmla="*/ 0 w 6431280"/>
              <a:gd name="connsiteY0" fmla="*/ 589547 h 2153555"/>
              <a:gd name="connsiteX1" fmla="*/ 762000 w 6431280"/>
              <a:gd name="connsiteY1" fmla="*/ 1219467 h 2153555"/>
              <a:gd name="connsiteX2" fmla="*/ 985520 w 6431280"/>
              <a:gd name="connsiteY2" fmla="*/ 1412507 h 2153555"/>
              <a:gd name="connsiteX3" fmla="*/ 1391920 w 6431280"/>
              <a:gd name="connsiteY3" fmla="*/ 1625867 h 2153555"/>
              <a:gd name="connsiteX4" fmla="*/ 1910080 w 6431280"/>
              <a:gd name="connsiteY4" fmla="*/ 1666507 h 2153555"/>
              <a:gd name="connsiteX5" fmla="*/ 2428240 w 6431280"/>
              <a:gd name="connsiteY5" fmla="*/ 1371867 h 2153555"/>
              <a:gd name="connsiteX6" fmla="*/ 2763520 w 6431280"/>
              <a:gd name="connsiteY6" fmla="*/ 1036587 h 2153555"/>
              <a:gd name="connsiteX7" fmla="*/ 3027680 w 6431280"/>
              <a:gd name="connsiteY7" fmla="*/ 721627 h 2153555"/>
              <a:gd name="connsiteX8" fmla="*/ 3332480 w 6431280"/>
              <a:gd name="connsiteY8" fmla="*/ 376187 h 2153555"/>
              <a:gd name="connsiteX9" fmla="*/ 3718560 w 6431280"/>
              <a:gd name="connsiteY9" fmla="*/ 112027 h 2153555"/>
              <a:gd name="connsiteX10" fmla="*/ 4236720 w 6431280"/>
              <a:gd name="connsiteY10" fmla="*/ 267 h 2153555"/>
              <a:gd name="connsiteX11" fmla="*/ 5090160 w 6431280"/>
              <a:gd name="connsiteY11" fmla="*/ 91707 h 2153555"/>
              <a:gd name="connsiteX12" fmla="*/ 5892800 w 6431280"/>
              <a:gd name="connsiteY12" fmla="*/ 396507 h 2153555"/>
              <a:gd name="connsiteX13" fmla="*/ 6065520 w 6431280"/>
              <a:gd name="connsiteY13" fmla="*/ 914667 h 2153555"/>
              <a:gd name="connsiteX14" fmla="*/ 5557520 w 6431280"/>
              <a:gd name="connsiteY14" fmla="*/ 1209307 h 2153555"/>
              <a:gd name="connsiteX15" fmla="*/ 4998720 w 6431280"/>
              <a:gd name="connsiteY15" fmla="*/ 1422667 h 2153555"/>
              <a:gd name="connsiteX16" fmla="*/ 4886960 w 6431280"/>
              <a:gd name="connsiteY16" fmla="*/ 1829067 h 2153555"/>
              <a:gd name="connsiteX17" fmla="*/ 5039360 w 6431280"/>
              <a:gd name="connsiteY17" fmla="*/ 2113548 h 2153555"/>
              <a:gd name="connsiteX18" fmla="*/ 5435600 w 6431280"/>
              <a:gd name="connsiteY18" fmla="*/ 2113547 h 2153555"/>
              <a:gd name="connsiteX19" fmla="*/ 6431280 w 6431280"/>
              <a:gd name="connsiteY19" fmla="*/ 1798587 h 2153555"/>
              <a:gd name="connsiteX0" fmla="*/ 0 w 6431280"/>
              <a:gd name="connsiteY0" fmla="*/ 589547 h 2153555"/>
              <a:gd name="connsiteX1" fmla="*/ 762000 w 6431280"/>
              <a:gd name="connsiteY1" fmla="*/ 1219467 h 2153555"/>
              <a:gd name="connsiteX2" fmla="*/ 985520 w 6431280"/>
              <a:gd name="connsiteY2" fmla="*/ 1412507 h 2153555"/>
              <a:gd name="connsiteX3" fmla="*/ 1391920 w 6431280"/>
              <a:gd name="connsiteY3" fmla="*/ 1625867 h 2153555"/>
              <a:gd name="connsiteX4" fmla="*/ 1910080 w 6431280"/>
              <a:gd name="connsiteY4" fmla="*/ 1666507 h 2153555"/>
              <a:gd name="connsiteX5" fmla="*/ 2428240 w 6431280"/>
              <a:gd name="connsiteY5" fmla="*/ 1371867 h 2153555"/>
              <a:gd name="connsiteX6" fmla="*/ 2763520 w 6431280"/>
              <a:gd name="connsiteY6" fmla="*/ 1036587 h 2153555"/>
              <a:gd name="connsiteX7" fmla="*/ 3027680 w 6431280"/>
              <a:gd name="connsiteY7" fmla="*/ 721627 h 2153555"/>
              <a:gd name="connsiteX8" fmla="*/ 3332480 w 6431280"/>
              <a:gd name="connsiteY8" fmla="*/ 376187 h 2153555"/>
              <a:gd name="connsiteX9" fmla="*/ 3718560 w 6431280"/>
              <a:gd name="connsiteY9" fmla="*/ 112027 h 2153555"/>
              <a:gd name="connsiteX10" fmla="*/ 4236720 w 6431280"/>
              <a:gd name="connsiteY10" fmla="*/ 267 h 2153555"/>
              <a:gd name="connsiteX11" fmla="*/ 5090160 w 6431280"/>
              <a:gd name="connsiteY11" fmla="*/ 91707 h 2153555"/>
              <a:gd name="connsiteX12" fmla="*/ 5892800 w 6431280"/>
              <a:gd name="connsiteY12" fmla="*/ 396507 h 2153555"/>
              <a:gd name="connsiteX13" fmla="*/ 6065520 w 6431280"/>
              <a:gd name="connsiteY13" fmla="*/ 914667 h 2153555"/>
              <a:gd name="connsiteX14" fmla="*/ 5557520 w 6431280"/>
              <a:gd name="connsiteY14" fmla="*/ 1209307 h 2153555"/>
              <a:gd name="connsiteX15" fmla="*/ 4998720 w 6431280"/>
              <a:gd name="connsiteY15" fmla="*/ 1422667 h 2153555"/>
              <a:gd name="connsiteX16" fmla="*/ 4663440 w 6431280"/>
              <a:gd name="connsiteY16" fmla="*/ 1829067 h 2153555"/>
              <a:gd name="connsiteX17" fmla="*/ 5039360 w 6431280"/>
              <a:gd name="connsiteY17" fmla="*/ 2113548 h 2153555"/>
              <a:gd name="connsiteX18" fmla="*/ 5435600 w 6431280"/>
              <a:gd name="connsiteY18" fmla="*/ 2113547 h 2153555"/>
              <a:gd name="connsiteX19" fmla="*/ 6431280 w 6431280"/>
              <a:gd name="connsiteY19" fmla="*/ 1798587 h 2153555"/>
              <a:gd name="connsiteX0" fmla="*/ 0 w 6431280"/>
              <a:gd name="connsiteY0" fmla="*/ 589547 h 2153555"/>
              <a:gd name="connsiteX1" fmla="*/ 762000 w 6431280"/>
              <a:gd name="connsiteY1" fmla="*/ 1219467 h 2153555"/>
              <a:gd name="connsiteX2" fmla="*/ 985520 w 6431280"/>
              <a:gd name="connsiteY2" fmla="*/ 1412507 h 2153555"/>
              <a:gd name="connsiteX3" fmla="*/ 1391920 w 6431280"/>
              <a:gd name="connsiteY3" fmla="*/ 1625867 h 2153555"/>
              <a:gd name="connsiteX4" fmla="*/ 1910080 w 6431280"/>
              <a:gd name="connsiteY4" fmla="*/ 1666507 h 2153555"/>
              <a:gd name="connsiteX5" fmla="*/ 2428240 w 6431280"/>
              <a:gd name="connsiteY5" fmla="*/ 1371867 h 2153555"/>
              <a:gd name="connsiteX6" fmla="*/ 2763520 w 6431280"/>
              <a:gd name="connsiteY6" fmla="*/ 1036587 h 2153555"/>
              <a:gd name="connsiteX7" fmla="*/ 3027680 w 6431280"/>
              <a:gd name="connsiteY7" fmla="*/ 721627 h 2153555"/>
              <a:gd name="connsiteX8" fmla="*/ 3332480 w 6431280"/>
              <a:gd name="connsiteY8" fmla="*/ 376187 h 2153555"/>
              <a:gd name="connsiteX9" fmla="*/ 3718560 w 6431280"/>
              <a:gd name="connsiteY9" fmla="*/ 112027 h 2153555"/>
              <a:gd name="connsiteX10" fmla="*/ 4236720 w 6431280"/>
              <a:gd name="connsiteY10" fmla="*/ 267 h 2153555"/>
              <a:gd name="connsiteX11" fmla="*/ 5090160 w 6431280"/>
              <a:gd name="connsiteY11" fmla="*/ 91707 h 2153555"/>
              <a:gd name="connsiteX12" fmla="*/ 5892800 w 6431280"/>
              <a:gd name="connsiteY12" fmla="*/ 396507 h 2153555"/>
              <a:gd name="connsiteX13" fmla="*/ 6065520 w 6431280"/>
              <a:gd name="connsiteY13" fmla="*/ 914667 h 2153555"/>
              <a:gd name="connsiteX14" fmla="*/ 5557520 w 6431280"/>
              <a:gd name="connsiteY14" fmla="*/ 1209307 h 2153555"/>
              <a:gd name="connsiteX15" fmla="*/ 4805680 w 6431280"/>
              <a:gd name="connsiteY15" fmla="*/ 1422667 h 2153555"/>
              <a:gd name="connsiteX16" fmla="*/ 4663440 w 6431280"/>
              <a:gd name="connsiteY16" fmla="*/ 1829067 h 2153555"/>
              <a:gd name="connsiteX17" fmla="*/ 5039360 w 6431280"/>
              <a:gd name="connsiteY17" fmla="*/ 2113548 h 2153555"/>
              <a:gd name="connsiteX18" fmla="*/ 5435600 w 6431280"/>
              <a:gd name="connsiteY18" fmla="*/ 2113547 h 2153555"/>
              <a:gd name="connsiteX19" fmla="*/ 6431280 w 6431280"/>
              <a:gd name="connsiteY19" fmla="*/ 1798587 h 2153555"/>
              <a:gd name="connsiteX0" fmla="*/ 0 w 6431280"/>
              <a:gd name="connsiteY0" fmla="*/ 589547 h 2153555"/>
              <a:gd name="connsiteX1" fmla="*/ 762000 w 6431280"/>
              <a:gd name="connsiteY1" fmla="*/ 1219467 h 2153555"/>
              <a:gd name="connsiteX2" fmla="*/ 985520 w 6431280"/>
              <a:gd name="connsiteY2" fmla="*/ 1412507 h 2153555"/>
              <a:gd name="connsiteX3" fmla="*/ 1391920 w 6431280"/>
              <a:gd name="connsiteY3" fmla="*/ 1625867 h 2153555"/>
              <a:gd name="connsiteX4" fmla="*/ 1910080 w 6431280"/>
              <a:gd name="connsiteY4" fmla="*/ 1666507 h 2153555"/>
              <a:gd name="connsiteX5" fmla="*/ 2428240 w 6431280"/>
              <a:gd name="connsiteY5" fmla="*/ 1371867 h 2153555"/>
              <a:gd name="connsiteX6" fmla="*/ 2763520 w 6431280"/>
              <a:gd name="connsiteY6" fmla="*/ 1036587 h 2153555"/>
              <a:gd name="connsiteX7" fmla="*/ 3027680 w 6431280"/>
              <a:gd name="connsiteY7" fmla="*/ 721627 h 2153555"/>
              <a:gd name="connsiteX8" fmla="*/ 3332480 w 6431280"/>
              <a:gd name="connsiteY8" fmla="*/ 376187 h 2153555"/>
              <a:gd name="connsiteX9" fmla="*/ 3718560 w 6431280"/>
              <a:gd name="connsiteY9" fmla="*/ 112027 h 2153555"/>
              <a:gd name="connsiteX10" fmla="*/ 4236720 w 6431280"/>
              <a:gd name="connsiteY10" fmla="*/ 267 h 2153555"/>
              <a:gd name="connsiteX11" fmla="*/ 5090160 w 6431280"/>
              <a:gd name="connsiteY11" fmla="*/ 91707 h 2153555"/>
              <a:gd name="connsiteX12" fmla="*/ 5892800 w 6431280"/>
              <a:gd name="connsiteY12" fmla="*/ 396507 h 2153555"/>
              <a:gd name="connsiteX13" fmla="*/ 6116320 w 6431280"/>
              <a:gd name="connsiteY13" fmla="*/ 1006107 h 2153555"/>
              <a:gd name="connsiteX14" fmla="*/ 5557520 w 6431280"/>
              <a:gd name="connsiteY14" fmla="*/ 1209307 h 2153555"/>
              <a:gd name="connsiteX15" fmla="*/ 4805680 w 6431280"/>
              <a:gd name="connsiteY15" fmla="*/ 1422667 h 2153555"/>
              <a:gd name="connsiteX16" fmla="*/ 4663440 w 6431280"/>
              <a:gd name="connsiteY16" fmla="*/ 1829067 h 2153555"/>
              <a:gd name="connsiteX17" fmla="*/ 5039360 w 6431280"/>
              <a:gd name="connsiteY17" fmla="*/ 2113548 h 2153555"/>
              <a:gd name="connsiteX18" fmla="*/ 5435600 w 6431280"/>
              <a:gd name="connsiteY18" fmla="*/ 2113547 h 2153555"/>
              <a:gd name="connsiteX19" fmla="*/ 6431280 w 6431280"/>
              <a:gd name="connsiteY19" fmla="*/ 1798587 h 2153555"/>
              <a:gd name="connsiteX0" fmla="*/ 0 w 6431280"/>
              <a:gd name="connsiteY0" fmla="*/ 589547 h 2153555"/>
              <a:gd name="connsiteX1" fmla="*/ 762000 w 6431280"/>
              <a:gd name="connsiteY1" fmla="*/ 1219467 h 2153555"/>
              <a:gd name="connsiteX2" fmla="*/ 985520 w 6431280"/>
              <a:gd name="connsiteY2" fmla="*/ 1412507 h 2153555"/>
              <a:gd name="connsiteX3" fmla="*/ 1391920 w 6431280"/>
              <a:gd name="connsiteY3" fmla="*/ 1625867 h 2153555"/>
              <a:gd name="connsiteX4" fmla="*/ 1910080 w 6431280"/>
              <a:gd name="connsiteY4" fmla="*/ 1666507 h 2153555"/>
              <a:gd name="connsiteX5" fmla="*/ 2428240 w 6431280"/>
              <a:gd name="connsiteY5" fmla="*/ 1371867 h 2153555"/>
              <a:gd name="connsiteX6" fmla="*/ 2763520 w 6431280"/>
              <a:gd name="connsiteY6" fmla="*/ 1036587 h 2153555"/>
              <a:gd name="connsiteX7" fmla="*/ 3027680 w 6431280"/>
              <a:gd name="connsiteY7" fmla="*/ 721627 h 2153555"/>
              <a:gd name="connsiteX8" fmla="*/ 3332480 w 6431280"/>
              <a:gd name="connsiteY8" fmla="*/ 376187 h 2153555"/>
              <a:gd name="connsiteX9" fmla="*/ 3718560 w 6431280"/>
              <a:gd name="connsiteY9" fmla="*/ 112027 h 2153555"/>
              <a:gd name="connsiteX10" fmla="*/ 4236720 w 6431280"/>
              <a:gd name="connsiteY10" fmla="*/ 267 h 2153555"/>
              <a:gd name="connsiteX11" fmla="*/ 5090160 w 6431280"/>
              <a:gd name="connsiteY11" fmla="*/ 91707 h 2153555"/>
              <a:gd name="connsiteX12" fmla="*/ 5892800 w 6431280"/>
              <a:gd name="connsiteY12" fmla="*/ 396507 h 2153555"/>
              <a:gd name="connsiteX13" fmla="*/ 6116320 w 6431280"/>
              <a:gd name="connsiteY13" fmla="*/ 1006107 h 2153555"/>
              <a:gd name="connsiteX14" fmla="*/ 5455920 w 6431280"/>
              <a:gd name="connsiteY14" fmla="*/ 1290587 h 2153555"/>
              <a:gd name="connsiteX15" fmla="*/ 4805680 w 6431280"/>
              <a:gd name="connsiteY15" fmla="*/ 1422667 h 2153555"/>
              <a:gd name="connsiteX16" fmla="*/ 4663440 w 6431280"/>
              <a:gd name="connsiteY16" fmla="*/ 1829067 h 2153555"/>
              <a:gd name="connsiteX17" fmla="*/ 5039360 w 6431280"/>
              <a:gd name="connsiteY17" fmla="*/ 2113548 h 2153555"/>
              <a:gd name="connsiteX18" fmla="*/ 5435600 w 6431280"/>
              <a:gd name="connsiteY18" fmla="*/ 2113547 h 2153555"/>
              <a:gd name="connsiteX19" fmla="*/ 6431280 w 6431280"/>
              <a:gd name="connsiteY19" fmla="*/ 1798587 h 2153555"/>
              <a:gd name="connsiteX0" fmla="*/ 0 w 6431280"/>
              <a:gd name="connsiteY0" fmla="*/ 589547 h 2153555"/>
              <a:gd name="connsiteX1" fmla="*/ 762000 w 6431280"/>
              <a:gd name="connsiteY1" fmla="*/ 1219467 h 2153555"/>
              <a:gd name="connsiteX2" fmla="*/ 985520 w 6431280"/>
              <a:gd name="connsiteY2" fmla="*/ 1412507 h 2153555"/>
              <a:gd name="connsiteX3" fmla="*/ 1391920 w 6431280"/>
              <a:gd name="connsiteY3" fmla="*/ 1625867 h 2153555"/>
              <a:gd name="connsiteX4" fmla="*/ 1910080 w 6431280"/>
              <a:gd name="connsiteY4" fmla="*/ 1666507 h 2153555"/>
              <a:gd name="connsiteX5" fmla="*/ 2428240 w 6431280"/>
              <a:gd name="connsiteY5" fmla="*/ 1371867 h 2153555"/>
              <a:gd name="connsiteX6" fmla="*/ 2763520 w 6431280"/>
              <a:gd name="connsiteY6" fmla="*/ 1036587 h 2153555"/>
              <a:gd name="connsiteX7" fmla="*/ 3027680 w 6431280"/>
              <a:gd name="connsiteY7" fmla="*/ 721627 h 2153555"/>
              <a:gd name="connsiteX8" fmla="*/ 3332480 w 6431280"/>
              <a:gd name="connsiteY8" fmla="*/ 376187 h 2153555"/>
              <a:gd name="connsiteX9" fmla="*/ 3718560 w 6431280"/>
              <a:gd name="connsiteY9" fmla="*/ 112027 h 2153555"/>
              <a:gd name="connsiteX10" fmla="*/ 4236720 w 6431280"/>
              <a:gd name="connsiteY10" fmla="*/ 267 h 2153555"/>
              <a:gd name="connsiteX11" fmla="*/ 5090160 w 6431280"/>
              <a:gd name="connsiteY11" fmla="*/ 91707 h 2153555"/>
              <a:gd name="connsiteX12" fmla="*/ 5892800 w 6431280"/>
              <a:gd name="connsiteY12" fmla="*/ 396507 h 2153555"/>
              <a:gd name="connsiteX13" fmla="*/ 6156960 w 6431280"/>
              <a:gd name="connsiteY13" fmla="*/ 1128027 h 2153555"/>
              <a:gd name="connsiteX14" fmla="*/ 5455920 w 6431280"/>
              <a:gd name="connsiteY14" fmla="*/ 1290587 h 2153555"/>
              <a:gd name="connsiteX15" fmla="*/ 4805680 w 6431280"/>
              <a:gd name="connsiteY15" fmla="*/ 1422667 h 2153555"/>
              <a:gd name="connsiteX16" fmla="*/ 4663440 w 6431280"/>
              <a:gd name="connsiteY16" fmla="*/ 1829067 h 2153555"/>
              <a:gd name="connsiteX17" fmla="*/ 5039360 w 6431280"/>
              <a:gd name="connsiteY17" fmla="*/ 2113548 h 2153555"/>
              <a:gd name="connsiteX18" fmla="*/ 5435600 w 6431280"/>
              <a:gd name="connsiteY18" fmla="*/ 2113547 h 2153555"/>
              <a:gd name="connsiteX19" fmla="*/ 6431280 w 6431280"/>
              <a:gd name="connsiteY19" fmla="*/ 1798587 h 2153555"/>
              <a:gd name="connsiteX0" fmla="*/ 0 w 6431280"/>
              <a:gd name="connsiteY0" fmla="*/ 589547 h 2153555"/>
              <a:gd name="connsiteX1" fmla="*/ 762000 w 6431280"/>
              <a:gd name="connsiteY1" fmla="*/ 1219467 h 2153555"/>
              <a:gd name="connsiteX2" fmla="*/ 985520 w 6431280"/>
              <a:gd name="connsiteY2" fmla="*/ 1412507 h 2153555"/>
              <a:gd name="connsiteX3" fmla="*/ 1391920 w 6431280"/>
              <a:gd name="connsiteY3" fmla="*/ 1625867 h 2153555"/>
              <a:gd name="connsiteX4" fmla="*/ 1910080 w 6431280"/>
              <a:gd name="connsiteY4" fmla="*/ 1666507 h 2153555"/>
              <a:gd name="connsiteX5" fmla="*/ 2428240 w 6431280"/>
              <a:gd name="connsiteY5" fmla="*/ 1371867 h 2153555"/>
              <a:gd name="connsiteX6" fmla="*/ 2763520 w 6431280"/>
              <a:gd name="connsiteY6" fmla="*/ 1036587 h 2153555"/>
              <a:gd name="connsiteX7" fmla="*/ 3027680 w 6431280"/>
              <a:gd name="connsiteY7" fmla="*/ 721627 h 2153555"/>
              <a:gd name="connsiteX8" fmla="*/ 3332480 w 6431280"/>
              <a:gd name="connsiteY8" fmla="*/ 376187 h 2153555"/>
              <a:gd name="connsiteX9" fmla="*/ 3718560 w 6431280"/>
              <a:gd name="connsiteY9" fmla="*/ 112027 h 2153555"/>
              <a:gd name="connsiteX10" fmla="*/ 4236720 w 6431280"/>
              <a:gd name="connsiteY10" fmla="*/ 267 h 2153555"/>
              <a:gd name="connsiteX11" fmla="*/ 5090160 w 6431280"/>
              <a:gd name="connsiteY11" fmla="*/ 91707 h 2153555"/>
              <a:gd name="connsiteX12" fmla="*/ 5892800 w 6431280"/>
              <a:gd name="connsiteY12" fmla="*/ 396507 h 2153555"/>
              <a:gd name="connsiteX13" fmla="*/ 6156960 w 6431280"/>
              <a:gd name="connsiteY13" fmla="*/ 1128027 h 2153555"/>
              <a:gd name="connsiteX14" fmla="*/ 5455920 w 6431280"/>
              <a:gd name="connsiteY14" fmla="*/ 1290587 h 2153555"/>
              <a:gd name="connsiteX15" fmla="*/ 4805680 w 6431280"/>
              <a:gd name="connsiteY15" fmla="*/ 1524267 h 2153555"/>
              <a:gd name="connsiteX16" fmla="*/ 4663440 w 6431280"/>
              <a:gd name="connsiteY16" fmla="*/ 1829067 h 2153555"/>
              <a:gd name="connsiteX17" fmla="*/ 5039360 w 6431280"/>
              <a:gd name="connsiteY17" fmla="*/ 2113548 h 2153555"/>
              <a:gd name="connsiteX18" fmla="*/ 5435600 w 6431280"/>
              <a:gd name="connsiteY18" fmla="*/ 2113547 h 2153555"/>
              <a:gd name="connsiteX19" fmla="*/ 6431280 w 6431280"/>
              <a:gd name="connsiteY19" fmla="*/ 1798587 h 2153555"/>
              <a:gd name="connsiteX0" fmla="*/ 0 w 6431280"/>
              <a:gd name="connsiteY0" fmla="*/ 589547 h 2153555"/>
              <a:gd name="connsiteX1" fmla="*/ 762000 w 6431280"/>
              <a:gd name="connsiteY1" fmla="*/ 1219467 h 2153555"/>
              <a:gd name="connsiteX2" fmla="*/ 985520 w 6431280"/>
              <a:gd name="connsiteY2" fmla="*/ 1412507 h 2153555"/>
              <a:gd name="connsiteX3" fmla="*/ 1391920 w 6431280"/>
              <a:gd name="connsiteY3" fmla="*/ 1625867 h 2153555"/>
              <a:gd name="connsiteX4" fmla="*/ 1910080 w 6431280"/>
              <a:gd name="connsiteY4" fmla="*/ 1666507 h 2153555"/>
              <a:gd name="connsiteX5" fmla="*/ 2428240 w 6431280"/>
              <a:gd name="connsiteY5" fmla="*/ 1371867 h 2153555"/>
              <a:gd name="connsiteX6" fmla="*/ 2763520 w 6431280"/>
              <a:gd name="connsiteY6" fmla="*/ 1036587 h 2153555"/>
              <a:gd name="connsiteX7" fmla="*/ 3027680 w 6431280"/>
              <a:gd name="connsiteY7" fmla="*/ 721627 h 2153555"/>
              <a:gd name="connsiteX8" fmla="*/ 3332480 w 6431280"/>
              <a:gd name="connsiteY8" fmla="*/ 376187 h 2153555"/>
              <a:gd name="connsiteX9" fmla="*/ 3718560 w 6431280"/>
              <a:gd name="connsiteY9" fmla="*/ 112027 h 2153555"/>
              <a:gd name="connsiteX10" fmla="*/ 4236720 w 6431280"/>
              <a:gd name="connsiteY10" fmla="*/ 267 h 2153555"/>
              <a:gd name="connsiteX11" fmla="*/ 5090160 w 6431280"/>
              <a:gd name="connsiteY11" fmla="*/ 91707 h 2153555"/>
              <a:gd name="connsiteX12" fmla="*/ 5892800 w 6431280"/>
              <a:gd name="connsiteY12" fmla="*/ 396507 h 2153555"/>
              <a:gd name="connsiteX13" fmla="*/ 6187440 w 6431280"/>
              <a:gd name="connsiteY13" fmla="*/ 1036587 h 2153555"/>
              <a:gd name="connsiteX14" fmla="*/ 5455920 w 6431280"/>
              <a:gd name="connsiteY14" fmla="*/ 1290587 h 2153555"/>
              <a:gd name="connsiteX15" fmla="*/ 4805680 w 6431280"/>
              <a:gd name="connsiteY15" fmla="*/ 1524267 h 2153555"/>
              <a:gd name="connsiteX16" fmla="*/ 4663440 w 6431280"/>
              <a:gd name="connsiteY16" fmla="*/ 1829067 h 2153555"/>
              <a:gd name="connsiteX17" fmla="*/ 5039360 w 6431280"/>
              <a:gd name="connsiteY17" fmla="*/ 2113548 h 2153555"/>
              <a:gd name="connsiteX18" fmla="*/ 5435600 w 6431280"/>
              <a:gd name="connsiteY18" fmla="*/ 2113547 h 2153555"/>
              <a:gd name="connsiteX19" fmla="*/ 6431280 w 6431280"/>
              <a:gd name="connsiteY19" fmla="*/ 1798587 h 2153555"/>
              <a:gd name="connsiteX0" fmla="*/ 0 w 6431280"/>
              <a:gd name="connsiteY0" fmla="*/ 589547 h 2153555"/>
              <a:gd name="connsiteX1" fmla="*/ 762000 w 6431280"/>
              <a:gd name="connsiteY1" fmla="*/ 1219467 h 2153555"/>
              <a:gd name="connsiteX2" fmla="*/ 985520 w 6431280"/>
              <a:gd name="connsiteY2" fmla="*/ 1412507 h 2153555"/>
              <a:gd name="connsiteX3" fmla="*/ 1391920 w 6431280"/>
              <a:gd name="connsiteY3" fmla="*/ 1625867 h 2153555"/>
              <a:gd name="connsiteX4" fmla="*/ 1910080 w 6431280"/>
              <a:gd name="connsiteY4" fmla="*/ 1666507 h 2153555"/>
              <a:gd name="connsiteX5" fmla="*/ 2428240 w 6431280"/>
              <a:gd name="connsiteY5" fmla="*/ 1371867 h 2153555"/>
              <a:gd name="connsiteX6" fmla="*/ 2763520 w 6431280"/>
              <a:gd name="connsiteY6" fmla="*/ 1036587 h 2153555"/>
              <a:gd name="connsiteX7" fmla="*/ 3027680 w 6431280"/>
              <a:gd name="connsiteY7" fmla="*/ 721627 h 2153555"/>
              <a:gd name="connsiteX8" fmla="*/ 3332480 w 6431280"/>
              <a:gd name="connsiteY8" fmla="*/ 376187 h 2153555"/>
              <a:gd name="connsiteX9" fmla="*/ 3718560 w 6431280"/>
              <a:gd name="connsiteY9" fmla="*/ 112027 h 2153555"/>
              <a:gd name="connsiteX10" fmla="*/ 4236720 w 6431280"/>
              <a:gd name="connsiteY10" fmla="*/ 267 h 2153555"/>
              <a:gd name="connsiteX11" fmla="*/ 5090160 w 6431280"/>
              <a:gd name="connsiteY11" fmla="*/ 91707 h 2153555"/>
              <a:gd name="connsiteX12" fmla="*/ 5892800 w 6431280"/>
              <a:gd name="connsiteY12" fmla="*/ 396507 h 2153555"/>
              <a:gd name="connsiteX13" fmla="*/ 6085840 w 6431280"/>
              <a:gd name="connsiteY13" fmla="*/ 1016267 h 2153555"/>
              <a:gd name="connsiteX14" fmla="*/ 5455920 w 6431280"/>
              <a:gd name="connsiteY14" fmla="*/ 1290587 h 2153555"/>
              <a:gd name="connsiteX15" fmla="*/ 4805680 w 6431280"/>
              <a:gd name="connsiteY15" fmla="*/ 1524267 h 2153555"/>
              <a:gd name="connsiteX16" fmla="*/ 4663440 w 6431280"/>
              <a:gd name="connsiteY16" fmla="*/ 1829067 h 2153555"/>
              <a:gd name="connsiteX17" fmla="*/ 5039360 w 6431280"/>
              <a:gd name="connsiteY17" fmla="*/ 2113548 h 2153555"/>
              <a:gd name="connsiteX18" fmla="*/ 5435600 w 6431280"/>
              <a:gd name="connsiteY18" fmla="*/ 2113547 h 2153555"/>
              <a:gd name="connsiteX19" fmla="*/ 6431280 w 6431280"/>
              <a:gd name="connsiteY19" fmla="*/ 1798587 h 2153555"/>
              <a:gd name="connsiteX0" fmla="*/ 0 w 6431280"/>
              <a:gd name="connsiteY0" fmla="*/ 589547 h 2153555"/>
              <a:gd name="connsiteX1" fmla="*/ 762000 w 6431280"/>
              <a:gd name="connsiteY1" fmla="*/ 1219467 h 2153555"/>
              <a:gd name="connsiteX2" fmla="*/ 985520 w 6431280"/>
              <a:gd name="connsiteY2" fmla="*/ 1412507 h 2153555"/>
              <a:gd name="connsiteX3" fmla="*/ 1391920 w 6431280"/>
              <a:gd name="connsiteY3" fmla="*/ 1625867 h 2153555"/>
              <a:gd name="connsiteX4" fmla="*/ 1910080 w 6431280"/>
              <a:gd name="connsiteY4" fmla="*/ 1666507 h 2153555"/>
              <a:gd name="connsiteX5" fmla="*/ 2428240 w 6431280"/>
              <a:gd name="connsiteY5" fmla="*/ 1371867 h 2153555"/>
              <a:gd name="connsiteX6" fmla="*/ 2763520 w 6431280"/>
              <a:gd name="connsiteY6" fmla="*/ 1036587 h 2153555"/>
              <a:gd name="connsiteX7" fmla="*/ 3027680 w 6431280"/>
              <a:gd name="connsiteY7" fmla="*/ 721627 h 2153555"/>
              <a:gd name="connsiteX8" fmla="*/ 3332480 w 6431280"/>
              <a:gd name="connsiteY8" fmla="*/ 376187 h 2153555"/>
              <a:gd name="connsiteX9" fmla="*/ 3718560 w 6431280"/>
              <a:gd name="connsiteY9" fmla="*/ 112027 h 2153555"/>
              <a:gd name="connsiteX10" fmla="*/ 4236720 w 6431280"/>
              <a:gd name="connsiteY10" fmla="*/ 267 h 2153555"/>
              <a:gd name="connsiteX11" fmla="*/ 5090160 w 6431280"/>
              <a:gd name="connsiteY11" fmla="*/ 91707 h 2153555"/>
              <a:gd name="connsiteX12" fmla="*/ 5892800 w 6431280"/>
              <a:gd name="connsiteY12" fmla="*/ 396507 h 2153555"/>
              <a:gd name="connsiteX13" fmla="*/ 6085840 w 6431280"/>
              <a:gd name="connsiteY13" fmla="*/ 955307 h 2153555"/>
              <a:gd name="connsiteX14" fmla="*/ 5455920 w 6431280"/>
              <a:gd name="connsiteY14" fmla="*/ 1290587 h 2153555"/>
              <a:gd name="connsiteX15" fmla="*/ 4805680 w 6431280"/>
              <a:gd name="connsiteY15" fmla="*/ 1524267 h 2153555"/>
              <a:gd name="connsiteX16" fmla="*/ 4663440 w 6431280"/>
              <a:gd name="connsiteY16" fmla="*/ 1829067 h 2153555"/>
              <a:gd name="connsiteX17" fmla="*/ 5039360 w 6431280"/>
              <a:gd name="connsiteY17" fmla="*/ 2113548 h 2153555"/>
              <a:gd name="connsiteX18" fmla="*/ 5435600 w 6431280"/>
              <a:gd name="connsiteY18" fmla="*/ 2113547 h 2153555"/>
              <a:gd name="connsiteX19" fmla="*/ 6431280 w 6431280"/>
              <a:gd name="connsiteY19" fmla="*/ 1798587 h 2153555"/>
              <a:gd name="connsiteX0" fmla="*/ 0 w 6431280"/>
              <a:gd name="connsiteY0" fmla="*/ 589547 h 2153555"/>
              <a:gd name="connsiteX1" fmla="*/ 762000 w 6431280"/>
              <a:gd name="connsiteY1" fmla="*/ 1219467 h 2153555"/>
              <a:gd name="connsiteX2" fmla="*/ 985520 w 6431280"/>
              <a:gd name="connsiteY2" fmla="*/ 1412507 h 2153555"/>
              <a:gd name="connsiteX3" fmla="*/ 1391920 w 6431280"/>
              <a:gd name="connsiteY3" fmla="*/ 1625867 h 2153555"/>
              <a:gd name="connsiteX4" fmla="*/ 1910080 w 6431280"/>
              <a:gd name="connsiteY4" fmla="*/ 1666507 h 2153555"/>
              <a:gd name="connsiteX5" fmla="*/ 2428240 w 6431280"/>
              <a:gd name="connsiteY5" fmla="*/ 1371867 h 2153555"/>
              <a:gd name="connsiteX6" fmla="*/ 2763520 w 6431280"/>
              <a:gd name="connsiteY6" fmla="*/ 1036587 h 2153555"/>
              <a:gd name="connsiteX7" fmla="*/ 3027680 w 6431280"/>
              <a:gd name="connsiteY7" fmla="*/ 721627 h 2153555"/>
              <a:gd name="connsiteX8" fmla="*/ 3332480 w 6431280"/>
              <a:gd name="connsiteY8" fmla="*/ 376187 h 2153555"/>
              <a:gd name="connsiteX9" fmla="*/ 3718560 w 6431280"/>
              <a:gd name="connsiteY9" fmla="*/ 112027 h 2153555"/>
              <a:gd name="connsiteX10" fmla="*/ 4236720 w 6431280"/>
              <a:gd name="connsiteY10" fmla="*/ 267 h 2153555"/>
              <a:gd name="connsiteX11" fmla="*/ 5090160 w 6431280"/>
              <a:gd name="connsiteY11" fmla="*/ 91707 h 2153555"/>
              <a:gd name="connsiteX12" fmla="*/ 5892800 w 6431280"/>
              <a:gd name="connsiteY12" fmla="*/ 396507 h 2153555"/>
              <a:gd name="connsiteX13" fmla="*/ 6085840 w 6431280"/>
              <a:gd name="connsiteY13" fmla="*/ 955307 h 2153555"/>
              <a:gd name="connsiteX14" fmla="*/ 5455920 w 6431280"/>
              <a:gd name="connsiteY14" fmla="*/ 1290587 h 2153555"/>
              <a:gd name="connsiteX15" fmla="*/ 4805680 w 6431280"/>
              <a:gd name="connsiteY15" fmla="*/ 1524267 h 2153555"/>
              <a:gd name="connsiteX16" fmla="*/ 4612640 w 6431280"/>
              <a:gd name="connsiteY16" fmla="*/ 1991627 h 2153555"/>
              <a:gd name="connsiteX17" fmla="*/ 5039360 w 6431280"/>
              <a:gd name="connsiteY17" fmla="*/ 2113548 h 2153555"/>
              <a:gd name="connsiteX18" fmla="*/ 5435600 w 6431280"/>
              <a:gd name="connsiteY18" fmla="*/ 2113547 h 2153555"/>
              <a:gd name="connsiteX19" fmla="*/ 6431280 w 6431280"/>
              <a:gd name="connsiteY19" fmla="*/ 1798587 h 2153555"/>
              <a:gd name="connsiteX0" fmla="*/ 0 w 6431280"/>
              <a:gd name="connsiteY0" fmla="*/ 589547 h 2177660"/>
              <a:gd name="connsiteX1" fmla="*/ 762000 w 6431280"/>
              <a:gd name="connsiteY1" fmla="*/ 1219467 h 2177660"/>
              <a:gd name="connsiteX2" fmla="*/ 985520 w 6431280"/>
              <a:gd name="connsiteY2" fmla="*/ 1412507 h 2177660"/>
              <a:gd name="connsiteX3" fmla="*/ 1391920 w 6431280"/>
              <a:gd name="connsiteY3" fmla="*/ 1625867 h 2177660"/>
              <a:gd name="connsiteX4" fmla="*/ 1910080 w 6431280"/>
              <a:gd name="connsiteY4" fmla="*/ 1666507 h 2177660"/>
              <a:gd name="connsiteX5" fmla="*/ 2428240 w 6431280"/>
              <a:gd name="connsiteY5" fmla="*/ 1371867 h 2177660"/>
              <a:gd name="connsiteX6" fmla="*/ 2763520 w 6431280"/>
              <a:gd name="connsiteY6" fmla="*/ 1036587 h 2177660"/>
              <a:gd name="connsiteX7" fmla="*/ 3027680 w 6431280"/>
              <a:gd name="connsiteY7" fmla="*/ 721627 h 2177660"/>
              <a:gd name="connsiteX8" fmla="*/ 3332480 w 6431280"/>
              <a:gd name="connsiteY8" fmla="*/ 376187 h 2177660"/>
              <a:gd name="connsiteX9" fmla="*/ 3718560 w 6431280"/>
              <a:gd name="connsiteY9" fmla="*/ 112027 h 2177660"/>
              <a:gd name="connsiteX10" fmla="*/ 4236720 w 6431280"/>
              <a:gd name="connsiteY10" fmla="*/ 267 h 2177660"/>
              <a:gd name="connsiteX11" fmla="*/ 5090160 w 6431280"/>
              <a:gd name="connsiteY11" fmla="*/ 91707 h 2177660"/>
              <a:gd name="connsiteX12" fmla="*/ 5892800 w 6431280"/>
              <a:gd name="connsiteY12" fmla="*/ 396507 h 2177660"/>
              <a:gd name="connsiteX13" fmla="*/ 6085840 w 6431280"/>
              <a:gd name="connsiteY13" fmla="*/ 955307 h 2177660"/>
              <a:gd name="connsiteX14" fmla="*/ 5455920 w 6431280"/>
              <a:gd name="connsiteY14" fmla="*/ 1290587 h 2177660"/>
              <a:gd name="connsiteX15" fmla="*/ 4805680 w 6431280"/>
              <a:gd name="connsiteY15" fmla="*/ 1524267 h 2177660"/>
              <a:gd name="connsiteX16" fmla="*/ 4612640 w 6431280"/>
              <a:gd name="connsiteY16" fmla="*/ 1991627 h 2177660"/>
              <a:gd name="connsiteX17" fmla="*/ 4978400 w 6431280"/>
              <a:gd name="connsiteY17" fmla="*/ 2174507 h 2177660"/>
              <a:gd name="connsiteX18" fmla="*/ 5039360 w 6431280"/>
              <a:gd name="connsiteY18" fmla="*/ 2113548 h 2177660"/>
              <a:gd name="connsiteX19" fmla="*/ 5435600 w 6431280"/>
              <a:gd name="connsiteY19" fmla="*/ 2113547 h 2177660"/>
              <a:gd name="connsiteX20" fmla="*/ 6431280 w 6431280"/>
              <a:gd name="connsiteY20" fmla="*/ 1798587 h 2177660"/>
              <a:gd name="connsiteX0" fmla="*/ 0 w 6431280"/>
              <a:gd name="connsiteY0" fmla="*/ 589547 h 2182370"/>
              <a:gd name="connsiteX1" fmla="*/ 762000 w 6431280"/>
              <a:gd name="connsiteY1" fmla="*/ 1219467 h 2182370"/>
              <a:gd name="connsiteX2" fmla="*/ 985520 w 6431280"/>
              <a:gd name="connsiteY2" fmla="*/ 1412507 h 2182370"/>
              <a:gd name="connsiteX3" fmla="*/ 1391920 w 6431280"/>
              <a:gd name="connsiteY3" fmla="*/ 1625867 h 2182370"/>
              <a:gd name="connsiteX4" fmla="*/ 1910080 w 6431280"/>
              <a:gd name="connsiteY4" fmla="*/ 1666507 h 2182370"/>
              <a:gd name="connsiteX5" fmla="*/ 2428240 w 6431280"/>
              <a:gd name="connsiteY5" fmla="*/ 1371867 h 2182370"/>
              <a:gd name="connsiteX6" fmla="*/ 2763520 w 6431280"/>
              <a:gd name="connsiteY6" fmla="*/ 1036587 h 2182370"/>
              <a:gd name="connsiteX7" fmla="*/ 3027680 w 6431280"/>
              <a:gd name="connsiteY7" fmla="*/ 721627 h 2182370"/>
              <a:gd name="connsiteX8" fmla="*/ 3332480 w 6431280"/>
              <a:gd name="connsiteY8" fmla="*/ 376187 h 2182370"/>
              <a:gd name="connsiteX9" fmla="*/ 3718560 w 6431280"/>
              <a:gd name="connsiteY9" fmla="*/ 112027 h 2182370"/>
              <a:gd name="connsiteX10" fmla="*/ 4236720 w 6431280"/>
              <a:gd name="connsiteY10" fmla="*/ 267 h 2182370"/>
              <a:gd name="connsiteX11" fmla="*/ 5090160 w 6431280"/>
              <a:gd name="connsiteY11" fmla="*/ 91707 h 2182370"/>
              <a:gd name="connsiteX12" fmla="*/ 5892800 w 6431280"/>
              <a:gd name="connsiteY12" fmla="*/ 396507 h 2182370"/>
              <a:gd name="connsiteX13" fmla="*/ 6085840 w 6431280"/>
              <a:gd name="connsiteY13" fmla="*/ 955307 h 2182370"/>
              <a:gd name="connsiteX14" fmla="*/ 5455920 w 6431280"/>
              <a:gd name="connsiteY14" fmla="*/ 1290587 h 2182370"/>
              <a:gd name="connsiteX15" fmla="*/ 4805680 w 6431280"/>
              <a:gd name="connsiteY15" fmla="*/ 1524267 h 2182370"/>
              <a:gd name="connsiteX16" fmla="*/ 4612640 w 6431280"/>
              <a:gd name="connsiteY16" fmla="*/ 1991627 h 2182370"/>
              <a:gd name="connsiteX17" fmla="*/ 4978400 w 6431280"/>
              <a:gd name="connsiteY17" fmla="*/ 2174507 h 2182370"/>
              <a:gd name="connsiteX18" fmla="*/ 5435600 w 6431280"/>
              <a:gd name="connsiteY18" fmla="*/ 2113547 h 2182370"/>
              <a:gd name="connsiteX19" fmla="*/ 6431280 w 6431280"/>
              <a:gd name="connsiteY19" fmla="*/ 1798587 h 2182370"/>
              <a:gd name="connsiteX0" fmla="*/ 0 w 6431280"/>
              <a:gd name="connsiteY0" fmla="*/ 589547 h 2178573"/>
              <a:gd name="connsiteX1" fmla="*/ 762000 w 6431280"/>
              <a:gd name="connsiteY1" fmla="*/ 1219467 h 2178573"/>
              <a:gd name="connsiteX2" fmla="*/ 985520 w 6431280"/>
              <a:gd name="connsiteY2" fmla="*/ 1412507 h 2178573"/>
              <a:gd name="connsiteX3" fmla="*/ 1391920 w 6431280"/>
              <a:gd name="connsiteY3" fmla="*/ 1625867 h 2178573"/>
              <a:gd name="connsiteX4" fmla="*/ 1910080 w 6431280"/>
              <a:gd name="connsiteY4" fmla="*/ 1666507 h 2178573"/>
              <a:gd name="connsiteX5" fmla="*/ 2428240 w 6431280"/>
              <a:gd name="connsiteY5" fmla="*/ 1371867 h 2178573"/>
              <a:gd name="connsiteX6" fmla="*/ 2763520 w 6431280"/>
              <a:gd name="connsiteY6" fmla="*/ 1036587 h 2178573"/>
              <a:gd name="connsiteX7" fmla="*/ 3027680 w 6431280"/>
              <a:gd name="connsiteY7" fmla="*/ 721627 h 2178573"/>
              <a:gd name="connsiteX8" fmla="*/ 3332480 w 6431280"/>
              <a:gd name="connsiteY8" fmla="*/ 376187 h 2178573"/>
              <a:gd name="connsiteX9" fmla="*/ 3718560 w 6431280"/>
              <a:gd name="connsiteY9" fmla="*/ 112027 h 2178573"/>
              <a:gd name="connsiteX10" fmla="*/ 4236720 w 6431280"/>
              <a:gd name="connsiteY10" fmla="*/ 267 h 2178573"/>
              <a:gd name="connsiteX11" fmla="*/ 5090160 w 6431280"/>
              <a:gd name="connsiteY11" fmla="*/ 91707 h 2178573"/>
              <a:gd name="connsiteX12" fmla="*/ 5892800 w 6431280"/>
              <a:gd name="connsiteY12" fmla="*/ 396507 h 2178573"/>
              <a:gd name="connsiteX13" fmla="*/ 6085840 w 6431280"/>
              <a:gd name="connsiteY13" fmla="*/ 955307 h 2178573"/>
              <a:gd name="connsiteX14" fmla="*/ 5455920 w 6431280"/>
              <a:gd name="connsiteY14" fmla="*/ 1290587 h 2178573"/>
              <a:gd name="connsiteX15" fmla="*/ 4805680 w 6431280"/>
              <a:gd name="connsiteY15" fmla="*/ 1524267 h 2178573"/>
              <a:gd name="connsiteX16" fmla="*/ 4612640 w 6431280"/>
              <a:gd name="connsiteY16" fmla="*/ 1991627 h 2178573"/>
              <a:gd name="connsiteX17" fmla="*/ 4978400 w 6431280"/>
              <a:gd name="connsiteY17" fmla="*/ 2174507 h 2178573"/>
              <a:gd name="connsiteX18" fmla="*/ 5608320 w 6431280"/>
              <a:gd name="connsiteY18" fmla="*/ 2072907 h 2178573"/>
              <a:gd name="connsiteX19" fmla="*/ 6431280 w 6431280"/>
              <a:gd name="connsiteY19" fmla="*/ 1798587 h 2178573"/>
              <a:gd name="connsiteX0" fmla="*/ 0 w 6431280"/>
              <a:gd name="connsiteY0" fmla="*/ 589547 h 2178573"/>
              <a:gd name="connsiteX1" fmla="*/ 762000 w 6431280"/>
              <a:gd name="connsiteY1" fmla="*/ 1219467 h 2178573"/>
              <a:gd name="connsiteX2" fmla="*/ 985520 w 6431280"/>
              <a:gd name="connsiteY2" fmla="*/ 1412507 h 2178573"/>
              <a:gd name="connsiteX3" fmla="*/ 1391920 w 6431280"/>
              <a:gd name="connsiteY3" fmla="*/ 1625867 h 2178573"/>
              <a:gd name="connsiteX4" fmla="*/ 1910080 w 6431280"/>
              <a:gd name="connsiteY4" fmla="*/ 1666507 h 2178573"/>
              <a:gd name="connsiteX5" fmla="*/ 2428240 w 6431280"/>
              <a:gd name="connsiteY5" fmla="*/ 1371867 h 2178573"/>
              <a:gd name="connsiteX6" fmla="*/ 2763520 w 6431280"/>
              <a:gd name="connsiteY6" fmla="*/ 1036587 h 2178573"/>
              <a:gd name="connsiteX7" fmla="*/ 3027680 w 6431280"/>
              <a:gd name="connsiteY7" fmla="*/ 721627 h 2178573"/>
              <a:gd name="connsiteX8" fmla="*/ 3332480 w 6431280"/>
              <a:gd name="connsiteY8" fmla="*/ 376187 h 2178573"/>
              <a:gd name="connsiteX9" fmla="*/ 3718560 w 6431280"/>
              <a:gd name="connsiteY9" fmla="*/ 112027 h 2178573"/>
              <a:gd name="connsiteX10" fmla="*/ 4236720 w 6431280"/>
              <a:gd name="connsiteY10" fmla="*/ 267 h 2178573"/>
              <a:gd name="connsiteX11" fmla="*/ 5090160 w 6431280"/>
              <a:gd name="connsiteY11" fmla="*/ 91707 h 2178573"/>
              <a:gd name="connsiteX12" fmla="*/ 5892800 w 6431280"/>
              <a:gd name="connsiteY12" fmla="*/ 396507 h 2178573"/>
              <a:gd name="connsiteX13" fmla="*/ 6085840 w 6431280"/>
              <a:gd name="connsiteY13" fmla="*/ 955307 h 2178573"/>
              <a:gd name="connsiteX14" fmla="*/ 5455920 w 6431280"/>
              <a:gd name="connsiteY14" fmla="*/ 1290587 h 2178573"/>
              <a:gd name="connsiteX15" fmla="*/ 4836160 w 6431280"/>
              <a:gd name="connsiteY15" fmla="*/ 1575067 h 2178573"/>
              <a:gd name="connsiteX16" fmla="*/ 4612640 w 6431280"/>
              <a:gd name="connsiteY16" fmla="*/ 1991627 h 2178573"/>
              <a:gd name="connsiteX17" fmla="*/ 4978400 w 6431280"/>
              <a:gd name="connsiteY17" fmla="*/ 2174507 h 2178573"/>
              <a:gd name="connsiteX18" fmla="*/ 5608320 w 6431280"/>
              <a:gd name="connsiteY18" fmla="*/ 2072907 h 2178573"/>
              <a:gd name="connsiteX19" fmla="*/ 6431280 w 6431280"/>
              <a:gd name="connsiteY19" fmla="*/ 1798587 h 2178573"/>
              <a:gd name="connsiteX0" fmla="*/ 0 w 6431280"/>
              <a:gd name="connsiteY0" fmla="*/ 589547 h 2318351"/>
              <a:gd name="connsiteX1" fmla="*/ 762000 w 6431280"/>
              <a:gd name="connsiteY1" fmla="*/ 1219467 h 2318351"/>
              <a:gd name="connsiteX2" fmla="*/ 985520 w 6431280"/>
              <a:gd name="connsiteY2" fmla="*/ 1412507 h 2318351"/>
              <a:gd name="connsiteX3" fmla="*/ 1391920 w 6431280"/>
              <a:gd name="connsiteY3" fmla="*/ 1625867 h 2318351"/>
              <a:gd name="connsiteX4" fmla="*/ 1910080 w 6431280"/>
              <a:gd name="connsiteY4" fmla="*/ 1666507 h 2318351"/>
              <a:gd name="connsiteX5" fmla="*/ 2428240 w 6431280"/>
              <a:gd name="connsiteY5" fmla="*/ 1371867 h 2318351"/>
              <a:gd name="connsiteX6" fmla="*/ 2763520 w 6431280"/>
              <a:gd name="connsiteY6" fmla="*/ 1036587 h 2318351"/>
              <a:gd name="connsiteX7" fmla="*/ 3027680 w 6431280"/>
              <a:gd name="connsiteY7" fmla="*/ 721627 h 2318351"/>
              <a:gd name="connsiteX8" fmla="*/ 3332480 w 6431280"/>
              <a:gd name="connsiteY8" fmla="*/ 376187 h 2318351"/>
              <a:gd name="connsiteX9" fmla="*/ 3718560 w 6431280"/>
              <a:gd name="connsiteY9" fmla="*/ 112027 h 2318351"/>
              <a:gd name="connsiteX10" fmla="*/ 4236720 w 6431280"/>
              <a:gd name="connsiteY10" fmla="*/ 267 h 2318351"/>
              <a:gd name="connsiteX11" fmla="*/ 5090160 w 6431280"/>
              <a:gd name="connsiteY11" fmla="*/ 91707 h 2318351"/>
              <a:gd name="connsiteX12" fmla="*/ 5892800 w 6431280"/>
              <a:gd name="connsiteY12" fmla="*/ 396507 h 2318351"/>
              <a:gd name="connsiteX13" fmla="*/ 6085840 w 6431280"/>
              <a:gd name="connsiteY13" fmla="*/ 955307 h 2318351"/>
              <a:gd name="connsiteX14" fmla="*/ 5455920 w 6431280"/>
              <a:gd name="connsiteY14" fmla="*/ 1290587 h 2318351"/>
              <a:gd name="connsiteX15" fmla="*/ 4836160 w 6431280"/>
              <a:gd name="connsiteY15" fmla="*/ 1575067 h 2318351"/>
              <a:gd name="connsiteX16" fmla="*/ 4612640 w 6431280"/>
              <a:gd name="connsiteY16" fmla="*/ 1991627 h 2318351"/>
              <a:gd name="connsiteX17" fmla="*/ 4917440 w 6431280"/>
              <a:gd name="connsiteY17" fmla="*/ 2316747 h 2318351"/>
              <a:gd name="connsiteX18" fmla="*/ 5608320 w 6431280"/>
              <a:gd name="connsiteY18" fmla="*/ 2072907 h 2318351"/>
              <a:gd name="connsiteX19" fmla="*/ 6431280 w 6431280"/>
              <a:gd name="connsiteY19" fmla="*/ 1798587 h 2318351"/>
              <a:gd name="connsiteX0" fmla="*/ 0 w 6431280"/>
              <a:gd name="connsiteY0" fmla="*/ 589547 h 2323361"/>
              <a:gd name="connsiteX1" fmla="*/ 762000 w 6431280"/>
              <a:gd name="connsiteY1" fmla="*/ 1219467 h 2323361"/>
              <a:gd name="connsiteX2" fmla="*/ 985520 w 6431280"/>
              <a:gd name="connsiteY2" fmla="*/ 1412507 h 2323361"/>
              <a:gd name="connsiteX3" fmla="*/ 1391920 w 6431280"/>
              <a:gd name="connsiteY3" fmla="*/ 1625867 h 2323361"/>
              <a:gd name="connsiteX4" fmla="*/ 1910080 w 6431280"/>
              <a:gd name="connsiteY4" fmla="*/ 1666507 h 2323361"/>
              <a:gd name="connsiteX5" fmla="*/ 2428240 w 6431280"/>
              <a:gd name="connsiteY5" fmla="*/ 1371867 h 2323361"/>
              <a:gd name="connsiteX6" fmla="*/ 2763520 w 6431280"/>
              <a:gd name="connsiteY6" fmla="*/ 1036587 h 2323361"/>
              <a:gd name="connsiteX7" fmla="*/ 3027680 w 6431280"/>
              <a:gd name="connsiteY7" fmla="*/ 721627 h 2323361"/>
              <a:gd name="connsiteX8" fmla="*/ 3332480 w 6431280"/>
              <a:gd name="connsiteY8" fmla="*/ 376187 h 2323361"/>
              <a:gd name="connsiteX9" fmla="*/ 3718560 w 6431280"/>
              <a:gd name="connsiteY9" fmla="*/ 112027 h 2323361"/>
              <a:gd name="connsiteX10" fmla="*/ 4236720 w 6431280"/>
              <a:gd name="connsiteY10" fmla="*/ 267 h 2323361"/>
              <a:gd name="connsiteX11" fmla="*/ 5090160 w 6431280"/>
              <a:gd name="connsiteY11" fmla="*/ 91707 h 2323361"/>
              <a:gd name="connsiteX12" fmla="*/ 5892800 w 6431280"/>
              <a:gd name="connsiteY12" fmla="*/ 396507 h 2323361"/>
              <a:gd name="connsiteX13" fmla="*/ 6085840 w 6431280"/>
              <a:gd name="connsiteY13" fmla="*/ 955307 h 2323361"/>
              <a:gd name="connsiteX14" fmla="*/ 5455920 w 6431280"/>
              <a:gd name="connsiteY14" fmla="*/ 1290587 h 2323361"/>
              <a:gd name="connsiteX15" fmla="*/ 4836160 w 6431280"/>
              <a:gd name="connsiteY15" fmla="*/ 1575067 h 2323361"/>
              <a:gd name="connsiteX16" fmla="*/ 4612640 w 6431280"/>
              <a:gd name="connsiteY16" fmla="*/ 1991627 h 2323361"/>
              <a:gd name="connsiteX17" fmla="*/ 4917440 w 6431280"/>
              <a:gd name="connsiteY17" fmla="*/ 2316747 h 2323361"/>
              <a:gd name="connsiteX18" fmla="*/ 5679440 w 6431280"/>
              <a:gd name="connsiteY18" fmla="*/ 2225307 h 2323361"/>
              <a:gd name="connsiteX19" fmla="*/ 6431280 w 6431280"/>
              <a:gd name="connsiteY19" fmla="*/ 1798587 h 2323361"/>
              <a:gd name="connsiteX0" fmla="*/ 0 w 6461760"/>
              <a:gd name="connsiteY0" fmla="*/ 589547 h 2320924"/>
              <a:gd name="connsiteX1" fmla="*/ 762000 w 6461760"/>
              <a:gd name="connsiteY1" fmla="*/ 1219467 h 2320924"/>
              <a:gd name="connsiteX2" fmla="*/ 985520 w 6461760"/>
              <a:gd name="connsiteY2" fmla="*/ 1412507 h 2320924"/>
              <a:gd name="connsiteX3" fmla="*/ 1391920 w 6461760"/>
              <a:gd name="connsiteY3" fmla="*/ 1625867 h 2320924"/>
              <a:gd name="connsiteX4" fmla="*/ 1910080 w 6461760"/>
              <a:gd name="connsiteY4" fmla="*/ 1666507 h 2320924"/>
              <a:gd name="connsiteX5" fmla="*/ 2428240 w 6461760"/>
              <a:gd name="connsiteY5" fmla="*/ 1371867 h 2320924"/>
              <a:gd name="connsiteX6" fmla="*/ 2763520 w 6461760"/>
              <a:gd name="connsiteY6" fmla="*/ 1036587 h 2320924"/>
              <a:gd name="connsiteX7" fmla="*/ 3027680 w 6461760"/>
              <a:gd name="connsiteY7" fmla="*/ 721627 h 2320924"/>
              <a:gd name="connsiteX8" fmla="*/ 3332480 w 6461760"/>
              <a:gd name="connsiteY8" fmla="*/ 376187 h 2320924"/>
              <a:gd name="connsiteX9" fmla="*/ 3718560 w 6461760"/>
              <a:gd name="connsiteY9" fmla="*/ 112027 h 2320924"/>
              <a:gd name="connsiteX10" fmla="*/ 4236720 w 6461760"/>
              <a:gd name="connsiteY10" fmla="*/ 267 h 2320924"/>
              <a:gd name="connsiteX11" fmla="*/ 5090160 w 6461760"/>
              <a:gd name="connsiteY11" fmla="*/ 91707 h 2320924"/>
              <a:gd name="connsiteX12" fmla="*/ 5892800 w 6461760"/>
              <a:gd name="connsiteY12" fmla="*/ 396507 h 2320924"/>
              <a:gd name="connsiteX13" fmla="*/ 6085840 w 6461760"/>
              <a:gd name="connsiteY13" fmla="*/ 955307 h 2320924"/>
              <a:gd name="connsiteX14" fmla="*/ 5455920 w 6461760"/>
              <a:gd name="connsiteY14" fmla="*/ 1290587 h 2320924"/>
              <a:gd name="connsiteX15" fmla="*/ 4836160 w 6461760"/>
              <a:gd name="connsiteY15" fmla="*/ 1575067 h 2320924"/>
              <a:gd name="connsiteX16" fmla="*/ 4612640 w 6461760"/>
              <a:gd name="connsiteY16" fmla="*/ 1991627 h 2320924"/>
              <a:gd name="connsiteX17" fmla="*/ 4917440 w 6461760"/>
              <a:gd name="connsiteY17" fmla="*/ 2316747 h 2320924"/>
              <a:gd name="connsiteX18" fmla="*/ 5679440 w 6461760"/>
              <a:gd name="connsiteY18" fmla="*/ 2225307 h 2320924"/>
              <a:gd name="connsiteX19" fmla="*/ 6461760 w 6461760"/>
              <a:gd name="connsiteY19" fmla="*/ 1991627 h 2320924"/>
              <a:gd name="connsiteX0" fmla="*/ 0 w 6360160"/>
              <a:gd name="connsiteY0" fmla="*/ 589547 h 2320678"/>
              <a:gd name="connsiteX1" fmla="*/ 762000 w 6360160"/>
              <a:gd name="connsiteY1" fmla="*/ 1219467 h 2320678"/>
              <a:gd name="connsiteX2" fmla="*/ 985520 w 6360160"/>
              <a:gd name="connsiteY2" fmla="*/ 1412507 h 2320678"/>
              <a:gd name="connsiteX3" fmla="*/ 1391920 w 6360160"/>
              <a:gd name="connsiteY3" fmla="*/ 1625867 h 2320678"/>
              <a:gd name="connsiteX4" fmla="*/ 1910080 w 6360160"/>
              <a:gd name="connsiteY4" fmla="*/ 1666507 h 2320678"/>
              <a:gd name="connsiteX5" fmla="*/ 2428240 w 6360160"/>
              <a:gd name="connsiteY5" fmla="*/ 1371867 h 2320678"/>
              <a:gd name="connsiteX6" fmla="*/ 2763520 w 6360160"/>
              <a:gd name="connsiteY6" fmla="*/ 1036587 h 2320678"/>
              <a:gd name="connsiteX7" fmla="*/ 3027680 w 6360160"/>
              <a:gd name="connsiteY7" fmla="*/ 721627 h 2320678"/>
              <a:gd name="connsiteX8" fmla="*/ 3332480 w 6360160"/>
              <a:gd name="connsiteY8" fmla="*/ 376187 h 2320678"/>
              <a:gd name="connsiteX9" fmla="*/ 3718560 w 6360160"/>
              <a:gd name="connsiteY9" fmla="*/ 112027 h 2320678"/>
              <a:gd name="connsiteX10" fmla="*/ 4236720 w 6360160"/>
              <a:gd name="connsiteY10" fmla="*/ 267 h 2320678"/>
              <a:gd name="connsiteX11" fmla="*/ 5090160 w 6360160"/>
              <a:gd name="connsiteY11" fmla="*/ 91707 h 2320678"/>
              <a:gd name="connsiteX12" fmla="*/ 5892800 w 6360160"/>
              <a:gd name="connsiteY12" fmla="*/ 396507 h 2320678"/>
              <a:gd name="connsiteX13" fmla="*/ 6085840 w 6360160"/>
              <a:gd name="connsiteY13" fmla="*/ 955307 h 2320678"/>
              <a:gd name="connsiteX14" fmla="*/ 5455920 w 6360160"/>
              <a:gd name="connsiteY14" fmla="*/ 1290587 h 2320678"/>
              <a:gd name="connsiteX15" fmla="*/ 4836160 w 6360160"/>
              <a:gd name="connsiteY15" fmla="*/ 1575067 h 2320678"/>
              <a:gd name="connsiteX16" fmla="*/ 4612640 w 6360160"/>
              <a:gd name="connsiteY16" fmla="*/ 1991627 h 2320678"/>
              <a:gd name="connsiteX17" fmla="*/ 4917440 w 6360160"/>
              <a:gd name="connsiteY17" fmla="*/ 2316747 h 2320678"/>
              <a:gd name="connsiteX18" fmla="*/ 5679440 w 6360160"/>
              <a:gd name="connsiteY18" fmla="*/ 2225307 h 2320678"/>
              <a:gd name="connsiteX19" fmla="*/ 6360160 w 6360160"/>
              <a:gd name="connsiteY19" fmla="*/ 2022107 h 2320678"/>
              <a:gd name="connsiteX0" fmla="*/ 0 w 6400800"/>
              <a:gd name="connsiteY0" fmla="*/ 589547 h 2319863"/>
              <a:gd name="connsiteX1" fmla="*/ 762000 w 6400800"/>
              <a:gd name="connsiteY1" fmla="*/ 1219467 h 2319863"/>
              <a:gd name="connsiteX2" fmla="*/ 985520 w 6400800"/>
              <a:gd name="connsiteY2" fmla="*/ 1412507 h 2319863"/>
              <a:gd name="connsiteX3" fmla="*/ 1391920 w 6400800"/>
              <a:gd name="connsiteY3" fmla="*/ 1625867 h 2319863"/>
              <a:gd name="connsiteX4" fmla="*/ 1910080 w 6400800"/>
              <a:gd name="connsiteY4" fmla="*/ 1666507 h 2319863"/>
              <a:gd name="connsiteX5" fmla="*/ 2428240 w 6400800"/>
              <a:gd name="connsiteY5" fmla="*/ 1371867 h 2319863"/>
              <a:gd name="connsiteX6" fmla="*/ 2763520 w 6400800"/>
              <a:gd name="connsiteY6" fmla="*/ 1036587 h 2319863"/>
              <a:gd name="connsiteX7" fmla="*/ 3027680 w 6400800"/>
              <a:gd name="connsiteY7" fmla="*/ 721627 h 2319863"/>
              <a:gd name="connsiteX8" fmla="*/ 3332480 w 6400800"/>
              <a:gd name="connsiteY8" fmla="*/ 376187 h 2319863"/>
              <a:gd name="connsiteX9" fmla="*/ 3718560 w 6400800"/>
              <a:gd name="connsiteY9" fmla="*/ 112027 h 2319863"/>
              <a:gd name="connsiteX10" fmla="*/ 4236720 w 6400800"/>
              <a:gd name="connsiteY10" fmla="*/ 267 h 2319863"/>
              <a:gd name="connsiteX11" fmla="*/ 5090160 w 6400800"/>
              <a:gd name="connsiteY11" fmla="*/ 91707 h 2319863"/>
              <a:gd name="connsiteX12" fmla="*/ 5892800 w 6400800"/>
              <a:gd name="connsiteY12" fmla="*/ 396507 h 2319863"/>
              <a:gd name="connsiteX13" fmla="*/ 6085840 w 6400800"/>
              <a:gd name="connsiteY13" fmla="*/ 955307 h 2319863"/>
              <a:gd name="connsiteX14" fmla="*/ 5455920 w 6400800"/>
              <a:gd name="connsiteY14" fmla="*/ 1290587 h 2319863"/>
              <a:gd name="connsiteX15" fmla="*/ 4836160 w 6400800"/>
              <a:gd name="connsiteY15" fmla="*/ 1575067 h 2319863"/>
              <a:gd name="connsiteX16" fmla="*/ 4612640 w 6400800"/>
              <a:gd name="connsiteY16" fmla="*/ 1991627 h 2319863"/>
              <a:gd name="connsiteX17" fmla="*/ 4917440 w 6400800"/>
              <a:gd name="connsiteY17" fmla="*/ 2316747 h 2319863"/>
              <a:gd name="connsiteX18" fmla="*/ 5679440 w 6400800"/>
              <a:gd name="connsiteY18" fmla="*/ 2225307 h 2319863"/>
              <a:gd name="connsiteX19" fmla="*/ 6400800 w 6400800"/>
              <a:gd name="connsiteY19" fmla="*/ 2154187 h 2319863"/>
              <a:gd name="connsiteX0" fmla="*/ 0 w 6400800"/>
              <a:gd name="connsiteY0" fmla="*/ 589547 h 2319863"/>
              <a:gd name="connsiteX1" fmla="*/ 762000 w 6400800"/>
              <a:gd name="connsiteY1" fmla="*/ 1219467 h 2319863"/>
              <a:gd name="connsiteX2" fmla="*/ 985520 w 6400800"/>
              <a:gd name="connsiteY2" fmla="*/ 1412507 h 2319863"/>
              <a:gd name="connsiteX3" fmla="*/ 1391920 w 6400800"/>
              <a:gd name="connsiteY3" fmla="*/ 1625867 h 2319863"/>
              <a:gd name="connsiteX4" fmla="*/ 1910080 w 6400800"/>
              <a:gd name="connsiteY4" fmla="*/ 1666507 h 2319863"/>
              <a:gd name="connsiteX5" fmla="*/ 2428240 w 6400800"/>
              <a:gd name="connsiteY5" fmla="*/ 1371867 h 2319863"/>
              <a:gd name="connsiteX6" fmla="*/ 2763520 w 6400800"/>
              <a:gd name="connsiteY6" fmla="*/ 1036587 h 2319863"/>
              <a:gd name="connsiteX7" fmla="*/ 3027680 w 6400800"/>
              <a:gd name="connsiteY7" fmla="*/ 721627 h 2319863"/>
              <a:gd name="connsiteX8" fmla="*/ 3332480 w 6400800"/>
              <a:gd name="connsiteY8" fmla="*/ 376187 h 2319863"/>
              <a:gd name="connsiteX9" fmla="*/ 3718560 w 6400800"/>
              <a:gd name="connsiteY9" fmla="*/ 112027 h 2319863"/>
              <a:gd name="connsiteX10" fmla="*/ 4236720 w 6400800"/>
              <a:gd name="connsiteY10" fmla="*/ 267 h 2319863"/>
              <a:gd name="connsiteX11" fmla="*/ 5090160 w 6400800"/>
              <a:gd name="connsiteY11" fmla="*/ 91707 h 2319863"/>
              <a:gd name="connsiteX12" fmla="*/ 5892800 w 6400800"/>
              <a:gd name="connsiteY12" fmla="*/ 396507 h 2319863"/>
              <a:gd name="connsiteX13" fmla="*/ 6085840 w 6400800"/>
              <a:gd name="connsiteY13" fmla="*/ 955307 h 2319863"/>
              <a:gd name="connsiteX14" fmla="*/ 5455920 w 6400800"/>
              <a:gd name="connsiteY14" fmla="*/ 1290587 h 2319863"/>
              <a:gd name="connsiteX15" fmla="*/ 4836160 w 6400800"/>
              <a:gd name="connsiteY15" fmla="*/ 1575067 h 2319863"/>
              <a:gd name="connsiteX16" fmla="*/ 4612640 w 6400800"/>
              <a:gd name="connsiteY16" fmla="*/ 1991627 h 2319863"/>
              <a:gd name="connsiteX17" fmla="*/ 4917440 w 6400800"/>
              <a:gd name="connsiteY17" fmla="*/ 2316747 h 2319863"/>
              <a:gd name="connsiteX18" fmla="*/ 5679440 w 6400800"/>
              <a:gd name="connsiteY18" fmla="*/ 2225307 h 2319863"/>
              <a:gd name="connsiteX19" fmla="*/ 6400800 w 6400800"/>
              <a:gd name="connsiteY19" fmla="*/ 2154187 h 2319863"/>
              <a:gd name="connsiteX0" fmla="*/ 0 w 6400800"/>
              <a:gd name="connsiteY0" fmla="*/ 589547 h 2326530"/>
              <a:gd name="connsiteX1" fmla="*/ 762000 w 6400800"/>
              <a:gd name="connsiteY1" fmla="*/ 1219467 h 2326530"/>
              <a:gd name="connsiteX2" fmla="*/ 985520 w 6400800"/>
              <a:gd name="connsiteY2" fmla="*/ 1412507 h 2326530"/>
              <a:gd name="connsiteX3" fmla="*/ 1391920 w 6400800"/>
              <a:gd name="connsiteY3" fmla="*/ 1625867 h 2326530"/>
              <a:gd name="connsiteX4" fmla="*/ 1910080 w 6400800"/>
              <a:gd name="connsiteY4" fmla="*/ 1666507 h 2326530"/>
              <a:gd name="connsiteX5" fmla="*/ 2428240 w 6400800"/>
              <a:gd name="connsiteY5" fmla="*/ 1371867 h 2326530"/>
              <a:gd name="connsiteX6" fmla="*/ 2763520 w 6400800"/>
              <a:gd name="connsiteY6" fmla="*/ 1036587 h 2326530"/>
              <a:gd name="connsiteX7" fmla="*/ 3027680 w 6400800"/>
              <a:gd name="connsiteY7" fmla="*/ 721627 h 2326530"/>
              <a:gd name="connsiteX8" fmla="*/ 3332480 w 6400800"/>
              <a:gd name="connsiteY8" fmla="*/ 376187 h 2326530"/>
              <a:gd name="connsiteX9" fmla="*/ 3718560 w 6400800"/>
              <a:gd name="connsiteY9" fmla="*/ 112027 h 2326530"/>
              <a:gd name="connsiteX10" fmla="*/ 4236720 w 6400800"/>
              <a:gd name="connsiteY10" fmla="*/ 267 h 2326530"/>
              <a:gd name="connsiteX11" fmla="*/ 5090160 w 6400800"/>
              <a:gd name="connsiteY11" fmla="*/ 91707 h 2326530"/>
              <a:gd name="connsiteX12" fmla="*/ 5892800 w 6400800"/>
              <a:gd name="connsiteY12" fmla="*/ 396507 h 2326530"/>
              <a:gd name="connsiteX13" fmla="*/ 6085840 w 6400800"/>
              <a:gd name="connsiteY13" fmla="*/ 955307 h 2326530"/>
              <a:gd name="connsiteX14" fmla="*/ 5455920 w 6400800"/>
              <a:gd name="connsiteY14" fmla="*/ 1290587 h 2326530"/>
              <a:gd name="connsiteX15" fmla="*/ 4836160 w 6400800"/>
              <a:gd name="connsiteY15" fmla="*/ 1575067 h 2326530"/>
              <a:gd name="connsiteX16" fmla="*/ 4612640 w 6400800"/>
              <a:gd name="connsiteY16" fmla="*/ 1991627 h 2326530"/>
              <a:gd name="connsiteX17" fmla="*/ 4917440 w 6400800"/>
              <a:gd name="connsiteY17" fmla="*/ 2316747 h 2326530"/>
              <a:gd name="connsiteX18" fmla="*/ 5679440 w 6400800"/>
              <a:gd name="connsiteY18" fmla="*/ 2296427 h 2326530"/>
              <a:gd name="connsiteX19" fmla="*/ 6400800 w 6400800"/>
              <a:gd name="connsiteY19" fmla="*/ 2154187 h 2326530"/>
              <a:gd name="connsiteX0" fmla="*/ 0 w 6421120"/>
              <a:gd name="connsiteY0" fmla="*/ 589547 h 2323365"/>
              <a:gd name="connsiteX1" fmla="*/ 762000 w 6421120"/>
              <a:gd name="connsiteY1" fmla="*/ 1219467 h 2323365"/>
              <a:gd name="connsiteX2" fmla="*/ 985520 w 6421120"/>
              <a:gd name="connsiteY2" fmla="*/ 1412507 h 2323365"/>
              <a:gd name="connsiteX3" fmla="*/ 1391920 w 6421120"/>
              <a:gd name="connsiteY3" fmla="*/ 1625867 h 2323365"/>
              <a:gd name="connsiteX4" fmla="*/ 1910080 w 6421120"/>
              <a:gd name="connsiteY4" fmla="*/ 1666507 h 2323365"/>
              <a:gd name="connsiteX5" fmla="*/ 2428240 w 6421120"/>
              <a:gd name="connsiteY5" fmla="*/ 1371867 h 2323365"/>
              <a:gd name="connsiteX6" fmla="*/ 2763520 w 6421120"/>
              <a:gd name="connsiteY6" fmla="*/ 1036587 h 2323365"/>
              <a:gd name="connsiteX7" fmla="*/ 3027680 w 6421120"/>
              <a:gd name="connsiteY7" fmla="*/ 721627 h 2323365"/>
              <a:gd name="connsiteX8" fmla="*/ 3332480 w 6421120"/>
              <a:gd name="connsiteY8" fmla="*/ 376187 h 2323365"/>
              <a:gd name="connsiteX9" fmla="*/ 3718560 w 6421120"/>
              <a:gd name="connsiteY9" fmla="*/ 112027 h 2323365"/>
              <a:gd name="connsiteX10" fmla="*/ 4236720 w 6421120"/>
              <a:gd name="connsiteY10" fmla="*/ 267 h 2323365"/>
              <a:gd name="connsiteX11" fmla="*/ 5090160 w 6421120"/>
              <a:gd name="connsiteY11" fmla="*/ 91707 h 2323365"/>
              <a:gd name="connsiteX12" fmla="*/ 5892800 w 6421120"/>
              <a:gd name="connsiteY12" fmla="*/ 396507 h 2323365"/>
              <a:gd name="connsiteX13" fmla="*/ 6085840 w 6421120"/>
              <a:gd name="connsiteY13" fmla="*/ 955307 h 2323365"/>
              <a:gd name="connsiteX14" fmla="*/ 5455920 w 6421120"/>
              <a:gd name="connsiteY14" fmla="*/ 1290587 h 2323365"/>
              <a:gd name="connsiteX15" fmla="*/ 4836160 w 6421120"/>
              <a:gd name="connsiteY15" fmla="*/ 1575067 h 2323365"/>
              <a:gd name="connsiteX16" fmla="*/ 4612640 w 6421120"/>
              <a:gd name="connsiteY16" fmla="*/ 1991627 h 2323365"/>
              <a:gd name="connsiteX17" fmla="*/ 4917440 w 6421120"/>
              <a:gd name="connsiteY17" fmla="*/ 2316747 h 2323365"/>
              <a:gd name="connsiteX18" fmla="*/ 5679440 w 6421120"/>
              <a:gd name="connsiteY18" fmla="*/ 2296427 h 2323365"/>
              <a:gd name="connsiteX19" fmla="*/ 6421120 w 6421120"/>
              <a:gd name="connsiteY19" fmla="*/ 2265947 h 2323365"/>
              <a:gd name="connsiteX0" fmla="*/ 0 w 6421120"/>
              <a:gd name="connsiteY0" fmla="*/ 589547 h 2323365"/>
              <a:gd name="connsiteX1" fmla="*/ 762000 w 6421120"/>
              <a:gd name="connsiteY1" fmla="*/ 1219467 h 2323365"/>
              <a:gd name="connsiteX2" fmla="*/ 985520 w 6421120"/>
              <a:gd name="connsiteY2" fmla="*/ 1412507 h 2323365"/>
              <a:gd name="connsiteX3" fmla="*/ 1391920 w 6421120"/>
              <a:gd name="connsiteY3" fmla="*/ 1625867 h 2323365"/>
              <a:gd name="connsiteX4" fmla="*/ 1910080 w 6421120"/>
              <a:gd name="connsiteY4" fmla="*/ 1666507 h 2323365"/>
              <a:gd name="connsiteX5" fmla="*/ 2428240 w 6421120"/>
              <a:gd name="connsiteY5" fmla="*/ 1371867 h 2323365"/>
              <a:gd name="connsiteX6" fmla="*/ 2763520 w 6421120"/>
              <a:gd name="connsiteY6" fmla="*/ 1036587 h 2323365"/>
              <a:gd name="connsiteX7" fmla="*/ 3027680 w 6421120"/>
              <a:gd name="connsiteY7" fmla="*/ 721627 h 2323365"/>
              <a:gd name="connsiteX8" fmla="*/ 3332480 w 6421120"/>
              <a:gd name="connsiteY8" fmla="*/ 376187 h 2323365"/>
              <a:gd name="connsiteX9" fmla="*/ 3718560 w 6421120"/>
              <a:gd name="connsiteY9" fmla="*/ 112027 h 2323365"/>
              <a:gd name="connsiteX10" fmla="*/ 4236720 w 6421120"/>
              <a:gd name="connsiteY10" fmla="*/ 267 h 2323365"/>
              <a:gd name="connsiteX11" fmla="*/ 5090160 w 6421120"/>
              <a:gd name="connsiteY11" fmla="*/ 91707 h 2323365"/>
              <a:gd name="connsiteX12" fmla="*/ 5892800 w 6421120"/>
              <a:gd name="connsiteY12" fmla="*/ 396507 h 2323365"/>
              <a:gd name="connsiteX13" fmla="*/ 6085840 w 6421120"/>
              <a:gd name="connsiteY13" fmla="*/ 955307 h 2323365"/>
              <a:gd name="connsiteX14" fmla="*/ 5455920 w 6421120"/>
              <a:gd name="connsiteY14" fmla="*/ 1290587 h 2323365"/>
              <a:gd name="connsiteX15" fmla="*/ 4866640 w 6421120"/>
              <a:gd name="connsiteY15" fmla="*/ 1625867 h 2323365"/>
              <a:gd name="connsiteX16" fmla="*/ 4612640 w 6421120"/>
              <a:gd name="connsiteY16" fmla="*/ 1991627 h 2323365"/>
              <a:gd name="connsiteX17" fmla="*/ 4917440 w 6421120"/>
              <a:gd name="connsiteY17" fmla="*/ 2316747 h 2323365"/>
              <a:gd name="connsiteX18" fmla="*/ 5679440 w 6421120"/>
              <a:gd name="connsiteY18" fmla="*/ 2296427 h 2323365"/>
              <a:gd name="connsiteX19" fmla="*/ 6421120 w 6421120"/>
              <a:gd name="connsiteY19" fmla="*/ 2265947 h 2323365"/>
              <a:gd name="connsiteX0" fmla="*/ 0 w 6421120"/>
              <a:gd name="connsiteY0" fmla="*/ 589547 h 2323365"/>
              <a:gd name="connsiteX1" fmla="*/ 762000 w 6421120"/>
              <a:gd name="connsiteY1" fmla="*/ 1219467 h 2323365"/>
              <a:gd name="connsiteX2" fmla="*/ 985520 w 6421120"/>
              <a:gd name="connsiteY2" fmla="*/ 1412507 h 2323365"/>
              <a:gd name="connsiteX3" fmla="*/ 1391920 w 6421120"/>
              <a:gd name="connsiteY3" fmla="*/ 1625867 h 2323365"/>
              <a:gd name="connsiteX4" fmla="*/ 1910080 w 6421120"/>
              <a:gd name="connsiteY4" fmla="*/ 1666507 h 2323365"/>
              <a:gd name="connsiteX5" fmla="*/ 2428240 w 6421120"/>
              <a:gd name="connsiteY5" fmla="*/ 1371867 h 2323365"/>
              <a:gd name="connsiteX6" fmla="*/ 2763520 w 6421120"/>
              <a:gd name="connsiteY6" fmla="*/ 1036587 h 2323365"/>
              <a:gd name="connsiteX7" fmla="*/ 3027680 w 6421120"/>
              <a:gd name="connsiteY7" fmla="*/ 721627 h 2323365"/>
              <a:gd name="connsiteX8" fmla="*/ 3332480 w 6421120"/>
              <a:gd name="connsiteY8" fmla="*/ 376187 h 2323365"/>
              <a:gd name="connsiteX9" fmla="*/ 3718560 w 6421120"/>
              <a:gd name="connsiteY9" fmla="*/ 112027 h 2323365"/>
              <a:gd name="connsiteX10" fmla="*/ 4236720 w 6421120"/>
              <a:gd name="connsiteY10" fmla="*/ 267 h 2323365"/>
              <a:gd name="connsiteX11" fmla="*/ 5090160 w 6421120"/>
              <a:gd name="connsiteY11" fmla="*/ 91707 h 2323365"/>
              <a:gd name="connsiteX12" fmla="*/ 5892800 w 6421120"/>
              <a:gd name="connsiteY12" fmla="*/ 396507 h 2323365"/>
              <a:gd name="connsiteX13" fmla="*/ 6085840 w 6421120"/>
              <a:gd name="connsiteY13" fmla="*/ 955307 h 2323365"/>
              <a:gd name="connsiteX14" fmla="*/ 5547360 w 6421120"/>
              <a:gd name="connsiteY14" fmla="*/ 1321067 h 2323365"/>
              <a:gd name="connsiteX15" fmla="*/ 4866640 w 6421120"/>
              <a:gd name="connsiteY15" fmla="*/ 1625867 h 2323365"/>
              <a:gd name="connsiteX16" fmla="*/ 4612640 w 6421120"/>
              <a:gd name="connsiteY16" fmla="*/ 1991627 h 2323365"/>
              <a:gd name="connsiteX17" fmla="*/ 4917440 w 6421120"/>
              <a:gd name="connsiteY17" fmla="*/ 2316747 h 2323365"/>
              <a:gd name="connsiteX18" fmla="*/ 5679440 w 6421120"/>
              <a:gd name="connsiteY18" fmla="*/ 2296427 h 2323365"/>
              <a:gd name="connsiteX19" fmla="*/ 6421120 w 6421120"/>
              <a:gd name="connsiteY19" fmla="*/ 2265947 h 2323365"/>
              <a:gd name="connsiteX0" fmla="*/ 0 w 6421120"/>
              <a:gd name="connsiteY0" fmla="*/ 589547 h 2323365"/>
              <a:gd name="connsiteX1" fmla="*/ 762000 w 6421120"/>
              <a:gd name="connsiteY1" fmla="*/ 1219467 h 2323365"/>
              <a:gd name="connsiteX2" fmla="*/ 985520 w 6421120"/>
              <a:gd name="connsiteY2" fmla="*/ 1412507 h 2323365"/>
              <a:gd name="connsiteX3" fmla="*/ 1391920 w 6421120"/>
              <a:gd name="connsiteY3" fmla="*/ 1625867 h 2323365"/>
              <a:gd name="connsiteX4" fmla="*/ 1910080 w 6421120"/>
              <a:gd name="connsiteY4" fmla="*/ 1666507 h 2323365"/>
              <a:gd name="connsiteX5" fmla="*/ 2428240 w 6421120"/>
              <a:gd name="connsiteY5" fmla="*/ 1371867 h 2323365"/>
              <a:gd name="connsiteX6" fmla="*/ 2763520 w 6421120"/>
              <a:gd name="connsiteY6" fmla="*/ 1036587 h 2323365"/>
              <a:gd name="connsiteX7" fmla="*/ 3027680 w 6421120"/>
              <a:gd name="connsiteY7" fmla="*/ 721627 h 2323365"/>
              <a:gd name="connsiteX8" fmla="*/ 3332480 w 6421120"/>
              <a:gd name="connsiteY8" fmla="*/ 376187 h 2323365"/>
              <a:gd name="connsiteX9" fmla="*/ 3718560 w 6421120"/>
              <a:gd name="connsiteY9" fmla="*/ 112027 h 2323365"/>
              <a:gd name="connsiteX10" fmla="*/ 4236720 w 6421120"/>
              <a:gd name="connsiteY10" fmla="*/ 267 h 2323365"/>
              <a:gd name="connsiteX11" fmla="*/ 5090160 w 6421120"/>
              <a:gd name="connsiteY11" fmla="*/ 91707 h 2323365"/>
              <a:gd name="connsiteX12" fmla="*/ 5892800 w 6421120"/>
              <a:gd name="connsiteY12" fmla="*/ 396507 h 2323365"/>
              <a:gd name="connsiteX13" fmla="*/ 6085840 w 6421120"/>
              <a:gd name="connsiteY13" fmla="*/ 955307 h 2323365"/>
              <a:gd name="connsiteX14" fmla="*/ 5547360 w 6421120"/>
              <a:gd name="connsiteY14" fmla="*/ 1321067 h 2323365"/>
              <a:gd name="connsiteX15" fmla="*/ 4866640 w 6421120"/>
              <a:gd name="connsiteY15" fmla="*/ 1625867 h 2323365"/>
              <a:gd name="connsiteX16" fmla="*/ 4612640 w 6421120"/>
              <a:gd name="connsiteY16" fmla="*/ 1991627 h 2323365"/>
              <a:gd name="connsiteX17" fmla="*/ 4917440 w 6421120"/>
              <a:gd name="connsiteY17" fmla="*/ 2316747 h 2323365"/>
              <a:gd name="connsiteX18" fmla="*/ 5679440 w 6421120"/>
              <a:gd name="connsiteY18" fmla="*/ 2296427 h 2323365"/>
              <a:gd name="connsiteX19" fmla="*/ 6421120 w 6421120"/>
              <a:gd name="connsiteY19" fmla="*/ 2265947 h 2323365"/>
              <a:gd name="connsiteX0" fmla="*/ 0 w 6421120"/>
              <a:gd name="connsiteY0" fmla="*/ 589547 h 2323365"/>
              <a:gd name="connsiteX1" fmla="*/ 762000 w 6421120"/>
              <a:gd name="connsiteY1" fmla="*/ 1219467 h 2323365"/>
              <a:gd name="connsiteX2" fmla="*/ 985520 w 6421120"/>
              <a:gd name="connsiteY2" fmla="*/ 1412507 h 2323365"/>
              <a:gd name="connsiteX3" fmla="*/ 1391920 w 6421120"/>
              <a:gd name="connsiteY3" fmla="*/ 1625867 h 2323365"/>
              <a:gd name="connsiteX4" fmla="*/ 1910080 w 6421120"/>
              <a:gd name="connsiteY4" fmla="*/ 1666507 h 2323365"/>
              <a:gd name="connsiteX5" fmla="*/ 2428240 w 6421120"/>
              <a:gd name="connsiteY5" fmla="*/ 1371867 h 2323365"/>
              <a:gd name="connsiteX6" fmla="*/ 2763520 w 6421120"/>
              <a:gd name="connsiteY6" fmla="*/ 1036587 h 2323365"/>
              <a:gd name="connsiteX7" fmla="*/ 3027680 w 6421120"/>
              <a:gd name="connsiteY7" fmla="*/ 721627 h 2323365"/>
              <a:gd name="connsiteX8" fmla="*/ 3332480 w 6421120"/>
              <a:gd name="connsiteY8" fmla="*/ 376187 h 2323365"/>
              <a:gd name="connsiteX9" fmla="*/ 3718560 w 6421120"/>
              <a:gd name="connsiteY9" fmla="*/ 112027 h 2323365"/>
              <a:gd name="connsiteX10" fmla="*/ 4236720 w 6421120"/>
              <a:gd name="connsiteY10" fmla="*/ 267 h 2323365"/>
              <a:gd name="connsiteX11" fmla="*/ 5090160 w 6421120"/>
              <a:gd name="connsiteY11" fmla="*/ 91707 h 2323365"/>
              <a:gd name="connsiteX12" fmla="*/ 5892800 w 6421120"/>
              <a:gd name="connsiteY12" fmla="*/ 396507 h 2323365"/>
              <a:gd name="connsiteX13" fmla="*/ 6085840 w 6421120"/>
              <a:gd name="connsiteY13" fmla="*/ 955307 h 2323365"/>
              <a:gd name="connsiteX14" fmla="*/ 5547360 w 6421120"/>
              <a:gd name="connsiteY14" fmla="*/ 1321067 h 2323365"/>
              <a:gd name="connsiteX15" fmla="*/ 4866640 w 6421120"/>
              <a:gd name="connsiteY15" fmla="*/ 1666507 h 2323365"/>
              <a:gd name="connsiteX16" fmla="*/ 4612640 w 6421120"/>
              <a:gd name="connsiteY16" fmla="*/ 1991627 h 2323365"/>
              <a:gd name="connsiteX17" fmla="*/ 4917440 w 6421120"/>
              <a:gd name="connsiteY17" fmla="*/ 2316747 h 2323365"/>
              <a:gd name="connsiteX18" fmla="*/ 5679440 w 6421120"/>
              <a:gd name="connsiteY18" fmla="*/ 2296427 h 2323365"/>
              <a:gd name="connsiteX19" fmla="*/ 6421120 w 6421120"/>
              <a:gd name="connsiteY19" fmla="*/ 2265947 h 2323365"/>
              <a:gd name="connsiteX0" fmla="*/ 0 w 6421120"/>
              <a:gd name="connsiteY0" fmla="*/ 589547 h 2319940"/>
              <a:gd name="connsiteX1" fmla="*/ 762000 w 6421120"/>
              <a:gd name="connsiteY1" fmla="*/ 1219467 h 2319940"/>
              <a:gd name="connsiteX2" fmla="*/ 985520 w 6421120"/>
              <a:gd name="connsiteY2" fmla="*/ 1412507 h 2319940"/>
              <a:gd name="connsiteX3" fmla="*/ 1391920 w 6421120"/>
              <a:gd name="connsiteY3" fmla="*/ 1625867 h 2319940"/>
              <a:gd name="connsiteX4" fmla="*/ 1910080 w 6421120"/>
              <a:gd name="connsiteY4" fmla="*/ 1666507 h 2319940"/>
              <a:gd name="connsiteX5" fmla="*/ 2428240 w 6421120"/>
              <a:gd name="connsiteY5" fmla="*/ 1371867 h 2319940"/>
              <a:gd name="connsiteX6" fmla="*/ 2763520 w 6421120"/>
              <a:gd name="connsiteY6" fmla="*/ 1036587 h 2319940"/>
              <a:gd name="connsiteX7" fmla="*/ 3027680 w 6421120"/>
              <a:gd name="connsiteY7" fmla="*/ 721627 h 2319940"/>
              <a:gd name="connsiteX8" fmla="*/ 3332480 w 6421120"/>
              <a:gd name="connsiteY8" fmla="*/ 376187 h 2319940"/>
              <a:gd name="connsiteX9" fmla="*/ 3718560 w 6421120"/>
              <a:gd name="connsiteY9" fmla="*/ 112027 h 2319940"/>
              <a:gd name="connsiteX10" fmla="*/ 4236720 w 6421120"/>
              <a:gd name="connsiteY10" fmla="*/ 267 h 2319940"/>
              <a:gd name="connsiteX11" fmla="*/ 5090160 w 6421120"/>
              <a:gd name="connsiteY11" fmla="*/ 91707 h 2319940"/>
              <a:gd name="connsiteX12" fmla="*/ 5892800 w 6421120"/>
              <a:gd name="connsiteY12" fmla="*/ 396507 h 2319940"/>
              <a:gd name="connsiteX13" fmla="*/ 6085840 w 6421120"/>
              <a:gd name="connsiteY13" fmla="*/ 955307 h 2319940"/>
              <a:gd name="connsiteX14" fmla="*/ 5547360 w 6421120"/>
              <a:gd name="connsiteY14" fmla="*/ 1321067 h 2319940"/>
              <a:gd name="connsiteX15" fmla="*/ 4866640 w 6421120"/>
              <a:gd name="connsiteY15" fmla="*/ 1666507 h 2319940"/>
              <a:gd name="connsiteX16" fmla="*/ 4612640 w 6421120"/>
              <a:gd name="connsiteY16" fmla="*/ 1991627 h 2319940"/>
              <a:gd name="connsiteX17" fmla="*/ 4917440 w 6421120"/>
              <a:gd name="connsiteY17" fmla="*/ 2316747 h 2319940"/>
              <a:gd name="connsiteX18" fmla="*/ 5720080 w 6421120"/>
              <a:gd name="connsiteY18" fmla="*/ 2245627 h 2319940"/>
              <a:gd name="connsiteX19" fmla="*/ 6421120 w 6421120"/>
              <a:gd name="connsiteY19" fmla="*/ 2265947 h 2319940"/>
              <a:gd name="connsiteX0" fmla="*/ 0 w 6441440"/>
              <a:gd name="connsiteY0" fmla="*/ 589547 h 2320498"/>
              <a:gd name="connsiteX1" fmla="*/ 762000 w 6441440"/>
              <a:gd name="connsiteY1" fmla="*/ 1219467 h 2320498"/>
              <a:gd name="connsiteX2" fmla="*/ 985520 w 6441440"/>
              <a:gd name="connsiteY2" fmla="*/ 1412507 h 2320498"/>
              <a:gd name="connsiteX3" fmla="*/ 1391920 w 6441440"/>
              <a:gd name="connsiteY3" fmla="*/ 1625867 h 2320498"/>
              <a:gd name="connsiteX4" fmla="*/ 1910080 w 6441440"/>
              <a:gd name="connsiteY4" fmla="*/ 1666507 h 2320498"/>
              <a:gd name="connsiteX5" fmla="*/ 2428240 w 6441440"/>
              <a:gd name="connsiteY5" fmla="*/ 1371867 h 2320498"/>
              <a:gd name="connsiteX6" fmla="*/ 2763520 w 6441440"/>
              <a:gd name="connsiteY6" fmla="*/ 1036587 h 2320498"/>
              <a:gd name="connsiteX7" fmla="*/ 3027680 w 6441440"/>
              <a:gd name="connsiteY7" fmla="*/ 721627 h 2320498"/>
              <a:gd name="connsiteX8" fmla="*/ 3332480 w 6441440"/>
              <a:gd name="connsiteY8" fmla="*/ 376187 h 2320498"/>
              <a:gd name="connsiteX9" fmla="*/ 3718560 w 6441440"/>
              <a:gd name="connsiteY9" fmla="*/ 112027 h 2320498"/>
              <a:gd name="connsiteX10" fmla="*/ 4236720 w 6441440"/>
              <a:gd name="connsiteY10" fmla="*/ 267 h 2320498"/>
              <a:gd name="connsiteX11" fmla="*/ 5090160 w 6441440"/>
              <a:gd name="connsiteY11" fmla="*/ 91707 h 2320498"/>
              <a:gd name="connsiteX12" fmla="*/ 5892800 w 6441440"/>
              <a:gd name="connsiteY12" fmla="*/ 396507 h 2320498"/>
              <a:gd name="connsiteX13" fmla="*/ 6085840 w 6441440"/>
              <a:gd name="connsiteY13" fmla="*/ 955307 h 2320498"/>
              <a:gd name="connsiteX14" fmla="*/ 5547360 w 6441440"/>
              <a:gd name="connsiteY14" fmla="*/ 1321067 h 2320498"/>
              <a:gd name="connsiteX15" fmla="*/ 4866640 w 6441440"/>
              <a:gd name="connsiteY15" fmla="*/ 1666507 h 2320498"/>
              <a:gd name="connsiteX16" fmla="*/ 4612640 w 6441440"/>
              <a:gd name="connsiteY16" fmla="*/ 1991627 h 2320498"/>
              <a:gd name="connsiteX17" fmla="*/ 4917440 w 6441440"/>
              <a:gd name="connsiteY17" fmla="*/ 2316747 h 2320498"/>
              <a:gd name="connsiteX18" fmla="*/ 5720080 w 6441440"/>
              <a:gd name="connsiteY18" fmla="*/ 2245627 h 2320498"/>
              <a:gd name="connsiteX19" fmla="*/ 6441440 w 6441440"/>
              <a:gd name="connsiteY19" fmla="*/ 2174507 h 2320498"/>
              <a:gd name="connsiteX0" fmla="*/ 0 w 6441440"/>
              <a:gd name="connsiteY0" fmla="*/ 589547 h 2273509"/>
              <a:gd name="connsiteX1" fmla="*/ 762000 w 6441440"/>
              <a:gd name="connsiteY1" fmla="*/ 1219467 h 2273509"/>
              <a:gd name="connsiteX2" fmla="*/ 985520 w 6441440"/>
              <a:gd name="connsiteY2" fmla="*/ 1412507 h 2273509"/>
              <a:gd name="connsiteX3" fmla="*/ 1391920 w 6441440"/>
              <a:gd name="connsiteY3" fmla="*/ 1625867 h 2273509"/>
              <a:gd name="connsiteX4" fmla="*/ 1910080 w 6441440"/>
              <a:gd name="connsiteY4" fmla="*/ 1666507 h 2273509"/>
              <a:gd name="connsiteX5" fmla="*/ 2428240 w 6441440"/>
              <a:gd name="connsiteY5" fmla="*/ 1371867 h 2273509"/>
              <a:gd name="connsiteX6" fmla="*/ 2763520 w 6441440"/>
              <a:gd name="connsiteY6" fmla="*/ 1036587 h 2273509"/>
              <a:gd name="connsiteX7" fmla="*/ 3027680 w 6441440"/>
              <a:gd name="connsiteY7" fmla="*/ 721627 h 2273509"/>
              <a:gd name="connsiteX8" fmla="*/ 3332480 w 6441440"/>
              <a:gd name="connsiteY8" fmla="*/ 376187 h 2273509"/>
              <a:gd name="connsiteX9" fmla="*/ 3718560 w 6441440"/>
              <a:gd name="connsiteY9" fmla="*/ 112027 h 2273509"/>
              <a:gd name="connsiteX10" fmla="*/ 4236720 w 6441440"/>
              <a:gd name="connsiteY10" fmla="*/ 267 h 2273509"/>
              <a:gd name="connsiteX11" fmla="*/ 5090160 w 6441440"/>
              <a:gd name="connsiteY11" fmla="*/ 91707 h 2273509"/>
              <a:gd name="connsiteX12" fmla="*/ 5892800 w 6441440"/>
              <a:gd name="connsiteY12" fmla="*/ 396507 h 2273509"/>
              <a:gd name="connsiteX13" fmla="*/ 6085840 w 6441440"/>
              <a:gd name="connsiteY13" fmla="*/ 955307 h 2273509"/>
              <a:gd name="connsiteX14" fmla="*/ 5547360 w 6441440"/>
              <a:gd name="connsiteY14" fmla="*/ 1321067 h 2273509"/>
              <a:gd name="connsiteX15" fmla="*/ 4866640 w 6441440"/>
              <a:gd name="connsiteY15" fmla="*/ 1666507 h 2273509"/>
              <a:gd name="connsiteX16" fmla="*/ 4612640 w 6441440"/>
              <a:gd name="connsiteY16" fmla="*/ 1991627 h 2273509"/>
              <a:gd name="connsiteX17" fmla="*/ 4937760 w 6441440"/>
              <a:gd name="connsiteY17" fmla="*/ 2265947 h 2273509"/>
              <a:gd name="connsiteX18" fmla="*/ 5720080 w 6441440"/>
              <a:gd name="connsiteY18" fmla="*/ 2245627 h 2273509"/>
              <a:gd name="connsiteX19" fmla="*/ 6441440 w 6441440"/>
              <a:gd name="connsiteY19" fmla="*/ 2174507 h 2273509"/>
              <a:gd name="connsiteX0" fmla="*/ 0 w 6441440"/>
              <a:gd name="connsiteY0" fmla="*/ 589547 h 2273509"/>
              <a:gd name="connsiteX1" fmla="*/ 762000 w 6441440"/>
              <a:gd name="connsiteY1" fmla="*/ 1219467 h 2273509"/>
              <a:gd name="connsiteX2" fmla="*/ 985520 w 6441440"/>
              <a:gd name="connsiteY2" fmla="*/ 1412507 h 2273509"/>
              <a:gd name="connsiteX3" fmla="*/ 1391920 w 6441440"/>
              <a:gd name="connsiteY3" fmla="*/ 1625867 h 2273509"/>
              <a:gd name="connsiteX4" fmla="*/ 1910080 w 6441440"/>
              <a:gd name="connsiteY4" fmla="*/ 1666507 h 2273509"/>
              <a:gd name="connsiteX5" fmla="*/ 2428240 w 6441440"/>
              <a:gd name="connsiteY5" fmla="*/ 1371867 h 2273509"/>
              <a:gd name="connsiteX6" fmla="*/ 2763520 w 6441440"/>
              <a:gd name="connsiteY6" fmla="*/ 1036587 h 2273509"/>
              <a:gd name="connsiteX7" fmla="*/ 3027680 w 6441440"/>
              <a:gd name="connsiteY7" fmla="*/ 721627 h 2273509"/>
              <a:gd name="connsiteX8" fmla="*/ 3332480 w 6441440"/>
              <a:gd name="connsiteY8" fmla="*/ 376187 h 2273509"/>
              <a:gd name="connsiteX9" fmla="*/ 3718560 w 6441440"/>
              <a:gd name="connsiteY9" fmla="*/ 112027 h 2273509"/>
              <a:gd name="connsiteX10" fmla="*/ 4236720 w 6441440"/>
              <a:gd name="connsiteY10" fmla="*/ 267 h 2273509"/>
              <a:gd name="connsiteX11" fmla="*/ 5090160 w 6441440"/>
              <a:gd name="connsiteY11" fmla="*/ 91707 h 2273509"/>
              <a:gd name="connsiteX12" fmla="*/ 5892800 w 6441440"/>
              <a:gd name="connsiteY12" fmla="*/ 396507 h 2273509"/>
              <a:gd name="connsiteX13" fmla="*/ 6085840 w 6441440"/>
              <a:gd name="connsiteY13" fmla="*/ 955307 h 2273509"/>
              <a:gd name="connsiteX14" fmla="*/ 5547360 w 6441440"/>
              <a:gd name="connsiteY14" fmla="*/ 1321067 h 2273509"/>
              <a:gd name="connsiteX15" fmla="*/ 4866640 w 6441440"/>
              <a:gd name="connsiteY15" fmla="*/ 1666507 h 2273509"/>
              <a:gd name="connsiteX16" fmla="*/ 4612640 w 6441440"/>
              <a:gd name="connsiteY16" fmla="*/ 1991627 h 2273509"/>
              <a:gd name="connsiteX17" fmla="*/ 4937760 w 6441440"/>
              <a:gd name="connsiteY17" fmla="*/ 2265947 h 2273509"/>
              <a:gd name="connsiteX18" fmla="*/ 5720080 w 6441440"/>
              <a:gd name="connsiteY18" fmla="*/ 2245627 h 2273509"/>
              <a:gd name="connsiteX19" fmla="*/ 6441440 w 6441440"/>
              <a:gd name="connsiteY19" fmla="*/ 2174507 h 2273509"/>
              <a:gd name="connsiteX0" fmla="*/ 0 w 6441440"/>
              <a:gd name="connsiteY0" fmla="*/ 589547 h 2273509"/>
              <a:gd name="connsiteX1" fmla="*/ 762000 w 6441440"/>
              <a:gd name="connsiteY1" fmla="*/ 1219467 h 2273509"/>
              <a:gd name="connsiteX2" fmla="*/ 985520 w 6441440"/>
              <a:gd name="connsiteY2" fmla="*/ 1412507 h 2273509"/>
              <a:gd name="connsiteX3" fmla="*/ 1391920 w 6441440"/>
              <a:gd name="connsiteY3" fmla="*/ 1625867 h 2273509"/>
              <a:gd name="connsiteX4" fmla="*/ 1910080 w 6441440"/>
              <a:gd name="connsiteY4" fmla="*/ 1666507 h 2273509"/>
              <a:gd name="connsiteX5" fmla="*/ 2428240 w 6441440"/>
              <a:gd name="connsiteY5" fmla="*/ 1371867 h 2273509"/>
              <a:gd name="connsiteX6" fmla="*/ 2763520 w 6441440"/>
              <a:gd name="connsiteY6" fmla="*/ 1036587 h 2273509"/>
              <a:gd name="connsiteX7" fmla="*/ 3027680 w 6441440"/>
              <a:gd name="connsiteY7" fmla="*/ 721627 h 2273509"/>
              <a:gd name="connsiteX8" fmla="*/ 3332480 w 6441440"/>
              <a:gd name="connsiteY8" fmla="*/ 376187 h 2273509"/>
              <a:gd name="connsiteX9" fmla="*/ 3718560 w 6441440"/>
              <a:gd name="connsiteY9" fmla="*/ 112027 h 2273509"/>
              <a:gd name="connsiteX10" fmla="*/ 4236720 w 6441440"/>
              <a:gd name="connsiteY10" fmla="*/ 267 h 2273509"/>
              <a:gd name="connsiteX11" fmla="*/ 5090160 w 6441440"/>
              <a:gd name="connsiteY11" fmla="*/ 91707 h 2273509"/>
              <a:gd name="connsiteX12" fmla="*/ 5892800 w 6441440"/>
              <a:gd name="connsiteY12" fmla="*/ 396507 h 2273509"/>
              <a:gd name="connsiteX13" fmla="*/ 6085840 w 6441440"/>
              <a:gd name="connsiteY13" fmla="*/ 955307 h 2273509"/>
              <a:gd name="connsiteX14" fmla="*/ 5547360 w 6441440"/>
              <a:gd name="connsiteY14" fmla="*/ 1321067 h 2273509"/>
              <a:gd name="connsiteX15" fmla="*/ 4866640 w 6441440"/>
              <a:gd name="connsiteY15" fmla="*/ 1666507 h 2273509"/>
              <a:gd name="connsiteX16" fmla="*/ 4612640 w 6441440"/>
              <a:gd name="connsiteY16" fmla="*/ 1991627 h 2273509"/>
              <a:gd name="connsiteX17" fmla="*/ 4937760 w 6441440"/>
              <a:gd name="connsiteY17" fmla="*/ 2265947 h 2273509"/>
              <a:gd name="connsiteX18" fmla="*/ 5720080 w 6441440"/>
              <a:gd name="connsiteY18" fmla="*/ 2245627 h 2273509"/>
              <a:gd name="connsiteX19" fmla="*/ 6441440 w 6441440"/>
              <a:gd name="connsiteY19" fmla="*/ 2174507 h 2273509"/>
              <a:gd name="connsiteX0" fmla="*/ 0 w 6441440"/>
              <a:gd name="connsiteY0" fmla="*/ 589547 h 2273509"/>
              <a:gd name="connsiteX1" fmla="*/ 762000 w 6441440"/>
              <a:gd name="connsiteY1" fmla="*/ 1219467 h 2273509"/>
              <a:gd name="connsiteX2" fmla="*/ 985520 w 6441440"/>
              <a:gd name="connsiteY2" fmla="*/ 1412507 h 2273509"/>
              <a:gd name="connsiteX3" fmla="*/ 1391920 w 6441440"/>
              <a:gd name="connsiteY3" fmla="*/ 1625867 h 2273509"/>
              <a:gd name="connsiteX4" fmla="*/ 1910080 w 6441440"/>
              <a:gd name="connsiteY4" fmla="*/ 1666507 h 2273509"/>
              <a:gd name="connsiteX5" fmla="*/ 2428240 w 6441440"/>
              <a:gd name="connsiteY5" fmla="*/ 1371867 h 2273509"/>
              <a:gd name="connsiteX6" fmla="*/ 2763520 w 6441440"/>
              <a:gd name="connsiteY6" fmla="*/ 1036587 h 2273509"/>
              <a:gd name="connsiteX7" fmla="*/ 3027680 w 6441440"/>
              <a:gd name="connsiteY7" fmla="*/ 721627 h 2273509"/>
              <a:gd name="connsiteX8" fmla="*/ 3332480 w 6441440"/>
              <a:gd name="connsiteY8" fmla="*/ 376187 h 2273509"/>
              <a:gd name="connsiteX9" fmla="*/ 3718560 w 6441440"/>
              <a:gd name="connsiteY9" fmla="*/ 112027 h 2273509"/>
              <a:gd name="connsiteX10" fmla="*/ 4236720 w 6441440"/>
              <a:gd name="connsiteY10" fmla="*/ 267 h 2273509"/>
              <a:gd name="connsiteX11" fmla="*/ 5090160 w 6441440"/>
              <a:gd name="connsiteY11" fmla="*/ 91707 h 2273509"/>
              <a:gd name="connsiteX12" fmla="*/ 5892800 w 6441440"/>
              <a:gd name="connsiteY12" fmla="*/ 396507 h 2273509"/>
              <a:gd name="connsiteX13" fmla="*/ 6085840 w 6441440"/>
              <a:gd name="connsiteY13" fmla="*/ 955307 h 2273509"/>
              <a:gd name="connsiteX14" fmla="*/ 5547360 w 6441440"/>
              <a:gd name="connsiteY14" fmla="*/ 1321067 h 2273509"/>
              <a:gd name="connsiteX15" fmla="*/ 4866640 w 6441440"/>
              <a:gd name="connsiteY15" fmla="*/ 1666507 h 2273509"/>
              <a:gd name="connsiteX16" fmla="*/ 4612640 w 6441440"/>
              <a:gd name="connsiteY16" fmla="*/ 1991627 h 2273509"/>
              <a:gd name="connsiteX17" fmla="*/ 4937760 w 6441440"/>
              <a:gd name="connsiteY17" fmla="*/ 2265947 h 2273509"/>
              <a:gd name="connsiteX18" fmla="*/ 5720080 w 6441440"/>
              <a:gd name="connsiteY18" fmla="*/ 2245627 h 2273509"/>
              <a:gd name="connsiteX19" fmla="*/ 6441440 w 6441440"/>
              <a:gd name="connsiteY19" fmla="*/ 2174507 h 2273509"/>
              <a:gd name="connsiteX0" fmla="*/ 0 w 6441440"/>
              <a:gd name="connsiteY0" fmla="*/ 589547 h 2273509"/>
              <a:gd name="connsiteX1" fmla="*/ 599440 w 6441440"/>
              <a:gd name="connsiteY1" fmla="*/ 1138187 h 2273509"/>
              <a:gd name="connsiteX2" fmla="*/ 985520 w 6441440"/>
              <a:gd name="connsiteY2" fmla="*/ 1412507 h 2273509"/>
              <a:gd name="connsiteX3" fmla="*/ 1391920 w 6441440"/>
              <a:gd name="connsiteY3" fmla="*/ 1625867 h 2273509"/>
              <a:gd name="connsiteX4" fmla="*/ 1910080 w 6441440"/>
              <a:gd name="connsiteY4" fmla="*/ 1666507 h 2273509"/>
              <a:gd name="connsiteX5" fmla="*/ 2428240 w 6441440"/>
              <a:gd name="connsiteY5" fmla="*/ 1371867 h 2273509"/>
              <a:gd name="connsiteX6" fmla="*/ 2763520 w 6441440"/>
              <a:gd name="connsiteY6" fmla="*/ 1036587 h 2273509"/>
              <a:gd name="connsiteX7" fmla="*/ 3027680 w 6441440"/>
              <a:gd name="connsiteY7" fmla="*/ 721627 h 2273509"/>
              <a:gd name="connsiteX8" fmla="*/ 3332480 w 6441440"/>
              <a:gd name="connsiteY8" fmla="*/ 376187 h 2273509"/>
              <a:gd name="connsiteX9" fmla="*/ 3718560 w 6441440"/>
              <a:gd name="connsiteY9" fmla="*/ 112027 h 2273509"/>
              <a:gd name="connsiteX10" fmla="*/ 4236720 w 6441440"/>
              <a:gd name="connsiteY10" fmla="*/ 267 h 2273509"/>
              <a:gd name="connsiteX11" fmla="*/ 5090160 w 6441440"/>
              <a:gd name="connsiteY11" fmla="*/ 91707 h 2273509"/>
              <a:gd name="connsiteX12" fmla="*/ 5892800 w 6441440"/>
              <a:gd name="connsiteY12" fmla="*/ 396507 h 2273509"/>
              <a:gd name="connsiteX13" fmla="*/ 6085840 w 6441440"/>
              <a:gd name="connsiteY13" fmla="*/ 955307 h 2273509"/>
              <a:gd name="connsiteX14" fmla="*/ 5547360 w 6441440"/>
              <a:gd name="connsiteY14" fmla="*/ 1321067 h 2273509"/>
              <a:gd name="connsiteX15" fmla="*/ 4866640 w 6441440"/>
              <a:gd name="connsiteY15" fmla="*/ 1666507 h 2273509"/>
              <a:gd name="connsiteX16" fmla="*/ 4612640 w 6441440"/>
              <a:gd name="connsiteY16" fmla="*/ 1991627 h 2273509"/>
              <a:gd name="connsiteX17" fmla="*/ 4937760 w 6441440"/>
              <a:gd name="connsiteY17" fmla="*/ 2265947 h 2273509"/>
              <a:gd name="connsiteX18" fmla="*/ 5720080 w 6441440"/>
              <a:gd name="connsiteY18" fmla="*/ 2245627 h 2273509"/>
              <a:gd name="connsiteX19" fmla="*/ 6441440 w 6441440"/>
              <a:gd name="connsiteY19" fmla="*/ 2174507 h 2273509"/>
              <a:gd name="connsiteX0" fmla="*/ 0 w 6441440"/>
              <a:gd name="connsiteY0" fmla="*/ 589547 h 2273509"/>
              <a:gd name="connsiteX1" fmla="*/ 599440 w 6441440"/>
              <a:gd name="connsiteY1" fmla="*/ 1138187 h 2273509"/>
              <a:gd name="connsiteX2" fmla="*/ 1391920 w 6441440"/>
              <a:gd name="connsiteY2" fmla="*/ 1625867 h 2273509"/>
              <a:gd name="connsiteX3" fmla="*/ 1910080 w 6441440"/>
              <a:gd name="connsiteY3" fmla="*/ 1666507 h 2273509"/>
              <a:gd name="connsiteX4" fmla="*/ 2428240 w 6441440"/>
              <a:gd name="connsiteY4" fmla="*/ 1371867 h 2273509"/>
              <a:gd name="connsiteX5" fmla="*/ 2763520 w 6441440"/>
              <a:gd name="connsiteY5" fmla="*/ 1036587 h 2273509"/>
              <a:gd name="connsiteX6" fmla="*/ 3027680 w 6441440"/>
              <a:gd name="connsiteY6" fmla="*/ 721627 h 2273509"/>
              <a:gd name="connsiteX7" fmla="*/ 3332480 w 6441440"/>
              <a:gd name="connsiteY7" fmla="*/ 376187 h 2273509"/>
              <a:gd name="connsiteX8" fmla="*/ 3718560 w 6441440"/>
              <a:gd name="connsiteY8" fmla="*/ 112027 h 2273509"/>
              <a:gd name="connsiteX9" fmla="*/ 4236720 w 6441440"/>
              <a:gd name="connsiteY9" fmla="*/ 267 h 2273509"/>
              <a:gd name="connsiteX10" fmla="*/ 5090160 w 6441440"/>
              <a:gd name="connsiteY10" fmla="*/ 91707 h 2273509"/>
              <a:gd name="connsiteX11" fmla="*/ 5892800 w 6441440"/>
              <a:gd name="connsiteY11" fmla="*/ 396507 h 2273509"/>
              <a:gd name="connsiteX12" fmla="*/ 6085840 w 6441440"/>
              <a:gd name="connsiteY12" fmla="*/ 955307 h 2273509"/>
              <a:gd name="connsiteX13" fmla="*/ 5547360 w 6441440"/>
              <a:gd name="connsiteY13" fmla="*/ 1321067 h 2273509"/>
              <a:gd name="connsiteX14" fmla="*/ 4866640 w 6441440"/>
              <a:gd name="connsiteY14" fmla="*/ 1666507 h 2273509"/>
              <a:gd name="connsiteX15" fmla="*/ 4612640 w 6441440"/>
              <a:gd name="connsiteY15" fmla="*/ 1991627 h 2273509"/>
              <a:gd name="connsiteX16" fmla="*/ 4937760 w 6441440"/>
              <a:gd name="connsiteY16" fmla="*/ 2265947 h 2273509"/>
              <a:gd name="connsiteX17" fmla="*/ 5720080 w 6441440"/>
              <a:gd name="connsiteY17" fmla="*/ 2245627 h 2273509"/>
              <a:gd name="connsiteX18" fmla="*/ 6441440 w 6441440"/>
              <a:gd name="connsiteY18" fmla="*/ 2174507 h 2273509"/>
              <a:gd name="connsiteX0" fmla="*/ 0 w 6441440"/>
              <a:gd name="connsiteY0" fmla="*/ 589547 h 2273509"/>
              <a:gd name="connsiteX1" fmla="*/ 599440 w 6441440"/>
              <a:gd name="connsiteY1" fmla="*/ 1138187 h 2273509"/>
              <a:gd name="connsiteX2" fmla="*/ 1391920 w 6441440"/>
              <a:gd name="connsiteY2" fmla="*/ 1625867 h 2273509"/>
              <a:gd name="connsiteX3" fmla="*/ 1910080 w 6441440"/>
              <a:gd name="connsiteY3" fmla="*/ 1666507 h 2273509"/>
              <a:gd name="connsiteX4" fmla="*/ 2428240 w 6441440"/>
              <a:gd name="connsiteY4" fmla="*/ 1371867 h 2273509"/>
              <a:gd name="connsiteX5" fmla="*/ 2763520 w 6441440"/>
              <a:gd name="connsiteY5" fmla="*/ 1036587 h 2273509"/>
              <a:gd name="connsiteX6" fmla="*/ 3027680 w 6441440"/>
              <a:gd name="connsiteY6" fmla="*/ 721627 h 2273509"/>
              <a:gd name="connsiteX7" fmla="*/ 3332480 w 6441440"/>
              <a:gd name="connsiteY7" fmla="*/ 376187 h 2273509"/>
              <a:gd name="connsiteX8" fmla="*/ 3718560 w 6441440"/>
              <a:gd name="connsiteY8" fmla="*/ 112027 h 2273509"/>
              <a:gd name="connsiteX9" fmla="*/ 4236720 w 6441440"/>
              <a:gd name="connsiteY9" fmla="*/ 267 h 2273509"/>
              <a:gd name="connsiteX10" fmla="*/ 5090160 w 6441440"/>
              <a:gd name="connsiteY10" fmla="*/ 91707 h 2273509"/>
              <a:gd name="connsiteX11" fmla="*/ 5892800 w 6441440"/>
              <a:gd name="connsiteY11" fmla="*/ 396507 h 2273509"/>
              <a:gd name="connsiteX12" fmla="*/ 6085840 w 6441440"/>
              <a:gd name="connsiteY12" fmla="*/ 955307 h 2273509"/>
              <a:gd name="connsiteX13" fmla="*/ 5648960 w 6441440"/>
              <a:gd name="connsiteY13" fmla="*/ 1453147 h 2273509"/>
              <a:gd name="connsiteX14" fmla="*/ 4866640 w 6441440"/>
              <a:gd name="connsiteY14" fmla="*/ 1666507 h 2273509"/>
              <a:gd name="connsiteX15" fmla="*/ 4612640 w 6441440"/>
              <a:gd name="connsiteY15" fmla="*/ 1991627 h 2273509"/>
              <a:gd name="connsiteX16" fmla="*/ 4937760 w 6441440"/>
              <a:gd name="connsiteY16" fmla="*/ 2265947 h 2273509"/>
              <a:gd name="connsiteX17" fmla="*/ 5720080 w 6441440"/>
              <a:gd name="connsiteY17" fmla="*/ 2245627 h 2273509"/>
              <a:gd name="connsiteX18" fmla="*/ 6441440 w 6441440"/>
              <a:gd name="connsiteY18" fmla="*/ 2174507 h 2273509"/>
              <a:gd name="connsiteX0" fmla="*/ 0 w 6441440"/>
              <a:gd name="connsiteY0" fmla="*/ 589547 h 2273509"/>
              <a:gd name="connsiteX1" fmla="*/ 599440 w 6441440"/>
              <a:gd name="connsiteY1" fmla="*/ 1138187 h 2273509"/>
              <a:gd name="connsiteX2" fmla="*/ 1391920 w 6441440"/>
              <a:gd name="connsiteY2" fmla="*/ 1625867 h 2273509"/>
              <a:gd name="connsiteX3" fmla="*/ 1910080 w 6441440"/>
              <a:gd name="connsiteY3" fmla="*/ 1666507 h 2273509"/>
              <a:gd name="connsiteX4" fmla="*/ 2428240 w 6441440"/>
              <a:gd name="connsiteY4" fmla="*/ 1371867 h 2273509"/>
              <a:gd name="connsiteX5" fmla="*/ 2763520 w 6441440"/>
              <a:gd name="connsiteY5" fmla="*/ 1036587 h 2273509"/>
              <a:gd name="connsiteX6" fmla="*/ 3027680 w 6441440"/>
              <a:gd name="connsiteY6" fmla="*/ 721627 h 2273509"/>
              <a:gd name="connsiteX7" fmla="*/ 3332480 w 6441440"/>
              <a:gd name="connsiteY7" fmla="*/ 376187 h 2273509"/>
              <a:gd name="connsiteX8" fmla="*/ 3718560 w 6441440"/>
              <a:gd name="connsiteY8" fmla="*/ 112027 h 2273509"/>
              <a:gd name="connsiteX9" fmla="*/ 4236720 w 6441440"/>
              <a:gd name="connsiteY9" fmla="*/ 267 h 2273509"/>
              <a:gd name="connsiteX10" fmla="*/ 5090160 w 6441440"/>
              <a:gd name="connsiteY10" fmla="*/ 91707 h 2273509"/>
              <a:gd name="connsiteX11" fmla="*/ 5892800 w 6441440"/>
              <a:gd name="connsiteY11" fmla="*/ 396507 h 2273509"/>
              <a:gd name="connsiteX12" fmla="*/ 6085840 w 6441440"/>
              <a:gd name="connsiteY12" fmla="*/ 955307 h 2273509"/>
              <a:gd name="connsiteX13" fmla="*/ 5648960 w 6441440"/>
              <a:gd name="connsiteY13" fmla="*/ 1453147 h 2273509"/>
              <a:gd name="connsiteX14" fmla="*/ 4866640 w 6441440"/>
              <a:gd name="connsiteY14" fmla="*/ 1666507 h 2273509"/>
              <a:gd name="connsiteX15" fmla="*/ 4551680 w 6441440"/>
              <a:gd name="connsiteY15" fmla="*/ 2052587 h 2273509"/>
              <a:gd name="connsiteX16" fmla="*/ 4937760 w 6441440"/>
              <a:gd name="connsiteY16" fmla="*/ 2265947 h 2273509"/>
              <a:gd name="connsiteX17" fmla="*/ 5720080 w 6441440"/>
              <a:gd name="connsiteY17" fmla="*/ 2245627 h 2273509"/>
              <a:gd name="connsiteX18" fmla="*/ 6441440 w 6441440"/>
              <a:gd name="connsiteY18" fmla="*/ 2174507 h 2273509"/>
              <a:gd name="connsiteX0" fmla="*/ 0 w 6441440"/>
              <a:gd name="connsiteY0" fmla="*/ 589547 h 2316747"/>
              <a:gd name="connsiteX1" fmla="*/ 599440 w 6441440"/>
              <a:gd name="connsiteY1" fmla="*/ 1138187 h 2316747"/>
              <a:gd name="connsiteX2" fmla="*/ 1391920 w 6441440"/>
              <a:gd name="connsiteY2" fmla="*/ 1625867 h 2316747"/>
              <a:gd name="connsiteX3" fmla="*/ 1910080 w 6441440"/>
              <a:gd name="connsiteY3" fmla="*/ 1666507 h 2316747"/>
              <a:gd name="connsiteX4" fmla="*/ 2428240 w 6441440"/>
              <a:gd name="connsiteY4" fmla="*/ 1371867 h 2316747"/>
              <a:gd name="connsiteX5" fmla="*/ 2763520 w 6441440"/>
              <a:gd name="connsiteY5" fmla="*/ 1036587 h 2316747"/>
              <a:gd name="connsiteX6" fmla="*/ 3027680 w 6441440"/>
              <a:gd name="connsiteY6" fmla="*/ 721627 h 2316747"/>
              <a:gd name="connsiteX7" fmla="*/ 3332480 w 6441440"/>
              <a:gd name="connsiteY7" fmla="*/ 376187 h 2316747"/>
              <a:gd name="connsiteX8" fmla="*/ 3718560 w 6441440"/>
              <a:gd name="connsiteY8" fmla="*/ 112027 h 2316747"/>
              <a:gd name="connsiteX9" fmla="*/ 4236720 w 6441440"/>
              <a:gd name="connsiteY9" fmla="*/ 267 h 2316747"/>
              <a:gd name="connsiteX10" fmla="*/ 5090160 w 6441440"/>
              <a:gd name="connsiteY10" fmla="*/ 91707 h 2316747"/>
              <a:gd name="connsiteX11" fmla="*/ 5892800 w 6441440"/>
              <a:gd name="connsiteY11" fmla="*/ 396507 h 2316747"/>
              <a:gd name="connsiteX12" fmla="*/ 6085840 w 6441440"/>
              <a:gd name="connsiteY12" fmla="*/ 955307 h 2316747"/>
              <a:gd name="connsiteX13" fmla="*/ 5648960 w 6441440"/>
              <a:gd name="connsiteY13" fmla="*/ 1453147 h 2316747"/>
              <a:gd name="connsiteX14" fmla="*/ 4866640 w 6441440"/>
              <a:gd name="connsiteY14" fmla="*/ 1666507 h 2316747"/>
              <a:gd name="connsiteX15" fmla="*/ 4551680 w 6441440"/>
              <a:gd name="connsiteY15" fmla="*/ 2052587 h 2316747"/>
              <a:gd name="connsiteX16" fmla="*/ 4785360 w 6441440"/>
              <a:gd name="connsiteY16" fmla="*/ 2316747 h 2316747"/>
              <a:gd name="connsiteX17" fmla="*/ 5720080 w 6441440"/>
              <a:gd name="connsiteY17" fmla="*/ 2245627 h 2316747"/>
              <a:gd name="connsiteX18" fmla="*/ 6441440 w 6441440"/>
              <a:gd name="connsiteY18" fmla="*/ 2174507 h 2316747"/>
              <a:gd name="connsiteX0" fmla="*/ 0 w 6441440"/>
              <a:gd name="connsiteY0" fmla="*/ 589547 h 2296427"/>
              <a:gd name="connsiteX1" fmla="*/ 599440 w 6441440"/>
              <a:gd name="connsiteY1" fmla="*/ 1138187 h 2296427"/>
              <a:gd name="connsiteX2" fmla="*/ 1391920 w 6441440"/>
              <a:gd name="connsiteY2" fmla="*/ 1625867 h 2296427"/>
              <a:gd name="connsiteX3" fmla="*/ 1910080 w 6441440"/>
              <a:gd name="connsiteY3" fmla="*/ 1666507 h 2296427"/>
              <a:gd name="connsiteX4" fmla="*/ 2428240 w 6441440"/>
              <a:gd name="connsiteY4" fmla="*/ 1371867 h 2296427"/>
              <a:gd name="connsiteX5" fmla="*/ 2763520 w 6441440"/>
              <a:gd name="connsiteY5" fmla="*/ 1036587 h 2296427"/>
              <a:gd name="connsiteX6" fmla="*/ 3027680 w 6441440"/>
              <a:gd name="connsiteY6" fmla="*/ 721627 h 2296427"/>
              <a:gd name="connsiteX7" fmla="*/ 3332480 w 6441440"/>
              <a:gd name="connsiteY7" fmla="*/ 376187 h 2296427"/>
              <a:gd name="connsiteX8" fmla="*/ 3718560 w 6441440"/>
              <a:gd name="connsiteY8" fmla="*/ 112027 h 2296427"/>
              <a:gd name="connsiteX9" fmla="*/ 4236720 w 6441440"/>
              <a:gd name="connsiteY9" fmla="*/ 267 h 2296427"/>
              <a:gd name="connsiteX10" fmla="*/ 5090160 w 6441440"/>
              <a:gd name="connsiteY10" fmla="*/ 91707 h 2296427"/>
              <a:gd name="connsiteX11" fmla="*/ 5892800 w 6441440"/>
              <a:gd name="connsiteY11" fmla="*/ 396507 h 2296427"/>
              <a:gd name="connsiteX12" fmla="*/ 6085840 w 6441440"/>
              <a:gd name="connsiteY12" fmla="*/ 955307 h 2296427"/>
              <a:gd name="connsiteX13" fmla="*/ 5648960 w 6441440"/>
              <a:gd name="connsiteY13" fmla="*/ 1453147 h 2296427"/>
              <a:gd name="connsiteX14" fmla="*/ 4866640 w 6441440"/>
              <a:gd name="connsiteY14" fmla="*/ 1666507 h 2296427"/>
              <a:gd name="connsiteX15" fmla="*/ 4551680 w 6441440"/>
              <a:gd name="connsiteY15" fmla="*/ 2052587 h 2296427"/>
              <a:gd name="connsiteX16" fmla="*/ 4876800 w 6441440"/>
              <a:gd name="connsiteY16" fmla="*/ 2296427 h 2296427"/>
              <a:gd name="connsiteX17" fmla="*/ 5720080 w 6441440"/>
              <a:gd name="connsiteY17" fmla="*/ 2245627 h 2296427"/>
              <a:gd name="connsiteX18" fmla="*/ 6441440 w 6441440"/>
              <a:gd name="connsiteY18" fmla="*/ 2174507 h 2296427"/>
              <a:gd name="connsiteX0" fmla="*/ 0 w 6441440"/>
              <a:gd name="connsiteY0" fmla="*/ 589547 h 2296427"/>
              <a:gd name="connsiteX1" fmla="*/ 599440 w 6441440"/>
              <a:gd name="connsiteY1" fmla="*/ 1138187 h 2296427"/>
              <a:gd name="connsiteX2" fmla="*/ 1391920 w 6441440"/>
              <a:gd name="connsiteY2" fmla="*/ 1625867 h 2296427"/>
              <a:gd name="connsiteX3" fmla="*/ 1910080 w 6441440"/>
              <a:gd name="connsiteY3" fmla="*/ 1666507 h 2296427"/>
              <a:gd name="connsiteX4" fmla="*/ 2428240 w 6441440"/>
              <a:gd name="connsiteY4" fmla="*/ 1371867 h 2296427"/>
              <a:gd name="connsiteX5" fmla="*/ 2763520 w 6441440"/>
              <a:gd name="connsiteY5" fmla="*/ 1036587 h 2296427"/>
              <a:gd name="connsiteX6" fmla="*/ 3027680 w 6441440"/>
              <a:gd name="connsiteY6" fmla="*/ 721627 h 2296427"/>
              <a:gd name="connsiteX7" fmla="*/ 3332480 w 6441440"/>
              <a:gd name="connsiteY7" fmla="*/ 376187 h 2296427"/>
              <a:gd name="connsiteX8" fmla="*/ 3718560 w 6441440"/>
              <a:gd name="connsiteY8" fmla="*/ 112027 h 2296427"/>
              <a:gd name="connsiteX9" fmla="*/ 4236720 w 6441440"/>
              <a:gd name="connsiteY9" fmla="*/ 267 h 2296427"/>
              <a:gd name="connsiteX10" fmla="*/ 5090160 w 6441440"/>
              <a:gd name="connsiteY10" fmla="*/ 91707 h 2296427"/>
              <a:gd name="connsiteX11" fmla="*/ 5892800 w 6441440"/>
              <a:gd name="connsiteY11" fmla="*/ 396507 h 2296427"/>
              <a:gd name="connsiteX12" fmla="*/ 6085840 w 6441440"/>
              <a:gd name="connsiteY12" fmla="*/ 955307 h 2296427"/>
              <a:gd name="connsiteX13" fmla="*/ 5648960 w 6441440"/>
              <a:gd name="connsiteY13" fmla="*/ 1453147 h 2296427"/>
              <a:gd name="connsiteX14" fmla="*/ 4876800 w 6441440"/>
              <a:gd name="connsiteY14" fmla="*/ 1717307 h 2296427"/>
              <a:gd name="connsiteX15" fmla="*/ 4551680 w 6441440"/>
              <a:gd name="connsiteY15" fmla="*/ 2052587 h 2296427"/>
              <a:gd name="connsiteX16" fmla="*/ 4876800 w 6441440"/>
              <a:gd name="connsiteY16" fmla="*/ 2296427 h 2296427"/>
              <a:gd name="connsiteX17" fmla="*/ 5720080 w 6441440"/>
              <a:gd name="connsiteY17" fmla="*/ 2245627 h 2296427"/>
              <a:gd name="connsiteX18" fmla="*/ 6441440 w 6441440"/>
              <a:gd name="connsiteY18" fmla="*/ 2174507 h 2296427"/>
              <a:gd name="connsiteX0" fmla="*/ 0 w 6441440"/>
              <a:gd name="connsiteY0" fmla="*/ 589547 h 2337067"/>
              <a:gd name="connsiteX1" fmla="*/ 599440 w 6441440"/>
              <a:gd name="connsiteY1" fmla="*/ 1138187 h 2337067"/>
              <a:gd name="connsiteX2" fmla="*/ 1391920 w 6441440"/>
              <a:gd name="connsiteY2" fmla="*/ 1625867 h 2337067"/>
              <a:gd name="connsiteX3" fmla="*/ 1910080 w 6441440"/>
              <a:gd name="connsiteY3" fmla="*/ 1666507 h 2337067"/>
              <a:gd name="connsiteX4" fmla="*/ 2428240 w 6441440"/>
              <a:gd name="connsiteY4" fmla="*/ 1371867 h 2337067"/>
              <a:gd name="connsiteX5" fmla="*/ 2763520 w 6441440"/>
              <a:gd name="connsiteY5" fmla="*/ 1036587 h 2337067"/>
              <a:gd name="connsiteX6" fmla="*/ 3027680 w 6441440"/>
              <a:gd name="connsiteY6" fmla="*/ 721627 h 2337067"/>
              <a:gd name="connsiteX7" fmla="*/ 3332480 w 6441440"/>
              <a:gd name="connsiteY7" fmla="*/ 376187 h 2337067"/>
              <a:gd name="connsiteX8" fmla="*/ 3718560 w 6441440"/>
              <a:gd name="connsiteY8" fmla="*/ 112027 h 2337067"/>
              <a:gd name="connsiteX9" fmla="*/ 4236720 w 6441440"/>
              <a:gd name="connsiteY9" fmla="*/ 267 h 2337067"/>
              <a:gd name="connsiteX10" fmla="*/ 5090160 w 6441440"/>
              <a:gd name="connsiteY10" fmla="*/ 91707 h 2337067"/>
              <a:gd name="connsiteX11" fmla="*/ 5892800 w 6441440"/>
              <a:gd name="connsiteY11" fmla="*/ 396507 h 2337067"/>
              <a:gd name="connsiteX12" fmla="*/ 6085840 w 6441440"/>
              <a:gd name="connsiteY12" fmla="*/ 955307 h 2337067"/>
              <a:gd name="connsiteX13" fmla="*/ 5648960 w 6441440"/>
              <a:gd name="connsiteY13" fmla="*/ 1453147 h 2337067"/>
              <a:gd name="connsiteX14" fmla="*/ 4876800 w 6441440"/>
              <a:gd name="connsiteY14" fmla="*/ 1717307 h 2337067"/>
              <a:gd name="connsiteX15" fmla="*/ 4551680 w 6441440"/>
              <a:gd name="connsiteY15" fmla="*/ 2052587 h 2337067"/>
              <a:gd name="connsiteX16" fmla="*/ 4876800 w 6441440"/>
              <a:gd name="connsiteY16" fmla="*/ 2296427 h 2337067"/>
              <a:gd name="connsiteX17" fmla="*/ 5455920 w 6441440"/>
              <a:gd name="connsiteY17" fmla="*/ 2337067 h 2337067"/>
              <a:gd name="connsiteX18" fmla="*/ 6441440 w 6441440"/>
              <a:gd name="connsiteY18" fmla="*/ 2174507 h 2337067"/>
              <a:gd name="connsiteX0" fmla="*/ 0 w 6441440"/>
              <a:gd name="connsiteY0" fmla="*/ 589547 h 2344548"/>
              <a:gd name="connsiteX1" fmla="*/ 599440 w 6441440"/>
              <a:gd name="connsiteY1" fmla="*/ 1138187 h 2344548"/>
              <a:gd name="connsiteX2" fmla="*/ 1391920 w 6441440"/>
              <a:gd name="connsiteY2" fmla="*/ 1625867 h 2344548"/>
              <a:gd name="connsiteX3" fmla="*/ 1910080 w 6441440"/>
              <a:gd name="connsiteY3" fmla="*/ 1666507 h 2344548"/>
              <a:gd name="connsiteX4" fmla="*/ 2428240 w 6441440"/>
              <a:gd name="connsiteY4" fmla="*/ 1371867 h 2344548"/>
              <a:gd name="connsiteX5" fmla="*/ 2763520 w 6441440"/>
              <a:gd name="connsiteY5" fmla="*/ 1036587 h 2344548"/>
              <a:gd name="connsiteX6" fmla="*/ 3027680 w 6441440"/>
              <a:gd name="connsiteY6" fmla="*/ 721627 h 2344548"/>
              <a:gd name="connsiteX7" fmla="*/ 3332480 w 6441440"/>
              <a:gd name="connsiteY7" fmla="*/ 376187 h 2344548"/>
              <a:gd name="connsiteX8" fmla="*/ 3718560 w 6441440"/>
              <a:gd name="connsiteY8" fmla="*/ 112027 h 2344548"/>
              <a:gd name="connsiteX9" fmla="*/ 4236720 w 6441440"/>
              <a:gd name="connsiteY9" fmla="*/ 267 h 2344548"/>
              <a:gd name="connsiteX10" fmla="*/ 5090160 w 6441440"/>
              <a:gd name="connsiteY10" fmla="*/ 91707 h 2344548"/>
              <a:gd name="connsiteX11" fmla="*/ 5892800 w 6441440"/>
              <a:gd name="connsiteY11" fmla="*/ 396507 h 2344548"/>
              <a:gd name="connsiteX12" fmla="*/ 6085840 w 6441440"/>
              <a:gd name="connsiteY12" fmla="*/ 955307 h 2344548"/>
              <a:gd name="connsiteX13" fmla="*/ 5648960 w 6441440"/>
              <a:gd name="connsiteY13" fmla="*/ 1453147 h 2344548"/>
              <a:gd name="connsiteX14" fmla="*/ 4876800 w 6441440"/>
              <a:gd name="connsiteY14" fmla="*/ 1717307 h 2344548"/>
              <a:gd name="connsiteX15" fmla="*/ 4551680 w 6441440"/>
              <a:gd name="connsiteY15" fmla="*/ 2052587 h 2344548"/>
              <a:gd name="connsiteX16" fmla="*/ 4876800 w 6441440"/>
              <a:gd name="connsiteY16" fmla="*/ 2296427 h 2344548"/>
              <a:gd name="connsiteX17" fmla="*/ 5455920 w 6441440"/>
              <a:gd name="connsiteY17" fmla="*/ 2337067 h 2344548"/>
              <a:gd name="connsiteX18" fmla="*/ 6441440 w 6441440"/>
              <a:gd name="connsiteY18" fmla="*/ 2174507 h 2344548"/>
              <a:gd name="connsiteX0" fmla="*/ 0 w 6441440"/>
              <a:gd name="connsiteY0" fmla="*/ 589547 h 2298787"/>
              <a:gd name="connsiteX1" fmla="*/ 599440 w 6441440"/>
              <a:gd name="connsiteY1" fmla="*/ 1138187 h 2298787"/>
              <a:gd name="connsiteX2" fmla="*/ 1391920 w 6441440"/>
              <a:gd name="connsiteY2" fmla="*/ 1625867 h 2298787"/>
              <a:gd name="connsiteX3" fmla="*/ 1910080 w 6441440"/>
              <a:gd name="connsiteY3" fmla="*/ 1666507 h 2298787"/>
              <a:gd name="connsiteX4" fmla="*/ 2428240 w 6441440"/>
              <a:gd name="connsiteY4" fmla="*/ 1371867 h 2298787"/>
              <a:gd name="connsiteX5" fmla="*/ 2763520 w 6441440"/>
              <a:gd name="connsiteY5" fmla="*/ 1036587 h 2298787"/>
              <a:gd name="connsiteX6" fmla="*/ 3027680 w 6441440"/>
              <a:gd name="connsiteY6" fmla="*/ 721627 h 2298787"/>
              <a:gd name="connsiteX7" fmla="*/ 3332480 w 6441440"/>
              <a:gd name="connsiteY7" fmla="*/ 376187 h 2298787"/>
              <a:gd name="connsiteX8" fmla="*/ 3718560 w 6441440"/>
              <a:gd name="connsiteY8" fmla="*/ 112027 h 2298787"/>
              <a:gd name="connsiteX9" fmla="*/ 4236720 w 6441440"/>
              <a:gd name="connsiteY9" fmla="*/ 267 h 2298787"/>
              <a:gd name="connsiteX10" fmla="*/ 5090160 w 6441440"/>
              <a:gd name="connsiteY10" fmla="*/ 91707 h 2298787"/>
              <a:gd name="connsiteX11" fmla="*/ 5892800 w 6441440"/>
              <a:gd name="connsiteY11" fmla="*/ 396507 h 2298787"/>
              <a:gd name="connsiteX12" fmla="*/ 6085840 w 6441440"/>
              <a:gd name="connsiteY12" fmla="*/ 955307 h 2298787"/>
              <a:gd name="connsiteX13" fmla="*/ 5648960 w 6441440"/>
              <a:gd name="connsiteY13" fmla="*/ 1453147 h 2298787"/>
              <a:gd name="connsiteX14" fmla="*/ 4876800 w 6441440"/>
              <a:gd name="connsiteY14" fmla="*/ 1717307 h 2298787"/>
              <a:gd name="connsiteX15" fmla="*/ 4551680 w 6441440"/>
              <a:gd name="connsiteY15" fmla="*/ 2052587 h 2298787"/>
              <a:gd name="connsiteX16" fmla="*/ 4876800 w 6441440"/>
              <a:gd name="connsiteY16" fmla="*/ 2296427 h 2298787"/>
              <a:gd name="connsiteX17" fmla="*/ 6441440 w 6441440"/>
              <a:gd name="connsiteY17" fmla="*/ 2174507 h 2298787"/>
              <a:gd name="connsiteX0" fmla="*/ 0 w 6441440"/>
              <a:gd name="connsiteY0" fmla="*/ 589547 h 2344530"/>
              <a:gd name="connsiteX1" fmla="*/ 599440 w 6441440"/>
              <a:gd name="connsiteY1" fmla="*/ 1138187 h 2344530"/>
              <a:gd name="connsiteX2" fmla="*/ 1391920 w 6441440"/>
              <a:gd name="connsiteY2" fmla="*/ 1625867 h 2344530"/>
              <a:gd name="connsiteX3" fmla="*/ 1910080 w 6441440"/>
              <a:gd name="connsiteY3" fmla="*/ 1666507 h 2344530"/>
              <a:gd name="connsiteX4" fmla="*/ 2428240 w 6441440"/>
              <a:gd name="connsiteY4" fmla="*/ 1371867 h 2344530"/>
              <a:gd name="connsiteX5" fmla="*/ 2763520 w 6441440"/>
              <a:gd name="connsiteY5" fmla="*/ 1036587 h 2344530"/>
              <a:gd name="connsiteX6" fmla="*/ 3027680 w 6441440"/>
              <a:gd name="connsiteY6" fmla="*/ 721627 h 2344530"/>
              <a:gd name="connsiteX7" fmla="*/ 3332480 w 6441440"/>
              <a:gd name="connsiteY7" fmla="*/ 376187 h 2344530"/>
              <a:gd name="connsiteX8" fmla="*/ 3718560 w 6441440"/>
              <a:gd name="connsiteY8" fmla="*/ 112027 h 2344530"/>
              <a:gd name="connsiteX9" fmla="*/ 4236720 w 6441440"/>
              <a:gd name="connsiteY9" fmla="*/ 267 h 2344530"/>
              <a:gd name="connsiteX10" fmla="*/ 5090160 w 6441440"/>
              <a:gd name="connsiteY10" fmla="*/ 91707 h 2344530"/>
              <a:gd name="connsiteX11" fmla="*/ 5892800 w 6441440"/>
              <a:gd name="connsiteY11" fmla="*/ 396507 h 2344530"/>
              <a:gd name="connsiteX12" fmla="*/ 6085840 w 6441440"/>
              <a:gd name="connsiteY12" fmla="*/ 955307 h 2344530"/>
              <a:gd name="connsiteX13" fmla="*/ 5648960 w 6441440"/>
              <a:gd name="connsiteY13" fmla="*/ 1453147 h 2344530"/>
              <a:gd name="connsiteX14" fmla="*/ 4876800 w 6441440"/>
              <a:gd name="connsiteY14" fmla="*/ 1717307 h 2344530"/>
              <a:gd name="connsiteX15" fmla="*/ 4551680 w 6441440"/>
              <a:gd name="connsiteY15" fmla="*/ 2052587 h 2344530"/>
              <a:gd name="connsiteX16" fmla="*/ 4876800 w 6441440"/>
              <a:gd name="connsiteY16" fmla="*/ 2296427 h 2344530"/>
              <a:gd name="connsiteX17" fmla="*/ 5486400 w 6441440"/>
              <a:gd name="connsiteY17" fmla="*/ 2337069 h 2344530"/>
              <a:gd name="connsiteX18" fmla="*/ 6441440 w 6441440"/>
              <a:gd name="connsiteY18" fmla="*/ 2174507 h 2344530"/>
              <a:gd name="connsiteX0" fmla="*/ 0 w 6492240"/>
              <a:gd name="connsiteY0" fmla="*/ 589547 h 2344530"/>
              <a:gd name="connsiteX1" fmla="*/ 599440 w 6492240"/>
              <a:gd name="connsiteY1" fmla="*/ 1138187 h 2344530"/>
              <a:gd name="connsiteX2" fmla="*/ 1391920 w 6492240"/>
              <a:gd name="connsiteY2" fmla="*/ 1625867 h 2344530"/>
              <a:gd name="connsiteX3" fmla="*/ 1910080 w 6492240"/>
              <a:gd name="connsiteY3" fmla="*/ 1666507 h 2344530"/>
              <a:gd name="connsiteX4" fmla="*/ 2428240 w 6492240"/>
              <a:gd name="connsiteY4" fmla="*/ 1371867 h 2344530"/>
              <a:gd name="connsiteX5" fmla="*/ 2763520 w 6492240"/>
              <a:gd name="connsiteY5" fmla="*/ 1036587 h 2344530"/>
              <a:gd name="connsiteX6" fmla="*/ 3027680 w 6492240"/>
              <a:gd name="connsiteY6" fmla="*/ 721627 h 2344530"/>
              <a:gd name="connsiteX7" fmla="*/ 3332480 w 6492240"/>
              <a:gd name="connsiteY7" fmla="*/ 376187 h 2344530"/>
              <a:gd name="connsiteX8" fmla="*/ 3718560 w 6492240"/>
              <a:gd name="connsiteY8" fmla="*/ 112027 h 2344530"/>
              <a:gd name="connsiteX9" fmla="*/ 4236720 w 6492240"/>
              <a:gd name="connsiteY9" fmla="*/ 267 h 2344530"/>
              <a:gd name="connsiteX10" fmla="*/ 5090160 w 6492240"/>
              <a:gd name="connsiteY10" fmla="*/ 91707 h 2344530"/>
              <a:gd name="connsiteX11" fmla="*/ 5892800 w 6492240"/>
              <a:gd name="connsiteY11" fmla="*/ 396507 h 2344530"/>
              <a:gd name="connsiteX12" fmla="*/ 6085840 w 6492240"/>
              <a:gd name="connsiteY12" fmla="*/ 955307 h 2344530"/>
              <a:gd name="connsiteX13" fmla="*/ 5648960 w 6492240"/>
              <a:gd name="connsiteY13" fmla="*/ 1453147 h 2344530"/>
              <a:gd name="connsiteX14" fmla="*/ 4876800 w 6492240"/>
              <a:gd name="connsiteY14" fmla="*/ 1717307 h 2344530"/>
              <a:gd name="connsiteX15" fmla="*/ 4551680 w 6492240"/>
              <a:gd name="connsiteY15" fmla="*/ 2052587 h 2344530"/>
              <a:gd name="connsiteX16" fmla="*/ 4876800 w 6492240"/>
              <a:gd name="connsiteY16" fmla="*/ 2296427 h 2344530"/>
              <a:gd name="connsiteX17" fmla="*/ 5486400 w 6492240"/>
              <a:gd name="connsiteY17" fmla="*/ 2337069 h 2344530"/>
              <a:gd name="connsiteX18" fmla="*/ 6492240 w 6492240"/>
              <a:gd name="connsiteY18" fmla="*/ 1991627 h 2344530"/>
              <a:gd name="connsiteX0" fmla="*/ 0 w 6492240"/>
              <a:gd name="connsiteY0" fmla="*/ 589547 h 2307418"/>
              <a:gd name="connsiteX1" fmla="*/ 599440 w 6492240"/>
              <a:gd name="connsiteY1" fmla="*/ 1138187 h 2307418"/>
              <a:gd name="connsiteX2" fmla="*/ 1391920 w 6492240"/>
              <a:gd name="connsiteY2" fmla="*/ 1625867 h 2307418"/>
              <a:gd name="connsiteX3" fmla="*/ 1910080 w 6492240"/>
              <a:gd name="connsiteY3" fmla="*/ 1666507 h 2307418"/>
              <a:gd name="connsiteX4" fmla="*/ 2428240 w 6492240"/>
              <a:gd name="connsiteY4" fmla="*/ 1371867 h 2307418"/>
              <a:gd name="connsiteX5" fmla="*/ 2763520 w 6492240"/>
              <a:gd name="connsiteY5" fmla="*/ 1036587 h 2307418"/>
              <a:gd name="connsiteX6" fmla="*/ 3027680 w 6492240"/>
              <a:gd name="connsiteY6" fmla="*/ 721627 h 2307418"/>
              <a:gd name="connsiteX7" fmla="*/ 3332480 w 6492240"/>
              <a:gd name="connsiteY7" fmla="*/ 376187 h 2307418"/>
              <a:gd name="connsiteX8" fmla="*/ 3718560 w 6492240"/>
              <a:gd name="connsiteY8" fmla="*/ 112027 h 2307418"/>
              <a:gd name="connsiteX9" fmla="*/ 4236720 w 6492240"/>
              <a:gd name="connsiteY9" fmla="*/ 267 h 2307418"/>
              <a:gd name="connsiteX10" fmla="*/ 5090160 w 6492240"/>
              <a:gd name="connsiteY10" fmla="*/ 91707 h 2307418"/>
              <a:gd name="connsiteX11" fmla="*/ 5892800 w 6492240"/>
              <a:gd name="connsiteY11" fmla="*/ 396507 h 2307418"/>
              <a:gd name="connsiteX12" fmla="*/ 6085840 w 6492240"/>
              <a:gd name="connsiteY12" fmla="*/ 955307 h 2307418"/>
              <a:gd name="connsiteX13" fmla="*/ 5648960 w 6492240"/>
              <a:gd name="connsiteY13" fmla="*/ 1453147 h 2307418"/>
              <a:gd name="connsiteX14" fmla="*/ 4876800 w 6492240"/>
              <a:gd name="connsiteY14" fmla="*/ 1717307 h 2307418"/>
              <a:gd name="connsiteX15" fmla="*/ 4551680 w 6492240"/>
              <a:gd name="connsiteY15" fmla="*/ 2052587 h 2307418"/>
              <a:gd name="connsiteX16" fmla="*/ 4876800 w 6492240"/>
              <a:gd name="connsiteY16" fmla="*/ 2296427 h 2307418"/>
              <a:gd name="connsiteX17" fmla="*/ 5486400 w 6492240"/>
              <a:gd name="connsiteY17" fmla="*/ 2245629 h 2307418"/>
              <a:gd name="connsiteX18" fmla="*/ 6492240 w 6492240"/>
              <a:gd name="connsiteY18" fmla="*/ 1991627 h 2307418"/>
              <a:gd name="connsiteX0" fmla="*/ 0 w 6492240"/>
              <a:gd name="connsiteY0" fmla="*/ 589547 h 2267666"/>
              <a:gd name="connsiteX1" fmla="*/ 599440 w 6492240"/>
              <a:gd name="connsiteY1" fmla="*/ 1138187 h 2267666"/>
              <a:gd name="connsiteX2" fmla="*/ 1391920 w 6492240"/>
              <a:gd name="connsiteY2" fmla="*/ 1625867 h 2267666"/>
              <a:gd name="connsiteX3" fmla="*/ 1910080 w 6492240"/>
              <a:gd name="connsiteY3" fmla="*/ 1666507 h 2267666"/>
              <a:gd name="connsiteX4" fmla="*/ 2428240 w 6492240"/>
              <a:gd name="connsiteY4" fmla="*/ 1371867 h 2267666"/>
              <a:gd name="connsiteX5" fmla="*/ 2763520 w 6492240"/>
              <a:gd name="connsiteY5" fmla="*/ 1036587 h 2267666"/>
              <a:gd name="connsiteX6" fmla="*/ 3027680 w 6492240"/>
              <a:gd name="connsiteY6" fmla="*/ 721627 h 2267666"/>
              <a:gd name="connsiteX7" fmla="*/ 3332480 w 6492240"/>
              <a:gd name="connsiteY7" fmla="*/ 376187 h 2267666"/>
              <a:gd name="connsiteX8" fmla="*/ 3718560 w 6492240"/>
              <a:gd name="connsiteY8" fmla="*/ 112027 h 2267666"/>
              <a:gd name="connsiteX9" fmla="*/ 4236720 w 6492240"/>
              <a:gd name="connsiteY9" fmla="*/ 267 h 2267666"/>
              <a:gd name="connsiteX10" fmla="*/ 5090160 w 6492240"/>
              <a:gd name="connsiteY10" fmla="*/ 91707 h 2267666"/>
              <a:gd name="connsiteX11" fmla="*/ 5892800 w 6492240"/>
              <a:gd name="connsiteY11" fmla="*/ 396507 h 2267666"/>
              <a:gd name="connsiteX12" fmla="*/ 6085840 w 6492240"/>
              <a:gd name="connsiteY12" fmla="*/ 955307 h 2267666"/>
              <a:gd name="connsiteX13" fmla="*/ 5648960 w 6492240"/>
              <a:gd name="connsiteY13" fmla="*/ 1453147 h 2267666"/>
              <a:gd name="connsiteX14" fmla="*/ 4876800 w 6492240"/>
              <a:gd name="connsiteY14" fmla="*/ 1717307 h 2267666"/>
              <a:gd name="connsiteX15" fmla="*/ 4551680 w 6492240"/>
              <a:gd name="connsiteY15" fmla="*/ 2052587 h 2267666"/>
              <a:gd name="connsiteX16" fmla="*/ 4897120 w 6492240"/>
              <a:gd name="connsiteY16" fmla="*/ 2245627 h 2267666"/>
              <a:gd name="connsiteX17" fmla="*/ 5486400 w 6492240"/>
              <a:gd name="connsiteY17" fmla="*/ 2245629 h 2267666"/>
              <a:gd name="connsiteX18" fmla="*/ 6492240 w 6492240"/>
              <a:gd name="connsiteY18" fmla="*/ 1991627 h 2267666"/>
              <a:gd name="connsiteX0" fmla="*/ 0 w 6492240"/>
              <a:gd name="connsiteY0" fmla="*/ 589547 h 2246257"/>
              <a:gd name="connsiteX1" fmla="*/ 599440 w 6492240"/>
              <a:gd name="connsiteY1" fmla="*/ 1138187 h 2246257"/>
              <a:gd name="connsiteX2" fmla="*/ 1391920 w 6492240"/>
              <a:gd name="connsiteY2" fmla="*/ 1625867 h 2246257"/>
              <a:gd name="connsiteX3" fmla="*/ 1910080 w 6492240"/>
              <a:gd name="connsiteY3" fmla="*/ 1666507 h 2246257"/>
              <a:gd name="connsiteX4" fmla="*/ 2428240 w 6492240"/>
              <a:gd name="connsiteY4" fmla="*/ 1371867 h 2246257"/>
              <a:gd name="connsiteX5" fmla="*/ 2763520 w 6492240"/>
              <a:gd name="connsiteY5" fmla="*/ 1036587 h 2246257"/>
              <a:gd name="connsiteX6" fmla="*/ 3027680 w 6492240"/>
              <a:gd name="connsiteY6" fmla="*/ 721627 h 2246257"/>
              <a:gd name="connsiteX7" fmla="*/ 3332480 w 6492240"/>
              <a:gd name="connsiteY7" fmla="*/ 376187 h 2246257"/>
              <a:gd name="connsiteX8" fmla="*/ 3718560 w 6492240"/>
              <a:gd name="connsiteY8" fmla="*/ 112027 h 2246257"/>
              <a:gd name="connsiteX9" fmla="*/ 4236720 w 6492240"/>
              <a:gd name="connsiteY9" fmla="*/ 267 h 2246257"/>
              <a:gd name="connsiteX10" fmla="*/ 5090160 w 6492240"/>
              <a:gd name="connsiteY10" fmla="*/ 91707 h 2246257"/>
              <a:gd name="connsiteX11" fmla="*/ 5892800 w 6492240"/>
              <a:gd name="connsiteY11" fmla="*/ 396507 h 2246257"/>
              <a:gd name="connsiteX12" fmla="*/ 6085840 w 6492240"/>
              <a:gd name="connsiteY12" fmla="*/ 955307 h 2246257"/>
              <a:gd name="connsiteX13" fmla="*/ 5648960 w 6492240"/>
              <a:gd name="connsiteY13" fmla="*/ 1453147 h 2246257"/>
              <a:gd name="connsiteX14" fmla="*/ 4876800 w 6492240"/>
              <a:gd name="connsiteY14" fmla="*/ 1717307 h 2246257"/>
              <a:gd name="connsiteX15" fmla="*/ 4551680 w 6492240"/>
              <a:gd name="connsiteY15" fmla="*/ 2052587 h 2246257"/>
              <a:gd name="connsiteX16" fmla="*/ 5486400 w 6492240"/>
              <a:gd name="connsiteY16" fmla="*/ 2245629 h 2246257"/>
              <a:gd name="connsiteX17" fmla="*/ 6492240 w 6492240"/>
              <a:gd name="connsiteY17" fmla="*/ 1991627 h 2246257"/>
              <a:gd name="connsiteX0" fmla="*/ 0 w 6492240"/>
              <a:gd name="connsiteY0" fmla="*/ 589547 h 2282185"/>
              <a:gd name="connsiteX1" fmla="*/ 599440 w 6492240"/>
              <a:gd name="connsiteY1" fmla="*/ 1138187 h 2282185"/>
              <a:gd name="connsiteX2" fmla="*/ 1391920 w 6492240"/>
              <a:gd name="connsiteY2" fmla="*/ 1625867 h 2282185"/>
              <a:gd name="connsiteX3" fmla="*/ 1910080 w 6492240"/>
              <a:gd name="connsiteY3" fmla="*/ 1666507 h 2282185"/>
              <a:gd name="connsiteX4" fmla="*/ 2428240 w 6492240"/>
              <a:gd name="connsiteY4" fmla="*/ 1371867 h 2282185"/>
              <a:gd name="connsiteX5" fmla="*/ 2763520 w 6492240"/>
              <a:gd name="connsiteY5" fmla="*/ 1036587 h 2282185"/>
              <a:gd name="connsiteX6" fmla="*/ 3027680 w 6492240"/>
              <a:gd name="connsiteY6" fmla="*/ 721627 h 2282185"/>
              <a:gd name="connsiteX7" fmla="*/ 3332480 w 6492240"/>
              <a:gd name="connsiteY7" fmla="*/ 376187 h 2282185"/>
              <a:gd name="connsiteX8" fmla="*/ 3718560 w 6492240"/>
              <a:gd name="connsiteY8" fmla="*/ 112027 h 2282185"/>
              <a:gd name="connsiteX9" fmla="*/ 4236720 w 6492240"/>
              <a:gd name="connsiteY9" fmla="*/ 267 h 2282185"/>
              <a:gd name="connsiteX10" fmla="*/ 5090160 w 6492240"/>
              <a:gd name="connsiteY10" fmla="*/ 91707 h 2282185"/>
              <a:gd name="connsiteX11" fmla="*/ 5892800 w 6492240"/>
              <a:gd name="connsiteY11" fmla="*/ 396507 h 2282185"/>
              <a:gd name="connsiteX12" fmla="*/ 6085840 w 6492240"/>
              <a:gd name="connsiteY12" fmla="*/ 955307 h 2282185"/>
              <a:gd name="connsiteX13" fmla="*/ 5648960 w 6492240"/>
              <a:gd name="connsiteY13" fmla="*/ 1453147 h 2282185"/>
              <a:gd name="connsiteX14" fmla="*/ 4876800 w 6492240"/>
              <a:gd name="connsiteY14" fmla="*/ 1717307 h 2282185"/>
              <a:gd name="connsiteX15" fmla="*/ 4551680 w 6492240"/>
              <a:gd name="connsiteY15" fmla="*/ 2052587 h 2282185"/>
              <a:gd name="connsiteX16" fmla="*/ 4917440 w 6492240"/>
              <a:gd name="connsiteY16" fmla="*/ 2265949 h 2282185"/>
              <a:gd name="connsiteX17" fmla="*/ 5486400 w 6492240"/>
              <a:gd name="connsiteY17" fmla="*/ 2245629 h 2282185"/>
              <a:gd name="connsiteX18" fmla="*/ 6492240 w 6492240"/>
              <a:gd name="connsiteY18" fmla="*/ 1991627 h 2282185"/>
              <a:gd name="connsiteX0" fmla="*/ 0 w 6492240"/>
              <a:gd name="connsiteY0" fmla="*/ 589547 h 2272165"/>
              <a:gd name="connsiteX1" fmla="*/ 599440 w 6492240"/>
              <a:gd name="connsiteY1" fmla="*/ 1138187 h 2272165"/>
              <a:gd name="connsiteX2" fmla="*/ 1391920 w 6492240"/>
              <a:gd name="connsiteY2" fmla="*/ 1625867 h 2272165"/>
              <a:gd name="connsiteX3" fmla="*/ 1910080 w 6492240"/>
              <a:gd name="connsiteY3" fmla="*/ 1666507 h 2272165"/>
              <a:gd name="connsiteX4" fmla="*/ 2428240 w 6492240"/>
              <a:gd name="connsiteY4" fmla="*/ 1371867 h 2272165"/>
              <a:gd name="connsiteX5" fmla="*/ 2763520 w 6492240"/>
              <a:gd name="connsiteY5" fmla="*/ 1036587 h 2272165"/>
              <a:gd name="connsiteX6" fmla="*/ 3027680 w 6492240"/>
              <a:gd name="connsiteY6" fmla="*/ 721627 h 2272165"/>
              <a:gd name="connsiteX7" fmla="*/ 3332480 w 6492240"/>
              <a:gd name="connsiteY7" fmla="*/ 376187 h 2272165"/>
              <a:gd name="connsiteX8" fmla="*/ 3718560 w 6492240"/>
              <a:gd name="connsiteY8" fmla="*/ 112027 h 2272165"/>
              <a:gd name="connsiteX9" fmla="*/ 4236720 w 6492240"/>
              <a:gd name="connsiteY9" fmla="*/ 267 h 2272165"/>
              <a:gd name="connsiteX10" fmla="*/ 5090160 w 6492240"/>
              <a:gd name="connsiteY10" fmla="*/ 91707 h 2272165"/>
              <a:gd name="connsiteX11" fmla="*/ 5892800 w 6492240"/>
              <a:gd name="connsiteY11" fmla="*/ 396507 h 2272165"/>
              <a:gd name="connsiteX12" fmla="*/ 6085840 w 6492240"/>
              <a:gd name="connsiteY12" fmla="*/ 955307 h 2272165"/>
              <a:gd name="connsiteX13" fmla="*/ 5648960 w 6492240"/>
              <a:gd name="connsiteY13" fmla="*/ 1453147 h 2272165"/>
              <a:gd name="connsiteX14" fmla="*/ 4876800 w 6492240"/>
              <a:gd name="connsiteY14" fmla="*/ 1717307 h 2272165"/>
              <a:gd name="connsiteX15" fmla="*/ 4551680 w 6492240"/>
              <a:gd name="connsiteY15" fmla="*/ 2052587 h 2272165"/>
              <a:gd name="connsiteX16" fmla="*/ 4917440 w 6492240"/>
              <a:gd name="connsiteY16" fmla="*/ 2265949 h 2272165"/>
              <a:gd name="connsiteX17" fmla="*/ 5567680 w 6492240"/>
              <a:gd name="connsiteY17" fmla="*/ 2164349 h 2272165"/>
              <a:gd name="connsiteX18" fmla="*/ 6492240 w 6492240"/>
              <a:gd name="connsiteY18" fmla="*/ 1991627 h 2272165"/>
              <a:gd name="connsiteX0" fmla="*/ 0 w 6461760"/>
              <a:gd name="connsiteY0" fmla="*/ 589547 h 2272165"/>
              <a:gd name="connsiteX1" fmla="*/ 599440 w 6461760"/>
              <a:gd name="connsiteY1" fmla="*/ 1138187 h 2272165"/>
              <a:gd name="connsiteX2" fmla="*/ 1391920 w 6461760"/>
              <a:gd name="connsiteY2" fmla="*/ 1625867 h 2272165"/>
              <a:gd name="connsiteX3" fmla="*/ 1910080 w 6461760"/>
              <a:gd name="connsiteY3" fmla="*/ 1666507 h 2272165"/>
              <a:gd name="connsiteX4" fmla="*/ 2428240 w 6461760"/>
              <a:gd name="connsiteY4" fmla="*/ 1371867 h 2272165"/>
              <a:gd name="connsiteX5" fmla="*/ 2763520 w 6461760"/>
              <a:gd name="connsiteY5" fmla="*/ 1036587 h 2272165"/>
              <a:gd name="connsiteX6" fmla="*/ 3027680 w 6461760"/>
              <a:gd name="connsiteY6" fmla="*/ 721627 h 2272165"/>
              <a:gd name="connsiteX7" fmla="*/ 3332480 w 6461760"/>
              <a:gd name="connsiteY7" fmla="*/ 376187 h 2272165"/>
              <a:gd name="connsiteX8" fmla="*/ 3718560 w 6461760"/>
              <a:gd name="connsiteY8" fmla="*/ 112027 h 2272165"/>
              <a:gd name="connsiteX9" fmla="*/ 4236720 w 6461760"/>
              <a:gd name="connsiteY9" fmla="*/ 267 h 2272165"/>
              <a:gd name="connsiteX10" fmla="*/ 5090160 w 6461760"/>
              <a:gd name="connsiteY10" fmla="*/ 91707 h 2272165"/>
              <a:gd name="connsiteX11" fmla="*/ 5892800 w 6461760"/>
              <a:gd name="connsiteY11" fmla="*/ 396507 h 2272165"/>
              <a:gd name="connsiteX12" fmla="*/ 6085840 w 6461760"/>
              <a:gd name="connsiteY12" fmla="*/ 955307 h 2272165"/>
              <a:gd name="connsiteX13" fmla="*/ 5648960 w 6461760"/>
              <a:gd name="connsiteY13" fmla="*/ 1453147 h 2272165"/>
              <a:gd name="connsiteX14" fmla="*/ 4876800 w 6461760"/>
              <a:gd name="connsiteY14" fmla="*/ 1717307 h 2272165"/>
              <a:gd name="connsiteX15" fmla="*/ 4551680 w 6461760"/>
              <a:gd name="connsiteY15" fmla="*/ 2052587 h 2272165"/>
              <a:gd name="connsiteX16" fmla="*/ 4917440 w 6461760"/>
              <a:gd name="connsiteY16" fmla="*/ 2265949 h 2272165"/>
              <a:gd name="connsiteX17" fmla="*/ 5567680 w 6461760"/>
              <a:gd name="connsiteY17" fmla="*/ 2164349 h 2272165"/>
              <a:gd name="connsiteX18" fmla="*/ 6461760 w 6461760"/>
              <a:gd name="connsiteY18" fmla="*/ 2062747 h 2272165"/>
              <a:gd name="connsiteX0" fmla="*/ 0 w 6461760"/>
              <a:gd name="connsiteY0" fmla="*/ 589547 h 2265962"/>
              <a:gd name="connsiteX1" fmla="*/ 599440 w 6461760"/>
              <a:gd name="connsiteY1" fmla="*/ 1138187 h 2265962"/>
              <a:gd name="connsiteX2" fmla="*/ 1391920 w 6461760"/>
              <a:gd name="connsiteY2" fmla="*/ 1625867 h 2265962"/>
              <a:gd name="connsiteX3" fmla="*/ 1910080 w 6461760"/>
              <a:gd name="connsiteY3" fmla="*/ 1666507 h 2265962"/>
              <a:gd name="connsiteX4" fmla="*/ 2428240 w 6461760"/>
              <a:gd name="connsiteY4" fmla="*/ 1371867 h 2265962"/>
              <a:gd name="connsiteX5" fmla="*/ 2763520 w 6461760"/>
              <a:gd name="connsiteY5" fmla="*/ 1036587 h 2265962"/>
              <a:gd name="connsiteX6" fmla="*/ 3027680 w 6461760"/>
              <a:gd name="connsiteY6" fmla="*/ 721627 h 2265962"/>
              <a:gd name="connsiteX7" fmla="*/ 3332480 w 6461760"/>
              <a:gd name="connsiteY7" fmla="*/ 376187 h 2265962"/>
              <a:gd name="connsiteX8" fmla="*/ 3718560 w 6461760"/>
              <a:gd name="connsiteY8" fmla="*/ 112027 h 2265962"/>
              <a:gd name="connsiteX9" fmla="*/ 4236720 w 6461760"/>
              <a:gd name="connsiteY9" fmla="*/ 267 h 2265962"/>
              <a:gd name="connsiteX10" fmla="*/ 5090160 w 6461760"/>
              <a:gd name="connsiteY10" fmla="*/ 91707 h 2265962"/>
              <a:gd name="connsiteX11" fmla="*/ 5892800 w 6461760"/>
              <a:gd name="connsiteY11" fmla="*/ 396507 h 2265962"/>
              <a:gd name="connsiteX12" fmla="*/ 6085840 w 6461760"/>
              <a:gd name="connsiteY12" fmla="*/ 955307 h 2265962"/>
              <a:gd name="connsiteX13" fmla="*/ 5648960 w 6461760"/>
              <a:gd name="connsiteY13" fmla="*/ 1453147 h 2265962"/>
              <a:gd name="connsiteX14" fmla="*/ 4876800 w 6461760"/>
              <a:gd name="connsiteY14" fmla="*/ 1717307 h 2265962"/>
              <a:gd name="connsiteX15" fmla="*/ 4551680 w 6461760"/>
              <a:gd name="connsiteY15" fmla="*/ 2052587 h 2265962"/>
              <a:gd name="connsiteX16" fmla="*/ 4917440 w 6461760"/>
              <a:gd name="connsiteY16" fmla="*/ 2265949 h 2265962"/>
              <a:gd name="connsiteX17" fmla="*/ 6461760 w 6461760"/>
              <a:gd name="connsiteY17" fmla="*/ 2062747 h 2265962"/>
              <a:gd name="connsiteX0" fmla="*/ 0 w 6461760"/>
              <a:gd name="connsiteY0" fmla="*/ 589547 h 2265962"/>
              <a:gd name="connsiteX1" fmla="*/ 599440 w 6461760"/>
              <a:gd name="connsiteY1" fmla="*/ 1138187 h 2265962"/>
              <a:gd name="connsiteX2" fmla="*/ 1391920 w 6461760"/>
              <a:gd name="connsiteY2" fmla="*/ 1625867 h 2265962"/>
              <a:gd name="connsiteX3" fmla="*/ 1910080 w 6461760"/>
              <a:gd name="connsiteY3" fmla="*/ 1666507 h 2265962"/>
              <a:gd name="connsiteX4" fmla="*/ 2428240 w 6461760"/>
              <a:gd name="connsiteY4" fmla="*/ 1371867 h 2265962"/>
              <a:gd name="connsiteX5" fmla="*/ 2763520 w 6461760"/>
              <a:gd name="connsiteY5" fmla="*/ 1036587 h 2265962"/>
              <a:gd name="connsiteX6" fmla="*/ 3027680 w 6461760"/>
              <a:gd name="connsiteY6" fmla="*/ 721627 h 2265962"/>
              <a:gd name="connsiteX7" fmla="*/ 3332480 w 6461760"/>
              <a:gd name="connsiteY7" fmla="*/ 376187 h 2265962"/>
              <a:gd name="connsiteX8" fmla="*/ 3718560 w 6461760"/>
              <a:gd name="connsiteY8" fmla="*/ 112027 h 2265962"/>
              <a:gd name="connsiteX9" fmla="*/ 4236720 w 6461760"/>
              <a:gd name="connsiteY9" fmla="*/ 267 h 2265962"/>
              <a:gd name="connsiteX10" fmla="*/ 5090160 w 6461760"/>
              <a:gd name="connsiteY10" fmla="*/ 91707 h 2265962"/>
              <a:gd name="connsiteX11" fmla="*/ 5892800 w 6461760"/>
              <a:gd name="connsiteY11" fmla="*/ 396507 h 2265962"/>
              <a:gd name="connsiteX12" fmla="*/ 6085840 w 6461760"/>
              <a:gd name="connsiteY12" fmla="*/ 955307 h 2265962"/>
              <a:gd name="connsiteX13" fmla="*/ 5648960 w 6461760"/>
              <a:gd name="connsiteY13" fmla="*/ 1453147 h 2265962"/>
              <a:gd name="connsiteX14" fmla="*/ 4886960 w 6461760"/>
              <a:gd name="connsiteY14" fmla="*/ 1757947 h 2265962"/>
              <a:gd name="connsiteX15" fmla="*/ 4551680 w 6461760"/>
              <a:gd name="connsiteY15" fmla="*/ 2052587 h 2265962"/>
              <a:gd name="connsiteX16" fmla="*/ 4917440 w 6461760"/>
              <a:gd name="connsiteY16" fmla="*/ 2265949 h 2265962"/>
              <a:gd name="connsiteX17" fmla="*/ 6461760 w 6461760"/>
              <a:gd name="connsiteY17" fmla="*/ 2062747 h 2265962"/>
              <a:gd name="connsiteX0" fmla="*/ 0 w 6461760"/>
              <a:gd name="connsiteY0" fmla="*/ 589547 h 2265962"/>
              <a:gd name="connsiteX1" fmla="*/ 599440 w 6461760"/>
              <a:gd name="connsiteY1" fmla="*/ 1138187 h 2265962"/>
              <a:gd name="connsiteX2" fmla="*/ 1391920 w 6461760"/>
              <a:gd name="connsiteY2" fmla="*/ 1625867 h 2265962"/>
              <a:gd name="connsiteX3" fmla="*/ 1910080 w 6461760"/>
              <a:gd name="connsiteY3" fmla="*/ 1666507 h 2265962"/>
              <a:gd name="connsiteX4" fmla="*/ 2428240 w 6461760"/>
              <a:gd name="connsiteY4" fmla="*/ 1371867 h 2265962"/>
              <a:gd name="connsiteX5" fmla="*/ 2763520 w 6461760"/>
              <a:gd name="connsiteY5" fmla="*/ 1036587 h 2265962"/>
              <a:gd name="connsiteX6" fmla="*/ 3027680 w 6461760"/>
              <a:gd name="connsiteY6" fmla="*/ 721627 h 2265962"/>
              <a:gd name="connsiteX7" fmla="*/ 3332480 w 6461760"/>
              <a:gd name="connsiteY7" fmla="*/ 376187 h 2265962"/>
              <a:gd name="connsiteX8" fmla="*/ 3718560 w 6461760"/>
              <a:gd name="connsiteY8" fmla="*/ 112027 h 2265962"/>
              <a:gd name="connsiteX9" fmla="*/ 4236720 w 6461760"/>
              <a:gd name="connsiteY9" fmla="*/ 267 h 2265962"/>
              <a:gd name="connsiteX10" fmla="*/ 5090160 w 6461760"/>
              <a:gd name="connsiteY10" fmla="*/ 91707 h 2265962"/>
              <a:gd name="connsiteX11" fmla="*/ 5892800 w 6461760"/>
              <a:gd name="connsiteY11" fmla="*/ 396507 h 2265962"/>
              <a:gd name="connsiteX12" fmla="*/ 6085840 w 6461760"/>
              <a:gd name="connsiteY12" fmla="*/ 955307 h 2265962"/>
              <a:gd name="connsiteX13" fmla="*/ 5648960 w 6461760"/>
              <a:gd name="connsiteY13" fmla="*/ 1453147 h 2265962"/>
              <a:gd name="connsiteX14" fmla="*/ 4815840 w 6461760"/>
              <a:gd name="connsiteY14" fmla="*/ 1798587 h 2265962"/>
              <a:gd name="connsiteX15" fmla="*/ 4551680 w 6461760"/>
              <a:gd name="connsiteY15" fmla="*/ 2052587 h 2265962"/>
              <a:gd name="connsiteX16" fmla="*/ 4917440 w 6461760"/>
              <a:gd name="connsiteY16" fmla="*/ 2265949 h 2265962"/>
              <a:gd name="connsiteX17" fmla="*/ 6461760 w 6461760"/>
              <a:gd name="connsiteY17" fmla="*/ 2062747 h 2265962"/>
              <a:gd name="connsiteX0" fmla="*/ 0 w 6461760"/>
              <a:gd name="connsiteY0" fmla="*/ 589547 h 2265962"/>
              <a:gd name="connsiteX1" fmla="*/ 599440 w 6461760"/>
              <a:gd name="connsiteY1" fmla="*/ 1138187 h 2265962"/>
              <a:gd name="connsiteX2" fmla="*/ 1391920 w 6461760"/>
              <a:gd name="connsiteY2" fmla="*/ 1625867 h 2265962"/>
              <a:gd name="connsiteX3" fmla="*/ 1910080 w 6461760"/>
              <a:gd name="connsiteY3" fmla="*/ 1666507 h 2265962"/>
              <a:gd name="connsiteX4" fmla="*/ 2428240 w 6461760"/>
              <a:gd name="connsiteY4" fmla="*/ 1371867 h 2265962"/>
              <a:gd name="connsiteX5" fmla="*/ 2763520 w 6461760"/>
              <a:gd name="connsiteY5" fmla="*/ 1036587 h 2265962"/>
              <a:gd name="connsiteX6" fmla="*/ 3027680 w 6461760"/>
              <a:gd name="connsiteY6" fmla="*/ 721627 h 2265962"/>
              <a:gd name="connsiteX7" fmla="*/ 3332480 w 6461760"/>
              <a:gd name="connsiteY7" fmla="*/ 376187 h 2265962"/>
              <a:gd name="connsiteX8" fmla="*/ 3718560 w 6461760"/>
              <a:gd name="connsiteY8" fmla="*/ 112027 h 2265962"/>
              <a:gd name="connsiteX9" fmla="*/ 4236720 w 6461760"/>
              <a:gd name="connsiteY9" fmla="*/ 267 h 2265962"/>
              <a:gd name="connsiteX10" fmla="*/ 5090160 w 6461760"/>
              <a:gd name="connsiteY10" fmla="*/ 91707 h 2265962"/>
              <a:gd name="connsiteX11" fmla="*/ 5892800 w 6461760"/>
              <a:gd name="connsiteY11" fmla="*/ 396507 h 2265962"/>
              <a:gd name="connsiteX12" fmla="*/ 6085840 w 6461760"/>
              <a:gd name="connsiteY12" fmla="*/ 955307 h 2265962"/>
              <a:gd name="connsiteX13" fmla="*/ 5648960 w 6461760"/>
              <a:gd name="connsiteY13" fmla="*/ 1453147 h 2265962"/>
              <a:gd name="connsiteX14" fmla="*/ 4815840 w 6461760"/>
              <a:gd name="connsiteY14" fmla="*/ 1798587 h 2265962"/>
              <a:gd name="connsiteX15" fmla="*/ 4592320 w 6461760"/>
              <a:gd name="connsiteY15" fmla="*/ 2093227 h 2265962"/>
              <a:gd name="connsiteX16" fmla="*/ 4917440 w 6461760"/>
              <a:gd name="connsiteY16" fmla="*/ 2265949 h 2265962"/>
              <a:gd name="connsiteX17" fmla="*/ 6461760 w 6461760"/>
              <a:gd name="connsiteY17" fmla="*/ 2062747 h 2265962"/>
              <a:gd name="connsiteX0" fmla="*/ 0 w 6299200"/>
              <a:gd name="connsiteY0" fmla="*/ 589547 h 2265963"/>
              <a:gd name="connsiteX1" fmla="*/ 599440 w 6299200"/>
              <a:gd name="connsiteY1" fmla="*/ 1138187 h 2265963"/>
              <a:gd name="connsiteX2" fmla="*/ 1391920 w 6299200"/>
              <a:gd name="connsiteY2" fmla="*/ 1625867 h 2265963"/>
              <a:gd name="connsiteX3" fmla="*/ 1910080 w 6299200"/>
              <a:gd name="connsiteY3" fmla="*/ 1666507 h 2265963"/>
              <a:gd name="connsiteX4" fmla="*/ 2428240 w 6299200"/>
              <a:gd name="connsiteY4" fmla="*/ 1371867 h 2265963"/>
              <a:gd name="connsiteX5" fmla="*/ 2763520 w 6299200"/>
              <a:gd name="connsiteY5" fmla="*/ 1036587 h 2265963"/>
              <a:gd name="connsiteX6" fmla="*/ 3027680 w 6299200"/>
              <a:gd name="connsiteY6" fmla="*/ 721627 h 2265963"/>
              <a:gd name="connsiteX7" fmla="*/ 3332480 w 6299200"/>
              <a:gd name="connsiteY7" fmla="*/ 376187 h 2265963"/>
              <a:gd name="connsiteX8" fmla="*/ 3718560 w 6299200"/>
              <a:gd name="connsiteY8" fmla="*/ 112027 h 2265963"/>
              <a:gd name="connsiteX9" fmla="*/ 4236720 w 6299200"/>
              <a:gd name="connsiteY9" fmla="*/ 267 h 2265963"/>
              <a:gd name="connsiteX10" fmla="*/ 5090160 w 6299200"/>
              <a:gd name="connsiteY10" fmla="*/ 91707 h 2265963"/>
              <a:gd name="connsiteX11" fmla="*/ 5892800 w 6299200"/>
              <a:gd name="connsiteY11" fmla="*/ 396507 h 2265963"/>
              <a:gd name="connsiteX12" fmla="*/ 6085840 w 6299200"/>
              <a:gd name="connsiteY12" fmla="*/ 955307 h 2265963"/>
              <a:gd name="connsiteX13" fmla="*/ 5648960 w 6299200"/>
              <a:gd name="connsiteY13" fmla="*/ 1453147 h 2265963"/>
              <a:gd name="connsiteX14" fmla="*/ 4815840 w 6299200"/>
              <a:gd name="connsiteY14" fmla="*/ 1798587 h 2265963"/>
              <a:gd name="connsiteX15" fmla="*/ 4592320 w 6299200"/>
              <a:gd name="connsiteY15" fmla="*/ 2093227 h 2265963"/>
              <a:gd name="connsiteX16" fmla="*/ 4917440 w 6299200"/>
              <a:gd name="connsiteY16" fmla="*/ 2265949 h 2265963"/>
              <a:gd name="connsiteX17" fmla="*/ 6299200 w 6299200"/>
              <a:gd name="connsiteY17" fmla="*/ 2083067 h 2265963"/>
              <a:gd name="connsiteX0" fmla="*/ 0 w 6390640"/>
              <a:gd name="connsiteY0" fmla="*/ 589547 h 2265965"/>
              <a:gd name="connsiteX1" fmla="*/ 599440 w 6390640"/>
              <a:gd name="connsiteY1" fmla="*/ 1138187 h 2265965"/>
              <a:gd name="connsiteX2" fmla="*/ 1391920 w 6390640"/>
              <a:gd name="connsiteY2" fmla="*/ 1625867 h 2265965"/>
              <a:gd name="connsiteX3" fmla="*/ 1910080 w 6390640"/>
              <a:gd name="connsiteY3" fmla="*/ 1666507 h 2265965"/>
              <a:gd name="connsiteX4" fmla="*/ 2428240 w 6390640"/>
              <a:gd name="connsiteY4" fmla="*/ 1371867 h 2265965"/>
              <a:gd name="connsiteX5" fmla="*/ 2763520 w 6390640"/>
              <a:gd name="connsiteY5" fmla="*/ 1036587 h 2265965"/>
              <a:gd name="connsiteX6" fmla="*/ 3027680 w 6390640"/>
              <a:gd name="connsiteY6" fmla="*/ 721627 h 2265965"/>
              <a:gd name="connsiteX7" fmla="*/ 3332480 w 6390640"/>
              <a:gd name="connsiteY7" fmla="*/ 376187 h 2265965"/>
              <a:gd name="connsiteX8" fmla="*/ 3718560 w 6390640"/>
              <a:gd name="connsiteY8" fmla="*/ 112027 h 2265965"/>
              <a:gd name="connsiteX9" fmla="*/ 4236720 w 6390640"/>
              <a:gd name="connsiteY9" fmla="*/ 267 h 2265965"/>
              <a:gd name="connsiteX10" fmla="*/ 5090160 w 6390640"/>
              <a:gd name="connsiteY10" fmla="*/ 91707 h 2265965"/>
              <a:gd name="connsiteX11" fmla="*/ 5892800 w 6390640"/>
              <a:gd name="connsiteY11" fmla="*/ 396507 h 2265965"/>
              <a:gd name="connsiteX12" fmla="*/ 6085840 w 6390640"/>
              <a:gd name="connsiteY12" fmla="*/ 955307 h 2265965"/>
              <a:gd name="connsiteX13" fmla="*/ 5648960 w 6390640"/>
              <a:gd name="connsiteY13" fmla="*/ 1453147 h 2265965"/>
              <a:gd name="connsiteX14" fmla="*/ 4815840 w 6390640"/>
              <a:gd name="connsiteY14" fmla="*/ 1798587 h 2265965"/>
              <a:gd name="connsiteX15" fmla="*/ 4592320 w 6390640"/>
              <a:gd name="connsiteY15" fmla="*/ 2093227 h 2265965"/>
              <a:gd name="connsiteX16" fmla="*/ 4917440 w 6390640"/>
              <a:gd name="connsiteY16" fmla="*/ 2265949 h 2265965"/>
              <a:gd name="connsiteX17" fmla="*/ 6390640 w 6390640"/>
              <a:gd name="connsiteY17" fmla="*/ 2093227 h 2265965"/>
              <a:gd name="connsiteX0" fmla="*/ 0 w 6181035"/>
              <a:gd name="connsiteY0" fmla="*/ 589547 h 2265966"/>
              <a:gd name="connsiteX1" fmla="*/ 599440 w 6181035"/>
              <a:gd name="connsiteY1" fmla="*/ 1138187 h 2265966"/>
              <a:gd name="connsiteX2" fmla="*/ 1391920 w 6181035"/>
              <a:gd name="connsiteY2" fmla="*/ 1625867 h 2265966"/>
              <a:gd name="connsiteX3" fmla="*/ 1910080 w 6181035"/>
              <a:gd name="connsiteY3" fmla="*/ 1666507 h 2265966"/>
              <a:gd name="connsiteX4" fmla="*/ 2428240 w 6181035"/>
              <a:gd name="connsiteY4" fmla="*/ 1371867 h 2265966"/>
              <a:gd name="connsiteX5" fmla="*/ 2763520 w 6181035"/>
              <a:gd name="connsiteY5" fmla="*/ 1036587 h 2265966"/>
              <a:gd name="connsiteX6" fmla="*/ 3027680 w 6181035"/>
              <a:gd name="connsiteY6" fmla="*/ 721627 h 2265966"/>
              <a:gd name="connsiteX7" fmla="*/ 3332480 w 6181035"/>
              <a:gd name="connsiteY7" fmla="*/ 376187 h 2265966"/>
              <a:gd name="connsiteX8" fmla="*/ 3718560 w 6181035"/>
              <a:gd name="connsiteY8" fmla="*/ 112027 h 2265966"/>
              <a:gd name="connsiteX9" fmla="*/ 4236720 w 6181035"/>
              <a:gd name="connsiteY9" fmla="*/ 267 h 2265966"/>
              <a:gd name="connsiteX10" fmla="*/ 5090160 w 6181035"/>
              <a:gd name="connsiteY10" fmla="*/ 91707 h 2265966"/>
              <a:gd name="connsiteX11" fmla="*/ 5892800 w 6181035"/>
              <a:gd name="connsiteY11" fmla="*/ 396507 h 2265966"/>
              <a:gd name="connsiteX12" fmla="*/ 6085840 w 6181035"/>
              <a:gd name="connsiteY12" fmla="*/ 955307 h 2265966"/>
              <a:gd name="connsiteX13" fmla="*/ 5648960 w 6181035"/>
              <a:gd name="connsiteY13" fmla="*/ 1453147 h 2265966"/>
              <a:gd name="connsiteX14" fmla="*/ 4815840 w 6181035"/>
              <a:gd name="connsiteY14" fmla="*/ 1798587 h 2265966"/>
              <a:gd name="connsiteX15" fmla="*/ 4592320 w 6181035"/>
              <a:gd name="connsiteY15" fmla="*/ 2093227 h 2265966"/>
              <a:gd name="connsiteX16" fmla="*/ 4917440 w 6181035"/>
              <a:gd name="connsiteY16" fmla="*/ 2265949 h 2265966"/>
              <a:gd name="connsiteX17" fmla="*/ 6181035 w 6181035"/>
              <a:gd name="connsiteY17" fmla="*/ 2105556 h 2265966"/>
              <a:gd name="connsiteX0" fmla="*/ 0 w 6255014"/>
              <a:gd name="connsiteY0" fmla="*/ 589547 h 2265965"/>
              <a:gd name="connsiteX1" fmla="*/ 599440 w 6255014"/>
              <a:gd name="connsiteY1" fmla="*/ 1138187 h 2265965"/>
              <a:gd name="connsiteX2" fmla="*/ 1391920 w 6255014"/>
              <a:gd name="connsiteY2" fmla="*/ 1625867 h 2265965"/>
              <a:gd name="connsiteX3" fmla="*/ 1910080 w 6255014"/>
              <a:gd name="connsiteY3" fmla="*/ 1666507 h 2265965"/>
              <a:gd name="connsiteX4" fmla="*/ 2428240 w 6255014"/>
              <a:gd name="connsiteY4" fmla="*/ 1371867 h 2265965"/>
              <a:gd name="connsiteX5" fmla="*/ 2763520 w 6255014"/>
              <a:gd name="connsiteY5" fmla="*/ 1036587 h 2265965"/>
              <a:gd name="connsiteX6" fmla="*/ 3027680 w 6255014"/>
              <a:gd name="connsiteY6" fmla="*/ 721627 h 2265965"/>
              <a:gd name="connsiteX7" fmla="*/ 3332480 w 6255014"/>
              <a:gd name="connsiteY7" fmla="*/ 376187 h 2265965"/>
              <a:gd name="connsiteX8" fmla="*/ 3718560 w 6255014"/>
              <a:gd name="connsiteY8" fmla="*/ 112027 h 2265965"/>
              <a:gd name="connsiteX9" fmla="*/ 4236720 w 6255014"/>
              <a:gd name="connsiteY9" fmla="*/ 267 h 2265965"/>
              <a:gd name="connsiteX10" fmla="*/ 5090160 w 6255014"/>
              <a:gd name="connsiteY10" fmla="*/ 91707 h 2265965"/>
              <a:gd name="connsiteX11" fmla="*/ 5892800 w 6255014"/>
              <a:gd name="connsiteY11" fmla="*/ 396507 h 2265965"/>
              <a:gd name="connsiteX12" fmla="*/ 6085840 w 6255014"/>
              <a:gd name="connsiteY12" fmla="*/ 955307 h 2265965"/>
              <a:gd name="connsiteX13" fmla="*/ 5648960 w 6255014"/>
              <a:gd name="connsiteY13" fmla="*/ 1453147 h 2265965"/>
              <a:gd name="connsiteX14" fmla="*/ 4815840 w 6255014"/>
              <a:gd name="connsiteY14" fmla="*/ 1798587 h 2265965"/>
              <a:gd name="connsiteX15" fmla="*/ 4592320 w 6255014"/>
              <a:gd name="connsiteY15" fmla="*/ 2093227 h 2265965"/>
              <a:gd name="connsiteX16" fmla="*/ 4917440 w 6255014"/>
              <a:gd name="connsiteY16" fmla="*/ 2265949 h 2265965"/>
              <a:gd name="connsiteX17" fmla="*/ 6255014 w 6255014"/>
              <a:gd name="connsiteY17" fmla="*/ 2093227 h 2265965"/>
              <a:gd name="connsiteX0" fmla="*/ 0 w 6365981"/>
              <a:gd name="connsiteY0" fmla="*/ 404612 h 2265965"/>
              <a:gd name="connsiteX1" fmla="*/ 710407 w 6365981"/>
              <a:gd name="connsiteY1" fmla="*/ 1138187 h 2265965"/>
              <a:gd name="connsiteX2" fmla="*/ 1502887 w 6365981"/>
              <a:gd name="connsiteY2" fmla="*/ 1625867 h 2265965"/>
              <a:gd name="connsiteX3" fmla="*/ 2021047 w 6365981"/>
              <a:gd name="connsiteY3" fmla="*/ 1666507 h 2265965"/>
              <a:gd name="connsiteX4" fmla="*/ 2539207 w 6365981"/>
              <a:gd name="connsiteY4" fmla="*/ 1371867 h 2265965"/>
              <a:gd name="connsiteX5" fmla="*/ 2874487 w 6365981"/>
              <a:gd name="connsiteY5" fmla="*/ 1036587 h 2265965"/>
              <a:gd name="connsiteX6" fmla="*/ 3138647 w 6365981"/>
              <a:gd name="connsiteY6" fmla="*/ 721627 h 2265965"/>
              <a:gd name="connsiteX7" fmla="*/ 3443447 w 6365981"/>
              <a:gd name="connsiteY7" fmla="*/ 376187 h 2265965"/>
              <a:gd name="connsiteX8" fmla="*/ 3829527 w 6365981"/>
              <a:gd name="connsiteY8" fmla="*/ 112027 h 2265965"/>
              <a:gd name="connsiteX9" fmla="*/ 4347687 w 6365981"/>
              <a:gd name="connsiteY9" fmla="*/ 267 h 2265965"/>
              <a:gd name="connsiteX10" fmla="*/ 5201127 w 6365981"/>
              <a:gd name="connsiteY10" fmla="*/ 91707 h 2265965"/>
              <a:gd name="connsiteX11" fmla="*/ 6003767 w 6365981"/>
              <a:gd name="connsiteY11" fmla="*/ 396507 h 2265965"/>
              <a:gd name="connsiteX12" fmla="*/ 6196807 w 6365981"/>
              <a:gd name="connsiteY12" fmla="*/ 955307 h 2265965"/>
              <a:gd name="connsiteX13" fmla="*/ 5759927 w 6365981"/>
              <a:gd name="connsiteY13" fmla="*/ 1453147 h 2265965"/>
              <a:gd name="connsiteX14" fmla="*/ 4926807 w 6365981"/>
              <a:gd name="connsiteY14" fmla="*/ 1798587 h 2265965"/>
              <a:gd name="connsiteX15" fmla="*/ 4703287 w 6365981"/>
              <a:gd name="connsiteY15" fmla="*/ 2093227 h 2265965"/>
              <a:gd name="connsiteX16" fmla="*/ 5028407 w 6365981"/>
              <a:gd name="connsiteY16" fmla="*/ 2265949 h 2265965"/>
              <a:gd name="connsiteX17" fmla="*/ 6365981 w 6365981"/>
              <a:gd name="connsiteY17" fmla="*/ 2093227 h 2265965"/>
              <a:gd name="connsiteX0" fmla="*/ 0 w 6365981"/>
              <a:gd name="connsiteY0" fmla="*/ 404612 h 2265965"/>
              <a:gd name="connsiteX1" fmla="*/ 722737 w 6365981"/>
              <a:gd name="connsiteY1" fmla="*/ 1101200 h 2265965"/>
              <a:gd name="connsiteX2" fmla="*/ 1502887 w 6365981"/>
              <a:gd name="connsiteY2" fmla="*/ 1625867 h 2265965"/>
              <a:gd name="connsiteX3" fmla="*/ 2021047 w 6365981"/>
              <a:gd name="connsiteY3" fmla="*/ 1666507 h 2265965"/>
              <a:gd name="connsiteX4" fmla="*/ 2539207 w 6365981"/>
              <a:gd name="connsiteY4" fmla="*/ 1371867 h 2265965"/>
              <a:gd name="connsiteX5" fmla="*/ 2874487 w 6365981"/>
              <a:gd name="connsiteY5" fmla="*/ 1036587 h 2265965"/>
              <a:gd name="connsiteX6" fmla="*/ 3138647 w 6365981"/>
              <a:gd name="connsiteY6" fmla="*/ 721627 h 2265965"/>
              <a:gd name="connsiteX7" fmla="*/ 3443447 w 6365981"/>
              <a:gd name="connsiteY7" fmla="*/ 376187 h 2265965"/>
              <a:gd name="connsiteX8" fmla="*/ 3829527 w 6365981"/>
              <a:gd name="connsiteY8" fmla="*/ 112027 h 2265965"/>
              <a:gd name="connsiteX9" fmla="*/ 4347687 w 6365981"/>
              <a:gd name="connsiteY9" fmla="*/ 267 h 2265965"/>
              <a:gd name="connsiteX10" fmla="*/ 5201127 w 6365981"/>
              <a:gd name="connsiteY10" fmla="*/ 91707 h 2265965"/>
              <a:gd name="connsiteX11" fmla="*/ 6003767 w 6365981"/>
              <a:gd name="connsiteY11" fmla="*/ 396507 h 2265965"/>
              <a:gd name="connsiteX12" fmla="*/ 6196807 w 6365981"/>
              <a:gd name="connsiteY12" fmla="*/ 955307 h 2265965"/>
              <a:gd name="connsiteX13" fmla="*/ 5759927 w 6365981"/>
              <a:gd name="connsiteY13" fmla="*/ 1453147 h 2265965"/>
              <a:gd name="connsiteX14" fmla="*/ 4926807 w 6365981"/>
              <a:gd name="connsiteY14" fmla="*/ 1798587 h 2265965"/>
              <a:gd name="connsiteX15" fmla="*/ 4703287 w 6365981"/>
              <a:gd name="connsiteY15" fmla="*/ 2093227 h 2265965"/>
              <a:gd name="connsiteX16" fmla="*/ 5028407 w 6365981"/>
              <a:gd name="connsiteY16" fmla="*/ 2265949 h 2265965"/>
              <a:gd name="connsiteX17" fmla="*/ 6365981 w 6365981"/>
              <a:gd name="connsiteY17" fmla="*/ 2093227 h 2265965"/>
              <a:gd name="connsiteX0" fmla="*/ 0 w 6365981"/>
              <a:gd name="connsiteY0" fmla="*/ 404612 h 2265965"/>
              <a:gd name="connsiteX1" fmla="*/ 722737 w 6365981"/>
              <a:gd name="connsiteY1" fmla="*/ 1101200 h 2265965"/>
              <a:gd name="connsiteX2" fmla="*/ 1502887 w 6365981"/>
              <a:gd name="connsiteY2" fmla="*/ 1625867 h 2265965"/>
              <a:gd name="connsiteX3" fmla="*/ 2021047 w 6365981"/>
              <a:gd name="connsiteY3" fmla="*/ 1666507 h 2265965"/>
              <a:gd name="connsiteX4" fmla="*/ 2539207 w 6365981"/>
              <a:gd name="connsiteY4" fmla="*/ 1371867 h 2265965"/>
              <a:gd name="connsiteX5" fmla="*/ 2874487 w 6365981"/>
              <a:gd name="connsiteY5" fmla="*/ 1036587 h 2265965"/>
              <a:gd name="connsiteX6" fmla="*/ 3138647 w 6365981"/>
              <a:gd name="connsiteY6" fmla="*/ 721627 h 2265965"/>
              <a:gd name="connsiteX7" fmla="*/ 3443447 w 6365981"/>
              <a:gd name="connsiteY7" fmla="*/ 376187 h 2265965"/>
              <a:gd name="connsiteX8" fmla="*/ 3829527 w 6365981"/>
              <a:gd name="connsiteY8" fmla="*/ 112027 h 2265965"/>
              <a:gd name="connsiteX9" fmla="*/ 4347687 w 6365981"/>
              <a:gd name="connsiteY9" fmla="*/ 267 h 2265965"/>
              <a:gd name="connsiteX10" fmla="*/ 5201127 w 6365981"/>
              <a:gd name="connsiteY10" fmla="*/ 91707 h 2265965"/>
              <a:gd name="connsiteX11" fmla="*/ 6003767 w 6365981"/>
              <a:gd name="connsiteY11" fmla="*/ 396507 h 2265965"/>
              <a:gd name="connsiteX12" fmla="*/ 6196807 w 6365981"/>
              <a:gd name="connsiteY12" fmla="*/ 955307 h 2265965"/>
              <a:gd name="connsiteX13" fmla="*/ 5759927 w 6365981"/>
              <a:gd name="connsiteY13" fmla="*/ 1453147 h 2265965"/>
              <a:gd name="connsiteX14" fmla="*/ 4926807 w 6365981"/>
              <a:gd name="connsiteY14" fmla="*/ 1798587 h 2265965"/>
              <a:gd name="connsiteX15" fmla="*/ 4703287 w 6365981"/>
              <a:gd name="connsiteY15" fmla="*/ 2093227 h 2265965"/>
              <a:gd name="connsiteX16" fmla="*/ 5028407 w 6365981"/>
              <a:gd name="connsiteY16" fmla="*/ 2265949 h 2265965"/>
              <a:gd name="connsiteX17" fmla="*/ 6365981 w 6365981"/>
              <a:gd name="connsiteY17" fmla="*/ 2093227 h 2265965"/>
              <a:gd name="connsiteX0" fmla="*/ 0 w 6365981"/>
              <a:gd name="connsiteY0" fmla="*/ 404612 h 2265965"/>
              <a:gd name="connsiteX1" fmla="*/ 722737 w 6365981"/>
              <a:gd name="connsiteY1" fmla="*/ 1101200 h 2265965"/>
              <a:gd name="connsiteX2" fmla="*/ 1502887 w 6365981"/>
              <a:gd name="connsiteY2" fmla="*/ 1625867 h 2265965"/>
              <a:gd name="connsiteX3" fmla="*/ 2021047 w 6365981"/>
              <a:gd name="connsiteY3" fmla="*/ 1666507 h 2265965"/>
              <a:gd name="connsiteX4" fmla="*/ 2539207 w 6365981"/>
              <a:gd name="connsiteY4" fmla="*/ 1371867 h 2265965"/>
              <a:gd name="connsiteX5" fmla="*/ 2874487 w 6365981"/>
              <a:gd name="connsiteY5" fmla="*/ 1036587 h 2265965"/>
              <a:gd name="connsiteX6" fmla="*/ 3138647 w 6365981"/>
              <a:gd name="connsiteY6" fmla="*/ 721627 h 2265965"/>
              <a:gd name="connsiteX7" fmla="*/ 3443447 w 6365981"/>
              <a:gd name="connsiteY7" fmla="*/ 376187 h 2265965"/>
              <a:gd name="connsiteX8" fmla="*/ 3829527 w 6365981"/>
              <a:gd name="connsiteY8" fmla="*/ 112027 h 2265965"/>
              <a:gd name="connsiteX9" fmla="*/ 4347687 w 6365981"/>
              <a:gd name="connsiteY9" fmla="*/ 267 h 2265965"/>
              <a:gd name="connsiteX10" fmla="*/ 5201127 w 6365981"/>
              <a:gd name="connsiteY10" fmla="*/ 91707 h 2265965"/>
              <a:gd name="connsiteX11" fmla="*/ 6003767 w 6365981"/>
              <a:gd name="connsiteY11" fmla="*/ 396507 h 2265965"/>
              <a:gd name="connsiteX12" fmla="*/ 6196807 w 6365981"/>
              <a:gd name="connsiteY12" fmla="*/ 955307 h 2265965"/>
              <a:gd name="connsiteX13" fmla="*/ 5759927 w 6365981"/>
              <a:gd name="connsiteY13" fmla="*/ 1453147 h 2265965"/>
              <a:gd name="connsiteX14" fmla="*/ 4926807 w 6365981"/>
              <a:gd name="connsiteY14" fmla="*/ 1798587 h 2265965"/>
              <a:gd name="connsiteX15" fmla="*/ 4666298 w 6365981"/>
              <a:gd name="connsiteY15" fmla="*/ 2130214 h 2265965"/>
              <a:gd name="connsiteX16" fmla="*/ 5028407 w 6365981"/>
              <a:gd name="connsiteY16" fmla="*/ 2265949 h 2265965"/>
              <a:gd name="connsiteX17" fmla="*/ 6365981 w 6365981"/>
              <a:gd name="connsiteY17" fmla="*/ 2093227 h 2265965"/>
              <a:gd name="connsiteX0" fmla="*/ 0 w 6365981"/>
              <a:gd name="connsiteY0" fmla="*/ 404612 h 2265965"/>
              <a:gd name="connsiteX1" fmla="*/ 722737 w 6365981"/>
              <a:gd name="connsiteY1" fmla="*/ 1101200 h 2265965"/>
              <a:gd name="connsiteX2" fmla="*/ 1502887 w 6365981"/>
              <a:gd name="connsiteY2" fmla="*/ 1625867 h 2265965"/>
              <a:gd name="connsiteX3" fmla="*/ 2021047 w 6365981"/>
              <a:gd name="connsiteY3" fmla="*/ 1666507 h 2265965"/>
              <a:gd name="connsiteX4" fmla="*/ 2539207 w 6365981"/>
              <a:gd name="connsiteY4" fmla="*/ 1371867 h 2265965"/>
              <a:gd name="connsiteX5" fmla="*/ 2874487 w 6365981"/>
              <a:gd name="connsiteY5" fmla="*/ 1036587 h 2265965"/>
              <a:gd name="connsiteX6" fmla="*/ 3138647 w 6365981"/>
              <a:gd name="connsiteY6" fmla="*/ 721627 h 2265965"/>
              <a:gd name="connsiteX7" fmla="*/ 3443447 w 6365981"/>
              <a:gd name="connsiteY7" fmla="*/ 376187 h 2265965"/>
              <a:gd name="connsiteX8" fmla="*/ 3829527 w 6365981"/>
              <a:gd name="connsiteY8" fmla="*/ 112027 h 2265965"/>
              <a:gd name="connsiteX9" fmla="*/ 4347687 w 6365981"/>
              <a:gd name="connsiteY9" fmla="*/ 267 h 2265965"/>
              <a:gd name="connsiteX10" fmla="*/ 5201127 w 6365981"/>
              <a:gd name="connsiteY10" fmla="*/ 91707 h 2265965"/>
              <a:gd name="connsiteX11" fmla="*/ 6003767 w 6365981"/>
              <a:gd name="connsiteY11" fmla="*/ 396507 h 2265965"/>
              <a:gd name="connsiteX12" fmla="*/ 6196807 w 6365981"/>
              <a:gd name="connsiteY12" fmla="*/ 955307 h 2265965"/>
              <a:gd name="connsiteX13" fmla="*/ 5759927 w 6365981"/>
              <a:gd name="connsiteY13" fmla="*/ 1453147 h 2265965"/>
              <a:gd name="connsiteX14" fmla="*/ 4963796 w 6365981"/>
              <a:gd name="connsiteY14" fmla="*/ 1835574 h 2265965"/>
              <a:gd name="connsiteX15" fmla="*/ 4666298 w 6365981"/>
              <a:gd name="connsiteY15" fmla="*/ 2130214 h 2265965"/>
              <a:gd name="connsiteX16" fmla="*/ 5028407 w 6365981"/>
              <a:gd name="connsiteY16" fmla="*/ 2265949 h 2265965"/>
              <a:gd name="connsiteX17" fmla="*/ 6365981 w 6365981"/>
              <a:gd name="connsiteY17" fmla="*/ 2093227 h 2265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365981" h="2265965">
                <a:moveTo>
                  <a:pt x="0" y="404612"/>
                </a:moveTo>
                <a:lnTo>
                  <a:pt x="722737" y="1101200"/>
                </a:lnTo>
                <a:cubicBezTo>
                  <a:pt x="967054" y="1323236"/>
                  <a:pt x="1286502" y="1531649"/>
                  <a:pt x="1502887" y="1625867"/>
                </a:cubicBezTo>
                <a:cubicBezTo>
                  <a:pt x="1719272" y="1720085"/>
                  <a:pt x="1848327" y="1708840"/>
                  <a:pt x="2021047" y="1666507"/>
                </a:cubicBezTo>
                <a:cubicBezTo>
                  <a:pt x="2193767" y="1624174"/>
                  <a:pt x="2396967" y="1476854"/>
                  <a:pt x="2539207" y="1371867"/>
                </a:cubicBezTo>
                <a:cubicBezTo>
                  <a:pt x="2681447" y="1266880"/>
                  <a:pt x="2774580" y="1144960"/>
                  <a:pt x="2874487" y="1036587"/>
                </a:cubicBezTo>
                <a:cubicBezTo>
                  <a:pt x="2974394" y="928214"/>
                  <a:pt x="3043820" y="831694"/>
                  <a:pt x="3138647" y="721627"/>
                </a:cubicBezTo>
                <a:cubicBezTo>
                  <a:pt x="3233474" y="611560"/>
                  <a:pt x="3328300" y="477787"/>
                  <a:pt x="3443447" y="376187"/>
                </a:cubicBezTo>
                <a:cubicBezTo>
                  <a:pt x="3558594" y="274587"/>
                  <a:pt x="3678820" y="174680"/>
                  <a:pt x="3829527" y="112027"/>
                </a:cubicBezTo>
                <a:cubicBezTo>
                  <a:pt x="3980234" y="49374"/>
                  <a:pt x="4119087" y="3654"/>
                  <a:pt x="4347687" y="267"/>
                </a:cubicBezTo>
                <a:cubicBezTo>
                  <a:pt x="4576287" y="-3120"/>
                  <a:pt x="4925114" y="25667"/>
                  <a:pt x="5201127" y="91707"/>
                </a:cubicBezTo>
                <a:cubicBezTo>
                  <a:pt x="5477140" y="157747"/>
                  <a:pt x="5837820" y="252574"/>
                  <a:pt x="6003767" y="396507"/>
                </a:cubicBezTo>
                <a:cubicBezTo>
                  <a:pt x="6169714" y="540440"/>
                  <a:pt x="6237447" y="779200"/>
                  <a:pt x="6196807" y="955307"/>
                </a:cubicBezTo>
                <a:cubicBezTo>
                  <a:pt x="6156167" y="1131414"/>
                  <a:pt x="5965429" y="1306436"/>
                  <a:pt x="5759927" y="1453147"/>
                </a:cubicBezTo>
                <a:cubicBezTo>
                  <a:pt x="5554425" y="1599858"/>
                  <a:pt x="5146068" y="1722729"/>
                  <a:pt x="4963796" y="1835574"/>
                </a:cubicBezTo>
                <a:cubicBezTo>
                  <a:pt x="4781524" y="1948419"/>
                  <a:pt x="4655530" y="2058485"/>
                  <a:pt x="4666298" y="2130214"/>
                </a:cubicBezTo>
                <a:cubicBezTo>
                  <a:pt x="4677067" y="2201943"/>
                  <a:pt x="4710060" y="2264256"/>
                  <a:pt x="5028407" y="2265949"/>
                </a:cubicBezTo>
                <a:cubicBezTo>
                  <a:pt x="5346754" y="2267642"/>
                  <a:pt x="6044248" y="2135561"/>
                  <a:pt x="6365981" y="2093227"/>
                </a:cubicBezTo>
              </a:path>
            </a:pathLst>
          </a:cu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 rot="3949953">
            <a:off x="4678421" y="3769630"/>
            <a:ext cx="642930" cy="840798"/>
          </a:xfrm>
          <a:prstGeom prst="ellipse">
            <a:avLst/>
          </a:prstGeom>
          <a:noFill/>
          <a:ln w="5715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4423150" y="2264916"/>
            <a:ext cx="2153920" cy="6001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300" dirty="0" smtClean="0">
                <a:solidFill>
                  <a:srgbClr val="FF0000"/>
                </a:solidFill>
                <a:latin typeface="Arial"/>
                <a:cs typeface="Arial"/>
              </a:rPr>
              <a:t>AWB</a:t>
            </a:r>
            <a:endParaRPr lang="en-US" sz="33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6" name="Freeform 35"/>
          <p:cNvSpPr/>
          <p:nvPr/>
        </p:nvSpPr>
        <p:spPr>
          <a:xfrm>
            <a:off x="3000064" y="1949102"/>
            <a:ext cx="3919730" cy="1697540"/>
          </a:xfrm>
          <a:custGeom>
            <a:avLst/>
            <a:gdLst>
              <a:gd name="connsiteX0" fmla="*/ 0 w 2814809"/>
              <a:gd name="connsiteY0" fmla="*/ 1235757 h 1621837"/>
              <a:gd name="connsiteX1" fmla="*/ 619760 w 2814809"/>
              <a:gd name="connsiteY1" fmla="*/ 1184957 h 1621837"/>
              <a:gd name="connsiteX2" fmla="*/ 1341120 w 2814809"/>
              <a:gd name="connsiteY2" fmla="*/ 758237 h 1621837"/>
              <a:gd name="connsiteX3" fmla="*/ 1920240 w 2814809"/>
              <a:gd name="connsiteY3" fmla="*/ 219757 h 1621837"/>
              <a:gd name="connsiteX4" fmla="*/ 2336800 w 2814809"/>
              <a:gd name="connsiteY4" fmla="*/ 6397 h 1621837"/>
              <a:gd name="connsiteX5" fmla="*/ 2733040 w 2814809"/>
              <a:gd name="connsiteY5" fmla="*/ 107997 h 1621837"/>
              <a:gd name="connsiteX6" fmla="*/ 2804160 w 2814809"/>
              <a:gd name="connsiteY6" fmla="*/ 615997 h 1621837"/>
              <a:gd name="connsiteX7" fmla="*/ 2580640 w 2814809"/>
              <a:gd name="connsiteY7" fmla="*/ 1398317 h 1621837"/>
              <a:gd name="connsiteX8" fmla="*/ 1696720 w 2814809"/>
              <a:gd name="connsiteY8" fmla="*/ 1621837 h 1621837"/>
              <a:gd name="connsiteX9" fmla="*/ 1696720 w 2814809"/>
              <a:gd name="connsiteY9" fmla="*/ 1621837 h 1621837"/>
              <a:gd name="connsiteX0" fmla="*/ 0 w 2814809"/>
              <a:gd name="connsiteY0" fmla="*/ 1235757 h 1621837"/>
              <a:gd name="connsiteX1" fmla="*/ 558800 w 2814809"/>
              <a:gd name="connsiteY1" fmla="*/ 1215437 h 1621837"/>
              <a:gd name="connsiteX2" fmla="*/ 1341120 w 2814809"/>
              <a:gd name="connsiteY2" fmla="*/ 758237 h 1621837"/>
              <a:gd name="connsiteX3" fmla="*/ 1920240 w 2814809"/>
              <a:gd name="connsiteY3" fmla="*/ 219757 h 1621837"/>
              <a:gd name="connsiteX4" fmla="*/ 2336800 w 2814809"/>
              <a:gd name="connsiteY4" fmla="*/ 6397 h 1621837"/>
              <a:gd name="connsiteX5" fmla="*/ 2733040 w 2814809"/>
              <a:gd name="connsiteY5" fmla="*/ 107997 h 1621837"/>
              <a:gd name="connsiteX6" fmla="*/ 2804160 w 2814809"/>
              <a:gd name="connsiteY6" fmla="*/ 615997 h 1621837"/>
              <a:gd name="connsiteX7" fmla="*/ 2580640 w 2814809"/>
              <a:gd name="connsiteY7" fmla="*/ 1398317 h 1621837"/>
              <a:gd name="connsiteX8" fmla="*/ 1696720 w 2814809"/>
              <a:gd name="connsiteY8" fmla="*/ 1621837 h 1621837"/>
              <a:gd name="connsiteX9" fmla="*/ 1696720 w 2814809"/>
              <a:gd name="connsiteY9" fmla="*/ 1621837 h 1621837"/>
              <a:gd name="connsiteX0" fmla="*/ 0 w 2814809"/>
              <a:gd name="connsiteY0" fmla="*/ 1235757 h 1621837"/>
              <a:gd name="connsiteX1" fmla="*/ 558800 w 2814809"/>
              <a:gd name="connsiteY1" fmla="*/ 1215437 h 1621837"/>
              <a:gd name="connsiteX2" fmla="*/ 1341120 w 2814809"/>
              <a:gd name="connsiteY2" fmla="*/ 758237 h 1621837"/>
              <a:gd name="connsiteX3" fmla="*/ 1920240 w 2814809"/>
              <a:gd name="connsiteY3" fmla="*/ 219757 h 1621837"/>
              <a:gd name="connsiteX4" fmla="*/ 2336800 w 2814809"/>
              <a:gd name="connsiteY4" fmla="*/ 6397 h 1621837"/>
              <a:gd name="connsiteX5" fmla="*/ 2733040 w 2814809"/>
              <a:gd name="connsiteY5" fmla="*/ 107997 h 1621837"/>
              <a:gd name="connsiteX6" fmla="*/ 2804160 w 2814809"/>
              <a:gd name="connsiteY6" fmla="*/ 615997 h 1621837"/>
              <a:gd name="connsiteX7" fmla="*/ 2580640 w 2814809"/>
              <a:gd name="connsiteY7" fmla="*/ 1398317 h 1621837"/>
              <a:gd name="connsiteX8" fmla="*/ 1696720 w 2814809"/>
              <a:gd name="connsiteY8" fmla="*/ 1621837 h 1621837"/>
              <a:gd name="connsiteX9" fmla="*/ 1696720 w 2814809"/>
              <a:gd name="connsiteY9" fmla="*/ 1621837 h 1621837"/>
              <a:gd name="connsiteX0" fmla="*/ 0 w 2814809"/>
              <a:gd name="connsiteY0" fmla="*/ 1235757 h 1621837"/>
              <a:gd name="connsiteX1" fmla="*/ 670560 w 2814809"/>
              <a:gd name="connsiteY1" fmla="*/ 1388157 h 1621837"/>
              <a:gd name="connsiteX2" fmla="*/ 1341120 w 2814809"/>
              <a:gd name="connsiteY2" fmla="*/ 758237 h 1621837"/>
              <a:gd name="connsiteX3" fmla="*/ 1920240 w 2814809"/>
              <a:gd name="connsiteY3" fmla="*/ 219757 h 1621837"/>
              <a:gd name="connsiteX4" fmla="*/ 2336800 w 2814809"/>
              <a:gd name="connsiteY4" fmla="*/ 6397 h 1621837"/>
              <a:gd name="connsiteX5" fmla="*/ 2733040 w 2814809"/>
              <a:gd name="connsiteY5" fmla="*/ 107997 h 1621837"/>
              <a:gd name="connsiteX6" fmla="*/ 2804160 w 2814809"/>
              <a:gd name="connsiteY6" fmla="*/ 615997 h 1621837"/>
              <a:gd name="connsiteX7" fmla="*/ 2580640 w 2814809"/>
              <a:gd name="connsiteY7" fmla="*/ 1398317 h 1621837"/>
              <a:gd name="connsiteX8" fmla="*/ 1696720 w 2814809"/>
              <a:gd name="connsiteY8" fmla="*/ 1621837 h 1621837"/>
              <a:gd name="connsiteX9" fmla="*/ 1696720 w 2814809"/>
              <a:gd name="connsiteY9" fmla="*/ 1621837 h 1621837"/>
              <a:gd name="connsiteX0" fmla="*/ 0 w 2621769"/>
              <a:gd name="connsiteY0" fmla="*/ 1601517 h 1621837"/>
              <a:gd name="connsiteX1" fmla="*/ 477520 w 2621769"/>
              <a:gd name="connsiteY1" fmla="*/ 1388157 h 1621837"/>
              <a:gd name="connsiteX2" fmla="*/ 1148080 w 2621769"/>
              <a:gd name="connsiteY2" fmla="*/ 758237 h 1621837"/>
              <a:gd name="connsiteX3" fmla="*/ 1727200 w 2621769"/>
              <a:gd name="connsiteY3" fmla="*/ 219757 h 1621837"/>
              <a:gd name="connsiteX4" fmla="*/ 2143760 w 2621769"/>
              <a:gd name="connsiteY4" fmla="*/ 6397 h 1621837"/>
              <a:gd name="connsiteX5" fmla="*/ 2540000 w 2621769"/>
              <a:gd name="connsiteY5" fmla="*/ 107997 h 1621837"/>
              <a:gd name="connsiteX6" fmla="*/ 2611120 w 2621769"/>
              <a:gd name="connsiteY6" fmla="*/ 615997 h 1621837"/>
              <a:gd name="connsiteX7" fmla="*/ 2387600 w 2621769"/>
              <a:gd name="connsiteY7" fmla="*/ 1398317 h 1621837"/>
              <a:gd name="connsiteX8" fmla="*/ 1503680 w 2621769"/>
              <a:gd name="connsiteY8" fmla="*/ 1621837 h 1621837"/>
              <a:gd name="connsiteX9" fmla="*/ 1503680 w 2621769"/>
              <a:gd name="connsiteY9" fmla="*/ 1621837 h 1621837"/>
              <a:gd name="connsiteX0" fmla="*/ 0 w 3339008"/>
              <a:gd name="connsiteY0" fmla="*/ 1595144 h 1615464"/>
              <a:gd name="connsiteX1" fmla="*/ 477520 w 3339008"/>
              <a:gd name="connsiteY1" fmla="*/ 1381784 h 1615464"/>
              <a:gd name="connsiteX2" fmla="*/ 1148080 w 3339008"/>
              <a:gd name="connsiteY2" fmla="*/ 751864 h 1615464"/>
              <a:gd name="connsiteX3" fmla="*/ 1727200 w 3339008"/>
              <a:gd name="connsiteY3" fmla="*/ 213384 h 1615464"/>
              <a:gd name="connsiteX4" fmla="*/ 2143760 w 3339008"/>
              <a:gd name="connsiteY4" fmla="*/ 24 h 1615464"/>
              <a:gd name="connsiteX5" fmla="*/ 3332480 w 3339008"/>
              <a:gd name="connsiteY5" fmla="*/ 223544 h 1615464"/>
              <a:gd name="connsiteX6" fmla="*/ 2611120 w 3339008"/>
              <a:gd name="connsiteY6" fmla="*/ 609624 h 1615464"/>
              <a:gd name="connsiteX7" fmla="*/ 2387600 w 3339008"/>
              <a:gd name="connsiteY7" fmla="*/ 1391944 h 1615464"/>
              <a:gd name="connsiteX8" fmla="*/ 1503680 w 3339008"/>
              <a:gd name="connsiteY8" fmla="*/ 1615464 h 1615464"/>
              <a:gd name="connsiteX9" fmla="*/ 1503680 w 3339008"/>
              <a:gd name="connsiteY9" fmla="*/ 1615464 h 1615464"/>
              <a:gd name="connsiteX0" fmla="*/ 0 w 3792005"/>
              <a:gd name="connsiteY0" fmla="*/ 1595144 h 1615464"/>
              <a:gd name="connsiteX1" fmla="*/ 477520 w 3792005"/>
              <a:gd name="connsiteY1" fmla="*/ 1381784 h 1615464"/>
              <a:gd name="connsiteX2" fmla="*/ 1148080 w 3792005"/>
              <a:gd name="connsiteY2" fmla="*/ 751864 h 1615464"/>
              <a:gd name="connsiteX3" fmla="*/ 1727200 w 3792005"/>
              <a:gd name="connsiteY3" fmla="*/ 213384 h 1615464"/>
              <a:gd name="connsiteX4" fmla="*/ 2143760 w 3792005"/>
              <a:gd name="connsiteY4" fmla="*/ 24 h 1615464"/>
              <a:gd name="connsiteX5" fmla="*/ 3332480 w 3792005"/>
              <a:gd name="connsiteY5" fmla="*/ 223544 h 1615464"/>
              <a:gd name="connsiteX6" fmla="*/ 3749040 w 3792005"/>
              <a:gd name="connsiteY6" fmla="*/ 579144 h 1615464"/>
              <a:gd name="connsiteX7" fmla="*/ 2387600 w 3792005"/>
              <a:gd name="connsiteY7" fmla="*/ 1391944 h 1615464"/>
              <a:gd name="connsiteX8" fmla="*/ 1503680 w 3792005"/>
              <a:gd name="connsiteY8" fmla="*/ 1615464 h 1615464"/>
              <a:gd name="connsiteX9" fmla="*/ 1503680 w 3792005"/>
              <a:gd name="connsiteY9" fmla="*/ 1615464 h 1615464"/>
              <a:gd name="connsiteX0" fmla="*/ 0 w 3791374"/>
              <a:gd name="connsiteY0" fmla="*/ 1595144 h 1615464"/>
              <a:gd name="connsiteX1" fmla="*/ 477520 w 3791374"/>
              <a:gd name="connsiteY1" fmla="*/ 1381784 h 1615464"/>
              <a:gd name="connsiteX2" fmla="*/ 1148080 w 3791374"/>
              <a:gd name="connsiteY2" fmla="*/ 751864 h 1615464"/>
              <a:gd name="connsiteX3" fmla="*/ 1727200 w 3791374"/>
              <a:gd name="connsiteY3" fmla="*/ 213384 h 1615464"/>
              <a:gd name="connsiteX4" fmla="*/ 2143760 w 3791374"/>
              <a:gd name="connsiteY4" fmla="*/ 24 h 1615464"/>
              <a:gd name="connsiteX5" fmla="*/ 3332480 w 3791374"/>
              <a:gd name="connsiteY5" fmla="*/ 223544 h 1615464"/>
              <a:gd name="connsiteX6" fmla="*/ 3749040 w 3791374"/>
              <a:gd name="connsiteY6" fmla="*/ 579144 h 1615464"/>
              <a:gd name="connsiteX7" fmla="*/ 2397760 w 3791374"/>
              <a:gd name="connsiteY7" fmla="*/ 1270024 h 1615464"/>
              <a:gd name="connsiteX8" fmla="*/ 1503680 w 3791374"/>
              <a:gd name="connsiteY8" fmla="*/ 1615464 h 1615464"/>
              <a:gd name="connsiteX9" fmla="*/ 1503680 w 3791374"/>
              <a:gd name="connsiteY9" fmla="*/ 1615464 h 1615464"/>
              <a:gd name="connsiteX0" fmla="*/ 0 w 3791374"/>
              <a:gd name="connsiteY0" fmla="*/ 1595144 h 1617476"/>
              <a:gd name="connsiteX1" fmla="*/ 477520 w 3791374"/>
              <a:gd name="connsiteY1" fmla="*/ 1381784 h 1617476"/>
              <a:gd name="connsiteX2" fmla="*/ 1148080 w 3791374"/>
              <a:gd name="connsiteY2" fmla="*/ 751864 h 1617476"/>
              <a:gd name="connsiteX3" fmla="*/ 1727200 w 3791374"/>
              <a:gd name="connsiteY3" fmla="*/ 213384 h 1617476"/>
              <a:gd name="connsiteX4" fmla="*/ 2143760 w 3791374"/>
              <a:gd name="connsiteY4" fmla="*/ 24 h 1617476"/>
              <a:gd name="connsiteX5" fmla="*/ 3332480 w 3791374"/>
              <a:gd name="connsiteY5" fmla="*/ 223544 h 1617476"/>
              <a:gd name="connsiteX6" fmla="*/ 3749040 w 3791374"/>
              <a:gd name="connsiteY6" fmla="*/ 579144 h 1617476"/>
              <a:gd name="connsiteX7" fmla="*/ 2397760 w 3791374"/>
              <a:gd name="connsiteY7" fmla="*/ 1270024 h 1617476"/>
              <a:gd name="connsiteX8" fmla="*/ 1503680 w 3791374"/>
              <a:gd name="connsiteY8" fmla="*/ 1615464 h 1617476"/>
              <a:gd name="connsiteX9" fmla="*/ 1442720 w 3791374"/>
              <a:gd name="connsiteY9" fmla="*/ 1402104 h 1617476"/>
              <a:gd name="connsiteX0" fmla="*/ 0 w 3791374"/>
              <a:gd name="connsiteY0" fmla="*/ 1595144 h 1615464"/>
              <a:gd name="connsiteX1" fmla="*/ 477520 w 3791374"/>
              <a:gd name="connsiteY1" fmla="*/ 1381784 h 1615464"/>
              <a:gd name="connsiteX2" fmla="*/ 1148080 w 3791374"/>
              <a:gd name="connsiteY2" fmla="*/ 751864 h 1615464"/>
              <a:gd name="connsiteX3" fmla="*/ 1727200 w 3791374"/>
              <a:gd name="connsiteY3" fmla="*/ 213384 h 1615464"/>
              <a:gd name="connsiteX4" fmla="*/ 2143760 w 3791374"/>
              <a:gd name="connsiteY4" fmla="*/ 24 h 1615464"/>
              <a:gd name="connsiteX5" fmla="*/ 3332480 w 3791374"/>
              <a:gd name="connsiteY5" fmla="*/ 223544 h 1615464"/>
              <a:gd name="connsiteX6" fmla="*/ 3749040 w 3791374"/>
              <a:gd name="connsiteY6" fmla="*/ 579144 h 1615464"/>
              <a:gd name="connsiteX7" fmla="*/ 2397760 w 3791374"/>
              <a:gd name="connsiteY7" fmla="*/ 1270024 h 1615464"/>
              <a:gd name="connsiteX8" fmla="*/ 1503680 w 3791374"/>
              <a:gd name="connsiteY8" fmla="*/ 1615464 h 1615464"/>
              <a:gd name="connsiteX0" fmla="*/ 0 w 3791374"/>
              <a:gd name="connsiteY0" fmla="*/ 1595144 h 1595144"/>
              <a:gd name="connsiteX1" fmla="*/ 477520 w 3791374"/>
              <a:gd name="connsiteY1" fmla="*/ 1381784 h 1595144"/>
              <a:gd name="connsiteX2" fmla="*/ 1148080 w 3791374"/>
              <a:gd name="connsiteY2" fmla="*/ 751864 h 1595144"/>
              <a:gd name="connsiteX3" fmla="*/ 1727200 w 3791374"/>
              <a:gd name="connsiteY3" fmla="*/ 213384 h 1595144"/>
              <a:gd name="connsiteX4" fmla="*/ 2143760 w 3791374"/>
              <a:gd name="connsiteY4" fmla="*/ 24 h 1595144"/>
              <a:gd name="connsiteX5" fmla="*/ 3332480 w 3791374"/>
              <a:gd name="connsiteY5" fmla="*/ 223544 h 1595144"/>
              <a:gd name="connsiteX6" fmla="*/ 3749040 w 3791374"/>
              <a:gd name="connsiteY6" fmla="*/ 579144 h 1595144"/>
              <a:gd name="connsiteX7" fmla="*/ 2397760 w 3791374"/>
              <a:gd name="connsiteY7" fmla="*/ 1270024 h 1595144"/>
              <a:gd name="connsiteX8" fmla="*/ 1188720 w 3791374"/>
              <a:gd name="connsiteY8" fmla="*/ 1351304 h 1595144"/>
              <a:gd name="connsiteX0" fmla="*/ 0 w 3782860"/>
              <a:gd name="connsiteY0" fmla="*/ 1596657 h 1596657"/>
              <a:gd name="connsiteX1" fmla="*/ 477520 w 3782860"/>
              <a:gd name="connsiteY1" fmla="*/ 1383297 h 1596657"/>
              <a:gd name="connsiteX2" fmla="*/ 1148080 w 3782860"/>
              <a:gd name="connsiteY2" fmla="*/ 753377 h 1596657"/>
              <a:gd name="connsiteX3" fmla="*/ 1727200 w 3782860"/>
              <a:gd name="connsiteY3" fmla="*/ 214897 h 1596657"/>
              <a:gd name="connsiteX4" fmla="*/ 2143760 w 3782860"/>
              <a:gd name="connsiteY4" fmla="*/ 1537 h 1596657"/>
              <a:gd name="connsiteX5" fmla="*/ 3271520 w 3782860"/>
              <a:gd name="connsiteY5" fmla="*/ 143777 h 1596657"/>
              <a:gd name="connsiteX6" fmla="*/ 3749040 w 3782860"/>
              <a:gd name="connsiteY6" fmla="*/ 580657 h 1596657"/>
              <a:gd name="connsiteX7" fmla="*/ 2397760 w 3782860"/>
              <a:gd name="connsiteY7" fmla="*/ 1271537 h 1596657"/>
              <a:gd name="connsiteX8" fmla="*/ 1188720 w 3782860"/>
              <a:gd name="connsiteY8" fmla="*/ 1352817 h 1596657"/>
              <a:gd name="connsiteX0" fmla="*/ 0 w 3757492"/>
              <a:gd name="connsiteY0" fmla="*/ 1596657 h 1596657"/>
              <a:gd name="connsiteX1" fmla="*/ 477520 w 3757492"/>
              <a:gd name="connsiteY1" fmla="*/ 1383297 h 1596657"/>
              <a:gd name="connsiteX2" fmla="*/ 1148080 w 3757492"/>
              <a:gd name="connsiteY2" fmla="*/ 753377 h 1596657"/>
              <a:gd name="connsiteX3" fmla="*/ 1727200 w 3757492"/>
              <a:gd name="connsiteY3" fmla="*/ 214897 h 1596657"/>
              <a:gd name="connsiteX4" fmla="*/ 2143760 w 3757492"/>
              <a:gd name="connsiteY4" fmla="*/ 1537 h 1596657"/>
              <a:gd name="connsiteX5" fmla="*/ 3271520 w 3757492"/>
              <a:gd name="connsiteY5" fmla="*/ 143777 h 1596657"/>
              <a:gd name="connsiteX6" fmla="*/ 3749040 w 3757492"/>
              <a:gd name="connsiteY6" fmla="*/ 580657 h 1596657"/>
              <a:gd name="connsiteX7" fmla="*/ 3484879 w 3757492"/>
              <a:gd name="connsiteY7" fmla="*/ 956577 h 1596657"/>
              <a:gd name="connsiteX8" fmla="*/ 2397760 w 3757492"/>
              <a:gd name="connsiteY8" fmla="*/ 1271537 h 1596657"/>
              <a:gd name="connsiteX9" fmla="*/ 1188720 w 3757492"/>
              <a:gd name="connsiteY9" fmla="*/ 1352817 h 1596657"/>
              <a:gd name="connsiteX0" fmla="*/ 0 w 3855221"/>
              <a:gd name="connsiteY0" fmla="*/ 1596559 h 1596559"/>
              <a:gd name="connsiteX1" fmla="*/ 477520 w 3855221"/>
              <a:gd name="connsiteY1" fmla="*/ 1383199 h 1596559"/>
              <a:gd name="connsiteX2" fmla="*/ 1148080 w 3855221"/>
              <a:gd name="connsiteY2" fmla="*/ 753279 h 1596559"/>
              <a:gd name="connsiteX3" fmla="*/ 1727200 w 3855221"/>
              <a:gd name="connsiteY3" fmla="*/ 214799 h 1596559"/>
              <a:gd name="connsiteX4" fmla="*/ 2143760 w 3855221"/>
              <a:gd name="connsiteY4" fmla="*/ 1439 h 1596559"/>
              <a:gd name="connsiteX5" fmla="*/ 3271520 w 3855221"/>
              <a:gd name="connsiteY5" fmla="*/ 143679 h 1596559"/>
              <a:gd name="connsiteX6" fmla="*/ 3850640 w 3855221"/>
              <a:gd name="connsiteY6" fmla="*/ 550079 h 1596559"/>
              <a:gd name="connsiteX7" fmla="*/ 3484879 w 3855221"/>
              <a:gd name="connsiteY7" fmla="*/ 956479 h 1596559"/>
              <a:gd name="connsiteX8" fmla="*/ 2397760 w 3855221"/>
              <a:gd name="connsiteY8" fmla="*/ 1271439 h 1596559"/>
              <a:gd name="connsiteX9" fmla="*/ 1188720 w 3855221"/>
              <a:gd name="connsiteY9" fmla="*/ 1352719 h 1596559"/>
              <a:gd name="connsiteX0" fmla="*/ 0 w 3858082"/>
              <a:gd name="connsiteY0" fmla="*/ 1596559 h 1596559"/>
              <a:gd name="connsiteX1" fmla="*/ 477520 w 3858082"/>
              <a:gd name="connsiteY1" fmla="*/ 1383199 h 1596559"/>
              <a:gd name="connsiteX2" fmla="*/ 1148080 w 3858082"/>
              <a:gd name="connsiteY2" fmla="*/ 753279 h 1596559"/>
              <a:gd name="connsiteX3" fmla="*/ 1727200 w 3858082"/>
              <a:gd name="connsiteY3" fmla="*/ 214799 h 1596559"/>
              <a:gd name="connsiteX4" fmla="*/ 2143760 w 3858082"/>
              <a:gd name="connsiteY4" fmla="*/ 1439 h 1596559"/>
              <a:gd name="connsiteX5" fmla="*/ 3271520 w 3858082"/>
              <a:gd name="connsiteY5" fmla="*/ 143679 h 1596559"/>
              <a:gd name="connsiteX6" fmla="*/ 3850640 w 3858082"/>
              <a:gd name="connsiteY6" fmla="*/ 550079 h 1596559"/>
              <a:gd name="connsiteX7" fmla="*/ 3525519 w 3858082"/>
              <a:gd name="connsiteY7" fmla="*/ 997119 h 1596559"/>
              <a:gd name="connsiteX8" fmla="*/ 2397760 w 3858082"/>
              <a:gd name="connsiteY8" fmla="*/ 1271439 h 1596559"/>
              <a:gd name="connsiteX9" fmla="*/ 1188720 w 3858082"/>
              <a:gd name="connsiteY9" fmla="*/ 1352719 h 1596559"/>
              <a:gd name="connsiteX0" fmla="*/ 0 w 3858082"/>
              <a:gd name="connsiteY0" fmla="*/ 1586579 h 1586579"/>
              <a:gd name="connsiteX1" fmla="*/ 477520 w 3858082"/>
              <a:gd name="connsiteY1" fmla="*/ 1373219 h 1586579"/>
              <a:gd name="connsiteX2" fmla="*/ 1148080 w 3858082"/>
              <a:gd name="connsiteY2" fmla="*/ 743299 h 1586579"/>
              <a:gd name="connsiteX3" fmla="*/ 1727200 w 3858082"/>
              <a:gd name="connsiteY3" fmla="*/ 204819 h 1586579"/>
              <a:gd name="connsiteX4" fmla="*/ 2255520 w 3858082"/>
              <a:gd name="connsiteY4" fmla="*/ 1619 h 1586579"/>
              <a:gd name="connsiteX5" fmla="*/ 3271520 w 3858082"/>
              <a:gd name="connsiteY5" fmla="*/ 133699 h 1586579"/>
              <a:gd name="connsiteX6" fmla="*/ 3850640 w 3858082"/>
              <a:gd name="connsiteY6" fmla="*/ 540099 h 1586579"/>
              <a:gd name="connsiteX7" fmla="*/ 3525519 w 3858082"/>
              <a:gd name="connsiteY7" fmla="*/ 987139 h 1586579"/>
              <a:gd name="connsiteX8" fmla="*/ 2397760 w 3858082"/>
              <a:gd name="connsiteY8" fmla="*/ 1261459 h 1586579"/>
              <a:gd name="connsiteX9" fmla="*/ 1188720 w 3858082"/>
              <a:gd name="connsiteY9" fmla="*/ 1342739 h 1586579"/>
              <a:gd name="connsiteX0" fmla="*/ 0 w 3858082"/>
              <a:gd name="connsiteY0" fmla="*/ 1586579 h 1586579"/>
              <a:gd name="connsiteX1" fmla="*/ 551498 w 3858082"/>
              <a:gd name="connsiteY1" fmla="*/ 1397877 h 1586579"/>
              <a:gd name="connsiteX2" fmla="*/ 1148080 w 3858082"/>
              <a:gd name="connsiteY2" fmla="*/ 743299 h 1586579"/>
              <a:gd name="connsiteX3" fmla="*/ 1727200 w 3858082"/>
              <a:gd name="connsiteY3" fmla="*/ 204819 h 1586579"/>
              <a:gd name="connsiteX4" fmla="*/ 2255520 w 3858082"/>
              <a:gd name="connsiteY4" fmla="*/ 1619 h 1586579"/>
              <a:gd name="connsiteX5" fmla="*/ 3271520 w 3858082"/>
              <a:gd name="connsiteY5" fmla="*/ 133699 h 1586579"/>
              <a:gd name="connsiteX6" fmla="*/ 3850640 w 3858082"/>
              <a:gd name="connsiteY6" fmla="*/ 540099 h 1586579"/>
              <a:gd name="connsiteX7" fmla="*/ 3525519 w 3858082"/>
              <a:gd name="connsiteY7" fmla="*/ 987139 h 1586579"/>
              <a:gd name="connsiteX8" fmla="*/ 2397760 w 3858082"/>
              <a:gd name="connsiteY8" fmla="*/ 1261459 h 1586579"/>
              <a:gd name="connsiteX9" fmla="*/ 1188720 w 3858082"/>
              <a:gd name="connsiteY9" fmla="*/ 1342739 h 1586579"/>
              <a:gd name="connsiteX0" fmla="*/ 0 w 3919730"/>
              <a:gd name="connsiteY0" fmla="*/ 1697540 h 1697540"/>
              <a:gd name="connsiteX1" fmla="*/ 613146 w 3919730"/>
              <a:gd name="connsiteY1" fmla="*/ 1397877 h 1697540"/>
              <a:gd name="connsiteX2" fmla="*/ 1209728 w 3919730"/>
              <a:gd name="connsiteY2" fmla="*/ 743299 h 1697540"/>
              <a:gd name="connsiteX3" fmla="*/ 1788848 w 3919730"/>
              <a:gd name="connsiteY3" fmla="*/ 204819 h 1697540"/>
              <a:gd name="connsiteX4" fmla="*/ 2317168 w 3919730"/>
              <a:gd name="connsiteY4" fmla="*/ 1619 h 1697540"/>
              <a:gd name="connsiteX5" fmla="*/ 3333168 w 3919730"/>
              <a:gd name="connsiteY5" fmla="*/ 133699 h 1697540"/>
              <a:gd name="connsiteX6" fmla="*/ 3912288 w 3919730"/>
              <a:gd name="connsiteY6" fmla="*/ 540099 h 1697540"/>
              <a:gd name="connsiteX7" fmla="*/ 3587167 w 3919730"/>
              <a:gd name="connsiteY7" fmla="*/ 987139 h 1697540"/>
              <a:gd name="connsiteX8" fmla="*/ 2459408 w 3919730"/>
              <a:gd name="connsiteY8" fmla="*/ 1261459 h 1697540"/>
              <a:gd name="connsiteX9" fmla="*/ 1250368 w 3919730"/>
              <a:gd name="connsiteY9" fmla="*/ 1342739 h 1697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19730" h="1697540">
                <a:moveTo>
                  <a:pt x="0" y="1697540"/>
                </a:moveTo>
                <a:cubicBezTo>
                  <a:pt x="186267" y="1690767"/>
                  <a:pt x="411525" y="1556917"/>
                  <a:pt x="613146" y="1397877"/>
                </a:cubicBezTo>
                <a:cubicBezTo>
                  <a:pt x="814767" y="1238837"/>
                  <a:pt x="1013778" y="942142"/>
                  <a:pt x="1209728" y="743299"/>
                </a:cubicBezTo>
                <a:cubicBezTo>
                  <a:pt x="1405678" y="544456"/>
                  <a:pt x="1604275" y="328432"/>
                  <a:pt x="1788848" y="204819"/>
                </a:cubicBezTo>
                <a:cubicBezTo>
                  <a:pt x="1973421" y="81206"/>
                  <a:pt x="2059781" y="13472"/>
                  <a:pt x="2317168" y="1619"/>
                </a:cubicBezTo>
                <a:cubicBezTo>
                  <a:pt x="2574555" y="-10234"/>
                  <a:pt x="3067315" y="43952"/>
                  <a:pt x="3333168" y="133699"/>
                </a:cubicBezTo>
                <a:cubicBezTo>
                  <a:pt x="3599021" y="223446"/>
                  <a:pt x="3869955" y="397859"/>
                  <a:pt x="3912288" y="540099"/>
                </a:cubicBezTo>
                <a:cubicBezTo>
                  <a:pt x="3954621" y="682339"/>
                  <a:pt x="3812380" y="871992"/>
                  <a:pt x="3587167" y="987139"/>
                </a:cubicBezTo>
                <a:cubicBezTo>
                  <a:pt x="3361954" y="1102286"/>
                  <a:pt x="2848875" y="1202192"/>
                  <a:pt x="2459408" y="1261459"/>
                </a:cubicBezTo>
                <a:cubicBezTo>
                  <a:pt x="2069941" y="1320726"/>
                  <a:pt x="1409541" y="1320726"/>
                  <a:pt x="1250368" y="1342739"/>
                </a:cubicBezTo>
              </a:path>
            </a:pathLst>
          </a:custGeom>
          <a:ln w="381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Extract 36"/>
          <p:cNvSpPr/>
          <p:nvPr/>
        </p:nvSpPr>
        <p:spPr>
          <a:xfrm rot="16200000">
            <a:off x="4182352" y="3169234"/>
            <a:ext cx="312994" cy="233199"/>
          </a:xfrm>
          <a:prstGeom prst="flowChartExtra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Extract 37"/>
          <p:cNvSpPr/>
          <p:nvPr/>
        </p:nvSpPr>
        <p:spPr>
          <a:xfrm rot="2550704">
            <a:off x="3627889" y="3078479"/>
            <a:ext cx="312994" cy="233199"/>
          </a:xfrm>
          <a:prstGeom prst="flowChartExtra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Extract 38"/>
          <p:cNvSpPr/>
          <p:nvPr/>
        </p:nvSpPr>
        <p:spPr>
          <a:xfrm rot="3009314">
            <a:off x="4690352" y="2000833"/>
            <a:ext cx="312994" cy="233199"/>
          </a:xfrm>
          <a:prstGeom prst="flowChartExtra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Extract 39"/>
          <p:cNvSpPr/>
          <p:nvPr/>
        </p:nvSpPr>
        <p:spPr>
          <a:xfrm rot="6108677">
            <a:off x="6143234" y="1970354"/>
            <a:ext cx="312994" cy="233199"/>
          </a:xfrm>
          <a:prstGeom prst="flowChartExtra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Extract 40"/>
          <p:cNvSpPr/>
          <p:nvPr/>
        </p:nvSpPr>
        <p:spPr>
          <a:xfrm rot="15570538">
            <a:off x="5767313" y="3006674"/>
            <a:ext cx="312994" cy="233199"/>
          </a:xfrm>
          <a:prstGeom prst="flowChartExtra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974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/>
          <p:cNvSpPr txBox="1">
            <a:spLocks/>
          </p:cNvSpPr>
          <p:nvPr/>
        </p:nvSpPr>
        <p:spPr>
          <a:xfrm>
            <a:off x="76200" y="1143000"/>
            <a:ext cx="9067800" cy="6705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latin typeface="Arial"/>
              <a:cs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4960" y="162560"/>
            <a:ext cx="8625840" cy="7416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-1" t="40552" r="24398" b="41581"/>
          <a:stretch/>
        </p:blipFill>
        <p:spPr>
          <a:xfrm>
            <a:off x="0" y="0"/>
            <a:ext cx="9144000" cy="701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193040" y="4745856"/>
            <a:ext cx="9042400" cy="17957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STC </a:t>
            </a:r>
            <a:r>
              <a:rPr lang="en-US" sz="21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formation is associated with a </a:t>
            </a:r>
            <a:r>
              <a:rPr lang="en-US" sz="21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broad midlatitude trough that does not develop as a result of upstream AWB</a:t>
            </a:r>
            <a:endParaRPr lang="en-US" sz="6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1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Region surrounding the location of STC formation is preconditioned </a:t>
            </a:r>
            <a:br>
              <a:rPr lang="en-US" sz="21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21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for the development of deep convection by a precursor upper-tropospheric disturbance </a:t>
            </a:r>
            <a:br>
              <a:rPr lang="en-US" sz="21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endParaRPr lang="en-US" sz="21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04800" y="-208240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/>
            </a:r>
            <a:br>
              <a:rPr lang="en-US" sz="1500" b="1" dirty="0" smtClean="0"/>
            </a:br>
            <a:r>
              <a:rPr lang="en-US" sz="3300" b="1" dirty="0" smtClean="0">
                <a:latin typeface="Arial" pitchFamily="34" charset="0"/>
                <a:cs typeface="Arial" pitchFamily="34" charset="0"/>
              </a:rPr>
              <a:t>Upper-Tropospheric Precursors</a:t>
            </a:r>
            <a:endParaRPr lang="en-US" sz="3300" b="1" dirty="0" smtClean="0">
              <a:latin typeface="Arial"/>
              <a:cs typeface="Arial"/>
            </a:endParaRPr>
          </a:p>
          <a:p>
            <a:pPr algn="ctr"/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96240" y="975360"/>
            <a:ext cx="5201920" cy="670560"/>
            <a:chOff x="548640" y="1087120"/>
            <a:chExt cx="5201920" cy="670560"/>
          </a:xfrm>
        </p:grpSpPr>
        <p:sp>
          <p:nvSpPr>
            <p:cNvPr id="19" name="TextBox 18"/>
            <p:cNvSpPr txBox="1"/>
            <p:nvPr/>
          </p:nvSpPr>
          <p:spPr>
            <a:xfrm>
              <a:off x="599440" y="1126996"/>
              <a:ext cx="5151120" cy="553998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000" b="1" dirty="0" smtClean="0">
                  <a:latin typeface="Arial"/>
                  <a:cs typeface="Arial"/>
                </a:rPr>
                <a:t>Cluster:  </a:t>
              </a:r>
              <a:r>
                <a:rPr lang="en-US" sz="3000" dirty="0" smtClean="0">
                  <a:latin typeface="Arial"/>
                  <a:cs typeface="Arial"/>
                </a:rPr>
                <a:t>Midlatitude Trough</a:t>
              </a:r>
              <a:endParaRPr lang="en-US" sz="3000" dirty="0">
                <a:latin typeface="Arial"/>
                <a:cs typeface="Arial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548640" y="1087120"/>
              <a:ext cx="5130800" cy="670560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6410960" y="1725066"/>
            <a:ext cx="3078480" cy="1200328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/>
                <a:cs typeface="Arial"/>
              </a:rPr>
              <a:t>350 K</a:t>
            </a:r>
          </a:p>
          <a:p>
            <a:pPr algn="ctr"/>
            <a:r>
              <a:rPr lang="en-US" sz="2400" dirty="0" smtClean="0">
                <a:latin typeface="Arial"/>
                <a:cs typeface="Arial"/>
              </a:rPr>
              <a:t>isentropic</a:t>
            </a:r>
            <a:br>
              <a:rPr lang="en-US" sz="2400" dirty="0" smtClean="0">
                <a:latin typeface="Arial"/>
                <a:cs typeface="Arial"/>
              </a:rPr>
            </a:br>
            <a:r>
              <a:rPr lang="en-US" sz="2400" dirty="0" smtClean="0">
                <a:latin typeface="Arial"/>
                <a:cs typeface="Arial"/>
              </a:rPr>
              <a:t>surface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31" name="Freeform 30"/>
          <p:cNvSpPr>
            <a:spLocks noChangeAspect="1"/>
          </p:cNvSpPr>
          <p:nvPr/>
        </p:nvSpPr>
        <p:spPr>
          <a:xfrm>
            <a:off x="996822" y="2323130"/>
            <a:ext cx="2631949" cy="1961679"/>
          </a:xfrm>
          <a:custGeom>
            <a:avLst/>
            <a:gdLst>
              <a:gd name="connsiteX0" fmla="*/ 0 w 2814809"/>
              <a:gd name="connsiteY0" fmla="*/ 1235757 h 1621837"/>
              <a:gd name="connsiteX1" fmla="*/ 619760 w 2814809"/>
              <a:gd name="connsiteY1" fmla="*/ 1184957 h 1621837"/>
              <a:gd name="connsiteX2" fmla="*/ 1341120 w 2814809"/>
              <a:gd name="connsiteY2" fmla="*/ 758237 h 1621837"/>
              <a:gd name="connsiteX3" fmla="*/ 1920240 w 2814809"/>
              <a:gd name="connsiteY3" fmla="*/ 219757 h 1621837"/>
              <a:gd name="connsiteX4" fmla="*/ 2336800 w 2814809"/>
              <a:gd name="connsiteY4" fmla="*/ 6397 h 1621837"/>
              <a:gd name="connsiteX5" fmla="*/ 2733040 w 2814809"/>
              <a:gd name="connsiteY5" fmla="*/ 107997 h 1621837"/>
              <a:gd name="connsiteX6" fmla="*/ 2804160 w 2814809"/>
              <a:gd name="connsiteY6" fmla="*/ 615997 h 1621837"/>
              <a:gd name="connsiteX7" fmla="*/ 2580640 w 2814809"/>
              <a:gd name="connsiteY7" fmla="*/ 1398317 h 1621837"/>
              <a:gd name="connsiteX8" fmla="*/ 1696720 w 2814809"/>
              <a:gd name="connsiteY8" fmla="*/ 1621837 h 1621837"/>
              <a:gd name="connsiteX9" fmla="*/ 1696720 w 2814809"/>
              <a:gd name="connsiteY9" fmla="*/ 1621837 h 1621837"/>
              <a:gd name="connsiteX0" fmla="*/ 0 w 2814809"/>
              <a:gd name="connsiteY0" fmla="*/ 1235757 h 1621837"/>
              <a:gd name="connsiteX1" fmla="*/ 558800 w 2814809"/>
              <a:gd name="connsiteY1" fmla="*/ 1215437 h 1621837"/>
              <a:gd name="connsiteX2" fmla="*/ 1341120 w 2814809"/>
              <a:gd name="connsiteY2" fmla="*/ 758237 h 1621837"/>
              <a:gd name="connsiteX3" fmla="*/ 1920240 w 2814809"/>
              <a:gd name="connsiteY3" fmla="*/ 219757 h 1621837"/>
              <a:gd name="connsiteX4" fmla="*/ 2336800 w 2814809"/>
              <a:gd name="connsiteY4" fmla="*/ 6397 h 1621837"/>
              <a:gd name="connsiteX5" fmla="*/ 2733040 w 2814809"/>
              <a:gd name="connsiteY5" fmla="*/ 107997 h 1621837"/>
              <a:gd name="connsiteX6" fmla="*/ 2804160 w 2814809"/>
              <a:gd name="connsiteY6" fmla="*/ 615997 h 1621837"/>
              <a:gd name="connsiteX7" fmla="*/ 2580640 w 2814809"/>
              <a:gd name="connsiteY7" fmla="*/ 1398317 h 1621837"/>
              <a:gd name="connsiteX8" fmla="*/ 1696720 w 2814809"/>
              <a:gd name="connsiteY8" fmla="*/ 1621837 h 1621837"/>
              <a:gd name="connsiteX9" fmla="*/ 1696720 w 2814809"/>
              <a:gd name="connsiteY9" fmla="*/ 1621837 h 1621837"/>
              <a:gd name="connsiteX0" fmla="*/ 0 w 2814809"/>
              <a:gd name="connsiteY0" fmla="*/ 1235757 h 1621837"/>
              <a:gd name="connsiteX1" fmla="*/ 558800 w 2814809"/>
              <a:gd name="connsiteY1" fmla="*/ 1215437 h 1621837"/>
              <a:gd name="connsiteX2" fmla="*/ 1341120 w 2814809"/>
              <a:gd name="connsiteY2" fmla="*/ 758237 h 1621837"/>
              <a:gd name="connsiteX3" fmla="*/ 1920240 w 2814809"/>
              <a:gd name="connsiteY3" fmla="*/ 219757 h 1621837"/>
              <a:gd name="connsiteX4" fmla="*/ 2336800 w 2814809"/>
              <a:gd name="connsiteY4" fmla="*/ 6397 h 1621837"/>
              <a:gd name="connsiteX5" fmla="*/ 2733040 w 2814809"/>
              <a:gd name="connsiteY5" fmla="*/ 107997 h 1621837"/>
              <a:gd name="connsiteX6" fmla="*/ 2804160 w 2814809"/>
              <a:gd name="connsiteY6" fmla="*/ 615997 h 1621837"/>
              <a:gd name="connsiteX7" fmla="*/ 2580640 w 2814809"/>
              <a:gd name="connsiteY7" fmla="*/ 1398317 h 1621837"/>
              <a:gd name="connsiteX8" fmla="*/ 1696720 w 2814809"/>
              <a:gd name="connsiteY8" fmla="*/ 1621837 h 1621837"/>
              <a:gd name="connsiteX9" fmla="*/ 1696720 w 2814809"/>
              <a:gd name="connsiteY9" fmla="*/ 1621837 h 1621837"/>
              <a:gd name="connsiteX0" fmla="*/ 0 w 2814809"/>
              <a:gd name="connsiteY0" fmla="*/ 1235757 h 1621837"/>
              <a:gd name="connsiteX1" fmla="*/ 670560 w 2814809"/>
              <a:gd name="connsiteY1" fmla="*/ 1388157 h 1621837"/>
              <a:gd name="connsiteX2" fmla="*/ 1341120 w 2814809"/>
              <a:gd name="connsiteY2" fmla="*/ 758237 h 1621837"/>
              <a:gd name="connsiteX3" fmla="*/ 1920240 w 2814809"/>
              <a:gd name="connsiteY3" fmla="*/ 219757 h 1621837"/>
              <a:gd name="connsiteX4" fmla="*/ 2336800 w 2814809"/>
              <a:gd name="connsiteY4" fmla="*/ 6397 h 1621837"/>
              <a:gd name="connsiteX5" fmla="*/ 2733040 w 2814809"/>
              <a:gd name="connsiteY5" fmla="*/ 107997 h 1621837"/>
              <a:gd name="connsiteX6" fmla="*/ 2804160 w 2814809"/>
              <a:gd name="connsiteY6" fmla="*/ 615997 h 1621837"/>
              <a:gd name="connsiteX7" fmla="*/ 2580640 w 2814809"/>
              <a:gd name="connsiteY7" fmla="*/ 1398317 h 1621837"/>
              <a:gd name="connsiteX8" fmla="*/ 1696720 w 2814809"/>
              <a:gd name="connsiteY8" fmla="*/ 1621837 h 1621837"/>
              <a:gd name="connsiteX9" fmla="*/ 1696720 w 2814809"/>
              <a:gd name="connsiteY9" fmla="*/ 1621837 h 1621837"/>
              <a:gd name="connsiteX0" fmla="*/ 0 w 2621769"/>
              <a:gd name="connsiteY0" fmla="*/ 1601517 h 1621837"/>
              <a:gd name="connsiteX1" fmla="*/ 477520 w 2621769"/>
              <a:gd name="connsiteY1" fmla="*/ 1388157 h 1621837"/>
              <a:gd name="connsiteX2" fmla="*/ 1148080 w 2621769"/>
              <a:gd name="connsiteY2" fmla="*/ 758237 h 1621837"/>
              <a:gd name="connsiteX3" fmla="*/ 1727200 w 2621769"/>
              <a:gd name="connsiteY3" fmla="*/ 219757 h 1621837"/>
              <a:gd name="connsiteX4" fmla="*/ 2143760 w 2621769"/>
              <a:gd name="connsiteY4" fmla="*/ 6397 h 1621837"/>
              <a:gd name="connsiteX5" fmla="*/ 2540000 w 2621769"/>
              <a:gd name="connsiteY5" fmla="*/ 107997 h 1621837"/>
              <a:gd name="connsiteX6" fmla="*/ 2611120 w 2621769"/>
              <a:gd name="connsiteY6" fmla="*/ 615997 h 1621837"/>
              <a:gd name="connsiteX7" fmla="*/ 2387600 w 2621769"/>
              <a:gd name="connsiteY7" fmla="*/ 1398317 h 1621837"/>
              <a:gd name="connsiteX8" fmla="*/ 1503680 w 2621769"/>
              <a:gd name="connsiteY8" fmla="*/ 1621837 h 1621837"/>
              <a:gd name="connsiteX9" fmla="*/ 1503680 w 2621769"/>
              <a:gd name="connsiteY9" fmla="*/ 1621837 h 1621837"/>
              <a:gd name="connsiteX0" fmla="*/ 0 w 3339008"/>
              <a:gd name="connsiteY0" fmla="*/ 1595144 h 1615464"/>
              <a:gd name="connsiteX1" fmla="*/ 477520 w 3339008"/>
              <a:gd name="connsiteY1" fmla="*/ 1381784 h 1615464"/>
              <a:gd name="connsiteX2" fmla="*/ 1148080 w 3339008"/>
              <a:gd name="connsiteY2" fmla="*/ 751864 h 1615464"/>
              <a:gd name="connsiteX3" fmla="*/ 1727200 w 3339008"/>
              <a:gd name="connsiteY3" fmla="*/ 213384 h 1615464"/>
              <a:gd name="connsiteX4" fmla="*/ 2143760 w 3339008"/>
              <a:gd name="connsiteY4" fmla="*/ 24 h 1615464"/>
              <a:gd name="connsiteX5" fmla="*/ 3332480 w 3339008"/>
              <a:gd name="connsiteY5" fmla="*/ 223544 h 1615464"/>
              <a:gd name="connsiteX6" fmla="*/ 2611120 w 3339008"/>
              <a:gd name="connsiteY6" fmla="*/ 609624 h 1615464"/>
              <a:gd name="connsiteX7" fmla="*/ 2387600 w 3339008"/>
              <a:gd name="connsiteY7" fmla="*/ 1391944 h 1615464"/>
              <a:gd name="connsiteX8" fmla="*/ 1503680 w 3339008"/>
              <a:gd name="connsiteY8" fmla="*/ 1615464 h 1615464"/>
              <a:gd name="connsiteX9" fmla="*/ 1503680 w 3339008"/>
              <a:gd name="connsiteY9" fmla="*/ 1615464 h 1615464"/>
              <a:gd name="connsiteX0" fmla="*/ 0 w 3792005"/>
              <a:gd name="connsiteY0" fmla="*/ 1595144 h 1615464"/>
              <a:gd name="connsiteX1" fmla="*/ 477520 w 3792005"/>
              <a:gd name="connsiteY1" fmla="*/ 1381784 h 1615464"/>
              <a:gd name="connsiteX2" fmla="*/ 1148080 w 3792005"/>
              <a:gd name="connsiteY2" fmla="*/ 751864 h 1615464"/>
              <a:gd name="connsiteX3" fmla="*/ 1727200 w 3792005"/>
              <a:gd name="connsiteY3" fmla="*/ 213384 h 1615464"/>
              <a:gd name="connsiteX4" fmla="*/ 2143760 w 3792005"/>
              <a:gd name="connsiteY4" fmla="*/ 24 h 1615464"/>
              <a:gd name="connsiteX5" fmla="*/ 3332480 w 3792005"/>
              <a:gd name="connsiteY5" fmla="*/ 223544 h 1615464"/>
              <a:gd name="connsiteX6" fmla="*/ 3749040 w 3792005"/>
              <a:gd name="connsiteY6" fmla="*/ 579144 h 1615464"/>
              <a:gd name="connsiteX7" fmla="*/ 2387600 w 3792005"/>
              <a:gd name="connsiteY7" fmla="*/ 1391944 h 1615464"/>
              <a:gd name="connsiteX8" fmla="*/ 1503680 w 3792005"/>
              <a:gd name="connsiteY8" fmla="*/ 1615464 h 1615464"/>
              <a:gd name="connsiteX9" fmla="*/ 1503680 w 3792005"/>
              <a:gd name="connsiteY9" fmla="*/ 1615464 h 1615464"/>
              <a:gd name="connsiteX0" fmla="*/ 0 w 3791374"/>
              <a:gd name="connsiteY0" fmla="*/ 1595144 h 1615464"/>
              <a:gd name="connsiteX1" fmla="*/ 477520 w 3791374"/>
              <a:gd name="connsiteY1" fmla="*/ 1381784 h 1615464"/>
              <a:gd name="connsiteX2" fmla="*/ 1148080 w 3791374"/>
              <a:gd name="connsiteY2" fmla="*/ 751864 h 1615464"/>
              <a:gd name="connsiteX3" fmla="*/ 1727200 w 3791374"/>
              <a:gd name="connsiteY3" fmla="*/ 213384 h 1615464"/>
              <a:gd name="connsiteX4" fmla="*/ 2143760 w 3791374"/>
              <a:gd name="connsiteY4" fmla="*/ 24 h 1615464"/>
              <a:gd name="connsiteX5" fmla="*/ 3332480 w 3791374"/>
              <a:gd name="connsiteY5" fmla="*/ 223544 h 1615464"/>
              <a:gd name="connsiteX6" fmla="*/ 3749040 w 3791374"/>
              <a:gd name="connsiteY6" fmla="*/ 579144 h 1615464"/>
              <a:gd name="connsiteX7" fmla="*/ 2397760 w 3791374"/>
              <a:gd name="connsiteY7" fmla="*/ 1270024 h 1615464"/>
              <a:gd name="connsiteX8" fmla="*/ 1503680 w 3791374"/>
              <a:gd name="connsiteY8" fmla="*/ 1615464 h 1615464"/>
              <a:gd name="connsiteX9" fmla="*/ 1503680 w 3791374"/>
              <a:gd name="connsiteY9" fmla="*/ 1615464 h 1615464"/>
              <a:gd name="connsiteX0" fmla="*/ 0 w 3791374"/>
              <a:gd name="connsiteY0" fmla="*/ 1595144 h 1617476"/>
              <a:gd name="connsiteX1" fmla="*/ 477520 w 3791374"/>
              <a:gd name="connsiteY1" fmla="*/ 1381784 h 1617476"/>
              <a:gd name="connsiteX2" fmla="*/ 1148080 w 3791374"/>
              <a:gd name="connsiteY2" fmla="*/ 751864 h 1617476"/>
              <a:gd name="connsiteX3" fmla="*/ 1727200 w 3791374"/>
              <a:gd name="connsiteY3" fmla="*/ 213384 h 1617476"/>
              <a:gd name="connsiteX4" fmla="*/ 2143760 w 3791374"/>
              <a:gd name="connsiteY4" fmla="*/ 24 h 1617476"/>
              <a:gd name="connsiteX5" fmla="*/ 3332480 w 3791374"/>
              <a:gd name="connsiteY5" fmla="*/ 223544 h 1617476"/>
              <a:gd name="connsiteX6" fmla="*/ 3749040 w 3791374"/>
              <a:gd name="connsiteY6" fmla="*/ 579144 h 1617476"/>
              <a:gd name="connsiteX7" fmla="*/ 2397760 w 3791374"/>
              <a:gd name="connsiteY7" fmla="*/ 1270024 h 1617476"/>
              <a:gd name="connsiteX8" fmla="*/ 1503680 w 3791374"/>
              <a:gd name="connsiteY8" fmla="*/ 1615464 h 1617476"/>
              <a:gd name="connsiteX9" fmla="*/ 1442720 w 3791374"/>
              <a:gd name="connsiteY9" fmla="*/ 1402104 h 1617476"/>
              <a:gd name="connsiteX0" fmla="*/ 0 w 3791374"/>
              <a:gd name="connsiteY0" fmla="*/ 1595144 h 1615464"/>
              <a:gd name="connsiteX1" fmla="*/ 477520 w 3791374"/>
              <a:gd name="connsiteY1" fmla="*/ 1381784 h 1615464"/>
              <a:gd name="connsiteX2" fmla="*/ 1148080 w 3791374"/>
              <a:gd name="connsiteY2" fmla="*/ 751864 h 1615464"/>
              <a:gd name="connsiteX3" fmla="*/ 1727200 w 3791374"/>
              <a:gd name="connsiteY3" fmla="*/ 213384 h 1615464"/>
              <a:gd name="connsiteX4" fmla="*/ 2143760 w 3791374"/>
              <a:gd name="connsiteY4" fmla="*/ 24 h 1615464"/>
              <a:gd name="connsiteX5" fmla="*/ 3332480 w 3791374"/>
              <a:gd name="connsiteY5" fmla="*/ 223544 h 1615464"/>
              <a:gd name="connsiteX6" fmla="*/ 3749040 w 3791374"/>
              <a:gd name="connsiteY6" fmla="*/ 579144 h 1615464"/>
              <a:gd name="connsiteX7" fmla="*/ 2397760 w 3791374"/>
              <a:gd name="connsiteY7" fmla="*/ 1270024 h 1615464"/>
              <a:gd name="connsiteX8" fmla="*/ 1503680 w 3791374"/>
              <a:gd name="connsiteY8" fmla="*/ 1615464 h 1615464"/>
              <a:gd name="connsiteX0" fmla="*/ 0 w 3791374"/>
              <a:gd name="connsiteY0" fmla="*/ 1595144 h 1595144"/>
              <a:gd name="connsiteX1" fmla="*/ 477520 w 3791374"/>
              <a:gd name="connsiteY1" fmla="*/ 1381784 h 1595144"/>
              <a:gd name="connsiteX2" fmla="*/ 1148080 w 3791374"/>
              <a:gd name="connsiteY2" fmla="*/ 751864 h 1595144"/>
              <a:gd name="connsiteX3" fmla="*/ 1727200 w 3791374"/>
              <a:gd name="connsiteY3" fmla="*/ 213384 h 1595144"/>
              <a:gd name="connsiteX4" fmla="*/ 2143760 w 3791374"/>
              <a:gd name="connsiteY4" fmla="*/ 24 h 1595144"/>
              <a:gd name="connsiteX5" fmla="*/ 3332480 w 3791374"/>
              <a:gd name="connsiteY5" fmla="*/ 223544 h 1595144"/>
              <a:gd name="connsiteX6" fmla="*/ 3749040 w 3791374"/>
              <a:gd name="connsiteY6" fmla="*/ 579144 h 1595144"/>
              <a:gd name="connsiteX7" fmla="*/ 2397760 w 3791374"/>
              <a:gd name="connsiteY7" fmla="*/ 1270024 h 1595144"/>
              <a:gd name="connsiteX8" fmla="*/ 1188720 w 3791374"/>
              <a:gd name="connsiteY8" fmla="*/ 1351304 h 1595144"/>
              <a:gd name="connsiteX0" fmla="*/ 0 w 3782860"/>
              <a:gd name="connsiteY0" fmla="*/ 1596657 h 1596657"/>
              <a:gd name="connsiteX1" fmla="*/ 477520 w 3782860"/>
              <a:gd name="connsiteY1" fmla="*/ 1383297 h 1596657"/>
              <a:gd name="connsiteX2" fmla="*/ 1148080 w 3782860"/>
              <a:gd name="connsiteY2" fmla="*/ 753377 h 1596657"/>
              <a:gd name="connsiteX3" fmla="*/ 1727200 w 3782860"/>
              <a:gd name="connsiteY3" fmla="*/ 214897 h 1596657"/>
              <a:gd name="connsiteX4" fmla="*/ 2143760 w 3782860"/>
              <a:gd name="connsiteY4" fmla="*/ 1537 h 1596657"/>
              <a:gd name="connsiteX5" fmla="*/ 3271520 w 3782860"/>
              <a:gd name="connsiteY5" fmla="*/ 143777 h 1596657"/>
              <a:gd name="connsiteX6" fmla="*/ 3749040 w 3782860"/>
              <a:gd name="connsiteY6" fmla="*/ 580657 h 1596657"/>
              <a:gd name="connsiteX7" fmla="*/ 2397760 w 3782860"/>
              <a:gd name="connsiteY7" fmla="*/ 1271537 h 1596657"/>
              <a:gd name="connsiteX8" fmla="*/ 1188720 w 3782860"/>
              <a:gd name="connsiteY8" fmla="*/ 1352817 h 1596657"/>
              <a:gd name="connsiteX0" fmla="*/ 0 w 3757492"/>
              <a:gd name="connsiteY0" fmla="*/ 1596657 h 1596657"/>
              <a:gd name="connsiteX1" fmla="*/ 477520 w 3757492"/>
              <a:gd name="connsiteY1" fmla="*/ 1383297 h 1596657"/>
              <a:gd name="connsiteX2" fmla="*/ 1148080 w 3757492"/>
              <a:gd name="connsiteY2" fmla="*/ 753377 h 1596657"/>
              <a:gd name="connsiteX3" fmla="*/ 1727200 w 3757492"/>
              <a:gd name="connsiteY3" fmla="*/ 214897 h 1596657"/>
              <a:gd name="connsiteX4" fmla="*/ 2143760 w 3757492"/>
              <a:gd name="connsiteY4" fmla="*/ 1537 h 1596657"/>
              <a:gd name="connsiteX5" fmla="*/ 3271520 w 3757492"/>
              <a:gd name="connsiteY5" fmla="*/ 143777 h 1596657"/>
              <a:gd name="connsiteX6" fmla="*/ 3749040 w 3757492"/>
              <a:gd name="connsiteY6" fmla="*/ 580657 h 1596657"/>
              <a:gd name="connsiteX7" fmla="*/ 3484879 w 3757492"/>
              <a:gd name="connsiteY7" fmla="*/ 956577 h 1596657"/>
              <a:gd name="connsiteX8" fmla="*/ 2397760 w 3757492"/>
              <a:gd name="connsiteY8" fmla="*/ 1271537 h 1596657"/>
              <a:gd name="connsiteX9" fmla="*/ 1188720 w 3757492"/>
              <a:gd name="connsiteY9" fmla="*/ 1352817 h 1596657"/>
              <a:gd name="connsiteX0" fmla="*/ 0 w 3855221"/>
              <a:gd name="connsiteY0" fmla="*/ 1596559 h 1596559"/>
              <a:gd name="connsiteX1" fmla="*/ 477520 w 3855221"/>
              <a:gd name="connsiteY1" fmla="*/ 1383199 h 1596559"/>
              <a:gd name="connsiteX2" fmla="*/ 1148080 w 3855221"/>
              <a:gd name="connsiteY2" fmla="*/ 753279 h 1596559"/>
              <a:gd name="connsiteX3" fmla="*/ 1727200 w 3855221"/>
              <a:gd name="connsiteY3" fmla="*/ 214799 h 1596559"/>
              <a:gd name="connsiteX4" fmla="*/ 2143760 w 3855221"/>
              <a:gd name="connsiteY4" fmla="*/ 1439 h 1596559"/>
              <a:gd name="connsiteX5" fmla="*/ 3271520 w 3855221"/>
              <a:gd name="connsiteY5" fmla="*/ 143679 h 1596559"/>
              <a:gd name="connsiteX6" fmla="*/ 3850640 w 3855221"/>
              <a:gd name="connsiteY6" fmla="*/ 550079 h 1596559"/>
              <a:gd name="connsiteX7" fmla="*/ 3484879 w 3855221"/>
              <a:gd name="connsiteY7" fmla="*/ 956479 h 1596559"/>
              <a:gd name="connsiteX8" fmla="*/ 2397760 w 3855221"/>
              <a:gd name="connsiteY8" fmla="*/ 1271439 h 1596559"/>
              <a:gd name="connsiteX9" fmla="*/ 1188720 w 3855221"/>
              <a:gd name="connsiteY9" fmla="*/ 1352719 h 1596559"/>
              <a:gd name="connsiteX0" fmla="*/ 0 w 3858082"/>
              <a:gd name="connsiteY0" fmla="*/ 1596559 h 1596559"/>
              <a:gd name="connsiteX1" fmla="*/ 477520 w 3858082"/>
              <a:gd name="connsiteY1" fmla="*/ 1383199 h 1596559"/>
              <a:gd name="connsiteX2" fmla="*/ 1148080 w 3858082"/>
              <a:gd name="connsiteY2" fmla="*/ 753279 h 1596559"/>
              <a:gd name="connsiteX3" fmla="*/ 1727200 w 3858082"/>
              <a:gd name="connsiteY3" fmla="*/ 214799 h 1596559"/>
              <a:gd name="connsiteX4" fmla="*/ 2143760 w 3858082"/>
              <a:gd name="connsiteY4" fmla="*/ 1439 h 1596559"/>
              <a:gd name="connsiteX5" fmla="*/ 3271520 w 3858082"/>
              <a:gd name="connsiteY5" fmla="*/ 143679 h 1596559"/>
              <a:gd name="connsiteX6" fmla="*/ 3850640 w 3858082"/>
              <a:gd name="connsiteY6" fmla="*/ 550079 h 1596559"/>
              <a:gd name="connsiteX7" fmla="*/ 3525519 w 3858082"/>
              <a:gd name="connsiteY7" fmla="*/ 997119 h 1596559"/>
              <a:gd name="connsiteX8" fmla="*/ 2397760 w 3858082"/>
              <a:gd name="connsiteY8" fmla="*/ 1271439 h 1596559"/>
              <a:gd name="connsiteX9" fmla="*/ 1188720 w 3858082"/>
              <a:gd name="connsiteY9" fmla="*/ 1352719 h 1596559"/>
              <a:gd name="connsiteX0" fmla="*/ 0 w 3858082"/>
              <a:gd name="connsiteY0" fmla="*/ 1586579 h 1586579"/>
              <a:gd name="connsiteX1" fmla="*/ 477520 w 3858082"/>
              <a:gd name="connsiteY1" fmla="*/ 1373219 h 1586579"/>
              <a:gd name="connsiteX2" fmla="*/ 1148080 w 3858082"/>
              <a:gd name="connsiteY2" fmla="*/ 743299 h 1586579"/>
              <a:gd name="connsiteX3" fmla="*/ 1727200 w 3858082"/>
              <a:gd name="connsiteY3" fmla="*/ 204819 h 1586579"/>
              <a:gd name="connsiteX4" fmla="*/ 2255520 w 3858082"/>
              <a:gd name="connsiteY4" fmla="*/ 1619 h 1586579"/>
              <a:gd name="connsiteX5" fmla="*/ 3271520 w 3858082"/>
              <a:gd name="connsiteY5" fmla="*/ 133699 h 1586579"/>
              <a:gd name="connsiteX6" fmla="*/ 3850640 w 3858082"/>
              <a:gd name="connsiteY6" fmla="*/ 540099 h 1586579"/>
              <a:gd name="connsiteX7" fmla="*/ 3525519 w 3858082"/>
              <a:gd name="connsiteY7" fmla="*/ 987139 h 1586579"/>
              <a:gd name="connsiteX8" fmla="*/ 2397760 w 3858082"/>
              <a:gd name="connsiteY8" fmla="*/ 1261459 h 1586579"/>
              <a:gd name="connsiteX9" fmla="*/ 1188720 w 3858082"/>
              <a:gd name="connsiteY9" fmla="*/ 1342739 h 1586579"/>
              <a:gd name="connsiteX0" fmla="*/ 0 w 3726002"/>
              <a:gd name="connsiteY0" fmla="*/ 1738979 h 1738979"/>
              <a:gd name="connsiteX1" fmla="*/ 345440 w 3726002"/>
              <a:gd name="connsiteY1" fmla="*/ 1373219 h 1738979"/>
              <a:gd name="connsiteX2" fmla="*/ 1016000 w 3726002"/>
              <a:gd name="connsiteY2" fmla="*/ 743299 h 1738979"/>
              <a:gd name="connsiteX3" fmla="*/ 1595120 w 3726002"/>
              <a:gd name="connsiteY3" fmla="*/ 204819 h 1738979"/>
              <a:gd name="connsiteX4" fmla="*/ 2123440 w 3726002"/>
              <a:gd name="connsiteY4" fmla="*/ 1619 h 1738979"/>
              <a:gd name="connsiteX5" fmla="*/ 3139440 w 3726002"/>
              <a:gd name="connsiteY5" fmla="*/ 133699 h 1738979"/>
              <a:gd name="connsiteX6" fmla="*/ 3718560 w 3726002"/>
              <a:gd name="connsiteY6" fmla="*/ 540099 h 1738979"/>
              <a:gd name="connsiteX7" fmla="*/ 3393439 w 3726002"/>
              <a:gd name="connsiteY7" fmla="*/ 987139 h 1738979"/>
              <a:gd name="connsiteX8" fmla="*/ 2265680 w 3726002"/>
              <a:gd name="connsiteY8" fmla="*/ 1261459 h 1738979"/>
              <a:gd name="connsiteX9" fmla="*/ 1056640 w 3726002"/>
              <a:gd name="connsiteY9" fmla="*/ 1342739 h 1738979"/>
              <a:gd name="connsiteX0" fmla="*/ 0 w 3726002"/>
              <a:gd name="connsiteY0" fmla="*/ 1738979 h 1738979"/>
              <a:gd name="connsiteX1" fmla="*/ 386080 w 3726002"/>
              <a:gd name="connsiteY1" fmla="*/ 1373219 h 1738979"/>
              <a:gd name="connsiteX2" fmla="*/ 1016000 w 3726002"/>
              <a:gd name="connsiteY2" fmla="*/ 743299 h 1738979"/>
              <a:gd name="connsiteX3" fmla="*/ 1595120 w 3726002"/>
              <a:gd name="connsiteY3" fmla="*/ 204819 h 1738979"/>
              <a:gd name="connsiteX4" fmla="*/ 2123440 w 3726002"/>
              <a:gd name="connsiteY4" fmla="*/ 1619 h 1738979"/>
              <a:gd name="connsiteX5" fmla="*/ 3139440 w 3726002"/>
              <a:gd name="connsiteY5" fmla="*/ 133699 h 1738979"/>
              <a:gd name="connsiteX6" fmla="*/ 3718560 w 3726002"/>
              <a:gd name="connsiteY6" fmla="*/ 540099 h 1738979"/>
              <a:gd name="connsiteX7" fmla="*/ 3393439 w 3726002"/>
              <a:gd name="connsiteY7" fmla="*/ 987139 h 1738979"/>
              <a:gd name="connsiteX8" fmla="*/ 2265680 w 3726002"/>
              <a:gd name="connsiteY8" fmla="*/ 1261459 h 1738979"/>
              <a:gd name="connsiteX9" fmla="*/ 1056640 w 3726002"/>
              <a:gd name="connsiteY9" fmla="*/ 1342739 h 1738979"/>
              <a:gd name="connsiteX0" fmla="*/ 0 w 3339922"/>
              <a:gd name="connsiteY0" fmla="*/ 1373219 h 1373219"/>
              <a:gd name="connsiteX1" fmla="*/ 629920 w 3339922"/>
              <a:gd name="connsiteY1" fmla="*/ 743299 h 1373219"/>
              <a:gd name="connsiteX2" fmla="*/ 1209040 w 3339922"/>
              <a:gd name="connsiteY2" fmla="*/ 204819 h 1373219"/>
              <a:gd name="connsiteX3" fmla="*/ 1737360 w 3339922"/>
              <a:gd name="connsiteY3" fmla="*/ 1619 h 1373219"/>
              <a:gd name="connsiteX4" fmla="*/ 2753360 w 3339922"/>
              <a:gd name="connsiteY4" fmla="*/ 133699 h 1373219"/>
              <a:gd name="connsiteX5" fmla="*/ 3332480 w 3339922"/>
              <a:gd name="connsiteY5" fmla="*/ 540099 h 1373219"/>
              <a:gd name="connsiteX6" fmla="*/ 3007359 w 3339922"/>
              <a:gd name="connsiteY6" fmla="*/ 987139 h 1373219"/>
              <a:gd name="connsiteX7" fmla="*/ 1879600 w 3339922"/>
              <a:gd name="connsiteY7" fmla="*/ 1261459 h 1373219"/>
              <a:gd name="connsiteX8" fmla="*/ 670560 w 3339922"/>
              <a:gd name="connsiteY8" fmla="*/ 1342739 h 1373219"/>
              <a:gd name="connsiteX0" fmla="*/ 0 w 3339922"/>
              <a:gd name="connsiteY0" fmla="*/ 1376991 h 1376991"/>
              <a:gd name="connsiteX1" fmla="*/ 629920 w 3339922"/>
              <a:gd name="connsiteY1" fmla="*/ 747071 h 1376991"/>
              <a:gd name="connsiteX2" fmla="*/ 1280160 w 3339922"/>
              <a:gd name="connsiteY2" fmla="*/ 289871 h 1376991"/>
              <a:gd name="connsiteX3" fmla="*/ 1737360 w 3339922"/>
              <a:gd name="connsiteY3" fmla="*/ 5391 h 1376991"/>
              <a:gd name="connsiteX4" fmla="*/ 2753360 w 3339922"/>
              <a:gd name="connsiteY4" fmla="*/ 137471 h 1376991"/>
              <a:gd name="connsiteX5" fmla="*/ 3332480 w 3339922"/>
              <a:gd name="connsiteY5" fmla="*/ 543871 h 1376991"/>
              <a:gd name="connsiteX6" fmla="*/ 3007359 w 3339922"/>
              <a:gd name="connsiteY6" fmla="*/ 990911 h 1376991"/>
              <a:gd name="connsiteX7" fmla="*/ 1879600 w 3339922"/>
              <a:gd name="connsiteY7" fmla="*/ 1265231 h 1376991"/>
              <a:gd name="connsiteX8" fmla="*/ 670560 w 3339922"/>
              <a:gd name="connsiteY8" fmla="*/ 1346511 h 1376991"/>
              <a:gd name="connsiteX0" fmla="*/ 0 w 3339922"/>
              <a:gd name="connsiteY0" fmla="*/ 1265367 h 1265367"/>
              <a:gd name="connsiteX1" fmla="*/ 629920 w 3339922"/>
              <a:gd name="connsiteY1" fmla="*/ 635447 h 1265367"/>
              <a:gd name="connsiteX2" fmla="*/ 1280160 w 3339922"/>
              <a:gd name="connsiteY2" fmla="*/ 178247 h 1265367"/>
              <a:gd name="connsiteX3" fmla="*/ 1981200 w 3339922"/>
              <a:gd name="connsiteY3" fmla="*/ 56327 h 1265367"/>
              <a:gd name="connsiteX4" fmla="*/ 2753360 w 3339922"/>
              <a:gd name="connsiteY4" fmla="*/ 25847 h 1265367"/>
              <a:gd name="connsiteX5" fmla="*/ 3332480 w 3339922"/>
              <a:gd name="connsiteY5" fmla="*/ 432247 h 1265367"/>
              <a:gd name="connsiteX6" fmla="*/ 3007359 w 3339922"/>
              <a:gd name="connsiteY6" fmla="*/ 879287 h 1265367"/>
              <a:gd name="connsiteX7" fmla="*/ 1879600 w 3339922"/>
              <a:gd name="connsiteY7" fmla="*/ 1153607 h 1265367"/>
              <a:gd name="connsiteX8" fmla="*/ 670560 w 3339922"/>
              <a:gd name="connsiteY8" fmla="*/ 1234887 h 1265367"/>
              <a:gd name="connsiteX0" fmla="*/ 0 w 3335365"/>
              <a:gd name="connsiteY0" fmla="*/ 1211072 h 1211072"/>
              <a:gd name="connsiteX1" fmla="*/ 629920 w 3335365"/>
              <a:gd name="connsiteY1" fmla="*/ 581152 h 1211072"/>
              <a:gd name="connsiteX2" fmla="*/ 1280160 w 3335365"/>
              <a:gd name="connsiteY2" fmla="*/ 123952 h 1211072"/>
              <a:gd name="connsiteX3" fmla="*/ 1981200 w 3335365"/>
              <a:gd name="connsiteY3" fmla="*/ 2032 h 1211072"/>
              <a:gd name="connsiteX4" fmla="*/ 2865120 w 3335365"/>
              <a:gd name="connsiteY4" fmla="*/ 73152 h 1211072"/>
              <a:gd name="connsiteX5" fmla="*/ 3332480 w 3335365"/>
              <a:gd name="connsiteY5" fmla="*/ 377952 h 1211072"/>
              <a:gd name="connsiteX6" fmla="*/ 3007359 w 3335365"/>
              <a:gd name="connsiteY6" fmla="*/ 824992 h 1211072"/>
              <a:gd name="connsiteX7" fmla="*/ 1879600 w 3335365"/>
              <a:gd name="connsiteY7" fmla="*/ 1099312 h 1211072"/>
              <a:gd name="connsiteX8" fmla="*/ 670560 w 3335365"/>
              <a:gd name="connsiteY8" fmla="*/ 1180592 h 1211072"/>
              <a:gd name="connsiteX0" fmla="*/ 0 w 3335365"/>
              <a:gd name="connsiteY0" fmla="*/ 1211072 h 1211072"/>
              <a:gd name="connsiteX1" fmla="*/ 670560 w 3335365"/>
              <a:gd name="connsiteY1" fmla="*/ 591312 h 1211072"/>
              <a:gd name="connsiteX2" fmla="*/ 1280160 w 3335365"/>
              <a:gd name="connsiteY2" fmla="*/ 123952 h 1211072"/>
              <a:gd name="connsiteX3" fmla="*/ 1981200 w 3335365"/>
              <a:gd name="connsiteY3" fmla="*/ 2032 h 1211072"/>
              <a:gd name="connsiteX4" fmla="*/ 2865120 w 3335365"/>
              <a:gd name="connsiteY4" fmla="*/ 73152 h 1211072"/>
              <a:gd name="connsiteX5" fmla="*/ 3332480 w 3335365"/>
              <a:gd name="connsiteY5" fmla="*/ 377952 h 1211072"/>
              <a:gd name="connsiteX6" fmla="*/ 3007359 w 3335365"/>
              <a:gd name="connsiteY6" fmla="*/ 824992 h 1211072"/>
              <a:gd name="connsiteX7" fmla="*/ 1879600 w 3335365"/>
              <a:gd name="connsiteY7" fmla="*/ 1099312 h 1211072"/>
              <a:gd name="connsiteX8" fmla="*/ 670560 w 3335365"/>
              <a:gd name="connsiteY8" fmla="*/ 1180592 h 1211072"/>
              <a:gd name="connsiteX0" fmla="*/ 0 w 3335365"/>
              <a:gd name="connsiteY0" fmla="*/ 1211072 h 1211072"/>
              <a:gd name="connsiteX1" fmla="*/ 640080 w 3335365"/>
              <a:gd name="connsiteY1" fmla="*/ 570992 h 1211072"/>
              <a:gd name="connsiteX2" fmla="*/ 1280160 w 3335365"/>
              <a:gd name="connsiteY2" fmla="*/ 123952 h 1211072"/>
              <a:gd name="connsiteX3" fmla="*/ 1981200 w 3335365"/>
              <a:gd name="connsiteY3" fmla="*/ 2032 h 1211072"/>
              <a:gd name="connsiteX4" fmla="*/ 2865120 w 3335365"/>
              <a:gd name="connsiteY4" fmla="*/ 73152 h 1211072"/>
              <a:gd name="connsiteX5" fmla="*/ 3332480 w 3335365"/>
              <a:gd name="connsiteY5" fmla="*/ 377952 h 1211072"/>
              <a:gd name="connsiteX6" fmla="*/ 3007359 w 3335365"/>
              <a:gd name="connsiteY6" fmla="*/ 824992 h 1211072"/>
              <a:gd name="connsiteX7" fmla="*/ 1879600 w 3335365"/>
              <a:gd name="connsiteY7" fmla="*/ 1099312 h 1211072"/>
              <a:gd name="connsiteX8" fmla="*/ 670560 w 3335365"/>
              <a:gd name="connsiteY8" fmla="*/ 1180592 h 1211072"/>
              <a:gd name="connsiteX0" fmla="*/ 0 w 3695456"/>
              <a:gd name="connsiteY0" fmla="*/ 1211072 h 1211072"/>
              <a:gd name="connsiteX1" fmla="*/ 640080 w 3695456"/>
              <a:gd name="connsiteY1" fmla="*/ 570992 h 1211072"/>
              <a:gd name="connsiteX2" fmla="*/ 1280160 w 3695456"/>
              <a:gd name="connsiteY2" fmla="*/ 123952 h 1211072"/>
              <a:gd name="connsiteX3" fmla="*/ 1981200 w 3695456"/>
              <a:gd name="connsiteY3" fmla="*/ 2032 h 1211072"/>
              <a:gd name="connsiteX4" fmla="*/ 2865120 w 3695456"/>
              <a:gd name="connsiteY4" fmla="*/ 73152 h 1211072"/>
              <a:gd name="connsiteX5" fmla="*/ 3332480 w 3695456"/>
              <a:gd name="connsiteY5" fmla="*/ 377952 h 1211072"/>
              <a:gd name="connsiteX6" fmla="*/ 3627119 w 3695456"/>
              <a:gd name="connsiteY6" fmla="*/ 1007872 h 1211072"/>
              <a:gd name="connsiteX7" fmla="*/ 1879600 w 3695456"/>
              <a:gd name="connsiteY7" fmla="*/ 1099312 h 1211072"/>
              <a:gd name="connsiteX8" fmla="*/ 670560 w 3695456"/>
              <a:gd name="connsiteY8" fmla="*/ 1180592 h 1211072"/>
              <a:gd name="connsiteX0" fmla="*/ 0 w 3695456"/>
              <a:gd name="connsiteY0" fmla="*/ 1211072 h 1211072"/>
              <a:gd name="connsiteX1" fmla="*/ 640080 w 3695456"/>
              <a:gd name="connsiteY1" fmla="*/ 570992 h 1211072"/>
              <a:gd name="connsiteX2" fmla="*/ 1280160 w 3695456"/>
              <a:gd name="connsiteY2" fmla="*/ 123952 h 1211072"/>
              <a:gd name="connsiteX3" fmla="*/ 1981200 w 3695456"/>
              <a:gd name="connsiteY3" fmla="*/ 2032 h 1211072"/>
              <a:gd name="connsiteX4" fmla="*/ 2865120 w 3695456"/>
              <a:gd name="connsiteY4" fmla="*/ 73152 h 1211072"/>
              <a:gd name="connsiteX5" fmla="*/ 3332480 w 3695456"/>
              <a:gd name="connsiteY5" fmla="*/ 377952 h 1211072"/>
              <a:gd name="connsiteX6" fmla="*/ 3627119 w 3695456"/>
              <a:gd name="connsiteY6" fmla="*/ 1007872 h 1211072"/>
              <a:gd name="connsiteX7" fmla="*/ 1879600 w 3695456"/>
              <a:gd name="connsiteY7" fmla="*/ 1099312 h 1211072"/>
              <a:gd name="connsiteX0" fmla="*/ 0 w 3695456"/>
              <a:gd name="connsiteY0" fmla="*/ 1211072 h 1211072"/>
              <a:gd name="connsiteX1" fmla="*/ 640080 w 3695456"/>
              <a:gd name="connsiteY1" fmla="*/ 570992 h 1211072"/>
              <a:gd name="connsiteX2" fmla="*/ 1280160 w 3695456"/>
              <a:gd name="connsiteY2" fmla="*/ 123952 h 1211072"/>
              <a:gd name="connsiteX3" fmla="*/ 1981200 w 3695456"/>
              <a:gd name="connsiteY3" fmla="*/ 2032 h 1211072"/>
              <a:gd name="connsiteX4" fmla="*/ 2865120 w 3695456"/>
              <a:gd name="connsiteY4" fmla="*/ 73152 h 1211072"/>
              <a:gd name="connsiteX5" fmla="*/ 3332480 w 3695456"/>
              <a:gd name="connsiteY5" fmla="*/ 377952 h 1211072"/>
              <a:gd name="connsiteX6" fmla="*/ 3627119 w 3695456"/>
              <a:gd name="connsiteY6" fmla="*/ 1007872 h 1211072"/>
              <a:gd name="connsiteX0" fmla="*/ 0 w 3627119"/>
              <a:gd name="connsiteY0" fmla="*/ 1211072 h 1211072"/>
              <a:gd name="connsiteX1" fmla="*/ 640080 w 3627119"/>
              <a:gd name="connsiteY1" fmla="*/ 570992 h 1211072"/>
              <a:gd name="connsiteX2" fmla="*/ 1280160 w 3627119"/>
              <a:gd name="connsiteY2" fmla="*/ 123952 h 1211072"/>
              <a:gd name="connsiteX3" fmla="*/ 1981200 w 3627119"/>
              <a:gd name="connsiteY3" fmla="*/ 2032 h 1211072"/>
              <a:gd name="connsiteX4" fmla="*/ 2865120 w 3627119"/>
              <a:gd name="connsiteY4" fmla="*/ 73152 h 1211072"/>
              <a:gd name="connsiteX5" fmla="*/ 3332480 w 3627119"/>
              <a:gd name="connsiteY5" fmla="*/ 377952 h 1211072"/>
              <a:gd name="connsiteX6" fmla="*/ 3627119 w 3627119"/>
              <a:gd name="connsiteY6" fmla="*/ 1007872 h 1211072"/>
              <a:gd name="connsiteX0" fmla="*/ 0 w 3627119"/>
              <a:gd name="connsiteY0" fmla="*/ 1250602 h 1250602"/>
              <a:gd name="connsiteX1" fmla="*/ 640080 w 3627119"/>
              <a:gd name="connsiteY1" fmla="*/ 610522 h 1250602"/>
              <a:gd name="connsiteX2" fmla="*/ 1280160 w 3627119"/>
              <a:gd name="connsiteY2" fmla="*/ 163482 h 1250602"/>
              <a:gd name="connsiteX3" fmla="*/ 2001520 w 3627119"/>
              <a:gd name="connsiteY3" fmla="*/ 922 h 1250602"/>
              <a:gd name="connsiteX4" fmla="*/ 2865120 w 3627119"/>
              <a:gd name="connsiteY4" fmla="*/ 112682 h 1250602"/>
              <a:gd name="connsiteX5" fmla="*/ 3332480 w 3627119"/>
              <a:gd name="connsiteY5" fmla="*/ 417482 h 1250602"/>
              <a:gd name="connsiteX6" fmla="*/ 3627119 w 3627119"/>
              <a:gd name="connsiteY6" fmla="*/ 1047402 h 1250602"/>
              <a:gd name="connsiteX0" fmla="*/ 0 w 3627119"/>
              <a:gd name="connsiteY0" fmla="*/ 1250555 h 1250555"/>
              <a:gd name="connsiteX1" fmla="*/ 640080 w 3627119"/>
              <a:gd name="connsiteY1" fmla="*/ 610475 h 1250555"/>
              <a:gd name="connsiteX2" fmla="*/ 1280160 w 3627119"/>
              <a:gd name="connsiteY2" fmla="*/ 163435 h 1250555"/>
              <a:gd name="connsiteX3" fmla="*/ 2001520 w 3627119"/>
              <a:gd name="connsiteY3" fmla="*/ 875 h 1250555"/>
              <a:gd name="connsiteX4" fmla="*/ 2865120 w 3627119"/>
              <a:gd name="connsiteY4" fmla="*/ 112635 h 1250555"/>
              <a:gd name="connsiteX5" fmla="*/ 3373120 w 3627119"/>
              <a:gd name="connsiteY5" fmla="*/ 397115 h 1250555"/>
              <a:gd name="connsiteX6" fmla="*/ 3627119 w 3627119"/>
              <a:gd name="connsiteY6" fmla="*/ 1047355 h 1250555"/>
              <a:gd name="connsiteX0" fmla="*/ 0 w 3627119"/>
              <a:gd name="connsiteY0" fmla="*/ 1250655 h 1250655"/>
              <a:gd name="connsiteX1" fmla="*/ 640080 w 3627119"/>
              <a:gd name="connsiteY1" fmla="*/ 610575 h 1250655"/>
              <a:gd name="connsiteX2" fmla="*/ 1280160 w 3627119"/>
              <a:gd name="connsiteY2" fmla="*/ 163535 h 1250655"/>
              <a:gd name="connsiteX3" fmla="*/ 2001520 w 3627119"/>
              <a:gd name="connsiteY3" fmla="*/ 975 h 1250655"/>
              <a:gd name="connsiteX4" fmla="*/ 2865120 w 3627119"/>
              <a:gd name="connsiteY4" fmla="*/ 112735 h 1250655"/>
              <a:gd name="connsiteX5" fmla="*/ 3352800 w 3627119"/>
              <a:gd name="connsiteY5" fmla="*/ 437855 h 1250655"/>
              <a:gd name="connsiteX6" fmla="*/ 3627119 w 3627119"/>
              <a:gd name="connsiteY6" fmla="*/ 1047455 h 1250655"/>
              <a:gd name="connsiteX0" fmla="*/ 0 w 3627119"/>
              <a:gd name="connsiteY0" fmla="*/ 1250655 h 1250655"/>
              <a:gd name="connsiteX1" fmla="*/ 640080 w 3627119"/>
              <a:gd name="connsiteY1" fmla="*/ 610575 h 1250655"/>
              <a:gd name="connsiteX2" fmla="*/ 1280160 w 3627119"/>
              <a:gd name="connsiteY2" fmla="*/ 163535 h 1250655"/>
              <a:gd name="connsiteX3" fmla="*/ 2001520 w 3627119"/>
              <a:gd name="connsiteY3" fmla="*/ 975 h 1250655"/>
              <a:gd name="connsiteX4" fmla="*/ 2865120 w 3627119"/>
              <a:gd name="connsiteY4" fmla="*/ 112735 h 1250655"/>
              <a:gd name="connsiteX5" fmla="*/ 3352800 w 3627119"/>
              <a:gd name="connsiteY5" fmla="*/ 437855 h 1250655"/>
              <a:gd name="connsiteX6" fmla="*/ 3627119 w 3627119"/>
              <a:gd name="connsiteY6" fmla="*/ 1047455 h 1250655"/>
              <a:gd name="connsiteX0" fmla="*/ 0 w 3627119"/>
              <a:gd name="connsiteY0" fmla="*/ 1463584 h 1463584"/>
              <a:gd name="connsiteX1" fmla="*/ 640080 w 3627119"/>
              <a:gd name="connsiteY1" fmla="*/ 823504 h 1463584"/>
              <a:gd name="connsiteX2" fmla="*/ 1280160 w 3627119"/>
              <a:gd name="connsiteY2" fmla="*/ 376464 h 1463584"/>
              <a:gd name="connsiteX3" fmla="*/ 2001520 w 3627119"/>
              <a:gd name="connsiteY3" fmla="*/ 213904 h 1463584"/>
              <a:gd name="connsiteX4" fmla="*/ 3107425 w 3627119"/>
              <a:gd name="connsiteY4" fmla="*/ 15074 h 1463584"/>
              <a:gd name="connsiteX5" fmla="*/ 3352800 w 3627119"/>
              <a:gd name="connsiteY5" fmla="*/ 650784 h 1463584"/>
              <a:gd name="connsiteX6" fmla="*/ 3627119 w 3627119"/>
              <a:gd name="connsiteY6" fmla="*/ 1260384 h 1463584"/>
              <a:gd name="connsiteX0" fmla="*/ 0 w 3627119"/>
              <a:gd name="connsiteY0" fmla="*/ 1622584 h 1622584"/>
              <a:gd name="connsiteX1" fmla="*/ 640080 w 3627119"/>
              <a:gd name="connsiteY1" fmla="*/ 982504 h 1622584"/>
              <a:gd name="connsiteX2" fmla="*/ 1280160 w 3627119"/>
              <a:gd name="connsiteY2" fmla="*/ 535464 h 1622584"/>
              <a:gd name="connsiteX3" fmla="*/ 2001520 w 3627119"/>
              <a:gd name="connsiteY3" fmla="*/ 372904 h 1622584"/>
              <a:gd name="connsiteX4" fmla="*/ 2171933 w 3627119"/>
              <a:gd name="connsiteY4" fmla="*/ 8528 h 1622584"/>
              <a:gd name="connsiteX5" fmla="*/ 3107425 w 3627119"/>
              <a:gd name="connsiteY5" fmla="*/ 174074 h 1622584"/>
              <a:gd name="connsiteX6" fmla="*/ 3352800 w 3627119"/>
              <a:gd name="connsiteY6" fmla="*/ 809784 h 1622584"/>
              <a:gd name="connsiteX7" fmla="*/ 3627119 w 3627119"/>
              <a:gd name="connsiteY7" fmla="*/ 1419384 h 1622584"/>
              <a:gd name="connsiteX0" fmla="*/ 0 w 3627119"/>
              <a:gd name="connsiteY0" fmla="*/ 1622584 h 1622584"/>
              <a:gd name="connsiteX1" fmla="*/ 640080 w 3627119"/>
              <a:gd name="connsiteY1" fmla="*/ 982504 h 1622584"/>
              <a:gd name="connsiteX2" fmla="*/ 1280160 w 3627119"/>
              <a:gd name="connsiteY2" fmla="*/ 535464 h 1622584"/>
              <a:gd name="connsiteX3" fmla="*/ 1532052 w 3627119"/>
              <a:gd name="connsiteY3" fmla="*/ 62315 h 1622584"/>
              <a:gd name="connsiteX4" fmla="*/ 2171933 w 3627119"/>
              <a:gd name="connsiteY4" fmla="*/ 8528 h 1622584"/>
              <a:gd name="connsiteX5" fmla="*/ 3107425 w 3627119"/>
              <a:gd name="connsiteY5" fmla="*/ 174074 h 1622584"/>
              <a:gd name="connsiteX6" fmla="*/ 3352800 w 3627119"/>
              <a:gd name="connsiteY6" fmla="*/ 809784 h 1622584"/>
              <a:gd name="connsiteX7" fmla="*/ 3627119 w 3627119"/>
              <a:gd name="connsiteY7" fmla="*/ 1419384 h 1622584"/>
              <a:gd name="connsiteX0" fmla="*/ 0 w 3627119"/>
              <a:gd name="connsiteY0" fmla="*/ 1622422 h 1622422"/>
              <a:gd name="connsiteX1" fmla="*/ 640080 w 3627119"/>
              <a:gd name="connsiteY1" fmla="*/ 982342 h 1622422"/>
              <a:gd name="connsiteX2" fmla="*/ 1280160 w 3627119"/>
              <a:gd name="connsiteY2" fmla="*/ 535302 h 1622422"/>
              <a:gd name="connsiteX3" fmla="*/ 1532052 w 3627119"/>
              <a:gd name="connsiteY3" fmla="*/ 62153 h 1622422"/>
              <a:gd name="connsiteX4" fmla="*/ 2171933 w 3627119"/>
              <a:gd name="connsiteY4" fmla="*/ 8366 h 1622422"/>
              <a:gd name="connsiteX5" fmla="*/ 3107425 w 3627119"/>
              <a:gd name="connsiteY5" fmla="*/ 173912 h 1622422"/>
              <a:gd name="connsiteX6" fmla="*/ 3443667 w 3627119"/>
              <a:gd name="connsiteY6" fmla="*/ 796117 h 1622422"/>
              <a:gd name="connsiteX7" fmla="*/ 3627119 w 3627119"/>
              <a:gd name="connsiteY7" fmla="*/ 1419222 h 1622422"/>
              <a:gd name="connsiteX0" fmla="*/ 0 w 3627119"/>
              <a:gd name="connsiteY0" fmla="*/ 1622422 h 1622422"/>
              <a:gd name="connsiteX1" fmla="*/ 640080 w 3627119"/>
              <a:gd name="connsiteY1" fmla="*/ 982342 h 1622422"/>
              <a:gd name="connsiteX2" fmla="*/ 1280160 w 3627119"/>
              <a:gd name="connsiteY2" fmla="*/ 535302 h 1622422"/>
              <a:gd name="connsiteX3" fmla="*/ 1532052 w 3627119"/>
              <a:gd name="connsiteY3" fmla="*/ 62153 h 1622422"/>
              <a:gd name="connsiteX4" fmla="*/ 2171933 w 3627119"/>
              <a:gd name="connsiteY4" fmla="*/ 8366 h 1622422"/>
              <a:gd name="connsiteX5" fmla="*/ 3107425 w 3627119"/>
              <a:gd name="connsiteY5" fmla="*/ 173912 h 1622422"/>
              <a:gd name="connsiteX6" fmla="*/ 3443667 w 3627119"/>
              <a:gd name="connsiteY6" fmla="*/ 796117 h 1622422"/>
              <a:gd name="connsiteX7" fmla="*/ 3627119 w 3627119"/>
              <a:gd name="connsiteY7" fmla="*/ 1419222 h 1622422"/>
              <a:gd name="connsiteX0" fmla="*/ 0 w 3627119"/>
              <a:gd name="connsiteY0" fmla="*/ 1638310 h 1638310"/>
              <a:gd name="connsiteX1" fmla="*/ 640080 w 3627119"/>
              <a:gd name="connsiteY1" fmla="*/ 998230 h 1638310"/>
              <a:gd name="connsiteX2" fmla="*/ 1280160 w 3627119"/>
              <a:gd name="connsiteY2" fmla="*/ 551190 h 1638310"/>
              <a:gd name="connsiteX3" fmla="*/ 1532052 w 3627119"/>
              <a:gd name="connsiteY3" fmla="*/ 78041 h 1638310"/>
              <a:gd name="connsiteX4" fmla="*/ 2171933 w 3627119"/>
              <a:gd name="connsiteY4" fmla="*/ 24254 h 1638310"/>
              <a:gd name="connsiteX5" fmla="*/ 3107425 w 3627119"/>
              <a:gd name="connsiteY5" fmla="*/ 189800 h 1638310"/>
              <a:gd name="connsiteX6" fmla="*/ 3627119 w 3627119"/>
              <a:gd name="connsiteY6" fmla="*/ 1435110 h 1638310"/>
              <a:gd name="connsiteX0" fmla="*/ 0 w 3445390"/>
              <a:gd name="connsiteY0" fmla="*/ 1627976 h 1627976"/>
              <a:gd name="connsiteX1" fmla="*/ 640080 w 3445390"/>
              <a:gd name="connsiteY1" fmla="*/ 987896 h 1627976"/>
              <a:gd name="connsiteX2" fmla="*/ 1280160 w 3445390"/>
              <a:gd name="connsiteY2" fmla="*/ 540856 h 1627976"/>
              <a:gd name="connsiteX3" fmla="*/ 1532052 w 3445390"/>
              <a:gd name="connsiteY3" fmla="*/ 67707 h 1627976"/>
              <a:gd name="connsiteX4" fmla="*/ 2171933 w 3445390"/>
              <a:gd name="connsiteY4" fmla="*/ 13920 h 1627976"/>
              <a:gd name="connsiteX5" fmla="*/ 3107425 w 3445390"/>
              <a:gd name="connsiteY5" fmla="*/ 179466 h 1627976"/>
              <a:gd name="connsiteX6" fmla="*/ 3445390 w 3445390"/>
              <a:gd name="connsiteY6" fmla="*/ 1114187 h 1627976"/>
              <a:gd name="connsiteX0" fmla="*/ 0 w 3490821"/>
              <a:gd name="connsiteY0" fmla="*/ 1630978 h 1630978"/>
              <a:gd name="connsiteX1" fmla="*/ 640080 w 3490821"/>
              <a:gd name="connsiteY1" fmla="*/ 990898 h 1630978"/>
              <a:gd name="connsiteX2" fmla="*/ 1280160 w 3490821"/>
              <a:gd name="connsiteY2" fmla="*/ 543858 h 1630978"/>
              <a:gd name="connsiteX3" fmla="*/ 1532052 w 3490821"/>
              <a:gd name="connsiteY3" fmla="*/ 70709 h 1630978"/>
              <a:gd name="connsiteX4" fmla="*/ 2171933 w 3490821"/>
              <a:gd name="connsiteY4" fmla="*/ 16922 h 1630978"/>
              <a:gd name="connsiteX5" fmla="*/ 3107425 w 3490821"/>
              <a:gd name="connsiteY5" fmla="*/ 182468 h 1630978"/>
              <a:gd name="connsiteX6" fmla="*/ 3490821 w 3490821"/>
              <a:gd name="connsiteY6" fmla="*/ 1225218 h 1630978"/>
              <a:gd name="connsiteX0" fmla="*/ -1 w 2850740"/>
              <a:gd name="connsiteY0" fmla="*/ 990898 h 1225218"/>
              <a:gd name="connsiteX1" fmla="*/ 640079 w 2850740"/>
              <a:gd name="connsiteY1" fmla="*/ 543858 h 1225218"/>
              <a:gd name="connsiteX2" fmla="*/ 891971 w 2850740"/>
              <a:gd name="connsiteY2" fmla="*/ 70709 h 1225218"/>
              <a:gd name="connsiteX3" fmla="*/ 1531852 w 2850740"/>
              <a:gd name="connsiteY3" fmla="*/ 16922 h 1225218"/>
              <a:gd name="connsiteX4" fmla="*/ 2467344 w 2850740"/>
              <a:gd name="connsiteY4" fmla="*/ 182468 h 1225218"/>
              <a:gd name="connsiteX5" fmla="*/ 2850740 w 2850740"/>
              <a:gd name="connsiteY5" fmla="*/ 1225218 h 1225218"/>
              <a:gd name="connsiteX0" fmla="*/ 1 w 2210662"/>
              <a:gd name="connsiteY0" fmla="*/ 543858 h 1225218"/>
              <a:gd name="connsiteX1" fmla="*/ 251893 w 2210662"/>
              <a:gd name="connsiteY1" fmla="*/ 70709 h 1225218"/>
              <a:gd name="connsiteX2" fmla="*/ 891774 w 2210662"/>
              <a:gd name="connsiteY2" fmla="*/ 16922 h 1225218"/>
              <a:gd name="connsiteX3" fmla="*/ 1827266 w 2210662"/>
              <a:gd name="connsiteY3" fmla="*/ 182468 h 1225218"/>
              <a:gd name="connsiteX4" fmla="*/ 2210662 w 2210662"/>
              <a:gd name="connsiteY4" fmla="*/ 1225218 h 1225218"/>
              <a:gd name="connsiteX0" fmla="*/ 0 w 2543831"/>
              <a:gd name="connsiteY0" fmla="*/ 422325 h 1225218"/>
              <a:gd name="connsiteX1" fmla="*/ 585062 w 2543831"/>
              <a:gd name="connsiteY1" fmla="*/ 70709 h 1225218"/>
              <a:gd name="connsiteX2" fmla="*/ 1224943 w 2543831"/>
              <a:gd name="connsiteY2" fmla="*/ 16922 h 1225218"/>
              <a:gd name="connsiteX3" fmla="*/ 2160435 w 2543831"/>
              <a:gd name="connsiteY3" fmla="*/ 182468 h 1225218"/>
              <a:gd name="connsiteX4" fmla="*/ 2543831 w 2543831"/>
              <a:gd name="connsiteY4" fmla="*/ 1225218 h 1225218"/>
              <a:gd name="connsiteX0" fmla="*/ 0 w 2543831"/>
              <a:gd name="connsiteY0" fmla="*/ 445280 h 1248173"/>
              <a:gd name="connsiteX1" fmla="*/ 585062 w 2543831"/>
              <a:gd name="connsiteY1" fmla="*/ 93664 h 1248173"/>
              <a:gd name="connsiteX2" fmla="*/ 1224942 w 2543831"/>
              <a:gd name="connsiteY2" fmla="*/ 12869 h 1248173"/>
              <a:gd name="connsiteX3" fmla="*/ 2160435 w 2543831"/>
              <a:gd name="connsiteY3" fmla="*/ 205423 h 1248173"/>
              <a:gd name="connsiteX4" fmla="*/ 2543831 w 2543831"/>
              <a:gd name="connsiteY4" fmla="*/ 1248173 h 1248173"/>
              <a:gd name="connsiteX0" fmla="*/ 0 w 2543831"/>
              <a:gd name="connsiteY0" fmla="*/ 445280 h 1248173"/>
              <a:gd name="connsiteX1" fmla="*/ 585062 w 2543831"/>
              <a:gd name="connsiteY1" fmla="*/ 93664 h 1248173"/>
              <a:gd name="connsiteX2" fmla="*/ 1224942 w 2543831"/>
              <a:gd name="connsiteY2" fmla="*/ 12869 h 1248173"/>
              <a:gd name="connsiteX3" fmla="*/ 2160435 w 2543831"/>
              <a:gd name="connsiteY3" fmla="*/ 205423 h 1248173"/>
              <a:gd name="connsiteX4" fmla="*/ 2543831 w 2543831"/>
              <a:gd name="connsiteY4" fmla="*/ 1248173 h 1248173"/>
              <a:gd name="connsiteX0" fmla="*/ 0 w 2543831"/>
              <a:gd name="connsiteY0" fmla="*/ 445280 h 1248173"/>
              <a:gd name="connsiteX1" fmla="*/ 585062 w 2543831"/>
              <a:gd name="connsiteY1" fmla="*/ 93664 h 1248173"/>
              <a:gd name="connsiteX2" fmla="*/ 1224942 w 2543831"/>
              <a:gd name="connsiteY2" fmla="*/ 12869 h 1248173"/>
              <a:gd name="connsiteX3" fmla="*/ 2160435 w 2543831"/>
              <a:gd name="connsiteY3" fmla="*/ 205423 h 1248173"/>
              <a:gd name="connsiteX4" fmla="*/ 2543831 w 2543831"/>
              <a:gd name="connsiteY4" fmla="*/ 1248173 h 1248173"/>
              <a:gd name="connsiteX0" fmla="*/ 0 w 2543831"/>
              <a:gd name="connsiteY0" fmla="*/ 494596 h 1297489"/>
              <a:gd name="connsiteX1" fmla="*/ 585062 w 2543831"/>
              <a:gd name="connsiteY1" fmla="*/ 142980 h 1297489"/>
              <a:gd name="connsiteX2" fmla="*/ 1224942 w 2543831"/>
              <a:gd name="connsiteY2" fmla="*/ 8171 h 1297489"/>
              <a:gd name="connsiteX3" fmla="*/ 2160435 w 2543831"/>
              <a:gd name="connsiteY3" fmla="*/ 254739 h 1297489"/>
              <a:gd name="connsiteX4" fmla="*/ 2543831 w 2543831"/>
              <a:gd name="connsiteY4" fmla="*/ 1297489 h 1297489"/>
              <a:gd name="connsiteX0" fmla="*/ 0 w 1958769"/>
              <a:gd name="connsiteY0" fmla="*/ 142980 h 1297489"/>
              <a:gd name="connsiteX1" fmla="*/ 639880 w 1958769"/>
              <a:gd name="connsiteY1" fmla="*/ 8171 h 1297489"/>
              <a:gd name="connsiteX2" fmla="*/ 1575373 w 1958769"/>
              <a:gd name="connsiteY2" fmla="*/ 254739 h 1297489"/>
              <a:gd name="connsiteX3" fmla="*/ 1958769 w 1958769"/>
              <a:gd name="connsiteY3" fmla="*/ 1297489 h 1297489"/>
              <a:gd name="connsiteX0" fmla="*/ 0 w 2004200"/>
              <a:gd name="connsiteY0" fmla="*/ 88966 h 1297489"/>
              <a:gd name="connsiteX1" fmla="*/ 685311 w 2004200"/>
              <a:gd name="connsiteY1" fmla="*/ 8171 h 1297489"/>
              <a:gd name="connsiteX2" fmla="*/ 1620804 w 2004200"/>
              <a:gd name="connsiteY2" fmla="*/ 254739 h 1297489"/>
              <a:gd name="connsiteX3" fmla="*/ 2004200 w 2004200"/>
              <a:gd name="connsiteY3" fmla="*/ 1297489 h 1297489"/>
              <a:gd name="connsiteX0" fmla="*/ 0 w 2004200"/>
              <a:gd name="connsiteY0" fmla="*/ 114610 h 1323133"/>
              <a:gd name="connsiteX1" fmla="*/ 761032 w 2004200"/>
              <a:gd name="connsiteY1" fmla="*/ 6805 h 1323133"/>
              <a:gd name="connsiteX2" fmla="*/ 1620804 w 2004200"/>
              <a:gd name="connsiteY2" fmla="*/ 280383 h 1323133"/>
              <a:gd name="connsiteX3" fmla="*/ 2004200 w 2004200"/>
              <a:gd name="connsiteY3" fmla="*/ 1323133 h 1323133"/>
              <a:gd name="connsiteX0" fmla="*/ 0 w 2004200"/>
              <a:gd name="connsiteY0" fmla="*/ 108785 h 1317308"/>
              <a:gd name="connsiteX1" fmla="*/ 761032 w 2004200"/>
              <a:gd name="connsiteY1" fmla="*/ 980 h 1317308"/>
              <a:gd name="connsiteX2" fmla="*/ 1620804 w 2004200"/>
              <a:gd name="connsiteY2" fmla="*/ 274558 h 1317308"/>
              <a:gd name="connsiteX3" fmla="*/ 2004200 w 2004200"/>
              <a:gd name="connsiteY3" fmla="*/ 1317308 h 1317308"/>
              <a:gd name="connsiteX0" fmla="*/ 0 w 2004200"/>
              <a:gd name="connsiteY0" fmla="*/ 108785 h 1317308"/>
              <a:gd name="connsiteX1" fmla="*/ 761032 w 2004200"/>
              <a:gd name="connsiteY1" fmla="*/ 980 h 1317308"/>
              <a:gd name="connsiteX2" fmla="*/ 1620804 w 2004200"/>
              <a:gd name="connsiteY2" fmla="*/ 274558 h 1317308"/>
              <a:gd name="connsiteX3" fmla="*/ 2004200 w 2004200"/>
              <a:gd name="connsiteY3" fmla="*/ 1317308 h 1317308"/>
              <a:gd name="connsiteX0" fmla="*/ 0 w 2014518"/>
              <a:gd name="connsiteY0" fmla="*/ 74422 h 1319744"/>
              <a:gd name="connsiteX1" fmla="*/ 771350 w 2014518"/>
              <a:gd name="connsiteY1" fmla="*/ 3416 h 1319744"/>
              <a:gd name="connsiteX2" fmla="*/ 1631122 w 2014518"/>
              <a:gd name="connsiteY2" fmla="*/ 276994 h 1319744"/>
              <a:gd name="connsiteX3" fmla="*/ 2014518 w 2014518"/>
              <a:gd name="connsiteY3" fmla="*/ 1319744 h 1319744"/>
              <a:gd name="connsiteX0" fmla="*/ 0 w 2014518"/>
              <a:gd name="connsiteY0" fmla="*/ 72276 h 1317598"/>
              <a:gd name="connsiteX1" fmla="*/ 771350 w 2014518"/>
              <a:gd name="connsiteY1" fmla="*/ 1270 h 1317598"/>
              <a:gd name="connsiteX2" fmla="*/ 1631122 w 2014518"/>
              <a:gd name="connsiteY2" fmla="*/ 274848 h 1317598"/>
              <a:gd name="connsiteX3" fmla="*/ 2014518 w 2014518"/>
              <a:gd name="connsiteY3" fmla="*/ 1317598 h 1317598"/>
              <a:gd name="connsiteX0" fmla="*/ 0 w 2024836"/>
              <a:gd name="connsiteY0" fmla="*/ 72276 h 1308398"/>
              <a:gd name="connsiteX1" fmla="*/ 771350 w 2024836"/>
              <a:gd name="connsiteY1" fmla="*/ 1270 h 1308398"/>
              <a:gd name="connsiteX2" fmla="*/ 1631122 w 2024836"/>
              <a:gd name="connsiteY2" fmla="*/ 274848 h 1308398"/>
              <a:gd name="connsiteX3" fmla="*/ 2024836 w 2024836"/>
              <a:gd name="connsiteY3" fmla="*/ 1308398 h 1308398"/>
              <a:gd name="connsiteX0" fmla="*/ 0 w 2048274"/>
              <a:gd name="connsiteY0" fmla="*/ 72276 h 1380289"/>
              <a:gd name="connsiteX1" fmla="*/ 771350 w 2048274"/>
              <a:gd name="connsiteY1" fmla="*/ 1270 h 1380289"/>
              <a:gd name="connsiteX2" fmla="*/ 1631122 w 2048274"/>
              <a:gd name="connsiteY2" fmla="*/ 274848 h 1380289"/>
              <a:gd name="connsiteX3" fmla="*/ 2024836 w 2048274"/>
              <a:gd name="connsiteY3" fmla="*/ 1308398 h 1380289"/>
              <a:gd name="connsiteX4" fmla="*/ 2002365 w 2048274"/>
              <a:gd name="connsiteY4" fmla="*/ 1291546 h 1380289"/>
              <a:gd name="connsiteX0" fmla="*/ 0 w 2549572"/>
              <a:gd name="connsiteY0" fmla="*/ 72276 h 1762920"/>
              <a:gd name="connsiteX1" fmla="*/ 771350 w 2549572"/>
              <a:gd name="connsiteY1" fmla="*/ 1270 h 1762920"/>
              <a:gd name="connsiteX2" fmla="*/ 1631122 w 2549572"/>
              <a:gd name="connsiteY2" fmla="*/ 274848 h 1762920"/>
              <a:gd name="connsiteX3" fmla="*/ 2024836 w 2549572"/>
              <a:gd name="connsiteY3" fmla="*/ 1308398 h 1762920"/>
              <a:gd name="connsiteX4" fmla="*/ 2549538 w 2549572"/>
              <a:gd name="connsiteY4" fmla="*/ 1762890 h 1762920"/>
              <a:gd name="connsiteX0" fmla="*/ 0 w 2744320"/>
              <a:gd name="connsiteY0" fmla="*/ 72276 h 1870414"/>
              <a:gd name="connsiteX1" fmla="*/ 771350 w 2744320"/>
              <a:gd name="connsiteY1" fmla="*/ 1270 h 1870414"/>
              <a:gd name="connsiteX2" fmla="*/ 1631122 w 2744320"/>
              <a:gd name="connsiteY2" fmla="*/ 274848 h 1870414"/>
              <a:gd name="connsiteX3" fmla="*/ 2024836 w 2744320"/>
              <a:gd name="connsiteY3" fmla="*/ 1308398 h 1870414"/>
              <a:gd name="connsiteX4" fmla="*/ 2744296 w 2744320"/>
              <a:gd name="connsiteY4" fmla="*/ 1870390 h 1870414"/>
              <a:gd name="connsiteX0" fmla="*/ 0 w 2484659"/>
              <a:gd name="connsiteY0" fmla="*/ 72276 h 1762925"/>
              <a:gd name="connsiteX1" fmla="*/ 771350 w 2484659"/>
              <a:gd name="connsiteY1" fmla="*/ 1270 h 1762925"/>
              <a:gd name="connsiteX2" fmla="*/ 1631122 w 2484659"/>
              <a:gd name="connsiteY2" fmla="*/ 274848 h 1762925"/>
              <a:gd name="connsiteX3" fmla="*/ 2024836 w 2484659"/>
              <a:gd name="connsiteY3" fmla="*/ 1308398 h 1762925"/>
              <a:gd name="connsiteX4" fmla="*/ 2484620 w 2484659"/>
              <a:gd name="connsiteY4" fmla="*/ 1762893 h 1762925"/>
              <a:gd name="connsiteX0" fmla="*/ 0 w 2484659"/>
              <a:gd name="connsiteY0" fmla="*/ 72276 h 1762925"/>
              <a:gd name="connsiteX1" fmla="*/ 771350 w 2484659"/>
              <a:gd name="connsiteY1" fmla="*/ 1270 h 1762925"/>
              <a:gd name="connsiteX2" fmla="*/ 1631122 w 2484659"/>
              <a:gd name="connsiteY2" fmla="*/ 274848 h 1762925"/>
              <a:gd name="connsiteX3" fmla="*/ 2024836 w 2484659"/>
              <a:gd name="connsiteY3" fmla="*/ 1308398 h 1762925"/>
              <a:gd name="connsiteX4" fmla="*/ 2484620 w 2484659"/>
              <a:gd name="connsiteY4" fmla="*/ 1762893 h 1762925"/>
              <a:gd name="connsiteX0" fmla="*/ 0 w 2484656"/>
              <a:gd name="connsiteY0" fmla="*/ 72276 h 1762918"/>
              <a:gd name="connsiteX1" fmla="*/ 771350 w 2484656"/>
              <a:gd name="connsiteY1" fmla="*/ 1270 h 1762918"/>
              <a:gd name="connsiteX2" fmla="*/ 1631122 w 2484656"/>
              <a:gd name="connsiteY2" fmla="*/ 274848 h 1762918"/>
              <a:gd name="connsiteX3" fmla="*/ 1978466 w 2484656"/>
              <a:gd name="connsiteY3" fmla="*/ 1217437 h 1762918"/>
              <a:gd name="connsiteX4" fmla="*/ 2484620 w 2484656"/>
              <a:gd name="connsiteY4" fmla="*/ 1762893 h 1762918"/>
              <a:gd name="connsiteX0" fmla="*/ 0 w 2484661"/>
              <a:gd name="connsiteY0" fmla="*/ 72276 h 1762923"/>
              <a:gd name="connsiteX1" fmla="*/ 771350 w 2484661"/>
              <a:gd name="connsiteY1" fmla="*/ 1270 h 1762923"/>
              <a:gd name="connsiteX2" fmla="*/ 1631122 w 2484661"/>
              <a:gd name="connsiteY2" fmla="*/ 274848 h 1762923"/>
              <a:gd name="connsiteX3" fmla="*/ 1978466 w 2484661"/>
              <a:gd name="connsiteY3" fmla="*/ 1217437 h 1762923"/>
              <a:gd name="connsiteX4" fmla="*/ 2484620 w 2484661"/>
              <a:gd name="connsiteY4" fmla="*/ 1762893 h 1762923"/>
              <a:gd name="connsiteX0" fmla="*/ 0 w 2484669"/>
              <a:gd name="connsiteY0" fmla="*/ 72276 h 1762928"/>
              <a:gd name="connsiteX1" fmla="*/ 771350 w 2484669"/>
              <a:gd name="connsiteY1" fmla="*/ 1270 h 1762928"/>
              <a:gd name="connsiteX2" fmla="*/ 1631122 w 2484669"/>
              <a:gd name="connsiteY2" fmla="*/ 274848 h 1762928"/>
              <a:gd name="connsiteX3" fmla="*/ 1978466 w 2484669"/>
              <a:gd name="connsiteY3" fmla="*/ 1217437 h 1762928"/>
              <a:gd name="connsiteX4" fmla="*/ 2484620 w 2484669"/>
              <a:gd name="connsiteY4" fmla="*/ 1762893 h 1762928"/>
              <a:gd name="connsiteX0" fmla="*/ 0 w 2410488"/>
              <a:gd name="connsiteY0" fmla="*/ 72276 h 1779462"/>
              <a:gd name="connsiteX1" fmla="*/ 771350 w 2410488"/>
              <a:gd name="connsiteY1" fmla="*/ 1270 h 1779462"/>
              <a:gd name="connsiteX2" fmla="*/ 1631122 w 2410488"/>
              <a:gd name="connsiteY2" fmla="*/ 274848 h 1779462"/>
              <a:gd name="connsiteX3" fmla="*/ 1978466 w 2410488"/>
              <a:gd name="connsiteY3" fmla="*/ 1217437 h 1779462"/>
              <a:gd name="connsiteX4" fmla="*/ 2410426 w 2410488"/>
              <a:gd name="connsiteY4" fmla="*/ 1779430 h 1779462"/>
              <a:gd name="connsiteX0" fmla="*/ 0 w 2410480"/>
              <a:gd name="connsiteY0" fmla="*/ 72276 h 1779476"/>
              <a:gd name="connsiteX1" fmla="*/ 771350 w 2410480"/>
              <a:gd name="connsiteY1" fmla="*/ 1270 h 1779476"/>
              <a:gd name="connsiteX2" fmla="*/ 1631122 w 2410480"/>
              <a:gd name="connsiteY2" fmla="*/ 274848 h 1779476"/>
              <a:gd name="connsiteX3" fmla="*/ 1941368 w 2410480"/>
              <a:gd name="connsiteY3" fmla="*/ 1291859 h 1779476"/>
              <a:gd name="connsiteX4" fmla="*/ 2410426 w 2410480"/>
              <a:gd name="connsiteY4" fmla="*/ 1779430 h 1779476"/>
              <a:gd name="connsiteX0" fmla="*/ 0 w 2410485"/>
              <a:gd name="connsiteY0" fmla="*/ 72276 h 1779476"/>
              <a:gd name="connsiteX1" fmla="*/ 771350 w 2410485"/>
              <a:gd name="connsiteY1" fmla="*/ 1270 h 1779476"/>
              <a:gd name="connsiteX2" fmla="*/ 1631122 w 2410485"/>
              <a:gd name="connsiteY2" fmla="*/ 274848 h 1779476"/>
              <a:gd name="connsiteX3" fmla="*/ 1969192 w 2410485"/>
              <a:gd name="connsiteY3" fmla="*/ 1291859 h 1779476"/>
              <a:gd name="connsiteX4" fmla="*/ 2410426 w 2410485"/>
              <a:gd name="connsiteY4" fmla="*/ 1779430 h 1779476"/>
              <a:gd name="connsiteX0" fmla="*/ 0 w 2410485"/>
              <a:gd name="connsiteY0" fmla="*/ 72276 h 1779476"/>
              <a:gd name="connsiteX1" fmla="*/ 771350 w 2410485"/>
              <a:gd name="connsiteY1" fmla="*/ 1270 h 1779476"/>
              <a:gd name="connsiteX2" fmla="*/ 1631122 w 2410485"/>
              <a:gd name="connsiteY2" fmla="*/ 274848 h 1779476"/>
              <a:gd name="connsiteX3" fmla="*/ 1969192 w 2410485"/>
              <a:gd name="connsiteY3" fmla="*/ 1291859 h 1779476"/>
              <a:gd name="connsiteX4" fmla="*/ 2410426 w 2410485"/>
              <a:gd name="connsiteY4" fmla="*/ 1779430 h 1779476"/>
              <a:gd name="connsiteX0" fmla="*/ 0 w 2410485"/>
              <a:gd name="connsiteY0" fmla="*/ 37932 h 1745132"/>
              <a:gd name="connsiteX1" fmla="*/ 771349 w 2410485"/>
              <a:gd name="connsiteY1" fmla="*/ 8271 h 1745132"/>
              <a:gd name="connsiteX2" fmla="*/ 1631122 w 2410485"/>
              <a:gd name="connsiteY2" fmla="*/ 240504 h 1745132"/>
              <a:gd name="connsiteX3" fmla="*/ 1969192 w 2410485"/>
              <a:gd name="connsiteY3" fmla="*/ 1257515 h 1745132"/>
              <a:gd name="connsiteX4" fmla="*/ 2410426 w 2410485"/>
              <a:gd name="connsiteY4" fmla="*/ 1745086 h 1745132"/>
              <a:gd name="connsiteX0" fmla="*/ 0 w 2401212"/>
              <a:gd name="connsiteY0" fmla="*/ 80299 h 1737884"/>
              <a:gd name="connsiteX1" fmla="*/ 762076 w 2401212"/>
              <a:gd name="connsiteY1" fmla="*/ 1023 h 1737884"/>
              <a:gd name="connsiteX2" fmla="*/ 1621849 w 2401212"/>
              <a:gd name="connsiteY2" fmla="*/ 233256 h 1737884"/>
              <a:gd name="connsiteX3" fmla="*/ 1959919 w 2401212"/>
              <a:gd name="connsiteY3" fmla="*/ 1250267 h 1737884"/>
              <a:gd name="connsiteX4" fmla="*/ 2401153 w 2401212"/>
              <a:gd name="connsiteY4" fmla="*/ 1737838 h 1737884"/>
              <a:gd name="connsiteX0" fmla="*/ 0 w 2401212"/>
              <a:gd name="connsiteY0" fmla="*/ 79984 h 1737569"/>
              <a:gd name="connsiteX1" fmla="*/ 762076 w 2401212"/>
              <a:gd name="connsiteY1" fmla="*/ 708 h 1737569"/>
              <a:gd name="connsiteX2" fmla="*/ 1621849 w 2401212"/>
              <a:gd name="connsiteY2" fmla="*/ 232941 h 1737569"/>
              <a:gd name="connsiteX3" fmla="*/ 1959919 w 2401212"/>
              <a:gd name="connsiteY3" fmla="*/ 1249952 h 1737569"/>
              <a:gd name="connsiteX4" fmla="*/ 2401153 w 2401212"/>
              <a:gd name="connsiteY4" fmla="*/ 1737523 h 1737569"/>
              <a:gd name="connsiteX0" fmla="*/ 0 w 2622335"/>
              <a:gd name="connsiteY0" fmla="*/ 76884 h 1745423"/>
              <a:gd name="connsiteX1" fmla="*/ 983199 w 2622335"/>
              <a:gd name="connsiteY1" fmla="*/ 8562 h 1745423"/>
              <a:gd name="connsiteX2" fmla="*/ 1842972 w 2622335"/>
              <a:gd name="connsiteY2" fmla="*/ 240795 h 1745423"/>
              <a:gd name="connsiteX3" fmla="*/ 2181042 w 2622335"/>
              <a:gd name="connsiteY3" fmla="*/ 1257806 h 1745423"/>
              <a:gd name="connsiteX4" fmla="*/ 2622276 w 2622335"/>
              <a:gd name="connsiteY4" fmla="*/ 1745377 h 1745423"/>
              <a:gd name="connsiteX0" fmla="*/ 0 w 2622335"/>
              <a:gd name="connsiteY0" fmla="*/ 74237 h 1742776"/>
              <a:gd name="connsiteX1" fmla="*/ 983199 w 2622335"/>
              <a:gd name="connsiteY1" fmla="*/ 5915 h 1742776"/>
              <a:gd name="connsiteX2" fmla="*/ 1842972 w 2622335"/>
              <a:gd name="connsiteY2" fmla="*/ 238148 h 1742776"/>
              <a:gd name="connsiteX3" fmla="*/ 2181042 w 2622335"/>
              <a:gd name="connsiteY3" fmla="*/ 1255159 h 1742776"/>
              <a:gd name="connsiteX4" fmla="*/ 2622276 w 2622335"/>
              <a:gd name="connsiteY4" fmla="*/ 1742730 h 1742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2335" h="1742776">
                <a:moveTo>
                  <a:pt x="0" y="74237"/>
                </a:moveTo>
                <a:cubicBezTo>
                  <a:pt x="247395" y="53625"/>
                  <a:pt x="676037" y="-21404"/>
                  <a:pt x="983199" y="5915"/>
                </a:cubicBezTo>
                <a:cubicBezTo>
                  <a:pt x="1290361" y="33234"/>
                  <a:pt x="1643332" y="29941"/>
                  <a:pt x="1842972" y="238148"/>
                </a:cubicBezTo>
                <a:cubicBezTo>
                  <a:pt x="2042613" y="446355"/>
                  <a:pt x="2007878" y="961672"/>
                  <a:pt x="2181042" y="1255159"/>
                </a:cubicBezTo>
                <a:cubicBezTo>
                  <a:pt x="2354206" y="1548646"/>
                  <a:pt x="2626957" y="1746241"/>
                  <a:pt x="2622276" y="1742730"/>
                </a:cubicBezTo>
              </a:path>
            </a:pathLst>
          </a:custGeom>
          <a:ln w="381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Extract 32"/>
          <p:cNvSpPr>
            <a:spLocks noChangeAspect="1"/>
          </p:cNvSpPr>
          <p:nvPr/>
        </p:nvSpPr>
        <p:spPr>
          <a:xfrm rot="5400000">
            <a:off x="1593891" y="2212370"/>
            <a:ext cx="352307" cy="234054"/>
          </a:xfrm>
          <a:prstGeom prst="flowChartExtra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Extract 41"/>
          <p:cNvSpPr>
            <a:spLocks noChangeAspect="1"/>
          </p:cNvSpPr>
          <p:nvPr/>
        </p:nvSpPr>
        <p:spPr>
          <a:xfrm rot="7531297">
            <a:off x="2581638" y="2400075"/>
            <a:ext cx="352307" cy="234054"/>
          </a:xfrm>
          <a:prstGeom prst="flowChartExtra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Extract 42"/>
          <p:cNvSpPr>
            <a:spLocks noChangeAspect="1"/>
          </p:cNvSpPr>
          <p:nvPr/>
        </p:nvSpPr>
        <p:spPr>
          <a:xfrm rot="10169597">
            <a:off x="2903514" y="3280294"/>
            <a:ext cx="352307" cy="234054"/>
          </a:xfrm>
          <a:prstGeom prst="flowChartExtra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Extract 43"/>
          <p:cNvSpPr>
            <a:spLocks noChangeAspect="1"/>
          </p:cNvSpPr>
          <p:nvPr/>
        </p:nvSpPr>
        <p:spPr>
          <a:xfrm rot="7695321">
            <a:off x="3390688" y="4096679"/>
            <a:ext cx="352307" cy="234054"/>
          </a:xfrm>
          <a:prstGeom prst="flowChartExtra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6106" y="3657600"/>
            <a:ext cx="1177894" cy="1097280"/>
          </a:xfrm>
          <a:prstGeom prst="rect">
            <a:avLst/>
          </a:prstGeom>
        </p:spPr>
      </p:pic>
      <p:sp>
        <p:nvSpPr>
          <p:cNvPr id="25" name="Freeform 24"/>
          <p:cNvSpPr>
            <a:spLocks noChangeAspect="1"/>
          </p:cNvSpPr>
          <p:nvPr/>
        </p:nvSpPr>
        <p:spPr>
          <a:xfrm>
            <a:off x="924726" y="1842461"/>
            <a:ext cx="6495761" cy="2363004"/>
          </a:xfrm>
          <a:custGeom>
            <a:avLst/>
            <a:gdLst>
              <a:gd name="connsiteX0" fmla="*/ 0 w 6705600"/>
              <a:gd name="connsiteY0" fmla="*/ 249372 h 1461590"/>
              <a:gd name="connsiteX1" fmla="*/ 843280 w 6705600"/>
              <a:gd name="connsiteY1" fmla="*/ 533852 h 1461590"/>
              <a:gd name="connsiteX2" fmla="*/ 1960880 w 6705600"/>
              <a:gd name="connsiteY2" fmla="*/ 330652 h 1461590"/>
              <a:gd name="connsiteX3" fmla="*/ 2621280 w 6705600"/>
              <a:gd name="connsiteY3" fmla="*/ 107132 h 1461590"/>
              <a:gd name="connsiteX4" fmla="*/ 2936240 w 6705600"/>
              <a:gd name="connsiteY4" fmla="*/ 208732 h 1461590"/>
              <a:gd name="connsiteX5" fmla="*/ 2956560 w 6705600"/>
              <a:gd name="connsiteY5" fmla="*/ 757372 h 1461590"/>
              <a:gd name="connsiteX6" fmla="*/ 2590800 w 6705600"/>
              <a:gd name="connsiteY6" fmla="*/ 1265372 h 1461590"/>
              <a:gd name="connsiteX7" fmla="*/ 2468880 w 6705600"/>
              <a:gd name="connsiteY7" fmla="*/ 1438092 h 1461590"/>
              <a:gd name="connsiteX8" fmla="*/ 2804160 w 6705600"/>
              <a:gd name="connsiteY8" fmla="*/ 1417772 h 1461590"/>
              <a:gd name="connsiteX9" fmla="*/ 3241040 w 6705600"/>
              <a:gd name="connsiteY9" fmla="*/ 1052012 h 1461590"/>
              <a:gd name="connsiteX10" fmla="*/ 3484880 w 6705600"/>
              <a:gd name="connsiteY10" fmla="*/ 777692 h 1461590"/>
              <a:gd name="connsiteX11" fmla="*/ 3972560 w 6705600"/>
              <a:gd name="connsiteY11" fmla="*/ 157932 h 1461590"/>
              <a:gd name="connsiteX12" fmla="*/ 4368800 w 6705600"/>
              <a:gd name="connsiteY12" fmla="*/ 5532 h 1461590"/>
              <a:gd name="connsiteX13" fmla="*/ 5151120 w 6705600"/>
              <a:gd name="connsiteY13" fmla="*/ 46172 h 1461590"/>
              <a:gd name="connsiteX14" fmla="*/ 5598160 w 6705600"/>
              <a:gd name="connsiteY14" fmla="*/ 168092 h 1461590"/>
              <a:gd name="connsiteX15" fmla="*/ 6228080 w 6705600"/>
              <a:gd name="connsiteY15" fmla="*/ 411932 h 1461590"/>
              <a:gd name="connsiteX16" fmla="*/ 6705600 w 6705600"/>
              <a:gd name="connsiteY16" fmla="*/ 574492 h 1461590"/>
              <a:gd name="connsiteX0" fmla="*/ 0 w 6705600"/>
              <a:gd name="connsiteY0" fmla="*/ 249372 h 1461590"/>
              <a:gd name="connsiteX1" fmla="*/ 843280 w 6705600"/>
              <a:gd name="connsiteY1" fmla="*/ 533852 h 1461590"/>
              <a:gd name="connsiteX2" fmla="*/ 1960880 w 6705600"/>
              <a:gd name="connsiteY2" fmla="*/ 330652 h 1461590"/>
              <a:gd name="connsiteX3" fmla="*/ 2621280 w 6705600"/>
              <a:gd name="connsiteY3" fmla="*/ 107132 h 1461590"/>
              <a:gd name="connsiteX4" fmla="*/ 2936240 w 6705600"/>
              <a:gd name="connsiteY4" fmla="*/ 208732 h 1461590"/>
              <a:gd name="connsiteX5" fmla="*/ 2885440 w 6705600"/>
              <a:gd name="connsiteY5" fmla="*/ 709633 h 1461590"/>
              <a:gd name="connsiteX6" fmla="*/ 2590800 w 6705600"/>
              <a:gd name="connsiteY6" fmla="*/ 1265372 h 1461590"/>
              <a:gd name="connsiteX7" fmla="*/ 2468880 w 6705600"/>
              <a:gd name="connsiteY7" fmla="*/ 1438092 h 1461590"/>
              <a:gd name="connsiteX8" fmla="*/ 2804160 w 6705600"/>
              <a:gd name="connsiteY8" fmla="*/ 1417772 h 1461590"/>
              <a:gd name="connsiteX9" fmla="*/ 3241040 w 6705600"/>
              <a:gd name="connsiteY9" fmla="*/ 1052012 h 1461590"/>
              <a:gd name="connsiteX10" fmla="*/ 3484880 w 6705600"/>
              <a:gd name="connsiteY10" fmla="*/ 777692 h 1461590"/>
              <a:gd name="connsiteX11" fmla="*/ 3972560 w 6705600"/>
              <a:gd name="connsiteY11" fmla="*/ 157932 h 1461590"/>
              <a:gd name="connsiteX12" fmla="*/ 4368800 w 6705600"/>
              <a:gd name="connsiteY12" fmla="*/ 5532 h 1461590"/>
              <a:gd name="connsiteX13" fmla="*/ 5151120 w 6705600"/>
              <a:gd name="connsiteY13" fmla="*/ 46172 h 1461590"/>
              <a:gd name="connsiteX14" fmla="*/ 5598160 w 6705600"/>
              <a:gd name="connsiteY14" fmla="*/ 168092 h 1461590"/>
              <a:gd name="connsiteX15" fmla="*/ 6228080 w 6705600"/>
              <a:gd name="connsiteY15" fmla="*/ 411932 h 1461590"/>
              <a:gd name="connsiteX16" fmla="*/ 6705600 w 6705600"/>
              <a:gd name="connsiteY16" fmla="*/ 574492 h 1461590"/>
              <a:gd name="connsiteX0" fmla="*/ 0 w 6705600"/>
              <a:gd name="connsiteY0" fmla="*/ 249372 h 1461590"/>
              <a:gd name="connsiteX1" fmla="*/ 843280 w 6705600"/>
              <a:gd name="connsiteY1" fmla="*/ 533852 h 1461590"/>
              <a:gd name="connsiteX2" fmla="*/ 1960880 w 6705600"/>
              <a:gd name="connsiteY2" fmla="*/ 330652 h 1461590"/>
              <a:gd name="connsiteX3" fmla="*/ 2621280 w 6705600"/>
              <a:gd name="connsiteY3" fmla="*/ 107132 h 1461590"/>
              <a:gd name="connsiteX4" fmla="*/ 2936240 w 6705600"/>
              <a:gd name="connsiteY4" fmla="*/ 208732 h 1461590"/>
              <a:gd name="connsiteX5" fmla="*/ 2783840 w 6705600"/>
              <a:gd name="connsiteY5" fmla="*/ 265976 h 1461590"/>
              <a:gd name="connsiteX6" fmla="*/ 2885440 w 6705600"/>
              <a:gd name="connsiteY6" fmla="*/ 709633 h 1461590"/>
              <a:gd name="connsiteX7" fmla="*/ 2590800 w 6705600"/>
              <a:gd name="connsiteY7" fmla="*/ 1265372 h 1461590"/>
              <a:gd name="connsiteX8" fmla="*/ 2468880 w 6705600"/>
              <a:gd name="connsiteY8" fmla="*/ 1438092 h 1461590"/>
              <a:gd name="connsiteX9" fmla="*/ 2804160 w 6705600"/>
              <a:gd name="connsiteY9" fmla="*/ 1417772 h 1461590"/>
              <a:gd name="connsiteX10" fmla="*/ 3241040 w 6705600"/>
              <a:gd name="connsiteY10" fmla="*/ 1052012 h 1461590"/>
              <a:gd name="connsiteX11" fmla="*/ 3484880 w 6705600"/>
              <a:gd name="connsiteY11" fmla="*/ 777692 h 1461590"/>
              <a:gd name="connsiteX12" fmla="*/ 3972560 w 6705600"/>
              <a:gd name="connsiteY12" fmla="*/ 157932 h 1461590"/>
              <a:gd name="connsiteX13" fmla="*/ 4368800 w 6705600"/>
              <a:gd name="connsiteY13" fmla="*/ 5532 h 1461590"/>
              <a:gd name="connsiteX14" fmla="*/ 5151120 w 6705600"/>
              <a:gd name="connsiteY14" fmla="*/ 46172 h 1461590"/>
              <a:gd name="connsiteX15" fmla="*/ 5598160 w 6705600"/>
              <a:gd name="connsiteY15" fmla="*/ 168092 h 1461590"/>
              <a:gd name="connsiteX16" fmla="*/ 6228080 w 6705600"/>
              <a:gd name="connsiteY16" fmla="*/ 411932 h 1461590"/>
              <a:gd name="connsiteX17" fmla="*/ 6705600 w 6705600"/>
              <a:gd name="connsiteY17" fmla="*/ 574492 h 1461590"/>
              <a:gd name="connsiteX0" fmla="*/ 0 w 6705600"/>
              <a:gd name="connsiteY0" fmla="*/ 249372 h 1461590"/>
              <a:gd name="connsiteX1" fmla="*/ 843280 w 6705600"/>
              <a:gd name="connsiteY1" fmla="*/ 533852 h 1461590"/>
              <a:gd name="connsiteX2" fmla="*/ 1960880 w 6705600"/>
              <a:gd name="connsiteY2" fmla="*/ 330652 h 1461590"/>
              <a:gd name="connsiteX3" fmla="*/ 2621280 w 6705600"/>
              <a:gd name="connsiteY3" fmla="*/ 107132 h 1461590"/>
              <a:gd name="connsiteX4" fmla="*/ 2783840 w 6705600"/>
              <a:gd name="connsiteY4" fmla="*/ 265976 h 1461590"/>
              <a:gd name="connsiteX5" fmla="*/ 2885440 w 6705600"/>
              <a:gd name="connsiteY5" fmla="*/ 709633 h 1461590"/>
              <a:gd name="connsiteX6" fmla="*/ 2590800 w 6705600"/>
              <a:gd name="connsiteY6" fmla="*/ 1265372 h 1461590"/>
              <a:gd name="connsiteX7" fmla="*/ 2468880 w 6705600"/>
              <a:gd name="connsiteY7" fmla="*/ 1438092 h 1461590"/>
              <a:gd name="connsiteX8" fmla="*/ 2804160 w 6705600"/>
              <a:gd name="connsiteY8" fmla="*/ 1417772 h 1461590"/>
              <a:gd name="connsiteX9" fmla="*/ 3241040 w 6705600"/>
              <a:gd name="connsiteY9" fmla="*/ 1052012 h 1461590"/>
              <a:gd name="connsiteX10" fmla="*/ 3484880 w 6705600"/>
              <a:gd name="connsiteY10" fmla="*/ 777692 h 1461590"/>
              <a:gd name="connsiteX11" fmla="*/ 3972560 w 6705600"/>
              <a:gd name="connsiteY11" fmla="*/ 157932 h 1461590"/>
              <a:gd name="connsiteX12" fmla="*/ 4368800 w 6705600"/>
              <a:gd name="connsiteY12" fmla="*/ 5532 h 1461590"/>
              <a:gd name="connsiteX13" fmla="*/ 5151120 w 6705600"/>
              <a:gd name="connsiteY13" fmla="*/ 46172 h 1461590"/>
              <a:gd name="connsiteX14" fmla="*/ 5598160 w 6705600"/>
              <a:gd name="connsiteY14" fmla="*/ 168092 h 1461590"/>
              <a:gd name="connsiteX15" fmla="*/ 6228080 w 6705600"/>
              <a:gd name="connsiteY15" fmla="*/ 411932 h 1461590"/>
              <a:gd name="connsiteX16" fmla="*/ 6705600 w 6705600"/>
              <a:gd name="connsiteY16" fmla="*/ 574492 h 1461590"/>
              <a:gd name="connsiteX0" fmla="*/ 0 w 6705600"/>
              <a:gd name="connsiteY0" fmla="*/ 249372 h 1461590"/>
              <a:gd name="connsiteX1" fmla="*/ 843280 w 6705600"/>
              <a:gd name="connsiteY1" fmla="*/ 533852 h 1461590"/>
              <a:gd name="connsiteX2" fmla="*/ 1960880 w 6705600"/>
              <a:gd name="connsiteY2" fmla="*/ 330652 h 1461590"/>
              <a:gd name="connsiteX3" fmla="*/ 2387600 w 6705600"/>
              <a:gd name="connsiteY3" fmla="*/ 216250 h 1461590"/>
              <a:gd name="connsiteX4" fmla="*/ 2783840 w 6705600"/>
              <a:gd name="connsiteY4" fmla="*/ 265976 h 1461590"/>
              <a:gd name="connsiteX5" fmla="*/ 2885440 w 6705600"/>
              <a:gd name="connsiteY5" fmla="*/ 709633 h 1461590"/>
              <a:gd name="connsiteX6" fmla="*/ 2590800 w 6705600"/>
              <a:gd name="connsiteY6" fmla="*/ 1265372 h 1461590"/>
              <a:gd name="connsiteX7" fmla="*/ 2468880 w 6705600"/>
              <a:gd name="connsiteY7" fmla="*/ 1438092 h 1461590"/>
              <a:gd name="connsiteX8" fmla="*/ 2804160 w 6705600"/>
              <a:gd name="connsiteY8" fmla="*/ 1417772 h 1461590"/>
              <a:gd name="connsiteX9" fmla="*/ 3241040 w 6705600"/>
              <a:gd name="connsiteY9" fmla="*/ 1052012 h 1461590"/>
              <a:gd name="connsiteX10" fmla="*/ 3484880 w 6705600"/>
              <a:gd name="connsiteY10" fmla="*/ 777692 h 1461590"/>
              <a:gd name="connsiteX11" fmla="*/ 3972560 w 6705600"/>
              <a:gd name="connsiteY11" fmla="*/ 157932 h 1461590"/>
              <a:gd name="connsiteX12" fmla="*/ 4368800 w 6705600"/>
              <a:gd name="connsiteY12" fmla="*/ 5532 h 1461590"/>
              <a:gd name="connsiteX13" fmla="*/ 5151120 w 6705600"/>
              <a:gd name="connsiteY13" fmla="*/ 46172 h 1461590"/>
              <a:gd name="connsiteX14" fmla="*/ 5598160 w 6705600"/>
              <a:gd name="connsiteY14" fmla="*/ 168092 h 1461590"/>
              <a:gd name="connsiteX15" fmla="*/ 6228080 w 6705600"/>
              <a:gd name="connsiteY15" fmla="*/ 411932 h 1461590"/>
              <a:gd name="connsiteX16" fmla="*/ 6705600 w 6705600"/>
              <a:gd name="connsiteY16" fmla="*/ 574492 h 1461590"/>
              <a:gd name="connsiteX0" fmla="*/ 0 w 6705600"/>
              <a:gd name="connsiteY0" fmla="*/ 249372 h 1461590"/>
              <a:gd name="connsiteX1" fmla="*/ 843280 w 6705600"/>
              <a:gd name="connsiteY1" fmla="*/ 533852 h 1461590"/>
              <a:gd name="connsiteX2" fmla="*/ 1960880 w 6705600"/>
              <a:gd name="connsiteY2" fmla="*/ 330652 h 1461590"/>
              <a:gd name="connsiteX3" fmla="*/ 2387600 w 6705600"/>
              <a:gd name="connsiteY3" fmla="*/ 216250 h 1461590"/>
              <a:gd name="connsiteX4" fmla="*/ 2854960 w 6705600"/>
              <a:gd name="connsiteY4" fmla="*/ 320535 h 1461590"/>
              <a:gd name="connsiteX5" fmla="*/ 2885440 w 6705600"/>
              <a:gd name="connsiteY5" fmla="*/ 709633 h 1461590"/>
              <a:gd name="connsiteX6" fmla="*/ 2590800 w 6705600"/>
              <a:gd name="connsiteY6" fmla="*/ 1265372 h 1461590"/>
              <a:gd name="connsiteX7" fmla="*/ 2468880 w 6705600"/>
              <a:gd name="connsiteY7" fmla="*/ 1438092 h 1461590"/>
              <a:gd name="connsiteX8" fmla="*/ 2804160 w 6705600"/>
              <a:gd name="connsiteY8" fmla="*/ 1417772 h 1461590"/>
              <a:gd name="connsiteX9" fmla="*/ 3241040 w 6705600"/>
              <a:gd name="connsiteY9" fmla="*/ 1052012 h 1461590"/>
              <a:gd name="connsiteX10" fmla="*/ 3484880 w 6705600"/>
              <a:gd name="connsiteY10" fmla="*/ 777692 h 1461590"/>
              <a:gd name="connsiteX11" fmla="*/ 3972560 w 6705600"/>
              <a:gd name="connsiteY11" fmla="*/ 157932 h 1461590"/>
              <a:gd name="connsiteX12" fmla="*/ 4368800 w 6705600"/>
              <a:gd name="connsiteY12" fmla="*/ 5532 h 1461590"/>
              <a:gd name="connsiteX13" fmla="*/ 5151120 w 6705600"/>
              <a:gd name="connsiteY13" fmla="*/ 46172 h 1461590"/>
              <a:gd name="connsiteX14" fmla="*/ 5598160 w 6705600"/>
              <a:gd name="connsiteY14" fmla="*/ 168092 h 1461590"/>
              <a:gd name="connsiteX15" fmla="*/ 6228080 w 6705600"/>
              <a:gd name="connsiteY15" fmla="*/ 411932 h 1461590"/>
              <a:gd name="connsiteX16" fmla="*/ 6705600 w 6705600"/>
              <a:gd name="connsiteY16" fmla="*/ 574492 h 1461590"/>
              <a:gd name="connsiteX0" fmla="*/ 0 w 6705600"/>
              <a:gd name="connsiteY0" fmla="*/ 249372 h 1461590"/>
              <a:gd name="connsiteX1" fmla="*/ 843280 w 6705600"/>
              <a:gd name="connsiteY1" fmla="*/ 533852 h 1461590"/>
              <a:gd name="connsiteX2" fmla="*/ 2387600 w 6705600"/>
              <a:gd name="connsiteY2" fmla="*/ 216250 h 1461590"/>
              <a:gd name="connsiteX3" fmla="*/ 2854960 w 6705600"/>
              <a:gd name="connsiteY3" fmla="*/ 320535 h 1461590"/>
              <a:gd name="connsiteX4" fmla="*/ 2885440 w 6705600"/>
              <a:gd name="connsiteY4" fmla="*/ 709633 h 1461590"/>
              <a:gd name="connsiteX5" fmla="*/ 2590800 w 6705600"/>
              <a:gd name="connsiteY5" fmla="*/ 1265372 h 1461590"/>
              <a:gd name="connsiteX6" fmla="*/ 2468880 w 6705600"/>
              <a:gd name="connsiteY6" fmla="*/ 1438092 h 1461590"/>
              <a:gd name="connsiteX7" fmla="*/ 2804160 w 6705600"/>
              <a:gd name="connsiteY7" fmla="*/ 1417772 h 1461590"/>
              <a:gd name="connsiteX8" fmla="*/ 3241040 w 6705600"/>
              <a:gd name="connsiteY8" fmla="*/ 1052012 h 1461590"/>
              <a:gd name="connsiteX9" fmla="*/ 3484880 w 6705600"/>
              <a:gd name="connsiteY9" fmla="*/ 777692 h 1461590"/>
              <a:gd name="connsiteX10" fmla="*/ 3972560 w 6705600"/>
              <a:gd name="connsiteY10" fmla="*/ 157932 h 1461590"/>
              <a:gd name="connsiteX11" fmla="*/ 4368800 w 6705600"/>
              <a:gd name="connsiteY11" fmla="*/ 5532 h 1461590"/>
              <a:gd name="connsiteX12" fmla="*/ 5151120 w 6705600"/>
              <a:gd name="connsiteY12" fmla="*/ 46172 h 1461590"/>
              <a:gd name="connsiteX13" fmla="*/ 5598160 w 6705600"/>
              <a:gd name="connsiteY13" fmla="*/ 168092 h 1461590"/>
              <a:gd name="connsiteX14" fmla="*/ 6228080 w 6705600"/>
              <a:gd name="connsiteY14" fmla="*/ 411932 h 1461590"/>
              <a:gd name="connsiteX15" fmla="*/ 6705600 w 6705600"/>
              <a:gd name="connsiteY15" fmla="*/ 574492 h 1461590"/>
              <a:gd name="connsiteX0" fmla="*/ 0 w 7020560"/>
              <a:gd name="connsiteY0" fmla="*/ 160713 h 1461590"/>
              <a:gd name="connsiteX1" fmla="*/ 1158240 w 7020560"/>
              <a:gd name="connsiteY1" fmla="*/ 533852 h 1461590"/>
              <a:gd name="connsiteX2" fmla="*/ 2702560 w 7020560"/>
              <a:gd name="connsiteY2" fmla="*/ 216250 h 1461590"/>
              <a:gd name="connsiteX3" fmla="*/ 3169920 w 7020560"/>
              <a:gd name="connsiteY3" fmla="*/ 320535 h 1461590"/>
              <a:gd name="connsiteX4" fmla="*/ 3200400 w 7020560"/>
              <a:gd name="connsiteY4" fmla="*/ 709633 h 1461590"/>
              <a:gd name="connsiteX5" fmla="*/ 2905760 w 7020560"/>
              <a:gd name="connsiteY5" fmla="*/ 1265372 h 1461590"/>
              <a:gd name="connsiteX6" fmla="*/ 2783840 w 7020560"/>
              <a:gd name="connsiteY6" fmla="*/ 1438092 h 1461590"/>
              <a:gd name="connsiteX7" fmla="*/ 3119120 w 7020560"/>
              <a:gd name="connsiteY7" fmla="*/ 1417772 h 1461590"/>
              <a:gd name="connsiteX8" fmla="*/ 3556000 w 7020560"/>
              <a:gd name="connsiteY8" fmla="*/ 1052012 h 1461590"/>
              <a:gd name="connsiteX9" fmla="*/ 3799840 w 7020560"/>
              <a:gd name="connsiteY9" fmla="*/ 777692 h 1461590"/>
              <a:gd name="connsiteX10" fmla="*/ 4287520 w 7020560"/>
              <a:gd name="connsiteY10" fmla="*/ 157932 h 1461590"/>
              <a:gd name="connsiteX11" fmla="*/ 4683760 w 7020560"/>
              <a:gd name="connsiteY11" fmla="*/ 5532 h 1461590"/>
              <a:gd name="connsiteX12" fmla="*/ 5466080 w 7020560"/>
              <a:gd name="connsiteY12" fmla="*/ 46172 h 1461590"/>
              <a:gd name="connsiteX13" fmla="*/ 5913120 w 7020560"/>
              <a:gd name="connsiteY13" fmla="*/ 168092 h 1461590"/>
              <a:gd name="connsiteX14" fmla="*/ 6543040 w 7020560"/>
              <a:gd name="connsiteY14" fmla="*/ 411932 h 1461590"/>
              <a:gd name="connsiteX15" fmla="*/ 7020560 w 7020560"/>
              <a:gd name="connsiteY15" fmla="*/ 574492 h 1461590"/>
              <a:gd name="connsiteX0" fmla="*/ 0 w 6543040"/>
              <a:gd name="connsiteY0" fmla="*/ 160713 h 1461590"/>
              <a:gd name="connsiteX1" fmla="*/ 1158240 w 6543040"/>
              <a:gd name="connsiteY1" fmla="*/ 533852 h 1461590"/>
              <a:gd name="connsiteX2" fmla="*/ 2702560 w 6543040"/>
              <a:gd name="connsiteY2" fmla="*/ 216250 h 1461590"/>
              <a:gd name="connsiteX3" fmla="*/ 3169920 w 6543040"/>
              <a:gd name="connsiteY3" fmla="*/ 320535 h 1461590"/>
              <a:gd name="connsiteX4" fmla="*/ 3200400 w 6543040"/>
              <a:gd name="connsiteY4" fmla="*/ 709633 h 1461590"/>
              <a:gd name="connsiteX5" fmla="*/ 2905760 w 6543040"/>
              <a:gd name="connsiteY5" fmla="*/ 1265372 h 1461590"/>
              <a:gd name="connsiteX6" fmla="*/ 2783840 w 6543040"/>
              <a:gd name="connsiteY6" fmla="*/ 1438092 h 1461590"/>
              <a:gd name="connsiteX7" fmla="*/ 3119120 w 6543040"/>
              <a:gd name="connsiteY7" fmla="*/ 1417772 h 1461590"/>
              <a:gd name="connsiteX8" fmla="*/ 3556000 w 6543040"/>
              <a:gd name="connsiteY8" fmla="*/ 1052012 h 1461590"/>
              <a:gd name="connsiteX9" fmla="*/ 3799840 w 6543040"/>
              <a:gd name="connsiteY9" fmla="*/ 777692 h 1461590"/>
              <a:gd name="connsiteX10" fmla="*/ 4287520 w 6543040"/>
              <a:gd name="connsiteY10" fmla="*/ 157932 h 1461590"/>
              <a:gd name="connsiteX11" fmla="*/ 4683760 w 6543040"/>
              <a:gd name="connsiteY11" fmla="*/ 5532 h 1461590"/>
              <a:gd name="connsiteX12" fmla="*/ 5466080 w 6543040"/>
              <a:gd name="connsiteY12" fmla="*/ 46172 h 1461590"/>
              <a:gd name="connsiteX13" fmla="*/ 5913120 w 6543040"/>
              <a:gd name="connsiteY13" fmla="*/ 168092 h 1461590"/>
              <a:gd name="connsiteX14" fmla="*/ 6543040 w 6543040"/>
              <a:gd name="connsiteY14" fmla="*/ 411932 h 1461590"/>
              <a:gd name="connsiteX0" fmla="*/ 0 w 6543040"/>
              <a:gd name="connsiteY0" fmla="*/ 160713 h 1520335"/>
              <a:gd name="connsiteX1" fmla="*/ 1158240 w 6543040"/>
              <a:gd name="connsiteY1" fmla="*/ 533852 h 1520335"/>
              <a:gd name="connsiteX2" fmla="*/ 2702560 w 6543040"/>
              <a:gd name="connsiteY2" fmla="*/ 216250 h 1520335"/>
              <a:gd name="connsiteX3" fmla="*/ 3169920 w 6543040"/>
              <a:gd name="connsiteY3" fmla="*/ 320535 h 1520335"/>
              <a:gd name="connsiteX4" fmla="*/ 3200400 w 6543040"/>
              <a:gd name="connsiteY4" fmla="*/ 709633 h 1520335"/>
              <a:gd name="connsiteX5" fmla="*/ 2905760 w 6543040"/>
              <a:gd name="connsiteY5" fmla="*/ 1265372 h 1520335"/>
              <a:gd name="connsiteX6" fmla="*/ 2692400 w 6543040"/>
              <a:gd name="connsiteY6" fmla="*/ 1513111 h 1520335"/>
              <a:gd name="connsiteX7" fmla="*/ 3119120 w 6543040"/>
              <a:gd name="connsiteY7" fmla="*/ 1417772 h 1520335"/>
              <a:gd name="connsiteX8" fmla="*/ 3556000 w 6543040"/>
              <a:gd name="connsiteY8" fmla="*/ 1052012 h 1520335"/>
              <a:gd name="connsiteX9" fmla="*/ 3799840 w 6543040"/>
              <a:gd name="connsiteY9" fmla="*/ 777692 h 1520335"/>
              <a:gd name="connsiteX10" fmla="*/ 4287520 w 6543040"/>
              <a:gd name="connsiteY10" fmla="*/ 157932 h 1520335"/>
              <a:gd name="connsiteX11" fmla="*/ 4683760 w 6543040"/>
              <a:gd name="connsiteY11" fmla="*/ 5532 h 1520335"/>
              <a:gd name="connsiteX12" fmla="*/ 5466080 w 6543040"/>
              <a:gd name="connsiteY12" fmla="*/ 46172 h 1520335"/>
              <a:gd name="connsiteX13" fmla="*/ 5913120 w 6543040"/>
              <a:gd name="connsiteY13" fmla="*/ 168092 h 1520335"/>
              <a:gd name="connsiteX14" fmla="*/ 6543040 w 6543040"/>
              <a:gd name="connsiteY14" fmla="*/ 411932 h 1520335"/>
              <a:gd name="connsiteX0" fmla="*/ 0 w 6543040"/>
              <a:gd name="connsiteY0" fmla="*/ 160713 h 1527523"/>
              <a:gd name="connsiteX1" fmla="*/ 1158240 w 6543040"/>
              <a:gd name="connsiteY1" fmla="*/ 533852 h 1527523"/>
              <a:gd name="connsiteX2" fmla="*/ 2702560 w 6543040"/>
              <a:gd name="connsiteY2" fmla="*/ 216250 h 1527523"/>
              <a:gd name="connsiteX3" fmla="*/ 3169920 w 6543040"/>
              <a:gd name="connsiteY3" fmla="*/ 320535 h 1527523"/>
              <a:gd name="connsiteX4" fmla="*/ 3200400 w 6543040"/>
              <a:gd name="connsiteY4" fmla="*/ 709633 h 1527523"/>
              <a:gd name="connsiteX5" fmla="*/ 2997200 w 6543040"/>
              <a:gd name="connsiteY5" fmla="*/ 1156253 h 1527523"/>
              <a:gd name="connsiteX6" fmla="*/ 2692400 w 6543040"/>
              <a:gd name="connsiteY6" fmla="*/ 1513111 h 1527523"/>
              <a:gd name="connsiteX7" fmla="*/ 3119120 w 6543040"/>
              <a:gd name="connsiteY7" fmla="*/ 1417772 h 1527523"/>
              <a:gd name="connsiteX8" fmla="*/ 3556000 w 6543040"/>
              <a:gd name="connsiteY8" fmla="*/ 1052012 h 1527523"/>
              <a:gd name="connsiteX9" fmla="*/ 3799840 w 6543040"/>
              <a:gd name="connsiteY9" fmla="*/ 777692 h 1527523"/>
              <a:gd name="connsiteX10" fmla="*/ 4287520 w 6543040"/>
              <a:gd name="connsiteY10" fmla="*/ 157932 h 1527523"/>
              <a:gd name="connsiteX11" fmla="*/ 4683760 w 6543040"/>
              <a:gd name="connsiteY11" fmla="*/ 5532 h 1527523"/>
              <a:gd name="connsiteX12" fmla="*/ 5466080 w 6543040"/>
              <a:gd name="connsiteY12" fmla="*/ 46172 h 1527523"/>
              <a:gd name="connsiteX13" fmla="*/ 5913120 w 6543040"/>
              <a:gd name="connsiteY13" fmla="*/ 168092 h 1527523"/>
              <a:gd name="connsiteX14" fmla="*/ 6543040 w 6543040"/>
              <a:gd name="connsiteY14" fmla="*/ 411932 h 1527523"/>
              <a:gd name="connsiteX0" fmla="*/ 0 w 6410960"/>
              <a:gd name="connsiteY0" fmla="*/ 160713 h 1527523"/>
              <a:gd name="connsiteX1" fmla="*/ 1158240 w 6410960"/>
              <a:gd name="connsiteY1" fmla="*/ 533852 h 1527523"/>
              <a:gd name="connsiteX2" fmla="*/ 2702560 w 6410960"/>
              <a:gd name="connsiteY2" fmla="*/ 216250 h 1527523"/>
              <a:gd name="connsiteX3" fmla="*/ 3169920 w 6410960"/>
              <a:gd name="connsiteY3" fmla="*/ 320535 h 1527523"/>
              <a:gd name="connsiteX4" fmla="*/ 3200400 w 6410960"/>
              <a:gd name="connsiteY4" fmla="*/ 709633 h 1527523"/>
              <a:gd name="connsiteX5" fmla="*/ 2997200 w 6410960"/>
              <a:gd name="connsiteY5" fmla="*/ 1156253 h 1527523"/>
              <a:gd name="connsiteX6" fmla="*/ 2692400 w 6410960"/>
              <a:gd name="connsiteY6" fmla="*/ 1513111 h 1527523"/>
              <a:gd name="connsiteX7" fmla="*/ 3119120 w 6410960"/>
              <a:gd name="connsiteY7" fmla="*/ 1417772 h 1527523"/>
              <a:gd name="connsiteX8" fmla="*/ 3556000 w 6410960"/>
              <a:gd name="connsiteY8" fmla="*/ 1052012 h 1527523"/>
              <a:gd name="connsiteX9" fmla="*/ 3799840 w 6410960"/>
              <a:gd name="connsiteY9" fmla="*/ 777692 h 1527523"/>
              <a:gd name="connsiteX10" fmla="*/ 4287520 w 6410960"/>
              <a:gd name="connsiteY10" fmla="*/ 157932 h 1527523"/>
              <a:gd name="connsiteX11" fmla="*/ 4683760 w 6410960"/>
              <a:gd name="connsiteY11" fmla="*/ 5532 h 1527523"/>
              <a:gd name="connsiteX12" fmla="*/ 5466080 w 6410960"/>
              <a:gd name="connsiteY12" fmla="*/ 46172 h 1527523"/>
              <a:gd name="connsiteX13" fmla="*/ 5913120 w 6410960"/>
              <a:gd name="connsiteY13" fmla="*/ 168092 h 1527523"/>
              <a:gd name="connsiteX14" fmla="*/ 6410960 w 6410960"/>
              <a:gd name="connsiteY14" fmla="*/ 371013 h 1527523"/>
              <a:gd name="connsiteX0" fmla="*/ 0 w 6360160"/>
              <a:gd name="connsiteY0" fmla="*/ 160713 h 1527523"/>
              <a:gd name="connsiteX1" fmla="*/ 1158240 w 6360160"/>
              <a:gd name="connsiteY1" fmla="*/ 533852 h 1527523"/>
              <a:gd name="connsiteX2" fmla="*/ 2702560 w 6360160"/>
              <a:gd name="connsiteY2" fmla="*/ 216250 h 1527523"/>
              <a:gd name="connsiteX3" fmla="*/ 3169920 w 6360160"/>
              <a:gd name="connsiteY3" fmla="*/ 320535 h 1527523"/>
              <a:gd name="connsiteX4" fmla="*/ 3200400 w 6360160"/>
              <a:gd name="connsiteY4" fmla="*/ 709633 h 1527523"/>
              <a:gd name="connsiteX5" fmla="*/ 2997200 w 6360160"/>
              <a:gd name="connsiteY5" fmla="*/ 1156253 h 1527523"/>
              <a:gd name="connsiteX6" fmla="*/ 2692400 w 6360160"/>
              <a:gd name="connsiteY6" fmla="*/ 1513111 h 1527523"/>
              <a:gd name="connsiteX7" fmla="*/ 3119120 w 6360160"/>
              <a:gd name="connsiteY7" fmla="*/ 1417772 h 1527523"/>
              <a:gd name="connsiteX8" fmla="*/ 3556000 w 6360160"/>
              <a:gd name="connsiteY8" fmla="*/ 1052012 h 1527523"/>
              <a:gd name="connsiteX9" fmla="*/ 3799840 w 6360160"/>
              <a:gd name="connsiteY9" fmla="*/ 777692 h 1527523"/>
              <a:gd name="connsiteX10" fmla="*/ 4287520 w 6360160"/>
              <a:gd name="connsiteY10" fmla="*/ 157932 h 1527523"/>
              <a:gd name="connsiteX11" fmla="*/ 4683760 w 6360160"/>
              <a:gd name="connsiteY11" fmla="*/ 5532 h 1527523"/>
              <a:gd name="connsiteX12" fmla="*/ 5466080 w 6360160"/>
              <a:gd name="connsiteY12" fmla="*/ 46172 h 1527523"/>
              <a:gd name="connsiteX13" fmla="*/ 5913120 w 6360160"/>
              <a:gd name="connsiteY13" fmla="*/ 168092 h 1527523"/>
              <a:gd name="connsiteX14" fmla="*/ 6360160 w 6360160"/>
              <a:gd name="connsiteY14" fmla="*/ 377833 h 1527523"/>
              <a:gd name="connsiteX0" fmla="*/ 0 w 6360160"/>
              <a:gd name="connsiteY0" fmla="*/ 160713 h 1527523"/>
              <a:gd name="connsiteX1" fmla="*/ 1158240 w 6360160"/>
              <a:gd name="connsiteY1" fmla="*/ 533852 h 1527523"/>
              <a:gd name="connsiteX2" fmla="*/ 2702560 w 6360160"/>
              <a:gd name="connsiteY2" fmla="*/ 216250 h 1527523"/>
              <a:gd name="connsiteX3" fmla="*/ 3169920 w 6360160"/>
              <a:gd name="connsiteY3" fmla="*/ 320535 h 1527523"/>
              <a:gd name="connsiteX4" fmla="*/ 3200400 w 6360160"/>
              <a:gd name="connsiteY4" fmla="*/ 709633 h 1527523"/>
              <a:gd name="connsiteX5" fmla="*/ 2997200 w 6360160"/>
              <a:gd name="connsiteY5" fmla="*/ 1156253 h 1527523"/>
              <a:gd name="connsiteX6" fmla="*/ 2692400 w 6360160"/>
              <a:gd name="connsiteY6" fmla="*/ 1513111 h 1527523"/>
              <a:gd name="connsiteX7" fmla="*/ 3119120 w 6360160"/>
              <a:gd name="connsiteY7" fmla="*/ 1417772 h 1527523"/>
              <a:gd name="connsiteX8" fmla="*/ 3556000 w 6360160"/>
              <a:gd name="connsiteY8" fmla="*/ 1052012 h 1527523"/>
              <a:gd name="connsiteX9" fmla="*/ 3799840 w 6360160"/>
              <a:gd name="connsiteY9" fmla="*/ 777692 h 1527523"/>
              <a:gd name="connsiteX10" fmla="*/ 4287520 w 6360160"/>
              <a:gd name="connsiteY10" fmla="*/ 157932 h 1527523"/>
              <a:gd name="connsiteX11" fmla="*/ 4683760 w 6360160"/>
              <a:gd name="connsiteY11" fmla="*/ 5532 h 1527523"/>
              <a:gd name="connsiteX12" fmla="*/ 5466080 w 6360160"/>
              <a:gd name="connsiteY12" fmla="*/ 46172 h 1527523"/>
              <a:gd name="connsiteX13" fmla="*/ 5913120 w 6360160"/>
              <a:gd name="connsiteY13" fmla="*/ 168092 h 1527523"/>
              <a:gd name="connsiteX14" fmla="*/ 6360160 w 6360160"/>
              <a:gd name="connsiteY14" fmla="*/ 377833 h 1527523"/>
              <a:gd name="connsiteX0" fmla="*/ 0 w 6441440"/>
              <a:gd name="connsiteY0" fmla="*/ 160713 h 1527523"/>
              <a:gd name="connsiteX1" fmla="*/ 1158240 w 6441440"/>
              <a:gd name="connsiteY1" fmla="*/ 533852 h 1527523"/>
              <a:gd name="connsiteX2" fmla="*/ 2702560 w 6441440"/>
              <a:gd name="connsiteY2" fmla="*/ 216250 h 1527523"/>
              <a:gd name="connsiteX3" fmla="*/ 3169920 w 6441440"/>
              <a:gd name="connsiteY3" fmla="*/ 320535 h 1527523"/>
              <a:gd name="connsiteX4" fmla="*/ 3200400 w 6441440"/>
              <a:gd name="connsiteY4" fmla="*/ 709633 h 1527523"/>
              <a:gd name="connsiteX5" fmla="*/ 2997200 w 6441440"/>
              <a:gd name="connsiteY5" fmla="*/ 1156253 h 1527523"/>
              <a:gd name="connsiteX6" fmla="*/ 2692400 w 6441440"/>
              <a:gd name="connsiteY6" fmla="*/ 1513111 h 1527523"/>
              <a:gd name="connsiteX7" fmla="*/ 3119120 w 6441440"/>
              <a:gd name="connsiteY7" fmla="*/ 1417772 h 1527523"/>
              <a:gd name="connsiteX8" fmla="*/ 3556000 w 6441440"/>
              <a:gd name="connsiteY8" fmla="*/ 1052012 h 1527523"/>
              <a:gd name="connsiteX9" fmla="*/ 3799840 w 6441440"/>
              <a:gd name="connsiteY9" fmla="*/ 777692 h 1527523"/>
              <a:gd name="connsiteX10" fmla="*/ 4287520 w 6441440"/>
              <a:gd name="connsiteY10" fmla="*/ 157932 h 1527523"/>
              <a:gd name="connsiteX11" fmla="*/ 4683760 w 6441440"/>
              <a:gd name="connsiteY11" fmla="*/ 5532 h 1527523"/>
              <a:gd name="connsiteX12" fmla="*/ 5466080 w 6441440"/>
              <a:gd name="connsiteY12" fmla="*/ 46172 h 1527523"/>
              <a:gd name="connsiteX13" fmla="*/ 5913120 w 6441440"/>
              <a:gd name="connsiteY13" fmla="*/ 168092 h 1527523"/>
              <a:gd name="connsiteX14" fmla="*/ 6441440 w 6441440"/>
              <a:gd name="connsiteY14" fmla="*/ 432392 h 1527523"/>
              <a:gd name="connsiteX0" fmla="*/ 0 w 6441440"/>
              <a:gd name="connsiteY0" fmla="*/ 160713 h 1527523"/>
              <a:gd name="connsiteX1" fmla="*/ 1158240 w 6441440"/>
              <a:gd name="connsiteY1" fmla="*/ 533852 h 1527523"/>
              <a:gd name="connsiteX2" fmla="*/ 2702560 w 6441440"/>
              <a:gd name="connsiteY2" fmla="*/ 216250 h 1527523"/>
              <a:gd name="connsiteX3" fmla="*/ 2966720 w 6441440"/>
              <a:gd name="connsiteY3" fmla="*/ 327355 h 1527523"/>
              <a:gd name="connsiteX4" fmla="*/ 3200400 w 6441440"/>
              <a:gd name="connsiteY4" fmla="*/ 709633 h 1527523"/>
              <a:gd name="connsiteX5" fmla="*/ 2997200 w 6441440"/>
              <a:gd name="connsiteY5" fmla="*/ 1156253 h 1527523"/>
              <a:gd name="connsiteX6" fmla="*/ 2692400 w 6441440"/>
              <a:gd name="connsiteY6" fmla="*/ 1513111 h 1527523"/>
              <a:gd name="connsiteX7" fmla="*/ 3119120 w 6441440"/>
              <a:gd name="connsiteY7" fmla="*/ 1417772 h 1527523"/>
              <a:gd name="connsiteX8" fmla="*/ 3556000 w 6441440"/>
              <a:gd name="connsiteY8" fmla="*/ 1052012 h 1527523"/>
              <a:gd name="connsiteX9" fmla="*/ 3799840 w 6441440"/>
              <a:gd name="connsiteY9" fmla="*/ 777692 h 1527523"/>
              <a:gd name="connsiteX10" fmla="*/ 4287520 w 6441440"/>
              <a:gd name="connsiteY10" fmla="*/ 157932 h 1527523"/>
              <a:gd name="connsiteX11" fmla="*/ 4683760 w 6441440"/>
              <a:gd name="connsiteY11" fmla="*/ 5532 h 1527523"/>
              <a:gd name="connsiteX12" fmla="*/ 5466080 w 6441440"/>
              <a:gd name="connsiteY12" fmla="*/ 46172 h 1527523"/>
              <a:gd name="connsiteX13" fmla="*/ 5913120 w 6441440"/>
              <a:gd name="connsiteY13" fmla="*/ 168092 h 1527523"/>
              <a:gd name="connsiteX14" fmla="*/ 6441440 w 6441440"/>
              <a:gd name="connsiteY14" fmla="*/ 432392 h 1527523"/>
              <a:gd name="connsiteX0" fmla="*/ 0 w 6441440"/>
              <a:gd name="connsiteY0" fmla="*/ 160713 h 1527523"/>
              <a:gd name="connsiteX1" fmla="*/ 1158240 w 6441440"/>
              <a:gd name="connsiteY1" fmla="*/ 533852 h 1527523"/>
              <a:gd name="connsiteX2" fmla="*/ 2275840 w 6441440"/>
              <a:gd name="connsiteY2" fmla="*/ 339008 h 1527523"/>
              <a:gd name="connsiteX3" fmla="*/ 2966720 w 6441440"/>
              <a:gd name="connsiteY3" fmla="*/ 327355 h 1527523"/>
              <a:gd name="connsiteX4" fmla="*/ 3200400 w 6441440"/>
              <a:gd name="connsiteY4" fmla="*/ 709633 h 1527523"/>
              <a:gd name="connsiteX5" fmla="*/ 2997200 w 6441440"/>
              <a:gd name="connsiteY5" fmla="*/ 1156253 h 1527523"/>
              <a:gd name="connsiteX6" fmla="*/ 2692400 w 6441440"/>
              <a:gd name="connsiteY6" fmla="*/ 1513111 h 1527523"/>
              <a:gd name="connsiteX7" fmla="*/ 3119120 w 6441440"/>
              <a:gd name="connsiteY7" fmla="*/ 1417772 h 1527523"/>
              <a:gd name="connsiteX8" fmla="*/ 3556000 w 6441440"/>
              <a:gd name="connsiteY8" fmla="*/ 1052012 h 1527523"/>
              <a:gd name="connsiteX9" fmla="*/ 3799840 w 6441440"/>
              <a:gd name="connsiteY9" fmla="*/ 777692 h 1527523"/>
              <a:gd name="connsiteX10" fmla="*/ 4287520 w 6441440"/>
              <a:gd name="connsiteY10" fmla="*/ 157932 h 1527523"/>
              <a:gd name="connsiteX11" fmla="*/ 4683760 w 6441440"/>
              <a:gd name="connsiteY11" fmla="*/ 5532 h 1527523"/>
              <a:gd name="connsiteX12" fmla="*/ 5466080 w 6441440"/>
              <a:gd name="connsiteY12" fmla="*/ 46172 h 1527523"/>
              <a:gd name="connsiteX13" fmla="*/ 5913120 w 6441440"/>
              <a:gd name="connsiteY13" fmla="*/ 168092 h 1527523"/>
              <a:gd name="connsiteX14" fmla="*/ 6441440 w 6441440"/>
              <a:gd name="connsiteY14" fmla="*/ 432392 h 1527523"/>
              <a:gd name="connsiteX0" fmla="*/ 0 w 6441440"/>
              <a:gd name="connsiteY0" fmla="*/ 160713 h 1527523"/>
              <a:gd name="connsiteX1" fmla="*/ 1158240 w 6441440"/>
              <a:gd name="connsiteY1" fmla="*/ 533852 h 1527523"/>
              <a:gd name="connsiteX2" fmla="*/ 2275840 w 6441440"/>
              <a:gd name="connsiteY2" fmla="*/ 339008 h 1527523"/>
              <a:gd name="connsiteX3" fmla="*/ 3200400 w 6441440"/>
              <a:gd name="connsiteY3" fmla="*/ 709633 h 1527523"/>
              <a:gd name="connsiteX4" fmla="*/ 2997200 w 6441440"/>
              <a:gd name="connsiteY4" fmla="*/ 1156253 h 1527523"/>
              <a:gd name="connsiteX5" fmla="*/ 2692400 w 6441440"/>
              <a:gd name="connsiteY5" fmla="*/ 1513111 h 1527523"/>
              <a:gd name="connsiteX6" fmla="*/ 3119120 w 6441440"/>
              <a:gd name="connsiteY6" fmla="*/ 1417772 h 1527523"/>
              <a:gd name="connsiteX7" fmla="*/ 3556000 w 6441440"/>
              <a:gd name="connsiteY7" fmla="*/ 1052012 h 1527523"/>
              <a:gd name="connsiteX8" fmla="*/ 3799840 w 6441440"/>
              <a:gd name="connsiteY8" fmla="*/ 777692 h 1527523"/>
              <a:gd name="connsiteX9" fmla="*/ 4287520 w 6441440"/>
              <a:gd name="connsiteY9" fmla="*/ 157932 h 1527523"/>
              <a:gd name="connsiteX10" fmla="*/ 4683760 w 6441440"/>
              <a:gd name="connsiteY10" fmla="*/ 5532 h 1527523"/>
              <a:gd name="connsiteX11" fmla="*/ 5466080 w 6441440"/>
              <a:gd name="connsiteY11" fmla="*/ 46172 h 1527523"/>
              <a:gd name="connsiteX12" fmla="*/ 5913120 w 6441440"/>
              <a:gd name="connsiteY12" fmla="*/ 168092 h 1527523"/>
              <a:gd name="connsiteX13" fmla="*/ 6441440 w 6441440"/>
              <a:gd name="connsiteY13" fmla="*/ 432392 h 1527523"/>
              <a:gd name="connsiteX0" fmla="*/ 0 w 6441440"/>
              <a:gd name="connsiteY0" fmla="*/ 160713 h 1527523"/>
              <a:gd name="connsiteX1" fmla="*/ 1158240 w 6441440"/>
              <a:gd name="connsiteY1" fmla="*/ 533852 h 1527523"/>
              <a:gd name="connsiteX2" fmla="*/ 2275840 w 6441440"/>
              <a:gd name="connsiteY2" fmla="*/ 339008 h 1527523"/>
              <a:gd name="connsiteX3" fmla="*/ 2865120 w 6441440"/>
              <a:gd name="connsiteY3" fmla="*/ 361454 h 1527523"/>
              <a:gd name="connsiteX4" fmla="*/ 3200400 w 6441440"/>
              <a:gd name="connsiteY4" fmla="*/ 709633 h 1527523"/>
              <a:gd name="connsiteX5" fmla="*/ 2997200 w 6441440"/>
              <a:gd name="connsiteY5" fmla="*/ 1156253 h 1527523"/>
              <a:gd name="connsiteX6" fmla="*/ 2692400 w 6441440"/>
              <a:gd name="connsiteY6" fmla="*/ 1513111 h 1527523"/>
              <a:gd name="connsiteX7" fmla="*/ 3119120 w 6441440"/>
              <a:gd name="connsiteY7" fmla="*/ 1417772 h 1527523"/>
              <a:gd name="connsiteX8" fmla="*/ 3556000 w 6441440"/>
              <a:gd name="connsiteY8" fmla="*/ 1052012 h 1527523"/>
              <a:gd name="connsiteX9" fmla="*/ 3799840 w 6441440"/>
              <a:gd name="connsiteY9" fmla="*/ 777692 h 1527523"/>
              <a:gd name="connsiteX10" fmla="*/ 4287520 w 6441440"/>
              <a:gd name="connsiteY10" fmla="*/ 157932 h 1527523"/>
              <a:gd name="connsiteX11" fmla="*/ 4683760 w 6441440"/>
              <a:gd name="connsiteY11" fmla="*/ 5532 h 1527523"/>
              <a:gd name="connsiteX12" fmla="*/ 5466080 w 6441440"/>
              <a:gd name="connsiteY12" fmla="*/ 46172 h 1527523"/>
              <a:gd name="connsiteX13" fmla="*/ 5913120 w 6441440"/>
              <a:gd name="connsiteY13" fmla="*/ 168092 h 1527523"/>
              <a:gd name="connsiteX14" fmla="*/ 6441440 w 6441440"/>
              <a:gd name="connsiteY14" fmla="*/ 432392 h 1527523"/>
              <a:gd name="connsiteX0" fmla="*/ 0 w 6268720"/>
              <a:gd name="connsiteY0" fmla="*/ 160713 h 1527523"/>
              <a:gd name="connsiteX1" fmla="*/ 1158240 w 6268720"/>
              <a:gd name="connsiteY1" fmla="*/ 533852 h 1527523"/>
              <a:gd name="connsiteX2" fmla="*/ 2275840 w 6268720"/>
              <a:gd name="connsiteY2" fmla="*/ 339008 h 1527523"/>
              <a:gd name="connsiteX3" fmla="*/ 2865120 w 6268720"/>
              <a:gd name="connsiteY3" fmla="*/ 361454 h 1527523"/>
              <a:gd name="connsiteX4" fmla="*/ 3200400 w 6268720"/>
              <a:gd name="connsiteY4" fmla="*/ 709633 h 1527523"/>
              <a:gd name="connsiteX5" fmla="*/ 2997200 w 6268720"/>
              <a:gd name="connsiteY5" fmla="*/ 1156253 h 1527523"/>
              <a:gd name="connsiteX6" fmla="*/ 2692400 w 6268720"/>
              <a:gd name="connsiteY6" fmla="*/ 1513111 h 1527523"/>
              <a:gd name="connsiteX7" fmla="*/ 3119120 w 6268720"/>
              <a:gd name="connsiteY7" fmla="*/ 1417772 h 1527523"/>
              <a:gd name="connsiteX8" fmla="*/ 3556000 w 6268720"/>
              <a:gd name="connsiteY8" fmla="*/ 1052012 h 1527523"/>
              <a:gd name="connsiteX9" fmla="*/ 3799840 w 6268720"/>
              <a:gd name="connsiteY9" fmla="*/ 777692 h 1527523"/>
              <a:gd name="connsiteX10" fmla="*/ 4287520 w 6268720"/>
              <a:gd name="connsiteY10" fmla="*/ 157932 h 1527523"/>
              <a:gd name="connsiteX11" fmla="*/ 4683760 w 6268720"/>
              <a:gd name="connsiteY11" fmla="*/ 5532 h 1527523"/>
              <a:gd name="connsiteX12" fmla="*/ 5466080 w 6268720"/>
              <a:gd name="connsiteY12" fmla="*/ 46172 h 1527523"/>
              <a:gd name="connsiteX13" fmla="*/ 5913120 w 6268720"/>
              <a:gd name="connsiteY13" fmla="*/ 168092 h 1527523"/>
              <a:gd name="connsiteX14" fmla="*/ 6268720 w 6268720"/>
              <a:gd name="connsiteY14" fmla="*/ 350553 h 1527523"/>
              <a:gd name="connsiteX0" fmla="*/ 0 w 6451600"/>
              <a:gd name="connsiteY0" fmla="*/ 72055 h 1527523"/>
              <a:gd name="connsiteX1" fmla="*/ 1341120 w 6451600"/>
              <a:gd name="connsiteY1" fmla="*/ 533852 h 1527523"/>
              <a:gd name="connsiteX2" fmla="*/ 2458720 w 6451600"/>
              <a:gd name="connsiteY2" fmla="*/ 339008 h 1527523"/>
              <a:gd name="connsiteX3" fmla="*/ 3048000 w 6451600"/>
              <a:gd name="connsiteY3" fmla="*/ 361454 h 1527523"/>
              <a:gd name="connsiteX4" fmla="*/ 3383280 w 6451600"/>
              <a:gd name="connsiteY4" fmla="*/ 709633 h 1527523"/>
              <a:gd name="connsiteX5" fmla="*/ 3180080 w 6451600"/>
              <a:gd name="connsiteY5" fmla="*/ 1156253 h 1527523"/>
              <a:gd name="connsiteX6" fmla="*/ 2875280 w 6451600"/>
              <a:gd name="connsiteY6" fmla="*/ 1513111 h 1527523"/>
              <a:gd name="connsiteX7" fmla="*/ 3302000 w 6451600"/>
              <a:gd name="connsiteY7" fmla="*/ 1417772 h 1527523"/>
              <a:gd name="connsiteX8" fmla="*/ 3738880 w 6451600"/>
              <a:gd name="connsiteY8" fmla="*/ 1052012 h 1527523"/>
              <a:gd name="connsiteX9" fmla="*/ 3982720 w 6451600"/>
              <a:gd name="connsiteY9" fmla="*/ 777692 h 1527523"/>
              <a:gd name="connsiteX10" fmla="*/ 4470400 w 6451600"/>
              <a:gd name="connsiteY10" fmla="*/ 157932 h 1527523"/>
              <a:gd name="connsiteX11" fmla="*/ 4866640 w 6451600"/>
              <a:gd name="connsiteY11" fmla="*/ 5532 h 1527523"/>
              <a:gd name="connsiteX12" fmla="*/ 5648960 w 6451600"/>
              <a:gd name="connsiteY12" fmla="*/ 46172 h 1527523"/>
              <a:gd name="connsiteX13" fmla="*/ 6096000 w 6451600"/>
              <a:gd name="connsiteY13" fmla="*/ 168092 h 1527523"/>
              <a:gd name="connsiteX14" fmla="*/ 6451600 w 6451600"/>
              <a:gd name="connsiteY14" fmla="*/ 350553 h 1527523"/>
              <a:gd name="connsiteX0" fmla="*/ 0 w 6451600"/>
              <a:gd name="connsiteY0" fmla="*/ 72055 h 1527523"/>
              <a:gd name="connsiteX1" fmla="*/ 1341120 w 6451600"/>
              <a:gd name="connsiteY1" fmla="*/ 533852 h 1527523"/>
              <a:gd name="connsiteX2" fmla="*/ 2458720 w 6451600"/>
              <a:gd name="connsiteY2" fmla="*/ 339008 h 1527523"/>
              <a:gd name="connsiteX3" fmla="*/ 3048000 w 6451600"/>
              <a:gd name="connsiteY3" fmla="*/ 361454 h 1527523"/>
              <a:gd name="connsiteX4" fmla="*/ 3312160 w 6451600"/>
              <a:gd name="connsiteY4" fmla="*/ 689174 h 1527523"/>
              <a:gd name="connsiteX5" fmla="*/ 3180080 w 6451600"/>
              <a:gd name="connsiteY5" fmla="*/ 1156253 h 1527523"/>
              <a:gd name="connsiteX6" fmla="*/ 2875280 w 6451600"/>
              <a:gd name="connsiteY6" fmla="*/ 1513111 h 1527523"/>
              <a:gd name="connsiteX7" fmla="*/ 3302000 w 6451600"/>
              <a:gd name="connsiteY7" fmla="*/ 1417772 h 1527523"/>
              <a:gd name="connsiteX8" fmla="*/ 3738880 w 6451600"/>
              <a:gd name="connsiteY8" fmla="*/ 1052012 h 1527523"/>
              <a:gd name="connsiteX9" fmla="*/ 3982720 w 6451600"/>
              <a:gd name="connsiteY9" fmla="*/ 777692 h 1527523"/>
              <a:gd name="connsiteX10" fmla="*/ 4470400 w 6451600"/>
              <a:gd name="connsiteY10" fmla="*/ 157932 h 1527523"/>
              <a:gd name="connsiteX11" fmla="*/ 4866640 w 6451600"/>
              <a:gd name="connsiteY11" fmla="*/ 5532 h 1527523"/>
              <a:gd name="connsiteX12" fmla="*/ 5648960 w 6451600"/>
              <a:gd name="connsiteY12" fmla="*/ 46172 h 1527523"/>
              <a:gd name="connsiteX13" fmla="*/ 6096000 w 6451600"/>
              <a:gd name="connsiteY13" fmla="*/ 168092 h 1527523"/>
              <a:gd name="connsiteX14" fmla="*/ 6451600 w 6451600"/>
              <a:gd name="connsiteY14" fmla="*/ 350553 h 1527523"/>
              <a:gd name="connsiteX0" fmla="*/ 0 w 6451600"/>
              <a:gd name="connsiteY0" fmla="*/ 72055 h 1527119"/>
              <a:gd name="connsiteX1" fmla="*/ 1341120 w 6451600"/>
              <a:gd name="connsiteY1" fmla="*/ 533852 h 1527119"/>
              <a:gd name="connsiteX2" fmla="*/ 2458720 w 6451600"/>
              <a:gd name="connsiteY2" fmla="*/ 339008 h 1527119"/>
              <a:gd name="connsiteX3" fmla="*/ 3048000 w 6451600"/>
              <a:gd name="connsiteY3" fmla="*/ 361454 h 1527119"/>
              <a:gd name="connsiteX4" fmla="*/ 3312160 w 6451600"/>
              <a:gd name="connsiteY4" fmla="*/ 689174 h 1527119"/>
              <a:gd name="connsiteX5" fmla="*/ 3180080 w 6451600"/>
              <a:gd name="connsiteY5" fmla="*/ 1156253 h 1527119"/>
              <a:gd name="connsiteX6" fmla="*/ 2875280 w 6451600"/>
              <a:gd name="connsiteY6" fmla="*/ 1513111 h 1527119"/>
              <a:gd name="connsiteX7" fmla="*/ 3302000 w 6451600"/>
              <a:gd name="connsiteY7" fmla="*/ 1417772 h 1527119"/>
              <a:gd name="connsiteX8" fmla="*/ 3789680 w 6451600"/>
              <a:gd name="connsiteY8" fmla="*/ 1072472 h 1527119"/>
              <a:gd name="connsiteX9" fmla="*/ 3982720 w 6451600"/>
              <a:gd name="connsiteY9" fmla="*/ 777692 h 1527119"/>
              <a:gd name="connsiteX10" fmla="*/ 4470400 w 6451600"/>
              <a:gd name="connsiteY10" fmla="*/ 157932 h 1527119"/>
              <a:gd name="connsiteX11" fmla="*/ 4866640 w 6451600"/>
              <a:gd name="connsiteY11" fmla="*/ 5532 h 1527119"/>
              <a:gd name="connsiteX12" fmla="*/ 5648960 w 6451600"/>
              <a:gd name="connsiteY12" fmla="*/ 46172 h 1527119"/>
              <a:gd name="connsiteX13" fmla="*/ 6096000 w 6451600"/>
              <a:gd name="connsiteY13" fmla="*/ 168092 h 1527119"/>
              <a:gd name="connsiteX14" fmla="*/ 6451600 w 6451600"/>
              <a:gd name="connsiteY14" fmla="*/ 350553 h 1527119"/>
              <a:gd name="connsiteX0" fmla="*/ 0 w 6451600"/>
              <a:gd name="connsiteY0" fmla="*/ 72055 h 1527119"/>
              <a:gd name="connsiteX1" fmla="*/ 1341120 w 6451600"/>
              <a:gd name="connsiteY1" fmla="*/ 533852 h 1527119"/>
              <a:gd name="connsiteX2" fmla="*/ 2458720 w 6451600"/>
              <a:gd name="connsiteY2" fmla="*/ 339008 h 1527119"/>
              <a:gd name="connsiteX3" fmla="*/ 3048000 w 6451600"/>
              <a:gd name="connsiteY3" fmla="*/ 361454 h 1527119"/>
              <a:gd name="connsiteX4" fmla="*/ 3312160 w 6451600"/>
              <a:gd name="connsiteY4" fmla="*/ 689174 h 1527119"/>
              <a:gd name="connsiteX5" fmla="*/ 3180080 w 6451600"/>
              <a:gd name="connsiteY5" fmla="*/ 1156253 h 1527119"/>
              <a:gd name="connsiteX6" fmla="*/ 2875280 w 6451600"/>
              <a:gd name="connsiteY6" fmla="*/ 1513111 h 1527119"/>
              <a:gd name="connsiteX7" fmla="*/ 3302000 w 6451600"/>
              <a:gd name="connsiteY7" fmla="*/ 1417772 h 1527119"/>
              <a:gd name="connsiteX8" fmla="*/ 3789680 w 6451600"/>
              <a:gd name="connsiteY8" fmla="*/ 1072472 h 1527119"/>
              <a:gd name="connsiteX9" fmla="*/ 4043680 w 6451600"/>
              <a:gd name="connsiteY9" fmla="*/ 777692 h 1527119"/>
              <a:gd name="connsiteX10" fmla="*/ 4470400 w 6451600"/>
              <a:gd name="connsiteY10" fmla="*/ 157932 h 1527119"/>
              <a:gd name="connsiteX11" fmla="*/ 4866640 w 6451600"/>
              <a:gd name="connsiteY11" fmla="*/ 5532 h 1527119"/>
              <a:gd name="connsiteX12" fmla="*/ 5648960 w 6451600"/>
              <a:gd name="connsiteY12" fmla="*/ 46172 h 1527119"/>
              <a:gd name="connsiteX13" fmla="*/ 6096000 w 6451600"/>
              <a:gd name="connsiteY13" fmla="*/ 168092 h 1527119"/>
              <a:gd name="connsiteX14" fmla="*/ 6451600 w 6451600"/>
              <a:gd name="connsiteY14" fmla="*/ 350553 h 1527119"/>
              <a:gd name="connsiteX0" fmla="*/ 0 w 6451600"/>
              <a:gd name="connsiteY0" fmla="*/ 77072 h 1532136"/>
              <a:gd name="connsiteX1" fmla="*/ 1341120 w 6451600"/>
              <a:gd name="connsiteY1" fmla="*/ 538869 h 1532136"/>
              <a:gd name="connsiteX2" fmla="*/ 2458720 w 6451600"/>
              <a:gd name="connsiteY2" fmla="*/ 344025 h 1532136"/>
              <a:gd name="connsiteX3" fmla="*/ 3048000 w 6451600"/>
              <a:gd name="connsiteY3" fmla="*/ 366471 h 1532136"/>
              <a:gd name="connsiteX4" fmla="*/ 3312160 w 6451600"/>
              <a:gd name="connsiteY4" fmla="*/ 694191 h 1532136"/>
              <a:gd name="connsiteX5" fmla="*/ 3180080 w 6451600"/>
              <a:gd name="connsiteY5" fmla="*/ 1161270 h 1532136"/>
              <a:gd name="connsiteX6" fmla="*/ 2875280 w 6451600"/>
              <a:gd name="connsiteY6" fmla="*/ 1518128 h 1532136"/>
              <a:gd name="connsiteX7" fmla="*/ 3302000 w 6451600"/>
              <a:gd name="connsiteY7" fmla="*/ 1422789 h 1532136"/>
              <a:gd name="connsiteX8" fmla="*/ 3789680 w 6451600"/>
              <a:gd name="connsiteY8" fmla="*/ 1077489 h 1532136"/>
              <a:gd name="connsiteX9" fmla="*/ 4043680 w 6451600"/>
              <a:gd name="connsiteY9" fmla="*/ 782709 h 1532136"/>
              <a:gd name="connsiteX10" fmla="*/ 4470400 w 6451600"/>
              <a:gd name="connsiteY10" fmla="*/ 162949 h 1532136"/>
              <a:gd name="connsiteX11" fmla="*/ 4866640 w 6451600"/>
              <a:gd name="connsiteY11" fmla="*/ 10549 h 1532136"/>
              <a:gd name="connsiteX12" fmla="*/ 5648960 w 6451600"/>
              <a:gd name="connsiteY12" fmla="*/ 51189 h 1532136"/>
              <a:gd name="connsiteX13" fmla="*/ 6451600 w 6451600"/>
              <a:gd name="connsiteY13" fmla="*/ 355570 h 1532136"/>
              <a:gd name="connsiteX0" fmla="*/ 0 w 6451600"/>
              <a:gd name="connsiteY0" fmla="*/ 77072 h 1529412"/>
              <a:gd name="connsiteX1" fmla="*/ 1341120 w 6451600"/>
              <a:gd name="connsiteY1" fmla="*/ 538869 h 1529412"/>
              <a:gd name="connsiteX2" fmla="*/ 2458720 w 6451600"/>
              <a:gd name="connsiteY2" fmla="*/ 344025 h 1529412"/>
              <a:gd name="connsiteX3" fmla="*/ 3048000 w 6451600"/>
              <a:gd name="connsiteY3" fmla="*/ 366471 h 1529412"/>
              <a:gd name="connsiteX4" fmla="*/ 3312160 w 6451600"/>
              <a:gd name="connsiteY4" fmla="*/ 694191 h 1529412"/>
              <a:gd name="connsiteX5" fmla="*/ 2550160 w 6451600"/>
              <a:gd name="connsiteY5" fmla="*/ 1202189 h 1529412"/>
              <a:gd name="connsiteX6" fmla="*/ 2875280 w 6451600"/>
              <a:gd name="connsiteY6" fmla="*/ 1518128 h 1529412"/>
              <a:gd name="connsiteX7" fmla="*/ 3302000 w 6451600"/>
              <a:gd name="connsiteY7" fmla="*/ 1422789 h 1529412"/>
              <a:gd name="connsiteX8" fmla="*/ 3789680 w 6451600"/>
              <a:gd name="connsiteY8" fmla="*/ 1077489 h 1529412"/>
              <a:gd name="connsiteX9" fmla="*/ 4043680 w 6451600"/>
              <a:gd name="connsiteY9" fmla="*/ 782709 h 1529412"/>
              <a:gd name="connsiteX10" fmla="*/ 4470400 w 6451600"/>
              <a:gd name="connsiteY10" fmla="*/ 162949 h 1529412"/>
              <a:gd name="connsiteX11" fmla="*/ 4866640 w 6451600"/>
              <a:gd name="connsiteY11" fmla="*/ 10549 h 1529412"/>
              <a:gd name="connsiteX12" fmla="*/ 5648960 w 6451600"/>
              <a:gd name="connsiteY12" fmla="*/ 51189 h 1529412"/>
              <a:gd name="connsiteX13" fmla="*/ 6451600 w 6451600"/>
              <a:gd name="connsiteY13" fmla="*/ 355570 h 1529412"/>
              <a:gd name="connsiteX0" fmla="*/ 0 w 6451600"/>
              <a:gd name="connsiteY0" fmla="*/ 77072 h 1529412"/>
              <a:gd name="connsiteX1" fmla="*/ 1341120 w 6451600"/>
              <a:gd name="connsiteY1" fmla="*/ 538869 h 1529412"/>
              <a:gd name="connsiteX2" fmla="*/ 2458720 w 6451600"/>
              <a:gd name="connsiteY2" fmla="*/ 344025 h 1529412"/>
              <a:gd name="connsiteX3" fmla="*/ 3048000 w 6451600"/>
              <a:gd name="connsiteY3" fmla="*/ 366471 h 1529412"/>
              <a:gd name="connsiteX4" fmla="*/ 2103120 w 6451600"/>
              <a:gd name="connsiteY4" fmla="*/ 782850 h 1529412"/>
              <a:gd name="connsiteX5" fmla="*/ 2550160 w 6451600"/>
              <a:gd name="connsiteY5" fmla="*/ 1202189 h 1529412"/>
              <a:gd name="connsiteX6" fmla="*/ 2875280 w 6451600"/>
              <a:gd name="connsiteY6" fmla="*/ 1518128 h 1529412"/>
              <a:gd name="connsiteX7" fmla="*/ 3302000 w 6451600"/>
              <a:gd name="connsiteY7" fmla="*/ 1422789 h 1529412"/>
              <a:gd name="connsiteX8" fmla="*/ 3789680 w 6451600"/>
              <a:gd name="connsiteY8" fmla="*/ 1077489 h 1529412"/>
              <a:gd name="connsiteX9" fmla="*/ 4043680 w 6451600"/>
              <a:gd name="connsiteY9" fmla="*/ 782709 h 1529412"/>
              <a:gd name="connsiteX10" fmla="*/ 4470400 w 6451600"/>
              <a:gd name="connsiteY10" fmla="*/ 162949 h 1529412"/>
              <a:gd name="connsiteX11" fmla="*/ 4866640 w 6451600"/>
              <a:gd name="connsiteY11" fmla="*/ 10549 h 1529412"/>
              <a:gd name="connsiteX12" fmla="*/ 5648960 w 6451600"/>
              <a:gd name="connsiteY12" fmla="*/ 51189 h 1529412"/>
              <a:gd name="connsiteX13" fmla="*/ 6451600 w 6451600"/>
              <a:gd name="connsiteY13" fmla="*/ 355570 h 1529412"/>
              <a:gd name="connsiteX0" fmla="*/ 0 w 6451600"/>
              <a:gd name="connsiteY0" fmla="*/ 77072 h 1529412"/>
              <a:gd name="connsiteX1" fmla="*/ 1341120 w 6451600"/>
              <a:gd name="connsiteY1" fmla="*/ 538869 h 1529412"/>
              <a:gd name="connsiteX2" fmla="*/ 2458720 w 6451600"/>
              <a:gd name="connsiteY2" fmla="*/ 344025 h 1529412"/>
              <a:gd name="connsiteX3" fmla="*/ 2103120 w 6451600"/>
              <a:gd name="connsiteY3" fmla="*/ 782850 h 1529412"/>
              <a:gd name="connsiteX4" fmla="*/ 2550160 w 6451600"/>
              <a:gd name="connsiteY4" fmla="*/ 1202189 h 1529412"/>
              <a:gd name="connsiteX5" fmla="*/ 2875280 w 6451600"/>
              <a:gd name="connsiteY5" fmla="*/ 1518128 h 1529412"/>
              <a:gd name="connsiteX6" fmla="*/ 3302000 w 6451600"/>
              <a:gd name="connsiteY6" fmla="*/ 1422789 h 1529412"/>
              <a:gd name="connsiteX7" fmla="*/ 3789680 w 6451600"/>
              <a:gd name="connsiteY7" fmla="*/ 1077489 h 1529412"/>
              <a:gd name="connsiteX8" fmla="*/ 4043680 w 6451600"/>
              <a:gd name="connsiteY8" fmla="*/ 782709 h 1529412"/>
              <a:gd name="connsiteX9" fmla="*/ 4470400 w 6451600"/>
              <a:gd name="connsiteY9" fmla="*/ 162949 h 1529412"/>
              <a:gd name="connsiteX10" fmla="*/ 4866640 w 6451600"/>
              <a:gd name="connsiteY10" fmla="*/ 10549 h 1529412"/>
              <a:gd name="connsiteX11" fmla="*/ 5648960 w 6451600"/>
              <a:gd name="connsiteY11" fmla="*/ 51189 h 1529412"/>
              <a:gd name="connsiteX12" fmla="*/ 6451600 w 6451600"/>
              <a:gd name="connsiteY12" fmla="*/ 355570 h 1529412"/>
              <a:gd name="connsiteX0" fmla="*/ 0 w 6451600"/>
              <a:gd name="connsiteY0" fmla="*/ 77072 h 1529412"/>
              <a:gd name="connsiteX1" fmla="*/ 1341120 w 6451600"/>
              <a:gd name="connsiteY1" fmla="*/ 538869 h 1529412"/>
              <a:gd name="connsiteX2" fmla="*/ 2103120 w 6451600"/>
              <a:gd name="connsiteY2" fmla="*/ 782850 h 1529412"/>
              <a:gd name="connsiteX3" fmla="*/ 2550160 w 6451600"/>
              <a:gd name="connsiteY3" fmla="*/ 1202189 h 1529412"/>
              <a:gd name="connsiteX4" fmla="*/ 2875280 w 6451600"/>
              <a:gd name="connsiteY4" fmla="*/ 1518128 h 1529412"/>
              <a:gd name="connsiteX5" fmla="*/ 3302000 w 6451600"/>
              <a:gd name="connsiteY5" fmla="*/ 1422789 h 1529412"/>
              <a:gd name="connsiteX6" fmla="*/ 3789680 w 6451600"/>
              <a:gd name="connsiteY6" fmla="*/ 1077489 h 1529412"/>
              <a:gd name="connsiteX7" fmla="*/ 4043680 w 6451600"/>
              <a:gd name="connsiteY7" fmla="*/ 782709 h 1529412"/>
              <a:gd name="connsiteX8" fmla="*/ 4470400 w 6451600"/>
              <a:gd name="connsiteY8" fmla="*/ 162949 h 1529412"/>
              <a:gd name="connsiteX9" fmla="*/ 4866640 w 6451600"/>
              <a:gd name="connsiteY9" fmla="*/ 10549 h 1529412"/>
              <a:gd name="connsiteX10" fmla="*/ 5648960 w 6451600"/>
              <a:gd name="connsiteY10" fmla="*/ 51189 h 1529412"/>
              <a:gd name="connsiteX11" fmla="*/ 6451600 w 6451600"/>
              <a:gd name="connsiteY11" fmla="*/ 355570 h 1529412"/>
              <a:gd name="connsiteX0" fmla="*/ 0 w 6451600"/>
              <a:gd name="connsiteY0" fmla="*/ 77072 h 1528836"/>
              <a:gd name="connsiteX1" fmla="*/ 1341120 w 6451600"/>
              <a:gd name="connsiteY1" fmla="*/ 538869 h 1528836"/>
              <a:gd name="connsiteX2" fmla="*/ 2103120 w 6451600"/>
              <a:gd name="connsiteY2" fmla="*/ 782850 h 1528836"/>
              <a:gd name="connsiteX3" fmla="*/ 2550160 w 6451600"/>
              <a:gd name="connsiteY3" fmla="*/ 1202189 h 1528836"/>
              <a:gd name="connsiteX4" fmla="*/ 2875280 w 6451600"/>
              <a:gd name="connsiteY4" fmla="*/ 1518128 h 1528836"/>
              <a:gd name="connsiteX5" fmla="*/ 3302000 w 6451600"/>
              <a:gd name="connsiteY5" fmla="*/ 1422789 h 1528836"/>
              <a:gd name="connsiteX6" fmla="*/ 3931920 w 6451600"/>
              <a:gd name="connsiteY6" fmla="*/ 1111588 h 1528836"/>
              <a:gd name="connsiteX7" fmla="*/ 4043680 w 6451600"/>
              <a:gd name="connsiteY7" fmla="*/ 782709 h 1528836"/>
              <a:gd name="connsiteX8" fmla="*/ 4470400 w 6451600"/>
              <a:gd name="connsiteY8" fmla="*/ 162949 h 1528836"/>
              <a:gd name="connsiteX9" fmla="*/ 4866640 w 6451600"/>
              <a:gd name="connsiteY9" fmla="*/ 10549 h 1528836"/>
              <a:gd name="connsiteX10" fmla="*/ 5648960 w 6451600"/>
              <a:gd name="connsiteY10" fmla="*/ 51189 h 1528836"/>
              <a:gd name="connsiteX11" fmla="*/ 6451600 w 6451600"/>
              <a:gd name="connsiteY11" fmla="*/ 355570 h 1528836"/>
              <a:gd name="connsiteX0" fmla="*/ 0 w 6451600"/>
              <a:gd name="connsiteY0" fmla="*/ 77072 h 1528836"/>
              <a:gd name="connsiteX1" fmla="*/ 1341120 w 6451600"/>
              <a:gd name="connsiteY1" fmla="*/ 538869 h 1528836"/>
              <a:gd name="connsiteX2" fmla="*/ 2103120 w 6451600"/>
              <a:gd name="connsiteY2" fmla="*/ 782850 h 1528836"/>
              <a:gd name="connsiteX3" fmla="*/ 2550160 w 6451600"/>
              <a:gd name="connsiteY3" fmla="*/ 1202189 h 1528836"/>
              <a:gd name="connsiteX4" fmla="*/ 2875280 w 6451600"/>
              <a:gd name="connsiteY4" fmla="*/ 1518128 h 1528836"/>
              <a:gd name="connsiteX5" fmla="*/ 3302000 w 6451600"/>
              <a:gd name="connsiteY5" fmla="*/ 1422789 h 1528836"/>
              <a:gd name="connsiteX6" fmla="*/ 3931920 w 6451600"/>
              <a:gd name="connsiteY6" fmla="*/ 1111588 h 1528836"/>
              <a:gd name="connsiteX7" fmla="*/ 4358640 w 6451600"/>
              <a:gd name="connsiteY7" fmla="*/ 803169 h 1528836"/>
              <a:gd name="connsiteX8" fmla="*/ 4470400 w 6451600"/>
              <a:gd name="connsiteY8" fmla="*/ 162949 h 1528836"/>
              <a:gd name="connsiteX9" fmla="*/ 4866640 w 6451600"/>
              <a:gd name="connsiteY9" fmla="*/ 10549 h 1528836"/>
              <a:gd name="connsiteX10" fmla="*/ 5648960 w 6451600"/>
              <a:gd name="connsiteY10" fmla="*/ 51189 h 1528836"/>
              <a:gd name="connsiteX11" fmla="*/ 6451600 w 6451600"/>
              <a:gd name="connsiteY11" fmla="*/ 355570 h 1528836"/>
              <a:gd name="connsiteX0" fmla="*/ 0 w 6451600"/>
              <a:gd name="connsiteY0" fmla="*/ 77072 h 1525010"/>
              <a:gd name="connsiteX1" fmla="*/ 1341120 w 6451600"/>
              <a:gd name="connsiteY1" fmla="*/ 538869 h 1525010"/>
              <a:gd name="connsiteX2" fmla="*/ 2103120 w 6451600"/>
              <a:gd name="connsiteY2" fmla="*/ 782850 h 1525010"/>
              <a:gd name="connsiteX3" fmla="*/ 2336800 w 6451600"/>
              <a:gd name="connsiteY3" fmla="*/ 1263568 h 1525010"/>
              <a:gd name="connsiteX4" fmla="*/ 2875280 w 6451600"/>
              <a:gd name="connsiteY4" fmla="*/ 1518128 h 1525010"/>
              <a:gd name="connsiteX5" fmla="*/ 3302000 w 6451600"/>
              <a:gd name="connsiteY5" fmla="*/ 1422789 h 1525010"/>
              <a:gd name="connsiteX6" fmla="*/ 3931920 w 6451600"/>
              <a:gd name="connsiteY6" fmla="*/ 1111588 h 1525010"/>
              <a:gd name="connsiteX7" fmla="*/ 4358640 w 6451600"/>
              <a:gd name="connsiteY7" fmla="*/ 803169 h 1525010"/>
              <a:gd name="connsiteX8" fmla="*/ 4470400 w 6451600"/>
              <a:gd name="connsiteY8" fmla="*/ 162949 h 1525010"/>
              <a:gd name="connsiteX9" fmla="*/ 4866640 w 6451600"/>
              <a:gd name="connsiteY9" fmla="*/ 10549 h 1525010"/>
              <a:gd name="connsiteX10" fmla="*/ 5648960 w 6451600"/>
              <a:gd name="connsiteY10" fmla="*/ 51189 h 1525010"/>
              <a:gd name="connsiteX11" fmla="*/ 6451600 w 6451600"/>
              <a:gd name="connsiteY11" fmla="*/ 355570 h 1525010"/>
              <a:gd name="connsiteX0" fmla="*/ 0 w 6451600"/>
              <a:gd name="connsiteY0" fmla="*/ 77072 h 1523288"/>
              <a:gd name="connsiteX1" fmla="*/ 1341120 w 6451600"/>
              <a:gd name="connsiteY1" fmla="*/ 538869 h 1523288"/>
              <a:gd name="connsiteX2" fmla="*/ 2103120 w 6451600"/>
              <a:gd name="connsiteY2" fmla="*/ 782850 h 1523288"/>
              <a:gd name="connsiteX3" fmla="*/ 2336800 w 6451600"/>
              <a:gd name="connsiteY3" fmla="*/ 1263568 h 1523288"/>
              <a:gd name="connsiteX4" fmla="*/ 2875280 w 6451600"/>
              <a:gd name="connsiteY4" fmla="*/ 1518128 h 1523288"/>
              <a:gd name="connsiteX5" fmla="*/ 3627120 w 6451600"/>
              <a:gd name="connsiteY5" fmla="*/ 1409149 h 1523288"/>
              <a:gd name="connsiteX6" fmla="*/ 3931920 w 6451600"/>
              <a:gd name="connsiteY6" fmla="*/ 1111588 h 1523288"/>
              <a:gd name="connsiteX7" fmla="*/ 4358640 w 6451600"/>
              <a:gd name="connsiteY7" fmla="*/ 803169 h 1523288"/>
              <a:gd name="connsiteX8" fmla="*/ 4470400 w 6451600"/>
              <a:gd name="connsiteY8" fmla="*/ 162949 h 1523288"/>
              <a:gd name="connsiteX9" fmla="*/ 4866640 w 6451600"/>
              <a:gd name="connsiteY9" fmla="*/ 10549 h 1523288"/>
              <a:gd name="connsiteX10" fmla="*/ 5648960 w 6451600"/>
              <a:gd name="connsiteY10" fmla="*/ 51189 h 1523288"/>
              <a:gd name="connsiteX11" fmla="*/ 6451600 w 6451600"/>
              <a:gd name="connsiteY11" fmla="*/ 355570 h 1523288"/>
              <a:gd name="connsiteX0" fmla="*/ 0 w 6451600"/>
              <a:gd name="connsiteY0" fmla="*/ 77072 h 1523288"/>
              <a:gd name="connsiteX1" fmla="*/ 1341120 w 6451600"/>
              <a:gd name="connsiteY1" fmla="*/ 538869 h 1523288"/>
              <a:gd name="connsiteX2" fmla="*/ 2103120 w 6451600"/>
              <a:gd name="connsiteY2" fmla="*/ 782850 h 1523288"/>
              <a:gd name="connsiteX3" fmla="*/ 2336800 w 6451600"/>
              <a:gd name="connsiteY3" fmla="*/ 1263568 h 1523288"/>
              <a:gd name="connsiteX4" fmla="*/ 2875280 w 6451600"/>
              <a:gd name="connsiteY4" fmla="*/ 1518128 h 1523288"/>
              <a:gd name="connsiteX5" fmla="*/ 3627120 w 6451600"/>
              <a:gd name="connsiteY5" fmla="*/ 1409149 h 1523288"/>
              <a:gd name="connsiteX6" fmla="*/ 3931920 w 6451600"/>
              <a:gd name="connsiteY6" fmla="*/ 1111588 h 1523288"/>
              <a:gd name="connsiteX7" fmla="*/ 4470400 w 6451600"/>
              <a:gd name="connsiteY7" fmla="*/ 162949 h 1523288"/>
              <a:gd name="connsiteX8" fmla="*/ 4866640 w 6451600"/>
              <a:gd name="connsiteY8" fmla="*/ 10549 h 1523288"/>
              <a:gd name="connsiteX9" fmla="*/ 5648960 w 6451600"/>
              <a:gd name="connsiteY9" fmla="*/ 51189 h 1523288"/>
              <a:gd name="connsiteX10" fmla="*/ 6451600 w 6451600"/>
              <a:gd name="connsiteY10" fmla="*/ 355570 h 1523288"/>
              <a:gd name="connsiteX0" fmla="*/ 0 w 6451600"/>
              <a:gd name="connsiteY0" fmla="*/ 77072 h 1524835"/>
              <a:gd name="connsiteX1" fmla="*/ 1341120 w 6451600"/>
              <a:gd name="connsiteY1" fmla="*/ 538869 h 1524835"/>
              <a:gd name="connsiteX2" fmla="*/ 2103120 w 6451600"/>
              <a:gd name="connsiteY2" fmla="*/ 782850 h 1524835"/>
              <a:gd name="connsiteX3" fmla="*/ 2336800 w 6451600"/>
              <a:gd name="connsiteY3" fmla="*/ 1263568 h 1524835"/>
              <a:gd name="connsiteX4" fmla="*/ 2875280 w 6451600"/>
              <a:gd name="connsiteY4" fmla="*/ 1518128 h 1524835"/>
              <a:gd name="connsiteX5" fmla="*/ 3627120 w 6451600"/>
              <a:gd name="connsiteY5" fmla="*/ 1409149 h 1524835"/>
              <a:gd name="connsiteX6" fmla="*/ 4155440 w 6451600"/>
              <a:gd name="connsiteY6" fmla="*/ 975190 h 1524835"/>
              <a:gd name="connsiteX7" fmla="*/ 4470400 w 6451600"/>
              <a:gd name="connsiteY7" fmla="*/ 162949 h 1524835"/>
              <a:gd name="connsiteX8" fmla="*/ 4866640 w 6451600"/>
              <a:gd name="connsiteY8" fmla="*/ 10549 h 1524835"/>
              <a:gd name="connsiteX9" fmla="*/ 5648960 w 6451600"/>
              <a:gd name="connsiteY9" fmla="*/ 51189 h 1524835"/>
              <a:gd name="connsiteX10" fmla="*/ 6451600 w 6451600"/>
              <a:gd name="connsiteY10" fmla="*/ 355570 h 1524835"/>
              <a:gd name="connsiteX0" fmla="*/ 0 w 6451600"/>
              <a:gd name="connsiteY0" fmla="*/ 77072 h 1524835"/>
              <a:gd name="connsiteX1" fmla="*/ 1341120 w 6451600"/>
              <a:gd name="connsiteY1" fmla="*/ 538869 h 1524835"/>
              <a:gd name="connsiteX2" fmla="*/ 2103120 w 6451600"/>
              <a:gd name="connsiteY2" fmla="*/ 782850 h 1524835"/>
              <a:gd name="connsiteX3" fmla="*/ 2336800 w 6451600"/>
              <a:gd name="connsiteY3" fmla="*/ 1263568 h 1524835"/>
              <a:gd name="connsiteX4" fmla="*/ 2875280 w 6451600"/>
              <a:gd name="connsiteY4" fmla="*/ 1518128 h 1524835"/>
              <a:gd name="connsiteX5" fmla="*/ 3627120 w 6451600"/>
              <a:gd name="connsiteY5" fmla="*/ 1409149 h 1524835"/>
              <a:gd name="connsiteX6" fmla="*/ 4155440 w 6451600"/>
              <a:gd name="connsiteY6" fmla="*/ 975190 h 1524835"/>
              <a:gd name="connsiteX7" fmla="*/ 4866640 w 6451600"/>
              <a:gd name="connsiteY7" fmla="*/ 10549 h 1524835"/>
              <a:gd name="connsiteX8" fmla="*/ 5648960 w 6451600"/>
              <a:gd name="connsiteY8" fmla="*/ 51189 h 1524835"/>
              <a:gd name="connsiteX9" fmla="*/ 6451600 w 6451600"/>
              <a:gd name="connsiteY9" fmla="*/ 355570 h 1524835"/>
              <a:gd name="connsiteX0" fmla="*/ 0 w 6451600"/>
              <a:gd name="connsiteY0" fmla="*/ 37401 h 1485164"/>
              <a:gd name="connsiteX1" fmla="*/ 1341120 w 6451600"/>
              <a:gd name="connsiteY1" fmla="*/ 499198 h 1485164"/>
              <a:gd name="connsiteX2" fmla="*/ 2103120 w 6451600"/>
              <a:gd name="connsiteY2" fmla="*/ 743179 h 1485164"/>
              <a:gd name="connsiteX3" fmla="*/ 2336800 w 6451600"/>
              <a:gd name="connsiteY3" fmla="*/ 1223897 h 1485164"/>
              <a:gd name="connsiteX4" fmla="*/ 2875280 w 6451600"/>
              <a:gd name="connsiteY4" fmla="*/ 1478457 h 1485164"/>
              <a:gd name="connsiteX5" fmla="*/ 3627120 w 6451600"/>
              <a:gd name="connsiteY5" fmla="*/ 1369478 h 1485164"/>
              <a:gd name="connsiteX6" fmla="*/ 4155440 w 6451600"/>
              <a:gd name="connsiteY6" fmla="*/ 935519 h 1485164"/>
              <a:gd name="connsiteX7" fmla="*/ 5120640 w 6451600"/>
              <a:gd name="connsiteY7" fmla="*/ 148195 h 1485164"/>
              <a:gd name="connsiteX8" fmla="*/ 5648960 w 6451600"/>
              <a:gd name="connsiteY8" fmla="*/ 11518 h 1485164"/>
              <a:gd name="connsiteX9" fmla="*/ 6451600 w 6451600"/>
              <a:gd name="connsiteY9" fmla="*/ 315899 h 1485164"/>
              <a:gd name="connsiteX0" fmla="*/ 0 w 6451600"/>
              <a:gd name="connsiteY0" fmla="*/ 0 h 1447763"/>
              <a:gd name="connsiteX1" fmla="*/ 1341120 w 6451600"/>
              <a:gd name="connsiteY1" fmla="*/ 461797 h 1447763"/>
              <a:gd name="connsiteX2" fmla="*/ 2103120 w 6451600"/>
              <a:gd name="connsiteY2" fmla="*/ 705778 h 1447763"/>
              <a:gd name="connsiteX3" fmla="*/ 2336800 w 6451600"/>
              <a:gd name="connsiteY3" fmla="*/ 1186496 h 1447763"/>
              <a:gd name="connsiteX4" fmla="*/ 2875280 w 6451600"/>
              <a:gd name="connsiteY4" fmla="*/ 1441056 h 1447763"/>
              <a:gd name="connsiteX5" fmla="*/ 3627120 w 6451600"/>
              <a:gd name="connsiteY5" fmla="*/ 1332077 h 1447763"/>
              <a:gd name="connsiteX6" fmla="*/ 4155440 w 6451600"/>
              <a:gd name="connsiteY6" fmla="*/ 898118 h 1447763"/>
              <a:gd name="connsiteX7" fmla="*/ 5120640 w 6451600"/>
              <a:gd name="connsiteY7" fmla="*/ 110794 h 1447763"/>
              <a:gd name="connsiteX8" fmla="*/ 6451600 w 6451600"/>
              <a:gd name="connsiteY8" fmla="*/ 278498 h 1447763"/>
              <a:gd name="connsiteX0" fmla="*/ 0 w 6451600"/>
              <a:gd name="connsiteY0" fmla="*/ 0 h 1447763"/>
              <a:gd name="connsiteX1" fmla="*/ 1341120 w 6451600"/>
              <a:gd name="connsiteY1" fmla="*/ 461797 h 1447763"/>
              <a:gd name="connsiteX2" fmla="*/ 2103120 w 6451600"/>
              <a:gd name="connsiteY2" fmla="*/ 705778 h 1447763"/>
              <a:gd name="connsiteX3" fmla="*/ 2336800 w 6451600"/>
              <a:gd name="connsiteY3" fmla="*/ 1186496 h 1447763"/>
              <a:gd name="connsiteX4" fmla="*/ 2875280 w 6451600"/>
              <a:gd name="connsiteY4" fmla="*/ 1441056 h 1447763"/>
              <a:gd name="connsiteX5" fmla="*/ 3627120 w 6451600"/>
              <a:gd name="connsiteY5" fmla="*/ 1332077 h 1447763"/>
              <a:gd name="connsiteX6" fmla="*/ 4155440 w 6451600"/>
              <a:gd name="connsiteY6" fmla="*/ 898118 h 1447763"/>
              <a:gd name="connsiteX7" fmla="*/ 5191760 w 6451600"/>
              <a:gd name="connsiteY7" fmla="*/ 185813 h 1447763"/>
              <a:gd name="connsiteX8" fmla="*/ 6451600 w 6451600"/>
              <a:gd name="connsiteY8" fmla="*/ 278498 h 1447763"/>
              <a:gd name="connsiteX0" fmla="*/ 0 w 6451600"/>
              <a:gd name="connsiteY0" fmla="*/ 0 h 1448381"/>
              <a:gd name="connsiteX1" fmla="*/ 1341120 w 6451600"/>
              <a:gd name="connsiteY1" fmla="*/ 461797 h 1448381"/>
              <a:gd name="connsiteX2" fmla="*/ 2103120 w 6451600"/>
              <a:gd name="connsiteY2" fmla="*/ 705778 h 1448381"/>
              <a:gd name="connsiteX3" fmla="*/ 2336800 w 6451600"/>
              <a:gd name="connsiteY3" fmla="*/ 1186496 h 1448381"/>
              <a:gd name="connsiteX4" fmla="*/ 2875280 w 6451600"/>
              <a:gd name="connsiteY4" fmla="*/ 1441056 h 1448381"/>
              <a:gd name="connsiteX5" fmla="*/ 3627120 w 6451600"/>
              <a:gd name="connsiteY5" fmla="*/ 1332077 h 1448381"/>
              <a:gd name="connsiteX6" fmla="*/ 4155440 w 6451600"/>
              <a:gd name="connsiteY6" fmla="*/ 857199 h 1448381"/>
              <a:gd name="connsiteX7" fmla="*/ 5191760 w 6451600"/>
              <a:gd name="connsiteY7" fmla="*/ 185813 h 1448381"/>
              <a:gd name="connsiteX8" fmla="*/ 6451600 w 6451600"/>
              <a:gd name="connsiteY8" fmla="*/ 278498 h 1448381"/>
              <a:gd name="connsiteX0" fmla="*/ 0 w 6451600"/>
              <a:gd name="connsiteY0" fmla="*/ 0 h 1448381"/>
              <a:gd name="connsiteX1" fmla="*/ 1341120 w 6451600"/>
              <a:gd name="connsiteY1" fmla="*/ 461797 h 1448381"/>
              <a:gd name="connsiteX2" fmla="*/ 2103120 w 6451600"/>
              <a:gd name="connsiteY2" fmla="*/ 705778 h 1448381"/>
              <a:gd name="connsiteX3" fmla="*/ 2336800 w 6451600"/>
              <a:gd name="connsiteY3" fmla="*/ 1186496 h 1448381"/>
              <a:gd name="connsiteX4" fmla="*/ 2875280 w 6451600"/>
              <a:gd name="connsiteY4" fmla="*/ 1441056 h 1448381"/>
              <a:gd name="connsiteX5" fmla="*/ 3627120 w 6451600"/>
              <a:gd name="connsiteY5" fmla="*/ 1332077 h 1448381"/>
              <a:gd name="connsiteX6" fmla="*/ 4155440 w 6451600"/>
              <a:gd name="connsiteY6" fmla="*/ 857199 h 1448381"/>
              <a:gd name="connsiteX7" fmla="*/ 4592320 w 6451600"/>
              <a:gd name="connsiteY7" fmla="*/ 514455 h 1448381"/>
              <a:gd name="connsiteX8" fmla="*/ 5191760 w 6451600"/>
              <a:gd name="connsiteY8" fmla="*/ 185813 h 1448381"/>
              <a:gd name="connsiteX9" fmla="*/ 6451600 w 6451600"/>
              <a:gd name="connsiteY9" fmla="*/ 278498 h 1448381"/>
              <a:gd name="connsiteX0" fmla="*/ 0 w 6451600"/>
              <a:gd name="connsiteY0" fmla="*/ 0 h 1448381"/>
              <a:gd name="connsiteX1" fmla="*/ 1341120 w 6451600"/>
              <a:gd name="connsiteY1" fmla="*/ 461797 h 1448381"/>
              <a:gd name="connsiteX2" fmla="*/ 2103120 w 6451600"/>
              <a:gd name="connsiteY2" fmla="*/ 705778 h 1448381"/>
              <a:gd name="connsiteX3" fmla="*/ 2336800 w 6451600"/>
              <a:gd name="connsiteY3" fmla="*/ 1186496 h 1448381"/>
              <a:gd name="connsiteX4" fmla="*/ 2875280 w 6451600"/>
              <a:gd name="connsiteY4" fmla="*/ 1441056 h 1448381"/>
              <a:gd name="connsiteX5" fmla="*/ 3627120 w 6451600"/>
              <a:gd name="connsiteY5" fmla="*/ 1332077 h 1448381"/>
              <a:gd name="connsiteX6" fmla="*/ 4155440 w 6451600"/>
              <a:gd name="connsiteY6" fmla="*/ 857199 h 1448381"/>
              <a:gd name="connsiteX7" fmla="*/ 4572000 w 6451600"/>
              <a:gd name="connsiteY7" fmla="*/ 466715 h 1448381"/>
              <a:gd name="connsiteX8" fmla="*/ 5191760 w 6451600"/>
              <a:gd name="connsiteY8" fmla="*/ 185813 h 1448381"/>
              <a:gd name="connsiteX9" fmla="*/ 6451600 w 6451600"/>
              <a:gd name="connsiteY9" fmla="*/ 278498 h 1448381"/>
              <a:gd name="connsiteX0" fmla="*/ 0 w 6451600"/>
              <a:gd name="connsiteY0" fmla="*/ 0 h 1448381"/>
              <a:gd name="connsiteX1" fmla="*/ 1341120 w 6451600"/>
              <a:gd name="connsiteY1" fmla="*/ 461797 h 1448381"/>
              <a:gd name="connsiteX2" fmla="*/ 2113280 w 6451600"/>
              <a:gd name="connsiteY2" fmla="*/ 610300 h 1448381"/>
              <a:gd name="connsiteX3" fmla="*/ 2336800 w 6451600"/>
              <a:gd name="connsiteY3" fmla="*/ 1186496 h 1448381"/>
              <a:gd name="connsiteX4" fmla="*/ 2875280 w 6451600"/>
              <a:gd name="connsiteY4" fmla="*/ 1441056 h 1448381"/>
              <a:gd name="connsiteX5" fmla="*/ 3627120 w 6451600"/>
              <a:gd name="connsiteY5" fmla="*/ 1332077 h 1448381"/>
              <a:gd name="connsiteX6" fmla="*/ 4155440 w 6451600"/>
              <a:gd name="connsiteY6" fmla="*/ 857199 h 1448381"/>
              <a:gd name="connsiteX7" fmla="*/ 4572000 w 6451600"/>
              <a:gd name="connsiteY7" fmla="*/ 466715 h 1448381"/>
              <a:gd name="connsiteX8" fmla="*/ 5191760 w 6451600"/>
              <a:gd name="connsiteY8" fmla="*/ 185813 h 1448381"/>
              <a:gd name="connsiteX9" fmla="*/ 6451600 w 6451600"/>
              <a:gd name="connsiteY9" fmla="*/ 278498 h 1448381"/>
              <a:gd name="connsiteX0" fmla="*/ 0 w 6451600"/>
              <a:gd name="connsiteY0" fmla="*/ 0 h 1448381"/>
              <a:gd name="connsiteX1" fmla="*/ 1513840 w 6451600"/>
              <a:gd name="connsiteY1" fmla="*/ 257200 h 1448381"/>
              <a:gd name="connsiteX2" fmla="*/ 2113280 w 6451600"/>
              <a:gd name="connsiteY2" fmla="*/ 610300 h 1448381"/>
              <a:gd name="connsiteX3" fmla="*/ 2336800 w 6451600"/>
              <a:gd name="connsiteY3" fmla="*/ 1186496 h 1448381"/>
              <a:gd name="connsiteX4" fmla="*/ 2875280 w 6451600"/>
              <a:gd name="connsiteY4" fmla="*/ 1441056 h 1448381"/>
              <a:gd name="connsiteX5" fmla="*/ 3627120 w 6451600"/>
              <a:gd name="connsiteY5" fmla="*/ 1332077 h 1448381"/>
              <a:gd name="connsiteX6" fmla="*/ 4155440 w 6451600"/>
              <a:gd name="connsiteY6" fmla="*/ 857199 h 1448381"/>
              <a:gd name="connsiteX7" fmla="*/ 4572000 w 6451600"/>
              <a:gd name="connsiteY7" fmla="*/ 466715 h 1448381"/>
              <a:gd name="connsiteX8" fmla="*/ 5191760 w 6451600"/>
              <a:gd name="connsiteY8" fmla="*/ 185813 h 1448381"/>
              <a:gd name="connsiteX9" fmla="*/ 6451600 w 6451600"/>
              <a:gd name="connsiteY9" fmla="*/ 278498 h 1448381"/>
              <a:gd name="connsiteX0" fmla="*/ 0 w 6461760"/>
              <a:gd name="connsiteY0" fmla="*/ 0 h 1318803"/>
              <a:gd name="connsiteX1" fmla="*/ 1524000 w 6461760"/>
              <a:gd name="connsiteY1" fmla="*/ 127622 h 1318803"/>
              <a:gd name="connsiteX2" fmla="*/ 2123440 w 6461760"/>
              <a:gd name="connsiteY2" fmla="*/ 480722 h 1318803"/>
              <a:gd name="connsiteX3" fmla="*/ 2346960 w 6461760"/>
              <a:gd name="connsiteY3" fmla="*/ 1056918 h 1318803"/>
              <a:gd name="connsiteX4" fmla="*/ 2885440 w 6461760"/>
              <a:gd name="connsiteY4" fmla="*/ 1311478 h 1318803"/>
              <a:gd name="connsiteX5" fmla="*/ 3637280 w 6461760"/>
              <a:gd name="connsiteY5" fmla="*/ 1202499 h 1318803"/>
              <a:gd name="connsiteX6" fmla="*/ 4165600 w 6461760"/>
              <a:gd name="connsiteY6" fmla="*/ 727621 h 1318803"/>
              <a:gd name="connsiteX7" fmla="*/ 4582160 w 6461760"/>
              <a:gd name="connsiteY7" fmla="*/ 337137 h 1318803"/>
              <a:gd name="connsiteX8" fmla="*/ 5201920 w 6461760"/>
              <a:gd name="connsiteY8" fmla="*/ 56235 h 1318803"/>
              <a:gd name="connsiteX9" fmla="*/ 6461760 w 6461760"/>
              <a:gd name="connsiteY9" fmla="*/ 148920 h 1318803"/>
              <a:gd name="connsiteX0" fmla="*/ 0 w 6461760"/>
              <a:gd name="connsiteY0" fmla="*/ 2130 h 1320933"/>
              <a:gd name="connsiteX1" fmla="*/ 1524000 w 6461760"/>
              <a:gd name="connsiteY1" fmla="*/ 129752 h 1320933"/>
              <a:gd name="connsiteX2" fmla="*/ 2123440 w 6461760"/>
              <a:gd name="connsiteY2" fmla="*/ 482852 h 1320933"/>
              <a:gd name="connsiteX3" fmla="*/ 2346960 w 6461760"/>
              <a:gd name="connsiteY3" fmla="*/ 1059048 h 1320933"/>
              <a:gd name="connsiteX4" fmla="*/ 2885440 w 6461760"/>
              <a:gd name="connsiteY4" fmla="*/ 1313608 h 1320933"/>
              <a:gd name="connsiteX5" fmla="*/ 3637280 w 6461760"/>
              <a:gd name="connsiteY5" fmla="*/ 1204629 h 1320933"/>
              <a:gd name="connsiteX6" fmla="*/ 4165600 w 6461760"/>
              <a:gd name="connsiteY6" fmla="*/ 729751 h 1320933"/>
              <a:gd name="connsiteX7" fmla="*/ 4582160 w 6461760"/>
              <a:gd name="connsiteY7" fmla="*/ 339267 h 1320933"/>
              <a:gd name="connsiteX8" fmla="*/ 5201920 w 6461760"/>
              <a:gd name="connsiteY8" fmla="*/ 58365 h 1320933"/>
              <a:gd name="connsiteX9" fmla="*/ 6461760 w 6461760"/>
              <a:gd name="connsiteY9" fmla="*/ 151050 h 1320933"/>
              <a:gd name="connsiteX0" fmla="*/ 0 w 6431280"/>
              <a:gd name="connsiteY0" fmla="*/ 79922 h 1269147"/>
              <a:gd name="connsiteX1" fmla="*/ 1493520 w 6431280"/>
              <a:gd name="connsiteY1" fmla="*/ 77966 h 1269147"/>
              <a:gd name="connsiteX2" fmla="*/ 2092960 w 6431280"/>
              <a:gd name="connsiteY2" fmla="*/ 431066 h 1269147"/>
              <a:gd name="connsiteX3" fmla="*/ 2316480 w 6431280"/>
              <a:gd name="connsiteY3" fmla="*/ 1007262 h 1269147"/>
              <a:gd name="connsiteX4" fmla="*/ 2854960 w 6431280"/>
              <a:gd name="connsiteY4" fmla="*/ 1261822 h 1269147"/>
              <a:gd name="connsiteX5" fmla="*/ 3606800 w 6431280"/>
              <a:gd name="connsiteY5" fmla="*/ 1152843 h 1269147"/>
              <a:gd name="connsiteX6" fmla="*/ 4135120 w 6431280"/>
              <a:gd name="connsiteY6" fmla="*/ 677965 h 1269147"/>
              <a:gd name="connsiteX7" fmla="*/ 4551680 w 6431280"/>
              <a:gd name="connsiteY7" fmla="*/ 287481 h 1269147"/>
              <a:gd name="connsiteX8" fmla="*/ 5171440 w 6431280"/>
              <a:gd name="connsiteY8" fmla="*/ 6579 h 1269147"/>
              <a:gd name="connsiteX9" fmla="*/ 6431280 w 6431280"/>
              <a:gd name="connsiteY9" fmla="*/ 99264 h 1269147"/>
              <a:gd name="connsiteX0" fmla="*/ 0 w 6431280"/>
              <a:gd name="connsiteY0" fmla="*/ 79922 h 1269147"/>
              <a:gd name="connsiteX1" fmla="*/ 1493520 w 6431280"/>
              <a:gd name="connsiteY1" fmla="*/ 77966 h 1269147"/>
              <a:gd name="connsiteX2" fmla="*/ 2052320 w 6431280"/>
              <a:gd name="connsiteY2" fmla="*/ 444706 h 1269147"/>
              <a:gd name="connsiteX3" fmla="*/ 2316480 w 6431280"/>
              <a:gd name="connsiteY3" fmla="*/ 1007262 h 1269147"/>
              <a:gd name="connsiteX4" fmla="*/ 2854960 w 6431280"/>
              <a:gd name="connsiteY4" fmla="*/ 1261822 h 1269147"/>
              <a:gd name="connsiteX5" fmla="*/ 3606800 w 6431280"/>
              <a:gd name="connsiteY5" fmla="*/ 1152843 h 1269147"/>
              <a:gd name="connsiteX6" fmla="*/ 4135120 w 6431280"/>
              <a:gd name="connsiteY6" fmla="*/ 677965 h 1269147"/>
              <a:gd name="connsiteX7" fmla="*/ 4551680 w 6431280"/>
              <a:gd name="connsiteY7" fmla="*/ 287481 h 1269147"/>
              <a:gd name="connsiteX8" fmla="*/ 5171440 w 6431280"/>
              <a:gd name="connsiteY8" fmla="*/ 6579 h 1269147"/>
              <a:gd name="connsiteX9" fmla="*/ 6431280 w 6431280"/>
              <a:gd name="connsiteY9" fmla="*/ 99264 h 1269147"/>
              <a:gd name="connsiteX0" fmla="*/ 0 w 6431280"/>
              <a:gd name="connsiteY0" fmla="*/ 79922 h 1269147"/>
              <a:gd name="connsiteX1" fmla="*/ 1493520 w 6431280"/>
              <a:gd name="connsiteY1" fmla="*/ 77966 h 1269147"/>
              <a:gd name="connsiteX2" fmla="*/ 2052320 w 6431280"/>
              <a:gd name="connsiteY2" fmla="*/ 396967 h 1269147"/>
              <a:gd name="connsiteX3" fmla="*/ 2316480 w 6431280"/>
              <a:gd name="connsiteY3" fmla="*/ 1007262 h 1269147"/>
              <a:gd name="connsiteX4" fmla="*/ 2854960 w 6431280"/>
              <a:gd name="connsiteY4" fmla="*/ 1261822 h 1269147"/>
              <a:gd name="connsiteX5" fmla="*/ 3606800 w 6431280"/>
              <a:gd name="connsiteY5" fmla="*/ 1152843 h 1269147"/>
              <a:gd name="connsiteX6" fmla="*/ 4135120 w 6431280"/>
              <a:gd name="connsiteY6" fmla="*/ 677965 h 1269147"/>
              <a:gd name="connsiteX7" fmla="*/ 4551680 w 6431280"/>
              <a:gd name="connsiteY7" fmla="*/ 287481 h 1269147"/>
              <a:gd name="connsiteX8" fmla="*/ 5171440 w 6431280"/>
              <a:gd name="connsiteY8" fmla="*/ 6579 h 1269147"/>
              <a:gd name="connsiteX9" fmla="*/ 6431280 w 6431280"/>
              <a:gd name="connsiteY9" fmla="*/ 99264 h 1269147"/>
              <a:gd name="connsiteX0" fmla="*/ 0 w 6431280"/>
              <a:gd name="connsiteY0" fmla="*/ 79922 h 1269147"/>
              <a:gd name="connsiteX1" fmla="*/ 1493520 w 6431280"/>
              <a:gd name="connsiteY1" fmla="*/ 77966 h 1269147"/>
              <a:gd name="connsiteX2" fmla="*/ 2082800 w 6431280"/>
              <a:gd name="connsiteY2" fmla="*/ 431066 h 1269147"/>
              <a:gd name="connsiteX3" fmla="*/ 2316480 w 6431280"/>
              <a:gd name="connsiteY3" fmla="*/ 1007262 h 1269147"/>
              <a:gd name="connsiteX4" fmla="*/ 2854960 w 6431280"/>
              <a:gd name="connsiteY4" fmla="*/ 1261822 h 1269147"/>
              <a:gd name="connsiteX5" fmla="*/ 3606800 w 6431280"/>
              <a:gd name="connsiteY5" fmla="*/ 1152843 h 1269147"/>
              <a:gd name="connsiteX6" fmla="*/ 4135120 w 6431280"/>
              <a:gd name="connsiteY6" fmla="*/ 677965 h 1269147"/>
              <a:gd name="connsiteX7" fmla="*/ 4551680 w 6431280"/>
              <a:gd name="connsiteY7" fmla="*/ 287481 h 1269147"/>
              <a:gd name="connsiteX8" fmla="*/ 5171440 w 6431280"/>
              <a:gd name="connsiteY8" fmla="*/ 6579 h 1269147"/>
              <a:gd name="connsiteX9" fmla="*/ 6431280 w 6431280"/>
              <a:gd name="connsiteY9" fmla="*/ 99264 h 1269147"/>
              <a:gd name="connsiteX0" fmla="*/ 0 w 6431280"/>
              <a:gd name="connsiteY0" fmla="*/ 79922 h 1269147"/>
              <a:gd name="connsiteX1" fmla="*/ 1493520 w 6431280"/>
              <a:gd name="connsiteY1" fmla="*/ 77966 h 1269147"/>
              <a:gd name="connsiteX2" fmla="*/ 2082800 w 6431280"/>
              <a:gd name="connsiteY2" fmla="*/ 431066 h 1269147"/>
              <a:gd name="connsiteX3" fmla="*/ 2316480 w 6431280"/>
              <a:gd name="connsiteY3" fmla="*/ 1007262 h 1269147"/>
              <a:gd name="connsiteX4" fmla="*/ 2854960 w 6431280"/>
              <a:gd name="connsiteY4" fmla="*/ 1261822 h 1269147"/>
              <a:gd name="connsiteX5" fmla="*/ 3606800 w 6431280"/>
              <a:gd name="connsiteY5" fmla="*/ 1152843 h 1269147"/>
              <a:gd name="connsiteX6" fmla="*/ 4135120 w 6431280"/>
              <a:gd name="connsiteY6" fmla="*/ 677965 h 1269147"/>
              <a:gd name="connsiteX7" fmla="*/ 4551680 w 6431280"/>
              <a:gd name="connsiteY7" fmla="*/ 287481 h 1269147"/>
              <a:gd name="connsiteX8" fmla="*/ 5171440 w 6431280"/>
              <a:gd name="connsiteY8" fmla="*/ 6579 h 1269147"/>
              <a:gd name="connsiteX9" fmla="*/ 6431280 w 6431280"/>
              <a:gd name="connsiteY9" fmla="*/ 99264 h 1269147"/>
              <a:gd name="connsiteX0" fmla="*/ 0 w 6431280"/>
              <a:gd name="connsiteY0" fmla="*/ 78175 h 1267400"/>
              <a:gd name="connsiteX1" fmla="*/ 1493520 w 6431280"/>
              <a:gd name="connsiteY1" fmla="*/ 76219 h 1267400"/>
              <a:gd name="connsiteX2" fmla="*/ 2082800 w 6431280"/>
              <a:gd name="connsiteY2" fmla="*/ 429319 h 1267400"/>
              <a:gd name="connsiteX3" fmla="*/ 2316480 w 6431280"/>
              <a:gd name="connsiteY3" fmla="*/ 1005515 h 1267400"/>
              <a:gd name="connsiteX4" fmla="*/ 2854960 w 6431280"/>
              <a:gd name="connsiteY4" fmla="*/ 1260075 h 1267400"/>
              <a:gd name="connsiteX5" fmla="*/ 3606800 w 6431280"/>
              <a:gd name="connsiteY5" fmla="*/ 1151096 h 1267400"/>
              <a:gd name="connsiteX6" fmla="*/ 4135120 w 6431280"/>
              <a:gd name="connsiteY6" fmla="*/ 676218 h 1267400"/>
              <a:gd name="connsiteX7" fmla="*/ 4561840 w 6431280"/>
              <a:gd name="connsiteY7" fmla="*/ 251635 h 1267400"/>
              <a:gd name="connsiteX8" fmla="*/ 5171440 w 6431280"/>
              <a:gd name="connsiteY8" fmla="*/ 4832 h 1267400"/>
              <a:gd name="connsiteX9" fmla="*/ 6431280 w 6431280"/>
              <a:gd name="connsiteY9" fmla="*/ 97517 h 1267400"/>
              <a:gd name="connsiteX0" fmla="*/ 0 w 6431280"/>
              <a:gd name="connsiteY0" fmla="*/ 80286 h 1269511"/>
              <a:gd name="connsiteX1" fmla="*/ 1493520 w 6431280"/>
              <a:gd name="connsiteY1" fmla="*/ 78330 h 1269511"/>
              <a:gd name="connsiteX2" fmla="*/ 2082800 w 6431280"/>
              <a:gd name="connsiteY2" fmla="*/ 431430 h 1269511"/>
              <a:gd name="connsiteX3" fmla="*/ 2316480 w 6431280"/>
              <a:gd name="connsiteY3" fmla="*/ 1007626 h 1269511"/>
              <a:gd name="connsiteX4" fmla="*/ 2854960 w 6431280"/>
              <a:gd name="connsiteY4" fmla="*/ 1262186 h 1269511"/>
              <a:gd name="connsiteX5" fmla="*/ 3606800 w 6431280"/>
              <a:gd name="connsiteY5" fmla="*/ 1153207 h 1269511"/>
              <a:gd name="connsiteX6" fmla="*/ 4135120 w 6431280"/>
              <a:gd name="connsiteY6" fmla="*/ 678329 h 1269511"/>
              <a:gd name="connsiteX7" fmla="*/ 4572000 w 6431280"/>
              <a:gd name="connsiteY7" fmla="*/ 294666 h 1269511"/>
              <a:gd name="connsiteX8" fmla="*/ 5171440 w 6431280"/>
              <a:gd name="connsiteY8" fmla="*/ 6943 h 1269511"/>
              <a:gd name="connsiteX9" fmla="*/ 6431280 w 6431280"/>
              <a:gd name="connsiteY9" fmla="*/ 99628 h 1269511"/>
              <a:gd name="connsiteX0" fmla="*/ 0 w 6431280"/>
              <a:gd name="connsiteY0" fmla="*/ 80286 h 1269511"/>
              <a:gd name="connsiteX1" fmla="*/ 1493520 w 6431280"/>
              <a:gd name="connsiteY1" fmla="*/ 78330 h 1269511"/>
              <a:gd name="connsiteX2" fmla="*/ 2082800 w 6431280"/>
              <a:gd name="connsiteY2" fmla="*/ 431430 h 1269511"/>
              <a:gd name="connsiteX3" fmla="*/ 2316480 w 6431280"/>
              <a:gd name="connsiteY3" fmla="*/ 1007626 h 1269511"/>
              <a:gd name="connsiteX4" fmla="*/ 2854960 w 6431280"/>
              <a:gd name="connsiteY4" fmla="*/ 1262186 h 1269511"/>
              <a:gd name="connsiteX5" fmla="*/ 3606800 w 6431280"/>
              <a:gd name="connsiteY5" fmla="*/ 1153207 h 1269511"/>
              <a:gd name="connsiteX6" fmla="*/ 4135120 w 6431280"/>
              <a:gd name="connsiteY6" fmla="*/ 678329 h 1269511"/>
              <a:gd name="connsiteX7" fmla="*/ 5171440 w 6431280"/>
              <a:gd name="connsiteY7" fmla="*/ 6943 h 1269511"/>
              <a:gd name="connsiteX8" fmla="*/ 6431280 w 6431280"/>
              <a:gd name="connsiteY8" fmla="*/ 99628 h 1269511"/>
              <a:gd name="connsiteX0" fmla="*/ 0 w 6431280"/>
              <a:gd name="connsiteY0" fmla="*/ 106021 h 1294927"/>
              <a:gd name="connsiteX1" fmla="*/ 1493520 w 6431280"/>
              <a:gd name="connsiteY1" fmla="*/ 104065 h 1294927"/>
              <a:gd name="connsiteX2" fmla="*/ 2082800 w 6431280"/>
              <a:gd name="connsiteY2" fmla="*/ 457165 h 1294927"/>
              <a:gd name="connsiteX3" fmla="*/ 2316480 w 6431280"/>
              <a:gd name="connsiteY3" fmla="*/ 1033361 h 1294927"/>
              <a:gd name="connsiteX4" fmla="*/ 2854960 w 6431280"/>
              <a:gd name="connsiteY4" fmla="*/ 1287921 h 1294927"/>
              <a:gd name="connsiteX5" fmla="*/ 3606800 w 6431280"/>
              <a:gd name="connsiteY5" fmla="*/ 1178942 h 1294927"/>
              <a:gd name="connsiteX6" fmla="*/ 4196080 w 6431280"/>
              <a:gd name="connsiteY6" fmla="*/ 724524 h 1294927"/>
              <a:gd name="connsiteX7" fmla="*/ 5171440 w 6431280"/>
              <a:gd name="connsiteY7" fmla="*/ 32678 h 1294927"/>
              <a:gd name="connsiteX8" fmla="*/ 6431280 w 6431280"/>
              <a:gd name="connsiteY8" fmla="*/ 125363 h 1294927"/>
              <a:gd name="connsiteX0" fmla="*/ 0 w 6431280"/>
              <a:gd name="connsiteY0" fmla="*/ 106021 h 1294927"/>
              <a:gd name="connsiteX1" fmla="*/ 1493520 w 6431280"/>
              <a:gd name="connsiteY1" fmla="*/ 104065 h 1294927"/>
              <a:gd name="connsiteX2" fmla="*/ 2082800 w 6431280"/>
              <a:gd name="connsiteY2" fmla="*/ 457165 h 1294927"/>
              <a:gd name="connsiteX3" fmla="*/ 2316480 w 6431280"/>
              <a:gd name="connsiteY3" fmla="*/ 1033361 h 1294927"/>
              <a:gd name="connsiteX4" fmla="*/ 2854960 w 6431280"/>
              <a:gd name="connsiteY4" fmla="*/ 1287921 h 1294927"/>
              <a:gd name="connsiteX5" fmla="*/ 3606800 w 6431280"/>
              <a:gd name="connsiteY5" fmla="*/ 1178942 h 1294927"/>
              <a:gd name="connsiteX6" fmla="*/ 4196080 w 6431280"/>
              <a:gd name="connsiteY6" fmla="*/ 724524 h 1294927"/>
              <a:gd name="connsiteX7" fmla="*/ 5171440 w 6431280"/>
              <a:gd name="connsiteY7" fmla="*/ 32678 h 1294927"/>
              <a:gd name="connsiteX8" fmla="*/ 6431280 w 6431280"/>
              <a:gd name="connsiteY8" fmla="*/ 125363 h 1294927"/>
              <a:gd name="connsiteX0" fmla="*/ 0 w 6431280"/>
              <a:gd name="connsiteY0" fmla="*/ 106021 h 1302737"/>
              <a:gd name="connsiteX1" fmla="*/ 1493520 w 6431280"/>
              <a:gd name="connsiteY1" fmla="*/ 104065 h 1302737"/>
              <a:gd name="connsiteX2" fmla="*/ 2082800 w 6431280"/>
              <a:gd name="connsiteY2" fmla="*/ 457165 h 1302737"/>
              <a:gd name="connsiteX3" fmla="*/ 2316480 w 6431280"/>
              <a:gd name="connsiteY3" fmla="*/ 1033361 h 1302737"/>
              <a:gd name="connsiteX4" fmla="*/ 2854960 w 6431280"/>
              <a:gd name="connsiteY4" fmla="*/ 1287921 h 1302737"/>
              <a:gd name="connsiteX5" fmla="*/ 3606800 w 6431280"/>
              <a:gd name="connsiteY5" fmla="*/ 1213041 h 1302737"/>
              <a:gd name="connsiteX6" fmla="*/ 4196080 w 6431280"/>
              <a:gd name="connsiteY6" fmla="*/ 724524 h 1302737"/>
              <a:gd name="connsiteX7" fmla="*/ 5171440 w 6431280"/>
              <a:gd name="connsiteY7" fmla="*/ 32678 h 1302737"/>
              <a:gd name="connsiteX8" fmla="*/ 6431280 w 6431280"/>
              <a:gd name="connsiteY8" fmla="*/ 125363 h 1302737"/>
              <a:gd name="connsiteX0" fmla="*/ 0 w 6431280"/>
              <a:gd name="connsiteY0" fmla="*/ 106960 h 1303220"/>
              <a:gd name="connsiteX1" fmla="*/ 1493520 w 6431280"/>
              <a:gd name="connsiteY1" fmla="*/ 105004 h 1303220"/>
              <a:gd name="connsiteX2" fmla="*/ 2082800 w 6431280"/>
              <a:gd name="connsiteY2" fmla="*/ 458104 h 1303220"/>
              <a:gd name="connsiteX3" fmla="*/ 2316480 w 6431280"/>
              <a:gd name="connsiteY3" fmla="*/ 1034300 h 1303220"/>
              <a:gd name="connsiteX4" fmla="*/ 2854960 w 6431280"/>
              <a:gd name="connsiteY4" fmla="*/ 1288860 h 1303220"/>
              <a:gd name="connsiteX5" fmla="*/ 3606800 w 6431280"/>
              <a:gd name="connsiteY5" fmla="*/ 1213980 h 1303220"/>
              <a:gd name="connsiteX6" fmla="*/ 4236720 w 6431280"/>
              <a:gd name="connsiteY6" fmla="*/ 739103 h 1303220"/>
              <a:gd name="connsiteX7" fmla="*/ 5171440 w 6431280"/>
              <a:gd name="connsiteY7" fmla="*/ 33617 h 1303220"/>
              <a:gd name="connsiteX8" fmla="*/ 6431280 w 6431280"/>
              <a:gd name="connsiteY8" fmla="*/ 126302 h 1303220"/>
              <a:gd name="connsiteX0" fmla="*/ 0 w 6431280"/>
              <a:gd name="connsiteY0" fmla="*/ 106960 h 1303220"/>
              <a:gd name="connsiteX1" fmla="*/ 1493520 w 6431280"/>
              <a:gd name="connsiteY1" fmla="*/ 105004 h 1303220"/>
              <a:gd name="connsiteX2" fmla="*/ 2082800 w 6431280"/>
              <a:gd name="connsiteY2" fmla="*/ 458104 h 1303220"/>
              <a:gd name="connsiteX3" fmla="*/ 2316480 w 6431280"/>
              <a:gd name="connsiteY3" fmla="*/ 1034300 h 1303220"/>
              <a:gd name="connsiteX4" fmla="*/ 2854960 w 6431280"/>
              <a:gd name="connsiteY4" fmla="*/ 1288860 h 1303220"/>
              <a:gd name="connsiteX5" fmla="*/ 3606800 w 6431280"/>
              <a:gd name="connsiteY5" fmla="*/ 1213980 h 1303220"/>
              <a:gd name="connsiteX6" fmla="*/ 4236720 w 6431280"/>
              <a:gd name="connsiteY6" fmla="*/ 739103 h 1303220"/>
              <a:gd name="connsiteX7" fmla="*/ 5171440 w 6431280"/>
              <a:gd name="connsiteY7" fmla="*/ 33617 h 1303220"/>
              <a:gd name="connsiteX8" fmla="*/ 6431280 w 6431280"/>
              <a:gd name="connsiteY8" fmla="*/ 126302 h 1303220"/>
              <a:gd name="connsiteX0" fmla="*/ 0 w 6239982"/>
              <a:gd name="connsiteY0" fmla="*/ 100259 h 1296519"/>
              <a:gd name="connsiteX1" fmla="*/ 1493520 w 6239982"/>
              <a:gd name="connsiteY1" fmla="*/ 98303 h 1296519"/>
              <a:gd name="connsiteX2" fmla="*/ 2082800 w 6239982"/>
              <a:gd name="connsiteY2" fmla="*/ 451403 h 1296519"/>
              <a:gd name="connsiteX3" fmla="*/ 2316480 w 6239982"/>
              <a:gd name="connsiteY3" fmla="*/ 1027599 h 1296519"/>
              <a:gd name="connsiteX4" fmla="*/ 2854960 w 6239982"/>
              <a:gd name="connsiteY4" fmla="*/ 1282159 h 1296519"/>
              <a:gd name="connsiteX5" fmla="*/ 3606800 w 6239982"/>
              <a:gd name="connsiteY5" fmla="*/ 1207279 h 1296519"/>
              <a:gd name="connsiteX6" fmla="*/ 4236720 w 6239982"/>
              <a:gd name="connsiteY6" fmla="*/ 732402 h 1296519"/>
              <a:gd name="connsiteX7" fmla="*/ 5171440 w 6239982"/>
              <a:gd name="connsiteY7" fmla="*/ 26916 h 1296519"/>
              <a:gd name="connsiteX8" fmla="*/ 6239982 w 6239982"/>
              <a:gd name="connsiteY8" fmla="*/ 178673 h 1296519"/>
              <a:gd name="connsiteX0" fmla="*/ 0 w 6349296"/>
              <a:gd name="connsiteY0" fmla="*/ 97212 h 1293472"/>
              <a:gd name="connsiteX1" fmla="*/ 1493520 w 6349296"/>
              <a:gd name="connsiteY1" fmla="*/ 95256 h 1293472"/>
              <a:gd name="connsiteX2" fmla="*/ 2082800 w 6349296"/>
              <a:gd name="connsiteY2" fmla="*/ 448356 h 1293472"/>
              <a:gd name="connsiteX3" fmla="*/ 2316480 w 6349296"/>
              <a:gd name="connsiteY3" fmla="*/ 1024552 h 1293472"/>
              <a:gd name="connsiteX4" fmla="*/ 2854960 w 6349296"/>
              <a:gd name="connsiteY4" fmla="*/ 1279112 h 1293472"/>
              <a:gd name="connsiteX5" fmla="*/ 3606800 w 6349296"/>
              <a:gd name="connsiteY5" fmla="*/ 1204232 h 1293472"/>
              <a:gd name="connsiteX6" fmla="*/ 4236720 w 6349296"/>
              <a:gd name="connsiteY6" fmla="*/ 729355 h 1293472"/>
              <a:gd name="connsiteX7" fmla="*/ 5171440 w 6349296"/>
              <a:gd name="connsiteY7" fmla="*/ 23869 h 1293472"/>
              <a:gd name="connsiteX8" fmla="*/ 6349296 w 6349296"/>
              <a:gd name="connsiteY8" fmla="*/ 213217 h 1293472"/>
              <a:gd name="connsiteX0" fmla="*/ 0 w 6276421"/>
              <a:gd name="connsiteY0" fmla="*/ 99312 h 1295572"/>
              <a:gd name="connsiteX1" fmla="*/ 1493520 w 6276421"/>
              <a:gd name="connsiteY1" fmla="*/ 97356 h 1295572"/>
              <a:gd name="connsiteX2" fmla="*/ 2082800 w 6276421"/>
              <a:gd name="connsiteY2" fmla="*/ 450456 h 1295572"/>
              <a:gd name="connsiteX3" fmla="*/ 2316480 w 6276421"/>
              <a:gd name="connsiteY3" fmla="*/ 1026652 h 1295572"/>
              <a:gd name="connsiteX4" fmla="*/ 2854960 w 6276421"/>
              <a:gd name="connsiteY4" fmla="*/ 1281212 h 1295572"/>
              <a:gd name="connsiteX5" fmla="*/ 3606800 w 6276421"/>
              <a:gd name="connsiteY5" fmla="*/ 1206332 h 1295572"/>
              <a:gd name="connsiteX6" fmla="*/ 4236720 w 6276421"/>
              <a:gd name="connsiteY6" fmla="*/ 731455 h 1295572"/>
              <a:gd name="connsiteX7" fmla="*/ 5171440 w 6276421"/>
              <a:gd name="connsiteY7" fmla="*/ 25969 h 1295572"/>
              <a:gd name="connsiteX8" fmla="*/ 6276421 w 6276421"/>
              <a:gd name="connsiteY8" fmla="*/ 188466 h 1295572"/>
              <a:gd name="connsiteX0" fmla="*/ 0 w 5891966"/>
              <a:gd name="connsiteY0" fmla="*/ 111110 h 1307370"/>
              <a:gd name="connsiteX1" fmla="*/ 1493520 w 5891966"/>
              <a:gd name="connsiteY1" fmla="*/ 109154 h 1307370"/>
              <a:gd name="connsiteX2" fmla="*/ 2082800 w 5891966"/>
              <a:gd name="connsiteY2" fmla="*/ 462254 h 1307370"/>
              <a:gd name="connsiteX3" fmla="*/ 2316480 w 5891966"/>
              <a:gd name="connsiteY3" fmla="*/ 1038450 h 1307370"/>
              <a:gd name="connsiteX4" fmla="*/ 2854960 w 5891966"/>
              <a:gd name="connsiteY4" fmla="*/ 1293010 h 1307370"/>
              <a:gd name="connsiteX5" fmla="*/ 3606800 w 5891966"/>
              <a:gd name="connsiteY5" fmla="*/ 1218130 h 1307370"/>
              <a:gd name="connsiteX6" fmla="*/ 4236720 w 5891966"/>
              <a:gd name="connsiteY6" fmla="*/ 743253 h 1307370"/>
              <a:gd name="connsiteX7" fmla="*/ 5171440 w 5891966"/>
              <a:gd name="connsiteY7" fmla="*/ 37767 h 1307370"/>
              <a:gd name="connsiteX8" fmla="*/ 5891966 w 5891966"/>
              <a:gd name="connsiteY8" fmla="*/ 104118 h 1307370"/>
              <a:gd name="connsiteX0" fmla="*/ 0 w 5891966"/>
              <a:gd name="connsiteY0" fmla="*/ 120000 h 1316260"/>
              <a:gd name="connsiteX1" fmla="*/ 1493520 w 5891966"/>
              <a:gd name="connsiteY1" fmla="*/ 118044 h 1316260"/>
              <a:gd name="connsiteX2" fmla="*/ 2082800 w 5891966"/>
              <a:gd name="connsiteY2" fmla="*/ 471144 h 1316260"/>
              <a:gd name="connsiteX3" fmla="*/ 2316480 w 5891966"/>
              <a:gd name="connsiteY3" fmla="*/ 1047340 h 1316260"/>
              <a:gd name="connsiteX4" fmla="*/ 2854960 w 5891966"/>
              <a:gd name="connsiteY4" fmla="*/ 1301900 h 1316260"/>
              <a:gd name="connsiteX5" fmla="*/ 3606800 w 5891966"/>
              <a:gd name="connsiteY5" fmla="*/ 1227020 h 1316260"/>
              <a:gd name="connsiteX6" fmla="*/ 4236720 w 5891966"/>
              <a:gd name="connsiteY6" fmla="*/ 752143 h 1316260"/>
              <a:gd name="connsiteX7" fmla="*/ 5171440 w 5891966"/>
              <a:gd name="connsiteY7" fmla="*/ 46657 h 1316260"/>
              <a:gd name="connsiteX8" fmla="*/ 5891966 w 5891966"/>
              <a:gd name="connsiteY8" fmla="*/ 113008 h 1316260"/>
              <a:gd name="connsiteX0" fmla="*/ 0 w 6087659"/>
              <a:gd name="connsiteY0" fmla="*/ 126868 h 1316260"/>
              <a:gd name="connsiteX1" fmla="*/ 1689213 w 6087659"/>
              <a:gd name="connsiteY1" fmla="*/ 118044 h 1316260"/>
              <a:gd name="connsiteX2" fmla="*/ 2278493 w 6087659"/>
              <a:gd name="connsiteY2" fmla="*/ 471144 h 1316260"/>
              <a:gd name="connsiteX3" fmla="*/ 2512173 w 6087659"/>
              <a:gd name="connsiteY3" fmla="*/ 1047340 h 1316260"/>
              <a:gd name="connsiteX4" fmla="*/ 3050653 w 6087659"/>
              <a:gd name="connsiteY4" fmla="*/ 1301900 h 1316260"/>
              <a:gd name="connsiteX5" fmla="*/ 3802493 w 6087659"/>
              <a:gd name="connsiteY5" fmla="*/ 1227020 h 1316260"/>
              <a:gd name="connsiteX6" fmla="*/ 4432413 w 6087659"/>
              <a:gd name="connsiteY6" fmla="*/ 752143 h 1316260"/>
              <a:gd name="connsiteX7" fmla="*/ 5367133 w 6087659"/>
              <a:gd name="connsiteY7" fmla="*/ 46657 h 1316260"/>
              <a:gd name="connsiteX8" fmla="*/ 6087659 w 6087659"/>
              <a:gd name="connsiteY8" fmla="*/ 113008 h 1316260"/>
              <a:gd name="connsiteX0" fmla="*/ 0 w 6064637"/>
              <a:gd name="connsiteY0" fmla="*/ 154339 h 1316260"/>
              <a:gd name="connsiteX1" fmla="*/ 1666191 w 6064637"/>
              <a:gd name="connsiteY1" fmla="*/ 118044 h 1316260"/>
              <a:gd name="connsiteX2" fmla="*/ 2255471 w 6064637"/>
              <a:gd name="connsiteY2" fmla="*/ 471144 h 1316260"/>
              <a:gd name="connsiteX3" fmla="*/ 2489151 w 6064637"/>
              <a:gd name="connsiteY3" fmla="*/ 1047340 h 1316260"/>
              <a:gd name="connsiteX4" fmla="*/ 3027631 w 6064637"/>
              <a:gd name="connsiteY4" fmla="*/ 1301900 h 1316260"/>
              <a:gd name="connsiteX5" fmla="*/ 3779471 w 6064637"/>
              <a:gd name="connsiteY5" fmla="*/ 1227020 h 1316260"/>
              <a:gd name="connsiteX6" fmla="*/ 4409391 w 6064637"/>
              <a:gd name="connsiteY6" fmla="*/ 752143 h 1316260"/>
              <a:gd name="connsiteX7" fmla="*/ 5344111 w 6064637"/>
              <a:gd name="connsiteY7" fmla="*/ 46657 h 1316260"/>
              <a:gd name="connsiteX8" fmla="*/ 6064637 w 6064637"/>
              <a:gd name="connsiteY8" fmla="*/ 113008 h 1316260"/>
              <a:gd name="connsiteX0" fmla="*/ 0 w 6064637"/>
              <a:gd name="connsiteY0" fmla="*/ 154339 h 1316260"/>
              <a:gd name="connsiteX1" fmla="*/ 1666191 w 6064637"/>
              <a:gd name="connsiteY1" fmla="*/ 118044 h 1316260"/>
              <a:gd name="connsiteX2" fmla="*/ 2255471 w 6064637"/>
              <a:gd name="connsiteY2" fmla="*/ 471144 h 1316260"/>
              <a:gd name="connsiteX3" fmla="*/ 2489151 w 6064637"/>
              <a:gd name="connsiteY3" fmla="*/ 1047340 h 1316260"/>
              <a:gd name="connsiteX4" fmla="*/ 3027631 w 6064637"/>
              <a:gd name="connsiteY4" fmla="*/ 1301900 h 1316260"/>
              <a:gd name="connsiteX5" fmla="*/ 3779471 w 6064637"/>
              <a:gd name="connsiteY5" fmla="*/ 1227020 h 1316260"/>
              <a:gd name="connsiteX6" fmla="*/ 4409391 w 6064637"/>
              <a:gd name="connsiteY6" fmla="*/ 752143 h 1316260"/>
              <a:gd name="connsiteX7" fmla="*/ 5344111 w 6064637"/>
              <a:gd name="connsiteY7" fmla="*/ 46657 h 1316260"/>
              <a:gd name="connsiteX8" fmla="*/ 6064637 w 6064637"/>
              <a:gd name="connsiteY8" fmla="*/ 113008 h 1316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64637" h="1316260">
                <a:moveTo>
                  <a:pt x="0" y="154339"/>
                </a:moveTo>
                <a:cubicBezTo>
                  <a:pt x="367291" y="119165"/>
                  <a:pt x="1290279" y="65243"/>
                  <a:pt x="1666191" y="118044"/>
                </a:cubicBezTo>
                <a:cubicBezTo>
                  <a:pt x="2042103" y="170845"/>
                  <a:pt x="2128471" y="261702"/>
                  <a:pt x="2255471" y="471144"/>
                </a:cubicBezTo>
                <a:cubicBezTo>
                  <a:pt x="2382471" y="680586"/>
                  <a:pt x="2360458" y="908881"/>
                  <a:pt x="2489151" y="1047340"/>
                </a:cubicBezTo>
                <a:cubicBezTo>
                  <a:pt x="2617844" y="1185799"/>
                  <a:pt x="2812578" y="1271953"/>
                  <a:pt x="3027631" y="1301900"/>
                </a:cubicBezTo>
                <a:cubicBezTo>
                  <a:pt x="3242684" y="1331847"/>
                  <a:pt x="3549178" y="1318646"/>
                  <a:pt x="3779471" y="1227020"/>
                </a:cubicBezTo>
                <a:cubicBezTo>
                  <a:pt x="4009764" y="1135394"/>
                  <a:pt x="4199418" y="976150"/>
                  <a:pt x="4409391" y="752143"/>
                </a:cubicBezTo>
                <a:cubicBezTo>
                  <a:pt x="4619364" y="528136"/>
                  <a:pt x="4978351" y="148790"/>
                  <a:pt x="5344111" y="46657"/>
                </a:cubicBezTo>
                <a:cubicBezTo>
                  <a:pt x="5709871" y="-55476"/>
                  <a:pt x="5868906" y="29997"/>
                  <a:pt x="6064637" y="113008"/>
                </a:cubicBezTo>
              </a:path>
            </a:pathLst>
          </a:cu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717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6106" y="3657600"/>
            <a:ext cx="1177894" cy="1097280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76200" y="1143000"/>
            <a:ext cx="9067800" cy="6705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latin typeface="Arial"/>
              <a:cs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4960" y="162560"/>
            <a:ext cx="8625840" cy="7416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-1" t="40552" r="24398" b="41581"/>
          <a:stretch/>
        </p:blipFill>
        <p:spPr>
          <a:xfrm>
            <a:off x="0" y="0"/>
            <a:ext cx="9144000" cy="701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193040" y="4745856"/>
            <a:ext cx="9042400" cy="17957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STC </a:t>
            </a:r>
            <a:r>
              <a:rPr lang="en-US" sz="21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formation is associated with </a:t>
            </a:r>
            <a:r>
              <a:rPr lang="en-US" sz="21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 small-scale PV filament progressing around the northern periphery of an upper-tropospheric subtropical anticyclone</a:t>
            </a:r>
          </a:p>
          <a:p>
            <a:endParaRPr lang="en-US" sz="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1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PV filament is considerably smaller in meridional extent than PV streamers, cutoffs, or midlatitude troughs</a:t>
            </a:r>
            <a:endParaRPr lang="en-US" sz="21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04800" y="-208240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/>
            </a:r>
            <a:br>
              <a:rPr lang="en-US" sz="1500" b="1" dirty="0" smtClean="0"/>
            </a:br>
            <a:r>
              <a:rPr lang="en-US" sz="3300" b="1" dirty="0" smtClean="0">
                <a:latin typeface="Arial" pitchFamily="34" charset="0"/>
                <a:cs typeface="Arial" pitchFamily="34" charset="0"/>
              </a:rPr>
              <a:t>Upper-Tropospheric Precursors</a:t>
            </a:r>
            <a:endParaRPr lang="en-US" sz="3300" b="1" dirty="0" smtClean="0">
              <a:latin typeface="Arial"/>
              <a:cs typeface="Arial"/>
            </a:endParaRPr>
          </a:p>
          <a:p>
            <a:pPr algn="ctr"/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96240" y="975360"/>
            <a:ext cx="6654800" cy="670560"/>
            <a:chOff x="548640" y="1087120"/>
            <a:chExt cx="6654800" cy="670560"/>
          </a:xfrm>
        </p:grpSpPr>
        <p:sp>
          <p:nvSpPr>
            <p:cNvPr id="19" name="TextBox 18"/>
            <p:cNvSpPr txBox="1"/>
            <p:nvPr/>
          </p:nvSpPr>
          <p:spPr>
            <a:xfrm>
              <a:off x="599440" y="1126996"/>
              <a:ext cx="6604000" cy="553998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000" b="1" dirty="0" smtClean="0">
                  <a:latin typeface="Arial"/>
                  <a:cs typeface="Arial"/>
                </a:rPr>
                <a:t>Cluster:  </a:t>
              </a:r>
              <a:r>
                <a:rPr lang="en-US" sz="3000" dirty="0" smtClean="0">
                  <a:latin typeface="Arial"/>
                  <a:cs typeface="Arial"/>
                </a:rPr>
                <a:t>Subtropical Disturbance</a:t>
              </a:r>
              <a:endParaRPr lang="en-US" sz="3000" dirty="0">
                <a:latin typeface="Arial"/>
                <a:cs typeface="Arial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548640" y="1087120"/>
              <a:ext cx="6004560" cy="670560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Freeform 25"/>
          <p:cNvSpPr>
            <a:spLocks noChangeAspect="1"/>
          </p:cNvSpPr>
          <p:nvPr/>
        </p:nvSpPr>
        <p:spPr>
          <a:xfrm>
            <a:off x="657698" y="2909484"/>
            <a:ext cx="6773949" cy="1503935"/>
          </a:xfrm>
          <a:custGeom>
            <a:avLst/>
            <a:gdLst>
              <a:gd name="connsiteX0" fmla="*/ 0 w 6705600"/>
              <a:gd name="connsiteY0" fmla="*/ 249372 h 1461590"/>
              <a:gd name="connsiteX1" fmla="*/ 843280 w 6705600"/>
              <a:gd name="connsiteY1" fmla="*/ 533852 h 1461590"/>
              <a:gd name="connsiteX2" fmla="*/ 1960880 w 6705600"/>
              <a:gd name="connsiteY2" fmla="*/ 330652 h 1461590"/>
              <a:gd name="connsiteX3" fmla="*/ 2621280 w 6705600"/>
              <a:gd name="connsiteY3" fmla="*/ 107132 h 1461590"/>
              <a:gd name="connsiteX4" fmla="*/ 2936240 w 6705600"/>
              <a:gd name="connsiteY4" fmla="*/ 208732 h 1461590"/>
              <a:gd name="connsiteX5" fmla="*/ 2956560 w 6705600"/>
              <a:gd name="connsiteY5" fmla="*/ 757372 h 1461590"/>
              <a:gd name="connsiteX6" fmla="*/ 2590800 w 6705600"/>
              <a:gd name="connsiteY6" fmla="*/ 1265372 h 1461590"/>
              <a:gd name="connsiteX7" fmla="*/ 2468880 w 6705600"/>
              <a:gd name="connsiteY7" fmla="*/ 1438092 h 1461590"/>
              <a:gd name="connsiteX8" fmla="*/ 2804160 w 6705600"/>
              <a:gd name="connsiteY8" fmla="*/ 1417772 h 1461590"/>
              <a:gd name="connsiteX9" fmla="*/ 3241040 w 6705600"/>
              <a:gd name="connsiteY9" fmla="*/ 1052012 h 1461590"/>
              <a:gd name="connsiteX10" fmla="*/ 3484880 w 6705600"/>
              <a:gd name="connsiteY10" fmla="*/ 777692 h 1461590"/>
              <a:gd name="connsiteX11" fmla="*/ 3972560 w 6705600"/>
              <a:gd name="connsiteY11" fmla="*/ 157932 h 1461590"/>
              <a:gd name="connsiteX12" fmla="*/ 4368800 w 6705600"/>
              <a:gd name="connsiteY12" fmla="*/ 5532 h 1461590"/>
              <a:gd name="connsiteX13" fmla="*/ 5151120 w 6705600"/>
              <a:gd name="connsiteY13" fmla="*/ 46172 h 1461590"/>
              <a:gd name="connsiteX14" fmla="*/ 5598160 w 6705600"/>
              <a:gd name="connsiteY14" fmla="*/ 168092 h 1461590"/>
              <a:gd name="connsiteX15" fmla="*/ 6228080 w 6705600"/>
              <a:gd name="connsiteY15" fmla="*/ 411932 h 1461590"/>
              <a:gd name="connsiteX16" fmla="*/ 6705600 w 6705600"/>
              <a:gd name="connsiteY16" fmla="*/ 574492 h 1461590"/>
              <a:gd name="connsiteX0" fmla="*/ 0 w 6705600"/>
              <a:gd name="connsiteY0" fmla="*/ 249372 h 1461590"/>
              <a:gd name="connsiteX1" fmla="*/ 843280 w 6705600"/>
              <a:gd name="connsiteY1" fmla="*/ 533852 h 1461590"/>
              <a:gd name="connsiteX2" fmla="*/ 1960880 w 6705600"/>
              <a:gd name="connsiteY2" fmla="*/ 330652 h 1461590"/>
              <a:gd name="connsiteX3" fmla="*/ 2621280 w 6705600"/>
              <a:gd name="connsiteY3" fmla="*/ 107132 h 1461590"/>
              <a:gd name="connsiteX4" fmla="*/ 2936240 w 6705600"/>
              <a:gd name="connsiteY4" fmla="*/ 208732 h 1461590"/>
              <a:gd name="connsiteX5" fmla="*/ 2885440 w 6705600"/>
              <a:gd name="connsiteY5" fmla="*/ 709633 h 1461590"/>
              <a:gd name="connsiteX6" fmla="*/ 2590800 w 6705600"/>
              <a:gd name="connsiteY6" fmla="*/ 1265372 h 1461590"/>
              <a:gd name="connsiteX7" fmla="*/ 2468880 w 6705600"/>
              <a:gd name="connsiteY7" fmla="*/ 1438092 h 1461590"/>
              <a:gd name="connsiteX8" fmla="*/ 2804160 w 6705600"/>
              <a:gd name="connsiteY8" fmla="*/ 1417772 h 1461590"/>
              <a:gd name="connsiteX9" fmla="*/ 3241040 w 6705600"/>
              <a:gd name="connsiteY9" fmla="*/ 1052012 h 1461590"/>
              <a:gd name="connsiteX10" fmla="*/ 3484880 w 6705600"/>
              <a:gd name="connsiteY10" fmla="*/ 777692 h 1461590"/>
              <a:gd name="connsiteX11" fmla="*/ 3972560 w 6705600"/>
              <a:gd name="connsiteY11" fmla="*/ 157932 h 1461590"/>
              <a:gd name="connsiteX12" fmla="*/ 4368800 w 6705600"/>
              <a:gd name="connsiteY12" fmla="*/ 5532 h 1461590"/>
              <a:gd name="connsiteX13" fmla="*/ 5151120 w 6705600"/>
              <a:gd name="connsiteY13" fmla="*/ 46172 h 1461590"/>
              <a:gd name="connsiteX14" fmla="*/ 5598160 w 6705600"/>
              <a:gd name="connsiteY14" fmla="*/ 168092 h 1461590"/>
              <a:gd name="connsiteX15" fmla="*/ 6228080 w 6705600"/>
              <a:gd name="connsiteY15" fmla="*/ 411932 h 1461590"/>
              <a:gd name="connsiteX16" fmla="*/ 6705600 w 6705600"/>
              <a:gd name="connsiteY16" fmla="*/ 574492 h 1461590"/>
              <a:gd name="connsiteX0" fmla="*/ 0 w 6705600"/>
              <a:gd name="connsiteY0" fmla="*/ 249372 h 1461590"/>
              <a:gd name="connsiteX1" fmla="*/ 843280 w 6705600"/>
              <a:gd name="connsiteY1" fmla="*/ 533852 h 1461590"/>
              <a:gd name="connsiteX2" fmla="*/ 1960880 w 6705600"/>
              <a:gd name="connsiteY2" fmla="*/ 330652 h 1461590"/>
              <a:gd name="connsiteX3" fmla="*/ 2621280 w 6705600"/>
              <a:gd name="connsiteY3" fmla="*/ 107132 h 1461590"/>
              <a:gd name="connsiteX4" fmla="*/ 2936240 w 6705600"/>
              <a:gd name="connsiteY4" fmla="*/ 208732 h 1461590"/>
              <a:gd name="connsiteX5" fmla="*/ 2783840 w 6705600"/>
              <a:gd name="connsiteY5" fmla="*/ 265976 h 1461590"/>
              <a:gd name="connsiteX6" fmla="*/ 2885440 w 6705600"/>
              <a:gd name="connsiteY6" fmla="*/ 709633 h 1461590"/>
              <a:gd name="connsiteX7" fmla="*/ 2590800 w 6705600"/>
              <a:gd name="connsiteY7" fmla="*/ 1265372 h 1461590"/>
              <a:gd name="connsiteX8" fmla="*/ 2468880 w 6705600"/>
              <a:gd name="connsiteY8" fmla="*/ 1438092 h 1461590"/>
              <a:gd name="connsiteX9" fmla="*/ 2804160 w 6705600"/>
              <a:gd name="connsiteY9" fmla="*/ 1417772 h 1461590"/>
              <a:gd name="connsiteX10" fmla="*/ 3241040 w 6705600"/>
              <a:gd name="connsiteY10" fmla="*/ 1052012 h 1461590"/>
              <a:gd name="connsiteX11" fmla="*/ 3484880 w 6705600"/>
              <a:gd name="connsiteY11" fmla="*/ 777692 h 1461590"/>
              <a:gd name="connsiteX12" fmla="*/ 3972560 w 6705600"/>
              <a:gd name="connsiteY12" fmla="*/ 157932 h 1461590"/>
              <a:gd name="connsiteX13" fmla="*/ 4368800 w 6705600"/>
              <a:gd name="connsiteY13" fmla="*/ 5532 h 1461590"/>
              <a:gd name="connsiteX14" fmla="*/ 5151120 w 6705600"/>
              <a:gd name="connsiteY14" fmla="*/ 46172 h 1461590"/>
              <a:gd name="connsiteX15" fmla="*/ 5598160 w 6705600"/>
              <a:gd name="connsiteY15" fmla="*/ 168092 h 1461590"/>
              <a:gd name="connsiteX16" fmla="*/ 6228080 w 6705600"/>
              <a:gd name="connsiteY16" fmla="*/ 411932 h 1461590"/>
              <a:gd name="connsiteX17" fmla="*/ 6705600 w 6705600"/>
              <a:gd name="connsiteY17" fmla="*/ 574492 h 1461590"/>
              <a:gd name="connsiteX0" fmla="*/ 0 w 6705600"/>
              <a:gd name="connsiteY0" fmla="*/ 249372 h 1461590"/>
              <a:gd name="connsiteX1" fmla="*/ 843280 w 6705600"/>
              <a:gd name="connsiteY1" fmla="*/ 533852 h 1461590"/>
              <a:gd name="connsiteX2" fmla="*/ 1960880 w 6705600"/>
              <a:gd name="connsiteY2" fmla="*/ 330652 h 1461590"/>
              <a:gd name="connsiteX3" fmla="*/ 2621280 w 6705600"/>
              <a:gd name="connsiteY3" fmla="*/ 107132 h 1461590"/>
              <a:gd name="connsiteX4" fmla="*/ 2783840 w 6705600"/>
              <a:gd name="connsiteY4" fmla="*/ 265976 h 1461590"/>
              <a:gd name="connsiteX5" fmla="*/ 2885440 w 6705600"/>
              <a:gd name="connsiteY5" fmla="*/ 709633 h 1461590"/>
              <a:gd name="connsiteX6" fmla="*/ 2590800 w 6705600"/>
              <a:gd name="connsiteY6" fmla="*/ 1265372 h 1461590"/>
              <a:gd name="connsiteX7" fmla="*/ 2468880 w 6705600"/>
              <a:gd name="connsiteY7" fmla="*/ 1438092 h 1461590"/>
              <a:gd name="connsiteX8" fmla="*/ 2804160 w 6705600"/>
              <a:gd name="connsiteY8" fmla="*/ 1417772 h 1461590"/>
              <a:gd name="connsiteX9" fmla="*/ 3241040 w 6705600"/>
              <a:gd name="connsiteY9" fmla="*/ 1052012 h 1461590"/>
              <a:gd name="connsiteX10" fmla="*/ 3484880 w 6705600"/>
              <a:gd name="connsiteY10" fmla="*/ 777692 h 1461590"/>
              <a:gd name="connsiteX11" fmla="*/ 3972560 w 6705600"/>
              <a:gd name="connsiteY11" fmla="*/ 157932 h 1461590"/>
              <a:gd name="connsiteX12" fmla="*/ 4368800 w 6705600"/>
              <a:gd name="connsiteY12" fmla="*/ 5532 h 1461590"/>
              <a:gd name="connsiteX13" fmla="*/ 5151120 w 6705600"/>
              <a:gd name="connsiteY13" fmla="*/ 46172 h 1461590"/>
              <a:gd name="connsiteX14" fmla="*/ 5598160 w 6705600"/>
              <a:gd name="connsiteY14" fmla="*/ 168092 h 1461590"/>
              <a:gd name="connsiteX15" fmla="*/ 6228080 w 6705600"/>
              <a:gd name="connsiteY15" fmla="*/ 411932 h 1461590"/>
              <a:gd name="connsiteX16" fmla="*/ 6705600 w 6705600"/>
              <a:gd name="connsiteY16" fmla="*/ 574492 h 1461590"/>
              <a:gd name="connsiteX0" fmla="*/ 0 w 6705600"/>
              <a:gd name="connsiteY0" fmla="*/ 249372 h 1461590"/>
              <a:gd name="connsiteX1" fmla="*/ 843280 w 6705600"/>
              <a:gd name="connsiteY1" fmla="*/ 533852 h 1461590"/>
              <a:gd name="connsiteX2" fmla="*/ 1960880 w 6705600"/>
              <a:gd name="connsiteY2" fmla="*/ 330652 h 1461590"/>
              <a:gd name="connsiteX3" fmla="*/ 2387600 w 6705600"/>
              <a:gd name="connsiteY3" fmla="*/ 216250 h 1461590"/>
              <a:gd name="connsiteX4" fmla="*/ 2783840 w 6705600"/>
              <a:gd name="connsiteY4" fmla="*/ 265976 h 1461590"/>
              <a:gd name="connsiteX5" fmla="*/ 2885440 w 6705600"/>
              <a:gd name="connsiteY5" fmla="*/ 709633 h 1461590"/>
              <a:gd name="connsiteX6" fmla="*/ 2590800 w 6705600"/>
              <a:gd name="connsiteY6" fmla="*/ 1265372 h 1461590"/>
              <a:gd name="connsiteX7" fmla="*/ 2468880 w 6705600"/>
              <a:gd name="connsiteY7" fmla="*/ 1438092 h 1461590"/>
              <a:gd name="connsiteX8" fmla="*/ 2804160 w 6705600"/>
              <a:gd name="connsiteY8" fmla="*/ 1417772 h 1461590"/>
              <a:gd name="connsiteX9" fmla="*/ 3241040 w 6705600"/>
              <a:gd name="connsiteY9" fmla="*/ 1052012 h 1461590"/>
              <a:gd name="connsiteX10" fmla="*/ 3484880 w 6705600"/>
              <a:gd name="connsiteY10" fmla="*/ 777692 h 1461590"/>
              <a:gd name="connsiteX11" fmla="*/ 3972560 w 6705600"/>
              <a:gd name="connsiteY11" fmla="*/ 157932 h 1461590"/>
              <a:gd name="connsiteX12" fmla="*/ 4368800 w 6705600"/>
              <a:gd name="connsiteY12" fmla="*/ 5532 h 1461590"/>
              <a:gd name="connsiteX13" fmla="*/ 5151120 w 6705600"/>
              <a:gd name="connsiteY13" fmla="*/ 46172 h 1461590"/>
              <a:gd name="connsiteX14" fmla="*/ 5598160 w 6705600"/>
              <a:gd name="connsiteY14" fmla="*/ 168092 h 1461590"/>
              <a:gd name="connsiteX15" fmla="*/ 6228080 w 6705600"/>
              <a:gd name="connsiteY15" fmla="*/ 411932 h 1461590"/>
              <a:gd name="connsiteX16" fmla="*/ 6705600 w 6705600"/>
              <a:gd name="connsiteY16" fmla="*/ 574492 h 1461590"/>
              <a:gd name="connsiteX0" fmla="*/ 0 w 6705600"/>
              <a:gd name="connsiteY0" fmla="*/ 249372 h 1461590"/>
              <a:gd name="connsiteX1" fmla="*/ 843280 w 6705600"/>
              <a:gd name="connsiteY1" fmla="*/ 533852 h 1461590"/>
              <a:gd name="connsiteX2" fmla="*/ 1960880 w 6705600"/>
              <a:gd name="connsiteY2" fmla="*/ 330652 h 1461590"/>
              <a:gd name="connsiteX3" fmla="*/ 2387600 w 6705600"/>
              <a:gd name="connsiteY3" fmla="*/ 216250 h 1461590"/>
              <a:gd name="connsiteX4" fmla="*/ 2854960 w 6705600"/>
              <a:gd name="connsiteY4" fmla="*/ 320535 h 1461590"/>
              <a:gd name="connsiteX5" fmla="*/ 2885440 w 6705600"/>
              <a:gd name="connsiteY5" fmla="*/ 709633 h 1461590"/>
              <a:gd name="connsiteX6" fmla="*/ 2590800 w 6705600"/>
              <a:gd name="connsiteY6" fmla="*/ 1265372 h 1461590"/>
              <a:gd name="connsiteX7" fmla="*/ 2468880 w 6705600"/>
              <a:gd name="connsiteY7" fmla="*/ 1438092 h 1461590"/>
              <a:gd name="connsiteX8" fmla="*/ 2804160 w 6705600"/>
              <a:gd name="connsiteY8" fmla="*/ 1417772 h 1461590"/>
              <a:gd name="connsiteX9" fmla="*/ 3241040 w 6705600"/>
              <a:gd name="connsiteY9" fmla="*/ 1052012 h 1461590"/>
              <a:gd name="connsiteX10" fmla="*/ 3484880 w 6705600"/>
              <a:gd name="connsiteY10" fmla="*/ 777692 h 1461590"/>
              <a:gd name="connsiteX11" fmla="*/ 3972560 w 6705600"/>
              <a:gd name="connsiteY11" fmla="*/ 157932 h 1461590"/>
              <a:gd name="connsiteX12" fmla="*/ 4368800 w 6705600"/>
              <a:gd name="connsiteY12" fmla="*/ 5532 h 1461590"/>
              <a:gd name="connsiteX13" fmla="*/ 5151120 w 6705600"/>
              <a:gd name="connsiteY13" fmla="*/ 46172 h 1461590"/>
              <a:gd name="connsiteX14" fmla="*/ 5598160 w 6705600"/>
              <a:gd name="connsiteY14" fmla="*/ 168092 h 1461590"/>
              <a:gd name="connsiteX15" fmla="*/ 6228080 w 6705600"/>
              <a:gd name="connsiteY15" fmla="*/ 411932 h 1461590"/>
              <a:gd name="connsiteX16" fmla="*/ 6705600 w 6705600"/>
              <a:gd name="connsiteY16" fmla="*/ 574492 h 1461590"/>
              <a:gd name="connsiteX0" fmla="*/ 0 w 6705600"/>
              <a:gd name="connsiteY0" fmla="*/ 249372 h 1461590"/>
              <a:gd name="connsiteX1" fmla="*/ 843280 w 6705600"/>
              <a:gd name="connsiteY1" fmla="*/ 533852 h 1461590"/>
              <a:gd name="connsiteX2" fmla="*/ 2387600 w 6705600"/>
              <a:gd name="connsiteY2" fmla="*/ 216250 h 1461590"/>
              <a:gd name="connsiteX3" fmla="*/ 2854960 w 6705600"/>
              <a:gd name="connsiteY3" fmla="*/ 320535 h 1461590"/>
              <a:gd name="connsiteX4" fmla="*/ 2885440 w 6705600"/>
              <a:gd name="connsiteY4" fmla="*/ 709633 h 1461590"/>
              <a:gd name="connsiteX5" fmla="*/ 2590800 w 6705600"/>
              <a:gd name="connsiteY5" fmla="*/ 1265372 h 1461590"/>
              <a:gd name="connsiteX6" fmla="*/ 2468880 w 6705600"/>
              <a:gd name="connsiteY6" fmla="*/ 1438092 h 1461590"/>
              <a:gd name="connsiteX7" fmla="*/ 2804160 w 6705600"/>
              <a:gd name="connsiteY7" fmla="*/ 1417772 h 1461590"/>
              <a:gd name="connsiteX8" fmla="*/ 3241040 w 6705600"/>
              <a:gd name="connsiteY8" fmla="*/ 1052012 h 1461590"/>
              <a:gd name="connsiteX9" fmla="*/ 3484880 w 6705600"/>
              <a:gd name="connsiteY9" fmla="*/ 777692 h 1461590"/>
              <a:gd name="connsiteX10" fmla="*/ 3972560 w 6705600"/>
              <a:gd name="connsiteY10" fmla="*/ 157932 h 1461590"/>
              <a:gd name="connsiteX11" fmla="*/ 4368800 w 6705600"/>
              <a:gd name="connsiteY11" fmla="*/ 5532 h 1461590"/>
              <a:gd name="connsiteX12" fmla="*/ 5151120 w 6705600"/>
              <a:gd name="connsiteY12" fmla="*/ 46172 h 1461590"/>
              <a:gd name="connsiteX13" fmla="*/ 5598160 w 6705600"/>
              <a:gd name="connsiteY13" fmla="*/ 168092 h 1461590"/>
              <a:gd name="connsiteX14" fmla="*/ 6228080 w 6705600"/>
              <a:gd name="connsiteY14" fmla="*/ 411932 h 1461590"/>
              <a:gd name="connsiteX15" fmla="*/ 6705600 w 6705600"/>
              <a:gd name="connsiteY15" fmla="*/ 574492 h 1461590"/>
              <a:gd name="connsiteX0" fmla="*/ 0 w 7020560"/>
              <a:gd name="connsiteY0" fmla="*/ 160713 h 1461590"/>
              <a:gd name="connsiteX1" fmla="*/ 1158240 w 7020560"/>
              <a:gd name="connsiteY1" fmla="*/ 533852 h 1461590"/>
              <a:gd name="connsiteX2" fmla="*/ 2702560 w 7020560"/>
              <a:gd name="connsiteY2" fmla="*/ 216250 h 1461590"/>
              <a:gd name="connsiteX3" fmla="*/ 3169920 w 7020560"/>
              <a:gd name="connsiteY3" fmla="*/ 320535 h 1461590"/>
              <a:gd name="connsiteX4" fmla="*/ 3200400 w 7020560"/>
              <a:gd name="connsiteY4" fmla="*/ 709633 h 1461590"/>
              <a:gd name="connsiteX5" fmla="*/ 2905760 w 7020560"/>
              <a:gd name="connsiteY5" fmla="*/ 1265372 h 1461590"/>
              <a:gd name="connsiteX6" fmla="*/ 2783840 w 7020560"/>
              <a:gd name="connsiteY6" fmla="*/ 1438092 h 1461590"/>
              <a:gd name="connsiteX7" fmla="*/ 3119120 w 7020560"/>
              <a:gd name="connsiteY7" fmla="*/ 1417772 h 1461590"/>
              <a:gd name="connsiteX8" fmla="*/ 3556000 w 7020560"/>
              <a:gd name="connsiteY8" fmla="*/ 1052012 h 1461590"/>
              <a:gd name="connsiteX9" fmla="*/ 3799840 w 7020560"/>
              <a:gd name="connsiteY9" fmla="*/ 777692 h 1461590"/>
              <a:gd name="connsiteX10" fmla="*/ 4287520 w 7020560"/>
              <a:gd name="connsiteY10" fmla="*/ 157932 h 1461590"/>
              <a:gd name="connsiteX11" fmla="*/ 4683760 w 7020560"/>
              <a:gd name="connsiteY11" fmla="*/ 5532 h 1461590"/>
              <a:gd name="connsiteX12" fmla="*/ 5466080 w 7020560"/>
              <a:gd name="connsiteY12" fmla="*/ 46172 h 1461590"/>
              <a:gd name="connsiteX13" fmla="*/ 5913120 w 7020560"/>
              <a:gd name="connsiteY13" fmla="*/ 168092 h 1461590"/>
              <a:gd name="connsiteX14" fmla="*/ 6543040 w 7020560"/>
              <a:gd name="connsiteY14" fmla="*/ 411932 h 1461590"/>
              <a:gd name="connsiteX15" fmla="*/ 7020560 w 7020560"/>
              <a:gd name="connsiteY15" fmla="*/ 574492 h 1461590"/>
              <a:gd name="connsiteX0" fmla="*/ 0 w 6543040"/>
              <a:gd name="connsiteY0" fmla="*/ 160713 h 1461590"/>
              <a:gd name="connsiteX1" fmla="*/ 1158240 w 6543040"/>
              <a:gd name="connsiteY1" fmla="*/ 533852 h 1461590"/>
              <a:gd name="connsiteX2" fmla="*/ 2702560 w 6543040"/>
              <a:gd name="connsiteY2" fmla="*/ 216250 h 1461590"/>
              <a:gd name="connsiteX3" fmla="*/ 3169920 w 6543040"/>
              <a:gd name="connsiteY3" fmla="*/ 320535 h 1461590"/>
              <a:gd name="connsiteX4" fmla="*/ 3200400 w 6543040"/>
              <a:gd name="connsiteY4" fmla="*/ 709633 h 1461590"/>
              <a:gd name="connsiteX5" fmla="*/ 2905760 w 6543040"/>
              <a:gd name="connsiteY5" fmla="*/ 1265372 h 1461590"/>
              <a:gd name="connsiteX6" fmla="*/ 2783840 w 6543040"/>
              <a:gd name="connsiteY6" fmla="*/ 1438092 h 1461590"/>
              <a:gd name="connsiteX7" fmla="*/ 3119120 w 6543040"/>
              <a:gd name="connsiteY7" fmla="*/ 1417772 h 1461590"/>
              <a:gd name="connsiteX8" fmla="*/ 3556000 w 6543040"/>
              <a:gd name="connsiteY8" fmla="*/ 1052012 h 1461590"/>
              <a:gd name="connsiteX9" fmla="*/ 3799840 w 6543040"/>
              <a:gd name="connsiteY9" fmla="*/ 777692 h 1461590"/>
              <a:gd name="connsiteX10" fmla="*/ 4287520 w 6543040"/>
              <a:gd name="connsiteY10" fmla="*/ 157932 h 1461590"/>
              <a:gd name="connsiteX11" fmla="*/ 4683760 w 6543040"/>
              <a:gd name="connsiteY11" fmla="*/ 5532 h 1461590"/>
              <a:gd name="connsiteX12" fmla="*/ 5466080 w 6543040"/>
              <a:gd name="connsiteY12" fmla="*/ 46172 h 1461590"/>
              <a:gd name="connsiteX13" fmla="*/ 5913120 w 6543040"/>
              <a:gd name="connsiteY13" fmla="*/ 168092 h 1461590"/>
              <a:gd name="connsiteX14" fmla="*/ 6543040 w 6543040"/>
              <a:gd name="connsiteY14" fmla="*/ 411932 h 1461590"/>
              <a:gd name="connsiteX0" fmla="*/ 0 w 6543040"/>
              <a:gd name="connsiteY0" fmla="*/ 160713 h 1520335"/>
              <a:gd name="connsiteX1" fmla="*/ 1158240 w 6543040"/>
              <a:gd name="connsiteY1" fmla="*/ 533852 h 1520335"/>
              <a:gd name="connsiteX2" fmla="*/ 2702560 w 6543040"/>
              <a:gd name="connsiteY2" fmla="*/ 216250 h 1520335"/>
              <a:gd name="connsiteX3" fmla="*/ 3169920 w 6543040"/>
              <a:gd name="connsiteY3" fmla="*/ 320535 h 1520335"/>
              <a:gd name="connsiteX4" fmla="*/ 3200400 w 6543040"/>
              <a:gd name="connsiteY4" fmla="*/ 709633 h 1520335"/>
              <a:gd name="connsiteX5" fmla="*/ 2905760 w 6543040"/>
              <a:gd name="connsiteY5" fmla="*/ 1265372 h 1520335"/>
              <a:gd name="connsiteX6" fmla="*/ 2692400 w 6543040"/>
              <a:gd name="connsiteY6" fmla="*/ 1513111 h 1520335"/>
              <a:gd name="connsiteX7" fmla="*/ 3119120 w 6543040"/>
              <a:gd name="connsiteY7" fmla="*/ 1417772 h 1520335"/>
              <a:gd name="connsiteX8" fmla="*/ 3556000 w 6543040"/>
              <a:gd name="connsiteY8" fmla="*/ 1052012 h 1520335"/>
              <a:gd name="connsiteX9" fmla="*/ 3799840 w 6543040"/>
              <a:gd name="connsiteY9" fmla="*/ 777692 h 1520335"/>
              <a:gd name="connsiteX10" fmla="*/ 4287520 w 6543040"/>
              <a:gd name="connsiteY10" fmla="*/ 157932 h 1520335"/>
              <a:gd name="connsiteX11" fmla="*/ 4683760 w 6543040"/>
              <a:gd name="connsiteY11" fmla="*/ 5532 h 1520335"/>
              <a:gd name="connsiteX12" fmla="*/ 5466080 w 6543040"/>
              <a:gd name="connsiteY12" fmla="*/ 46172 h 1520335"/>
              <a:gd name="connsiteX13" fmla="*/ 5913120 w 6543040"/>
              <a:gd name="connsiteY13" fmla="*/ 168092 h 1520335"/>
              <a:gd name="connsiteX14" fmla="*/ 6543040 w 6543040"/>
              <a:gd name="connsiteY14" fmla="*/ 411932 h 1520335"/>
              <a:gd name="connsiteX0" fmla="*/ 0 w 6543040"/>
              <a:gd name="connsiteY0" fmla="*/ 160713 h 1527523"/>
              <a:gd name="connsiteX1" fmla="*/ 1158240 w 6543040"/>
              <a:gd name="connsiteY1" fmla="*/ 533852 h 1527523"/>
              <a:gd name="connsiteX2" fmla="*/ 2702560 w 6543040"/>
              <a:gd name="connsiteY2" fmla="*/ 216250 h 1527523"/>
              <a:gd name="connsiteX3" fmla="*/ 3169920 w 6543040"/>
              <a:gd name="connsiteY3" fmla="*/ 320535 h 1527523"/>
              <a:gd name="connsiteX4" fmla="*/ 3200400 w 6543040"/>
              <a:gd name="connsiteY4" fmla="*/ 709633 h 1527523"/>
              <a:gd name="connsiteX5" fmla="*/ 2997200 w 6543040"/>
              <a:gd name="connsiteY5" fmla="*/ 1156253 h 1527523"/>
              <a:gd name="connsiteX6" fmla="*/ 2692400 w 6543040"/>
              <a:gd name="connsiteY6" fmla="*/ 1513111 h 1527523"/>
              <a:gd name="connsiteX7" fmla="*/ 3119120 w 6543040"/>
              <a:gd name="connsiteY7" fmla="*/ 1417772 h 1527523"/>
              <a:gd name="connsiteX8" fmla="*/ 3556000 w 6543040"/>
              <a:gd name="connsiteY8" fmla="*/ 1052012 h 1527523"/>
              <a:gd name="connsiteX9" fmla="*/ 3799840 w 6543040"/>
              <a:gd name="connsiteY9" fmla="*/ 777692 h 1527523"/>
              <a:gd name="connsiteX10" fmla="*/ 4287520 w 6543040"/>
              <a:gd name="connsiteY10" fmla="*/ 157932 h 1527523"/>
              <a:gd name="connsiteX11" fmla="*/ 4683760 w 6543040"/>
              <a:gd name="connsiteY11" fmla="*/ 5532 h 1527523"/>
              <a:gd name="connsiteX12" fmla="*/ 5466080 w 6543040"/>
              <a:gd name="connsiteY12" fmla="*/ 46172 h 1527523"/>
              <a:gd name="connsiteX13" fmla="*/ 5913120 w 6543040"/>
              <a:gd name="connsiteY13" fmla="*/ 168092 h 1527523"/>
              <a:gd name="connsiteX14" fmla="*/ 6543040 w 6543040"/>
              <a:gd name="connsiteY14" fmla="*/ 411932 h 1527523"/>
              <a:gd name="connsiteX0" fmla="*/ 0 w 6410960"/>
              <a:gd name="connsiteY0" fmla="*/ 160713 h 1527523"/>
              <a:gd name="connsiteX1" fmla="*/ 1158240 w 6410960"/>
              <a:gd name="connsiteY1" fmla="*/ 533852 h 1527523"/>
              <a:gd name="connsiteX2" fmla="*/ 2702560 w 6410960"/>
              <a:gd name="connsiteY2" fmla="*/ 216250 h 1527523"/>
              <a:gd name="connsiteX3" fmla="*/ 3169920 w 6410960"/>
              <a:gd name="connsiteY3" fmla="*/ 320535 h 1527523"/>
              <a:gd name="connsiteX4" fmla="*/ 3200400 w 6410960"/>
              <a:gd name="connsiteY4" fmla="*/ 709633 h 1527523"/>
              <a:gd name="connsiteX5" fmla="*/ 2997200 w 6410960"/>
              <a:gd name="connsiteY5" fmla="*/ 1156253 h 1527523"/>
              <a:gd name="connsiteX6" fmla="*/ 2692400 w 6410960"/>
              <a:gd name="connsiteY6" fmla="*/ 1513111 h 1527523"/>
              <a:gd name="connsiteX7" fmla="*/ 3119120 w 6410960"/>
              <a:gd name="connsiteY7" fmla="*/ 1417772 h 1527523"/>
              <a:gd name="connsiteX8" fmla="*/ 3556000 w 6410960"/>
              <a:gd name="connsiteY8" fmla="*/ 1052012 h 1527523"/>
              <a:gd name="connsiteX9" fmla="*/ 3799840 w 6410960"/>
              <a:gd name="connsiteY9" fmla="*/ 777692 h 1527523"/>
              <a:gd name="connsiteX10" fmla="*/ 4287520 w 6410960"/>
              <a:gd name="connsiteY10" fmla="*/ 157932 h 1527523"/>
              <a:gd name="connsiteX11" fmla="*/ 4683760 w 6410960"/>
              <a:gd name="connsiteY11" fmla="*/ 5532 h 1527523"/>
              <a:gd name="connsiteX12" fmla="*/ 5466080 w 6410960"/>
              <a:gd name="connsiteY12" fmla="*/ 46172 h 1527523"/>
              <a:gd name="connsiteX13" fmla="*/ 5913120 w 6410960"/>
              <a:gd name="connsiteY13" fmla="*/ 168092 h 1527523"/>
              <a:gd name="connsiteX14" fmla="*/ 6410960 w 6410960"/>
              <a:gd name="connsiteY14" fmla="*/ 371013 h 1527523"/>
              <a:gd name="connsiteX0" fmla="*/ 0 w 6360160"/>
              <a:gd name="connsiteY0" fmla="*/ 160713 h 1527523"/>
              <a:gd name="connsiteX1" fmla="*/ 1158240 w 6360160"/>
              <a:gd name="connsiteY1" fmla="*/ 533852 h 1527523"/>
              <a:gd name="connsiteX2" fmla="*/ 2702560 w 6360160"/>
              <a:gd name="connsiteY2" fmla="*/ 216250 h 1527523"/>
              <a:gd name="connsiteX3" fmla="*/ 3169920 w 6360160"/>
              <a:gd name="connsiteY3" fmla="*/ 320535 h 1527523"/>
              <a:gd name="connsiteX4" fmla="*/ 3200400 w 6360160"/>
              <a:gd name="connsiteY4" fmla="*/ 709633 h 1527523"/>
              <a:gd name="connsiteX5" fmla="*/ 2997200 w 6360160"/>
              <a:gd name="connsiteY5" fmla="*/ 1156253 h 1527523"/>
              <a:gd name="connsiteX6" fmla="*/ 2692400 w 6360160"/>
              <a:gd name="connsiteY6" fmla="*/ 1513111 h 1527523"/>
              <a:gd name="connsiteX7" fmla="*/ 3119120 w 6360160"/>
              <a:gd name="connsiteY7" fmla="*/ 1417772 h 1527523"/>
              <a:gd name="connsiteX8" fmla="*/ 3556000 w 6360160"/>
              <a:gd name="connsiteY8" fmla="*/ 1052012 h 1527523"/>
              <a:gd name="connsiteX9" fmla="*/ 3799840 w 6360160"/>
              <a:gd name="connsiteY9" fmla="*/ 777692 h 1527523"/>
              <a:gd name="connsiteX10" fmla="*/ 4287520 w 6360160"/>
              <a:gd name="connsiteY10" fmla="*/ 157932 h 1527523"/>
              <a:gd name="connsiteX11" fmla="*/ 4683760 w 6360160"/>
              <a:gd name="connsiteY11" fmla="*/ 5532 h 1527523"/>
              <a:gd name="connsiteX12" fmla="*/ 5466080 w 6360160"/>
              <a:gd name="connsiteY12" fmla="*/ 46172 h 1527523"/>
              <a:gd name="connsiteX13" fmla="*/ 5913120 w 6360160"/>
              <a:gd name="connsiteY13" fmla="*/ 168092 h 1527523"/>
              <a:gd name="connsiteX14" fmla="*/ 6360160 w 6360160"/>
              <a:gd name="connsiteY14" fmla="*/ 377833 h 1527523"/>
              <a:gd name="connsiteX0" fmla="*/ 0 w 6360160"/>
              <a:gd name="connsiteY0" fmla="*/ 160713 h 1527523"/>
              <a:gd name="connsiteX1" fmla="*/ 1158240 w 6360160"/>
              <a:gd name="connsiteY1" fmla="*/ 533852 h 1527523"/>
              <a:gd name="connsiteX2" fmla="*/ 2702560 w 6360160"/>
              <a:gd name="connsiteY2" fmla="*/ 216250 h 1527523"/>
              <a:gd name="connsiteX3" fmla="*/ 3169920 w 6360160"/>
              <a:gd name="connsiteY3" fmla="*/ 320535 h 1527523"/>
              <a:gd name="connsiteX4" fmla="*/ 3200400 w 6360160"/>
              <a:gd name="connsiteY4" fmla="*/ 709633 h 1527523"/>
              <a:gd name="connsiteX5" fmla="*/ 2997200 w 6360160"/>
              <a:gd name="connsiteY5" fmla="*/ 1156253 h 1527523"/>
              <a:gd name="connsiteX6" fmla="*/ 2692400 w 6360160"/>
              <a:gd name="connsiteY6" fmla="*/ 1513111 h 1527523"/>
              <a:gd name="connsiteX7" fmla="*/ 3119120 w 6360160"/>
              <a:gd name="connsiteY7" fmla="*/ 1417772 h 1527523"/>
              <a:gd name="connsiteX8" fmla="*/ 3556000 w 6360160"/>
              <a:gd name="connsiteY8" fmla="*/ 1052012 h 1527523"/>
              <a:gd name="connsiteX9" fmla="*/ 3799840 w 6360160"/>
              <a:gd name="connsiteY9" fmla="*/ 777692 h 1527523"/>
              <a:gd name="connsiteX10" fmla="*/ 4287520 w 6360160"/>
              <a:gd name="connsiteY10" fmla="*/ 157932 h 1527523"/>
              <a:gd name="connsiteX11" fmla="*/ 4683760 w 6360160"/>
              <a:gd name="connsiteY11" fmla="*/ 5532 h 1527523"/>
              <a:gd name="connsiteX12" fmla="*/ 5466080 w 6360160"/>
              <a:gd name="connsiteY12" fmla="*/ 46172 h 1527523"/>
              <a:gd name="connsiteX13" fmla="*/ 5913120 w 6360160"/>
              <a:gd name="connsiteY13" fmla="*/ 168092 h 1527523"/>
              <a:gd name="connsiteX14" fmla="*/ 6360160 w 6360160"/>
              <a:gd name="connsiteY14" fmla="*/ 377833 h 1527523"/>
              <a:gd name="connsiteX0" fmla="*/ 0 w 6441440"/>
              <a:gd name="connsiteY0" fmla="*/ 160713 h 1527523"/>
              <a:gd name="connsiteX1" fmla="*/ 1158240 w 6441440"/>
              <a:gd name="connsiteY1" fmla="*/ 533852 h 1527523"/>
              <a:gd name="connsiteX2" fmla="*/ 2702560 w 6441440"/>
              <a:gd name="connsiteY2" fmla="*/ 216250 h 1527523"/>
              <a:gd name="connsiteX3" fmla="*/ 3169920 w 6441440"/>
              <a:gd name="connsiteY3" fmla="*/ 320535 h 1527523"/>
              <a:gd name="connsiteX4" fmla="*/ 3200400 w 6441440"/>
              <a:gd name="connsiteY4" fmla="*/ 709633 h 1527523"/>
              <a:gd name="connsiteX5" fmla="*/ 2997200 w 6441440"/>
              <a:gd name="connsiteY5" fmla="*/ 1156253 h 1527523"/>
              <a:gd name="connsiteX6" fmla="*/ 2692400 w 6441440"/>
              <a:gd name="connsiteY6" fmla="*/ 1513111 h 1527523"/>
              <a:gd name="connsiteX7" fmla="*/ 3119120 w 6441440"/>
              <a:gd name="connsiteY7" fmla="*/ 1417772 h 1527523"/>
              <a:gd name="connsiteX8" fmla="*/ 3556000 w 6441440"/>
              <a:gd name="connsiteY8" fmla="*/ 1052012 h 1527523"/>
              <a:gd name="connsiteX9" fmla="*/ 3799840 w 6441440"/>
              <a:gd name="connsiteY9" fmla="*/ 777692 h 1527523"/>
              <a:gd name="connsiteX10" fmla="*/ 4287520 w 6441440"/>
              <a:gd name="connsiteY10" fmla="*/ 157932 h 1527523"/>
              <a:gd name="connsiteX11" fmla="*/ 4683760 w 6441440"/>
              <a:gd name="connsiteY11" fmla="*/ 5532 h 1527523"/>
              <a:gd name="connsiteX12" fmla="*/ 5466080 w 6441440"/>
              <a:gd name="connsiteY12" fmla="*/ 46172 h 1527523"/>
              <a:gd name="connsiteX13" fmla="*/ 5913120 w 6441440"/>
              <a:gd name="connsiteY13" fmla="*/ 168092 h 1527523"/>
              <a:gd name="connsiteX14" fmla="*/ 6441440 w 6441440"/>
              <a:gd name="connsiteY14" fmla="*/ 432392 h 1527523"/>
              <a:gd name="connsiteX0" fmla="*/ 0 w 6441440"/>
              <a:gd name="connsiteY0" fmla="*/ 160713 h 1527523"/>
              <a:gd name="connsiteX1" fmla="*/ 1158240 w 6441440"/>
              <a:gd name="connsiteY1" fmla="*/ 533852 h 1527523"/>
              <a:gd name="connsiteX2" fmla="*/ 2702560 w 6441440"/>
              <a:gd name="connsiteY2" fmla="*/ 216250 h 1527523"/>
              <a:gd name="connsiteX3" fmla="*/ 2966720 w 6441440"/>
              <a:gd name="connsiteY3" fmla="*/ 327355 h 1527523"/>
              <a:gd name="connsiteX4" fmla="*/ 3200400 w 6441440"/>
              <a:gd name="connsiteY4" fmla="*/ 709633 h 1527523"/>
              <a:gd name="connsiteX5" fmla="*/ 2997200 w 6441440"/>
              <a:gd name="connsiteY5" fmla="*/ 1156253 h 1527523"/>
              <a:gd name="connsiteX6" fmla="*/ 2692400 w 6441440"/>
              <a:gd name="connsiteY6" fmla="*/ 1513111 h 1527523"/>
              <a:gd name="connsiteX7" fmla="*/ 3119120 w 6441440"/>
              <a:gd name="connsiteY7" fmla="*/ 1417772 h 1527523"/>
              <a:gd name="connsiteX8" fmla="*/ 3556000 w 6441440"/>
              <a:gd name="connsiteY8" fmla="*/ 1052012 h 1527523"/>
              <a:gd name="connsiteX9" fmla="*/ 3799840 w 6441440"/>
              <a:gd name="connsiteY9" fmla="*/ 777692 h 1527523"/>
              <a:gd name="connsiteX10" fmla="*/ 4287520 w 6441440"/>
              <a:gd name="connsiteY10" fmla="*/ 157932 h 1527523"/>
              <a:gd name="connsiteX11" fmla="*/ 4683760 w 6441440"/>
              <a:gd name="connsiteY11" fmla="*/ 5532 h 1527523"/>
              <a:gd name="connsiteX12" fmla="*/ 5466080 w 6441440"/>
              <a:gd name="connsiteY12" fmla="*/ 46172 h 1527523"/>
              <a:gd name="connsiteX13" fmla="*/ 5913120 w 6441440"/>
              <a:gd name="connsiteY13" fmla="*/ 168092 h 1527523"/>
              <a:gd name="connsiteX14" fmla="*/ 6441440 w 6441440"/>
              <a:gd name="connsiteY14" fmla="*/ 432392 h 1527523"/>
              <a:gd name="connsiteX0" fmla="*/ 0 w 6441440"/>
              <a:gd name="connsiteY0" fmla="*/ 160713 h 1527523"/>
              <a:gd name="connsiteX1" fmla="*/ 1158240 w 6441440"/>
              <a:gd name="connsiteY1" fmla="*/ 533852 h 1527523"/>
              <a:gd name="connsiteX2" fmla="*/ 2275840 w 6441440"/>
              <a:gd name="connsiteY2" fmla="*/ 339008 h 1527523"/>
              <a:gd name="connsiteX3" fmla="*/ 2966720 w 6441440"/>
              <a:gd name="connsiteY3" fmla="*/ 327355 h 1527523"/>
              <a:gd name="connsiteX4" fmla="*/ 3200400 w 6441440"/>
              <a:gd name="connsiteY4" fmla="*/ 709633 h 1527523"/>
              <a:gd name="connsiteX5" fmla="*/ 2997200 w 6441440"/>
              <a:gd name="connsiteY5" fmla="*/ 1156253 h 1527523"/>
              <a:gd name="connsiteX6" fmla="*/ 2692400 w 6441440"/>
              <a:gd name="connsiteY6" fmla="*/ 1513111 h 1527523"/>
              <a:gd name="connsiteX7" fmla="*/ 3119120 w 6441440"/>
              <a:gd name="connsiteY7" fmla="*/ 1417772 h 1527523"/>
              <a:gd name="connsiteX8" fmla="*/ 3556000 w 6441440"/>
              <a:gd name="connsiteY8" fmla="*/ 1052012 h 1527523"/>
              <a:gd name="connsiteX9" fmla="*/ 3799840 w 6441440"/>
              <a:gd name="connsiteY9" fmla="*/ 777692 h 1527523"/>
              <a:gd name="connsiteX10" fmla="*/ 4287520 w 6441440"/>
              <a:gd name="connsiteY10" fmla="*/ 157932 h 1527523"/>
              <a:gd name="connsiteX11" fmla="*/ 4683760 w 6441440"/>
              <a:gd name="connsiteY11" fmla="*/ 5532 h 1527523"/>
              <a:gd name="connsiteX12" fmla="*/ 5466080 w 6441440"/>
              <a:gd name="connsiteY12" fmla="*/ 46172 h 1527523"/>
              <a:gd name="connsiteX13" fmla="*/ 5913120 w 6441440"/>
              <a:gd name="connsiteY13" fmla="*/ 168092 h 1527523"/>
              <a:gd name="connsiteX14" fmla="*/ 6441440 w 6441440"/>
              <a:gd name="connsiteY14" fmla="*/ 432392 h 1527523"/>
              <a:gd name="connsiteX0" fmla="*/ 0 w 6441440"/>
              <a:gd name="connsiteY0" fmla="*/ 160713 h 1527523"/>
              <a:gd name="connsiteX1" fmla="*/ 1158240 w 6441440"/>
              <a:gd name="connsiteY1" fmla="*/ 533852 h 1527523"/>
              <a:gd name="connsiteX2" fmla="*/ 2275840 w 6441440"/>
              <a:gd name="connsiteY2" fmla="*/ 339008 h 1527523"/>
              <a:gd name="connsiteX3" fmla="*/ 3200400 w 6441440"/>
              <a:gd name="connsiteY3" fmla="*/ 709633 h 1527523"/>
              <a:gd name="connsiteX4" fmla="*/ 2997200 w 6441440"/>
              <a:gd name="connsiteY4" fmla="*/ 1156253 h 1527523"/>
              <a:gd name="connsiteX5" fmla="*/ 2692400 w 6441440"/>
              <a:gd name="connsiteY5" fmla="*/ 1513111 h 1527523"/>
              <a:gd name="connsiteX6" fmla="*/ 3119120 w 6441440"/>
              <a:gd name="connsiteY6" fmla="*/ 1417772 h 1527523"/>
              <a:gd name="connsiteX7" fmla="*/ 3556000 w 6441440"/>
              <a:gd name="connsiteY7" fmla="*/ 1052012 h 1527523"/>
              <a:gd name="connsiteX8" fmla="*/ 3799840 w 6441440"/>
              <a:gd name="connsiteY8" fmla="*/ 777692 h 1527523"/>
              <a:gd name="connsiteX9" fmla="*/ 4287520 w 6441440"/>
              <a:gd name="connsiteY9" fmla="*/ 157932 h 1527523"/>
              <a:gd name="connsiteX10" fmla="*/ 4683760 w 6441440"/>
              <a:gd name="connsiteY10" fmla="*/ 5532 h 1527523"/>
              <a:gd name="connsiteX11" fmla="*/ 5466080 w 6441440"/>
              <a:gd name="connsiteY11" fmla="*/ 46172 h 1527523"/>
              <a:gd name="connsiteX12" fmla="*/ 5913120 w 6441440"/>
              <a:gd name="connsiteY12" fmla="*/ 168092 h 1527523"/>
              <a:gd name="connsiteX13" fmla="*/ 6441440 w 6441440"/>
              <a:gd name="connsiteY13" fmla="*/ 432392 h 1527523"/>
              <a:gd name="connsiteX0" fmla="*/ 0 w 6441440"/>
              <a:gd name="connsiteY0" fmla="*/ 160713 h 1527523"/>
              <a:gd name="connsiteX1" fmla="*/ 1158240 w 6441440"/>
              <a:gd name="connsiteY1" fmla="*/ 533852 h 1527523"/>
              <a:gd name="connsiteX2" fmla="*/ 2275840 w 6441440"/>
              <a:gd name="connsiteY2" fmla="*/ 339008 h 1527523"/>
              <a:gd name="connsiteX3" fmla="*/ 2865120 w 6441440"/>
              <a:gd name="connsiteY3" fmla="*/ 361454 h 1527523"/>
              <a:gd name="connsiteX4" fmla="*/ 3200400 w 6441440"/>
              <a:gd name="connsiteY4" fmla="*/ 709633 h 1527523"/>
              <a:gd name="connsiteX5" fmla="*/ 2997200 w 6441440"/>
              <a:gd name="connsiteY5" fmla="*/ 1156253 h 1527523"/>
              <a:gd name="connsiteX6" fmla="*/ 2692400 w 6441440"/>
              <a:gd name="connsiteY6" fmla="*/ 1513111 h 1527523"/>
              <a:gd name="connsiteX7" fmla="*/ 3119120 w 6441440"/>
              <a:gd name="connsiteY7" fmla="*/ 1417772 h 1527523"/>
              <a:gd name="connsiteX8" fmla="*/ 3556000 w 6441440"/>
              <a:gd name="connsiteY8" fmla="*/ 1052012 h 1527523"/>
              <a:gd name="connsiteX9" fmla="*/ 3799840 w 6441440"/>
              <a:gd name="connsiteY9" fmla="*/ 777692 h 1527523"/>
              <a:gd name="connsiteX10" fmla="*/ 4287520 w 6441440"/>
              <a:gd name="connsiteY10" fmla="*/ 157932 h 1527523"/>
              <a:gd name="connsiteX11" fmla="*/ 4683760 w 6441440"/>
              <a:gd name="connsiteY11" fmla="*/ 5532 h 1527523"/>
              <a:gd name="connsiteX12" fmla="*/ 5466080 w 6441440"/>
              <a:gd name="connsiteY12" fmla="*/ 46172 h 1527523"/>
              <a:gd name="connsiteX13" fmla="*/ 5913120 w 6441440"/>
              <a:gd name="connsiteY13" fmla="*/ 168092 h 1527523"/>
              <a:gd name="connsiteX14" fmla="*/ 6441440 w 6441440"/>
              <a:gd name="connsiteY14" fmla="*/ 432392 h 1527523"/>
              <a:gd name="connsiteX0" fmla="*/ 0 w 6268720"/>
              <a:gd name="connsiteY0" fmla="*/ 160713 h 1527523"/>
              <a:gd name="connsiteX1" fmla="*/ 1158240 w 6268720"/>
              <a:gd name="connsiteY1" fmla="*/ 533852 h 1527523"/>
              <a:gd name="connsiteX2" fmla="*/ 2275840 w 6268720"/>
              <a:gd name="connsiteY2" fmla="*/ 339008 h 1527523"/>
              <a:gd name="connsiteX3" fmla="*/ 2865120 w 6268720"/>
              <a:gd name="connsiteY3" fmla="*/ 361454 h 1527523"/>
              <a:gd name="connsiteX4" fmla="*/ 3200400 w 6268720"/>
              <a:gd name="connsiteY4" fmla="*/ 709633 h 1527523"/>
              <a:gd name="connsiteX5" fmla="*/ 2997200 w 6268720"/>
              <a:gd name="connsiteY5" fmla="*/ 1156253 h 1527523"/>
              <a:gd name="connsiteX6" fmla="*/ 2692400 w 6268720"/>
              <a:gd name="connsiteY6" fmla="*/ 1513111 h 1527523"/>
              <a:gd name="connsiteX7" fmla="*/ 3119120 w 6268720"/>
              <a:gd name="connsiteY7" fmla="*/ 1417772 h 1527523"/>
              <a:gd name="connsiteX8" fmla="*/ 3556000 w 6268720"/>
              <a:gd name="connsiteY8" fmla="*/ 1052012 h 1527523"/>
              <a:gd name="connsiteX9" fmla="*/ 3799840 w 6268720"/>
              <a:gd name="connsiteY9" fmla="*/ 777692 h 1527523"/>
              <a:gd name="connsiteX10" fmla="*/ 4287520 w 6268720"/>
              <a:gd name="connsiteY10" fmla="*/ 157932 h 1527523"/>
              <a:gd name="connsiteX11" fmla="*/ 4683760 w 6268720"/>
              <a:gd name="connsiteY11" fmla="*/ 5532 h 1527523"/>
              <a:gd name="connsiteX12" fmla="*/ 5466080 w 6268720"/>
              <a:gd name="connsiteY12" fmla="*/ 46172 h 1527523"/>
              <a:gd name="connsiteX13" fmla="*/ 5913120 w 6268720"/>
              <a:gd name="connsiteY13" fmla="*/ 168092 h 1527523"/>
              <a:gd name="connsiteX14" fmla="*/ 6268720 w 6268720"/>
              <a:gd name="connsiteY14" fmla="*/ 350553 h 1527523"/>
              <a:gd name="connsiteX0" fmla="*/ 0 w 6451600"/>
              <a:gd name="connsiteY0" fmla="*/ 72055 h 1527523"/>
              <a:gd name="connsiteX1" fmla="*/ 1341120 w 6451600"/>
              <a:gd name="connsiteY1" fmla="*/ 533852 h 1527523"/>
              <a:gd name="connsiteX2" fmla="*/ 2458720 w 6451600"/>
              <a:gd name="connsiteY2" fmla="*/ 339008 h 1527523"/>
              <a:gd name="connsiteX3" fmla="*/ 3048000 w 6451600"/>
              <a:gd name="connsiteY3" fmla="*/ 361454 h 1527523"/>
              <a:gd name="connsiteX4" fmla="*/ 3383280 w 6451600"/>
              <a:gd name="connsiteY4" fmla="*/ 709633 h 1527523"/>
              <a:gd name="connsiteX5" fmla="*/ 3180080 w 6451600"/>
              <a:gd name="connsiteY5" fmla="*/ 1156253 h 1527523"/>
              <a:gd name="connsiteX6" fmla="*/ 2875280 w 6451600"/>
              <a:gd name="connsiteY6" fmla="*/ 1513111 h 1527523"/>
              <a:gd name="connsiteX7" fmla="*/ 3302000 w 6451600"/>
              <a:gd name="connsiteY7" fmla="*/ 1417772 h 1527523"/>
              <a:gd name="connsiteX8" fmla="*/ 3738880 w 6451600"/>
              <a:gd name="connsiteY8" fmla="*/ 1052012 h 1527523"/>
              <a:gd name="connsiteX9" fmla="*/ 3982720 w 6451600"/>
              <a:gd name="connsiteY9" fmla="*/ 777692 h 1527523"/>
              <a:gd name="connsiteX10" fmla="*/ 4470400 w 6451600"/>
              <a:gd name="connsiteY10" fmla="*/ 157932 h 1527523"/>
              <a:gd name="connsiteX11" fmla="*/ 4866640 w 6451600"/>
              <a:gd name="connsiteY11" fmla="*/ 5532 h 1527523"/>
              <a:gd name="connsiteX12" fmla="*/ 5648960 w 6451600"/>
              <a:gd name="connsiteY12" fmla="*/ 46172 h 1527523"/>
              <a:gd name="connsiteX13" fmla="*/ 6096000 w 6451600"/>
              <a:gd name="connsiteY13" fmla="*/ 168092 h 1527523"/>
              <a:gd name="connsiteX14" fmla="*/ 6451600 w 6451600"/>
              <a:gd name="connsiteY14" fmla="*/ 350553 h 1527523"/>
              <a:gd name="connsiteX0" fmla="*/ 0 w 6451600"/>
              <a:gd name="connsiteY0" fmla="*/ 72055 h 1527523"/>
              <a:gd name="connsiteX1" fmla="*/ 1341120 w 6451600"/>
              <a:gd name="connsiteY1" fmla="*/ 533852 h 1527523"/>
              <a:gd name="connsiteX2" fmla="*/ 2458720 w 6451600"/>
              <a:gd name="connsiteY2" fmla="*/ 339008 h 1527523"/>
              <a:gd name="connsiteX3" fmla="*/ 3048000 w 6451600"/>
              <a:gd name="connsiteY3" fmla="*/ 361454 h 1527523"/>
              <a:gd name="connsiteX4" fmla="*/ 3312160 w 6451600"/>
              <a:gd name="connsiteY4" fmla="*/ 689174 h 1527523"/>
              <a:gd name="connsiteX5" fmla="*/ 3180080 w 6451600"/>
              <a:gd name="connsiteY5" fmla="*/ 1156253 h 1527523"/>
              <a:gd name="connsiteX6" fmla="*/ 2875280 w 6451600"/>
              <a:gd name="connsiteY6" fmla="*/ 1513111 h 1527523"/>
              <a:gd name="connsiteX7" fmla="*/ 3302000 w 6451600"/>
              <a:gd name="connsiteY7" fmla="*/ 1417772 h 1527523"/>
              <a:gd name="connsiteX8" fmla="*/ 3738880 w 6451600"/>
              <a:gd name="connsiteY8" fmla="*/ 1052012 h 1527523"/>
              <a:gd name="connsiteX9" fmla="*/ 3982720 w 6451600"/>
              <a:gd name="connsiteY9" fmla="*/ 777692 h 1527523"/>
              <a:gd name="connsiteX10" fmla="*/ 4470400 w 6451600"/>
              <a:gd name="connsiteY10" fmla="*/ 157932 h 1527523"/>
              <a:gd name="connsiteX11" fmla="*/ 4866640 w 6451600"/>
              <a:gd name="connsiteY11" fmla="*/ 5532 h 1527523"/>
              <a:gd name="connsiteX12" fmla="*/ 5648960 w 6451600"/>
              <a:gd name="connsiteY12" fmla="*/ 46172 h 1527523"/>
              <a:gd name="connsiteX13" fmla="*/ 6096000 w 6451600"/>
              <a:gd name="connsiteY13" fmla="*/ 168092 h 1527523"/>
              <a:gd name="connsiteX14" fmla="*/ 6451600 w 6451600"/>
              <a:gd name="connsiteY14" fmla="*/ 350553 h 1527523"/>
              <a:gd name="connsiteX0" fmla="*/ 0 w 6451600"/>
              <a:gd name="connsiteY0" fmla="*/ 72055 h 1527119"/>
              <a:gd name="connsiteX1" fmla="*/ 1341120 w 6451600"/>
              <a:gd name="connsiteY1" fmla="*/ 533852 h 1527119"/>
              <a:gd name="connsiteX2" fmla="*/ 2458720 w 6451600"/>
              <a:gd name="connsiteY2" fmla="*/ 339008 h 1527119"/>
              <a:gd name="connsiteX3" fmla="*/ 3048000 w 6451600"/>
              <a:gd name="connsiteY3" fmla="*/ 361454 h 1527119"/>
              <a:gd name="connsiteX4" fmla="*/ 3312160 w 6451600"/>
              <a:gd name="connsiteY4" fmla="*/ 689174 h 1527119"/>
              <a:gd name="connsiteX5" fmla="*/ 3180080 w 6451600"/>
              <a:gd name="connsiteY5" fmla="*/ 1156253 h 1527119"/>
              <a:gd name="connsiteX6" fmla="*/ 2875280 w 6451600"/>
              <a:gd name="connsiteY6" fmla="*/ 1513111 h 1527119"/>
              <a:gd name="connsiteX7" fmla="*/ 3302000 w 6451600"/>
              <a:gd name="connsiteY7" fmla="*/ 1417772 h 1527119"/>
              <a:gd name="connsiteX8" fmla="*/ 3789680 w 6451600"/>
              <a:gd name="connsiteY8" fmla="*/ 1072472 h 1527119"/>
              <a:gd name="connsiteX9" fmla="*/ 3982720 w 6451600"/>
              <a:gd name="connsiteY9" fmla="*/ 777692 h 1527119"/>
              <a:gd name="connsiteX10" fmla="*/ 4470400 w 6451600"/>
              <a:gd name="connsiteY10" fmla="*/ 157932 h 1527119"/>
              <a:gd name="connsiteX11" fmla="*/ 4866640 w 6451600"/>
              <a:gd name="connsiteY11" fmla="*/ 5532 h 1527119"/>
              <a:gd name="connsiteX12" fmla="*/ 5648960 w 6451600"/>
              <a:gd name="connsiteY12" fmla="*/ 46172 h 1527119"/>
              <a:gd name="connsiteX13" fmla="*/ 6096000 w 6451600"/>
              <a:gd name="connsiteY13" fmla="*/ 168092 h 1527119"/>
              <a:gd name="connsiteX14" fmla="*/ 6451600 w 6451600"/>
              <a:gd name="connsiteY14" fmla="*/ 350553 h 1527119"/>
              <a:gd name="connsiteX0" fmla="*/ 0 w 6451600"/>
              <a:gd name="connsiteY0" fmla="*/ 72055 h 1527119"/>
              <a:gd name="connsiteX1" fmla="*/ 1341120 w 6451600"/>
              <a:gd name="connsiteY1" fmla="*/ 533852 h 1527119"/>
              <a:gd name="connsiteX2" fmla="*/ 2458720 w 6451600"/>
              <a:gd name="connsiteY2" fmla="*/ 339008 h 1527119"/>
              <a:gd name="connsiteX3" fmla="*/ 3048000 w 6451600"/>
              <a:gd name="connsiteY3" fmla="*/ 361454 h 1527119"/>
              <a:gd name="connsiteX4" fmla="*/ 3312160 w 6451600"/>
              <a:gd name="connsiteY4" fmla="*/ 689174 h 1527119"/>
              <a:gd name="connsiteX5" fmla="*/ 3180080 w 6451600"/>
              <a:gd name="connsiteY5" fmla="*/ 1156253 h 1527119"/>
              <a:gd name="connsiteX6" fmla="*/ 2875280 w 6451600"/>
              <a:gd name="connsiteY6" fmla="*/ 1513111 h 1527119"/>
              <a:gd name="connsiteX7" fmla="*/ 3302000 w 6451600"/>
              <a:gd name="connsiteY7" fmla="*/ 1417772 h 1527119"/>
              <a:gd name="connsiteX8" fmla="*/ 3789680 w 6451600"/>
              <a:gd name="connsiteY8" fmla="*/ 1072472 h 1527119"/>
              <a:gd name="connsiteX9" fmla="*/ 4043680 w 6451600"/>
              <a:gd name="connsiteY9" fmla="*/ 777692 h 1527119"/>
              <a:gd name="connsiteX10" fmla="*/ 4470400 w 6451600"/>
              <a:gd name="connsiteY10" fmla="*/ 157932 h 1527119"/>
              <a:gd name="connsiteX11" fmla="*/ 4866640 w 6451600"/>
              <a:gd name="connsiteY11" fmla="*/ 5532 h 1527119"/>
              <a:gd name="connsiteX12" fmla="*/ 5648960 w 6451600"/>
              <a:gd name="connsiteY12" fmla="*/ 46172 h 1527119"/>
              <a:gd name="connsiteX13" fmla="*/ 6096000 w 6451600"/>
              <a:gd name="connsiteY13" fmla="*/ 168092 h 1527119"/>
              <a:gd name="connsiteX14" fmla="*/ 6451600 w 6451600"/>
              <a:gd name="connsiteY14" fmla="*/ 350553 h 1527119"/>
              <a:gd name="connsiteX0" fmla="*/ 0 w 6451600"/>
              <a:gd name="connsiteY0" fmla="*/ 77072 h 1532136"/>
              <a:gd name="connsiteX1" fmla="*/ 1341120 w 6451600"/>
              <a:gd name="connsiteY1" fmla="*/ 538869 h 1532136"/>
              <a:gd name="connsiteX2" fmla="*/ 2458720 w 6451600"/>
              <a:gd name="connsiteY2" fmla="*/ 344025 h 1532136"/>
              <a:gd name="connsiteX3" fmla="*/ 3048000 w 6451600"/>
              <a:gd name="connsiteY3" fmla="*/ 366471 h 1532136"/>
              <a:gd name="connsiteX4" fmla="*/ 3312160 w 6451600"/>
              <a:gd name="connsiteY4" fmla="*/ 694191 h 1532136"/>
              <a:gd name="connsiteX5" fmla="*/ 3180080 w 6451600"/>
              <a:gd name="connsiteY5" fmla="*/ 1161270 h 1532136"/>
              <a:gd name="connsiteX6" fmla="*/ 2875280 w 6451600"/>
              <a:gd name="connsiteY6" fmla="*/ 1518128 h 1532136"/>
              <a:gd name="connsiteX7" fmla="*/ 3302000 w 6451600"/>
              <a:gd name="connsiteY7" fmla="*/ 1422789 h 1532136"/>
              <a:gd name="connsiteX8" fmla="*/ 3789680 w 6451600"/>
              <a:gd name="connsiteY8" fmla="*/ 1077489 h 1532136"/>
              <a:gd name="connsiteX9" fmla="*/ 4043680 w 6451600"/>
              <a:gd name="connsiteY9" fmla="*/ 782709 h 1532136"/>
              <a:gd name="connsiteX10" fmla="*/ 4470400 w 6451600"/>
              <a:gd name="connsiteY10" fmla="*/ 162949 h 1532136"/>
              <a:gd name="connsiteX11" fmla="*/ 4866640 w 6451600"/>
              <a:gd name="connsiteY11" fmla="*/ 10549 h 1532136"/>
              <a:gd name="connsiteX12" fmla="*/ 5648960 w 6451600"/>
              <a:gd name="connsiteY12" fmla="*/ 51189 h 1532136"/>
              <a:gd name="connsiteX13" fmla="*/ 6451600 w 6451600"/>
              <a:gd name="connsiteY13" fmla="*/ 355570 h 1532136"/>
              <a:gd name="connsiteX0" fmla="*/ 0 w 6451600"/>
              <a:gd name="connsiteY0" fmla="*/ 77072 h 1529412"/>
              <a:gd name="connsiteX1" fmla="*/ 1341120 w 6451600"/>
              <a:gd name="connsiteY1" fmla="*/ 538869 h 1529412"/>
              <a:gd name="connsiteX2" fmla="*/ 2458720 w 6451600"/>
              <a:gd name="connsiteY2" fmla="*/ 344025 h 1529412"/>
              <a:gd name="connsiteX3" fmla="*/ 3048000 w 6451600"/>
              <a:gd name="connsiteY3" fmla="*/ 366471 h 1529412"/>
              <a:gd name="connsiteX4" fmla="*/ 3312160 w 6451600"/>
              <a:gd name="connsiteY4" fmla="*/ 694191 h 1529412"/>
              <a:gd name="connsiteX5" fmla="*/ 2550160 w 6451600"/>
              <a:gd name="connsiteY5" fmla="*/ 1202189 h 1529412"/>
              <a:gd name="connsiteX6" fmla="*/ 2875280 w 6451600"/>
              <a:gd name="connsiteY6" fmla="*/ 1518128 h 1529412"/>
              <a:gd name="connsiteX7" fmla="*/ 3302000 w 6451600"/>
              <a:gd name="connsiteY7" fmla="*/ 1422789 h 1529412"/>
              <a:gd name="connsiteX8" fmla="*/ 3789680 w 6451600"/>
              <a:gd name="connsiteY8" fmla="*/ 1077489 h 1529412"/>
              <a:gd name="connsiteX9" fmla="*/ 4043680 w 6451600"/>
              <a:gd name="connsiteY9" fmla="*/ 782709 h 1529412"/>
              <a:gd name="connsiteX10" fmla="*/ 4470400 w 6451600"/>
              <a:gd name="connsiteY10" fmla="*/ 162949 h 1529412"/>
              <a:gd name="connsiteX11" fmla="*/ 4866640 w 6451600"/>
              <a:gd name="connsiteY11" fmla="*/ 10549 h 1529412"/>
              <a:gd name="connsiteX12" fmla="*/ 5648960 w 6451600"/>
              <a:gd name="connsiteY12" fmla="*/ 51189 h 1529412"/>
              <a:gd name="connsiteX13" fmla="*/ 6451600 w 6451600"/>
              <a:gd name="connsiteY13" fmla="*/ 355570 h 1529412"/>
              <a:gd name="connsiteX0" fmla="*/ 0 w 6451600"/>
              <a:gd name="connsiteY0" fmla="*/ 77072 h 1529412"/>
              <a:gd name="connsiteX1" fmla="*/ 1341120 w 6451600"/>
              <a:gd name="connsiteY1" fmla="*/ 538869 h 1529412"/>
              <a:gd name="connsiteX2" fmla="*/ 2458720 w 6451600"/>
              <a:gd name="connsiteY2" fmla="*/ 344025 h 1529412"/>
              <a:gd name="connsiteX3" fmla="*/ 3048000 w 6451600"/>
              <a:gd name="connsiteY3" fmla="*/ 366471 h 1529412"/>
              <a:gd name="connsiteX4" fmla="*/ 2103120 w 6451600"/>
              <a:gd name="connsiteY4" fmla="*/ 782850 h 1529412"/>
              <a:gd name="connsiteX5" fmla="*/ 2550160 w 6451600"/>
              <a:gd name="connsiteY5" fmla="*/ 1202189 h 1529412"/>
              <a:gd name="connsiteX6" fmla="*/ 2875280 w 6451600"/>
              <a:gd name="connsiteY6" fmla="*/ 1518128 h 1529412"/>
              <a:gd name="connsiteX7" fmla="*/ 3302000 w 6451600"/>
              <a:gd name="connsiteY7" fmla="*/ 1422789 h 1529412"/>
              <a:gd name="connsiteX8" fmla="*/ 3789680 w 6451600"/>
              <a:gd name="connsiteY8" fmla="*/ 1077489 h 1529412"/>
              <a:gd name="connsiteX9" fmla="*/ 4043680 w 6451600"/>
              <a:gd name="connsiteY9" fmla="*/ 782709 h 1529412"/>
              <a:gd name="connsiteX10" fmla="*/ 4470400 w 6451600"/>
              <a:gd name="connsiteY10" fmla="*/ 162949 h 1529412"/>
              <a:gd name="connsiteX11" fmla="*/ 4866640 w 6451600"/>
              <a:gd name="connsiteY11" fmla="*/ 10549 h 1529412"/>
              <a:gd name="connsiteX12" fmla="*/ 5648960 w 6451600"/>
              <a:gd name="connsiteY12" fmla="*/ 51189 h 1529412"/>
              <a:gd name="connsiteX13" fmla="*/ 6451600 w 6451600"/>
              <a:gd name="connsiteY13" fmla="*/ 355570 h 1529412"/>
              <a:gd name="connsiteX0" fmla="*/ 0 w 6451600"/>
              <a:gd name="connsiteY0" fmla="*/ 77072 h 1529412"/>
              <a:gd name="connsiteX1" fmla="*/ 1341120 w 6451600"/>
              <a:gd name="connsiteY1" fmla="*/ 538869 h 1529412"/>
              <a:gd name="connsiteX2" fmla="*/ 2458720 w 6451600"/>
              <a:gd name="connsiteY2" fmla="*/ 344025 h 1529412"/>
              <a:gd name="connsiteX3" fmla="*/ 2103120 w 6451600"/>
              <a:gd name="connsiteY3" fmla="*/ 782850 h 1529412"/>
              <a:gd name="connsiteX4" fmla="*/ 2550160 w 6451600"/>
              <a:gd name="connsiteY4" fmla="*/ 1202189 h 1529412"/>
              <a:gd name="connsiteX5" fmla="*/ 2875280 w 6451600"/>
              <a:gd name="connsiteY5" fmla="*/ 1518128 h 1529412"/>
              <a:gd name="connsiteX6" fmla="*/ 3302000 w 6451600"/>
              <a:gd name="connsiteY6" fmla="*/ 1422789 h 1529412"/>
              <a:gd name="connsiteX7" fmla="*/ 3789680 w 6451600"/>
              <a:gd name="connsiteY7" fmla="*/ 1077489 h 1529412"/>
              <a:gd name="connsiteX8" fmla="*/ 4043680 w 6451600"/>
              <a:gd name="connsiteY8" fmla="*/ 782709 h 1529412"/>
              <a:gd name="connsiteX9" fmla="*/ 4470400 w 6451600"/>
              <a:gd name="connsiteY9" fmla="*/ 162949 h 1529412"/>
              <a:gd name="connsiteX10" fmla="*/ 4866640 w 6451600"/>
              <a:gd name="connsiteY10" fmla="*/ 10549 h 1529412"/>
              <a:gd name="connsiteX11" fmla="*/ 5648960 w 6451600"/>
              <a:gd name="connsiteY11" fmla="*/ 51189 h 1529412"/>
              <a:gd name="connsiteX12" fmla="*/ 6451600 w 6451600"/>
              <a:gd name="connsiteY12" fmla="*/ 355570 h 1529412"/>
              <a:gd name="connsiteX0" fmla="*/ 0 w 6451600"/>
              <a:gd name="connsiteY0" fmla="*/ 77072 h 1529412"/>
              <a:gd name="connsiteX1" fmla="*/ 1341120 w 6451600"/>
              <a:gd name="connsiteY1" fmla="*/ 538869 h 1529412"/>
              <a:gd name="connsiteX2" fmla="*/ 2103120 w 6451600"/>
              <a:gd name="connsiteY2" fmla="*/ 782850 h 1529412"/>
              <a:gd name="connsiteX3" fmla="*/ 2550160 w 6451600"/>
              <a:gd name="connsiteY3" fmla="*/ 1202189 h 1529412"/>
              <a:gd name="connsiteX4" fmla="*/ 2875280 w 6451600"/>
              <a:gd name="connsiteY4" fmla="*/ 1518128 h 1529412"/>
              <a:gd name="connsiteX5" fmla="*/ 3302000 w 6451600"/>
              <a:gd name="connsiteY5" fmla="*/ 1422789 h 1529412"/>
              <a:gd name="connsiteX6" fmla="*/ 3789680 w 6451600"/>
              <a:gd name="connsiteY6" fmla="*/ 1077489 h 1529412"/>
              <a:gd name="connsiteX7" fmla="*/ 4043680 w 6451600"/>
              <a:gd name="connsiteY7" fmla="*/ 782709 h 1529412"/>
              <a:gd name="connsiteX8" fmla="*/ 4470400 w 6451600"/>
              <a:gd name="connsiteY8" fmla="*/ 162949 h 1529412"/>
              <a:gd name="connsiteX9" fmla="*/ 4866640 w 6451600"/>
              <a:gd name="connsiteY9" fmla="*/ 10549 h 1529412"/>
              <a:gd name="connsiteX10" fmla="*/ 5648960 w 6451600"/>
              <a:gd name="connsiteY10" fmla="*/ 51189 h 1529412"/>
              <a:gd name="connsiteX11" fmla="*/ 6451600 w 6451600"/>
              <a:gd name="connsiteY11" fmla="*/ 355570 h 1529412"/>
              <a:gd name="connsiteX0" fmla="*/ 0 w 6451600"/>
              <a:gd name="connsiteY0" fmla="*/ 77072 h 1528836"/>
              <a:gd name="connsiteX1" fmla="*/ 1341120 w 6451600"/>
              <a:gd name="connsiteY1" fmla="*/ 538869 h 1528836"/>
              <a:gd name="connsiteX2" fmla="*/ 2103120 w 6451600"/>
              <a:gd name="connsiteY2" fmla="*/ 782850 h 1528836"/>
              <a:gd name="connsiteX3" fmla="*/ 2550160 w 6451600"/>
              <a:gd name="connsiteY3" fmla="*/ 1202189 h 1528836"/>
              <a:gd name="connsiteX4" fmla="*/ 2875280 w 6451600"/>
              <a:gd name="connsiteY4" fmla="*/ 1518128 h 1528836"/>
              <a:gd name="connsiteX5" fmla="*/ 3302000 w 6451600"/>
              <a:gd name="connsiteY5" fmla="*/ 1422789 h 1528836"/>
              <a:gd name="connsiteX6" fmla="*/ 3931920 w 6451600"/>
              <a:gd name="connsiteY6" fmla="*/ 1111588 h 1528836"/>
              <a:gd name="connsiteX7" fmla="*/ 4043680 w 6451600"/>
              <a:gd name="connsiteY7" fmla="*/ 782709 h 1528836"/>
              <a:gd name="connsiteX8" fmla="*/ 4470400 w 6451600"/>
              <a:gd name="connsiteY8" fmla="*/ 162949 h 1528836"/>
              <a:gd name="connsiteX9" fmla="*/ 4866640 w 6451600"/>
              <a:gd name="connsiteY9" fmla="*/ 10549 h 1528836"/>
              <a:gd name="connsiteX10" fmla="*/ 5648960 w 6451600"/>
              <a:gd name="connsiteY10" fmla="*/ 51189 h 1528836"/>
              <a:gd name="connsiteX11" fmla="*/ 6451600 w 6451600"/>
              <a:gd name="connsiteY11" fmla="*/ 355570 h 1528836"/>
              <a:gd name="connsiteX0" fmla="*/ 0 w 6451600"/>
              <a:gd name="connsiteY0" fmla="*/ 77072 h 1528836"/>
              <a:gd name="connsiteX1" fmla="*/ 1341120 w 6451600"/>
              <a:gd name="connsiteY1" fmla="*/ 538869 h 1528836"/>
              <a:gd name="connsiteX2" fmla="*/ 2103120 w 6451600"/>
              <a:gd name="connsiteY2" fmla="*/ 782850 h 1528836"/>
              <a:gd name="connsiteX3" fmla="*/ 2550160 w 6451600"/>
              <a:gd name="connsiteY3" fmla="*/ 1202189 h 1528836"/>
              <a:gd name="connsiteX4" fmla="*/ 2875280 w 6451600"/>
              <a:gd name="connsiteY4" fmla="*/ 1518128 h 1528836"/>
              <a:gd name="connsiteX5" fmla="*/ 3302000 w 6451600"/>
              <a:gd name="connsiteY5" fmla="*/ 1422789 h 1528836"/>
              <a:gd name="connsiteX6" fmla="*/ 3931920 w 6451600"/>
              <a:gd name="connsiteY6" fmla="*/ 1111588 h 1528836"/>
              <a:gd name="connsiteX7" fmla="*/ 4358640 w 6451600"/>
              <a:gd name="connsiteY7" fmla="*/ 803169 h 1528836"/>
              <a:gd name="connsiteX8" fmla="*/ 4470400 w 6451600"/>
              <a:gd name="connsiteY8" fmla="*/ 162949 h 1528836"/>
              <a:gd name="connsiteX9" fmla="*/ 4866640 w 6451600"/>
              <a:gd name="connsiteY9" fmla="*/ 10549 h 1528836"/>
              <a:gd name="connsiteX10" fmla="*/ 5648960 w 6451600"/>
              <a:gd name="connsiteY10" fmla="*/ 51189 h 1528836"/>
              <a:gd name="connsiteX11" fmla="*/ 6451600 w 6451600"/>
              <a:gd name="connsiteY11" fmla="*/ 355570 h 1528836"/>
              <a:gd name="connsiteX0" fmla="*/ 0 w 6451600"/>
              <a:gd name="connsiteY0" fmla="*/ 77072 h 1525010"/>
              <a:gd name="connsiteX1" fmla="*/ 1341120 w 6451600"/>
              <a:gd name="connsiteY1" fmla="*/ 538869 h 1525010"/>
              <a:gd name="connsiteX2" fmla="*/ 2103120 w 6451600"/>
              <a:gd name="connsiteY2" fmla="*/ 782850 h 1525010"/>
              <a:gd name="connsiteX3" fmla="*/ 2336800 w 6451600"/>
              <a:gd name="connsiteY3" fmla="*/ 1263568 h 1525010"/>
              <a:gd name="connsiteX4" fmla="*/ 2875280 w 6451600"/>
              <a:gd name="connsiteY4" fmla="*/ 1518128 h 1525010"/>
              <a:gd name="connsiteX5" fmla="*/ 3302000 w 6451600"/>
              <a:gd name="connsiteY5" fmla="*/ 1422789 h 1525010"/>
              <a:gd name="connsiteX6" fmla="*/ 3931920 w 6451600"/>
              <a:gd name="connsiteY6" fmla="*/ 1111588 h 1525010"/>
              <a:gd name="connsiteX7" fmla="*/ 4358640 w 6451600"/>
              <a:gd name="connsiteY7" fmla="*/ 803169 h 1525010"/>
              <a:gd name="connsiteX8" fmla="*/ 4470400 w 6451600"/>
              <a:gd name="connsiteY8" fmla="*/ 162949 h 1525010"/>
              <a:gd name="connsiteX9" fmla="*/ 4866640 w 6451600"/>
              <a:gd name="connsiteY9" fmla="*/ 10549 h 1525010"/>
              <a:gd name="connsiteX10" fmla="*/ 5648960 w 6451600"/>
              <a:gd name="connsiteY10" fmla="*/ 51189 h 1525010"/>
              <a:gd name="connsiteX11" fmla="*/ 6451600 w 6451600"/>
              <a:gd name="connsiteY11" fmla="*/ 355570 h 1525010"/>
              <a:gd name="connsiteX0" fmla="*/ 0 w 6451600"/>
              <a:gd name="connsiteY0" fmla="*/ 77072 h 1523288"/>
              <a:gd name="connsiteX1" fmla="*/ 1341120 w 6451600"/>
              <a:gd name="connsiteY1" fmla="*/ 538869 h 1523288"/>
              <a:gd name="connsiteX2" fmla="*/ 2103120 w 6451600"/>
              <a:gd name="connsiteY2" fmla="*/ 782850 h 1523288"/>
              <a:gd name="connsiteX3" fmla="*/ 2336800 w 6451600"/>
              <a:gd name="connsiteY3" fmla="*/ 1263568 h 1523288"/>
              <a:gd name="connsiteX4" fmla="*/ 2875280 w 6451600"/>
              <a:gd name="connsiteY4" fmla="*/ 1518128 h 1523288"/>
              <a:gd name="connsiteX5" fmla="*/ 3627120 w 6451600"/>
              <a:gd name="connsiteY5" fmla="*/ 1409149 h 1523288"/>
              <a:gd name="connsiteX6" fmla="*/ 3931920 w 6451600"/>
              <a:gd name="connsiteY6" fmla="*/ 1111588 h 1523288"/>
              <a:gd name="connsiteX7" fmla="*/ 4358640 w 6451600"/>
              <a:gd name="connsiteY7" fmla="*/ 803169 h 1523288"/>
              <a:gd name="connsiteX8" fmla="*/ 4470400 w 6451600"/>
              <a:gd name="connsiteY8" fmla="*/ 162949 h 1523288"/>
              <a:gd name="connsiteX9" fmla="*/ 4866640 w 6451600"/>
              <a:gd name="connsiteY9" fmla="*/ 10549 h 1523288"/>
              <a:gd name="connsiteX10" fmla="*/ 5648960 w 6451600"/>
              <a:gd name="connsiteY10" fmla="*/ 51189 h 1523288"/>
              <a:gd name="connsiteX11" fmla="*/ 6451600 w 6451600"/>
              <a:gd name="connsiteY11" fmla="*/ 355570 h 1523288"/>
              <a:gd name="connsiteX0" fmla="*/ 0 w 6451600"/>
              <a:gd name="connsiteY0" fmla="*/ 77072 h 1523288"/>
              <a:gd name="connsiteX1" fmla="*/ 1341120 w 6451600"/>
              <a:gd name="connsiteY1" fmla="*/ 538869 h 1523288"/>
              <a:gd name="connsiteX2" fmla="*/ 2103120 w 6451600"/>
              <a:gd name="connsiteY2" fmla="*/ 782850 h 1523288"/>
              <a:gd name="connsiteX3" fmla="*/ 2336800 w 6451600"/>
              <a:gd name="connsiteY3" fmla="*/ 1263568 h 1523288"/>
              <a:gd name="connsiteX4" fmla="*/ 2875280 w 6451600"/>
              <a:gd name="connsiteY4" fmla="*/ 1518128 h 1523288"/>
              <a:gd name="connsiteX5" fmla="*/ 3627120 w 6451600"/>
              <a:gd name="connsiteY5" fmla="*/ 1409149 h 1523288"/>
              <a:gd name="connsiteX6" fmla="*/ 3931920 w 6451600"/>
              <a:gd name="connsiteY6" fmla="*/ 1111588 h 1523288"/>
              <a:gd name="connsiteX7" fmla="*/ 4470400 w 6451600"/>
              <a:gd name="connsiteY7" fmla="*/ 162949 h 1523288"/>
              <a:gd name="connsiteX8" fmla="*/ 4866640 w 6451600"/>
              <a:gd name="connsiteY8" fmla="*/ 10549 h 1523288"/>
              <a:gd name="connsiteX9" fmla="*/ 5648960 w 6451600"/>
              <a:gd name="connsiteY9" fmla="*/ 51189 h 1523288"/>
              <a:gd name="connsiteX10" fmla="*/ 6451600 w 6451600"/>
              <a:gd name="connsiteY10" fmla="*/ 355570 h 1523288"/>
              <a:gd name="connsiteX0" fmla="*/ 0 w 6451600"/>
              <a:gd name="connsiteY0" fmla="*/ 77072 h 1524835"/>
              <a:gd name="connsiteX1" fmla="*/ 1341120 w 6451600"/>
              <a:gd name="connsiteY1" fmla="*/ 538869 h 1524835"/>
              <a:gd name="connsiteX2" fmla="*/ 2103120 w 6451600"/>
              <a:gd name="connsiteY2" fmla="*/ 782850 h 1524835"/>
              <a:gd name="connsiteX3" fmla="*/ 2336800 w 6451600"/>
              <a:gd name="connsiteY3" fmla="*/ 1263568 h 1524835"/>
              <a:gd name="connsiteX4" fmla="*/ 2875280 w 6451600"/>
              <a:gd name="connsiteY4" fmla="*/ 1518128 h 1524835"/>
              <a:gd name="connsiteX5" fmla="*/ 3627120 w 6451600"/>
              <a:gd name="connsiteY5" fmla="*/ 1409149 h 1524835"/>
              <a:gd name="connsiteX6" fmla="*/ 4155440 w 6451600"/>
              <a:gd name="connsiteY6" fmla="*/ 975190 h 1524835"/>
              <a:gd name="connsiteX7" fmla="*/ 4470400 w 6451600"/>
              <a:gd name="connsiteY7" fmla="*/ 162949 h 1524835"/>
              <a:gd name="connsiteX8" fmla="*/ 4866640 w 6451600"/>
              <a:gd name="connsiteY8" fmla="*/ 10549 h 1524835"/>
              <a:gd name="connsiteX9" fmla="*/ 5648960 w 6451600"/>
              <a:gd name="connsiteY9" fmla="*/ 51189 h 1524835"/>
              <a:gd name="connsiteX10" fmla="*/ 6451600 w 6451600"/>
              <a:gd name="connsiteY10" fmla="*/ 355570 h 1524835"/>
              <a:gd name="connsiteX0" fmla="*/ 0 w 6451600"/>
              <a:gd name="connsiteY0" fmla="*/ 77072 h 1524835"/>
              <a:gd name="connsiteX1" fmla="*/ 1341120 w 6451600"/>
              <a:gd name="connsiteY1" fmla="*/ 538869 h 1524835"/>
              <a:gd name="connsiteX2" fmla="*/ 2103120 w 6451600"/>
              <a:gd name="connsiteY2" fmla="*/ 782850 h 1524835"/>
              <a:gd name="connsiteX3" fmla="*/ 2336800 w 6451600"/>
              <a:gd name="connsiteY3" fmla="*/ 1263568 h 1524835"/>
              <a:gd name="connsiteX4" fmla="*/ 2875280 w 6451600"/>
              <a:gd name="connsiteY4" fmla="*/ 1518128 h 1524835"/>
              <a:gd name="connsiteX5" fmla="*/ 3627120 w 6451600"/>
              <a:gd name="connsiteY5" fmla="*/ 1409149 h 1524835"/>
              <a:gd name="connsiteX6" fmla="*/ 4155440 w 6451600"/>
              <a:gd name="connsiteY6" fmla="*/ 975190 h 1524835"/>
              <a:gd name="connsiteX7" fmla="*/ 4866640 w 6451600"/>
              <a:gd name="connsiteY7" fmla="*/ 10549 h 1524835"/>
              <a:gd name="connsiteX8" fmla="*/ 5648960 w 6451600"/>
              <a:gd name="connsiteY8" fmla="*/ 51189 h 1524835"/>
              <a:gd name="connsiteX9" fmla="*/ 6451600 w 6451600"/>
              <a:gd name="connsiteY9" fmla="*/ 355570 h 1524835"/>
              <a:gd name="connsiteX0" fmla="*/ 0 w 6451600"/>
              <a:gd name="connsiteY0" fmla="*/ 37401 h 1485164"/>
              <a:gd name="connsiteX1" fmla="*/ 1341120 w 6451600"/>
              <a:gd name="connsiteY1" fmla="*/ 499198 h 1485164"/>
              <a:gd name="connsiteX2" fmla="*/ 2103120 w 6451600"/>
              <a:gd name="connsiteY2" fmla="*/ 743179 h 1485164"/>
              <a:gd name="connsiteX3" fmla="*/ 2336800 w 6451600"/>
              <a:gd name="connsiteY3" fmla="*/ 1223897 h 1485164"/>
              <a:gd name="connsiteX4" fmla="*/ 2875280 w 6451600"/>
              <a:gd name="connsiteY4" fmla="*/ 1478457 h 1485164"/>
              <a:gd name="connsiteX5" fmla="*/ 3627120 w 6451600"/>
              <a:gd name="connsiteY5" fmla="*/ 1369478 h 1485164"/>
              <a:gd name="connsiteX6" fmla="*/ 4155440 w 6451600"/>
              <a:gd name="connsiteY6" fmla="*/ 935519 h 1485164"/>
              <a:gd name="connsiteX7" fmla="*/ 5120640 w 6451600"/>
              <a:gd name="connsiteY7" fmla="*/ 148195 h 1485164"/>
              <a:gd name="connsiteX8" fmla="*/ 5648960 w 6451600"/>
              <a:gd name="connsiteY8" fmla="*/ 11518 h 1485164"/>
              <a:gd name="connsiteX9" fmla="*/ 6451600 w 6451600"/>
              <a:gd name="connsiteY9" fmla="*/ 315899 h 1485164"/>
              <a:gd name="connsiteX0" fmla="*/ 0 w 6451600"/>
              <a:gd name="connsiteY0" fmla="*/ 0 h 1447763"/>
              <a:gd name="connsiteX1" fmla="*/ 1341120 w 6451600"/>
              <a:gd name="connsiteY1" fmla="*/ 461797 h 1447763"/>
              <a:gd name="connsiteX2" fmla="*/ 2103120 w 6451600"/>
              <a:gd name="connsiteY2" fmla="*/ 705778 h 1447763"/>
              <a:gd name="connsiteX3" fmla="*/ 2336800 w 6451600"/>
              <a:gd name="connsiteY3" fmla="*/ 1186496 h 1447763"/>
              <a:gd name="connsiteX4" fmla="*/ 2875280 w 6451600"/>
              <a:gd name="connsiteY4" fmla="*/ 1441056 h 1447763"/>
              <a:gd name="connsiteX5" fmla="*/ 3627120 w 6451600"/>
              <a:gd name="connsiteY5" fmla="*/ 1332077 h 1447763"/>
              <a:gd name="connsiteX6" fmla="*/ 4155440 w 6451600"/>
              <a:gd name="connsiteY6" fmla="*/ 898118 h 1447763"/>
              <a:gd name="connsiteX7" fmla="*/ 5120640 w 6451600"/>
              <a:gd name="connsiteY7" fmla="*/ 110794 h 1447763"/>
              <a:gd name="connsiteX8" fmla="*/ 6451600 w 6451600"/>
              <a:gd name="connsiteY8" fmla="*/ 278498 h 1447763"/>
              <a:gd name="connsiteX0" fmla="*/ 0 w 6451600"/>
              <a:gd name="connsiteY0" fmla="*/ 0 h 1447763"/>
              <a:gd name="connsiteX1" fmla="*/ 1341120 w 6451600"/>
              <a:gd name="connsiteY1" fmla="*/ 461797 h 1447763"/>
              <a:gd name="connsiteX2" fmla="*/ 2103120 w 6451600"/>
              <a:gd name="connsiteY2" fmla="*/ 705778 h 1447763"/>
              <a:gd name="connsiteX3" fmla="*/ 2336800 w 6451600"/>
              <a:gd name="connsiteY3" fmla="*/ 1186496 h 1447763"/>
              <a:gd name="connsiteX4" fmla="*/ 2875280 w 6451600"/>
              <a:gd name="connsiteY4" fmla="*/ 1441056 h 1447763"/>
              <a:gd name="connsiteX5" fmla="*/ 3627120 w 6451600"/>
              <a:gd name="connsiteY5" fmla="*/ 1332077 h 1447763"/>
              <a:gd name="connsiteX6" fmla="*/ 4155440 w 6451600"/>
              <a:gd name="connsiteY6" fmla="*/ 898118 h 1447763"/>
              <a:gd name="connsiteX7" fmla="*/ 5191760 w 6451600"/>
              <a:gd name="connsiteY7" fmla="*/ 185813 h 1447763"/>
              <a:gd name="connsiteX8" fmla="*/ 6451600 w 6451600"/>
              <a:gd name="connsiteY8" fmla="*/ 278498 h 1447763"/>
              <a:gd name="connsiteX0" fmla="*/ 0 w 6451600"/>
              <a:gd name="connsiteY0" fmla="*/ 0 h 1448381"/>
              <a:gd name="connsiteX1" fmla="*/ 1341120 w 6451600"/>
              <a:gd name="connsiteY1" fmla="*/ 461797 h 1448381"/>
              <a:gd name="connsiteX2" fmla="*/ 2103120 w 6451600"/>
              <a:gd name="connsiteY2" fmla="*/ 705778 h 1448381"/>
              <a:gd name="connsiteX3" fmla="*/ 2336800 w 6451600"/>
              <a:gd name="connsiteY3" fmla="*/ 1186496 h 1448381"/>
              <a:gd name="connsiteX4" fmla="*/ 2875280 w 6451600"/>
              <a:gd name="connsiteY4" fmla="*/ 1441056 h 1448381"/>
              <a:gd name="connsiteX5" fmla="*/ 3627120 w 6451600"/>
              <a:gd name="connsiteY5" fmla="*/ 1332077 h 1448381"/>
              <a:gd name="connsiteX6" fmla="*/ 4155440 w 6451600"/>
              <a:gd name="connsiteY6" fmla="*/ 857199 h 1448381"/>
              <a:gd name="connsiteX7" fmla="*/ 5191760 w 6451600"/>
              <a:gd name="connsiteY7" fmla="*/ 185813 h 1448381"/>
              <a:gd name="connsiteX8" fmla="*/ 6451600 w 6451600"/>
              <a:gd name="connsiteY8" fmla="*/ 278498 h 1448381"/>
              <a:gd name="connsiteX0" fmla="*/ 0 w 6451600"/>
              <a:gd name="connsiteY0" fmla="*/ 0 h 1448381"/>
              <a:gd name="connsiteX1" fmla="*/ 1341120 w 6451600"/>
              <a:gd name="connsiteY1" fmla="*/ 461797 h 1448381"/>
              <a:gd name="connsiteX2" fmla="*/ 2103120 w 6451600"/>
              <a:gd name="connsiteY2" fmla="*/ 705778 h 1448381"/>
              <a:gd name="connsiteX3" fmla="*/ 2336800 w 6451600"/>
              <a:gd name="connsiteY3" fmla="*/ 1186496 h 1448381"/>
              <a:gd name="connsiteX4" fmla="*/ 2875280 w 6451600"/>
              <a:gd name="connsiteY4" fmla="*/ 1441056 h 1448381"/>
              <a:gd name="connsiteX5" fmla="*/ 3627120 w 6451600"/>
              <a:gd name="connsiteY5" fmla="*/ 1332077 h 1448381"/>
              <a:gd name="connsiteX6" fmla="*/ 4155440 w 6451600"/>
              <a:gd name="connsiteY6" fmla="*/ 857199 h 1448381"/>
              <a:gd name="connsiteX7" fmla="*/ 4592320 w 6451600"/>
              <a:gd name="connsiteY7" fmla="*/ 514455 h 1448381"/>
              <a:gd name="connsiteX8" fmla="*/ 5191760 w 6451600"/>
              <a:gd name="connsiteY8" fmla="*/ 185813 h 1448381"/>
              <a:gd name="connsiteX9" fmla="*/ 6451600 w 6451600"/>
              <a:gd name="connsiteY9" fmla="*/ 278498 h 1448381"/>
              <a:gd name="connsiteX0" fmla="*/ 0 w 6451600"/>
              <a:gd name="connsiteY0" fmla="*/ 0 h 1448381"/>
              <a:gd name="connsiteX1" fmla="*/ 1341120 w 6451600"/>
              <a:gd name="connsiteY1" fmla="*/ 461797 h 1448381"/>
              <a:gd name="connsiteX2" fmla="*/ 2103120 w 6451600"/>
              <a:gd name="connsiteY2" fmla="*/ 705778 h 1448381"/>
              <a:gd name="connsiteX3" fmla="*/ 2336800 w 6451600"/>
              <a:gd name="connsiteY3" fmla="*/ 1186496 h 1448381"/>
              <a:gd name="connsiteX4" fmla="*/ 2875280 w 6451600"/>
              <a:gd name="connsiteY4" fmla="*/ 1441056 h 1448381"/>
              <a:gd name="connsiteX5" fmla="*/ 3627120 w 6451600"/>
              <a:gd name="connsiteY5" fmla="*/ 1332077 h 1448381"/>
              <a:gd name="connsiteX6" fmla="*/ 4155440 w 6451600"/>
              <a:gd name="connsiteY6" fmla="*/ 857199 h 1448381"/>
              <a:gd name="connsiteX7" fmla="*/ 4572000 w 6451600"/>
              <a:gd name="connsiteY7" fmla="*/ 466715 h 1448381"/>
              <a:gd name="connsiteX8" fmla="*/ 5191760 w 6451600"/>
              <a:gd name="connsiteY8" fmla="*/ 185813 h 1448381"/>
              <a:gd name="connsiteX9" fmla="*/ 6451600 w 6451600"/>
              <a:gd name="connsiteY9" fmla="*/ 278498 h 1448381"/>
              <a:gd name="connsiteX0" fmla="*/ 0 w 6451600"/>
              <a:gd name="connsiteY0" fmla="*/ 0 h 1448381"/>
              <a:gd name="connsiteX1" fmla="*/ 1341120 w 6451600"/>
              <a:gd name="connsiteY1" fmla="*/ 461797 h 1448381"/>
              <a:gd name="connsiteX2" fmla="*/ 2113280 w 6451600"/>
              <a:gd name="connsiteY2" fmla="*/ 610300 h 1448381"/>
              <a:gd name="connsiteX3" fmla="*/ 2336800 w 6451600"/>
              <a:gd name="connsiteY3" fmla="*/ 1186496 h 1448381"/>
              <a:gd name="connsiteX4" fmla="*/ 2875280 w 6451600"/>
              <a:gd name="connsiteY4" fmla="*/ 1441056 h 1448381"/>
              <a:gd name="connsiteX5" fmla="*/ 3627120 w 6451600"/>
              <a:gd name="connsiteY5" fmla="*/ 1332077 h 1448381"/>
              <a:gd name="connsiteX6" fmla="*/ 4155440 w 6451600"/>
              <a:gd name="connsiteY6" fmla="*/ 857199 h 1448381"/>
              <a:gd name="connsiteX7" fmla="*/ 4572000 w 6451600"/>
              <a:gd name="connsiteY7" fmla="*/ 466715 h 1448381"/>
              <a:gd name="connsiteX8" fmla="*/ 5191760 w 6451600"/>
              <a:gd name="connsiteY8" fmla="*/ 185813 h 1448381"/>
              <a:gd name="connsiteX9" fmla="*/ 6451600 w 6451600"/>
              <a:gd name="connsiteY9" fmla="*/ 278498 h 1448381"/>
              <a:gd name="connsiteX0" fmla="*/ 0 w 6451600"/>
              <a:gd name="connsiteY0" fmla="*/ 0 h 1448381"/>
              <a:gd name="connsiteX1" fmla="*/ 1513840 w 6451600"/>
              <a:gd name="connsiteY1" fmla="*/ 257200 h 1448381"/>
              <a:gd name="connsiteX2" fmla="*/ 2113280 w 6451600"/>
              <a:gd name="connsiteY2" fmla="*/ 610300 h 1448381"/>
              <a:gd name="connsiteX3" fmla="*/ 2336800 w 6451600"/>
              <a:gd name="connsiteY3" fmla="*/ 1186496 h 1448381"/>
              <a:gd name="connsiteX4" fmla="*/ 2875280 w 6451600"/>
              <a:gd name="connsiteY4" fmla="*/ 1441056 h 1448381"/>
              <a:gd name="connsiteX5" fmla="*/ 3627120 w 6451600"/>
              <a:gd name="connsiteY5" fmla="*/ 1332077 h 1448381"/>
              <a:gd name="connsiteX6" fmla="*/ 4155440 w 6451600"/>
              <a:gd name="connsiteY6" fmla="*/ 857199 h 1448381"/>
              <a:gd name="connsiteX7" fmla="*/ 4572000 w 6451600"/>
              <a:gd name="connsiteY7" fmla="*/ 466715 h 1448381"/>
              <a:gd name="connsiteX8" fmla="*/ 5191760 w 6451600"/>
              <a:gd name="connsiteY8" fmla="*/ 185813 h 1448381"/>
              <a:gd name="connsiteX9" fmla="*/ 6451600 w 6451600"/>
              <a:gd name="connsiteY9" fmla="*/ 278498 h 1448381"/>
              <a:gd name="connsiteX0" fmla="*/ 0 w 6461760"/>
              <a:gd name="connsiteY0" fmla="*/ 0 h 1318803"/>
              <a:gd name="connsiteX1" fmla="*/ 1524000 w 6461760"/>
              <a:gd name="connsiteY1" fmla="*/ 127622 h 1318803"/>
              <a:gd name="connsiteX2" fmla="*/ 2123440 w 6461760"/>
              <a:gd name="connsiteY2" fmla="*/ 480722 h 1318803"/>
              <a:gd name="connsiteX3" fmla="*/ 2346960 w 6461760"/>
              <a:gd name="connsiteY3" fmla="*/ 1056918 h 1318803"/>
              <a:gd name="connsiteX4" fmla="*/ 2885440 w 6461760"/>
              <a:gd name="connsiteY4" fmla="*/ 1311478 h 1318803"/>
              <a:gd name="connsiteX5" fmla="*/ 3637280 w 6461760"/>
              <a:gd name="connsiteY5" fmla="*/ 1202499 h 1318803"/>
              <a:gd name="connsiteX6" fmla="*/ 4165600 w 6461760"/>
              <a:gd name="connsiteY6" fmla="*/ 727621 h 1318803"/>
              <a:gd name="connsiteX7" fmla="*/ 4582160 w 6461760"/>
              <a:gd name="connsiteY7" fmla="*/ 337137 h 1318803"/>
              <a:gd name="connsiteX8" fmla="*/ 5201920 w 6461760"/>
              <a:gd name="connsiteY8" fmla="*/ 56235 h 1318803"/>
              <a:gd name="connsiteX9" fmla="*/ 6461760 w 6461760"/>
              <a:gd name="connsiteY9" fmla="*/ 148920 h 1318803"/>
              <a:gd name="connsiteX0" fmla="*/ 0 w 6461760"/>
              <a:gd name="connsiteY0" fmla="*/ 2130 h 1320933"/>
              <a:gd name="connsiteX1" fmla="*/ 1524000 w 6461760"/>
              <a:gd name="connsiteY1" fmla="*/ 129752 h 1320933"/>
              <a:gd name="connsiteX2" fmla="*/ 2123440 w 6461760"/>
              <a:gd name="connsiteY2" fmla="*/ 482852 h 1320933"/>
              <a:gd name="connsiteX3" fmla="*/ 2346960 w 6461760"/>
              <a:gd name="connsiteY3" fmla="*/ 1059048 h 1320933"/>
              <a:gd name="connsiteX4" fmla="*/ 2885440 w 6461760"/>
              <a:gd name="connsiteY4" fmla="*/ 1313608 h 1320933"/>
              <a:gd name="connsiteX5" fmla="*/ 3637280 w 6461760"/>
              <a:gd name="connsiteY5" fmla="*/ 1204629 h 1320933"/>
              <a:gd name="connsiteX6" fmla="*/ 4165600 w 6461760"/>
              <a:gd name="connsiteY6" fmla="*/ 729751 h 1320933"/>
              <a:gd name="connsiteX7" fmla="*/ 4582160 w 6461760"/>
              <a:gd name="connsiteY7" fmla="*/ 339267 h 1320933"/>
              <a:gd name="connsiteX8" fmla="*/ 5201920 w 6461760"/>
              <a:gd name="connsiteY8" fmla="*/ 58365 h 1320933"/>
              <a:gd name="connsiteX9" fmla="*/ 6461760 w 6461760"/>
              <a:gd name="connsiteY9" fmla="*/ 151050 h 1320933"/>
              <a:gd name="connsiteX0" fmla="*/ 0 w 6431280"/>
              <a:gd name="connsiteY0" fmla="*/ 79922 h 1269147"/>
              <a:gd name="connsiteX1" fmla="*/ 1493520 w 6431280"/>
              <a:gd name="connsiteY1" fmla="*/ 77966 h 1269147"/>
              <a:gd name="connsiteX2" fmla="*/ 2092960 w 6431280"/>
              <a:gd name="connsiteY2" fmla="*/ 431066 h 1269147"/>
              <a:gd name="connsiteX3" fmla="*/ 2316480 w 6431280"/>
              <a:gd name="connsiteY3" fmla="*/ 1007262 h 1269147"/>
              <a:gd name="connsiteX4" fmla="*/ 2854960 w 6431280"/>
              <a:gd name="connsiteY4" fmla="*/ 1261822 h 1269147"/>
              <a:gd name="connsiteX5" fmla="*/ 3606800 w 6431280"/>
              <a:gd name="connsiteY5" fmla="*/ 1152843 h 1269147"/>
              <a:gd name="connsiteX6" fmla="*/ 4135120 w 6431280"/>
              <a:gd name="connsiteY6" fmla="*/ 677965 h 1269147"/>
              <a:gd name="connsiteX7" fmla="*/ 4551680 w 6431280"/>
              <a:gd name="connsiteY7" fmla="*/ 287481 h 1269147"/>
              <a:gd name="connsiteX8" fmla="*/ 5171440 w 6431280"/>
              <a:gd name="connsiteY8" fmla="*/ 6579 h 1269147"/>
              <a:gd name="connsiteX9" fmla="*/ 6431280 w 6431280"/>
              <a:gd name="connsiteY9" fmla="*/ 99264 h 1269147"/>
              <a:gd name="connsiteX0" fmla="*/ 0 w 6431280"/>
              <a:gd name="connsiteY0" fmla="*/ 79922 h 1269147"/>
              <a:gd name="connsiteX1" fmla="*/ 1493520 w 6431280"/>
              <a:gd name="connsiteY1" fmla="*/ 77966 h 1269147"/>
              <a:gd name="connsiteX2" fmla="*/ 2052320 w 6431280"/>
              <a:gd name="connsiteY2" fmla="*/ 444706 h 1269147"/>
              <a:gd name="connsiteX3" fmla="*/ 2316480 w 6431280"/>
              <a:gd name="connsiteY3" fmla="*/ 1007262 h 1269147"/>
              <a:gd name="connsiteX4" fmla="*/ 2854960 w 6431280"/>
              <a:gd name="connsiteY4" fmla="*/ 1261822 h 1269147"/>
              <a:gd name="connsiteX5" fmla="*/ 3606800 w 6431280"/>
              <a:gd name="connsiteY5" fmla="*/ 1152843 h 1269147"/>
              <a:gd name="connsiteX6" fmla="*/ 4135120 w 6431280"/>
              <a:gd name="connsiteY6" fmla="*/ 677965 h 1269147"/>
              <a:gd name="connsiteX7" fmla="*/ 4551680 w 6431280"/>
              <a:gd name="connsiteY7" fmla="*/ 287481 h 1269147"/>
              <a:gd name="connsiteX8" fmla="*/ 5171440 w 6431280"/>
              <a:gd name="connsiteY8" fmla="*/ 6579 h 1269147"/>
              <a:gd name="connsiteX9" fmla="*/ 6431280 w 6431280"/>
              <a:gd name="connsiteY9" fmla="*/ 99264 h 1269147"/>
              <a:gd name="connsiteX0" fmla="*/ 0 w 6431280"/>
              <a:gd name="connsiteY0" fmla="*/ 79922 h 1269147"/>
              <a:gd name="connsiteX1" fmla="*/ 1493520 w 6431280"/>
              <a:gd name="connsiteY1" fmla="*/ 77966 h 1269147"/>
              <a:gd name="connsiteX2" fmla="*/ 2052320 w 6431280"/>
              <a:gd name="connsiteY2" fmla="*/ 396967 h 1269147"/>
              <a:gd name="connsiteX3" fmla="*/ 2316480 w 6431280"/>
              <a:gd name="connsiteY3" fmla="*/ 1007262 h 1269147"/>
              <a:gd name="connsiteX4" fmla="*/ 2854960 w 6431280"/>
              <a:gd name="connsiteY4" fmla="*/ 1261822 h 1269147"/>
              <a:gd name="connsiteX5" fmla="*/ 3606800 w 6431280"/>
              <a:gd name="connsiteY5" fmla="*/ 1152843 h 1269147"/>
              <a:gd name="connsiteX6" fmla="*/ 4135120 w 6431280"/>
              <a:gd name="connsiteY6" fmla="*/ 677965 h 1269147"/>
              <a:gd name="connsiteX7" fmla="*/ 4551680 w 6431280"/>
              <a:gd name="connsiteY7" fmla="*/ 287481 h 1269147"/>
              <a:gd name="connsiteX8" fmla="*/ 5171440 w 6431280"/>
              <a:gd name="connsiteY8" fmla="*/ 6579 h 1269147"/>
              <a:gd name="connsiteX9" fmla="*/ 6431280 w 6431280"/>
              <a:gd name="connsiteY9" fmla="*/ 99264 h 1269147"/>
              <a:gd name="connsiteX0" fmla="*/ 0 w 6431280"/>
              <a:gd name="connsiteY0" fmla="*/ 79922 h 1269147"/>
              <a:gd name="connsiteX1" fmla="*/ 1493520 w 6431280"/>
              <a:gd name="connsiteY1" fmla="*/ 77966 h 1269147"/>
              <a:gd name="connsiteX2" fmla="*/ 2082800 w 6431280"/>
              <a:gd name="connsiteY2" fmla="*/ 431066 h 1269147"/>
              <a:gd name="connsiteX3" fmla="*/ 2316480 w 6431280"/>
              <a:gd name="connsiteY3" fmla="*/ 1007262 h 1269147"/>
              <a:gd name="connsiteX4" fmla="*/ 2854960 w 6431280"/>
              <a:gd name="connsiteY4" fmla="*/ 1261822 h 1269147"/>
              <a:gd name="connsiteX5" fmla="*/ 3606800 w 6431280"/>
              <a:gd name="connsiteY5" fmla="*/ 1152843 h 1269147"/>
              <a:gd name="connsiteX6" fmla="*/ 4135120 w 6431280"/>
              <a:gd name="connsiteY6" fmla="*/ 677965 h 1269147"/>
              <a:gd name="connsiteX7" fmla="*/ 4551680 w 6431280"/>
              <a:gd name="connsiteY7" fmla="*/ 287481 h 1269147"/>
              <a:gd name="connsiteX8" fmla="*/ 5171440 w 6431280"/>
              <a:gd name="connsiteY8" fmla="*/ 6579 h 1269147"/>
              <a:gd name="connsiteX9" fmla="*/ 6431280 w 6431280"/>
              <a:gd name="connsiteY9" fmla="*/ 99264 h 1269147"/>
              <a:gd name="connsiteX0" fmla="*/ 0 w 6431280"/>
              <a:gd name="connsiteY0" fmla="*/ 79922 h 1269147"/>
              <a:gd name="connsiteX1" fmla="*/ 1493520 w 6431280"/>
              <a:gd name="connsiteY1" fmla="*/ 77966 h 1269147"/>
              <a:gd name="connsiteX2" fmla="*/ 2082800 w 6431280"/>
              <a:gd name="connsiteY2" fmla="*/ 431066 h 1269147"/>
              <a:gd name="connsiteX3" fmla="*/ 2316480 w 6431280"/>
              <a:gd name="connsiteY3" fmla="*/ 1007262 h 1269147"/>
              <a:gd name="connsiteX4" fmla="*/ 2854960 w 6431280"/>
              <a:gd name="connsiteY4" fmla="*/ 1261822 h 1269147"/>
              <a:gd name="connsiteX5" fmla="*/ 3606800 w 6431280"/>
              <a:gd name="connsiteY5" fmla="*/ 1152843 h 1269147"/>
              <a:gd name="connsiteX6" fmla="*/ 4135120 w 6431280"/>
              <a:gd name="connsiteY6" fmla="*/ 677965 h 1269147"/>
              <a:gd name="connsiteX7" fmla="*/ 4551680 w 6431280"/>
              <a:gd name="connsiteY7" fmla="*/ 287481 h 1269147"/>
              <a:gd name="connsiteX8" fmla="*/ 5171440 w 6431280"/>
              <a:gd name="connsiteY8" fmla="*/ 6579 h 1269147"/>
              <a:gd name="connsiteX9" fmla="*/ 6431280 w 6431280"/>
              <a:gd name="connsiteY9" fmla="*/ 99264 h 1269147"/>
              <a:gd name="connsiteX0" fmla="*/ 0 w 6431280"/>
              <a:gd name="connsiteY0" fmla="*/ 78175 h 1267400"/>
              <a:gd name="connsiteX1" fmla="*/ 1493520 w 6431280"/>
              <a:gd name="connsiteY1" fmla="*/ 76219 h 1267400"/>
              <a:gd name="connsiteX2" fmla="*/ 2082800 w 6431280"/>
              <a:gd name="connsiteY2" fmla="*/ 429319 h 1267400"/>
              <a:gd name="connsiteX3" fmla="*/ 2316480 w 6431280"/>
              <a:gd name="connsiteY3" fmla="*/ 1005515 h 1267400"/>
              <a:gd name="connsiteX4" fmla="*/ 2854960 w 6431280"/>
              <a:gd name="connsiteY4" fmla="*/ 1260075 h 1267400"/>
              <a:gd name="connsiteX5" fmla="*/ 3606800 w 6431280"/>
              <a:gd name="connsiteY5" fmla="*/ 1151096 h 1267400"/>
              <a:gd name="connsiteX6" fmla="*/ 4135120 w 6431280"/>
              <a:gd name="connsiteY6" fmla="*/ 676218 h 1267400"/>
              <a:gd name="connsiteX7" fmla="*/ 4561840 w 6431280"/>
              <a:gd name="connsiteY7" fmla="*/ 251635 h 1267400"/>
              <a:gd name="connsiteX8" fmla="*/ 5171440 w 6431280"/>
              <a:gd name="connsiteY8" fmla="*/ 4832 h 1267400"/>
              <a:gd name="connsiteX9" fmla="*/ 6431280 w 6431280"/>
              <a:gd name="connsiteY9" fmla="*/ 97517 h 1267400"/>
              <a:gd name="connsiteX0" fmla="*/ 0 w 6431280"/>
              <a:gd name="connsiteY0" fmla="*/ 80286 h 1269511"/>
              <a:gd name="connsiteX1" fmla="*/ 1493520 w 6431280"/>
              <a:gd name="connsiteY1" fmla="*/ 78330 h 1269511"/>
              <a:gd name="connsiteX2" fmla="*/ 2082800 w 6431280"/>
              <a:gd name="connsiteY2" fmla="*/ 431430 h 1269511"/>
              <a:gd name="connsiteX3" fmla="*/ 2316480 w 6431280"/>
              <a:gd name="connsiteY3" fmla="*/ 1007626 h 1269511"/>
              <a:gd name="connsiteX4" fmla="*/ 2854960 w 6431280"/>
              <a:gd name="connsiteY4" fmla="*/ 1262186 h 1269511"/>
              <a:gd name="connsiteX5" fmla="*/ 3606800 w 6431280"/>
              <a:gd name="connsiteY5" fmla="*/ 1153207 h 1269511"/>
              <a:gd name="connsiteX6" fmla="*/ 4135120 w 6431280"/>
              <a:gd name="connsiteY6" fmla="*/ 678329 h 1269511"/>
              <a:gd name="connsiteX7" fmla="*/ 4572000 w 6431280"/>
              <a:gd name="connsiteY7" fmla="*/ 294666 h 1269511"/>
              <a:gd name="connsiteX8" fmla="*/ 5171440 w 6431280"/>
              <a:gd name="connsiteY8" fmla="*/ 6943 h 1269511"/>
              <a:gd name="connsiteX9" fmla="*/ 6431280 w 6431280"/>
              <a:gd name="connsiteY9" fmla="*/ 99628 h 1269511"/>
              <a:gd name="connsiteX0" fmla="*/ 0 w 6431280"/>
              <a:gd name="connsiteY0" fmla="*/ 80286 h 1269511"/>
              <a:gd name="connsiteX1" fmla="*/ 1493520 w 6431280"/>
              <a:gd name="connsiteY1" fmla="*/ 78330 h 1269511"/>
              <a:gd name="connsiteX2" fmla="*/ 2082800 w 6431280"/>
              <a:gd name="connsiteY2" fmla="*/ 431430 h 1269511"/>
              <a:gd name="connsiteX3" fmla="*/ 2316480 w 6431280"/>
              <a:gd name="connsiteY3" fmla="*/ 1007626 h 1269511"/>
              <a:gd name="connsiteX4" fmla="*/ 2854960 w 6431280"/>
              <a:gd name="connsiteY4" fmla="*/ 1262186 h 1269511"/>
              <a:gd name="connsiteX5" fmla="*/ 3606800 w 6431280"/>
              <a:gd name="connsiteY5" fmla="*/ 1153207 h 1269511"/>
              <a:gd name="connsiteX6" fmla="*/ 4135120 w 6431280"/>
              <a:gd name="connsiteY6" fmla="*/ 678329 h 1269511"/>
              <a:gd name="connsiteX7" fmla="*/ 5171440 w 6431280"/>
              <a:gd name="connsiteY7" fmla="*/ 6943 h 1269511"/>
              <a:gd name="connsiteX8" fmla="*/ 6431280 w 6431280"/>
              <a:gd name="connsiteY8" fmla="*/ 99628 h 1269511"/>
              <a:gd name="connsiteX0" fmla="*/ 0 w 6431280"/>
              <a:gd name="connsiteY0" fmla="*/ 106021 h 1294927"/>
              <a:gd name="connsiteX1" fmla="*/ 1493520 w 6431280"/>
              <a:gd name="connsiteY1" fmla="*/ 104065 h 1294927"/>
              <a:gd name="connsiteX2" fmla="*/ 2082800 w 6431280"/>
              <a:gd name="connsiteY2" fmla="*/ 457165 h 1294927"/>
              <a:gd name="connsiteX3" fmla="*/ 2316480 w 6431280"/>
              <a:gd name="connsiteY3" fmla="*/ 1033361 h 1294927"/>
              <a:gd name="connsiteX4" fmla="*/ 2854960 w 6431280"/>
              <a:gd name="connsiteY4" fmla="*/ 1287921 h 1294927"/>
              <a:gd name="connsiteX5" fmla="*/ 3606800 w 6431280"/>
              <a:gd name="connsiteY5" fmla="*/ 1178942 h 1294927"/>
              <a:gd name="connsiteX6" fmla="*/ 4196080 w 6431280"/>
              <a:gd name="connsiteY6" fmla="*/ 724524 h 1294927"/>
              <a:gd name="connsiteX7" fmla="*/ 5171440 w 6431280"/>
              <a:gd name="connsiteY7" fmla="*/ 32678 h 1294927"/>
              <a:gd name="connsiteX8" fmla="*/ 6431280 w 6431280"/>
              <a:gd name="connsiteY8" fmla="*/ 125363 h 1294927"/>
              <a:gd name="connsiteX0" fmla="*/ 0 w 6431280"/>
              <a:gd name="connsiteY0" fmla="*/ 106021 h 1294927"/>
              <a:gd name="connsiteX1" fmla="*/ 1493520 w 6431280"/>
              <a:gd name="connsiteY1" fmla="*/ 104065 h 1294927"/>
              <a:gd name="connsiteX2" fmla="*/ 2082800 w 6431280"/>
              <a:gd name="connsiteY2" fmla="*/ 457165 h 1294927"/>
              <a:gd name="connsiteX3" fmla="*/ 2316480 w 6431280"/>
              <a:gd name="connsiteY3" fmla="*/ 1033361 h 1294927"/>
              <a:gd name="connsiteX4" fmla="*/ 2854960 w 6431280"/>
              <a:gd name="connsiteY4" fmla="*/ 1287921 h 1294927"/>
              <a:gd name="connsiteX5" fmla="*/ 3606800 w 6431280"/>
              <a:gd name="connsiteY5" fmla="*/ 1178942 h 1294927"/>
              <a:gd name="connsiteX6" fmla="*/ 4196080 w 6431280"/>
              <a:gd name="connsiteY6" fmla="*/ 724524 h 1294927"/>
              <a:gd name="connsiteX7" fmla="*/ 5171440 w 6431280"/>
              <a:gd name="connsiteY7" fmla="*/ 32678 h 1294927"/>
              <a:gd name="connsiteX8" fmla="*/ 6431280 w 6431280"/>
              <a:gd name="connsiteY8" fmla="*/ 125363 h 1294927"/>
              <a:gd name="connsiteX0" fmla="*/ 0 w 6431280"/>
              <a:gd name="connsiteY0" fmla="*/ 106021 h 1302737"/>
              <a:gd name="connsiteX1" fmla="*/ 1493520 w 6431280"/>
              <a:gd name="connsiteY1" fmla="*/ 104065 h 1302737"/>
              <a:gd name="connsiteX2" fmla="*/ 2082800 w 6431280"/>
              <a:gd name="connsiteY2" fmla="*/ 457165 h 1302737"/>
              <a:gd name="connsiteX3" fmla="*/ 2316480 w 6431280"/>
              <a:gd name="connsiteY3" fmla="*/ 1033361 h 1302737"/>
              <a:gd name="connsiteX4" fmla="*/ 2854960 w 6431280"/>
              <a:gd name="connsiteY4" fmla="*/ 1287921 h 1302737"/>
              <a:gd name="connsiteX5" fmla="*/ 3606800 w 6431280"/>
              <a:gd name="connsiteY5" fmla="*/ 1213041 h 1302737"/>
              <a:gd name="connsiteX6" fmla="*/ 4196080 w 6431280"/>
              <a:gd name="connsiteY6" fmla="*/ 724524 h 1302737"/>
              <a:gd name="connsiteX7" fmla="*/ 5171440 w 6431280"/>
              <a:gd name="connsiteY7" fmla="*/ 32678 h 1302737"/>
              <a:gd name="connsiteX8" fmla="*/ 6431280 w 6431280"/>
              <a:gd name="connsiteY8" fmla="*/ 125363 h 1302737"/>
              <a:gd name="connsiteX0" fmla="*/ 0 w 6431280"/>
              <a:gd name="connsiteY0" fmla="*/ 106960 h 1303220"/>
              <a:gd name="connsiteX1" fmla="*/ 1493520 w 6431280"/>
              <a:gd name="connsiteY1" fmla="*/ 105004 h 1303220"/>
              <a:gd name="connsiteX2" fmla="*/ 2082800 w 6431280"/>
              <a:gd name="connsiteY2" fmla="*/ 458104 h 1303220"/>
              <a:gd name="connsiteX3" fmla="*/ 2316480 w 6431280"/>
              <a:gd name="connsiteY3" fmla="*/ 1034300 h 1303220"/>
              <a:gd name="connsiteX4" fmla="*/ 2854960 w 6431280"/>
              <a:gd name="connsiteY4" fmla="*/ 1288860 h 1303220"/>
              <a:gd name="connsiteX5" fmla="*/ 3606800 w 6431280"/>
              <a:gd name="connsiteY5" fmla="*/ 1213980 h 1303220"/>
              <a:gd name="connsiteX6" fmla="*/ 4236720 w 6431280"/>
              <a:gd name="connsiteY6" fmla="*/ 739103 h 1303220"/>
              <a:gd name="connsiteX7" fmla="*/ 5171440 w 6431280"/>
              <a:gd name="connsiteY7" fmla="*/ 33617 h 1303220"/>
              <a:gd name="connsiteX8" fmla="*/ 6431280 w 6431280"/>
              <a:gd name="connsiteY8" fmla="*/ 126302 h 1303220"/>
              <a:gd name="connsiteX0" fmla="*/ 0 w 6431280"/>
              <a:gd name="connsiteY0" fmla="*/ 106960 h 1303220"/>
              <a:gd name="connsiteX1" fmla="*/ 1493520 w 6431280"/>
              <a:gd name="connsiteY1" fmla="*/ 105004 h 1303220"/>
              <a:gd name="connsiteX2" fmla="*/ 2082800 w 6431280"/>
              <a:gd name="connsiteY2" fmla="*/ 458104 h 1303220"/>
              <a:gd name="connsiteX3" fmla="*/ 2316480 w 6431280"/>
              <a:gd name="connsiteY3" fmla="*/ 1034300 h 1303220"/>
              <a:gd name="connsiteX4" fmla="*/ 2854960 w 6431280"/>
              <a:gd name="connsiteY4" fmla="*/ 1288860 h 1303220"/>
              <a:gd name="connsiteX5" fmla="*/ 3606800 w 6431280"/>
              <a:gd name="connsiteY5" fmla="*/ 1213980 h 1303220"/>
              <a:gd name="connsiteX6" fmla="*/ 4236720 w 6431280"/>
              <a:gd name="connsiteY6" fmla="*/ 739103 h 1303220"/>
              <a:gd name="connsiteX7" fmla="*/ 5171440 w 6431280"/>
              <a:gd name="connsiteY7" fmla="*/ 33617 h 1303220"/>
              <a:gd name="connsiteX8" fmla="*/ 6431280 w 6431280"/>
              <a:gd name="connsiteY8" fmla="*/ 126302 h 1303220"/>
              <a:gd name="connsiteX0" fmla="*/ 0 w 6624320"/>
              <a:gd name="connsiteY0" fmla="*/ 1184503 h 1303220"/>
              <a:gd name="connsiteX1" fmla="*/ 1686560 w 6624320"/>
              <a:gd name="connsiteY1" fmla="*/ 105004 h 1303220"/>
              <a:gd name="connsiteX2" fmla="*/ 2275840 w 6624320"/>
              <a:gd name="connsiteY2" fmla="*/ 458104 h 1303220"/>
              <a:gd name="connsiteX3" fmla="*/ 2509520 w 6624320"/>
              <a:gd name="connsiteY3" fmla="*/ 1034300 h 1303220"/>
              <a:gd name="connsiteX4" fmla="*/ 3048000 w 6624320"/>
              <a:gd name="connsiteY4" fmla="*/ 1288860 h 1303220"/>
              <a:gd name="connsiteX5" fmla="*/ 3799840 w 6624320"/>
              <a:gd name="connsiteY5" fmla="*/ 1213980 h 1303220"/>
              <a:gd name="connsiteX6" fmla="*/ 4429760 w 6624320"/>
              <a:gd name="connsiteY6" fmla="*/ 739103 h 1303220"/>
              <a:gd name="connsiteX7" fmla="*/ 5364480 w 6624320"/>
              <a:gd name="connsiteY7" fmla="*/ 33617 h 1303220"/>
              <a:gd name="connsiteX8" fmla="*/ 6624320 w 6624320"/>
              <a:gd name="connsiteY8" fmla="*/ 126302 h 1303220"/>
              <a:gd name="connsiteX0" fmla="*/ 0 w 6624320"/>
              <a:gd name="connsiteY0" fmla="*/ 1184503 h 1303220"/>
              <a:gd name="connsiteX1" fmla="*/ 1686560 w 6624320"/>
              <a:gd name="connsiteY1" fmla="*/ 105004 h 1303220"/>
              <a:gd name="connsiteX2" fmla="*/ 3149600 w 6624320"/>
              <a:gd name="connsiteY2" fmla="*/ 239867 h 1303220"/>
              <a:gd name="connsiteX3" fmla="*/ 2509520 w 6624320"/>
              <a:gd name="connsiteY3" fmla="*/ 1034300 h 1303220"/>
              <a:gd name="connsiteX4" fmla="*/ 3048000 w 6624320"/>
              <a:gd name="connsiteY4" fmla="*/ 1288860 h 1303220"/>
              <a:gd name="connsiteX5" fmla="*/ 3799840 w 6624320"/>
              <a:gd name="connsiteY5" fmla="*/ 1213980 h 1303220"/>
              <a:gd name="connsiteX6" fmla="*/ 4429760 w 6624320"/>
              <a:gd name="connsiteY6" fmla="*/ 739103 h 1303220"/>
              <a:gd name="connsiteX7" fmla="*/ 5364480 w 6624320"/>
              <a:gd name="connsiteY7" fmla="*/ 33617 h 1303220"/>
              <a:gd name="connsiteX8" fmla="*/ 6624320 w 6624320"/>
              <a:gd name="connsiteY8" fmla="*/ 126302 h 1303220"/>
              <a:gd name="connsiteX0" fmla="*/ 0 w 6624320"/>
              <a:gd name="connsiteY0" fmla="*/ 1184503 h 1303220"/>
              <a:gd name="connsiteX1" fmla="*/ 1137920 w 6624320"/>
              <a:gd name="connsiteY1" fmla="*/ 275501 h 1303220"/>
              <a:gd name="connsiteX2" fmla="*/ 3149600 w 6624320"/>
              <a:gd name="connsiteY2" fmla="*/ 239867 h 1303220"/>
              <a:gd name="connsiteX3" fmla="*/ 2509520 w 6624320"/>
              <a:gd name="connsiteY3" fmla="*/ 1034300 h 1303220"/>
              <a:gd name="connsiteX4" fmla="*/ 3048000 w 6624320"/>
              <a:gd name="connsiteY4" fmla="*/ 1288860 h 1303220"/>
              <a:gd name="connsiteX5" fmla="*/ 3799840 w 6624320"/>
              <a:gd name="connsiteY5" fmla="*/ 1213980 h 1303220"/>
              <a:gd name="connsiteX6" fmla="*/ 4429760 w 6624320"/>
              <a:gd name="connsiteY6" fmla="*/ 739103 h 1303220"/>
              <a:gd name="connsiteX7" fmla="*/ 5364480 w 6624320"/>
              <a:gd name="connsiteY7" fmla="*/ 33617 h 1303220"/>
              <a:gd name="connsiteX8" fmla="*/ 6624320 w 6624320"/>
              <a:gd name="connsiteY8" fmla="*/ 126302 h 1303220"/>
              <a:gd name="connsiteX0" fmla="*/ 0 w 6624320"/>
              <a:gd name="connsiteY0" fmla="*/ 1184503 h 1303220"/>
              <a:gd name="connsiteX1" fmla="*/ 1137920 w 6624320"/>
              <a:gd name="connsiteY1" fmla="*/ 275501 h 1303220"/>
              <a:gd name="connsiteX2" fmla="*/ 2631440 w 6624320"/>
              <a:gd name="connsiteY2" fmla="*/ 76189 h 1303220"/>
              <a:gd name="connsiteX3" fmla="*/ 2509520 w 6624320"/>
              <a:gd name="connsiteY3" fmla="*/ 1034300 h 1303220"/>
              <a:gd name="connsiteX4" fmla="*/ 3048000 w 6624320"/>
              <a:gd name="connsiteY4" fmla="*/ 1288860 h 1303220"/>
              <a:gd name="connsiteX5" fmla="*/ 3799840 w 6624320"/>
              <a:gd name="connsiteY5" fmla="*/ 1213980 h 1303220"/>
              <a:gd name="connsiteX6" fmla="*/ 4429760 w 6624320"/>
              <a:gd name="connsiteY6" fmla="*/ 739103 h 1303220"/>
              <a:gd name="connsiteX7" fmla="*/ 5364480 w 6624320"/>
              <a:gd name="connsiteY7" fmla="*/ 33617 h 1303220"/>
              <a:gd name="connsiteX8" fmla="*/ 6624320 w 6624320"/>
              <a:gd name="connsiteY8" fmla="*/ 126302 h 1303220"/>
              <a:gd name="connsiteX0" fmla="*/ 0 w 6624320"/>
              <a:gd name="connsiteY0" fmla="*/ 1184503 h 1352153"/>
              <a:gd name="connsiteX1" fmla="*/ 1137920 w 6624320"/>
              <a:gd name="connsiteY1" fmla="*/ 275501 h 1352153"/>
              <a:gd name="connsiteX2" fmla="*/ 2631440 w 6624320"/>
              <a:gd name="connsiteY2" fmla="*/ 76189 h 1352153"/>
              <a:gd name="connsiteX3" fmla="*/ 3210560 w 6624320"/>
              <a:gd name="connsiteY3" fmla="*/ 372771 h 1352153"/>
              <a:gd name="connsiteX4" fmla="*/ 3048000 w 6624320"/>
              <a:gd name="connsiteY4" fmla="*/ 1288860 h 1352153"/>
              <a:gd name="connsiteX5" fmla="*/ 3799840 w 6624320"/>
              <a:gd name="connsiteY5" fmla="*/ 1213980 h 1352153"/>
              <a:gd name="connsiteX6" fmla="*/ 4429760 w 6624320"/>
              <a:gd name="connsiteY6" fmla="*/ 739103 h 1352153"/>
              <a:gd name="connsiteX7" fmla="*/ 5364480 w 6624320"/>
              <a:gd name="connsiteY7" fmla="*/ 33617 h 1352153"/>
              <a:gd name="connsiteX8" fmla="*/ 6624320 w 6624320"/>
              <a:gd name="connsiteY8" fmla="*/ 126302 h 1352153"/>
              <a:gd name="connsiteX0" fmla="*/ 0 w 6624320"/>
              <a:gd name="connsiteY0" fmla="*/ 1184503 h 1352153"/>
              <a:gd name="connsiteX1" fmla="*/ 1137920 w 6624320"/>
              <a:gd name="connsiteY1" fmla="*/ 275501 h 1352153"/>
              <a:gd name="connsiteX2" fmla="*/ 2702560 w 6624320"/>
              <a:gd name="connsiteY2" fmla="*/ 28450 h 1352153"/>
              <a:gd name="connsiteX3" fmla="*/ 3210560 w 6624320"/>
              <a:gd name="connsiteY3" fmla="*/ 372771 h 1352153"/>
              <a:gd name="connsiteX4" fmla="*/ 3048000 w 6624320"/>
              <a:gd name="connsiteY4" fmla="*/ 1288860 h 1352153"/>
              <a:gd name="connsiteX5" fmla="*/ 3799840 w 6624320"/>
              <a:gd name="connsiteY5" fmla="*/ 1213980 h 1352153"/>
              <a:gd name="connsiteX6" fmla="*/ 4429760 w 6624320"/>
              <a:gd name="connsiteY6" fmla="*/ 739103 h 1352153"/>
              <a:gd name="connsiteX7" fmla="*/ 5364480 w 6624320"/>
              <a:gd name="connsiteY7" fmla="*/ 33617 h 1352153"/>
              <a:gd name="connsiteX8" fmla="*/ 6624320 w 6624320"/>
              <a:gd name="connsiteY8" fmla="*/ 126302 h 1352153"/>
              <a:gd name="connsiteX0" fmla="*/ 0 w 6624320"/>
              <a:gd name="connsiteY0" fmla="*/ 1184503 h 1349628"/>
              <a:gd name="connsiteX1" fmla="*/ 1137920 w 6624320"/>
              <a:gd name="connsiteY1" fmla="*/ 275501 h 1349628"/>
              <a:gd name="connsiteX2" fmla="*/ 2702560 w 6624320"/>
              <a:gd name="connsiteY2" fmla="*/ 28450 h 1349628"/>
              <a:gd name="connsiteX3" fmla="*/ 3667760 w 6624320"/>
              <a:gd name="connsiteY3" fmla="*/ 406870 h 1349628"/>
              <a:gd name="connsiteX4" fmla="*/ 3048000 w 6624320"/>
              <a:gd name="connsiteY4" fmla="*/ 1288860 h 1349628"/>
              <a:gd name="connsiteX5" fmla="*/ 3799840 w 6624320"/>
              <a:gd name="connsiteY5" fmla="*/ 1213980 h 1349628"/>
              <a:gd name="connsiteX6" fmla="*/ 4429760 w 6624320"/>
              <a:gd name="connsiteY6" fmla="*/ 739103 h 1349628"/>
              <a:gd name="connsiteX7" fmla="*/ 5364480 w 6624320"/>
              <a:gd name="connsiteY7" fmla="*/ 33617 h 1349628"/>
              <a:gd name="connsiteX8" fmla="*/ 6624320 w 6624320"/>
              <a:gd name="connsiteY8" fmla="*/ 126302 h 1349628"/>
              <a:gd name="connsiteX0" fmla="*/ 0 w 6624320"/>
              <a:gd name="connsiteY0" fmla="*/ 1184503 h 1345589"/>
              <a:gd name="connsiteX1" fmla="*/ 1137920 w 6624320"/>
              <a:gd name="connsiteY1" fmla="*/ 275501 h 1345589"/>
              <a:gd name="connsiteX2" fmla="*/ 2702560 w 6624320"/>
              <a:gd name="connsiteY2" fmla="*/ 28450 h 1345589"/>
              <a:gd name="connsiteX3" fmla="*/ 3830320 w 6624320"/>
              <a:gd name="connsiteY3" fmla="*/ 461429 h 1345589"/>
              <a:gd name="connsiteX4" fmla="*/ 3048000 w 6624320"/>
              <a:gd name="connsiteY4" fmla="*/ 1288860 h 1345589"/>
              <a:gd name="connsiteX5" fmla="*/ 3799840 w 6624320"/>
              <a:gd name="connsiteY5" fmla="*/ 1213980 h 1345589"/>
              <a:gd name="connsiteX6" fmla="*/ 4429760 w 6624320"/>
              <a:gd name="connsiteY6" fmla="*/ 739103 h 1345589"/>
              <a:gd name="connsiteX7" fmla="*/ 5364480 w 6624320"/>
              <a:gd name="connsiteY7" fmla="*/ 33617 h 1345589"/>
              <a:gd name="connsiteX8" fmla="*/ 6624320 w 6624320"/>
              <a:gd name="connsiteY8" fmla="*/ 126302 h 1345589"/>
              <a:gd name="connsiteX0" fmla="*/ 0 w 6624320"/>
              <a:gd name="connsiteY0" fmla="*/ 1187331 h 1346988"/>
              <a:gd name="connsiteX1" fmla="*/ 1137920 w 6624320"/>
              <a:gd name="connsiteY1" fmla="*/ 278329 h 1346988"/>
              <a:gd name="connsiteX2" fmla="*/ 2702560 w 6624320"/>
              <a:gd name="connsiteY2" fmla="*/ 31278 h 1346988"/>
              <a:gd name="connsiteX3" fmla="*/ 3830320 w 6624320"/>
              <a:gd name="connsiteY3" fmla="*/ 464257 h 1346988"/>
              <a:gd name="connsiteX4" fmla="*/ 3048000 w 6624320"/>
              <a:gd name="connsiteY4" fmla="*/ 1291688 h 1346988"/>
              <a:gd name="connsiteX5" fmla="*/ 3799840 w 6624320"/>
              <a:gd name="connsiteY5" fmla="*/ 1216808 h 1346988"/>
              <a:gd name="connsiteX6" fmla="*/ 4744720 w 6624320"/>
              <a:gd name="connsiteY6" fmla="*/ 782851 h 1346988"/>
              <a:gd name="connsiteX7" fmla="*/ 5364480 w 6624320"/>
              <a:gd name="connsiteY7" fmla="*/ 36445 h 1346988"/>
              <a:gd name="connsiteX8" fmla="*/ 6624320 w 6624320"/>
              <a:gd name="connsiteY8" fmla="*/ 129130 h 1346988"/>
              <a:gd name="connsiteX0" fmla="*/ 0 w 6624320"/>
              <a:gd name="connsiteY0" fmla="*/ 1162265 h 1321922"/>
              <a:gd name="connsiteX1" fmla="*/ 1137920 w 6624320"/>
              <a:gd name="connsiteY1" fmla="*/ 253263 h 1321922"/>
              <a:gd name="connsiteX2" fmla="*/ 2702560 w 6624320"/>
              <a:gd name="connsiteY2" fmla="*/ 6212 h 1321922"/>
              <a:gd name="connsiteX3" fmla="*/ 3830320 w 6624320"/>
              <a:gd name="connsiteY3" fmla="*/ 439191 h 1321922"/>
              <a:gd name="connsiteX4" fmla="*/ 3048000 w 6624320"/>
              <a:gd name="connsiteY4" fmla="*/ 1266622 h 1321922"/>
              <a:gd name="connsiteX5" fmla="*/ 3799840 w 6624320"/>
              <a:gd name="connsiteY5" fmla="*/ 1191742 h 1321922"/>
              <a:gd name="connsiteX6" fmla="*/ 4744720 w 6624320"/>
              <a:gd name="connsiteY6" fmla="*/ 757785 h 1321922"/>
              <a:gd name="connsiteX7" fmla="*/ 5618480 w 6624320"/>
              <a:gd name="connsiteY7" fmla="*/ 256895 h 1321922"/>
              <a:gd name="connsiteX8" fmla="*/ 6624320 w 6624320"/>
              <a:gd name="connsiteY8" fmla="*/ 104064 h 1321922"/>
              <a:gd name="connsiteX0" fmla="*/ 0 w 6512560"/>
              <a:gd name="connsiteY0" fmla="*/ 1162265 h 1321922"/>
              <a:gd name="connsiteX1" fmla="*/ 1137920 w 6512560"/>
              <a:gd name="connsiteY1" fmla="*/ 253263 h 1321922"/>
              <a:gd name="connsiteX2" fmla="*/ 2702560 w 6512560"/>
              <a:gd name="connsiteY2" fmla="*/ 6212 h 1321922"/>
              <a:gd name="connsiteX3" fmla="*/ 3830320 w 6512560"/>
              <a:gd name="connsiteY3" fmla="*/ 439191 h 1321922"/>
              <a:gd name="connsiteX4" fmla="*/ 3048000 w 6512560"/>
              <a:gd name="connsiteY4" fmla="*/ 1266622 h 1321922"/>
              <a:gd name="connsiteX5" fmla="*/ 3799840 w 6512560"/>
              <a:gd name="connsiteY5" fmla="*/ 1191742 h 1321922"/>
              <a:gd name="connsiteX6" fmla="*/ 4744720 w 6512560"/>
              <a:gd name="connsiteY6" fmla="*/ 757785 h 1321922"/>
              <a:gd name="connsiteX7" fmla="*/ 5618480 w 6512560"/>
              <a:gd name="connsiteY7" fmla="*/ 256895 h 1321922"/>
              <a:gd name="connsiteX8" fmla="*/ 6512560 w 6512560"/>
              <a:gd name="connsiteY8" fmla="*/ 438238 h 1321922"/>
              <a:gd name="connsiteX0" fmla="*/ 0 w 6512560"/>
              <a:gd name="connsiteY0" fmla="*/ 1162265 h 1219890"/>
              <a:gd name="connsiteX1" fmla="*/ 1137920 w 6512560"/>
              <a:gd name="connsiteY1" fmla="*/ 253263 h 1219890"/>
              <a:gd name="connsiteX2" fmla="*/ 2702560 w 6512560"/>
              <a:gd name="connsiteY2" fmla="*/ 6212 h 1219890"/>
              <a:gd name="connsiteX3" fmla="*/ 3830320 w 6512560"/>
              <a:gd name="connsiteY3" fmla="*/ 439191 h 1219890"/>
              <a:gd name="connsiteX4" fmla="*/ 3454400 w 6512560"/>
              <a:gd name="connsiteY4" fmla="*/ 1096124 h 1219890"/>
              <a:gd name="connsiteX5" fmla="*/ 3799840 w 6512560"/>
              <a:gd name="connsiteY5" fmla="*/ 1191742 h 1219890"/>
              <a:gd name="connsiteX6" fmla="*/ 4744720 w 6512560"/>
              <a:gd name="connsiteY6" fmla="*/ 757785 h 1219890"/>
              <a:gd name="connsiteX7" fmla="*/ 5618480 w 6512560"/>
              <a:gd name="connsiteY7" fmla="*/ 256895 h 1219890"/>
              <a:gd name="connsiteX8" fmla="*/ 6512560 w 6512560"/>
              <a:gd name="connsiteY8" fmla="*/ 438238 h 1219890"/>
              <a:gd name="connsiteX0" fmla="*/ 0 w 6512560"/>
              <a:gd name="connsiteY0" fmla="*/ 1162265 h 1219890"/>
              <a:gd name="connsiteX1" fmla="*/ 1137920 w 6512560"/>
              <a:gd name="connsiteY1" fmla="*/ 253263 h 1219890"/>
              <a:gd name="connsiteX2" fmla="*/ 2702560 w 6512560"/>
              <a:gd name="connsiteY2" fmla="*/ 6212 h 1219890"/>
              <a:gd name="connsiteX3" fmla="*/ 3830320 w 6512560"/>
              <a:gd name="connsiteY3" fmla="*/ 439191 h 1219890"/>
              <a:gd name="connsiteX4" fmla="*/ 3454400 w 6512560"/>
              <a:gd name="connsiteY4" fmla="*/ 1096124 h 1219890"/>
              <a:gd name="connsiteX5" fmla="*/ 3799840 w 6512560"/>
              <a:gd name="connsiteY5" fmla="*/ 1191742 h 1219890"/>
              <a:gd name="connsiteX6" fmla="*/ 4744720 w 6512560"/>
              <a:gd name="connsiteY6" fmla="*/ 757785 h 1219890"/>
              <a:gd name="connsiteX7" fmla="*/ 5618480 w 6512560"/>
              <a:gd name="connsiteY7" fmla="*/ 256895 h 1219890"/>
              <a:gd name="connsiteX8" fmla="*/ 6512560 w 6512560"/>
              <a:gd name="connsiteY8" fmla="*/ 438238 h 1219890"/>
              <a:gd name="connsiteX0" fmla="*/ 0 w 6512560"/>
              <a:gd name="connsiteY0" fmla="*/ 1162265 h 1227325"/>
              <a:gd name="connsiteX1" fmla="*/ 1137920 w 6512560"/>
              <a:gd name="connsiteY1" fmla="*/ 253263 h 1227325"/>
              <a:gd name="connsiteX2" fmla="*/ 2702560 w 6512560"/>
              <a:gd name="connsiteY2" fmla="*/ 6212 h 1227325"/>
              <a:gd name="connsiteX3" fmla="*/ 3830320 w 6512560"/>
              <a:gd name="connsiteY3" fmla="*/ 439191 h 1227325"/>
              <a:gd name="connsiteX4" fmla="*/ 3383280 w 6512560"/>
              <a:gd name="connsiteY4" fmla="*/ 1116583 h 1227325"/>
              <a:gd name="connsiteX5" fmla="*/ 3799840 w 6512560"/>
              <a:gd name="connsiteY5" fmla="*/ 1191742 h 1227325"/>
              <a:gd name="connsiteX6" fmla="*/ 4744720 w 6512560"/>
              <a:gd name="connsiteY6" fmla="*/ 757785 h 1227325"/>
              <a:gd name="connsiteX7" fmla="*/ 5618480 w 6512560"/>
              <a:gd name="connsiteY7" fmla="*/ 256895 h 1227325"/>
              <a:gd name="connsiteX8" fmla="*/ 6512560 w 6512560"/>
              <a:gd name="connsiteY8" fmla="*/ 438238 h 1227325"/>
              <a:gd name="connsiteX0" fmla="*/ 0 w 6512560"/>
              <a:gd name="connsiteY0" fmla="*/ 1160934 h 1227243"/>
              <a:gd name="connsiteX1" fmla="*/ 1137920 w 6512560"/>
              <a:gd name="connsiteY1" fmla="*/ 251932 h 1227243"/>
              <a:gd name="connsiteX2" fmla="*/ 2702560 w 6512560"/>
              <a:gd name="connsiteY2" fmla="*/ 4881 h 1227243"/>
              <a:gd name="connsiteX3" fmla="*/ 3728720 w 6512560"/>
              <a:gd name="connsiteY3" fmla="*/ 410580 h 1227243"/>
              <a:gd name="connsiteX4" fmla="*/ 3383280 w 6512560"/>
              <a:gd name="connsiteY4" fmla="*/ 1115252 h 1227243"/>
              <a:gd name="connsiteX5" fmla="*/ 3799840 w 6512560"/>
              <a:gd name="connsiteY5" fmla="*/ 1190411 h 1227243"/>
              <a:gd name="connsiteX6" fmla="*/ 4744720 w 6512560"/>
              <a:gd name="connsiteY6" fmla="*/ 756454 h 1227243"/>
              <a:gd name="connsiteX7" fmla="*/ 5618480 w 6512560"/>
              <a:gd name="connsiteY7" fmla="*/ 255564 h 1227243"/>
              <a:gd name="connsiteX8" fmla="*/ 6512560 w 6512560"/>
              <a:gd name="connsiteY8" fmla="*/ 436907 h 1227243"/>
              <a:gd name="connsiteX0" fmla="*/ 0 w 6512560"/>
              <a:gd name="connsiteY0" fmla="*/ 1220794 h 1287103"/>
              <a:gd name="connsiteX1" fmla="*/ 1137920 w 6512560"/>
              <a:gd name="connsiteY1" fmla="*/ 311792 h 1287103"/>
              <a:gd name="connsiteX2" fmla="*/ 2702560 w 6512560"/>
              <a:gd name="connsiteY2" fmla="*/ 3362 h 1287103"/>
              <a:gd name="connsiteX3" fmla="*/ 3728720 w 6512560"/>
              <a:gd name="connsiteY3" fmla="*/ 470440 h 1287103"/>
              <a:gd name="connsiteX4" fmla="*/ 3383280 w 6512560"/>
              <a:gd name="connsiteY4" fmla="*/ 1175112 h 1287103"/>
              <a:gd name="connsiteX5" fmla="*/ 3799840 w 6512560"/>
              <a:gd name="connsiteY5" fmla="*/ 1250271 h 1287103"/>
              <a:gd name="connsiteX6" fmla="*/ 4744720 w 6512560"/>
              <a:gd name="connsiteY6" fmla="*/ 816314 h 1287103"/>
              <a:gd name="connsiteX7" fmla="*/ 5618480 w 6512560"/>
              <a:gd name="connsiteY7" fmla="*/ 315424 h 1287103"/>
              <a:gd name="connsiteX8" fmla="*/ 6512560 w 6512560"/>
              <a:gd name="connsiteY8" fmla="*/ 496767 h 1287103"/>
              <a:gd name="connsiteX0" fmla="*/ 0 w 6512560"/>
              <a:gd name="connsiteY0" fmla="*/ 1222632 h 1288941"/>
              <a:gd name="connsiteX1" fmla="*/ 995680 w 6512560"/>
              <a:gd name="connsiteY1" fmla="*/ 286350 h 1288941"/>
              <a:gd name="connsiteX2" fmla="*/ 2702560 w 6512560"/>
              <a:gd name="connsiteY2" fmla="*/ 5200 h 1288941"/>
              <a:gd name="connsiteX3" fmla="*/ 3728720 w 6512560"/>
              <a:gd name="connsiteY3" fmla="*/ 472278 h 1288941"/>
              <a:gd name="connsiteX4" fmla="*/ 3383280 w 6512560"/>
              <a:gd name="connsiteY4" fmla="*/ 1176950 h 1288941"/>
              <a:gd name="connsiteX5" fmla="*/ 3799840 w 6512560"/>
              <a:gd name="connsiteY5" fmla="*/ 1252109 h 1288941"/>
              <a:gd name="connsiteX6" fmla="*/ 4744720 w 6512560"/>
              <a:gd name="connsiteY6" fmla="*/ 818152 h 1288941"/>
              <a:gd name="connsiteX7" fmla="*/ 5618480 w 6512560"/>
              <a:gd name="connsiteY7" fmla="*/ 317262 h 1288941"/>
              <a:gd name="connsiteX8" fmla="*/ 6512560 w 6512560"/>
              <a:gd name="connsiteY8" fmla="*/ 498605 h 1288941"/>
              <a:gd name="connsiteX0" fmla="*/ 0 w 6512560"/>
              <a:gd name="connsiteY0" fmla="*/ 1218278 h 1284587"/>
              <a:gd name="connsiteX1" fmla="*/ 1046480 w 6512560"/>
              <a:gd name="connsiteY1" fmla="*/ 377475 h 1284587"/>
              <a:gd name="connsiteX2" fmla="*/ 2702560 w 6512560"/>
              <a:gd name="connsiteY2" fmla="*/ 846 h 1284587"/>
              <a:gd name="connsiteX3" fmla="*/ 3728720 w 6512560"/>
              <a:gd name="connsiteY3" fmla="*/ 467924 h 1284587"/>
              <a:gd name="connsiteX4" fmla="*/ 3383280 w 6512560"/>
              <a:gd name="connsiteY4" fmla="*/ 1172596 h 1284587"/>
              <a:gd name="connsiteX5" fmla="*/ 3799840 w 6512560"/>
              <a:gd name="connsiteY5" fmla="*/ 1247755 h 1284587"/>
              <a:gd name="connsiteX6" fmla="*/ 4744720 w 6512560"/>
              <a:gd name="connsiteY6" fmla="*/ 813798 h 1284587"/>
              <a:gd name="connsiteX7" fmla="*/ 5618480 w 6512560"/>
              <a:gd name="connsiteY7" fmla="*/ 312908 h 1284587"/>
              <a:gd name="connsiteX8" fmla="*/ 6512560 w 6512560"/>
              <a:gd name="connsiteY8" fmla="*/ 494251 h 1284587"/>
              <a:gd name="connsiteX0" fmla="*/ 0 w 6512560"/>
              <a:gd name="connsiteY0" fmla="*/ 1177529 h 1243838"/>
              <a:gd name="connsiteX1" fmla="*/ 1046480 w 6512560"/>
              <a:gd name="connsiteY1" fmla="*/ 336726 h 1243838"/>
              <a:gd name="connsiteX2" fmla="*/ 2672080 w 6512560"/>
              <a:gd name="connsiteY2" fmla="*/ 1016 h 1243838"/>
              <a:gd name="connsiteX3" fmla="*/ 3728720 w 6512560"/>
              <a:gd name="connsiteY3" fmla="*/ 427175 h 1243838"/>
              <a:gd name="connsiteX4" fmla="*/ 3383280 w 6512560"/>
              <a:gd name="connsiteY4" fmla="*/ 1131847 h 1243838"/>
              <a:gd name="connsiteX5" fmla="*/ 3799840 w 6512560"/>
              <a:gd name="connsiteY5" fmla="*/ 1207006 h 1243838"/>
              <a:gd name="connsiteX6" fmla="*/ 4744720 w 6512560"/>
              <a:gd name="connsiteY6" fmla="*/ 773049 h 1243838"/>
              <a:gd name="connsiteX7" fmla="*/ 5618480 w 6512560"/>
              <a:gd name="connsiteY7" fmla="*/ 272159 h 1243838"/>
              <a:gd name="connsiteX8" fmla="*/ 6512560 w 6512560"/>
              <a:gd name="connsiteY8" fmla="*/ 453502 h 1243838"/>
              <a:gd name="connsiteX0" fmla="*/ 0 w 6512560"/>
              <a:gd name="connsiteY0" fmla="*/ 1177824 h 1243504"/>
              <a:gd name="connsiteX1" fmla="*/ 1046480 w 6512560"/>
              <a:gd name="connsiteY1" fmla="*/ 337021 h 1243504"/>
              <a:gd name="connsiteX2" fmla="*/ 2672080 w 6512560"/>
              <a:gd name="connsiteY2" fmla="*/ 1311 h 1243504"/>
              <a:gd name="connsiteX3" fmla="*/ 3647440 w 6512560"/>
              <a:gd name="connsiteY3" fmla="*/ 441110 h 1243504"/>
              <a:gd name="connsiteX4" fmla="*/ 3383280 w 6512560"/>
              <a:gd name="connsiteY4" fmla="*/ 1132142 h 1243504"/>
              <a:gd name="connsiteX5" fmla="*/ 3799840 w 6512560"/>
              <a:gd name="connsiteY5" fmla="*/ 1207301 h 1243504"/>
              <a:gd name="connsiteX6" fmla="*/ 4744720 w 6512560"/>
              <a:gd name="connsiteY6" fmla="*/ 773344 h 1243504"/>
              <a:gd name="connsiteX7" fmla="*/ 5618480 w 6512560"/>
              <a:gd name="connsiteY7" fmla="*/ 272454 h 1243504"/>
              <a:gd name="connsiteX8" fmla="*/ 6512560 w 6512560"/>
              <a:gd name="connsiteY8" fmla="*/ 453797 h 1243504"/>
              <a:gd name="connsiteX0" fmla="*/ 0 w 6512560"/>
              <a:gd name="connsiteY0" fmla="*/ 1177629 h 1243309"/>
              <a:gd name="connsiteX1" fmla="*/ 904240 w 6512560"/>
              <a:gd name="connsiteY1" fmla="*/ 343646 h 1243309"/>
              <a:gd name="connsiteX2" fmla="*/ 2672080 w 6512560"/>
              <a:gd name="connsiteY2" fmla="*/ 1116 h 1243309"/>
              <a:gd name="connsiteX3" fmla="*/ 3647440 w 6512560"/>
              <a:gd name="connsiteY3" fmla="*/ 440915 h 1243309"/>
              <a:gd name="connsiteX4" fmla="*/ 3383280 w 6512560"/>
              <a:gd name="connsiteY4" fmla="*/ 1131947 h 1243309"/>
              <a:gd name="connsiteX5" fmla="*/ 3799840 w 6512560"/>
              <a:gd name="connsiteY5" fmla="*/ 1207106 h 1243309"/>
              <a:gd name="connsiteX6" fmla="*/ 4744720 w 6512560"/>
              <a:gd name="connsiteY6" fmla="*/ 773149 h 1243309"/>
              <a:gd name="connsiteX7" fmla="*/ 5618480 w 6512560"/>
              <a:gd name="connsiteY7" fmla="*/ 272259 h 1243309"/>
              <a:gd name="connsiteX8" fmla="*/ 6512560 w 6512560"/>
              <a:gd name="connsiteY8" fmla="*/ 453602 h 1243309"/>
              <a:gd name="connsiteX0" fmla="*/ 0 w 6512560"/>
              <a:gd name="connsiteY0" fmla="*/ 1176758 h 1242438"/>
              <a:gd name="connsiteX1" fmla="*/ 995680 w 6512560"/>
              <a:gd name="connsiteY1" fmla="*/ 390514 h 1242438"/>
              <a:gd name="connsiteX2" fmla="*/ 2672080 w 6512560"/>
              <a:gd name="connsiteY2" fmla="*/ 245 h 1242438"/>
              <a:gd name="connsiteX3" fmla="*/ 3647440 w 6512560"/>
              <a:gd name="connsiteY3" fmla="*/ 440044 h 1242438"/>
              <a:gd name="connsiteX4" fmla="*/ 3383280 w 6512560"/>
              <a:gd name="connsiteY4" fmla="*/ 1131076 h 1242438"/>
              <a:gd name="connsiteX5" fmla="*/ 3799840 w 6512560"/>
              <a:gd name="connsiteY5" fmla="*/ 1206235 h 1242438"/>
              <a:gd name="connsiteX6" fmla="*/ 4744720 w 6512560"/>
              <a:gd name="connsiteY6" fmla="*/ 772278 h 1242438"/>
              <a:gd name="connsiteX7" fmla="*/ 5618480 w 6512560"/>
              <a:gd name="connsiteY7" fmla="*/ 271388 h 1242438"/>
              <a:gd name="connsiteX8" fmla="*/ 6512560 w 6512560"/>
              <a:gd name="connsiteY8" fmla="*/ 452731 h 1242438"/>
              <a:gd name="connsiteX0" fmla="*/ 0 w 6512560"/>
              <a:gd name="connsiteY0" fmla="*/ 1176592 h 1242272"/>
              <a:gd name="connsiteX1" fmla="*/ 1066800 w 6512560"/>
              <a:gd name="connsiteY1" fmla="*/ 410808 h 1242272"/>
              <a:gd name="connsiteX2" fmla="*/ 2672080 w 6512560"/>
              <a:gd name="connsiteY2" fmla="*/ 79 h 1242272"/>
              <a:gd name="connsiteX3" fmla="*/ 3647440 w 6512560"/>
              <a:gd name="connsiteY3" fmla="*/ 439878 h 1242272"/>
              <a:gd name="connsiteX4" fmla="*/ 3383280 w 6512560"/>
              <a:gd name="connsiteY4" fmla="*/ 1130910 h 1242272"/>
              <a:gd name="connsiteX5" fmla="*/ 3799840 w 6512560"/>
              <a:gd name="connsiteY5" fmla="*/ 1206069 h 1242272"/>
              <a:gd name="connsiteX6" fmla="*/ 4744720 w 6512560"/>
              <a:gd name="connsiteY6" fmla="*/ 772112 h 1242272"/>
              <a:gd name="connsiteX7" fmla="*/ 5618480 w 6512560"/>
              <a:gd name="connsiteY7" fmla="*/ 271222 h 1242272"/>
              <a:gd name="connsiteX8" fmla="*/ 6512560 w 6512560"/>
              <a:gd name="connsiteY8" fmla="*/ 452565 h 1242272"/>
              <a:gd name="connsiteX0" fmla="*/ 0 w 6512560"/>
              <a:gd name="connsiteY0" fmla="*/ 1176605 h 1242285"/>
              <a:gd name="connsiteX1" fmla="*/ 1066800 w 6512560"/>
              <a:gd name="connsiteY1" fmla="*/ 410821 h 1242285"/>
              <a:gd name="connsiteX2" fmla="*/ 2672080 w 6512560"/>
              <a:gd name="connsiteY2" fmla="*/ 92 h 1242285"/>
              <a:gd name="connsiteX3" fmla="*/ 3647440 w 6512560"/>
              <a:gd name="connsiteY3" fmla="*/ 439891 h 1242285"/>
              <a:gd name="connsiteX4" fmla="*/ 3383280 w 6512560"/>
              <a:gd name="connsiteY4" fmla="*/ 1130923 h 1242285"/>
              <a:gd name="connsiteX5" fmla="*/ 3799840 w 6512560"/>
              <a:gd name="connsiteY5" fmla="*/ 1206082 h 1242285"/>
              <a:gd name="connsiteX6" fmla="*/ 4744720 w 6512560"/>
              <a:gd name="connsiteY6" fmla="*/ 772125 h 1242285"/>
              <a:gd name="connsiteX7" fmla="*/ 5618480 w 6512560"/>
              <a:gd name="connsiteY7" fmla="*/ 271235 h 1242285"/>
              <a:gd name="connsiteX8" fmla="*/ 6512560 w 6512560"/>
              <a:gd name="connsiteY8" fmla="*/ 452578 h 1242285"/>
              <a:gd name="connsiteX0" fmla="*/ 0 w 6512560"/>
              <a:gd name="connsiteY0" fmla="*/ 1176605 h 1242285"/>
              <a:gd name="connsiteX1" fmla="*/ 1066800 w 6512560"/>
              <a:gd name="connsiteY1" fmla="*/ 410821 h 1242285"/>
              <a:gd name="connsiteX2" fmla="*/ 2672080 w 6512560"/>
              <a:gd name="connsiteY2" fmla="*/ 92 h 1242285"/>
              <a:gd name="connsiteX3" fmla="*/ 3647440 w 6512560"/>
              <a:gd name="connsiteY3" fmla="*/ 439891 h 1242285"/>
              <a:gd name="connsiteX4" fmla="*/ 3383280 w 6512560"/>
              <a:gd name="connsiteY4" fmla="*/ 1130923 h 1242285"/>
              <a:gd name="connsiteX5" fmla="*/ 3799840 w 6512560"/>
              <a:gd name="connsiteY5" fmla="*/ 1206082 h 1242285"/>
              <a:gd name="connsiteX6" fmla="*/ 4744720 w 6512560"/>
              <a:gd name="connsiteY6" fmla="*/ 772125 h 1242285"/>
              <a:gd name="connsiteX7" fmla="*/ 5618480 w 6512560"/>
              <a:gd name="connsiteY7" fmla="*/ 271235 h 1242285"/>
              <a:gd name="connsiteX8" fmla="*/ 6512560 w 6512560"/>
              <a:gd name="connsiteY8" fmla="*/ 452578 h 1242285"/>
              <a:gd name="connsiteX0" fmla="*/ 0 w 6502400"/>
              <a:gd name="connsiteY0" fmla="*/ 1101569 h 1242268"/>
              <a:gd name="connsiteX1" fmla="*/ 1056640 w 6502400"/>
              <a:gd name="connsiteY1" fmla="*/ 410804 h 1242268"/>
              <a:gd name="connsiteX2" fmla="*/ 2661920 w 6502400"/>
              <a:gd name="connsiteY2" fmla="*/ 75 h 1242268"/>
              <a:gd name="connsiteX3" fmla="*/ 3637280 w 6502400"/>
              <a:gd name="connsiteY3" fmla="*/ 439874 h 1242268"/>
              <a:gd name="connsiteX4" fmla="*/ 3373120 w 6502400"/>
              <a:gd name="connsiteY4" fmla="*/ 1130906 h 1242268"/>
              <a:gd name="connsiteX5" fmla="*/ 3789680 w 6502400"/>
              <a:gd name="connsiteY5" fmla="*/ 1206065 h 1242268"/>
              <a:gd name="connsiteX6" fmla="*/ 4734560 w 6502400"/>
              <a:gd name="connsiteY6" fmla="*/ 772108 h 1242268"/>
              <a:gd name="connsiteX7" fmla="*/ 5608320 w 6502400"/>
              <a:gd name="connsiteY7" fmla="*/ 271218 h 1242268"/>
              <a:gd name="connsiteX8" fmla="*/ 6502400 w 6502400"/>
              <a:gd name="connsiteY8" fmla="*/ 452561 h 1242268"/>
              <a:gd name="connsiteX0" fmla="*/ 0 w 6502400"/>
              <a:gd name="connsiteY0" fmla="*/ 1104649 h 1245348"/>
              <a:gd name="connsiteX1" fmla="*/ 1270000 w 6502400"/>
              <a:gd name="connsiteY1" fmla="*/ 291126 h 1245348"/>
              <a:gd name="connsiteX2" fmla="*/ 2661920 w 6502400"/>
              <a:gd name="connsiteY2" fmla="*/ 3155 h 1245348"/>
              <a:gd name="connsiteX3" fmla="*/ 3637280 w 6502400"/>
              <a:gd name="connsiteY3" fmla="*/ 442954 h 1245348"/>
              <a:gd name="connsiteX4" fmla="*/ 3373120 w 6502400"/>
              <a:gd name="connsiteY4" fmla="*/ 1133986 h 1245348"/>
              <a:gd name="connsiteX5" fmla="*/ 3789680 w 6502400"/>
              <a:gd name="connsiteY5" fmla="*/ 1209145 h 1245348"/>
              <a:gd name="connsiteX6" fmla="*/ 4734560 w 6502400"/>
              <a:gd name="connsiteY6" fmla="*/ 775188 h 1245348"/>
              <a:gd name="connsiteX7" fmla="*/ 5608320 w 6502400"/>
              <a:gd name="connsiteY7" fmla="*/ 274298 h 1245348"/>
              <a:gd name="connsiteX8" fmla="*/ 6502400 w 6502400"/>
              <a:gd name="connsiteY8" fmla="*/ 455641 h 1245348"/>
              <a:gd name="connsiteX0" fmla="*/ 0 w 6502400"/>
              <a:gd name="connsiteY0" fmla="*/ 1105097 h 1245796"/>
              <a:gd name="connsiteX1" fmla="*/ 1270000 w 6502400"/>
              <a:gd name="connsiteY1" fmla="*/ 291574 h 1245796"/>
              <a:gd name="connsiteX2" fmla="*/ 2661920 w 6502400"/>
              <a:gd name="connsiteY2" fmla="*/ 3603 h 1245796"/>
              <a:gd name="connsiteX3" fmla="*/ 3637280 w 6502400"/>
              <a:gd name="connsiteY3" fmla="*/ 443402 h 1245796"/>
              <a:gd name="connsiteX4" fmla="*/ 3373120 w 6502400"/>
              <a:gd name="connsiteY4" fmla="*/ 1134434 h 1245796"/>
              <a:gd name="connsiteX5" fmla="*/ 3789680 w 6502400"/>
              <a:gd name="connsiteY5" fmla="*/ 1209593 h 1245796"/>
              <a:gd name="connsiteX6" fmla="*/ 4734560 w 6502400"/>
              <a:gd name="connsiteY6" fmla="*/ 775636 h 1245796"/>
              <a:gd name="connsiteX7" fmla="*/ 5608320 w 6502400"/>
              <a:gd name="connsiteY7" fmla="*/ 274746 h 1245796"/>
              <a:gd name="connsiteX8" fmla="*/ 6502400 w 6502400"/>
              <a:gd name="connsiteY8" fmla="*/ 456089 h 1245796"/>
              <a:gd name="connsiteX0" fmla="*/ 0 w 6502400"/>
              <a:gd name="connsiteY0" fmla="*/ 1105097 h 1248279"/>
              <a:gd name="connsiteX1" fmla="*/ 1270000 w 6502400"/>
              <a:gd name="connsiteY1" fmla="*/ 291574 h 1248279"/>
              <a:gd name="connsiteX2" fmla="*/ 2661920 w 6502400"/>
              <a:gd name="connsiteY2" fmla="*/ 3603 h 1248279"/>
              <a:gd name="connsiteX3" fmla="*/ 3637280 w 6502400"/>
              <a:gd name="connsiteY3" fmla="*/ 443402 h 1248279"/>
              <a:gd name="connsiteX4" fmla="*/ 3373120 w 6502400"/>
              <a:gd name="connsiteY4" fmla="*/ 1134434 h 1248279"/>
              <a:gd name="connsiteX5" fmla="*/ 3789680 w 6502400"/>
              <a:gd name="connsiteY5" fmla="*/ 1209593 h 1248279"/>
              <a:gd name="connsiteX6" fmla="*/ 4704080 w 6502400"/>
              <a:gd name="connsiteY6" fmla="*/ 741536 h 1248279"/>
              <a:gd name="connsiteX7" fmla="*/ 5608320 w 6502400"/>
              <a:gd name="connsiteY7" fmla="*/ 274746 h 1248279"/>
              <a:gd name="connsiteX8" fmla="*/ 6502400 w 6502400"/>
              <a:gd name="connsiteY8" fmla="*/ 456089 h 1248279"/>
              <a:gd name="connsiteX0" fmla="*/ 0 w 6573520"/>
              <a:gd name="connsiteY0" fmla="*/ 1105097 h 1248279"/>
              <a:gd name="connsiteX1" fmla="*/ 1270000 w 6573520"/>
              <a:gd name="connsiteY1" fmla="*/ 291574 h 1248279"/>
              <a:gd name="connsiteX2" fmla="*/ 2661920 w 6573520"/>
              <a:gd name="connsiteY2" fmla="*/ 3603 h 1248279"/>
              <a:gd name="connsiteX3" fmla="*/ 3637280 w 6573520"/>
              <a:gd name="connsiteY3" fmla="*/ 443402 h 1248279"/>
              <a:gd name="connsiteX4" fmla="*/ 3373120 w 6573520"/>
              <a:gd name="connsiteY4" fmla="*/ 1134434 h 1248279"/>
              <a:gd name="connsiteX5" fmla="*/ 3789680 w 6573520"/>
              <a:gd name="connsiteY5" fmla="*/ 1209593 h 1248279"/>
              <a:gd name="connsiteX6" fmla="*/ 4704080 w 6573520"/>
              <a:gd name="connsiteY6" fmla="*/ 741536 h 1248279"/>
              <a:gd name="connsiteX7" fmla="*/ 5608320 w 6573520"/>
              <a:gd name="connsiteY7" fmla="*/ 274746 h 1248279"/>
              <a:gd name="connsiteX8" fmla="*/ 6573520 w 6573520"/>
              <a:gd name="connsiteY8" fmla="*/ 469729 h 1248279"/>
              <a:gd name="connsiteX0" fmla="*/ 0 w 6314170"/>
              <a:gd name="connsiteY0" fmla="*/ 1105097 h 1248279"/>
              <a:gd name="connsiteX1" fmla="*/ 1270000 w 6314170"/>
              <a:gd name="connsiteY1" fmla="*/ 291574 h 1248279"/>
              <a:gd name="connsiteX2" fmla="*/ 2661920 w 6314170"/>
              <a:gd name="connsiteY2" fmla="*/ 3603 h 1248279"/>
              <a:gd name="connsiteX3" fmla="*/ 3637280 w 6314170"/>
              <a:gd name="connsiteY3" fmla="*/ 443402 h 1248279"/>
              <a:gd name="connsiteX4" fmla="*/ 3373120 w 6314170"/>
              <a:gd name="connsiteY4" fmla="*/ 1134434 h 1248279"/>
              <a:gd name="connsiteX5" fmla="*/ 3789680 w 6314170"/>
              <a:gd name="connsiteY5" fmla="*/ 1209593 h 1248279"/>
              <a:gd name="connsiteX6" fmla="*/ 4704080 w 6314170"/>
              <a:gd name="connsiteY6" fmla="*/ 741536 h 1248279"/>
              <a:gd name="connsiteX7" fmla="*/ 5608320 w 6314170"/>
              <a:gd name="connsiteY7" fmla="*/ 274746 h 1248279"/>
              <a:gd name="connsiteX8" fmla="*/ 6314170 w 6314170"/>
              <a:gd name="connsiteY8" fmla="*/ 397283 h 1248279"/>
              <a:gd name="connsiteX0" fmla="*/ 0 w 6314170"/>
              <a:gd name="connsiteY0" fmla="*/ 1105097 h 1248279"/>
              <a:gd name="connsiteX1" fmla="*/ 1270000 w 6314170"/>
              <a:gd name="connsiteY1" fmla="*/ 291574 h 1248279"/>
              <a:gd name="connsiteX2" fmla="*/ 2661920 w 6314170"/>
              <a:gd name="connsiteY2" fmla="*/ 3603 h 1248279"/>
              <a:gd name="connsiteX3" fmla="*/ 3637280 w 6314170"/>
              <a:gd name="connsiteY3" fmla="*/ 443402 h 1248279"/>
              <a:gd name="connsiteX4" fmla="*/ 3373120 w 6314170"/>
              <a:gd name="connsiteY4" fmla="*/ 1134434 h 1248279"/>
              <a:gd name="connsiteX5" fmla="*/ 3789680 w 6314170"/>
              <a:gd name="connsiteY5" fmla="*/ 1209593 h 1248279"/>
              <a:gd name="connsiteX6" fmla="*/ 4704080 w 6314170"/>
              <a:gd name="connsiteY6" fmla="*/ 741536 h 1248279"/>
              <a:gd name="connsiteX7" fmla="*/ 5608320 w 6314170"/>
              <a:gd name="connsiteY7" fmla="*/ 274746 h 1248279"/>
              <a:gd name="connsiteX8" fmla="*/ 6314170 w 6314170"/>
              <a:gd name="connsiteY8" fmla="*/ 397283 h 1248279"/>
              <a:gd name="connsiteX0" fmla="*/ 0 w 6314170"/>
              <a:gd name="connsiteY0" fmla="*/ 1105323 h 1248245"/>
              <a:gd name="connsiteX1" fmla="*/ 1270000 w 6314170"/>
              <a:gd name="connsiteY1" fmla="*/ 291800 h 1248245"/>
              <a:gd name="connsiteX2" fmla="*/ 2661920 w 6314170"/>
              <a:gd name="connsiteY2" fmla="*/ 3829 h 1248245"/>
              <a:gd name="connsiteX3" fmla="*/ 3570041 w 6314170"/>
              <a:gd name="connsiteY3" fmla="*/ 449377 h 1248245"/>
              <a:gd name="connsiteX4" fmla="*/ 3373120 w 6314170"/>
              <a:gd name="connsiteY4" fmla="*/ 1134660 h 1248245"/>
              <a:gd name="connsiteX5" fmla="*/ 3789680 w 6314170"/>
              <a:gd name="connsiteY5" fmla="*/ 1209819 h 1248245"/>
              <a:gd name="connsiteX6" fmla="*/ 4704080 w 6314170"/>
              <a:gd name="connsiteY6" fmla="*/ 741762 h 1248245"/>
              <a:gd name="connsiteX7" fmla="*/ 5608320 w 6314170"/>
              <a:gd name="connsiteY7" fmla="*/ 274972 h 1248245"/>
              <a:gd name="connsiteX8" fmla="*/ 6314170 w 6314170"/>
              <a:gd name="connsiteY8" fmla="*/ 397509 h 1248245"/>
              <a:gd name="connsiteX0" fmla="*/ 0 w 6314170"/>
              <a:gd name="connsiteY0" fmla="*/ 1119808 h 1262730"/>
              <a:gd name="connsiteX1" fmla="*/ 886660 w 6314170"/>
              <a:gd name="connsiteY1" fmla="*/ 202669 h 1262730"/>
              <a:gd name="connsiteX2" fmla="*/ 2661920 w 6314170"/>
              <a:gd name="connsiteY2" fmla="*/ 18314 h 1262730"/>
              <a:gd name="connsiteX3" fmla="*/ 3570041 w 6314170"/>
              <a:gd name="connsiteY3" fmla="*/ 463862 h 1262730"/>
              <a:gd name="connsiteX4" fmla="*/ 3373120 w 6314170"/>
              <a:gd name="connsiteY4" fmla="*/ 1149145 h 1262730"/>
              <a:gd name="connsiteX5" fmla="*/ 3789680 w 6314170"/>
              <a:gd name="connsiteY5" fmla="*/ 1224304 h 1262730"/>
              <a:gd name="connsiteX6" fmla="*/ 4704080 w 6314170"/>
              <a:gd name="connsiteY6" fmla="*/ 756247 h 1262730"/>
              <a:gd name="connsiteX7" fmla="*/ 5608320 w 6314170"/>
              <a:gd name="connsiteY7" fmla="*/ 289457 h 1262730"/>
              <a:gd name="connsiteX8" fmla="*/ 6314170 w 6314170"/>
              <a:gd name="connsiteY8" fmla="*/ 411994 h 1262730"/>
              <a:gd name="connsiteX0" fmla="*/ 0 w 7056121"/>
              <a:gd name="connsiteY0" fmla="*/ 539827 h 1252638"/>
              <a:gd name="connsiteX1" fmla="*/ 1628611 w 7056121"/>
              <a:gd name="connsiteY1" fmla="*/ 192577 h 1252638"/>
              <a:gd name="connsiteX2" fmla="*/ 3403871 w 7056121"/>
              <a:gd name="connsiteY2" fmla="*/ 8222 h 1252638"/>
              <a:gd name="connsiteX3" fmla="*/ 4311992 w 7056121"/>
              <a:gd name="connsiteY3" fmla="*/ 453770 h 1252638"/>
              <a:gd name="connsiteX4" fmla="*/ 4115071 w 7056121"/>
              <a:gd name="connsiteY4" fmla="*/ 1139053 h 1252638"/>
              <a:gd name="connsiteX5" fmla="*/ 4531631 w 7056121"/>
              <a:gd name="connsiteY5" fmla="*/ 1214212 h 1252638"/>
              <a:gd name="connsiteX6" fmla="*/ 5446031 w 7056121"/>
              <a:gd name="connsiteY6" fmla="*/ 746155 h 1252638"/>
              <a:gd name="connsiteX7" fmla="*/ 6350271 w 7056121"/>
              <a:gd name="connsiteY7" fmla="*/ 279365 h 1252638"/>
              <a:gd name="connsiteX8" fmla="*/ 7056121 w 7056121"/>
              <a:gd name="connsiteY8" fmla="*/ 401902 h 1252638"/>
              <a:gd name="connsiteX0" fmla="*/ 0 w 7056121"/>
              <a:gd name="connsiteY0" fmla="*/ 548989 h 1261800"/>
              <a:gd name="connsiteX1" fmla="*/ 1851196 w 7056121"/>
              <a:gd name="connsiteY1" fmla="*/ 135127 h 1261800"/>
              <a:gd name="connsiteX2" fmla="*/ 3403871 w 7056121"/>
              <a:gd name="connsiteY2" fmla="*/ 17384 h 1261800"/>
              <a:gd name="connsiteX3" fmla="*/ 4311992 w 7056121"/>
              <a:gd name="connsiteY3" fmla="*/ 462932 h 1261800"/>
              <a:gd name="connsiteX4" fmla="*/ 4115071 w 7056121"/>
              <a:gd name="connsiteY4" fmla="*/ 1148215 h 1261800"/>
              <a:gd name="connsiteX5" fmla="*/ 4531631 w 7056121"/>
              <a:gd name="connsiteY5" fmla="*/ 1223374 h 1261800"/>
              <a:gd name="connsiteX6" fmla="*/ 5446031 w 7056121"/>
              <a:gd name="connsiteY6" fmla="*/ 755317 h 1261800"/>
              <a:gd name="connsiteX7" fmla="*/ 6350271 w 7056121"/>
              <a:gd name="connsiteY7" fmla="*/ 288527 h 1261800"/>
              <a:gd name="connsiteX8" fmla="*/ 7056121 w 7056121"/>
              <a:gd name="connsiteY8" fmla="*/ 411064 h 1261800"/>
              <a:gd name="connsiteX0" fmla="*/ 0 w 7056121"/>
              <a:gd name="connsiteY0" fmla="*/ 548989 h 1261800"/>
              <a:gd name="connsiteX1" fmla="*/ 1851196 w 7056121"/>
              <a:gd name="connsiteY1" fmla="*/ 135127 h 1261800"/>
              <a:gd name="connsiteX2" fmla="*/ 3403871 w 7056121"/>
              <a:gd name="connsiteY2" fmla="*/ 17384 h 1261800"/>
              <a:gd name="connsiteX3" fmla="*/ 4311992 w 7056121"/>
              <a:gd name="connsiteY3" fmla="*/ 462932 h 1261800"/>
              <a:gd name="connsiteX4" fmla="*/ 4115071 w 7056121"/>
              <a:gd name="connsiteY4" fmla="*/ 1148215 h 1261800"/>
              <a:gd name="connsiteX5" fmla="*/ 4531631 w 7056121"/>
              <a:gd name="connsiteY5" fmla="*/ 1223374 h 1261800"/>
              <a:gd name="connsiteX6" fmla="*/ 5446031 w 7056121"/>
              <a:gd name="connsiteY6" fmla="*/ 755317 h 1261800"/>
              <a:gd name="connsiteX7" fmla="*/ 6350271 w 7056121"/>
              <a:gd name="connsiteY7" fmla="*/ 288527 h 1261800"/>
              <a:gd name="connsiteX8" fmla="*/ 7056121 w 7056121"/>
              <a:gd name="connsiteY8" fmla="*/ 411064 h 1261800"/>
              <a:gd name="connsiteX0" fmla="*/ 0 w 7056121"/>
              <a:gd name="connsiteY0" fmla="*/ 555543 h 1264248"/>
              <a:gd name="connsiteX1" fmla="*/ 1851196 w 7056121"/>
              <a:gd name="connsiteY1" fmla="*/ 141681 h 1264248"/>
              <a:gd name="connsiteX2" fmla="*/ 3403871 w 7056121"/>
              <a:gd name="connsiteY2" fmla="*/ 23938 h 1264248"/>
              <a:gd name="connsiteX3" fmla="*/ 4213065 w 7056121"/>
              <a:gd name="connsiteY3" fmla="*/ 565700 h 1264248"/>
              <a:gd name="connsiteX4" fmla="*/ 4115071 w 7056121"/>
              <a:gd name="connsiteY4" fmla="*/ 1154769 h 1264248"/>
              <a:gd name="connsiteX5" fmla="*/ 4531631 w 7056121"/>
              <a:gd name="connsiteY5" fmla="*/ 1229928 h 1264248"/>
              <a:gd name="connsiteX6" fmla="*/ 5446031 w 7056121"/>
              <a:gd name="connsiteY6" fmla="*/ 761871 h 1264248"/>
              <a:gd name="connsiteX7" fmla="*/ 6350271 w 7056121"/>
              <a:gd name="connsiteY7" fmla="*/ 295081 h 1264248"/>
              <a:gd name="connsiteX8" fmla="*/ 7056121 w 7056121"/>
              <a:gd name="connsiteY8" fmla="*/ 417618 h 1264248"/>
              <a:gd name="connsiteX0" fmla="*/ 0 w 7056121"/>
              <a:gd name="connsiteY0" fmla="*/ 474676 h 1183381"/>
              <a:gd name="connsiteX1" fmla="*/ 1851196 w 7056121"/>
              <a:gd name="connsiteY1" fmla="*/ 60814 h 1183381"/>
              <a:gd name="connsiteX2" fmla="*/ 3304944 w 7056121"/>
              <a:gd name="connsiteY2" fmla="*/ 46687 h 1183381"/>
              <a:gd name="connsiteX3" fmla="*/ 4213065 w 7056121"/>
              <a:gd name="connsiteY3" fmla="*/ 484833 h 1183381"/>
              <a:gd name="connsiteX4" fmla="*/ 4115071 w 7056121"/>
              <a:gd name="connsiteY4" fmla="*/ 1073902 h 1183381"/>
              <a:gd name="connsiteX5" fmla="*/ 4531631 w 7056121"/>
              <a:gd name="connsiteY5" fmla="*/ 1149061 h 1183381"/>
              <a:gd name="connsiteX6" fmla="*/ 5446031 w 7056121"/>
              <a:gd name="connsiteY6" fmla="*/ 681004 h 1183381"/>
              <a:gd name="connsiteX7" fmla="*/ 6350271 w 7056121"/>
              <a:gd name="connsiteY7" fmla="*/ 214214 h 1183381"/>
              <a:gd name="connsiteX8" fmla="*/ 7056121 w 7056121"/>
              <a:gd name="connsiteY8" fmla="*/ 336751 h 1183381"/>
              <a:gd name="connsiteX0" fmla="*/ 0 w 7056121"/>
              <a:gd name="connsiteY0" fmla="*/ 450614 h 1159319"/>
              <a:gd name="connsiteX1" fmla="*/ 1801732 w 7056121"/>
              <a:gd name="connsiteY1" fmla="*/ 103363 h 1159319"/>
              <a:gd name="connsiteX2" fmla="*/ 3304944 w 7056121"/>
              <a:gd name="connsiteY2" fmla="*/ 22625 h 1159319"/>
              <a:gd name="connsiteX3" fmla="*/ 4213065 w 7056121"/>
              <a:gd name="connsiteY3" fmla="*/ 460771 h 1159319"/>
              <a:gd name="connsiteX4" fmla="*/ 4115071 w 7056121"/>
              <a:gd name="connsiteY4" fmla="*/ 1049840 h 1159319"/>
              <a:gd name="connsiteX5" fmla="*/ 4531631 w 7056121"/>
              <a:gd name="connsiteY5" fmla="*/ 1124999 h 1159319"/>
              <a:gd name="connsiteX6" fmla="*/ 5446031 w 7056121"/>
              <a:gd name="connsiteY6" fmla="*/ 656942 h 1159319"/>
              <a:gd name="connsiteX7" fmla="*/ 6350271 w 7056121"/>
              <a:gd name="connsiteY7" fmla="*/ 190152 h 1159319"/>
              <a:gd name="connsiteX8" fmla="*/ 7056121 w 7056121"/>
              <a:gd name="connsiteY8" fmla="*/ 312689 h 1159319"/>
              <a:gd name="connsiteX0" fmla="*/ 0 w 7056121"/>
              <a:gd name="connsiteY0" fmla="*/ 450614 h 1159319"/>
              <a:gd name="connsiteX1" fmla="*/ 1801732 w 7056121"/>
              <a:gd name="connsiteY1" fmla="*/ 103363 h 1159319"/>
              <a:gd name="connsiteX2" fmla="*/ 3304944 w 7056121"/>
              <a:gd name="connsiteY2" fmla="*/ 22625 h 1159319"/>
              <a:gd name="connsiteX3" fmla="*/ 4151235 w 7056121"/>
              <a:gd name="connsiteY3" fmla="*/ 460772 h 1159319"/>
              <a:gd name="connsiteX4" fmla="*/ 4115071 w 7056121"/>
              <a:gd name="connsiteY4" fmla="*/ 1049840 h 1159319"/>
              <a:gd name="connsiteX5" fmla="*/ 4531631 w 7056121"/>
              <a:gd name="connsiteY5" fmla="*/ 1124999 h 1159319"/>
              <a:gd name="connsiteX6" fmla="*/ 5446031 w 7056121"/>
              <a:gd name="connsiteY6" fmla="*/ 656942 h 1159319"/>
              <a:gd name="connsiteX7" fmla="*/ 6350271 w 7056121"/>
              <a:gd name="connsiteY7" fmla="*/ 190152 h 1159319"/>
              <a:gd name="connsiteX8" fmla="*/ 7056121 w 7056121"/>
              <a:gd name="connsiteY8" fmla="*/ 312689 h 1159319"/>
              <a:gd name="connsiteX0" fmla="*/ 0 w 7056121"/>
              <a:gd name="connsiteY0" fmla="*/ 450614 h 1159319"/>
              <a:gd name="connsiteX1" fmla="*/ 1801732 w 7056121"/>
              <a:gd name="connsiteY1" fmla="*/ 103363 h 1159319"/>
              <a:gd name="connsiteX2" fmla="*/ 3304944 w 7056121"/>
              <a:gd name="connsiteY2" fmla="*/ 22625 h 1159319"/>
              <a:gd name="connsiteX3" fmla="*/ 4077041 w 7056121"/>
              <a:gd name="connsiteY3" fmla="*/ 460772 h 1159319"/>
              <a:gd name="connsiteX4" fmla="*/ 4115071 w 7056121"/>
              <a:gd name="connsiteY4" fmla="*/ 1049840 h 1159319"/>
              <a:gd name="connsiteX5" fmla="*/ 4531631 w 7056121"/>
              <a:gd name="connsiteY5" fmla="*/ 1124999 h 1159319"/>
              <a:gd name="connsiteX6" fmla="*/ 5446031 w 7056121"/>
              <a:gd name="connsiteY6" fmla="*/ 656942 h 1159319"/>
              <a:gd name="connsiteX7" fmla="*/ 6350271 w 7056121"/>
              <a:gd name="connsiteY7" fmla="*/ 190152 h 1159319"/>
              <a:gd name="connsiteX8" fmla="*/ 7056121 w 7056121"/>
              <a:gd name="connsiteY8" fmla="*/ 312689 h 1159319"/>
              <a:gd name="connsiteX0" fmla="*/ 0 w 7056121"/>
              <a:gd name="connsiteY0" fmla="*/ 450614 h 1159319"/>
              <a:gd name="connsiteX1" fmla="*/ 1801732 w 7056121"/>
              <a:gd name="connsiteY1" fmla="*/ 103363 h 1159319"/>
              <a:gd name="connsiteX2" fmla="*/ 3304944 w 7056121"/>
              <a:gd name="connsiteY2" fmla="*/ 22625 h 1159319"/>
              <a:gd name="connsiteX3" fmla="*/ 4077041 w 7056121"/>
              <a:gd name="connsiteY3" fmla="*/ 460772 h 1159319"/>
              <a:gd name="connsiteX4" fmla="*/ 4115071 w 7056121"/>
              <a:gd name="connsiteY4" fmla="*/ 1049840 h 1159319"/>
              <a:gd name="connsiteX5" fmla="*/ 4531631 w 7056121"/>
              <a:gd name="connsiteY5" fmla="*/ 1124999 h 1159319"/>
              <a:gd name="connsiteX6" fmla="*/ 5446031 w 7056121"/>
              <a:gd name="connsiteY6" fmla="*/ 656942 h 1159319"/>
              <a:gd name="connsiteX7" fmla="*/ 6350271 w 7056121"/>
              <a:gd name="connsiteY7" fmla="*/ 190152 h 1159319"/>
              <a:gd name="connsiteX8" fmla="*/ 7056121 w 7056121"/>
              <a:gd name="connsiteY8" fmla="*/ 312689 h 1159319"/>
              <a:gd name="connsiteX0" fmla="*/ 0 w 7056121"/>
              <a:gd name="connsiteY0" fmla="*/ 450614 h 1159319"/>
              <a:gd name="connsiteX1" fmla="*/ 1801732 w 7056121"/>
              <a:gd name="connsiteY1" fmla="*/ 103363 h 1159319"/>
              <a:gd name="connsiteX2" fmla="*/ 3304944 w 7056121"/>
              <a:gd name="connsiteY2" fmla="*/ 22625 h 1159319"/>
              <a:gd name="connsiteX3" fmla="*/ 4077041 w 7056121"/>
              <a:gd name="connsiteY3" fmla="*/ 460772 h 1159319"/>
              <a:gd name="connsiteX4" fmla="*/ 4115071 w 7056121"/>
              <a:gd name="connsiteY4" fmla="*/ 1049840 h 1159319"/>
              <a:gd name="connsiteX5" fmla="*/ 4531631 w 7056121"/>
              <a:gd name="connsiteY5" fmla="*/ 1124999 h 1159319"/>
              <a:gd name="connsiteX6" fmla="*/ 5446031 w 7056121"/>
              <a:gd name="connsiteY6" fmla="*/ 656942 h 1159319"/>
              <a:gd name="connsiteX7" fmla="*/ 6350271 w 7056121"/>
              <a:gd name="connsiteY7" fmla="*/ 190152 h 1159319"/>
              <a:gd name="connsiteX8" fmla="*/ 7056121 w 7056121"/>
              <a:gd name="connsiteY8" fmla="*/ 312689 h 1159319"/>
              <a:gd name="connsiteX0" fmla="*/ 0 w 7056121"/>
              <a:gd name="connsiteY0" fmla="*/ 444371 h 1153076"/>
              <a:gd name="connsiteX1" fmla="*/ 1801732 w 7056121"/>
              <a:gd name="connsiteY1" fmla="*/ 126726 h 1153076"/>
              <a:gd name="connsiteX2" fmla="*/ 3304944 w 7056121"/>
              <a:gd name="connsiteY2" fmla="*/ 16382 h 1153076"/>
              <a:gd name="connsiteX3" fmla="*/ 4077041 w 7056121"/>
              <a:gd name="connsiteY3" fmla="*/ 454529 h 1153076"/>
              <a:gd name="connsiteX4" fmla="*/ 4115071 w 7056121"/>
              <a:gd name="connsiteY4" fmla="*/ 1043597 h 1153076"/>
              <a:gd name="connsiteX5" fmla="*/ 4531631 w 7056121"/>
              <a:gd name="connsiteY5" fmla="*/ 1118756 h 1153076"/>
              <a:gd name="connsiteX6" fmla="*/ 5446031 w 7056121"/>
              <a:gd name="connsiteY6" fmla="*/ 650699 h 1153076"/>
              <a:gd name="connsiteX7" fmla="*/ 6350271 w 7056121"/>
              <a:gd name="connsiteY7" fmla="*/ 183909 h 1153076"/>
              <a:gd name="connsiteX8" fmla="*/ 7056121 w 7056121"/>
              <a:gd name="connsiteY8" fmla="*/ 306446 h 1153076"/>
              <a:gd name="connsiteX0" fmla="*/ 0 w 7043754"/>
              <a:gd name="connsiteY0" fmla="*/ 459433 h 1153336"/>
              <a:gd name="connsiteX1" fmla="*/ 1789365 w 7043754"/>
              <a:gd name="connsiteY1" fmla="*/ 126986 h 1153336"/>
              <a:gd name="connsiteX2" fmla="*/ 3292577 w 7043754"/>
              <a:gd name="connsiteY2" fmla="*/ 16642 h 1153336"/>
              <a:gd name="connsiteX3" fmla="*/ 4064674 w 7043754"/>
              <a:gd name="connsiteY3" fmla="*/ 454789 h 1153336"/>
              <a:gd name="connsiteX4" fmla="*/ 4102704 w 7043754"/>
              <a:gd name="connsiteY4" fmla="*/ 1043857 h 1153336"/>
              <a:gd name="connsiteX5" fmla="*/ 4519264 w 7043754"/>
              <a:gd name="connsiteY5" fmla="*/ 1119016 h 1153336"/>
              <a:gd name="connsiteX6" fmla="*/ 5433664 w 7043754"/>
              <a:gd name="connsiteY6" fmla="*/ 650959 h 1153336"/>
              <a:gd name="connsiteX7" fmla="*/ 6337904 w 7043754"/>
              <a:gd name="connsiteY7" fmla="*/ 184169 h 1153336"/>
              <a:gd name="connsiteX8" fmla="*/ 7043754 w 7043754"/>
              <a:gd name="connsiteY8" fmla="*/ 306706 h 1153336"/>
              <a:gd name="connsiteX0" fmla="*/ 0 w 7043754"/>
              <a:gd name="connsiteY0" fmla="*/ 459433 h 1153336"/>
              <a:gd name="connsiteX1" fmla="*/ 1789365 w 7043754"/>
              <a:gd name="connsiteY1" fmla="*/ 126986 h 1153336"/>
              <a:gd name="connsiteX2" fmla="*/ 3292577 w 7043754"/>
              <a:gd name="connsiteY2" fmla="*/ 16642 h 1153336"/>
              <a:gd name="connsiteX3" fmla="*/ 4064674 w 7043754"/>
              <a:gd name="connsiteY3" fmla="*/ 454789 h 1153336"/>
              <a:gd name="connsiteX4" fmla="*/ 4102704 w 7043754"/>
              <a:gd name="connsiteY4" fmla="*/ 1043857 h 1153336"/>
              <a:gd name="connsiteX5" fmla="*/ 4519264 w 7043754"/>
              <a:gd name="connsiteY5" fmla="*/ 1119016 h 1153336"/>
              <a:gd name="connsiteX6" fmla="*/ 5433664 w 7043754"/>
              <a:gd name="connsiteY6" fmla="*/ 650959 h 1153336"/>
              <a:gd name="connsiteX7" fmla="*/ 6337904 w 7043754"/>
              <a:gd name="connsiteY7" fmla="*/ 184169 h 1153336"/>
              <a:gd name="connsiteX8" fmla="*/ 7043754 w 7043754"/>
              <a:gd name="connsiteY8" fmla="*/ 306706 h 1153336"/>
              <a:gd name="connsiteX0" fmla="*/ 0 w 7043754"/>
              <a:gd name="connsiteY0" fmla="*/ 528333 h 1154613"/>
              <a:gd name="connsiteX1" fmla="*/ 1789365 w 7043754"/>
              <a:gd name="connsiteY1" fmla="*/ 128263 h 1154613"/>
              <a:gd name="connsiteX2" fmla="*/ 3292577 w 7043754"/>
              <a:gd name="connsiteY2" fmla="*/ 17919 h 1154613"/>
              <a:gd name="connsiteX3" fmla="*/ 4064674 w 7043754"/>
              <a:gd name="connsiteY3" fmla="*/ 456066 h 1154613"/>
              <a:gd name="connsiteX4" fmla="*/ 4102704 w 7043754"/>
              <a:gd name="connsiteY4" fmla="*/ 1045134 h 1154613"/>
              <a:gd name="connsiteX5" fmla="*/ 4519264 w 7043754"/>
              <a:gd name="connsiteY5" fmla="*/ 1120293 h 1154613"/>
              <a:gd name="connsiteX6" fmla="*/ 5433664 w 7043754"/>
              <a:gd name="connsiteY6" fmla="*/ 652236 h 1154613"/>
              <a:gd name="connsiteX7" fmla="*/ 6337904 w 7043754"/>
              <a:gd name="connsiteY7" fmla="*/ 185446 h 1154613"/>
              <a:gd name="connsiteX8" fmla="*/ 7043754 w 7043754"/>
              <a:gd name="connsiteY8" fmla="*/ 307983 h 1154613"/>
              <a:gd name="connsiteX0" fmla="*/ 0 w 7043754"/>
              <a:gd name="connsiteY0" fmla="*/ 521199 h 1147479"/>
              <a:gd name="connsiteX1" fmla="*/ 1814471 w 7043754"/>
              <a:gd name="connsiteY1" fmla="*/ 166211 h 1147479"/>
              <a:gd name="connsiteX2" fmla="*/ 3292577 w 7043754"/>
              <a:gd name="connsiteY2" fmla="*/ 10785 h 1147479"/>
              <a:gd name="connsiteX3" fmla="*/ 4064674 w 7043754"/>
              <a:gd name="connsiteY3" fmla="*/ 448932 h 1147479"/>
              <a:gd name="connsiteX4" fmla="*/ 4102704 w 7043754"/>
              <a:gd name="connsiteY4" fmla="*/ 1038000 h 1147479"/>
              <a:gd name="connsiteX5" fmla="*/ 4519264 w 7043754"/>
              <a:gd name="connsiteY5" fmla="*/ 1113159 h 1147479"/>
              <a:gd name="connsiteX6" fmla="*/ 5433664 w 7043754"/>
              <a:gd name="connsiteY6" fmla="*/ 645102 h 1147479"/>
              <a:gd name="connsiteX7" fmla="*/ 6337904 w 7043754"/>
              <a:gd name="connsiteY7" fmla="*/ 178312 h 1147479"/>
              <a:gd name="connsiteX8" fmla="*/ 7043754 w 7043754"/>
              <a:gd name="connsiteY8" fmla="*/ 300849 h 1147479"/>
              <a:gd name="connsiteX0" fmla="*/ 0 w 7043754"/>
              <a:gd name="connsiteY0" fmla="*/ 479413 h 1105693"/>
              <a:gd name="connsiteX1" fmla="*/ 1814471 w 7043754"/>
              <a:gd name="connsiteY1" fmla="*/ 124425 h 1105693"/>
              <a:gd name="connsiteX2" fmla="*/ 3292577 w 7043754"/>
              <a:gd name="connsiteY2" fmla="*/ 14080 h 1105693"/>
              <a:gd name="connsiteX3" fmla="*/ 4064674 w 7043754"/>
              <a:gd name="connsiteY3" fmla="*/ 407146 h 1105693"/>
              <a:gd name="connsiteX4" fmla="*/ 4102704 w 7043754"/>
              <a:gd name="connsiteY4" fmla="*/ 996214 h 1105693"/>
              <a:gd name="connsiteX5" fmla="*/ 4519264 w 7043754"/>
              <a:gd name="connsiteY5" fmla="*/ 1071373 h 1105693"/>
              <a:gd name="connsiteX6" fmla="*/ 5433664 w 7043754"/>
              <a:gd name="connsiteY6" fmla="*/ 603316 h 1105693"/>
              <a:gd name="connsiteX7" fmla="*/ 6337904 w 7043754"/>
              <a:gd name="connsiteY7" fmla="*/ 136526 h 1105693"/>
              <a:gd name="connsiteX8" fmla="*/ 7043754 w 7043754"/>
              <a:gd name="connsiteY8" fmla="*/ 259063 h 1105693"/>
              <a:gd name="connsiteX0" fmla="*/ 0 w 6595540"/>
              <a:gd name="connsiteY0" fmla="*/ 361595 h 1103926"/>
              <a:gd name="connsiteX1" fmla="*/ 1366257 w 6595540"/>
              <a:gd name="connsiteY1" fmla="*/ 122658 h 1103926"/>
              <a:gd name="connsiteX2" fmla="*/ 2844363 w 6595540"/>
              <a:gd name="connsiteY2" fmla="*/ 12313 h 1103926"/>
              <a:gd name="connsiteX3" fmla="*/ 3616460 w 6595540"/>
              <a:gd name="connsiteY3" fmla="*/ 405379 h 1103926"/>
              <a:gd name="connsiteX4" fmla="*/ 3654490 w 6595540"/>
              <a:gd name="connsiteY4" fmla="*/ 994447 h 1103926"/>
              <a:gd name="connsiteX5" fmla="*/ 4071050 w 6595540"/>
              <a:gd name="connsiteY5" fmla="*/ 1069606 h 1103926"/>
              <a:gd name="connsiteX6" fmla="*/ 4985450 w 6595540"/>
              <a:gd name="connsiteY6" fmla="*/ 601549 h 1103926"/>
              <a:gd name="connsiteX7" fmla="*/ 5889690 w 6595540"/>
              <a:gd name="connsiteY7" fmla="*/ 134759 h 1103926"/>
              <a:gd name="connsiteX8" fmla="*/ 6595540 w 6595540"/>
              <a:gd name="connsiteY8" fmla="*/ 257296 h 1103926"/>
              <a:gd name="connsiteX0" fmla="*/ 0 w 6595540"/>
              <a:gd name="connsiteY0" fmla="*/ 361595 h 1103926"/>
              <a:gd name="connsiteX1" fmla="*/ 1366257 w 6595540"/>
              <a:gd name="connsiteY1" fmla="*/ 122658 h 1103926"/>
              <a:gd name="connsiteX2" fmla="*/ 2844363 w 6595540"/>
              <a:gd name="connsiteY2" fmla="*/ 12313 h 1103926"/>
              <a:gd name="connsiteX3" fmla="*/ 3616460 w 6595540"/>
              <a:gd name="connsiteY3" fmla="*/ 405379 h 1103926"/>
              <a:gd name="connsiteX4" fmla="*/ 3654490 w 6595540"/>
              <a:gd name="connsiteY4" fmla="*/ 994447 h 1103926"/>
              <a:gd name="connsiteX5" fmla="*/ 4071050 w 6595540"/>
              <a:gd name="connsiteY5" fmla="*/ 1069606 h 1103926"/>
              <a:gd name="connsiteX6" fmla="*/ 4985450 w 6595540"/>
              <a:gd name="connsiteY6" fmla="*/ 601549 h 1103926"/>
              <a:gd name="connsiteX7" fmla="*/ 5889690 w 6595540"/>
              <a:gd name="connsiteY7" fmla="*/ 134759 h 1103926"/>
              <a:gd name="connsiteX8" fmla="*/ 6595540 w 6595540"/>
              <a:gd name="connsiteY8" fmla="*/ 257296 h 1103926"/>
              <a:gd name="connsiteX0" fmla="*/ 0 w 6595540"/>
              <a:gd name="connsiteY0" fmla="*/ 367143 h 1109474"/>
              <a:gd name="connsiteX1" fmla="*/ 1366257 w 6595540"/>
              <a:gd name="connsiteY1" fmla="*/ 97259 h 1109474"/>
              <a:gd name="connsiteX2" fmla="*/ 2844363 w 6595540"/>
              <a:gd name="connsiteY2" fmla="*/ 17861 h 1109474"/>
              <a:gd name="connsiteX3" fmla="*/ 3616460 w 6595540"/>
              <a:gd name="connsiteY3" fmla="*/ 410927 h 1109474"/>
              <a:gd name="connsiteX4" fmla="*/ 3654490 w 6595540"/>
              <a:gd name="connsiteY4" fmla="*/ 999995 h 1109474"/>
              <a:gd name="connsiteX5" fmla="*/ 4071050 w 6595540"/>
              <a:gd name="connsiteY5" fmla="*/ 1075154 h 1109474"/>
              <a:gd name="connsiteX6" fmla="*/ 4985450 w 6595540"/>
              <a:gd name="connsiteY6" fmla="*/ 607097 h 1109474"/>
              <a:gd name="connsiteX7" fmla="*/ 5889690 w 6595540"/>
              <a:gd name="connsiteY7" fmla="*/ 140307 h 1109474"/>
              <a:gd name="connsiteX8" fmla="*/ 6595540 w 6595540"/>
              <a:gd name="connsiteY8" fmla="*/ 262844 h 1109474"/>
              <a:gd name="connsiteX0" fmla="*/ 0 w 6595540"/>
              <a:gd name="connsiteY0" fmla="*/ 367143 h 1109474"/>
              <a:gd name="connsiteX1" fmla="*/ 1366257 w 6595540"/>
              <a:gd name="connsiteY1" fmla="*/ 97259 h 1109474"/>
              <a:gd name="connsiteX2" fmla="*/ 2844363 w 6595540"/>
              <a:gd name="connsiteY2" fmla="*/ 17861 h 1109474"/>
              <a:gd name="connsiteX3" fmla="*/ 3616460 w 6595540"/>
              <a:gd name="connsiteY3" fmla="*/ 410927 h 1109474"/>
              <a:gd name="connsiteX4" fmla="*/ 3654490 w 6595540"/>
              <a:gd name="connsiteY4" fmla="*/ 999995 h 1109474"/>
              <a:gd name="connsiteX5" fmla="*/ 4071050 w 6595540"/>
              <a:gd name="connsiteY5" fmla="*/ 1075154 h 1109474"/>
              <a:gd name="connsiteX6" fmla="*/ 4948100 w 6595540"/>
              <a:gd name="connsiteY6" fmla="*/ 607097 h 1109474"/>
              <a:gd name="connsiteX7" fmla="*/ 5889690 w 6595540"/>
              <a:gd name="connsiteY7" fmla="*/ 140307 h 1109474"/>
              <a:gd name="connsiteX8" fmla="*/ 6595540 w 6595540"/>
              <a:gd name="connsiteY8" fmla="*/ 262844 h 1109474"/>
              <a:gd name="connsiteX0" fmla="*/ 0 w 6732494"/>
              <a:gd name="connsiteY0" fmla="*/ 414629 h 1110539"/>
              <a:gd name="connsiteX1" fmla="*/ 1503211 w 6732494"/>
              <a:gd name="connsiteY1" fmla="*/ 98324 h 1110539"/>
              <a:gd name="connsiteX2" fmla="*/ 2981317 w 6732494"/>
              <a:gd name="connsiteY2" fmla="*/ 18926 h 1110539"/>
              <a:gd name="connsiteX3" fmla="*/ 3753414 w 6732494"/>
              <a:gd name="connsiteY3" fmla="*/ 411992 h 1110539"/>
              <a:gd name="connsiteX4" fmla="*/ 3791444 w 6732494"/>
              <a:gd name="connsiteY4" fmla="*/ 1001060 h 1110539"/>
              <a:gd name="connsiteX5" fmla="*/ 4208004 w 6732494"/>
              <a:gd name="connsiteY5" fmla="*/ 1076219 h 1110539"/>
              <a:gd name="connsiteX6" fmla="*/ 5085054 w 6732494"/>
              <a:gd name="connsiteY6" fmla="*/ 608162 h 1110539"/>
              <a:gd name="connsiteX7" fmla="*/ 6026644 w 6732494"/>
              <a:gd name="connsiteY7" fmla="*/ 141372 h 1110539"/>
              <a:gd name="connsiteX8" fmla="*/ 6732494 w 6732494"/>
              <a:gd name="connsiteY8" fmla="*/ 263909 h 1110539"/>
              <a:gd name="connsiteX0" fmla="*/ 0 w 6732494"/>
              <a:gd name="connsiteY0" fmla="*/ 375053 h 1109646"/>
              <a:gd name="connsiteX1" fmla="*/ 1503211 w 6732494"/>
              <a:gd name="connsiteY1" fmla="*/ 97431 h 1109646"/>
              <a:gd name="connsiteX2" fmla="*/ 2981317 w 6732494"/>
              <a:gd name="connsiteY2" fmla="*/ 18033 h 1109646"/>
              <a:gd name="connsiteX3" fmla="*/ 3753414 w 6732494"/>
              <a:gd name="connsiteY3" fmla="*/ 411099 h 1109646"/>
              <a:gd name="connsiteX4" fmla="*/ 3791444 w 6732494"/>
              <a:gd name="connsiteY4" fmla="*/ 1000167 h 1109646"/>
              <a:gd name="connsiteX5" fmla="*/ 4208004 w 6732494"/>
              <a:gd name="connsiteY5" fmla="*/ 1075326 h 1109646"/>
              <a:gd name="connsiteX6" fmla="*/ 5085054 w 6732494"/>
              <a:gd name="connsiteY6" fmla="*/ 607269 h 1109646"/>
              <a:gd name="connsiteX7" fmla="*/ 6026644 w 6732494"/>
              <a:gd name="connsiteY7" fmla="*/ 140479 h 1109646"/>
              <a:gd name="connsiteX8" fmla="*/ 6732494 w 6732494"/>
              <a:gd name="connsiteY8" fmla="*/ 263016 h 1109646"/>
              <a:gd name="connsiteX0" fmla="*/ 0 w 7056205"/>
              <a:gd name="connsiteY0" fmla="*/ 367145 h 1109475"/>
              <a:gd name="connsiteX1" fmla="*/ 1826922 w 7056205"/>
              <a:gd name="connsiteY1" fmla="*/ 97260 h 1109475"/>
              <a:gd name="connsiteX2" fmla="*/ 3305028 w 7056205"/>
              <a:gd name="connsiteY2" fmla="*/ 17862 h 1109475"/>
              <a:gd name="connsiteX3" fmla="*/ 4077125 w 7056205"/>
              <a:gd name="connsiteY3" fmla="*/ 410928 h 1109475"/>
              <a:gd name="connsiteX4" fmla="*/ 4115155 w 7056205"/>
              <a:gd name="connsiteY4" fmla="*/ 999996 h 1109475"/>
              <a:gd name="connsiteX5" fmla="*/ 4531715 w 7056205"/>
              <a:gd name="connsiteY5" fmla="*/ 1075155 h 1109475"/>
              <a:gd name="connsiteX6" fmla="*/ 5408765 w 7056205"/>
              <a:gd name="connsiteY6" fmla="*/ 607098 h 1109475"/>
              <a:gd name="connsiteX7" fmla="*/ 6350355 w 7056205"/>
              <a:gd name="connsiteY7" fmla="*/ 140308 h 1109475"/>
              <a:gd name="connsiteX8" fmla="*/ 7056205 w 7056205"/>
              <a:gd name="connsiteY8" fmla="*/ 262845 h 1109475"/>
              <a:gd name="connsiteX0" fmla="*/ 0 w 7043754"/>
              <a:gd name="connsiteY0" fmla="*/ 398790 h 1110173"/>
              <a:gd name="connsiteX1" fmla="*/ 1814471 w 7043754"/>
              <a:gd name="connsiteY1" fmla="*/ 97958 h 1110173"/>
              <a:gd name="connsiteX2" fmla="*/ 3292577 w 7043754"/>
              <a:gd name="connsiteY2" fmla="*/ 18560 h 1110173"/>
              <a:gd name="connsiteX3" fmla="*/ 4064674 w 7043754"/>
              <a:gd name="connsiteY3" fmla="*/ 411626 h 1110173"/>
              <a:gd name="connsiteX4" fmla="*/ 4102704 w 7043754"/>
              <a:gd name="connsiteY4" fmla="*/ 1000694 h 1110173"/>
              <a:gd name="connsiteX5" fmla="*/ 4519264 w 7043754"/>
              <a:gd name="connsiteY5" fmla="*/ 1075853 h 1110173"/>
              <a:gd name="connsiteX6" fmla="*/ 5396314 w 7043754"/>
              <a:gd name="connsiteY6" fmla="*/ 607796 h 1110173"/>
              <a:gd name="connsiteX7" fmla="*/ 6337904 w 7043754"/>
              <a:gd name="connsiteY7" fmla="*/ 141006 h 1110173"/>
              <a:gd name="connsiteX8" fmla="*/ 7043754 w 7043754"/>
              <a:gd name="connsiteY8" fmla="*/ 263543 h 111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43754" h="1110173">
                <a:moveTo>
                  <a:pt x="0" y="398790"/>
                </a:moveTo>
                <a:cubicBezTo>
                  <a:pt x="415045" y="308864"/>
                  <a:pt x="1265708" y="161330"/>
                  <a:pt x="1814471" y="97958"/>
                </a:cubicBezTo>
                <a:cubicBezTo>
                  <a:pt x="2363234" y="34586"/>
                  <a:pt x="2917543" y="-33718"/>
                  <a:pt x="3292577" y="18560"/>
                </a:cubicBezTo>
                <a:cubicBezTo>
                  <a:pt x="3667611" y="70838"/>
                  <a:pt x="3929653" y="247937"/>
                  <a:pt x="4064674" y="411626"/>
                </a:cubicBezTo>
                <a:cubicBezTo>
                  <a:pt x="4199695" y="575315"/>
                  <a:pt x="4026939" y="889990"/>
                  <a:pt x="4102704" y="1000694"/>
                </a:cubicBezTo>
                <a:cubicBezTo>
                  <a:pt x="4178469" y="1111398"/>
                  <a:pt x="4303662" y="1141336"/>
                  <a:pt x="4519264" y="1075853"/>
                </a:cubicBezTo>
                <a:cubicBezTo>
                  <a:pt x="4734866" y="1010370"/>
                  <a:pt x="5093207" y="818163"/>
                  <a:pt x="5396314" y="607796"/>
                </a:cubicBezTo>
                <a:cubicBezTo>
                  <a:pt x="5699421" y="397429"/>
                  <a:pt x="6026331" y="186307"/>
                  <a:pt x="6337904" y="141006"/>
                </a:cubicBezTo>
                <a:cubicBezTo>
                  <a:pt x="6649477" y="95705"/>
                  <a:pt x="6814500" y="186345"/>
                  <a:pt x="7043754" y="263543"/>
                </a:cubicBezTo>
              </a:path>
            </a:pathLst>
          </a:cu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>
            <a:spLocks noChangeAspect="1"/>
          </p:cNvSpPr>
          <p:nvPr/>
        </p:nvSpPr>
        <p:spPr>
          <a:xfrm>
            <a:off x="660173" y="2527448"/>
            <a:ext cx="4264042" cy="1032341"/>
          </a:xfrm>
          <a:custGeom>
            <a:avLst/>
            <a:gdLst>
              <a:gd name="connsiteX0" fmla="*/ 0 w 2814809"/>
              <a:gd name="connsiteY0" fmla="*/ 1235757 h 1621837"/>
              <a:gd name="connsiteX1" fmla="*/ 619760 w 2814809"/>
              <a:gd name="connsiteY1" fmla="*/ 1184957 h 1621837"/>
              <a:gd name="connsiteX2" fmla="*/ 1341120 w 2814809"/>
              <a:gd name="connsiteY2" fmla="*/ 758237 h 1621837"/>
              <a:gd name="connsiteX3" fmla="*/ 1920240 w 2814809"/>
              <a:gd name="connsiteY3" fmla="*/ 219757 h 1621837"/>
              <a:gd name="connsiteX4" fmla="*/ 2336800 w 2814809"/>
              <a:gd name="connsiteY4" fmla="*/ 6397 h 1621837"/>
              <a:gd name="connsiteX5" fmla="*/ 2733040 w 2814809"/>
              <a:gd name="connsiteY5" fmla="*/ 107997 h 1621837"/>
              <a:gd name="connsiteX6" fmla="*/ 2804160 w 2814809"/>
              <a:gd name="connsiteY6" fmla="*/ 615997 h 1621837"/>
              <a:gd name="connsiteX7" fmla="*/ 2580640 w 2814809"/>
              <a:gd name="connsiteY7" fmla="*/ 1398317 h 1621837"/>
              <a:gd name="connsiteX8" fmla="*/ 1696720 w 2814809"/>
              <a:gd name="connsiteY8" fmla="*/ 1621837 h 1621837"/>
              <a:gd name="connsiteX9" fmla="*/ 1696720 w 2814809"/>
              <a:gd name="connsiteY9" fmla="*/ 1621837 h 1621837"/>
              <a:gd name="connsiteX0" fmla="*/ 0 w 2814809"/>
              <a:gd name="connsiteY0" fmla="*/ 1235757 h 1621837"/>
              <a:gd name="connsiteX1" fmla="*/ 558800 w 2814809"/>
              <a:gd name="connsiteY1" fmla="*/ 1215437 h 1621837"/>
              <a:gd name="connsiteX2" fmla="*/ 1341120 w 2814809"/>
              <a:gd name="connsiteY2" fmla="*/ 758237 h 1621837"/>
              <a:gd name="connsiteX3" fmla="*/ 1920240 w 2814809"/>
              <a:gd name="connsiteY3" fmla="*/ 219757 h 1621837"/>
              <a:gd name="connsiteX4" fmla="*/ 2336800 w 2814809"/>
              <a:gd name="connsiteY4" fmla="*/ 6397 h 1621837"/>
              <a:gd name="connsiteX5" fmla="*/ 2733040 w 2814809"/>
              <a:gd name="connsiteY5" fmla="*/ 107997 h 1621837"/>
              <a:gd name="connsiteX6" fmla="*/ 2804160 w 2814809"/>
              <a:gd name="connsiteY6" fmla="*/ 615997 h 1621837"/>
              <a:gd name="connsiteX7" fmla="*/ 2580640 w 2814809"/>
              <a:gd name="connsiteY7" fmla="*/ 1398317 h 1621837"/>
              <a:gd name="connsiteX8" fmla="*/ 1696720 w 2814809"/>
              <a:gd name="connsiteY8" fmla="*/ 1621837 h 1621837"/>
              <a:gd name="connsiteX9" fmla="*/ 1696720 w 2814809"/>
              <a:gd name="connsiteY9" fmla="*/ 1621837 h 1621837"/>
              <a:gd name="connsiteX0" fmla="*/ 0 w 2814809"/>
              <a:gd name="connsiteY0" fmla="*/ 1235757 h 1621837"/>
              <a:gd name="connsiteX1" fmla="*/ 558800 w 2814809"/>
              <a:gd name="connsiteY1" fmla="*/ 1215437 h 1621837"/>
              <a:gd name="connsiteX2" fmla="*/ 1341120 w 2814809"/>
              <a:gd name="connsiteY2" fmla="*/ 758237 h 1621837"/>
              <a:gd name="connsiteX3" fmla="*/ 1920240 w 2814809"/>
              <a:gd name="connsiteY3" fmla="*/ 219757 h 1621837"/>
              <a:gd name="connsiteX4" fmla="*/ 2336800 w 2814809"/>
              <a:gd name="connsiteY4" fmla="*/ 6397 h 1621837"/>
              <a:gd name="connsiteX5" fmla="*/ 2733040 w 2814809"/>
              <a:gd name="connsiteY5" fmla="*/ 107997 h 1621837"/>
              <a:gd name="connsiteX6" fmla="*/ 2804160 w 2814809"/>
              <a:gd name="connsiteY6" fmla="*/ 615997 h 1621837"/>
              <a:gd name="connsiteX7" fmla="*/ 2580640 w 2814809"/>
              <a:gd name="connsiteY7" fmla="*/ 1398317 h 1621837"/>
              <a:gd name="connsiteX8" fmla="*/ 1696720 w 2814809"/>
              <a:gd name="connsiteY8" fmla="*/ 1621837 h 1621837"/>
              <a:gd name="connsiteX9" fmla="*/ 1696720 w 2814809"/>
              <a:gd name="connsiteY9" fmla="*/ 1621837 h 1621837"/>
              <a:gd name="connsiteX0" fmla="*/ 0 w 2814809"/>
              <a:gd name="connsiteY0" fmla="*/ 1235757 h 1621837"/>
              <a:gd name="connsiteX1" fmla="*/ 670560 w 2814809"/>
              <a:gd name="connsiteY1" fmla="*/ 1388157 h 1621837"/>
              <a:gd name="connsiteX2" fmla="*/ 1341120 w 2814809"/>
              <a:gd name="connsiteY2" fmla="*/ 758237 h 1621837"/>
              <a:gd name="connsiteX3" fmla="*/ 1920240 w 2814809"/>
              <a:gd name="connsiteY3" fmla="*/ 219757 h 1621837"/>
              <a:gd name="connsiteX4" fmla="*/ 2336800 w 2814809"/>
              <a:gd name="connsiteY4" fmla="*/ 6397 h 1621837"/>
              <a:gd name="connsiteX5" fmla="*/ 2733040 w 2814809"/>
              <a:gd name="connsiteY5" fmla="*/ 107997 h 1621837"/>
              <a:gd name="connsiteX6" fmla="*/ 2804160 w 2814809"/>
              <a:gd name="connsiteY6" fmla="*/ 615997 h 1621837"/>
              <a:gd name="connsiteX7" fmla="*/ 2580640 w 2814809"/>
              <a:gd name="connsiteY7" fmla="*/ 1398317 h 1621837"/>
              <a:gd name="connsiteX8" fmla="*/ 1696720 w 2814809"/>
              <a:gd name="connsiteY8" fmla="*/ 1621837 h 1621837"/>
              <a:gd name="connsiteX9" fmla="*/ 1696720 w 2814809"/>
              <a:gd name="connsiteY9" fmla="*/ 1621837 h 1621837"/>
              <a:gd name="connsiteX0" fmla="*/ 0 w 2621769"/>
              <a:gd name="connsiteY0" fmla="*/ 1601517 h 1621837"/>
              <a:gd name="connsiteX1" fmla="*/ 477520 w 2621769"/>
              <a:gd name="connsiteY1" fmla="*/ 1388157 h 1621837"/>
              <a:gd name="connsiteX2" fmla="*/ 1148080 w 2621769"/>
              <a:gd name="connsiteY2" fmla="*/ 758237 h 1621837"/>
              <a:gd name="connsiteX3" fmla="*/ 1727200 w 2621769"/>
              <a:gd name="connsiteY3" fmla="*/ 219757 h 1621837"/>
              <a:gd name="connsiteX4" fmla="*/ 2143760 w 2621769"/>
              <a:gd name="connsiteY4" fmla="*/ 6397 h 1621837"/>
              <a:gd name="connsiteX5" fmla="*/ 2540000 w 2621769"/>
              <a:gd name="connsiteY5" fmla="*/ 107997 h 1621837"/>
              <a:gd name="connsiteX6" fmla="*/ 2611120 w 2621769"/>
              <a:gd name="connsiteY6" fmla="*/ 615997 h 1621837"/>
              <a:gd name="connsiteX7" fmla="*/ 2387600 w 2621769"/>
              <a:gd name="connsiteY7" fmla="*/ 1398317 h 1621837"/>
              <a:gd name="connsiteX8" fmla="*/ 1503680 w 2621769"/>
              <a:gd name="connsiteY8" fmla="*/ 1621837 h 1621837"/>
              <a:gd name="connsiteX9" fmla="*/ 1503680 w 2621769"/>
              <a:gd name="connsiteY9" fmla="*/ 1621837 h 1621837"/>
              <a:gd name="connsiteX0" fmla="*/ 0 w 3339008"/>
              <a:gd name="connsiteY0" fmla="*/ 1595144 h 1615464"/>
              <a:gd name="connsiteX1" fmla="*/ 477520 w 3339008"/>
              <a:gd name="connsiteY1" fmla="*/ 1381784 h 1615464"/>
              <a:gd name="connsiteX2" fmla="*/ 1148080 w 3339008"/>
              <a:gd name="connsiteY2" fmla="*/ 751864 h 1615464"/>
              <a:gd name="connsiteX3" fmla="*/ 1727200 w 3339008"/>
              <a:gd name="connsiteY3" fmla="*/ 213384 h 1615464"/>
              <a:gd name="connsiteX4" fmla="*/ 2143760 w 3339008"/>
              <a:gd name="connsiteY4" fmla="*/ 24 h 1615464"/>
              <a:gd name="connsiteX5" fmla="*/ 3332480 w 3339008"/>
              <a:gd name="connsiteY5" fmla="*/ 223544 h 1615464"/>
              <a:gd name="connsiteX6" fmla="*/ 2611120 w 3339008"/>
              <a:gd name="connsiteY6" fmla="*/ 609624 h 1615464"/>
              <a:gd name="connsiteX7" fmla="*/ 2387600 w 3339008"/>
              <a:gd name="connsiteY7" fmla="*/ 1391944 h 1615464"/>
              <a:gd name="connsiteX8" fmla="*/ 1503680 w 3339008"/>
              <a:gd name="connsiteY8" fmla="*/ 1615464 h 1615464"/>
              <a:gd name="connsiteX9" fmla="*/ 1503680 w 3339008"/>
              <a:gd name="connsiteY9" fmla="*/ 1615464 h 1615464"/>
              <a:gd name="connsiteX0" fmla="*/ 0 w 3792005"/>
              <a:gd name="connsiteY0" fmla="*/ 1595144 h 1615464"/>
              <a:gd name="connsiteX1" fmla="*/ 477520 w 3792005"/>
              <a:gd name="connsiteY1" fmla="*/ 1381784 h 1615464"/>
              <a:gd name="connsiteX2" fmla="*/ 1148080 w 3792005"/>
              <a:gd name="connsiteY2" fmla="*/ 751864 h 1615464"/>
              <a:gd name="connsiteX3" fmla="*/ 1727200 w 3792005"/>
              <a:gd name="connsiteY3" fmla="*/ 213384 h 1615464"/>
              <a:gd name="connsiteX4" fmla="*/ 2143760 w 3792005"/>
              <a:gd name="connsiteY4" fmla="*/ 24 h 1615464"/>
              <a:gd name="connsiteX5" fmla="*/ 3332480 w 3792005"/>
              <a:gd name="connsiteY5" fmla="*/ 223544 h 1615464"/>
              <a:gd name="connsiteX6" fmla="*/ 3749040 w 3792005"/>
              <a:gd name="connsiteY6" fmla="*/ 579144 h 1615464"/>
              <a:gd name="connsiteX7" fmla="*/ 2387600 w 3792005"/>
              <a:gd name="connsiteY7" fmla="*/ 1391944 h 1615464"/>
              <a:gd name="connsiteX8" fmla="*/ 1503680 w 3792005"/>
              <a:gd name="connsiteY8" fmla="*/ 1615464 h 1615464"/>
              <a:gd name="connsiteX9" fmla="*/ 1503680 w 3792005"/>
              <a:gd name="connsiteY9" fmla="*/ 1615464 h 1615464"/>
              <a:gd name="connsiteX0" fmla="*/ 0 w 3791374"/>
              <a:gd name="connsiteY0" fmla="*/ 1595144 h 1615464"/>
              <a:gd name="connsiteX1" fmla="*/ 477520 w 3791374"/>
              <a:gd name="connsiteY1" fmla="*/ 1381784 h 1615464"/>
              <a:gd name="connsiteX2" fmla="*/ 1148080 w 3791374"/>
              <a:gd name="connsiteY2" fmla="*/ 751864 h 1615464"/>
              <a:gd name="connsiteX3" fmla="*/ 1727200 w 3791374"/>
              <a:gd name="connsiteY3" fmla="*/ 213384 h 1615464"/>
              <a:gd name="connsiteX4" fmla="*/ 2143760 w 3791374"/>
              <a:gd name="connsiteY4" fmla="*/ 24 h 1615464"/>
              <a:gd name="connsiteX5" fmla="*/ 3332480 w 3791374"/>
              <a:gd name="connsiteY5" fmla="*/ 223544 h 1615464"/>
              <a:gd name="connsiteX6" fmla="*/ 3749040 w 3791374"/>
              <a:gd name="connsiteY6" fmla="*/ 579144 h 1615464"/>
              <a:gd name="connsiteX7" fmla="*/ 2397760 w 3791374"/>
              <a:gd name="connsiteY7" fmla="*/ 1270024 h 1615464"/>
              <a:gd name="connsiteX8" fmla="*/ 1503680 w 3791374"/>
              <a:gd name="connsiteY8" fmla="*/ 1615464 h 1615464"/>
              <a:gd name="connsiteX9" fmla="*/ 1503680 w 3791374"/>
              <a:gd name="connsiteY9" fmla="*/ 1615464 h 1615464"/>
              <a:gd name="connsiteX0" fmla="*/ 0 w 3791374"/>
              <a:gd name="connsiteY0" fmla="*/ 1595144 h 1617476"/>
              <a:gd name="connsiteX1" fmla="*/ 477520 w 3791374"/>
              <a:gd name="connsiteY1" fmla="*/ 1381784 h 1617476"/>
              <a:gd name="connsiteX2" fmla="*/ 1148080 w 3791374"/>
              <a:gd name="connsiteY2" fmla="*/ 751864 h 1617476"/>
              <a:gd name="connsiteX3" fmla="*/ 1727200 w 3791374"/>
              <a:gd name="connsiteY3" fmla="*/ 213384 h 1617476"/>
              <a:gd name="connsiteX4" fmla="*/ 2143760 w 3791374"/>
              <a:gd name="connsiteY4" fmla="*/ 24 h 1617476"/>
              <a:gd name="connsiteX5" fmla="*/ 3332480 w 3791374"/>
              <a:gd name="connsiteY5" fmla="*/ 223544 h 1617476"/>
              <a:gd name="connsiteX6" fmla="*/ 3749040 w 3791374"/>
              <a:gd name="connsiteY6" fmla="*/ 579144 h 1617476"/>
              <a:gd name="connsiteX7" fmla="*/ 2397760 w 3791374"/>
              <a:gd name="connsiteY7" fmla="*/ 1270024 h 1617476"/>
              <a:gd name="connsiteX8" fmla="*/ 1503680 w 3791374"/>
              <a:gd name="connsiteY8" fmla="*/ 1615464 h 1617476"/>
              <a:gd name="connsiteX9" fmla="*/ 1442720 w 3791374"/>
              <a:gd name="connsiteY9" fmla="*/ 1402104 h 1617476"/>
              <a:gd name="connsiteX0" fmla="*/ 0 w 3791374"/>
              <a:gd name="connsiteY0" fmla="*/ 1595144 h 1615464"/>
              <a:gd name="connsiteX1" fmla="*/ 477520 w 3791374"/>
              <a:gd name="connsiteY1" fmla="*/ 1381784 h 1615464"/>
              <a:gd name="connsiteX2" fmla="*/ 1148080 w 3791374"/>
              <a:gd name="connsiteY2" fmla="*/ 751864 h 1615464"/>
              <a:gd name="connsiteX3" fmla="*/ 1727200 w 3791374"/>
              <a:gd name="connsiteY3" fmla="*/ 213384 h 1615464"/>
              <a:gd name="connsiteX4" fmla="*/ 2143760 w 3791374"/>
              <a:gd name="connsiteY4" fmla="*/ 24 h 1615464"/>
              <a:gd name="connsiteX5" fmla="*/ 3332480 w 3791374"/>
              <a:gd name="connsiteY5" fmla="*/ 223544 h 1615464"/>
              <a:gd name="connsiteX6" fmla="*/ 3749040 w 3791374"/>
              <a:gd name="connsiteY6" fmla="*/ 579144 h 1615464"/>
              <a:gd name="connsiteX7" fmla="*/ 2397760 w 3791374"/>
              <a:gd name="connsiteY7" fmla="*/ 1270024 h 1615464"/>
              <a:gd name="connsiteX8" fmla="*/ 1503680 w 3791374"/>
              <a:gd name="connsiteY8" fmla="*/ 1615464 h 1615464"/>
              <a:gd name="connsiteX0" fmla="*/ 0 w 3791374"/>
              <a:gd name="connsiteY0" fmla="*/ 1595144 h 1595144"/>
              <a:gd name="connsiteX1" fmla="*/ 477520 w 3791374"/>
              <a:gd name="connsiteY1" fmla="*/ 1381784 h 1595144"/>
              <a:gd name="connsiteX2" fmla="*/ 1148080 w 3791374"/>
              <a:gd name="connsiteY2" fmla="*/ 751864 h 1595144"/>
              <a:gd name="connsiteX3" fmla="*/ 1727200 w 3791374"/>
              <a:gd name="connsiteY3" fmla="*/ 213384 h 1595144"/>
              <a:gd name="connsiteX4" fmla="*/ 2143760 w 3791374"/>
              <a:gd name="connsiteY4" fmla="*/ 24 h 1595144"/>
              <a:gd name="connsiteX5" fmla="*/ 3332480 w 3791374"/>
              <a:gd name="connsiteY5" fmla="*/ 223544 h 1595144"/>
              <a:gd name="connsiteX6" fmla="*/ 3749040 w 3791374"/>
              <a:gd name="connsiteY6" fmla="*/ 579144 h 1595144"/>
              <a:gd name="connsiteX7" fmla="*/ 2397760 w 3791374"/>
              <a:gd name="connsiteY7" fmla="*/ 1270024 h 1595144"/>
              <a:gd name="connsiteX8" fmla="*/ 1188720 w 3791374"/>
              <a:gd name="connsiteY8" fmla="*/ 1351304 h 1595144"/>
              <a:gd name="connsiteX0" fmla="*/ 0 w 3782860"/>
              <a:gd name="connsiteY0" fmla="*/ 1596657 h 1596657"/>
              <a:gd name="connsiteX1" fmla="*/ 477520 w 3782860"/>
              <a:gd name="connsiteY1" fmla="*/ 1383297 h 1596657"/>
              <a:gd name="connsiteX2" fmla="*/ 1148080 w 3782860"/>
              <a:gd name="connsiteY2" fmla="*/ 753377 h 1596657"/>
              <a:gd name="connsiteX3" fmla="*/ 1727200 w 3782860"/>
              <a:gd name="connsiteY3" fmla="*/ 214897 h 1596657"/>
              <a:gd name="connsiteX4" fmla="*/ 2143760 w 3782860"/>
              <a:gd name="connsiteY4" fmla="*/ 1537 h 1596657"/>
              <a:gd name="connsiteX5" fmla="*/ 3271520 w 3782860"/>
              <a:gd name="connsiteY5" fmla="*/ 143777 h 1596657"/>
              <a:gd name="connsiteX6" fmla="*/ 3749040 w 3782860"/>
              <a:gd name="connsiteY6" fmla="*/ 580657 h 1596657"/>
              <a:gd name="connsiteX7" fmla="*/ 2397760 w 3782860"/>
              <a:gd name="connsiteY7" fmla="*/ 1271537 h 1596657"/>
              <a:gd name="connsiteX8" fmla="*/ 1188720 w 3782860"/>
              <a:gd name="connsiteY8" fmla="*/ 1352817 h 1596657"/>
              <a:gd name="connsiteX0" fmla="*/ 0 w 3757492"/>
              <a:gd name="connsiteY0" fmla="*/ 1596657 h 1596657"/>
              <a:gd name="connsiteX1" fmla="*/ 477520 w 3757492"/>
              <a:gd name="connsiteY1" fmla="*/ 1383297 h 1596657"/>
              <a:gd name="connsiteX2" fmla="*/ 1148080 w 3757492"/>
              <a:gd name="connsiteY2" fmla="*/ 753377 h 1596657"/>
              <a:gd name="connsiteX3" fmla="*/ 1727200 w 3757492"/>
              <a:gd name="connsiteY3" fmla="*/ 214897 h 1596657"/>
              <a:gd name="connsiteX4" fmla="*/ 2143760 w 3757492"/>
              <a:gd name="connsiteY4" fmla="*/ 1537 h 1596657"/>
              <a:gd name="connsiteX5" fmla="*/ 3271520 w 3757492"/>
              <a:gd name="connsiteY5" fmla="*/ 143777 h 1596657"/>
              <a:gd name="connsiteX6" fmla="*/ 3749040 w 3757492"/>
              <a:gd name="connsiteY6" fmla="*/ 580657 h 1596657"/>
              <a:gd name="connsiteX7" fmla="*/ 3484879 w 3757492"/>
              <a:gd name="connsiteY7" fmla="*/ 956577 h 1596657"/>
              <a:gd name="connsiteX8" fmla="*/ 2397760 w 3757492"/>
              <a:gd name="connsiteY8" fmla="*/ 1271537 h 1596657"/>
              <a:gd name="connsiteX9" fmla="*/ 1188720 w 3757492"/>
              <a:gd name="connsiteY9" fmla="*/ 1352817 h 1596657"/>
              <a:gd name="connsiteX0" fmla="*/ 0 w 3855221"/>
              <a:gd name="connsiteY0" fmla="*/ 1596559 h 1596559"/>
              <a:gd name="connsiteX1" fmla="*/ 477520 w 3855221"/>
              <a:gd name="connsiteY1" fmla="*/ 1383199 h 1596559"/>
              <a:gd name="connsiteX2" fmla="*/ 1148080 w 3855221"/>
              <a:gd name="connsiteY2" fmla="*/ 753279 h 1596559"/>
              <a:gd name="connsiteX3" fmla="*/ 1727200 w 3855221"/>
              <a:gd name="connsiteY3" fmla="*/ 214799 h 1596559"/>
              <a:gd name="connsiteX4" fmla="*/ 2143760 w 3855221"/>
              <a:gd name="connsiteY4" fmla="*/ 1439 h 1596559"/>
              <a:gd name="connsiteX5" fmla="*/ 3271520 w 3855221"/>
              <a:gd name="connsiteY5" fmla="*/ 143679 h 1596559"/>
              <a:gd name="connsiteX6" fmla="*/ 3850640 w 3855221"/>
              <a:gd name="connsiteY6" fmla="*/ 550079 h 1596559"/>
              <a:gd name="connsiteX7" fmla="*/ 3484879 w 3855221"/>
              <a:gd name="connsiteY7" fmla="*/ 956479 h 1596559"/>
              <a:gd name="connsiteX8" fmla="*/ 2397760 w 3855221"/>
              <a:gd name="connsiteY8" fmla="*/ 1271439 h 1596559"/>
              <a:gd name="connsiteX9" fmla="*/ 1188720 w 3855221"/>
              <a:gd name="connsiteY9" fmla="*/ 1352719 h 1596559"/>
              <a:gd name="connsiteX0" fmla="*/ 0 w 3858082"/>
              <a:gd name="connsiteY0" fmla="*/ 1596559 h 1596559"/>
              <a:gd name="connsiteX1" fmla="*/ 477520 w 3858082"/>
              <a:gd name="connsiteY1" fmla="*/ 1383199 h 1596559"/>
              <a:gd name="connsiteX2" fmla="*/ 1148080 w 3858082"/>
              <a:gd name="connsiteY2" fmla="*/ 753279 h 1596559"/>
              <a:gd name="connsiteX3" fmla="*/ 1727200 w 3858082"/>
              <a:gd name="connsiteY3" fmla="*/ 214799 h 1596559"/>
              <a:gd name="connsiteX4" fmla="*/ 2143760 w 3858082"/>
              <a:gd name="connsiteY4" fmla="*/ 1439 h 1596559"/>
              <a:gd name="connsiteX5" fmla="*/ 3271520 w 3858082"/>
              <a:gd name="connsiteY5" fmla="*/ 143679 h 1596559"/>
              <a:gd name="connsiteX6" fmla="*/ 3850640 w 3858082"/>
              <a:gd name="connsiteY6" fmla="*/ 550079 h 1596559"/>
              <a:gd name="connsiteX7" fmla="*/ 3525519 w 3858082"/>
              <a:gd name="connsiteY7" fmla="*/ 997119 h 1596559"/>
              <a:gd name="connsiteX8" fmla="*/ 2397760 w 3858082"/>
              <a:gd name="connsiteY8" fmla="*/ 1271439 h 1596559"/>
              <a:gd name="connsiteX9" fmla="*/ 1188720 w 3858082"/>
              <a:gd name="connsiteY9" fmla="*/ 1352719 h 1596559"/>
              <a:gd name="connsiteX0" fmla="*/ 0 w 3858082"/>
              <a:gd name="connsiteY0" fmla="*/ 1586579 h 1586579"/>
              <a:gd name="connsiteX1" fmla="*/ 477520 w 3858082"/>
              <a:gd name="connsiteY1" fmla="*/ 1373219 h 1586579"/>
              <a:gd name="connsiteX2" fmla="*/ 1148080 w 3858082"/>
              <a:gd name="connsiteY2" fmla="*/ 743299 h 1586579"/>
              <a:gd name="connsiteX3" fmla="*/ 1727200 w 3858082"/>
              <a:gd name="connsiteY3" fmla="*/ 204819 h 1586579"/>
              <a:gd name="connsiteX4" fmla="*/ 2255520 w 3858082"/>
              <a:gd name="connsiteY4" fmla="*/ 1619 h 1586579"/>
              <a:gd name="connsiteX5" fmla="*/ 3271520 w 3858082"/>
              <a:gd name="connsiteY5" fmla="*/ 133699 h 1586579"/>
              <a:gd name="connsiteX6" fmla="*/ 3850640 w 3858082"/>
              <a:gd name="connsiteY6" fmla="*/ 540099 h 1586579"/>
              <a:gd name="connsiteX7" fmla="*/ 3525519 w 3858082"/>
              <a:gd name="connsiteY7" fmla="*/ 987139 h 1586579"/>
              <a:gd name="connsiteX8" fmla="*/ 2397760 w 3858082"/>
              <a:gd name="connsiteY8" fmla="*/ 1261459 h 1586579"/>
              <a:gd name="connsiteX9" fmla="*/ 1188720 w 3858082"/>
              <a:gd name="connsiteY9" fmla="*/ 1342739 h 1586579"/>
              <a:gd name="connsiteX0" fmla="*/ 0 w 3726002"/>
              <a:gd name="connsiteY0" fmla="*/ 1738979 h 1738979"/>
              <a:gd name="connsiteX1" fmla="*/ 345440 w 3726002"/>
              <a:gd name="connsiteY1" fmla="*/ 1373219 h 1738979"/>
              <a:gd name="connsiteX2" fmla="*/ 1016000 w 3726002"/>
              <a:gd name="connsiteY2" fmla="*/ 743299 h 1738979"/>
              <a:gd name="connsiteX3" fmla="*/ 1595120 w 3726002"/>
              <a:gd name="connsiteY3" fmla="*/ 204819 h 1738979"/>
              <a:gd name="connsiteX4" fmla="*/ 2123440 w 3726002"/>
              <a:gd name="connsiteY4" fmla="*/ 1619 h 1738979"/>
              <a:gd name="connsiteX5" fmla="*/ 3139440 w 3726002"/>
              <a:gd name="connsiteY5" fmla="*/ 133699 h 1738979"/>
              <a:gd name="connsiteX6" fmla="*/ 3718560 w 3726002"/>
              <a:gd name="connsiteY6" fmla="*/ 540099 h 1738979"/>
              <a:gd name="connsiteX7" fmla="*/ 3393439 w 3726002"/>
              <a:gd name="connsiteY7" fmla="*/ 987139 h 1738979"/>
              <a:gd name="connsiteX8" fmla="*/ 2265680 w 3726002"/>
              <a:gd name="connsiteY8" fmla="*/ 1261459 h 1738979"/>
              <a:gd name="connsiteX9" fmla="*/ 1056640 w 3726002"/>
              <a:gd name="connsiteY9" fmla="*/ 1342739 h 1738979"/>
              <a:gd name="connsiteX0" fmla="*/ 0 w 3726002"/>
              <a:gd name="connsiteY0" fmla="*/ 1738979 h 1738979"/>
              <a:gd name="connsiteX1" fmla="*/ 386080 w 3726002"/>
              <a:gd name="connsiteY1" fmla="*/ 1373219 h 1738979"/>
              <a:gd name="connsiteX2" fmla="*/ 1016000 w 3726002"/>
              <a:gd name="connsiteY2" fmla="*/ 743299 h 1738979"/>
              <a:gd name="connsiteX3" fmla="*/ 1595120 w 3726002"/>
              <a:gd name="connsiteY3" fmla="*/ 204819 h 1738979"/>
              <a:gd name="connsiteX4" fmla="*/ 2123440 w 3726002"/>
              <a:gd name="connsiteY4" fmla="*/ 1619 h 1738979"/>
              <a:gd name="connsiteX5" fmla="*/ 3139440 w 3726002"/>
              <a:gd name="connsiteY5" fmla="*/ 133699 h 1738979"/>
              <a:gd name="connsiteX6" fmla="*/ 3718560 w 3726002"/>
              <a:gd name="connsiteY6" fmla="*/ 540099 h 1738979"/>
              <a:gd name="connsiteX7" fmla="*/ 3393439 w 3726002"/>
              <a:gd name="connsiteY7" fmla="*/ 987139 h 1738979"/>
              <a:gd name="connsiteX8" fmla="*/ 2265680 w 3726002"/>
              <a:gd name="connsiteY8" fmla="*/ 1261459 h 1738979"/>
              <a:gd name="connsiteX9" fmla="*/ 1056640 w 3726002"/>
              <a:gd name="connsiteY9" fmla="*/ 1342739 h 1738979"/>
              <a:gd name="connsiteX0" fmla="*/ 0 w 3339922"/>
              <a:gd name="connsiteY0" fmla="*/ 1373219 h 1373219"/>
              <a:gd name="connsiteX1" fmla="*/ 629920 w 3339922"/>
              <a:gd name="connsiteY1" fmla="*/ 743299 h 1373219"/>
              <a:gd name="connsiteX2" fmla="*/ 1209040 w 3339922"/>
              <a:gd name="connsiteY2" fmla="*/ 204819 h 1373219"/>
              <a:gd name="connsiteX3" fmla="*/ 1737360 w 3339922"/>
              <a:gd name="connsiteY3" fmla="*/ 1619 h 1373219"/>
              <a:gd name="connsiteX4" fmla="*/ 2753360 w 3339922"/>
              <a:gd name="connsiteY4" fmla="*/ 133699 h 1373219"/>
              <a:gd name="connsiteX5" fmla="*/ 3332480 w 3339922"/>
              <a:gd name="connsiteY5" fmla="*/ 540099 h 1373219"/>
              <a:gd name="connsiteX6" fmla="*/ 3007359 w 3339922"/>
              <a:gd name="connsiteY6" fmla="*/ 987139 h 1373219"/>
              <a:gd name="connsiteX7" fmla="*/ 1879600 w 3339922"/>
              <a:gd name="connsiteY7" fmla="*/ 1261459 h 1373219"/>
              <a:gd name="connsiteX8" fmla="*/ 670560 w 3339922"/>
              <a:gd name="connsiteY8" fmla="*/ 1342739 h 1373219"/>
              <a:gd name="connsiteX0" fmla="*/ 0 w 3339922"/>
              <a:gd name="connsiteY0" fmla="*/ 1376991 h 1376991"/>
              <a:gd name="connsiteX1" fmla="*/ 629920 w 3339922"/>
              <a:gd name="connsiteY1" fmla="*/ 747071 h 1376991"/>
              <a:gd name="connsiteX2" fmla="*/ 1280160 w 3339922"/>
              <a:gd name="connsiteY2" fmla="*/ 289871 h 1376991"/>
              <a:gd name="connsiteX3" fmla="*/ 1737360 w 3339922"/>
              <a:gd name="connsiteY3" fmla="*/ 5391 h 1376991"/>
              <a:gd name="connsiteX4" fmla="*/ 2753360 w 3339922"/>
              <a:gd name="connsiteY4" fmla="*/ 137471 h 1376991"/>
              <a:gd name="connsiteX5" fmla="*/ 3332480 w 3339922"/>
              <a:gd name="connsiteY5" fmla="*/ 543871 h 1376991"/>
              <a:gd name="connsiteX6" fmla="*/ 3007359 w 3339922"/>
              <a:gd name="connsiteY6" fmla="*/ 990911 h 1376991"/>
              <a:gd name="connsiteX7" fmla="*/ 1879600 w 3339922"/>
              <a:gd name="connsiteY7" fmla="*/ 1265231 h 1376991"/>
              <a:gd name="connsiteX8" fmla="*/ 670560 w 3339922"/>
              <a:gd name="connsiteY8" fmla="*/ 1346511 h 1376991"/>
              <a:gd name="connsiteX0" fmla="*/ 0 w 3339922"/>
              <a:gd name="connsiteY0" fmla="*/ 1265367 h 1265367"/>
              <a:gd name="connsiteX1" fmla="*/ 629920 w 3339922"/>
              <a:gd name="connsiteY1" fmla="*/ 635447 h 1265367"/>
              <a:gd name="connsiteX2" fmla="*/ 1280160 w 3339922"/>
              <a:gd name="connsiteY2" fmla="*/ 178247 h 1265367"/>
              <a:gd name="connsiteX3" fmla="*/ 1981200 w 3339922"/>
              <a:gd name="connsiteY3" fmla="*/ 56327 h 1265367"/>
              <a:gd name="connsiteX4" fmla="*/ 2753360 w 3339922"/>
              <a:gd name="connsiteY4" fmla="*/ 25847 h 1265367"/>
              <a:gd name="connsiteX5" fmla="*/ 3332480 w 3339922"/>
              <a:gd name="connsiteY5" fmla="*/ 432247 h 1265367"/>
              <a:gd name="connsiteX6" fmla="*/ 3007359 w 3339922"/>
              <a:gd name="connsiteY6" fmla="*/ 879287 h 1265367"/>
              <a:gd name="connsiteX7" fmla="*/ 1879600 w 3339922"/>
              <a:gd name="connsiteY7" fmla="*/ 1153607 h 1265367"/>
              <a:gd name="connsiteX8" fmla="*/ 670560 w 3339922"/>
              <a:gd name="connsiteY8" fmla="*/ 1234887 h 1265367"/>
              <a:gd name="connsiteX0" fmla="*/ 0 w 3335365"/>
              <a:gd name="connsiteY0" fmla="*/ 1211072 h 1211072"/>
              <a:gd name="connsiteX1" fmla="*/ 629920 w 3335365"/>
              <a:gd name="connsiteY1" fmla="*/ 581152 h 1211072"/>
              <a:gd name="connsiteX2" fmla="*/ 1280160 w 3335365"/>
              <a:gd name="connsiteY2" fmla="*/ 123952 h 1211072"/>
              <a:gd name="connsiteX3" fmla="*/ 1981200 w 3335365"/>
              <a:gd name="connsiteY3" fmla="*/ 2032 h 1211072"/>
              <a:gd name="connsiteX4" fmla="*/ 2865120 w 3335365"/>
              <a:gd name="connsiteY4" fmla="*/ 73152 h 1211072"/>
              <a:gd name="connsiteX5" fmla="*/ 3332480 w 3335365"/>
              <a:gd name="connsiteY5" fmla="*/ 377952 h 1211072"/>
              <a:gd name="connsiteX6" fmla="*/ 3007359 w 3335365"/>
              <a:gd name="connsiteY6" fmla="*/ 824992 h 1211072"/>
              <a:gd name="connsiteX7" fmla="*/ 1879600 w 3335365"/>
              <a:gd name="connsiteY7" fmla="*/ 1099312 h 1211072"/>
              <a:gd name="connsiteX8" fmla="*/ 670560 w 3335365"/>
              <a:gd name="connsiteY8" fmla="*/ 1180592 h 1211072"/>
              <a:gd name="connsiteX0" fmla="*/ 0 w 3335365"/>
              <a:gd name="connsiteY0" fmla="*/ 1211072 h 1211072"/>
              <a:gd name="connsiteX1" fmla="*/ 670560 w 3335365"/>
              <a:gd name="connsiteY1" fmla="*/ 591312 h 1211072"/>
              <a:gd name="connsiteX2" fmla="*/ 1280160 w 3335365"/>
              <a:gd name="connsiteY2" fmla="*/ 123952 h 1211072"/>
              <a:gd name="connsiteX3" fmla="*/ 1981200 w 3335365"/>
              <a:gd name="connsiteY3" fmla="*/ 2032 h 1211072"/>
              <a:gd name="connsiteX4" fmla="*/ 2865120 w 3335365"/>
              <a:gd name="connsiteY4" fmla="*/ 73152 h 1211072"/>
              <a:gd name="connsiteX5" fmla="*/ 3332480 w 3335365"/>
              <a:gd name="connsiteY5" fmla="*/ 377952 h 1211072"/>
              <a:gd name="connsiteX6" fmla="*/ 3007359 w 3335365"/>
              <a:gd name="connsiteY6" fmla="*/ 824992 h 1211072"/>
              <a:gd name="connsiteX7" fmla="*/ 1879600 w 3335365"/>
              <a:gd name="connsiteY7" fmla="*/ 1099312 h 1211072"/>
              <a:gd name="connsiteX8" fmla="*/ 670560 w 3335365"/>
              <a:gd name="connsiteY8" fmla="*/ 1180592 h 1211072"/>
              <a:gd name="connsiteX0" fmla="*/ 0 w 3335365"/>
              <a:gd name="connsiteY0" fmla="*/ 1211072 h 1211072"/>
              <a:gd name="connsiteX1" fmla="*/ 640080 w 3335365"/>
              <a:gd name="connsiteY1" fmla="*/ 570992 h 1211072"/>
              <a:gd name="connsiteX2" fmla="*/ 1280160 w 3335365"/>
              <a:gd name="connsiteY2" fmla="*/ 123952 h 1211072"/>
              <a:gd name="connsiteX3" fmla="*/ 1981200 w 3335365"/>
              <a:gd name="connsiteY3" fmla="*/ 2032 h 1211072"/>
              <a:gd name="connsiteX4" fmla="*/ 2865120 w 3335365"/>
              <a:gd name="connsiteY4" fmla="*/ 73152 h 1211072"/>
              <a:gd name="connsiteX5" fmla="*/ 3332480 w 3335365"/>
              <a:gd name="connsiteY5" fmla="*/ 377952 h 1211072"/>
              <a:gd name="connsiteX6" fmla="*/ 3007359 w 3335365"/>
              <a:gd name="connsiteY6" fmla="*/ 824992 h 1211072"/>
              <a:gd name="connsiteX7" fmla="*/ 1879600 w 3335365"/>
              <a:gd name="connsiteY7" fmla="*/ 1099312 h 1211072"/>
              <a:gd name="connsiteX8" fmla="*/ 670560 w 3335365"/>
              <a:gd name="connsiteY8" fmla="*/ 1180592 h 1211072"/>
              <a:gd name="connsiteX0" fmla="*/ 0 w 3695456"/>
              <a:gd name="connsiteY0" fmla="*/ 1211072 h 1211072"/>
              <a:gd name="connsiteX1" fmla="*/ 640080 w 3695456"/>
              <a:gd name="connsiteY1" fmla="*/ 570992 h 1211072"/>
              <a:gd name="connsiteX2" fmla="*/ 1280160 w 3695456"/>
              <a:gd name="connsiteY2" fmla="*/ 123952 h 1211072"/>
              <a:gd name="connsiteX3" fmla="*/ 1981200 w 3695456"/>
              <a:gd name="connsiteY3" fmla="*/ 2032 h 1211072"/>
              <a:gd name="connsiteX4" fmla="*/ 2865120 w 3695456"/>
              <a:gd name="connsiteY4" fmla="*/ 73152 h 1211072"/>
              <a:gd name="connsiteX5" fmla="*/ 3332480 w 3695456"/>
              <a:gd name="connsiteY5" fmla="*/ 377952 h 1211072"/>
              <a:gd name="connsiteX6" fmla="*/ 3627119 w 3695456"/>
              <a:gd name="connsiteY6" fmla="*/ 1007872 h 1211072"/>
              <a:gd name="connsiteX7" fmla="*/ 1879600 w 3695456"/>
              <a:gd name="connsiteY7" fmla="*/ 1099312 h 1211072"/>
              <a:gd name="connsiteX8" fmla="*/ 670560 w 3695456"/>
              <a:gd name="connsiteY8" fmla="*/ 1180592 h 1211072"/>
              <a:gd name="connsiteX0" fmla="*/ 0 w 3695456"/>
              <a:gd name="connsiteY0" fmla="*/ 1211072 h 1211072"/>
              <a:gd name="connsiteX1" fmla="*/ 640080 w 3695456"/>
              <a:gd name="connsiteY1" fmla="*/ 570992 h 1211072"/>
              <a:gd name="connsiteX2" fmla="*/ 1280160 w 3695456"/>
              <a:gd name="connsiteY2" fmla="*/ 123952 h 1211072"/>
              <a:gd name="connsiteX3" fmla="*/ 1981200 w 3695456"/>
              <a:gd name="connsiteY3" fmla="*/ 2032 h 1211072"/>
              <a:gd name="connsiteX4" fmla="*/ 2865120 w 3695456"/>
              <a:gd name="connsiteY4" fmla="*/ 73152 h 1211072"/>
              <a:gd name="connsiteX5" fmla="*/ 3332480 w 3695456"/>
              <a:gd name="connsiteY5" fmla="*/ 377952 h 1211072"/>
              <a:gd name="connsiteX6" fmla="*/ 3627119 w 3695456"/>
              <a:gd name="connsiteY6" fmla="*/ 1007872 h 1211072"/>
              <a:gd name="connsiteX7" fmla="*/ 1879600 w 3695456"/>
              <a:gd name="connsiteY7" fmla="*/ 1099312 h 1211072"/>
              <a:gd name="connsiteX0" fmla="*/ 0 w 3695456"/>
              <a:gd name="connsiteY0" fmla="*/ 1211072 h 1211072"/>
              <a:gd name="connsiteX1" fmla="*/ 640080 w 3695456"/>
              <a:gd name="connsiteY1" fmla="*/ 570992 h 1211072"/>
              <a:gd name="connsiteX2" fmla="*/ 1280160 w 3695456"/>
              <a:gd name="connsiteY2" fmla="*/ 123952 h 1211072"/>
              <a:gd name="connsiteX3" fmla="*/ 1981200 w 3695456"/>
              <a:gd name="connsiteY3" fmla="*/ 2032 h 1211072"/>
              <a:gd name="connsiteX4" fmla="*/ 2865120 w 3695456"/>
              <a:gd name="connsiteY4" fmla="*/ 73152 h 1211072"/>
              <a:gd name="connsiteX5" fmla="*/ 3332480 w 3695456"/>
              <a:gd name="connsiteY5" fmla="*/ 377952 h 1211072"/>
              <a:gd name="connsiteX6" fmla="*/ 3627119 w 3695456"/>
              <a:gd name="connsiteY6" fmla="*/ 1007872 h 1211072"/>
              <a:gd name="connsiteX0" fmla="*/ 0 w 3627119"/>
              <a:gd name="connsiteY0" fmla="*/ 1211072 h 1211072"/>
              <a:gd name="connsiteX1" fmla="*/ 640080 w 3627119"/>
              <a:gd name="connsiteY1" fmla="*/ 570992 h 1211072"/>
              <a:gd name="connsiteX2" fmla="*/ 1280160 w 3627119"/>
              <a:gd name="connsiteY2" fmla="*/ 123952 h 1211072"/>
              <a:gd name="connsiteX3" fmla="*/ 1981200 w 3627119"/>
              <a:gd name="connsiteY3" fmla="*/ 2032 h 1211072"/>
              <a:gd name="connsiteX4" fmla="*/ 2865120 w 3627119"/>
              <a:gd name="connsiteY4" fmla="*/ 73152 h 1211072"/>
              <a:gd name="connsiteX5" fmla="*/ 3332480 w 3627119"/>
              <a:gd name="connsiteY5" fmla="*/ 377952 h 1211072"/>
              <a:gd name="connsiteX6" fmla="*/ 3627119 w 3627119"/>
              <a:gd name="connsiteY6" fmla="*/ 1007872 h 1211072"/>
              <a:gd name="connsiteX0" fmla="*/ 0 w 3627119"/>
              <a:gd name="connsiteY0" fmla="*/ 1250602 h 1250602"/>
              <a:gd name="connsiteX1" fmla="*/ 640080 w 3627119"/>
              <a:gd name="connsiteY1" fmla="*/ 610522 h 1250602"/>
              <a:gd name="connsiteX2" fmla="*/ 1280160 w 3627119"/>
              <a:gd name="connsiteY2" fmla="*/ 163482 h 1250602"/>
              <a:gd name="connsiteX3" fmla="*/ 2001520 w 3627119"/>
              <a:gd name="connsiteY3" fmla="*/ 922 h 1250602"/>
              <a:gd name="connsiteX4" fmla="*/ 2865120 w 3627119"/>
              <a:gd name="connsiteY4" fmla="*/ 112682 h 1250602"/>
              <a:gd name="connsiteX5" fmla="*/ 3332480 w 3627119"/>
              <a:gd name="connsiteY5" fmla="*/ 417482 h 1250602"/>
              <a:gd name="connsiteX6" fmla="*/ 3627119 w 3627119"/>
              <a:gd name="connsiteY6" fmla="*/ 1047402 h 1250602"/>
              <a:gd name="connsiteX0" fmla="*/ 0 w 3627119"/>
              <a:gd name="connsiteY0" fmla="*/ 1250555 h 1250555"/>
              <a:gd name="connsiteX1" fmla="*/ 640080 w 3627119"/>
              <a:gd name="connsiteY1" fmla="*/ 610475 h 1250555"/>
              <a:gd name="connsiteX2" fmla="*/ 1280160 w 3627119"/>
              <a:gd name="connsiteY2" fmla="*/ 163435 h 1250555"/>
              <a:gd name="connsiteX3" fmla="*/ 2001520 w 3627119"/>
              <a:gd name="connsiteY3" fmla="*/ 875 h 1250555"/>
              <a:gd name="connsiteX4" fmla="*/ 2865120 w 3627119"/>
              <a:gd name="connsiteY4" fmla="*/ 112635 h 1250555"/>
              <a:gd name="connsiteX5" fmla="*/ 3373120 w 3627119"/>
              <a:gd name="connsiteY5" fmla="*/ 397115 h 1250555"/>
              <a:gd name="connsiteX6" fmla="*/ 3627119 w 3627119"/>
              <a:gd name="connsiteY6" fmla="*/ 1047355 h 1250555"/>
              <a:gd name="connsiteX0" fmla="*/ 0 w 3627119"/>
              <a:gd name="connsiteY0" fmla="*/ 1250655 h 1250655"/>
              <a:gd name="connsiteX1" fmla="*/ 640080 w 3627119"/>
              <a:gd name="connsiteY1" fmla="*/ 610575 h 1250655"/>
              <a:gd name="connsiteX2" fmla="*/ 1280160 w 3627119"/>
              <a:gd name="connsiteY2" fmla="*/ 163535 h 1250655"/>
              <a:gd name="connsiteX3" fmla="*/ 2001520 w 3627119"/>
              <a:gd name="connsiteY3" fmla="*/ 975 h 1250655"/>
              <a:gd name="connsiteX4" fmla="*/ 2865120 w 3627119"/>
              <a:gd name="connsiteY4" fmla="*/ 112735 h 1250655"/>
              <a:gd name="connsiteX5" fmla="*/ 3352800 w 3627119"/>
              <a:gd name="connsiteY5" fmla="*/ 437855 h 1250655"/>
              <a:gd name="connsiteX6" fmla="*/ 3627119 w 3627119"/>
              <a:gd name="connsiteY6" fmla="*/ 1047455 h 1250655"/>
              <a:gd name="connsiteX0" fmla="*/ 0 w 3627119"/>
              <a:gd name="connsiteY0" fmla="*/ 1250655 h 1250655"/>
              <a:gd name="connsiteX1" fmla="*/ 640080 w 3627119"/>
              <a:gd name="connsiteY1" fmla="*/ 610575 h 1250655"/>
              <a:gd name="connsiteX2" fmla="*/ 1280160 w 3627119"/>
              <a:gd name="connsiteY2" fmla="*/ 163535 h 1250655"/>
              <a:gd name="connsiteX3" fmla="*/ 2001520 w 3627119"/>
              <a:gd name="connsiteY3" fmla="*/ 975 h 1250655"/>
              <a:gd name="connsiteX4" fmla="*/ 2865120 w 3627119"/>
              <a:gd name="connsiteY4" fmla="*/ 112735 h 1250655"/>
              <a:gd name="connsiteX5" fmla="*/ 3352800 w 3627119"/>
              <a:gd name="connsiteY5" fmla="*/ 437855 h 1250655"/>
              <a:gd name="connsiteX6" fmla="*/ 3627119 w 3627119"/>
              <a:gd name="connsiteY6" fmla="*/ 1047455 h 1250655"/>
              <a:gd name="connsiteX0" fmla="*/ 0 w 4566921"/>
              <a:gd name="connsiteY0" fmla="*/ 908851 h 1047455"/>
              <a:gd name="connsiteX1" fmla="*/ 1579882 w 4566921"/>
              <a:gd name="connsiteY1" fmla="*/ 610575 h 1047455"/>
              <a:gd name="connsiteX2" fmla="*/ 2219962 w 4566921"/>
              <a:gd name="connsiteY2" fmla="*/ 163535 h 1047455"/>
              <a:gd name="connsiteX3" fmla="*/ 2941322 w 4566921"/>
              <a:gd name="connsiteY3" fmla="*/ 975 h 1047455"/>
              <a:gd name="connsiteX4" fmla="*/ 3804922 w 4566921"/>
              <a:gd name="connsiteY4" fmla="*/ 112735 h 1047455"/>
              <a:gd name="connsiteX5" fmla="*/ 4292602 w 4566921"/>
              <a:gd name="connsiteY5" fmla="*/ 437855 h 1047455"/>
              <a:gd name="connsiteX6" fmla="*/ 4566921 w 4566921"/>
              <a:gd name="connsiteY6" fmla="*/ 1047455 h 1047455"/>
              <a:gd name="connsiteX0" fmla="*/ 0 w 4566921"/>
              <a:gd name="connsiteY0" fmla="*/ 908851 h 1047455"/>
              <a:gd name="connsiteX1" fmla="*/ 1382032 w 4566921"/>
              <a:gd name="connsiteY1" fmla="*/ 401082 h 1047455"/>
              <a:gd name="connsiteX2" fmla="*/ 2219962 w 4566921"/>
              <a:gd name="connsiteY2" fmla="*/ 163535 h 1047455"/>
              <a:gd name="connsiteX3" fmla="*/ 2941322 w 4566921"/>
              <a:gd name="connsiteY3" fmla="*/ 975 h 1047455"/>
              <a:gd name="connsiteX4" fmla="*/ 3804922 w 4566921"/>
              <a:gd name="connsiteY4" fmla="*/ 112735 h 1047455"/>
              <a:gd name="connsiteX5" fmla="*/ 4292602 w 4566921"/>
              <a:gd name="connsiteY5" fmla="*/ 437855 h 1047455"/>
              <a:gd name="connsiteX6" fmla="*/ 4566921 w 4566921"/>
              <a:gd name="connsiteY6" fmla="*/ 1047455 h 1047455"/>
              <a:gd name="connsiteX0" fmla="*/ 0 w 4591651"/>
              <a:gd name="connsiteY0" fmla="*/ 842695 h 1047455"/>
              <a:gd name="connsiteX1" fmla="*/ 1406762 w 4591651"/>
              <a:gd name="connsiteY1" fmla="*/ 401082 h 1047455"/>
              <a:gd name="connsiteX2" fmla="*/ 2244692 w 4591651"/>
              <a:gd name="connsiteY2" fmla="*/ 163535 h 1047455"/>
              <a:gd name="connsiteX3" fmla="*/ 2966052 w 4591651"/>
              <a:gd name="connsiteY3" fmla="*/ 975 h 1047455"/>
              <a:gd name="connsiteX4" fmla="*/ 3829652 w 4591651"/>
              <a:gd name="connsiteY4" fmla="*/ 112735 h 1047455"/>
              <a:gd name="connsiteX5" fmla="*/ 4317332 w 4591651"/>
              <a:gd name="connsiteY5" fmla="*/ 437855 h 1047455"/>
              <a:gd name="connsiteX6" fmla="*/ 4591651 w 4591651"/>
              <a:gd name="connsiteY6" fmla="*/ 1047455 h 1047455"/>
              <a:gd name="connsiteX0" fmla="*/ 0 w 4591651"/>
              <a:gd name="connsiteY0" fmla="*/ 842695 h 1047455"/>
              <a:gd name="connsiteX1" fmla="*/ 1406762 w 4591651"/>
              <a:gd name="connsiteY1" fmla="*/ 401082 h 1047455"/>
              <a:gd name="connsiteX2" fmla="*/ 2244692 w 4591651"/>
              <a:gd name="connsiteY2" fmla="*/ 163535 h 1047455"/>
              <a:gd name="connsiteX3" fmla="*/ 2966052 w 4591651"/>
              <a:gd name="connsiteY3" fmla="*/ 975 h 1047455"/>
              <a:gd name="connsiteX4" fmla="*/ 3829652 w 4591651"/>
              <a:gd name="connsiteY4" fmla="*/ 112735 h 1047455"/>
              <a:gd name="connsiteX5" fmla="*/ 4317332 w 4591651"/>
              <a:gd name="connsiteY5" fmla="*/ 437855 h 1047455"/>
              <a:gd name="connsiteX6" fmla="*/ 4591651 w 4591651"/>
              <a:gd name="connsiteY6" fmla="*/ 1047455 h 1047455"/>
              <a:gd name="connsiteX0" fmla="*/ 0 w 4591651"/>
              <a:gd name="connsiteY0" fmla="*/ 842695 h 1047455"/>
              <a:gd name="connsiteX1" fmla="*/ 1406762 w 4591651"/>
              <a:gd name="connsiteY1" fmla="*/ 401082 h 1047455"/>
              <a:gd name="connsiteX2" fmla="*/ 2244692 w 4591651"/>
              <a:gd name="connsiteY2" fmla="*/ 163535 h 1047455"/>
              <a:gd name="connsiteX3" fmla="*/ 2966052 w 4591651"/>
              <a:gd name="connsiteY3" fmla="*/ 975 h 1047455"/>
              <a:gd name="connsiteX4" fmla="*/ 3829652 w 4591651"/>
              <a:gd name="connsiteY4" fmla="*/ 112735 h 1047455"/>
              <a:gd name="connsiteX5" fmla="*/ 4317332 w 4591651"/>
              <a:gd name="connsiteY5" fmla="*/ 437855 h 1047455"/>
              <a:gd name="connsiteX6" fmla="*/ 4591651 w 4591651"/>
              <a:gd name="connsiteY6" fmla="*/ 1047455 h 1047455"/>
              <a:gd name="connsiteX0" fmla="*/ 0 w 4641115"/>
              <a:gd name="connsiteY0" fmla="*/ 776539 h 1047455"/>
              <a:gd name="connsiteX1" fmla="*/ 1456226 w 4641115"/>
              <a:gd name="connsiteY1" fmla="*/ 401082 h 1047455"/>
              <a:gd name="connsiteX2" fmla="*/ 2294156 w 4641115"/>
              <a:gd name="connsiteY2" fmla="*/ 163535 h 1047455"/>
              <a:gd name="connsiteX3" fmla="*/ 3015516 w 4641115"/>
              <a:gd name="connsiteY3" fmla="*/ 975 h 1047455"/>
              <a:gd name="connsiteX4" fmla="*/ 3879116 w 4641115"/>
              <a:gd name="connsiteY4" fmla="*/ 112735 h 1047455"/>
              <a:gd name="connsiteX5" fmla="*/ 4366796 w 4641115"/>
              <a:gd name="connsiteY5" fmla="*/ 437855 h 1047455"/>
              <a:gd name="connsiteX6" fmla="*/ 4641115 w 4641115"/>
              <a:gd name="connsiteY6" fmla="*/ 1047455 h 1047455"/>
              <a:gd name="connsiteX0" fmla="*/ 0 w 4641115"/>
              <a:gd name="connsiteY0" fmla="*/ 776539 h 1047455"/>
              <a:gd name="connsiteX1" fmla="*/ 1431495 w 4641115"/>
              <a:gd name="connsiteY1" fmla="*/ 356980 h 1047455"/>
              <a:gd name="connsiteX2" fmla="*/ 2294156 w 4641115"/>
              <a:gd name="connsiteY2" fmla="*/ 163535 h 1047455"/>
              <a:gd name="connsiteX3" fmla="*/ 3015516 w 4641115"/>
              <a:gd name="connsiteY3" fmla="*/ 975 h 1047455"/>
              <a:gd name="connsiteX4" fmla="*/ 3879116 w 4641115"/>
              <a:gd name="connsiteY4" fmla="*/ 112735 h 1047455"/>
              <a:gd name="connsiteX5" fmla="*/ 4366796 w 4641115"/>
              <a:gd name="connsiteY5" fmla="*/ 437855 h 1047455"/>
              <a:gd name="connsiteX6" fmla="*/ 4641115 w 4641115"/>
              <a:gd name="connsiteY6" fmla="*/ 1047455 h 1047455"/>
              <a:gd name="connsiteX0" fmla="*/ 0 w 4641115"/>
              <a:gd name="connsiteY0" fmla="*/ 786606 h 1057522"/>
              <a:gd name="connsiteX1" fmla="*/ 1431495 w 4641115"/>
              <a:gd name="connsiteY1" fmla="*/ 367047 h 1057522"/>
              <a:gd name="connsiteX2" fmla="*/ 3015516 w 4641115"/>
              <a:gd name="connsiteY2" fmla="*/ 11042 h 1057522"/>
              <a:gd name="connsiteX3" fmla="*/ 3879116 w 4641115"/>
              <a:gd name="connsiteY3" fmla="*/ 122802 h 1057522"/>
              <a:gd name="connsiteX4" fmla="*/ 4366796 w 4641115"/>
              <a:gd name="connsiteY4" fmla="*/ 447922 h 1057522"/>
              <a:gd name="connsiteX5" fmla="*/ 4641115 w 4641115"/>
              <a:gd name="connsiteY5" fmla="*/ 1057522 h 1057522"/>
              <a:gd name="connsiteX0" fmla="*/ 0 w 4641115"/>
              <a:gd name="connsiteY0" fmla="*/ 721138 h 992054"/>
              <a:gd name="connsiteX1" fmla="*/ 1431495 w 4641115"/>
              <a:gd name="connsiteY1" fmla="*/ 301579 h 992054"/>
              <a:gd name="connsiteX2" fmla="*/ 3040250 w 4641115"/>
              <a:gd name="connsiteY2" fmla="*/ 22756 h 992054"/>
              <a:gd name="connsiteX3" fmla="*/ 3879116 w 4641115"/>
              <a:gd name="connsiteY3" fmla="*/ 57334 h 992054"/>
              <a:gd name="connsiteX4" fmla="*/ 4366796 w 4641115"/>
              <a:gd name="connsiteY4" fmla="*/ 382454 h 992054"/>
              <a:gd name="connsiteX5" fmla="*/ 4641115 w 4641115"/>
              <a:gd name="connsiteY5" fmla="*/ 992054 h 992054"/>
              <a:gd name="connsiteX0" fmla="*/ 0 w 4641115"/>
              <a:gd name="connsiteY0" fmla="*/ 699177 h 970093"/>
              <a:gd name="connsiteX1" fmla="*/ 1431495 w 4641115"/>
              <a:gd name="connsiteY1" fmla="*/ 279618 h 970093"/>
              <a:gd name="connsiteX2" fmla="*/ 3040250 w 4641115"/>
              <a:gd name="connsiteY2" fmla="*/ 795 h 970093"/>
              <a:gd name="connsiteX3" fmla="*/ 3916213 w 4641115"/>
              <a:gd name="connsiteY3" fmla="*/ 200761 h 970093"/>
              <a:gd name="connsiteX4" fmla="*/ 4366796 w 4641115"/>
              <a:gd name="connsiteY4" fmla="*/ 360493 h 970093"/>
              <a:gd name="connsiteX5" fmla="*/ 4641115 w 4641115"/>
              <a:gd name="connsiteY5" fmla="*/ 970093 h 970093"/>
              <a:gd name="connsiteX0" fmla="*/ 0 w 4641115"/>
              <a:gd name="connsiteY0" fmla="*/ 699349 h 970265"/>
              <a:gd name="connsiteX1" fmla="*/ 1431495 w 4641115"/>
              <a:gd name="connsiteY1" fmla="*/ 279790 h 970265"/>
              <a:gd name="connsiteX2" fmla="*/ 3040250 w 4641115"/>
              <a:gd name="connsiteY2" fmla="*/ 967 h 970265"/>
              <a:gd name="connsiteX3" fmla="*/ 3916213 w 4641115"/>
              <a:gd name="connsiteY3" fmla="*/ 200933 h 970265"/>
              <a:gd name="connsiteX4" fmla="*/ 4329700 w 4641115"/>
              <a:gd name="connsiteY4" fmla="*/ 537078 h 970265"/>
              <a:gd name="connsiteX5" fmla="*/ 4641115 w 4641115"/>
              <a:gd name="connsiteY5" fmla="*/ 970265 h 970265"/>
              <a:gd name="connsiteX0" fmla="*/ 0 w 4591654"/>
              <a:gd name="connsiteY0" fmla="*/ 699349 h 1168732"/>
              <a:gd name="connsiteX1" fmla="*/ 1431495 w 4591654"/>
              <a:gd name="connsiteY1" fmla="*/ 279790 h 1168732"/>
              <a:gd name="connsiteX2" fmla="*/ 3040250 w 4591654"/>
              <a:gd name="connsiteY2" fmla="*/ 967 h 1168732"/>
              <a:gd name="connsiteX3" fmla="*/ 3916213 w 4591654"/>
              <a:gd name="connsiteY3" fmla="*/ 200933 h 1168732"/>
              <a:gd name="connsiteX4" fmla="*/ 4329700 w 4591654"/>
              <a:gd name="connsiteY4" fmla="*/ 537078 h 1168732"/>
              <a:gd name="connsiteX5" fmla="*/ 4591654 w 4591654"/>
              <a:gd name="connsiteY5" fmla="*/ 1168732 h 1168732"/>
              <a:gd name="connsiteX0" fmla="*/ 0 w 4542190"/>
              <a:gd name="connsiteY0" fmla="*/ 699349 h 1058473"/>
              <a:gd name="connsiteX1" fmla="*/ 1431495 w 4542190"/>
              <a:gd name="connsiteY1" fmla="*/ 279790 h 1058473"/>
              <a:gd name="connsiteX2" fmla="*/ 3040250 w 4542190"/>
              <a:gd name="connsiteY2" fmla="*/ 967 h 1058473"/>
              <a:gd name="connsiteX3" fmla="*/ 3916213 w 4542190"/>
              <a:gd name="connsiteY3" fmla="*/ 200933 h 1058473"/>
              <a:gd name="connsiteX4" fmla="*/ 4329700 w 4542190"/>
              <a:gd name="connsiteY4" fmla="*/ 537078 h 1058473"/>
              <a:gd name="connsiteX5" fmla="*/ 4542190 w 4542190"/>
              <a:gd name="connsiteY5" fmla="*/ 1058473 h 1058473"/>
              <a:gd name="connsiteX0" fmla="*/ 0 w 4542190"/>
              <a:gd name="connsiteY0" fmla="*/ 699349 h 1058473"/>
              <a:gd name="connsiteX1" fmla="*/ 1431495 w 4542190"/>
              <a:gd name="connsiteY1" fmla="*/ 279790 h 1058473"/>
              <a:gd name="connsiteX2" fmla="*/ 3040250 w 4542190"/>
              <a:gd name="connsiteY2" fmla="*/ 967 h 1058473"/>
              <a:gd name="connsiteX3" fmla="*/ 3916213 w 4542190"/>
              <a:gd name="connsiteY3" fmla="*/ 200933 h 1058473"/>
              <a:gd name="connsiteX4" fmla="*/ 4329700 w 4542190"/>
              <a:gd name="connsiteY4" fmla="*/ 537078 h 1058473"/>
              <a:gd name="connsiteX5" fmla="*/ 4542190 w 4542190"/>
              <a:gd name="connsiteY5" fmla="*/ 1058473 h 1058473"/>
              <a:gd name="connsiteX0" fmla="*/ 0 w 4542190"/>
              <a:gd name="connsiteY0" fmla="*/ 699968 h 1059092"/>
              <a:gd name="connsiteX1" fmla="*/ 1431495 w 4542190"/>
              <a:gd name="connsiteY1" fmla="*/ 280409 h 1059092"/>
              <a:gd name="connsiteX2" fmla="*/ 3040250 w 4542190"/>
              <a:gd name="connsiteY2" fmla="*/ 1586 h 1059092"/>
              <a:gd name="connsiteX3" fmla="*/ 3916213 w 4542190"/>
              <a:gd name="connsiteY3" fmla="*/ 201552 h 1059092"/>
              <a:gd name="connsiteX4" fmla="*/ 4329700 w 4542190"/>
              <a:gd name="connsiteY4" fmla="*/ 537697 h 1059092"/>
              <a:gd name="connsiteX5" fmla="*/ 4542190 w 4542190"/>
              <a:gd name="connsiteY5" fmla="*/ 1059092 h 1059092"/>
              <a:gd name="connsiteX0" fmla="*/ 0 w 4542190"/>
              <a:gd name="connsiteY0" fmla="*/ 699968 h 1059092"/>
              <a:gd name="connsiteX1" fmla="*/ 1431495 w 4542190"/>
              <a:gd name="connsiteY1" fmla="*/ 280409 h 1059092"/>
              <a:gd name="connsiteX2" fmla="*/ 3040250 w 4542190"/>
              <a:gd name="connsiteY2" fmla="*/ 1586 h 1059092"/>
              <a:gd name="connsiteX3" fmla="*/ 3916213 w 4542190"/>
              <a:gd name="connsiteY3" fmla="*/ 201552 h 1059092"/>
              <a:gd name="connsiteX4" fmla="*/ 4329700 w 4542190"/>
              <a:gd name="connsiteY4" fmla="*/ 537697 h 1059092"/>
              <a:gd name="connsiteX5" fmla="*/ 4542190 w 4542190"/>
              <a:gd name="connsiteY5" fmla="*/ 1059092 h 1059092"/>
              <a:gd name="connsiteX0" fmla="*/ 0 w 4542190"/>
              <a:gd name="connsiteY0" fmla="*/ 699968 h 1059092"/>
              <a:gd name="connsiteX1" fmla="*/ 1431495 w 4542190"/>
              <a:gd name="connsiteY1" fmla="*/ 280409 h 1059092"/>
              <a:gd name="connsiteX2" fmla="*/ 3040250 w 4542190"/>
              <a:gd name="connsiteY2" fmla="*/ 1586 h 1059092"/>
              <a:gd name="connsiteX3" fmla="*/ 3916213 w 4542190"/>
              <a:gd name="connsiteY3" fmla="*/ 201552 h 1059092"/>
              <a:gd name="connsiteX4" fmla="*/ 4329700 w 4542190"/>
              <a:gd name="connsiteY4" fmla="*/ 537697 h 1059092"/>
              <a:gd name="connsiteX5" fmla="*/ 4542190 w 4542190"/>
              <a:gd name="connsiteY5" fmla="*/ 1059092 h 1059092"/>
              <a:gd name="connsiteX0" fmla="*/ 0 w 4542190"/>
              <a:gd name="connsiteY0" fmla="*/ 699968 h 1059092"/>
              <a:gd name="connsiteX1" fmla="*/ 1431495 w 4542190"/>
              <a:gd name="connsiteY1" fmla="*/ 280409 h 1059092"/>
              <a:gd name="connsiteX2" fmla="*/ 3040250 w 4542190"/>
              <a:gd name="connsiteY2" fmla="*/ 1586 h 1059092"/>
              <a:gd name="connsiteX3" fmla="*/ 3916213 w 4542190"/>
              <a:gd name="connsiteY3" fmla="*/ 201552 h 1059092"/>
              <a:gd name="connsiteX4" fmla="*/ 4329700 w 4542190"/>
              <a:gd name="connsiteY4" fmla="*/ 537697 h 1059092"/>
              <a:gd name="connsiteX5" fmla="*/ 4542190 w 4542190"/>
              <a:gd name="connsiteY5" fmla="*/ 1059092 h 1059092"/>
              <a:gd name="connsiteX0" fmla="*/ 0 w 4542190"/>
              <a:gd name="connsiteY0" fmla="*/ 699968 h 1059092"/>
              <a:gd name="connsiteX1" fmla="*/ 1431495 w 4542190"/>
              <a:gd name="connsiteY1" fmla="*/ 280409 h 1059092"/>
              <a:gd name="connsiteX2" fmla="*/ 3040250 w 4542190"/>
              <a:gd name="connsiteY2" fmla="*/ 1586 h 1059092"/>
              <a:gd name="connsiteX3" fmla="*/ 3916213 w 4542190"/>
              <a:gd name="connsiteY3" fmla="*/ 201552 h 1059092"/>
              <a:gd name="connsiteX4" fmla="*/ 4329700 w 4542190"/>
              <a:gd name="connsiteY4" fmla="*/ 537697 h 1059092"/>
              <a:gd name="connsiteX5" fmla="*/ 4542190 w 4542190"/>
              <a:gd name="connsiteY5" fmla="*/ 1059092 h 1059092"/>
              <a:gd name="connsiteX0" fmla="*/ 0 w 4542190"/>
              <a:gd name="connsiteY0" fmla="*/ 699968 h 1059092"/>
              <a:gd name="connsiteX1" fmla="*/ 1431495 w 4542190"/>
              <a:gd name="connsiteY1" fmla="*/ 280409 h 1059092"/>
              <a:gd name="connsiteX2" fmla="*/ 3040250 w 4542190"/>
              <a:gd name="connsiteY2" fmla="*/ 1586 h 1059092"/>
              <a:gd name="connsiteX3" fmla="*/ 3916213 w 4542190"/>
              <a:gd name="connsiteY3" fmla="*/ 201552 h 1059092"/>
              <a:gd name="connsiteX4" fmla="*/ 4329700 w 4542190"/>
              <a:gd name="connsiteY4" fmla="*/ 537697 h 1059092"/>
              <a:gd name="connsiteX5" fmla="*/ 4542190 w 4542190"/>
              <a:gd name="connsiteY5" fmla="*/ 1059092 h 1059092"/>
              <a:gd name="connsiteX0" fmla="*/ 0 w 4542190"/>
              <a:gd name="connsiteY0" fmla="*/ 699335 h 1058459"/>
              <a:gd name="connsiteX1" fmla="*/ 1431495 w 4542190"/>
              <a:gd name="connsiteY1" fmla="*/ 279776 h 1058459"/>
              <a:gd name="connsiteX2" fmla="*/ 3040250 w 4542190"/>
              <a:gd name="connsiteY2" fmla="*/ 953 h 1058459"/>
              <a:gd name="connsiteX3" fmla="*/ 3916213 w 4542190"/>
              <a:gd name="connsiteY3" fmla="*/ 200919 h 1058459"/>
              <a:gd name="connsiteX4" fmla="*/ 4354430 w 4542190"/>
              <a:gd name="connsiteY4" fmla="*/ 526040 h 1058459"/>
              <a:gd name="connsiteX5" fmla="*/ 4542190 w 4542190"/>
              <a:gd name="connsiteY5" fmla="*/ 1058459 h 1058459"/>
              <a:gd name="connsiteX0" fmla="*/ 0 w 4102636"/>
              <a:gd name="connsiteY0" fmla="*/ 560264 h 1058459"/>
              <a:gd name="connsiteX1" fmla="*/ 991941 w 4102636"/>
              <a:gd name="connsiteY1" fmla="*/ 279776 h 1058459"/>
              <a:gd name="connsiteX2" fmla="*/ 2600696 w 4102636"/>
              <a:gd name="connsiteY2" fmla="*/ 953 h 1058459"/>
              <a:gd name="connsiteX3" fmla="*/ 3476659 w 4102636"/>
              <a:gd name="connsiteY3" fmla="*/ 200919 h 1058459"/>
              <a:gd name="connsiteX4" fmla="*/ 3914876 w 4102636"/>
              <a:gd name="connsiteY4" fmla="*/ 526040 h 1058459"/>
              <a:gd name="connsiteX5" fmla="*/ 4102636 w 4102636"/>
              <a:gd name="connsiteY5" fmla="*/ 1058459 h 1058459"/>
              <a:gd name="connsiteX0" fmla="*/ 0 w 4102636"/>
              <a:gd name="connsiteY0" fmla="*/ 559355 h 1057550"/>
              <a:gd name="connsiteX1" fmla="*/ 1175088 w 4102636"/>
              <a:gd name="connsiteY1" fmla="*/ 215653 h 1057550"/>
              <a:gd name="connsiteX2" fmla="*/ 2600696 w 4102636"/>
              <a:gd name="connsiteY2" fmla="*/ 44 h 1057550"/>
              <a:gd name="connsiteX3" fmla="*/ 3476659 w 4102636"/>
              <a:gd name="connsiteY3" fmla="*/ 200010 h 1057550"/>
              <a:gd name="connsiteX4" fmla="*/ 3914876 w 4102636"/>
              <a:gd name="connsiteY4" fmla="*/ 525131 h 1057550"/>
              <a:gd name="connsiteX5" fmla="*/ 4102636 w 4102636"/>
              <a:gd name="connsiteY5" fmla="*/ 1057550 h 1057550"/>
              <a:gd name="connsiteX0" fmla="*/ 0 w 4102636"/>
              <a:gd name="connsiteY0" fmla="*/ 560419 h 1058614"/>
              <a:gd name="connsiteX1" fmla="*/ 1175088 w 4102636"/>
              <a:gd name="connsiteY1" fmla="*/ 216717 h 1058614"/>
              <a:gd name="connsiteX2" fmla="*/ 2600696 w 4102636"/>
              <a:gd name="connsiteY2" fmla="*/ 1108 h 1058614"/>
              <a:gd name="connsiteX3" fmla="*/ 3403401 w 4102636"/>
              <a:gd name="connsiteY3" fmla="*/ 150503 h 1058614"/>
              <a:gd name="connsiteX4" fmla="*/ 3914876 w 4102636"/>
              <a:gd name="connsiteY4" fmla="*/ 526195 h 1058614"/>
              <a:gd name="connsiteX5" fmla="*/ 4102636 w 4102636"/>
              <a:gd name="connsiteY5" fmla="*/ 1058614 h 1058614"/>
              <a:gd name="connsiteX0" fmla="*/ 0 w 4212525"/>
              <a:gd name="connsiteY0" fmla="*/ 598347 h 1058614"/>
              <a:gd name="connsiteX1" fmla="*/ 1284977 w 4212525"/>
              <a:gd name="connsiteY1" fmla="*/ 216717 h 1058614"/>
              <a:gd name="connsiteX2" fmla="*/ 2710585 w 4212525"/>
              <a:gd name="connsiteY2" fmla="*/ 1108 h 1058614"/>
              <a:gd name="connsiteX3" fmla="*/ 3513290 w 4212525"/>
              <a:gd name="connsiteY3" fmla="*/ 150503 h 1058614"/>
              <a:gd name="connsiteX4" fmla="*/ 4024765 w 4212525"/>
              <a:gd name="connsiteY4" fmla="*/ 526195 h 1058614"/>
              <a:gd name="connsiteX5" fmla="*/ 4212525 w 4212525"/>
              <a:gd name="connsiteY5" fmla="*/ 1058614 h 1058614"/>
              <a:gd name="connsiteX0" fmla="*/ 0 w 4212525"/>
              <a:gd name="connsiteY0" fmla="*/ 598347 h 1058614"/>
              <a:gd name="connsiteX1" fmla="*/ 1284977 w 4212525"/>
              <a:gd name="connsiteY1" fmla="*/ 216717 h 1058614"/>
              <a:gd name="connsiteX2" fmla="*/ 2710585 w 4212525"/>
              <a:gd name="connsiteY2" fmla="*/ 1108 h 1058614"/>
              <a:gd name="connsiteX3" fmla="*/ 3513290 w 4212525"/>
              <a:gd name="connsiteY3" fmla="*/ 150503 h 1058614"/>
              <a:gd name="connsiteX4" fmla="*/ 4024765 w 4212525"/>
              <a:gd name="connsiteY4" fmla="*/ 526195 h 1058614"/>
              <a:gd name="connsiteX5" fmla="*/ 4212525 w 4212525"/>
              <a:gd name="connsiteY5" fmla="*/ 1058614 h 1058614"/>
              <a:gd name="connsiteX0" fmla="*/ 0 w 4222586"/>
              <a:gd name="connsiteY0" fmla="*/ 556673 h 1058614"/>
              <a:gd name="connsiteX1" fmla="*/ 1295038 w 4222586"/>
              <a:gd name="connsiteY1" fmla="*/ 216717 h 1058614"/>
              <a:gd name="connsiteX2" fmla="*/ 2720646 w 4222586"/>
              <a:gd name="connsiteY2" fmla="*/ 1108 h 1058614"/>
              <a:gd name="connsiteX3" fmla="*/ 3523351 w 4222586"/>
              <a:gd name="connsiteY3" fmla="*/ 150503 h 1058614"/>
              <a:gd name="connsiteX4" fmla="*/ 4034826 w 4222586"/>
              <a:gd name="connsiteY4" fmla="*/ 526195 h 1058614"/>
              <a:gd name="connsiteX5" fmla="*/ 4222586 w 4222586"/>
              <a:gd name="connsiteY5" fmla="*/ 1058614 h 1058614"/>
              <a:gd name="connsiteX0" fmla="*/ 0 w 4222586"/>
              <a:gd name="connsiteY0" fmla="*/ 556673 h 1058614"/>
              <a:gd name="connsiteX1" fmla="*/ 1295038 w 4222586"/>
              <a:gd name="connsiteY1" fmla="*/ 216717 h 1058614"/>
              <a:gd name="connsiteX2" fmla="*/ 2720646 w 4222586"/>
              <a:gd name="connsiteY2" fmla="*/ 1108 h 1058614"/>
              <a:gd name="connsiteX3" fmla="*/ 3523351 w 4222586"/>
              <a:gd name="connsiteY3" fmla="*/ 150503 h 1058614"/>
              <a:gd name="connsiteX4" fmla="*/ 4034826 w 4222586"/>
              <a:gd name="connsiteY4" fmla="*/ 526195 h 1058614"/>
              <a:gd name="connsiteX5" fmla="*/ 4222586 w 4222586"/>
              <a:gd name="connsiteY5" fmla="*/ 1058614 h 105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22586" h="1058614">
                <a:moveTo>
                  <a:pt x="0" y="556673"/>
                </a:moveTo>
                <a:cubicBezTo>
                  <a:pt x="335384" y="456275"/>
                  <a:pt x="841597" y="309311"/>
                  <a:pt x="1295038" y="216717"/>
                </a:cubicBezTo>
                <a:cubicBezTo>
                  <a:pt x="1748479" y="124123"/>
                  <a:pt x="2349261" y="12144"/>
                  <a:pt x="2720646" y="1108"/>
                </a:cubicBezTo>
                <a:cubicBezTo>
                  <a:pt x="3092032" y="-9928"/>
                  <a:pt x="3304321" y="62989"/>
                  <a:pt x="3523351" y="150503"/>
                </a:cubicBezTo>
                <a:cubicBezTo>
                  <a:pt x="3742381" y="238018"/>
                  <a:pt x="3973199" y="432234"/>
                  <a:pt x="4034826" y="526195"/>
                </a:cubicBezTo>
                <a:cubicBezTo>
                  <a:pt x="4096453" y="620156"/>
                  <a:pt x="4203959" y="750427"/>
                  <a:pt x="4222586" y="1058614"/>
                </a:cubicBezTo>
              </a:path>
            </a:pathLst>
          </a:custGeom>
          <a:ln w="381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Extract 27"/>
          <p:cNvSpPr>
            <a:spLocks noChangeAspect="1"/>
          </p:cNvSpPr>
          <p:nvPr/>
        </p:nvSpPr>
        <p:spPr>
          <a:xfrm rot="10014097">
            <a:off x="4750078" y="3372026"/>
            <a:ext cx="352441" cy="259466"/>
          </a:xfrm>
          <a:prstGeom prst="flowChartExtra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Extract 28"/>
          <p:cNvSpPr>
            <a:spLocks noChangeAspect="1"/>
          </p:cNvSpPr>
          <p:nvPr/>
        </p:nvSpPr>
        <p:spPr>
          <a:xfrm rot="4372773">
            <a:off x="1430392" y="2703861"/>
            <a:ext cx="354467" cy="235489"/>
          </a:xfrm>
          <a:prstGeom prst="flowChartExtra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Extract 30"/>
          <p:cNvSpPr>
            <a:spLocks noChangeAspect="1"/>
          </p:cNvSpPr>
          <p:nvPr/>
        </p:nvSpPr>
        <p:spPr>
          <a:xfrm rot="4739295">
            <a:off x="2657830" y="2465162"/>
            <a:ext cx="354467" cy="235489"/>
          </a:xfrm>
          <a:prstGeom prst="flowChartExtra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Extract 32"/>
          <p:cNvSpPr>
            <a:spLocks noChangeAspect="1"/>
          </p:cNvSpPr>
          <p:nvPr/>
        </p:nvSpPr>
        <p:spPr>
          <a:xfrm rot="6683269">
            <a:off x="3887165" y="2496184"/>
            <a:ext cx="354467" cy="235489"/>
          </a:xfrm>
          <a:prstGeom prst="flowChartExtra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6410960" y="2904665"/>
            <a:ext cx="3078480" cy="1200328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/>
                <a:cs typeface="Arial"/>
              </a:rPr>
              <a:t>350 K</a:t>
            </a:r>
          </a:p>
          <a:p>
            <a:pPr algn="ctr"/>
            <a:r>
              <a:rPr lang="en-US" sz="2400" dirty="0" smtClean="0">
                <a:latin typeface="Arial"/>
                <a:cs typeface="Arial"/>
              </a:rPr>
              <a:t>isentropic</a:t>
            </a:r>
            <a:br>
              <a:rPr lang="en-US" sz="2400" dirty="0" smtClean="0">
                <a:latin typeface="Arial"/>
                <a:cs typeface="Arial"/>
              </a:rPr>
            </a:br>
            <a:r>
              <a:rPr lang="en-US" sz="2400" dirty="0" smtClean="0">
                <a:latin typeface="Arial"/>
                <a:cs typeface="Arial"/>
              </a:rPr>
              <a:t>surface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513843" y="3224145"/>
            <a:ext cx="1012896" cy="1015663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Times"/>
                <a:cs typeface="Times"/>
              </a:rPr>
              <a:t>H</a:t>
            </a:r>
            <a:endParaRPr lang="en-US" sz="6000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815717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6106" y="3657600"/>
            <a:ext cx="1177894" cy="1097280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76200" y="1143000"/>
            <a:ext cx="9067800" cy="6705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latin typeface="Arial"/>
              <a:cs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4960" y="162560"/>
            <a:ext cx="8625840" cy="7416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-1" t="40552" r="24398" b="41581"/>
          <a:stretch/>
        </p:blipFill>
        <p:spPr>
          <a:xfrm>
            <a:off x="0" y="0"/>
            <a:ext cx="9144000" cy="701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193040" y="4745856"/>
            <a:ext cx="9042400" cy="22816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STC </a:t>
            </a:r>
            <a:r>
              <a:rPr lang="en-US" sz="21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formation is associated with a </a:t>
            </a:r>
            <a:r>
              <a:rPr lang="en-US" sz="21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disorganized region </a:t>
            </a:r>
            <a:r>
              <a:rPr lang="en-US" sz="21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of </a:t>
            </a:r>
            <a:r>
              <a:rPr lang="en-US" sz="21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relatively </a:t>
            </a:r>
            <a:br>
              <a:rPr lang="en-US" sz="21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21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high upper</a:t>
            </a:r>
            <a:r>
              <a:rPr lang="en-US" sz="21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-tropospheric PV </a:t>
            </a:r>
            <a:r>
              <a:rPr lang="en-US" sz="21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(i.e., PV debris) injected into </a:t>
            </a:r>
            <a:r>
              <a:rPr lang="en-US" sz="21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the subtropics </a:t>
            </a:r>
            <a:r>
              <a:rPr lang="en-US" sz="21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several days prior to STC formation</a:t>
            </a:r>
          </a:p>
          <a:p>
            <a:endParaRPr lang="en-US" sz="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1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PV debris must be moving westward on the southern </a:t>
            </a:r>
            <a:r>
              <a:rPr lang="en-US" sz="21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periphery </a:t>
            </a:r>
            <a:r>
              <a:rPr lang="en-US" sz="21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of a broad </a:t>
            </a:r>
            <a:r>
              <a:rPr lang="en-US" sz="21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upper-</a:t>
            </a:r>
            <a:r>
              <a:rPr lang="en-US" sz="21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tropospheric subtropical anticyclone at t</a:t>
            </a:r>
            <a:r>
              <a:rPr lang="en-US" sz="2100" baseline="-25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0</a:t>
            </a:r>
            <a:endParaRPr lang="en-US" sz="2100" baseline="-25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04800" y="-208240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/>
            </a:r>
            <a:br>
              <a:rPr lang="en-US" sz="1500" b="1" dirty="0" smtClean="0"/>
            </a:br>
            <a:r>
              <a:rPr lang="en-US" sz="3300" b="1" dirty="0" smtClean="0">
                <a:latin typeface="Arial" pitchFamily="34" charset="0"/>
                <a:cs typeface="Arial" pitchFamily="34" charset="0"/>
              </a:rPr>
              <a:t>Upper-Tropospheric Precursors</a:t>
            </a:r>
            <a:endParaRPr lang="en-US" sz="3300" b="1" dirty="0" smtClean="0">
              <a:latin typeface="Arial"/>
              <a:cs typeface="Arial"/>
            </a:endParaRPr>
          </a:p>
          <a:p>
            <a:pPr algn="ctr"/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96240" y="975360"/>
            <a:ext cx="5201920" cy="670560"/>
            <a:chOff x="548640" y="1087120"/>
            <a:chExt cx="5201920" cy="670560"/>
          </a:xfrm>
        </p:grpSpPr>
        <p:sp>
          <p:nvSpPr>
            <p:cNvPr id="19" name="TextBox 18"/>
            <p:cNvSpPr txBox="1"/>
            <p:nvPr/>
          </p:nvSpPr>
          <p:spPr>
            <a:xfrm>
              <a:off x="599440" y="1126996"/>
              <a:ext cx="5151120" cy="553998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000" b="1" dirty="0" smtClean="0">
                  <a:latin typeface="Arial"/>
                  <a:cs typeface="Arial"/>
                </a:rPr>
                <a:t>Cluster:  </a:t>
              </a:r>
              <a:r>
                <a:rPr lang="en-US" sz="3000" dirty="0" smtClean="0">
                  <a:latin typeface="Arial"/>
                  <a:cs typeface="Arial"/>
                </a:rPr>
                <a:t>PV Debris</a:t>
              </a:r>
              <a:endParaRPr lang="en-US" sz="3000" dirty="0">
                <a:latin typeface="Arial"/>
                <a:cs typeface="Arial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548640" y="1087120"/>
              <a:ext cx="3709544" cy="670560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Oval 25"/>
          <p:cNvSpPr/>
          <p:nvPr/>
        </p:nvSpPr>
        <p:spPr>
          <a:xfrm rot="3949953">
            <a:off x="4738554" y="3843974"/>
            <a:ext cx="565299" cy="717302"/>
          </a:xfrm>
          <a:prstGeom prst="ellipse">
            <a:avLst/>
          </a:prstGeom>
          <a:noFill/>
          <a:ln w="5715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725901" y="1726058"/>
            <a:ext cx="6820552" cy="2608582"/>
          </a:xfrm>
          <a:custGeom>
            <a:avLst/>
            <a:gdLst>
              <a:gd name="connsiteX0" fmla="*/ 0 w 7000240"/>
              <a:gd name="connsiteY0" fmla="*/ 1385118 h 2845343"/>
              <a:gd name="connsiteX1" fmla="*/ 1310640 w 7000240"/>
              <a:gd name="connsiteY1" fmla="*/ 1019358 h 2845343"/>
              <a:gd name="connsiteX2" fmla="*/ 3373120 w 7000240"/>
              <a:gd name="connsiteY2" fmla="*/ 389438 h 2845343"/>
              <a:gd name="connsiteX3" fmla="*/ 4917440 w 7000240"/>
              <a:gd name="connsiteY3" fmla="*/ 54158 h 2845343"/>
              <a:gd name="connsiteX4" fmla="*/ 5943600 w 7000240"/>
              <a:gd name="connsiteY4" fmla="*/ 43998 h 2845343"/>
              <a:gd name="connsiteX5" fmla="*/ 6451600 w 7000240"/>
              <a:gd name="connsiteY5" fmla="*/ 480878 h 2845343"/>
              <a:gd name="connsiteX6" fmla="*/ 6858000 w 7000240"/>
              <a:gd name="connsiteY6" fmla="*/ 1273358 h 2845343"/>
              <a:gd name="connsiteX7" fmla="*/ 6634480 w 7000240"/>
              <a:gd name="connsiteY7" fmla="*/ 1933758 h 2845343"/>
              <a:gd name="connsiteX8" fmla="*/ 5618480 w 7000240"/>
              <a:gd name="connsiteY8" fmla="*/ 2299518 h 2845343"/>
              <a:gd name="connsiteX9" fmla="*/ 4775200 w 7000240"/>
              <a:gd name="connsiteY9" fmla="*/ 2401118 h 2845343"/>
              <a:gd name="connsiteX10" fmla="*/ 4490720 w 7000240"/>
              <a:gd name="connsiteY10" fmla="*/ 2563678 h 2845343"/>
              <a:gd name="connsiteX11" fmla="*/ 4582160 w 7000240"/>
              <a:gd name="connsiteY11" fmla="*/ 2797358 h 2845343"/>
              <a:gd name="connsiteX12" fmla="*/ 5313680 w 7000240"/>
              <a:gd name="connsiteY12" fmla="*/ 2837998 h 2845343"/>
              <a:gd name="connsiteX13" fmla="*/ 6654800 w 7000240"/>
              <a:gd name="connsiteY13" fmla="*/ 2695758 h 2845343"/>
              <a:gd name="connsiteX14" fmla="*/ 7000240 w 7000240"/>
              <a:gd name="connsiteY14" fmla="*/ 2685598 h 2845343"/>
              <a:gd name="connsiteX0" fmla="*/ 0 w 6593840"/>
              <a:gd name="connsiteY0" fmla="*/ 1659438 h 2845343"/>
              <a:gd name="connsiteX1" fmla="*/ 904240 w 6593840"/>
              <a:gd name="connsiteY1" fmla="*/ 1019358 h 2845343"/>
              <a:gd name="connsiteX2" fmla="*/ 2966720 w 6593840"/>
              <a:gd name="connsiteY2" fmla="*/ 389438 h 2845343"/>
              <a:gd name="connsiteX3" fmla="*/ 4511040 w 6593840"/>
              <a:gd name="connsiteY3" fmla="*/ 54158 h 2845343"/>
              <a:gd name="connsiteX4" fmla="*/ 5537200 w 6593840"/>
              <a:gd name="connsiteY4" fmla="*/ 43998 h 2845343"/>
              <a:gd name="connsiteX5" fmla="*/ 6045200 w 6593840"/>
              <a:gd name="connsiteY5" fmla="*/ 480878 h 2845343"/>
              <a:gd name="connsiteX6" fmla="*/ 6451600 w 6593840"/>
              <a:gd name="connsiteY6" fmla="*/ 1273358 h 2845343"/>
              <a:gd name="connsiteX7" fmla="*/ 6228080 w 6593840"/>
              <a:gd name="connsiteY7" fmla="*/ 1933758 h 2845343"/>
              <a:gd name="connsiteX8" fmla="*/ 5212080 w 6593840"/>
              <a:gd name="connsiteY8" fmla="*/ 2299518 h 2845343"/>
              <a:gd name="connsiteX9" fmla="*/ 4368800 w 6593840"/>
              <a:gd name="connsiteY9" fmla="*/ 2401118 h 2845343"/>
              <a:gd name="connsiteX10" fmla="*/ 4084320 w 6593840"/>
              <a:gd name="connsiteY10" fmla="*/ 2563678 h 2845343"/>
              <a:gd name="connsiteX11" fmla="*/ 4175760 w 6593840"/>
              <a:gd name="connsiteY11" fmla="*/ 2797358 h 2845343"/>
              <a:gd name="connsiteX12" fmla="*/ 4907280 w 6593840"/>
              <a:gd name="connsiteY12" fmla="*/ 2837998 h 2845343"/>
              <a:gd name="connsiteX13" fmla="*/ 6248400 w 6593840"/>
              <a:gd name="connsiteY13" fmla="*/ 2695758 h 2845343"/>
              <a:gd name="connsiteX14" fmla="*/ 6593840 w 6593840"/>
              <a:gd name="connsiteY14" fmla="*/ 2685598 h 2845343"/>
              <a:gd name="connsiteX0" fmla="*/ 0 w 6593840"/>
              <a:gd name="connsiteY0" fmla="*/ 1659438 h 2845343"/>
              <a:gd name="connsiteX1" fmla="*/ 904240 w 6593840"/>
              <a:gd name="connsiteY1" fmla="*/ 1019358 h 2845343"/>
              <a:gd name="connsiteX2" fmla="*/ 2966720 w 6593840"/>
              <a:gd name="connsiteY2" fmla="*/ 389438 h 2845343"/>
              <a:gd name="connsiteX3" fmla="*/ 4511040 w 6593840"/>
              <a:gd name="connsiteY3" fmla="*/ 54158 h 2845343"/>
              <a:gd name="connsiteX4" fmla="*/ 5537200 w 6593840"/>
              <a:gd name="connsiteY4" fmla="*/ 43998 h 2845343"/>
              <a:gd name="connsiteX5" fmla="*/ 6045200 w 6593840"/>
              <a:gd name="connsiteY5" fmla="*/ 480878 h 2845343"/>
              <a:gd name="connsiteX6" fmla="*/ 6451600 w 6593840"/>
              <a:gd name="connsiteY6" fmla="*/ 1273358 h 2845343"/>
              <a:gd name="connsiteX7" fmla="*/ 6228080 w 6593840"/>
              <a:gd name="connsiteY7" fmla="*/ 1933758 h 2845343"/>
              <a:gd name="connsiteX8" fmla="*/ 5212080 w 6593840"/>
              <a:gd name="connsiteY8" fmla="*/ 2299518 h 2845343"/>
              <a:gd name="connsiteX9" fmla="*/ 4368800 w 6593840"/>
              <a:gd name="connsiteY9" fmla="*/ 2401118 h 2845343"/>
              <a:gd name="connsiteX10" fmla="*/ 4084320 w 6593840"/>
              <a:gd name="connsiteY10" fmla="*/ 2563678 h 2845343"/>
              <a:gd name="connsiteX11" fmla="*/ 4175760 w 6593840"/>
              <a:gd name="connsiteY11" fmla="*/ 2797358 h 2845343"/>
              <a:gd name="connsiteX12" fmla="*/ 4907280 w 6593840"/>
              <a:gd name="connsiteY12" fmla="*/ 2837998 h 2845343"/>
              <a:gd name="connsiteX13" fmla="*/ 6248400 w 6593840"/>
              <a:gd name="connsiteY13" fmla="*/ 2695758 h 2845343"/>
              <a:gd name="connsiteX14" fmla="*/ 6593840 w 6593840"/>
              <a:gd name="connsiteY14" fmla="*/ 2685598 h 2845343"/>
              <a:gd name="connsiteX0" fmla="*/ 0 w 6593840"/>
              <a:gd name="connsiteY0" fmla="*/ 1659438 h 2845343"/>
              <a:gd name="connsiteX1" fmla="*/ 904240 w 6593840"/>
              <a:gd name="connsiteY1" fmla="*/ 1019358 h 2845343"/>
              <a:gd name="connsiteX2" fmla="*/ 2966720 w 6593840"/>
              <a:gd name="connsiteY2" fmla="*/ 389438 h 2845343"/>
              <a:gd name="connsiteX3" fmla="*/ 4511040 w 6593840"/>
              <a:gd name="connsiteY3" fmla="*/ 54158 h 2845343"/>
              <a:gd name="connsiteX4" fmla="*/ 5537200 w 6593840"/>
              <a:gd name="connsiteY4" fmla="*/ 43998 h 2845343"/>
              <a:gd name="connsiteX5" fmla="*/ 6045200 w 6593840"/>
              <a:gd name="connsiteY5" fmla="*/ 480878 h 2845343"/>
              <a:gd name="connsiteX6" fmla="*/ 6451600 w 6593840"/>
              <a:gd name="connsiteY6" fmla="*/ 1273358 h 2845343"/>
              <a:gd name="connsiteX7" fmla="*/ 6268720 w 6593840"/>
              <a:gd name="connsiteY7" fmla="*/ 2075998 h 2845343"/>
              <a:gd name="connsiteX8" fmla="*/ 5212080 w 6593840"/>
              <a:gd name="connsiteY8" fmla="*/ 2299518 h 2845343"/>
              <a:gd name="connsiteX9" fmla="*/ 4368800 w 6593840"/>
              <a:gd name="connsiteY9" fmla="*/ 2401118 h 2845343"/>
              <a:gd name="connsiteX10" fmla="*/ 4084320 w 6593840"/>
              <a:gd name="connsiteY10" fmla="*/ 2563678 h 2845343"/>
              <a:gd name="connsiteX11" fmla="*/ 4175760 w 6593840"/>
              <a:gd name="connsiteY11" fmla="*/ 2797358 h 2845343"/>
              <a:gd name="connsiteX12" fmla="*/ 4907280 w 6593840"/>
              <a:gd name="connsiteY12" fmla="*/ 2837998 h 2845343"/>
              <a:gd name="connsiteX13" fmla="*/ 6248400 w 6593840"/>
              <a:gd name="connsiteY13" fmla="*/ 2695758 h 2845343"/>
              <a:gd name="connsiteX14" fmla="*/ 6593840 w 6593840"/>
              <a:gd name="connsiteY14" fmla="*/ 2685598 h 2845343"/>
              <a:gd name="connsiteX0" fmla="*/ 0 w 6593840"/>
              <a:gd name="connsiteY0" fmla="*/ 1659438 h 2845343"/>
              <a:gd name="connsiteX1" fmla="*/ 904240 w 6593840"/>
              <a:gd name="connsiteY1" fmla="*/ 1019358 h 2845343"/>
              <a:gd name="connsiteX2" fmla="*/ 2966720 w 6593840"/>
              <a:gd name="connsiteY2" fmla="*/ 389438 h 2845343"/>
              <a:gd name="connsiteX3" fmla="*/ 4511040 w 6593840"/>
              <a:gd name="connsiteY3" fmla="*/ 54158 h 2845343"/>
              <a:gd name="connsiteX4" fmla="*/ 5537200 w 6593840"/>
              <a:gd name="connsiteY4" fmla="*/ 43998 h 2845343"/>
              <a:gd name="connsiteX5" fmla="*/ 6045200 w 6593840"/>
              <a:gd name="connsiteY5" fmla="*/ 480878 h 2845343"/>
              <a:gd name="connsiteX6" fmla="*/ 6451600 w 6593840"/>
              <a:gd name="connsiteY6" fmla="*/ 1273358 h 2845343"/>
              <a:gd name="connsiteX7" fmla="*/ 6268720 w 6593840"/>
              <a:gd name="connsiteY7" fmla="*/ 2075998 h 2845343"/>
              <a:gd name="connsiteX8" fmla="*/ 5212080 w 6593840"/>
              <a:gd name="connsiteY8" fmla="*/ 2299518 h 2845343"/>
              <a:gd name="connsiteX9" fmla="*/ 4572000 w 6593840"/>
              <a:gd name="connsiteY9" fmla="*/ 2512878 h 2845343"/>
              <a:gd name="connsiteX10" fmla="*/ 4084320 w 6593840"/>
              <a:gd name="connsiteY10" fmla="*/ 2563678 h 2845343"/>
              <a:gd name="connsiteX11" fmla="*/ 4175760 w 6593840"/>
              <a:gd name="connsiteY11" fmla="*/ 2797358 h 2845343"/>
              <a:gd name="connsiteX12" fmla="*/ 4907280 w 6593840"/>
              <a:gd name="connsiteY12" fmla="*/ 2837998 h 2845343"/>
              <a:gd name="connsiteX13" fmla="*/ 6248400 w 6593840"/>
              <a:gd name="connsiteY13" fmla="*/ 2695758 h 2845343"/>
              <a:gd name="connsiteX14" fmla="*/ 6593840 w 6593840"/>
              <a:gd name="connsiteY14" fmla="*/ 2685598 h 2845343"/>
              <a:gd name="connsiteX0" fmla="*/ 0 w 6593840"/>
              <a:gd name="connsiteY0" fmla="*/ 1659438 h 2847029"/>
              <a:gd name="connsiteX1" fmla="*/ 904240 w 6593840"/>
              <a:gd name="connsiteY1" fmla="*/ 1019358 h 2847029"/>
              <a:gd name="connsiteX2" fmla="*/ 2966720 w 6593840"/>
              <a:gd name="connsiteY2" fmla="*/ 389438 h 2847029"/>
              <a:gd name="connsiteX3" fmla="*/ 4511040 w 6593840"/>
              <a:gd name="connsiteY3" fmla="*/ 54158 h 2847029"/>
              <a:gd name="connsiteX4" fmla="*/ 5537200 w 6593840"/>
              <a:gd name="connsiteY4" fmla="*/ 43998 h 2847029"/>
              <a:gd name="connsiteX5" fmla="*/ 6045200 w 6593840"/>
              <a:gd name="connsiteY5" fmla="*/ 480878 h 2847029"/>
              <a:gd name="connsiteX6" fmla="*/ 6451600 w 6593840"/>
              <a:gd name="connsiteY6" fmla="*/ 1273358 h 2847029"/>
              <a:gd name="connsiteX7" fmla="*/ 6268720 w 6593840"/>
              <a:gd name="connsiteY7" fmla="*/ 2075998 h 2847029"/>
              <a:gd name="connsiteX8" fmla="*/ 5212080 w 6593840"/>
              <a:gd name="connsiteY8" fmla="*/ 2299518 h 2847029"/>
              <a:gd name="connsiteX9" fmla="*/ 4572000 w 6593840"/>
              <a:gd name="connsiteY9" fmla="*/ 2512878 h 2847029"/>
              <a:gd name="connsiteX10" fmla="*/ 4175760 w 6593840"/>
              <a:gd name="connsiteY10" fmla="*/ 2797358 h 2847029"/>
              <a:gd name="connsiteX11" fmla="*/ 4907280 w 6593840"/>
              <a:gd name="connsiteY11" fmla="*/ 2837998 h 2847029"/>
              <a:gd name="connsiteX12" fmla="*/ 6248400 w 6593840"/>
              <a:gd name="connsiteY12" fmla="*/ 2695758 h 2847029"/>
              <a:gd name="connsiteX13" fmla="*/ 6593840 w 6593840"/>
              <a:gd name="connsiteY13" fmla="*/ 2685598 h 2847029"/>
              <a:gd name="connsiteX0" fmla="*/ 0 w 6593840"/>
              <a:gd name="connsiteY0" fmla="*/ 1659438 h 2837998"/>
              <a:gd name="connsiteX1" fmla="*/ 904240 w 6593840"/>
              <a:gd name="connsiteY1" fmla="*/ 1019358 h 2837998"/>
              <a:gd name="connsiteX2" fmla="*/ 2966720 w 6593840"/>
              <a:gd name="connsiteY2" fmla="*/ 389438 h 2837998"/>
              <a:gd name="connsiteX3" fmla="*/ 4511040 w 6593840"/>
              <a:gd name="connsiteY3" fmla="*/ 54158 h 2837998"/>
              <a:gd name="connsiteX4" fmla="*/ 5537200 w 6593840"/>
              <a:gd name="connsiteY4" fmla="*/ 43998 h 2837998"/>
              <a:gd name="connsiteX5" fmla="*/ 6045200 w 6593840"/>
              <a:gd name="connsiteY5" fmla="*/ 480878 h 2837998"/>
              <a:gd name="connsiteX6" fmla="*/ 6451600 w 6593840"/>
              <a:gd name="connsiteY6" fmla="*/ 1273358 h 2837998"/>
              <a:gd name="connsiteX7" fmla="*/ 6268720 w 6593840"/>
              <a:gd name="connsiteY7" fmla="*/ 2075998 h 2837998"/>
              <a:gd name="connsiteX8" fmla="*/ 5212080 w 6593840"/>
              <a:gd name="connsiteY8" fmla="*/ 2299518 h 2837998"/>
              <a:gd name="connsiteX9" fmla="*/ 4572000 w 6593840"/>
              <a:gd name="connsiteY9" fmla="*/ 2512878 h 2837998"/>
              <a:gd name="connsiteX10" fmla="*/ 4907280 w 6593840"/>
              <a:gd name="connsiteY10" fmla="*/ 2837998 h 2837998"/>
              <a:gd name="connsiteX11" fmla="*/ 6248400 w 6593840"/>
              <a:gd name="connsiteY11" fmla="*/ 2695758 h 2837998"/>
              <a:gd name="connsiteX12" fmla="*/ 6593840 w 6593840"/>
              <a:gd name="connsiteY12" fmla="*/ 2685598 h 2837998"/>
              <a:gd name="connsiteX0" fmla="*/ 0 w 6593840"/>
              <a:gd name="connsiteY0" fmla="*/ 1659438 h 2838981"/>
              <a:gd name="connsiteX1" fmla="*/ 904240 w 6593840"/>
              <a:gd name="connsiteY1" fmla="*/ 1019358 h 2838981"/>
              <a:gd name="connsiteX2" fmla="*/ 2966720 w 6593840"/>
              <a:gd name="connsiteY2" fmla="*/ 389438 h 2838981"/>
              <a:gd name="connsiteX3" fmla="*/ 4511040 w 6593840"/>
              <a:gd name="connsiteY3" fmla="*/ 54158 h 2838981"/>
              <a:gd name="connsiteX4" fmla="*/ 5537200 w 6593840"/>
              <a:gd name="connsiteY4" fmla="*/ 43998 h 2838981"/>
              <a:gd name="connsiteX5" fmla="*/ 6045200 w 6593840"/>
              <a:gd name="connsiteY5" fmla="*/ 480878 h 2838981"/>
              <a:gd name="connsiteX6" fmla="*/ 6451600 w 6593840"/>
              <a:gd name="connsiteY6" fmla="*/ 1273358 h 2838981"/>
              <a:gd name="connsiteX7" fmla="*/ 6268720 w 6593840"/>
              <a:gd name="connsiteY7" fmla="*/ 2075998 h 2838981"/>
              <a:gd name="connsiteX8" fmla="*/ 5212080 w 6593840"/>
              <a:gd name="connsiteY8" fmla="*/ 2299518 h 2838981"/>
              <a:gd name="connsiteX9" fmla="*/ 4572000 w 6593840"/>
              <a:gd name="connsiteY9" fmla="*/ 2614478 h 2838981"/>
              <a:gd name="connsiteX10" fmla="*/ 4907280 w 6593840"/>
              <a:gd name="connsiteY10" fmla="*/ 2837998 h 2838981"/>
              <a:gd name="connsiteX11" fmla="*/ 6248400 w 6593840"/>
              <a:gd name="connsiteY11" fmla="*/ 2695758 h 2838981"/>
              <a:gd name="connsiteX12" fmla="*/ 6593840 w 6593840"/>
              <a:gd name="connsiteY12" fmla="*/ 2685598 h 2838981"/>
              <a:gd name="connsiteX0" fmla="*/ 0 w 6593840"/>
              <a:gd name="connsiteY0" fmla="*/ 1659438 h 2838981"/>
              <a:gd name="connsiteX1" fmla="*/ 904240 w 6593840"/>
              <a:gd name="connsiteY1" fmla="*/ 1019358 h 2838981"/>
              <a:gd name="connsiteX2" fmla="*/ 2966720 w 6593840"/>
              <a:gd name="connsiteY2" fmla="*/ 389438 h 2838981"/>
              <a:gd name="connsiteX3" fmla="*/ 4511040 w 6593840"/>
              <a:gd name="connsiteY3" fmla="*/ 54158 h 2838981"/>
              <a:gd name="connsiteX4" fmla="*/ 5537200 w 6593840"/>
              <a:gd name="connsiteY4" fmla="*/ 43998 h 2838981"/>
              <a:gd name="connsiteX5" fmla="*/ 6045200 w 6593840"/>
              <a:gd name="connsiteY5" fmla="*/ 480878 h 2838981"/>
              <a:gd name="connsiteX6" fmla="*/ 6451600 w 6593840"/>
              <a:gd name="connsiteY6" fmla="*/ 1273358 h 2838981"/>
              <a:gd name="connsiteX7" fmla="*/ 6268720 w 6593840"/>
              <a:gd name="connsiteY7" fmla="*/ 2075998 h 2838981"/>
              <a:gd name="connsiteX8" fmla="*/ 5242560 w 6593840"/>
              <a:gd name="connsiteY8" fmla="*/ 2350318 h 2838981"/>
              <a:gd name="connsiteX9" fmla="*/ 4572000 w 6593840"/>
              <a:gd name="connsiteY9" fmla="*/ 2614478 h 2838981"/>
              <a:gd name="connsiteX10" fmla="*/ 4907280 w 6593840"/>
              <a:gd name="connsiteY10" fmla="*/ 2837998 h 2838981"/>
              <a:gd name="connsiteX11" fmla="*/ 6248400 w 6593840"/>
              <a:gd name="connsiteY11" fmla="*/ 2695758 h 2838981"/>
              <a:gd name="connsiteX12" fmla="*/ 6593840 w 6593840"/>
              <a:gd name="connsiteY12" fmla="*/ 2685598 h 2838981"/>
              <a:gd name="connsiteX0" fmla="*/ 0 w 6593840"/>
              <a:gd name="connsiteY0" fmla="*/ 1659438 h 2838981"/>
              <a:gd name="connsiteX1" fmla="*/ 904240 w 6593840"/>
              <a:gd name="connsiteY1" fmla="*/ 1019358 h 2838981"/>
              <a:gd name="connsiteX2" fmla="*/ 2966720 w 6593840"/>
              <a:gd name="connsiteY2" fmla="*/ 389438 h 2838981"/>
              <a:gd name="connsiteX3" fmla="*/ 4511040 w 6593840"/>
              <a:gd name="connsiteY3" fmla="*/ 54158 h 2838981"/>
              <a:gd name="connsiteX4" fmla="*/ 5537200 w 6593840"/>
              <a:gd name="connsiteY4" fmla="*/ 43998 h 2838981"/>
              <a:gd name="connsiteX5" fmla="*/ 6045200 w 6593840"/>
              <a:gd name="connsiteY5" fmla="*/ 480878 h 2838981"/>
              <a:gd name="connsiteX6" fmla="*/ 6451600 w 6593840"/>
              <a:gd name="connsiteY6" fmla="*/ 1273358 h 2838981"/>
              <a:gd name="connsiteX7" fmla="*/ 6217920 w 6593840"/>
              <a:gd name="connsiteY7" fmla="*/ 1852478 h 2838981"/>
              <a:gd name="connsiteX8" fmla="*/ 5242560 w 6593840"/>
              <a:gd name="connsiteY8" fmla="*/ 2350318 h 2838981"/>
              <a:gd name="connsiteX9" fmla="*/ 4572000 w 6593840"/>
              <a:gd name="connsiteY9" fmla="*/ 2614478 h 2838981"/>
              <a:gd name="connsiteX10" fmla="*/ 4907280 w 6593840"/>
              <a:gd name="connsiteY10" fmla="*/ 2837998 h 2838981"/>
              <a:gd name="connsiteX11" fmla="*/ 6248400 w 6593840"/>
              <a:gd name="connsiteY11" fmla="*/ 2695758 h 2838981"/>
              <a:gd name="connsiteX12" fmla="*/ 6593840 w 6593840"/>
              <a:gd name="connsiteY12" fmla="*/ 2685598 h 2838981"/>
              <a:gd name="connsiteX0" fmla="*/ 0 w 6593840"/>
              <a:gd name="connsiteY0" fmla="*/ 1659438 h 2838981"/>
              <a:gd name="connsiteX1" fmla="*/ 904240 w 6593840"/>
              <a:gd name="connsiteY1" fmla="*/ 1019358 h 2838981"/>
              <a:gd name="connsiteX2" fmla="*/ 2966720 w 6593840"/>
              <a:gd name="connsiteY2" fmla="*/ 389438 h 2838981"/>
              <a:gd name="connsiteX3" fmla="*/ 4511040 w 6593840"/>
              <a:gd name="connsiteY3" fmla="*/ 54158 h 2838981"/>
              <a:gd name="connsiteX4" fmla="*/ 5537200 w 6593840"/>
              <a:gd name="connsiteY4" fmla="*/ 43998 h 2838981"/>
              <a:gd name="connsiteX5" fmla="*/ 6045200 w 6593840"/>
              <a:gd name="connsiteY5" fmla="*/ 480878 h 2838981"/>
              <a:gd name="connsiteX6" fmla="*/ 6451600 w 6593840"/>
              <a:gd name="connsiteY6" fmla="*/ 1273358 h 2838981"/>
              <a:gd name="connsiteX7" fmla="*/ 6217920 w 6593840"/>
              <a:gd name="connsiteY7" fmla="*/ 1852478 h 2838981"/>
              <a:gd name="connsiteX8" fmla="*/ 5242560 w 6593840"/>
              <a:gd name="connsiteY8" fmla="*/ 2350318 h 2838981"/>
              <a:gd name="connsiteX9" fmla="*/ 4907280 w 6593840"/>
              <a:gd name="connsiteY9" fmla="*/ 2837998 h 2838981"/>
              <a:gd name="connsiteX10" fmla="*/ 6248400 w 6593840"/>
              <a:gd name="connsiteY10" fmla="*/ 2695758 h 2838981"/>
              <a:gd name="connsiteX11" fmla="*/ 6593840 w 6593840"/>
              <a:gd name="connsiteY11" fmla="*/ 2685598 h 2838981"/>
              <a:gd name="connsiteX0" fmla="*/ 0 w 6593840"/>
              <a:gd name="connsiteY0" fmla="*/ 1659438 h 2702173"/>
              <a:gd name="connsiteX1" fmla="*/ 904240 w 6593840"/>
              <a:gd name="connsiteY1" fmla="*/ 1019358 h 2702173"/>
              <a:gd name="connsiteX2" fmla="*/ 2966720 w 6593840"/>
              <a:gd name="connsiteY2" fmla="*/ 389438 h 2702173"/>
              <a:gd name="connsiteX3" fmla="*/ 4511040 w 6593840"/>
              <a:gd name="connsiteY3" fmla="*/ 54158 h 2702173"/>
              <a:gd name="connsiteX4" fmla="*/ 5537200 w 6593840"/>
              <a:gd name="connsiteY4" fmla="*/ 43998 h 2702173"/>
              <a:gd name="connsiteX5" fmla="*/ 6045200 w 6593840"/>
              <a:gd name="connsiteY5" fmla="*/ 480878 h 2702173"/>
              <a:gd name="connsiteX6" fmla="*/ 6451600 w 6593840"/>
              <a:gd name="connsiteY6" fmla="*/ 1273358 h 2702173"/>
              <a:gd name="connsiteX7" fmla="*/ 6217920 w 6593840"/>
              <a:gd name="connsiteY7" fmla="*/ 1852478 h 2702173"/>
              <a:gd name="connsiteX8" fmla="*/ 5242560 w 6593840"/>
              <a:gd name="connsiteY8" fmla="*/ 2350318 h 2702173"/>
              <a:gd name="connsiteX9" fmla="*/ 4937760 w 6593840"/>
              <a:gd name="connsiteY9" fmla="*/ 2695758 h 2702173"/>
              <a:gd name="connsiteX10" fmla="*/ 6248400 w 6593840"/>
              <a:gd name="connsiteY10" fmla="*/ 2695758 h 2702173"/>
              <a:gd name="connsiteX11" fmla="*/ 6593840 w 6593840"/>
              <a:gd name="connsiteY11" fmla="*/ 2685598 h 2702173"/>
              <a:gd name="connsiteX0" fmla="*/ 0 w 6593840"/>
              <a:gd name="connsiteY0" fmla="*/ 1659438 h 2784941"/>
              <a:gd name="connsiteX1" fmla="*/ 904240 w 6593840"/>
              <a:gd name="connsiteY1" fmla="*/ 1019358 h 2784941"/>
              <a:gd name="connsiteX2" fmla="*/ 2966720 w 6593840"/>
              <a:gd name="connsiteY2" fmla="*/ 389438 h 2784941"/>
              <a:gd name="connsiteX3" fmla="*/ 4511040 w 6593840"/>
              <a:gd name="connsiteY3" fmla="*/ 54158 h 2784941"/>
              <a:gd name="connsiteX4" fmla="*/ 5537200 w 6593840"/>
              <a:gd name="connsiteY4" fmla="*/ 43998 h 2784941"/>
              <a:gd name="connsiteX5" fmla="*/ 6045200 w 6593840"/>
              <a:gd name="connsiteY5" fmla="*/ 480878 h 2784941"/>
              <a:gd name="connsiteX6" fmla="*/ 6451600 w 6593840"/>
              <a:gd name="connsiteY6" fmla="*/ 1273358 h 2784941"/>
              <a:gd name="connsiteX7" fmla="*/ 6217920 w 6593840"/>
              <a:gd name="connsiteY7" fmla="*/ 1852478 h 2784941"/>
              <a:gd name="connsiteX8" fmla="*/ 5242560 w 6593840"/>
              <a:gd name="connsiteY8" fmla="*/ 2350318 h 2784941"/>
              <a:gd name="connsiteX9" fmla="*/ 4937760 w 6593840"/>
              <a:gd name="connsiteY9" fmla="*/ 2695758 h 2784941"/>
              <a:gd name="connsiteX10" fmla="*/ 6248400 w 6593840"/>
              <a:gd name="connsiteY10" fmla="*/ 2695758 h 2784941"/>
              <a:gd name="connsiteX11" fmla="*/ 6593840 w 6593840"/>
              <a:gd name="connsiteY11" fmla="*/ 2685598 h 2784941"/>
              <a:gd name="connsiteX0" fmla="*/ 0 w 6593840"/>
              <a:gd name="connsiteY0" fmla="*/ 1659438 h 2695758"/>
              <a:gd name="connsiteX1" fmla="*/ 904240 w 6593840"/>
              <a:gd name="connsiteY1" fmla="*/ 1019358 h 2695758"/>
              <a:gd name="connsiteX2" fmla="*/ 2966720 w 6593840"/>
              <a:gd name="connsiteY2" fmla="*/ 389438 h 2695758"/>
              <a:gd name="connsiteX3" fmla="*/ 4511040 w 6593840"/>
              <a:gd name="connsiteY3" fmla="*/ 54158 h 2695758"/>
              <a:gd name="connsiteX4" fmla="*/ 5537200 w 6593840"/>
              <a:gd name="connsiteY4" fmla="*/ 43998 h 2695758"/>
              <a:gd name="connsiteX5" fmla="*/ 6045200 w 6593840"/>
              <a:gd name="connsiteY5" fmla="*/ 480878 h 2695758"/>
              <a:gd name="connsiteX6" fmla="*/ 6451600 w 6593840"/>
              <a:gd name="connsiteY6" fmla="*/ 1273358 h 2695758"/>
              <a:gd name="connsiteX7" fmla="*/ 6217920 w 6593840"/>
              <a:gd name="connsiteY7" fmla="*/ 1852478 h 2695758"/>
              <a:gd name="connsiteX8" fmla="*/ 5242560 w 6593840"/>
              <a:gd name="connsiteY8" fmla="*/ 2350318 h 2695758"/>
              <a:gd name="connsiteX9" fmla="*/ 6248400 w 6593840"/>
              <a:gd name="connsiteY9" fmla="*/ 2695758 h 2695758"/>
              <a:gd name="connsiteX10" fmla="*/ 6593840 w 6593840"/>
              <a:gd name="connsiteY10" fmla="*/ 2685598 h 2695758"/>
              <a:gd name="connsiteX0" fmla="*/ 0 w 6593840"/>
              <a:gd name="connsiteY0" fmla="*/ 1659438 h 2699262"/>
              <a:gd name="connsiteX1" fmla="*/ 904240 w 6593840"/>
              <a:gd name="connsiteY1" fmla="*/ 1019358 h 2699262"/>
              <a:gd name="connsiteX2" fmla="*/ 2966720 w 6593840"/>
              <a:gd name="connsiteY2" fmla="*/ 389438 h 2699262"/>
              <a:gd name="connsiteX3" fmla="*/ 4511040 w 6593840"/>
              <a:gd name="connsiteY3" fmla="*/ 54158 h 2699262"/>
              <a:gd name="connsiteX4" fmla="*/ 5537200 w 6593840"/>
              <a:gd name="connsiteY4" fmla="*/ 43998 h 2699262"/>
              <a:gd name="connsiteX5" fmla="*/ 6045200 w 6593840"/>
              <a:gd name="connsiteY5" fmla="*/ 480878 h 2699262"/>
              <a:gd name="connsiteX6" fmla="*/ 6451600 w 6593840"/>
              <a:gd name="connsiteY6" fmla="*/ 1273358 h 2699262"/>
              <a:gd name="connsiteX7" fmla="*/ 6217920 w 6593840"/>
              <a:gd name="connsiteY7" fmla="*/ 1852478 h 2699262"/>
              <a:gd name="connsiteX8" fmla="*/ 5242560 w 6593840"/>
              <a:gd name="connsiteY8" fmla="*/ 2350318 h 2699262"/>
              <a:gd name="connsiteX9" fmla="*/ 5019040 w 6593840"/>
              <a:gd name="connsiteY9" fmla="*/ 2614478 h 2699262"/>
              <a:gd name="connsiteX10" fmla="*/ 6248400 w 6593840"/>
              <a:gd name="connsiteY10" fmla="*/ 2695758 h 2699262"/>
              <a:gd name="connsiteX11" fmla="*/ 6593840 w 6593840"/>
              <a:gd name="connsiteY11" fmla="*/ 2685598 h 2699262"/>
              <a:gd name="connsiteX0" fmla="*/ 0 w 6593840"/>
              <a:gd name="connsiteY0" fmla="*/ 1659438 h 2756718"/>
              <a:gd name="connsiteX1" fmla="*/ 904240 w 6593840"/>
              <a:gd name="connsiteY1" fmla="*/ 1019358 h 2756718"/>
              <a:gd name="connsiteX2" fmla="*/ 2966720 w 6593840"/>
              <a:gd name="connsiteY2" fmla="*/ 389438 h 2756718"/>
              <a:gd name="connsiteX3" fmla="*/ 4511040 w 6593840"/>
              <a:gd name="connsiteY3" fmla="*/ 54158 h 2756718"/>
              <a:gd name="connsiteX4" fmla="*/ 5537200 w 6593840"/>
              <a:gd name="connsiteY4" fmla="*/ 43998 h 2756718"/>
              <a:gd name="connsiteX5" fmla="*/ 6045200 w 6593840"/>
              <a:gd name="connsiteY5" fmla="*/ 480878 h 2756718"/>
              <a:gd name="connsiteX6" fmla="*/ 6451600 w 6593840"/>
              <a:gd name="connsiteY6" fmla="*/ 1273358 h 2756718"/>
              <a:gd name="connsiteX7" fmla="*/ 6217920 w 6593840"/>
              <a:gd name="connsiteY7" fmla="*/ 1852478 h 2756718"/>
              <a:gd name="connsiteX8" fmla="*/ 5242560 w 6593840"/>
              <a:gd name="connsiteY8" fmla="*/ 2350318 h 2756718"/>
              <a:gd name="connsiteX9" fmla="*/ 5019040 w 6593840"/>
              <a:gd name="connsiteY9" fmla="*/ 2614478 h 2756718"/>
              <a:gd name="connsiteX10" fmla="*/ 5283200 w 6593840"/>
              <a:gd name="connsiteY10" fmla="*/ 2756718 h 2756718"/>
              <a:gd name="connsiteX11" fmla="*/ 6248400 w 6593840"/>
              <a:gd name="connsiteY11" fmla="*/ 2695758 h 2756718"/>
              <a:gd name="connsiteX12" fmla="*/ 6593840 w 6593840"/>
              <a:gd name="connsiteY12" fmla="*/ 2685598 h 2756718"/>
              <a:gd name="connsiteX0" fmla="*/ 0 w 6593840"/>
              <a:gd name="connsiteY0" fmla="*/ 1659438 h 2756718"/>
              <a:gd name="connsiteX1" fmla="*/ 904240 w 6593840"/>
              <a:gd name="connsiteY1" fmla="*/ 1019358 h 2756718"/>
              <a:gd name="connsiteX2" fmla="*/ 2966720 w 6593840"/>
              <a:gd name="connsiteY2" fmla="*/ 389438 h 2756718"/>
              <a:gd name="connsiteX3" fmla="*/ 4511040 w 6593840"/>
              <a:gd name="connsiteY3" fmla="*/ 54158 h 2756718"/>
              <a:gd name="connsiteX4" fmla="*/ 5537200 w 6593840"/>
              <a:gd name="connsiteY4" fmla="*/ 43998 h 2756718"/>
              <a:gd name="connsiteX5" fmla="*/ 6045200 w 6593840"/>
              <a:gd name="connsiteY5" fmla="*/ 480878 h 2756718"/>
              <a:gd name="connsiteX6" fmla="*/ 6451600 w 6593840"/>
              <a:gd name="connsiteY6" fmla="*/ 1273358 h 2756718"/>
              <a:gd name="connsiteX7" fmla="*/ 6217920 w 6593840"/>
              <a:gd name="connsiteY7" fmla="*/ 1852478 h 2756718"/>
              <a:gd name="connsiteX8" fmla="*/ 5242560 w 6593840"/>
              <a:gd name="connsiteY8" fmla="*/ 2350318 h 2756718"/>
              <a:gd name="connsiteX9" fmla="*/ 4683760 w 6593840"/>
              <a:gd name="connsiteY9" fmla="*/ 2705918 h 2756718"/>
              <a:gd name="connsiteX10" fmla="*/ 5283200 w 6593840"/>
              <a:gd name="connsiteY10" fmla="*/ 2756718 h 2756718"/>
              <a:gd name="connsiteX11" fmla="*/ 6248400 w 6593840"/>
              <a:gd name="connsiteY11" fmla="*/ 2695758 h 2756718"/>
              <a:gd name="connsiteX12" fmla="*/ 6593840 w 6593840"/>
              <a:gd name="connsiteY12" fmla="*/ 2685598 h 2756718"/>
              <a:gd name="connsiteX0" fmla="*/ 0 w 6593840"/>
              <a:gd name="connsiteY0" fmla="*/ 1659438 h 2980238"/>
              <a:gd name="connsiteX1" fmla="*/ 904240 w 6593840"/>
              <a:gd name="connsiteY1" fmla="*/ 1019358 h 2980238"/>
              <a:gd name="connsiteX2" fmla="*/ 2966720 w 6593840"/>
              <a:gd name="connsiteY2" fmla="*/ 389438 h 2980238"/>
              <a:gd name="connsiteX3" fmla="*/ 4511040 w 6593840"/>
              <a:gd name="connsiteY3" fmla="*/ 54158 h 2980238"/>
              <a:gd name="connsiteX4" fmla="*/ 5537200 w 6593840"/>
              <a:gd name="connsiteY4" fmla="*/ 43998 h 2980238"/>
              <a:gd name="connsiteX5" fmla="*/ 6045200 w 6593840"/>
              <a:gd name="connsiteY5" fmla="*/ 480878 h 2980238"/>
              <a:gd name="connsiteX6" fmla="*/ 6451600 w 6593840"/>
              <a:gd name="connsiteY6" fmla="*/ 1273358 h 2980238"/>
              <a:gd name="connsiteX7" fmla="*/ 6217920 w 6593840"/>
              <a:gd name="connsiteY7" fmla="*/ 1852478 h 2980238"/>
              <a:gd name="connsiteX8" fmla="*/ 5242560 w 6593840"/>
              <a:gd name="connsiteY8" fmla="*/ 2350318 h 2980238"/>
              <a:gd name="connsiteX9" fmla="*/ 4683760 w 6593840"/>
              <a:gd name="connsiteY9" fmla="*/ 2705918 h 2980238"/>
              <a:gd name="connsiteX10" fmla="*/ 5273040 w 6593840"/>
              <a:gd name="connsiteY10" fmla="*/ 2980238 h 2980238"/>
              <a:gd name="connsiteX11" fmla="*/ 6248400 w 6593840"/>
              <a:gd name="connsiteY11" fmla="*/ 2695758 h 2980238"/>
              <a:gd name="connsiteX12" fmla="*/ 6593840 w 6593840"/>
              <a:gd name="connsiteY12" fmla="*/ 2685598 h 2980238"/>
              <a:gd name="connsiteX0" fmla="*/ 0 w 6593840"/>
              <a:gd name="connsiteY0" fmla="*/ 1659438 h 2980238"/>
              <a:gd name="connsiteX1" fmla="*/ 904240 w 6593840"/>
              <a:gd name="connsiteY1" fmla="*/ 1019358 h 2980238"/>
              <a:gd name="connsiteX2" fmla="*/ 2966720 w 6593840"/>
              <a:gd name="connsiteY2" fmla="*/ 389438 h 2980238"/>
              <a:gd name="connsiteX3" fmla="*/ 4511040 w 6593840"/>
              <a:gd name="connsiteY3" fmla="*/ 54158 h 2980238"/>
              <a:gd name="connsiteX4" fmla="*/ 5537200 w 6593840"/>
              <a:gd name="connsiteY4" fmla="*/ 43998 h 2980238"/>
              <a:gd name="connsiteX5" fmla="*/ 6045200 w 6593840"/>
              <a:gd name="connsiteY5" fmla="*/ 480878 h 2980238"/>
              <a:gd name="connsiteX6" fmla="*/ 6451600 w 6593840"/>
              <a:gd name="connsiteY6" fmla="*/ 1273358 h 2980238"/>
              <a:gd name="connsiteX7" fmla="*/ 6217920 w 6593840"/>
              <a:gd name="connsiteY7" fmla="*/ 1852478 h 2980238"/>
              <a:gd name="connsiteX8" fmla="*/ 5242560 w 6593840"/>
              <a:gd name="connsiteY8" fmla="*/ 2350318 h 2980238"/>
              <a:gd name="connsiteX9" fmla="*/ 4683760 w 6593840"/>
              <a:gd name="connsiteY9" fmla="*/ 2705918 h 2980238"/>
              <a:gd name="connsiteX10" fmla="*/ 5273040 w 6593840"/>
              <a:gd name="connsiteY10" fmla="*/ 2980238 h 2980238"/>
              <a:gd name="connsiteX11" fmla="*/ 6228080 w 6593840"/>
              <a:gd name="connsiteY11" fmla="*/ 2817678 h 2980238"/>
              <a:gd name="connsiteX12" fmla="*/ 6593840 w 6593840"/>
              <a:gd name="connsiteY12" fmla="*/ 2685598 h 2980238"/>
              <a:gd name="connsiteX0" fmla="*/ 0 w 6593840"/>
              <a:gd name="connsiteY0" fmla="*/ 1659438 h 2980238"/>
              <a:gd name="connsiteX1" fmla="*/ 904240 w 6593840"/>
              <a:gd name="connsiteY1" fmla="*/ 1019358 h 2980238"/>
              <a:gd name="connsiteX2" fmla="*/ 2966720 w 6593840"/>
              <a:gd name="connsiteY2" fmla="*/ 389438 h 2980238"/>
              <a:gd name="connsiteX3" fmla="*/ 4511040 w 6593840"/>
              <a:gd name="connsiteY3" fmla="*/ 54158 h 2980238"/>
              <a:gd name="connsiteX4" fmla="*/ 5537200 w 6593840"/>
              <a:gd name="connsiteY4" fmla="*/ 43998 h 2980238"/>
              <a:gd name="connsiteX5" fmla="*/ 6045200 w 6593840"/>
              <a:gd name="connsiteY5" fmla="*/ 480878 h 2980238"/>
              <a:gd name="connsiteX6" fmla="*/ 6451600 w 6593840"/>
              <a:gd name="connsiteY6" fmla="*/ 1273358 h 2980238"/>
              <a:gd name="connsiteX7" fmla="*/ 6217920 w 6593840"/>
              <a:gd name="connsiteY7" fmla="*/ 1852478 h 2980238"/>
              <a:gd name="connsiteX8" fmla="*/ 5242560 w 6593840"/>
              <a:gd name="connsiteY8" fmla="*/ 2350318 h 2980238"/>
              <a:gd name="connsiteX9" fmla="*/ 5273040 w 6593840"/>
              <a:gd name="connsiteY9" fmla="*/ 2980238 h 2980238"/>
              <a:gd name="connsiteX10" fmla="*/ 6228080 w 6593840"/>
              <a:gd name="connsiteY10" fmla="*/ 2817678 h 2980238"/>
              <a:gd name="connsiteX11" fmla="*/ 6593840 w 6593840"/>
              <a:gd name="connsiteY11" fmla="*/ 2685598 h 2980238"/>
              <a:gd name="connsiteX0" fmla="*/ 0 w 6593840"/>
              <a:gd name="connsiteY0" fmla="*/ 1659438 h 2980238"/>
              <a:gd name="connsiteX1" fmla="*/ 904240 w 6593840"/>
              <a:gd name="connsiteY1" fmla="*/ 1019358 h 2980238"/>
              <a:gd name="connsiteX2" fmla="*/ 2966720 w 6593840"/>
              <a:gd name="connsiteY2" fmla="*/ 389438 h 2980238"/>
              <a:gd name="connsiteX3" fmla="*/ 4511040 w 6593840"/>
              <a:gd name="connsiteY3" fmla="*/ 54158 h 2980238"/>
              <a:gd name="connsiteX4" fmla="*/ 5537200 w 6593840"/>
              <a:gd name="connsiteY4" fmla="*/ 43998 h 2980238"/>
              <a:gd name="connsiteX5" fmla="*/ 6045200 w 6593840"/>
              <a:gd name="connsiteY5" fmla="*/ 480878 h 2980238"/>
              <a:gd name="connsiteX6" fmla="*/ 6451600 w 6593840"/>
              <a:gd name="connsiteY6" fmla="*/ 1273358 h 2980238"/>
              <a:gd name="connsiteX7" fmla="*/ 6217920 w 6593840"/>
              <a:gd name="connsiteY7" fmla="*/ 1852478 h 2980238"/>
              <a:gd name="connsiteX8" fmla="*/ 5242560 w 6593840"/>
              <a:gd name="connsiteY8" fmla="*/ 2350318 h 2980238"/>
              <a:gd name="connsiteX9" fmla="*/ 4907280 w 6593840"/>
              <a:gd name="connsiteY9" fmla="*/ 2736398 h 2980238"/>
              <a:gd name="connsiteX10" fmla="*/ 5273040 w 6593840"/>
              <a:gd name="connsiteY10" fmla="*/ 2980238 h 2980238"/>
              <a:gd name="connsiteX11" fmla="*/ 6228080 w 6593840"/>
              <a:gd name="connsiteY11" fmla="*/ 2817678 h 2980238"/>
              <a:gd name="connsiteX12" fmla="*/ 6593840 w 6593840"/>
              <a:gd name="connsiteY12" fmla="*/ 2685598 h 2980238"/>
              <a:gd name="connsiteX0" fmla="*/ 0 w 6593840"/>
              <a:gd name="connsiteY0" fmla="*/ 1659438 h 3021856"/>
              <a:gd name="connsiteX1" fmla="*/ 904240 w 6593840"/>
              <a:gd name="connsiteY1" fmla="*/ 1019358 h 3021856"/>
              <a:gd name="connsiteX2" fmla="*/ 2966720 w 6593840"/>
              <a:gd name="connsiteY2" fmla="*/ 389438 h 3021856"/>
              <a:gd name="connsiteX3" fmla="*/ 4511040 w 6593840"/>
              <a:gd name="connsiteY3" fmla="*/ 54158 h 3021856"/>
              <a:gd name="connsiteX4" fmla="*/ 5537200 w 6593840"/>
              <a:gd name="connsiteY4" fmla="*/ 43998 h 3021856"/>
              <a:gd name="connsiteX5" fmla="*/ 6045200 w 6593840"/>
              <a:gd name="connsiteY5" fmla="*/ 480878 h 3021856"/>
              <a:gd name="connsiteX6" fmla="*/ 6451600 w 6593840"/>
              <a:gd name="connsiteY6" fmla="*/ 1273358 h 3021856"/>
              <a:gd name="connsiteX7" fmla="*/ 6217920 w 6593840"/>
              <a:gd name="connsiteY7" fmla="*/ 1852478 h 3021856"/>
              <a:gd name="connsiteX8" fmla="*/ 5242560 w 6593840"/>
              <a:gd name="connsiteY8" fmla="*/ 2350318 h 3021856"/>
              <a:gd name="connsiteX9" fmla="*/ 4907280 w 6593840"/>
              <a:gd name="connsiteY9" fmla="*/ 2736398 h 3021856"/>
              <a:gd name="connsiteX10" fmla="*/ 5273040 w 6593840"/>
              <a:gd name="connsiteY10" fmla="*/ 2980238 h 3021856"/>
              <a:gd name="connsiteX11" fmla="*/ 5557520 w 6593840"/>
              <a:gd name="connsiteY11" fmla="*/ 3010718 h 3021856"/>
              <a:gd name="connsiteX12" fmla="*/ 6228080 w 6593840"/>
              <a:gd name="connsiteY12" fmla="*/ 2817678 h 3021856"/>
              <a:gd name="connsiteX13" fmla="*/ 6593840 w 6593840"/>
              <a:gd name="connsiteY13" fmla="*/ 2685598 h 3021856"/>
              <a:gd name="connsiteX0" fmla="*/ 0 w 6593840"/>
              <a:gd name="connsiteY0" fmla="*/ 1659438 h 3010718"/>
              <a:gd name="connsiteX1" fmla="*/ 904240 w 6593840"/>
              <a:gd name="connsiteY1" fmla="*/ 1019358 h 3010718"/>
              <a:gd name="connsiteX2" fmla="*/ 2966720 w 6593840"/>
              <a:gd name="connsiteY2" fmla="*/ 389438 h 3010718"/>
              <a:gd name="connsiteX3" fmla="*/ 4511040 w 6593840"/>
              <a:gd name="connsiteY3" fmla="*/ 54158 h 3010718"/>
              <a:gd name="connsiteX4" fmla="*/ 5537200 w 6593840"/>
              <a:gd name="connsiteY4" fmla="*/ 43998 h 3010718"/>
              <a:gd name="connsiteX5" fmla="*/ 6045200 w 6593840"/>
              <a:gd name="connsiteY5" fmla="*/ 480878 h 3010718"/>
              <a:gd name="connsiteX6" fmla="*/ 6451600 w 6593840"/>
              <a:gd name="connsiteY6" fmla="*/ 1273358 h 3010718"/>
              <a:gd name="connsiteX7" fmla="*/ 6217920 w 6593840"/>
              <a:gd name="connsiteY7" fmla="*/ 1852478 h 3010718"/>
              <a:gd name="connsiteX8" fmla="*/ 5242560 w 6593840"/>
              <a:gd name="connsiteY8" fmla="*/ 2350318 h 3010718"/>
              <a:gd name="connsiteX9" fmla="*/ 4907280 w 6593840"/>
              <a:gd name="connsiteY9" fmla="*/ 2736398 h 3010718"/>
              <a:gd name="connsiteX10" fmla="*/ 5557520 w 6593840"/>
              <a:gd name="connsiteY10" fmla="*/ 3010718 h 3010718"/>
              <a:gd name="connsiteX11" fmla="*/ 6228080 w 6593840"/>
              <a:gd name="connsiteY11" fmla="*/ 2817678 h 3010718"/>
              <a:gd name="connsiteX12" fmla="*/ 6593840 w 6593840"/>
              <a:gd name="connsiteY12" fmla="*/ 2685598 h 3010718"/>
              <a:gd name="connsiteX0" fmla="*/ 0 w 6593840"/>
              <a:gd name="connsiteY0" fmla="*/ 1659438 h 3010718"/>
              <a:gd name="connsiteX1" fmla="*/ 904240 w 6593840"/>
              <a:gd name="connsiteY1" fmla="*/ 1019358 h 3010718"/>
              <a:gd name="connsiteX2" fmla="*/ 2966720 w 6593840"/>
              <a:gd name="connsiteY2" fmla="*/ 389438 h 3010718"/>
              <a:gd name="connsiteX3" fmla="*/ 4511040 w 6593840"/>
              <a:gd name="connsiteY3" fmla="*/ 54158 h 3010718"/>
              <a:gd name="connsiteX4" fmla="*/ 5537200 w 6593840"/>
              <a:gd name="connsiteY4" fmla="*/ 43998 h 3010718"/>
              <a:gd name="connsiteX5" fmla="*/ 6045200 w 6593840"/>
              <a:gd name="connsiteY5" fmla="*/ 480878 h 3010718"/>
              <a:gd name="connsiteX6" fmla="*/ 6451600 w 6593840"/>
              <a:gd name="connsiteY6" fmla="*/ 1273358 h 3010718"/>
              <a:gd name="connsiteX7" fmla="*/ 6217920 w 6593840"/>
              <a:gd name="connsiteY7" fmla="*/ 1852478 h 3010718"/>
              <a:gd name="connsiteX8" fmla="*/ 5242560 w 6593840"/>
              <a:gd name="connsiteY8" fmla="*/ 2350318 h 3010718"/>
              <a:gd name="connsiteX9" fmla="*/ 4907280 w 6593840"/>
              <a:gd name="connsiteY9" fmla="*/ 2736398 h 3010718"/>
              <a:gd name="connsiteX10" fmla="*/ 5466080 w 6593840"/>
              <a:gd name="connsiteY10" fmla="*/ 3010718 h 3010718"/>
              <a:gd name="connsiteX11" fmla="*/ 6228080 w 6593840"/>
              <a:gd name="connsiteY11" fmla="*/ 2817678 h 3010718"/>
              <a:gd name="connsiteX12" fmla="*/ 6593840 w 6593840"/>
              <a:gd name="connsiteY12" fmla="*/ 2685598 h 3010718"/>
              <a:gd name="connsiteX0" fmla="*/ 0 w 6593840"/>
              <a:gd name="connsiteY0" fmla="*/ 1699447 h 3050727"/>
              <a:gd name="connsiteX1" fmla="*/ 904240 w 6593840"/>
              <a:gd name="connsiteY1" fmla="*/ 1059367 h 3050727"/>
              <a:gd name="connsiteX2" fmla="*/ 2966720 w 6593840"/>
              <a:gd name="connsiteY2" fmla="*/ 429447 h 3050727"/>
              <a:gd name="connsiteX3" fmla="*/ 4511040 w 6593840"/>
              <a:gd name="connsiteY3" fmla="*/ 94167 h 3050727"/>
              <a:gd name="connsiteX4" fmla="*/ 5537200 w 6593840"/>
              <a:gd name="connsiteY4" fmla="*/ 84007 h 3050727"/>
              <a:gd name="connsiteX5" fmla="*/ 6532880 w 6593840"/>
              <a:gd name="connsiteY5" fmla="*/ 23047 h 3050727"/>
              <a:gd name="connsiteX6" fmla="*/ 6045200 w 6593840"/>
              <a:gd name="connsiteY6" fmla="*/ 520887 h 3050727"/>
              <a:gd name="connsiteX7" fmla="*/ 6451600 w 6593840"/>
              <a:gd name="connsiteY7" fmla="*/ 1313367 h 3050727"/>
              <a:gd name="connsiteX8" fmla="*/ 6217920 w 6593840"/>
              <a:gd name="connsiteY8" fmla="*/ 1892487 h 3050727"/>
              <a:gd name="connsiteX9" fmla="*/ 5242560 w 6593840"/>
              <a:gd name="connsiteY9" fmla="*/ 2390327 h 3050727"/>
              <a:gd name="connsiteX10" fmla="*/ 4907280 w 6593840"/>
              <a:gd name="connsiteY10" fmla="*/ 2776407 h 3050727"/>
              <a:gd name="connsiteX11" fmla="*/ 5466080 w 6593840"/>
              <a:gd name="connsiteY11" fmla="*/ 3050727 h 3050727"/>
              <a:gd name="connsiteX12" fmla="*/ 6228080 w 6593840"/>
              <a:gd name="connsiteY12" fmla="*/ 2857687 h 3050727"/>
              <a:gd name="connsiteX13" fmla="*/ 6593840 w 6593840"/>
              <a:gd name="connsiteY13" fmla="*/ 2725607 h 3050727"/>
              <a:gd name="connsiteX0" fmla="*/ 0 w 6637570"/>
              <a:gd name="connsiteY0" fmla="*/ 1699447 h 3050727"/>
              <a:gd name="connsiteX1" fmla="*/ 904240 w 6637570"/>
              <a:gd name="connsiteY1" fmla="*/ 1059367 h 3050727"/>
              <a:gd name="connsiteX2" fmla="*/ 2966720 w 6637570"/>
              <a:gd name="connsiteY2" fmla="*/ 429447 h 3050727"/>
              <a:gd name="connsiteX3" fmla="*/ 4511040 w 6637570"/>
              <a:gd name="connsiteY3" fmla="*/ 94167 h 3050727"/>
              <a:gd name="connsiteX4" fmla="*/ 5537200 w 6637570"/>
              <a:gd name="connsiteY4" fmla="*/ 84007 h 3050727"/>
              <a:gd name="connsiteX5" fmla="*/ 6532880 w 6637570"/>
              <a:gd name="connsiteY5" fmla="*/ 23047 h 3050727"/>
              <a:gd name="connsiteX6" fmla="*/ 6634480 w 6637570"/>
              <a:gd name="connsiteY6" fmla="*/ 571687 h 3050727"/>
              <a:gd name="connsiteX7" fmla="*/ 6451600 w 6637570"/>
              <a:gd name="connsiteY7" fmla="*/ 1313367 h 3050727"/>
              <a:gd name="connsiteX8" fmla="*/ 6217920 w 6637570"/>
              <a:gd name="connsiteY8" fmla="*/ 1892487 h 3050727"/>
              <a:gd name="connsiteX9" fmla="*/ 5242560 w 6637570"/>
              <a:gd name="connsiteY9" fmla="*/ 2390327 h 3050727"/>
              <a:gd name="connsiteX10" fmla="*/ 4907280 w 6637570"/>
              <a:gd name="connsiteY10" fmla="*/ 2776407 h 3050727"/>
              <a:gd name="connsiteX11" fmla="*/ 5466080 w 6637570"/>
              <a:gd name="connsiteY11" fmla="*/ 3050727 h 3050727"/>
              <a:gd name="connsiteX12" fmla="*/ 6228080 w 6637570"/>
              <a:gd name="connsiteY12" fmla="*/ 2857687 h 3050727"/>
              <a:gd name="connsiteX13" fmla="*/ 6593840 w 6637570"/>
              <a:gd name="connsiteY13" fmla="*/ 2725607 h 3050727"/>
              <a:gd name="connsiteX0" fmla="*/ 0 w 6637570"/>
              <a:gd name="connsiteY0" fmla="*/ 1743195 h 3094475"/>
              <a:gd name="connsiteX1" fmla="*/ 904240 w 6637570"/>
              <a:gd name="connsiteY1" fmla="*/ 1103115 h 3094475"/>
              <a:gd name="connsiteX2" fmla="*/ 2966720 w 6637570"/>
              <a:gd name="connsiteY2" fmla="*/ 473195 h 3094475"/>
              <a:gd name="connsiteX3" fmla="*/ 4511040 w 6637570"/>
              <a:gd name="connsiteY3" fmla="*/ 137915 h 3094475"/>
              <a:gd name="connsiteX4" fmla="*/ 5516880 w 6637570"/>
              <a:gd name="connsiteY4" fmla="*/ 5835 h 3094475"/>
              <a:gd name="connsiteX5" fmla="*/ 6532880 w 6637570"/>
              <a:gd name="connsiteY5" fmla="*/ 66795 h 3094475"/>
              <a:gd name="connsiteX6" fmla="*/ 6634480 w 6637570"/>
              <a:gd name="connsiteY6" fmla="*/ 615435 h 3094475"/>
              <a:gd name="connsiteX7" fmla="*/ 6451600 w 6637570"/>
              <a:gd name="connsiteY7" fmla="*/ 1357115 h 3094475"/>
              <a:gd name="connsiteX8" fmla="*/ 6217920 w 6637570"/>
              <a:gd name="connsiteY8" fmla="*/ 1936235 h 3094475"/>
              <a:gd name="connsiteX9" fmla="*/ 5242560 w 6637570"/>
              <a:gd name="connsiteY9" fmla="*/ 2434075 h 3094475"/>
              <a:gd name="connsiteX10" fmla="*/ 4907280 w 6637570"/>
              <a:gd name="connsiteY10" fmla="*/ 2820155 h 3094475"/>
              <a:gd name="connsiteX11" fmla="*/ 5466080 w 6637570"/>
              <a:gd name="connsiteY11" fmla="*/ 3094475 h 3094475"/>
              <a:gd name="connsiteX12" fmla="*/ 6228080 w 6637570"/>
              <a:gd name="connsiteY12" fmla="*/ 2901435 h 3094475"/>
              <a:gd name="connsiteX13" fmla="*/ 6593840 w 6637570"/>
              <a:gd name="connsiteY13" fmla="*/ 2769355 h 3094475"/>
              <a:gd name="connsiteX0" fmla="*/ 0 w 6635839"/>
              <a:gd name="connsiteY0" fmla="*/ 1737875 h 3089155"/>
              <a:gd name="connsiteX1" fmla="*/ 904240 w 6635839"/>
              <a:gd name="connsiteY1" fmla="*/ 1097795 h 3089155"/>
              <a:gd name="connsiteX2" fmla="*/ 2966720 w 6635839"/>
              <a:gd name="connsiteY2" fmla="*/ 467875 h 3089155"/>
              <a:gd name="connsiteX3" fmla="*/ 4511040 w 6635839"/>
              <a:gd name="connsiteY3" fmla="*/ 132595 h 3089155"/>
              <a:gd name="connsiteX4" fmla="*/ 5516880 w 6635839"/>
              <a:gd name="connsiteY4" fmla="*/ 515 h 3089155"/>
              <a:gd name="connsiteX5" fmla="*/ 6512560 w 6635839"/>
              <a:gd name="connsiteY5" fmla="*/ 173235 h 3089155"/>
              <a:gd name="connsiteX6" fmla="*/ 6634480 w 6635839"/>
              <a:gd name="connsiteY6" fmla="*/ 610115 h 3089155"/>
              <a:gd name="connsiteX7" fmla="*/ 6451600 w 6635839"/>
              <a:gd name="connsiteY7" fmla="*/ 1351795 h 3089155"/>
              <a:gd name="connsiteX8" fmla="*/ 6217920 w 6635839"/>
              <a:gd name="connsiteY8" fmla="*/ 1930915 h 3089155"/>
              <a:gd name="connsiteX9" fmla="*/ 5242560 w 6635839"/>
              <a:gd name="connsiteY9" fmla="*/ 2428755 h 3089155"/>
              <a:gd name="connsiteX10" fmla="*/ 4907280 w 6635839"/>
              <a:gd name="connsiteY10" fmla="*/ 2814835 h 3089155"/>
              <a:gd name="connsiteX11" fmla="*/ 5466080 w 6635839"/>
              <a:gd name="connsiteY11" fmla="*/ 3089155 h 3089155"/>
              <a:gd name="connsiteX12" fmla="*/ 6228080 w 6635839"/>
              <a:gd name="connsiteY12" fmla="*/ 2896115 h 3089155"/>
              <a:gd name="connsiteX13" fmla="*/ 6593840 w 6635839"/>
              <a:gd name="connsiteY13" fmla="*/ 2764035 h 3089155"/>
              <a:gd name="connsiteX0" fmla="*/ 0 w 6635839"/>
              <a:gd name="connsiteY0" fmla="*/ 1608822 h 2960102"/>
              <a:gd name="connsiteX1" fmla="*/ 904240 w 6635839"/>
              <a:gd name="connsiteY1" fmla="*/ 968742 h 2960102"/>
              <a:gd name="connsiteX2" fmla="*/ 2966720 w 6635839"/>
              <a:gd name="connsiteY2" fmla="*/ 338822 h 2960102"/>
              <a:gd name="connsiteX3" fmla="*/ 4511040 w 6635839"/>
              <a:gd name="connsiteY3" fmla="*/ 3542 h 2960102"/>
              <a:gd name="connsiteX4" fmla="*/ 5537200 w 6635839"/>
              <a:gd name="connsiteY4" fmla="*/ 155942 h 2960102"/>
              <a:gd name="connsiteX5" fmla="*/ 6512560 w 6635839"/>
              <a:gd name="connsiteY5" fmla="*/ 44182 h 2960102"/>
              <a:gd name="connsiteX6" fmla="*/ 6634480 w 6635839"/>
              <a:gd name="connsiteY6" fmla="*/ 481062 h 2960102"/>
              <a:gd name="connsiteX7" fmla="*/ 6451600 w 6635839"/>
              <a:gd name="connsiteY7" fmla="*/ 1222742 h 2960102"/>
              <a:gd name="connsiteX8" fmla="*/ 6217920 w 6635839"/>
              <a:gd name="connsiteY8" fmla="*/ 1801862 h 2960102"/>
              <a:gd name="connsiteX9" fmla="*/ 5242560 w 6635839"/>
              <a:gd name="connsiteY9" fmla="*/ 2299702 h 2960102"/>
              <a:gd name="connsiteX10" fmla="*/ 4907280 w 6635839"/>
              <a:gd name="connsiteY10" fmla="*/ 2685782 h 2960102"/>
              <a:gd name="connsiteX11" fmla="*/ 5466080 w 6635839"/>
              <a:gd name="connsiteY11" fmla="*/ 2960102 h 2960102"/>
              <a:gd name="connsiteX12" fmla="*/ 6228080 w 6635839"/>
              <a:gd name="connsiteY12" fmla="*/ 2767062 h 2960102"/>
              <a:gd name="connsiteX13" fmla="*/ 6593840 w 6635839"/>
              <a:gd name="connsiteY13" fmla="*/ 2634982 h 2960102"/>
              <a:gd name="connsiteX0" fmla="*/ 0 w 6680888"/>
              <a:gd name="connsiteY0" fmla="*/ 1610748 h 2962028"/>
              <a:gd name="connsiteX1" fmla="*/ 904240 w 6680888"/>
              <a:gd name="connsiteY1" fmla="*/ 970668 h 2962028"/>
              <a:gd name="connsiteX2" fmla="*/ 2966720 w 6680888"/>
              <a:gd name="connsiteY2" fmla="*/ 340748 h 2962028"/>
              <a:gd name="connsiteX3" fmla="*/ 4511040 w 6680888"/>
              <a:gd name="connsiteY3" fmla="*/ 5468 h 2962028"/>
              <a:gd name="connsiteX4" fmla="*/ 5537200 w 6680888"/>
              <a:gd name="connsiteY4" fmla="*/ 157868 h 2962028"/>
              <a:gd name="connsiteX5" fmla="*/ 6634480 w 6680888"/>
              <a:gd name="connsiteY5" fmla="*/ 482988 h 2962028"/>
              <a:gd name="connsiteX6" fmla="*/ 6451600 w 6680888"/>
              <a:gd name="connsiteY6" fmla="*/ 1224668 h 2962028"/>
              <a:gd name="connsiteX7" fmla="*/ 6217920 w 6680888"/>
              <a:gd name="connsiteY7" fmla="*/ 1803788 h 2962028"/>
              <a:gd name="connsiteX8" fmla="*/ 5242560 w 6680888"/>
              <a:gd name="connsiteY8" fmla="*/ 2301628 h 2962028"/>
              <a:gd name="connsiteX9" fmla="*/ 4907280 w 6680888"/>
              <a:gd name="connsiteY9" fmla="*/ 2687708 h 2962028"/>
              <a:gd name="connsiteX10" fmla="*/ 5466080 w 6680888"/>
              <a:gd name="connsiteY10" fmla="*/ 2962028 h 2962028"/>
              <a:gd name="connsiteX11" fmla="*/ 6228080 w 6680888"/>
              <a:gd name="connsiteY11" fmla="*/ 2768988 h 2962028"/>
              <a:gd name="connsiteX12" fmla="*/ 6593840 w 6680888"/>
              <a:gd name="connsiteY12" fmla="*/ 2636908 h 2962028"/>
              <a:gd name="connsiteX0" fmla="*/ 0 w 6729260"/>
              <a:gd name="connsiteY0" fmla="*/ 1610748 h 2962028"/>
              <a:gd name="connsiteX1" fmla="*/ 904240 w 6729260"/>
              <a:gd name="connsiteY1" fmla="*/ 970668 h 2962028"/>
              <a:gd name="connsiteX2" fmla="*/ 2966720 w 6729260"/>
              <a:gd name="connsiteY2" fmla="*/ 340748 h 2962028"/>
              <a:gd name="connsiteX3" fmla="*/ 4511040 w 6729260"/>
              <a:gd name="connsiteY3" fmla="*/ 5468 h 2962028"/>
              <a:gd name="connsiteX4" fmla="*/ 5537200 w 6729260"/>
              <a:gd name="connsiteY4" fmla="*/ 157868 h 2962028"/>
              <a:gd name="connsiteX5" fmla="*/ 6634480 w 6729260"/>
              <a:gd name="connsiteY5" fmla="*/ 482988 h 2962028"/>
              <a:gd name="connsiteX6" fmla="*/ 6624320 w 6729260"/>
              <a:gd name="connsiteY6" fmla="*/ 1305948 h 2962028"/>
              <a:gd name="connsiteX7" fmla="*/ 6217920 w 6729260"/>
              <a:gd name="connsiteY7" fmla="*/ 1803788 h 2962028"/>
              <a:gd name="connsiteX8" fmla="*/ 5242560 w 6729260"/>
              <a:gd name="connsiteY8" fmla="*/ 2301628 h 2962028"/>
              <a:gd name="connsiteX9" fmla="*/ 4907280 w 6729260"/>
              <a:gd name="connsiteY9" fmla="*/ 2687708 h 2962028"/>
              <a:gd name="connsiteX10" fmla="*/ 5466080 w 6729260"/>
              <a:gd name="connsiteY10" fmla="*/ 2962028 h 2962028"/>
              <a:gd name="connsiteX11" fmla="*/ 6228080 w 6729260"/>
              <a:gd name="connsiteY11" fmla="*/ 2768988 h 2962028"/>
              <a:gd name="connsiteX12" fmla="*/ 6593840 w 6729260"/>
              <a:gd name="connsiteY12" fmla="*/ 2636908 h 2962028"/>
              <a:gd name="connsiteX0" fmla="*/ 0 w 6767317"/>
              <a:gd name="connsiteY0" fmla="*/ 1612925 h 2964205"/>
              <a:gd name="connsiteX1" fmla="*/ 904240 w 6767317"/>
              <a:gd name="connsiteY1" fmla="*/ 972845 h 2964205"/>
              <a:gd name="connsiteX2" fmla="*/ 2966720 w 6767317"/>
              <a:gd name="connsiteY2" fmla="*/ 342925 h 2964205"/>
              <a:gd name="connsiteX3" fmla="*/ 4511040 w 6767317"/>
              <a:gd name="connsiteY3" fmla="*/ 7645 h 2964205"/>
              <a:gd name="connsiteX4" fmla="*/ 5537200 w 6767317"/>
              <a:gd name="connsiteY4" fmla="*/ 160045 h 2964205"/>
              <a:gd name="connsiteX5" fmla="*/ 6685280 w 6767317"/>
              <a:gd name="connsiteY5" fmla="*/ 729005 h 2964205"/>
              <a:gd name="connsiteX6" fmla="*/ 6624320 w 6767317"/>
              <a:gd name="connsiteY6" fmla="*/ 1308125 h 2964205"/>
              <a:gd name="connsiteX7" fmla="*/ 6217920 w 6767317"/>
              <a:gd name="connsiteY7" fmla="*/ 1805965 h 2964205"/>
              <a:gd name="connsiteX8" fmla="*/ 5242560 w 6767317"/>
              <a:gd name="connsiteY8" fmla="*/ 2303805 h 2964205"/>
              <a:gd name="connsiteX9" fmla="*/ 4907280 w 6767317"/>
              <a:gd name="connsiteY9" fmla="*/ 2689885 h 2964205"/>
              <a:gd name="connsiteX10" fmla="*/ 5466080 w 6767317"/>
              <a:gd name="connsiteY10" fmla="*/ 2964205 h 2964205"/>
              <a:gd name="connsiteX11" fmla="*/ 6228080 w 6767317"/>
              <a:gd name="connsiteY11" fmla="*/ 2771165 h 2964205"/>
              <a:gd name="connsiteX12" fmla="*/ 6593840 w 6767317"/>
              <a:gd name="connsiteY12" fmla="*/ 2639085 h 2964205"/>
              <a:gd name="connsiteX0" fmla="*/ 0 w 6794882"/>
              <a:gd name="connsiteY0" fmla="*/ 1612925 h 2964205"/>
              <a:gd name="connsiteX1" fmla="*/ 904240 w 6794882"/>
              <a:gd name="connsiteY1" fmla="*/ 972845 h 2964205"/>
              <a:gd name="connsiteX2" fmla="*/ 2966720 w 6794882"/>
              <a:gd name="connsiteY2" fmla="*/ 342925 h 2964205"/>
              <a:gd name="connsiteX3" fmla="*/ 4511040 w 6794882"/>
              <a:gd name="connsiteY3" fmla="*/ 7645 h 2964205"/>
              <a:gd name="connsiteX4" fmla="*/ 5537200 w 6794882"/>
              <a:gd name="connsiteY4" fmla="*/ 160045 h 2964205"/>
              <a:gd name="connsiteX5" fmla="*/ 6685280 w 6794882"/>
              <a:gd name="connsiteY5" fmla="*/ 729005 h 2964205"/>
              <a:gd name="connsiteX6" fmla="*/ 6695440 w 6794882"/>
              <a:gd name="connsiteY6" fmla="*/ 1480845 h 2964205"/>
              <a:gd name="connsiteX7" fmla="*/ 6217920 w 6794882"/>
              <a:gd name="connsiteY7" fmla="*/ 1805965 h 2964205"/>
              <a:gd name="connsiteX8" fmla="*/ 5242560 w 6794882"/>
              <a:gd name="connsiteY8" fmla="*/ 2303805 h 2964205"/>
              <a:gd name="connsiteX9" fmla="*/ 4907280 w 6794882"/>
              <a:gd name="connsiteY9" fmla="*/ 2689885 h 2964205"/>
              <a:gd name="connsiteX10" fmla="*/ 5466080 w 6794882"/>
              <a:gd name="connsiteY10" fmla="*/ 2964205 h 2964205"/>
              <a:gd name="connsiteX11" fmla="*/ 6228080 w 6794882"/>
              <a:gd name="connsiteY11" fmla="*/ 2771165 h 2964205"/>
              <a:gd name="connsiteX12" fmla="*/ 6593840 w 6794882"/>
              <a:gd name="connsiteY12" fmla="*/ 2639085 h 2964205"/>
              <a:gd name="connsiteX0" fmla="*/ 0 w 6794882"/>
              <a:gd name="connsiteY0" fmla="*/ 1612925 h 2964205"/>
              <a:gd name="connsiteX1" fmla="*/ 904240 w 6794882"/>
              <a:gd name="connsiteY1" fmla="*/ 972845 h 2964205"/>
              <a:gd name="connsiteX2" fmla="*/ 2966720 w 6794882"/>
              <a:gd name="connsiteY2" fmla="*/ 342925 h 2964205"/>
              <a:gd name="connsiteX3" fmla="*/ 4511040 w 6794882"/>
              <a:gd name="connsiteY3" fmla="*/ 7645 h 2964205"/>
              <a:gd name="connsiteX4" fmla="*/ 5537200 w 6794882"/>
              <a:gd name="connsiteY4" fmla="*/ 160045 h 2964205"/>
              <a:gd name="connsiteX5" fmla="*/ 6685280 w 6794882"/>
              <a:gd name="connsiteY5" fmla="*/ 729005 h 2964205"/>
              <a:gd name="connsiteX6" fmla="*/ 6695440 w 6794882"/>
              <a:gd name="connsiteY6" fmla="*/ 1480845 h 2964205"/>
              <a:gd name="connsiteX7" fmla="*/ 6217920 w 6794882"/>
              <a:gd name="connsiteY7" fmla="*/ 1948205 h 2964205"/>
              <a:gd name="connsiteX8" fmla="*/ 5242560 w 6794882"/>
              <a:gd name="connsiteY8" fmla="*/ 2303805 h 2964205"/>
              <a:gd name="connsiteX9" fmla="*/ 4907280 w 6794882"/>
              <a:gd name="connsiteY9" fmla="*/ 2689885 h 2964205"/>
              <a:gd name="connsiteX10" fmla="*/ 5466080 w 6794882"/>
              <a:gd name="connsiteY10" fmla="*/ 2964205 h 2964205"/>
              <a:gd name="connsiteX11" fmla="*/ 6228080 w 6794882"/>
              <a:gd name="connsiteY11" fmla="*/ 2771165 h 2964205"/>
              <a:gd name="connsiteX12" fmla="*/ 6593840 w 6794882"/>
              <a:gd name="connsiteY12" fmla="*/ 2639085 h 2964205"/>
              <a:gd name="connsiteX0" fmla="*/ 0 w 6794882"/>
              <a:gd name="connsiteY0" fmla="*/ 1612925 h 2964205"/>
              <a:gd name="connsiteX1" fmla="*/ 904240 w 6794882"/>
              <a:gd name="connsiteY1" fmla="*/ 972845 h 2964205"/>
              <a:gd name="connsiteX2" fmla="*/ 2966720 w 6794882"/>
              <a:gd name="connsiteY2" fmla="*/ 342925 h 2964205"/>
              <a:gd name="connsiteX3" fmla="*/ 4511040 w 6794882"/>
              <a:gd name="connsiteY3" fmla="*/ 7645 h 2964205"/>
              <a:gd name="connsiteX4" fmla="*/ 5537200 w 6794882"/>
              <a:gd name="connsiteY4" fmla="*/ 160045 h 2964205"/>
              <a:gd name="connsiteX5" fmla="*/ 6685280 w 6794882"/>
              <a:gd name="connsiteY5" fmla="*/ 729005 h 2964205"/>
              <a:gd name="connsiteX6" fmla="*/ 6695440 w 6794882"/>
              <a:gd name="connsiteY6" fmla="*/ 1480845 h 2964205"/>
              <a:gd name="connsiteX7" fmla="*/ 6217920 w 6794882"/>
              <a:gd name="connsiteY7" fmla="*/ 1948205 h 2964205"/>
              <a:gd name="connsiteX8" fmla="*/ 5242560 w 6794882"/>
              <a:gd name="connsiteY8" fmla="*/ 2303805 h 2964205"/>
              <a:gd name="connsiteX9" fmla="*/ 4907280 w 6794882"/>
              <a:gd name="connsiteY9" fmla="*/ 2689885 h 2964205"/>
              <a:gd name="connsiteX10" fmla="*/ 5466080 w 6794882"/>
              <a:gd name="connsiteY10" fmla="*/ 2964205 h 2964205"/>
              <a:gd name="connsiteX11" fmla="*/ 6238240 w 6794882"/>
              <a:gd name="connsiteY11" fmla="*/ 2821965 h 2964205"/>
              <a:gd name="connsiteX12" fmla="*/ 6593840 w 6794882"/>
              <a:gd name="connsiteY12" fmla="*/ 2639085 h 2964205"/>
              <a:gd name="connsiteX0" fmla="*/ 0 w 6794882"/>
              <a:gd name="connsiteY0" fmla="*/ 1612925 h 2964205"/>
              <a:gd name="connsiteX1" fmla="*/ 904240 w 6794882"/>
              <a:gd name="connsiteY1" fmla="*/ 972845 h 2964205"/>
              <a:gd name="connsiteX2" fmla="*/ 2966720 w 6794882"/>
              <a:gd name="connsiteY2" fmla="*/ 342925 h 2964205"/>
              <a:gd name="connsiteX3" fmla="*/ 4511040 w 6794882"/>
              <a:gd name="connsiteY3" fmla="*/ 7645 h 2964205"/>
              <a:gd name="connsiteX4" fmla="*/ 5537200 w 6794882"/>
              <a:gd name="connsiteY4" fmla="*/ 160045 h 2964205"/>
              <a:gd name="connsiteX5" fmla="*/ 6685280 w 6794882"/>
              <a:gd name="connsiteY5" fmla="*/ 729005 h 2964205"/>
              <a:gd name="connsiteX6" fmla="*/ 6695440 w 6794882"/>
              <a:gd name="connsiteY6" fmla="*/ 1480845 h 2964205"/>
              <a:gd name="connsiteX7" fmla="*/ 6217920 w 6794882"/>
              <a:gd name="connsiteY7" fmla="*/ 1948205 h 2964205"/>
              <a:gd name="connsiteX8" fmla="*/ 5242560 w 6794882"/>
              <a:gd name="connsiteY8" fmla="*/ 2303805 h 2964205"/>
              <a:gd name="connsiteX9" fmla="*/ 4907280 w 6794882"/>
              <a:gd name="connsiteY9" fmla="*/ 2689885 h 2964205"/>
              <a:gd name="connsiteX10" fmla="*/ 5466080 w 6794882"/>
              <a:gd name="connsiteY10" fmla="*/ 2964205 h 2964205"/>
              <a:gd name="connsiteX11" fmla="*/ 6238240 w 6794882"/>
              <a:gd name="connsiteY11" fmla="*/ 2821965 h 2964205"/>
              <a:gd name="connsiteX12" fmla="*/ 6664960 w 6794882"/>
              <a:gd name="connsiteY12" fmla="*/ 2771165 h 2964205"/>
              <a:gd name="connsiteX0" fmla="*/ 0 w 6794882"/>
              <a:gd name="connsiteY0" fmla="*/ 1612925 h 2913405"/>
              <a:gd name="connsiteX1" fmla="*/ 904240 w 6794882"/>
              <a:gd name="connsiteY1" fmla="*/ 972845 h 2913405"/>
              <a:gd name="connsiteX2" fmla="*/ 2966720 w 6794882"/>
              <a:gd name="connsiteY2" fmla="*/ 342925 h 2913405"/>
              <a:gd name="connsiteX3" fmla="*/ 4511040 w 6794882"/>
              <a:gd name="connsiteY3" fmla="*/ 7645 h 2913405"/>
              <a:gd name="connsiteX4" fmla="*/ 5537200 w 6794882"/>
              <a:gd name="connsiteY4" fmla="*/ 160045 h 2913405"/>
              <a:gd name="connsiteX5" fmla="*/ 6685280 w 6794882"/>
              <a:gd name="connsiteY5" fmla="*/ 729005 h 2913405"/>
              <a:gd name="connsiteX6" fmla="*/ 6695440 w 6794882"/>
              <a:gd name="connsiteY6" fmla="*/ 1480845 h 2913405"/>
              <a:gd name="connsiteX7" fmla="*/ 6217920 w 6794882"/>
              <a:gd name="connsiteY7" fmla="*/ 1948205 h 2913405"/>
              <a:gd name="connsiteX8" fmla="*/ 5242560 w 6794882"/>
              <a:gd name="connsiteY8" fmla="*/ 2303805 h 2913405"/>
              <a:gd name="connsiteX9" fmla="*/ 4907280 w 6794882"/>
              <a:gd name="connsiteY9" fmla="*/ 2689885 h 2913405"/>
              <a:gd name="connsiteX10" fmla="*/ 5466080 w 6794882"/>
              <a:gd name="connsiteY10" fmla="*/ 2913405 h 2913405"/>
              <a:gd name="connsiteX11" fmla="*/ 6238240 w 6794882"/>
              <a:gd name="connsiteY11" fmla="*/ 2821965 h 2913405"/>
              <a:gd name="connsiteX12" fmla="*/ 6664960 w 6794882"/>
              <a:gd name="connsiteY12" fmla="*/ 2771165 h 2913405"/>
              <a:gd name="connsiteX0" fmla="*/ 0 w 6794882"/>
              <a:gd name="connsiteY0" fmla="*/ 1612925 h 2821965"/>
              <a:gd name="connsiteX1" fmla="*/ 904240 w 6794882"/>
              <a:gd name="connsiteY1" fmla="*/ 972845 h 2821965"/>
              <a:gd name="connsiteX2" fmla="*/ 2966720 w 6794882"/>
              <a:gd name="connsiteY2" fmla="*/ 342925 h 2821965"/>
              <a:gd name="connsiteX3" fmla="*/ 4511040 w 6794882"/>
              <a:gd name="connsiteY3" fmla="*/ 7645 h 2821965"/>
              <a:gd name="connsiteX4" fmla="*/ 5537200 w 6794882"/>
              <a:gd name="connsiteY4" fmla="*/ 160045 h 2821965"/>
              <a:gd name="connsiteX5" fmla="*/ 6685280 w 6794882"/>
              <a:gd name="connsiteY5" fmla="*/ 729005 h 2821965"/>
              <a:gd name="connsiteX6" fmla="*/ 6695440 w 6794882"/>
              <a:gd name="connsiteY6" fmla="*/ 1480845 h 2821965"/>
              <a:gd name="connsiteX7" fmla="*/ 6217920 w 6794882"/>
              <a:gd name="connsiteY7" fmla="*/ 1948205 h 2821965"/>
              <a:gd name="connsiteX8" fmla="*/ 5242560 w 6794882"/>
              <a:gd name="connsiteY8" fmla="*/ 2303805 h 2821965"/>
              <a:gd name="connsiteX9" fmla="*/ 4907280 w 6794882"/>
              <a:gd name="connsiteY9" fmla="*/ 2689885 h 2821965"/>
              <a:gd name="connsiteX10" fmla="*/ 6238240 w 6794882"/>
              <a:gd name="connsiteY10" fmla="*/ 2821965 h 2821965"/>
              <a:gd name="connsiteX11" fmla="*/ 6664960 w 6794882"/>
              <a:gd name="connsiteY11" fmla="*/ 2771165 h 2821965"/>
              <a:gd name="connsiteX0" fmla="*/ 0 w 6794882"/>
              <a:gd name="connsiteY0" fmla="*/ 1612925 h 2887457"/>
              <a:gd name="connsiteX1" fmla="*/ 904240 w 6794882"/>
              <a:gd name="connsiteY1" fmla="*/ 972845 h 2887457"/>
              <a:gd name="connsiteX2" fmla="*/ 2966720 w 6794882"/>
              <a:gd name="connsiteY2" fmla="*/ 342925 h 2887457"/>
              <a:gd name="connsiteX3" fmla="*/ 4511040 w 6794882"/>
              <a:gd name="connsiteY3" fmla="*/ 7645 h 2887457"/>
              <a:gd name="connsiteX4" fmla="*/ 5537200 w 6794882"/>
              <a:gd name="connsiteY4" fmla="*/ 160045 h 2887457"/>
              <a:gd name="connsiteX5" fmla="*/ 6685280 w 6794882"/>
              <a:gd name="connsiteY5" fmla="*/ 729005 h 2887457"/>
              <a:gd name="connsiteX6" fmla="*/ 6695440 w 6794882"/>
              <a:gd name="connsiteY6" fmla="*/ 1480845 h 2887457"/>
              <a:gd name="connsiteX7" fmla="*/ 6217920 w 6794882"/>
              <a:gd name="connsiteY7" fmla="*/ 1948205 h 2887457"/>
              <a:gd name="connsiteX8" fmla="*/ 5242560 w 6794882"/>
              <a:gd name="connsiteY8" fmla="*/ 2303805 h 2887457"/>
              <a:gd name="connsiteX9" fmla="*/ 4907280 w 6794882"/>
              <a:gd name="connsiteY9" fmla="*/ 2689885 h 2887457"/>
              <a:gd name="connsiteX10" fmla="*/ 5415279 w 6794882"/>
              <a:gd name="connsiteY10" fmla="*/ 2882926 h 2887457"/>
              <a:gd name="connsiteX11" fmla="*/ 6238240 w 6794882"/>
              <a:gd name="connsiteY11" fmla="*/ 2821965 h 2887457"/>
              <a:gd name="connsiteX12" fmla="*/ 6664960 w 6794882"/>
              <a:gd name="connsiteY12" fmla="*/ 2771165 h 2887457"/>
              <a:gd name="connsiteX0" fmla="*/ 0 w 6794882"/>
              <a:gd name="connsiteY0" fmla="*/ 1612925 h 2891782"/>
              <a:gd name="connsiteX1" fmla="*/ 904240 w 6794882"/>
              <a:gd name="connsiteY1" fmla="*/ 972845 h 2891782"/>
              <a:gd name="connsiteX2" fmla="*/ 2966720 w 6794882"/>
              <a:gd name="connsiteY2" fmla="*/ 342925 h 2891782"/>
              <a:gd name="connsiteX3" fmla="*/ 4511040 w 6794882"/>
              <a:gd name="connsiteY3" fmla="*/ 7645 h 2891782"/>
              <a:gd name="connsiteX4" fmla="*/ 5537200 w 6794882"/>
              <a:gd name="connsiteY4" fmla="*/ 160045 h 2891782"/>
              <a:gd name="connsiteX5" fmla="*/ 6685280 w 6794882"/>
              <a:gd name="connsiteY5" fmla="*/ 729005 h 2891782"/>
              <a:gd name="connsiteX6" fmla="*/ 6695440 w 6794882"/>
              <a:gd name="connsiteY6" fmla="*/ 1480845 h 2891782"/>
              <a:gd name="connsiteX7" fmla="*/ 6217920 w 6794882"/>
              <a:gd name="connsiteY7" fmla="*/ 1948205 h 2891782"/>
              <a:gd name="connsiteX8" fmla="*/ 5242560 w 6794882"/>
              <a:gd name="connsiteY8" fmla="*/ 2303805 h 2891782"/>
              <a:gd name="connsiteX9" fmla="*/ 4907280 w 6794882"/>
              <a:gd name="connsiteY9" fmla="*/ 2689885 h 2891782"/>
              <a:gd name="connsiteX10" fmla="*/ 5415279 w 6794882"/>
              <a:gd name="connsiteY10" fmla="*/ 2882926 h 2891782"/>
              <a:gd name="connsiteX11" fmla="*/ 6248400 w 6794882"/>
              <a:gd name="connsiteY11" fmla="*/ 2862605 h 2891782"/>
              <a:gd name="connsiteX12" fmla="*/ 6664960 w 6794882"/>
              <a:gd name="connsiteY12" fmla="*/ 2771165 h 2891782"/>
              <a:gd name="connsiteX0" fmla="*/ 0 w 6794882"/>
              <a:gd name="connsiteY0" fmla="*/ 1612925 h 2884159"/>
              <a:gd name="connsiteX1" fmla="*/ 904240 w 6794882"/>
              <a:gd name="connsiteY1" fmla="*/ 972845 h 2884159"/>
              <a:gd name="connsiteX2" fmla="*/ 2966720 w 6794882"/>
              <a:gd name="connsiteY2" fmla="*/ 342925 h 2884159"/>
              <a:gd name="connsiteX3" fmla="*/ 4511040 w 6794882"/>
              <a:gd name="connsiteY3" fmla="*/ 7645 h 2884159"/>
              <a:gd name="connsiteX4" fmla="*/ 5537200 w 6794882"/>
              <a:gd name="connsiteY4" fmla="*/ 160045 h 2884159"/>
              <a:gd name="connsiteX5" fmla="*/ 6685280 w 6794882"/>
              <a:gd name="connsiteY5" fmla="*/ 729005 h 2884159"/>
              <a:gd name="connsiteX6" fmla="*/ 6695440 w 6794882"/>
              <a:gd name="connsiteY6" fmla="*/ 1480845 h 2884159"/>
              <a:gd name="connsiteX7" fmla="*/ 6217920 w 6794882"/>
              <a:gd name="connsiteY7" fmla="*/ 1948205 h 2884159"/>
              <a:gd name="connsiteX8" fmla="*/ 5242560 w 6794882"/>
              <a:gd name="connsiteY8" fmla="*/ 2303805 h 2884159"/>
              <a:gd name="connsiteX9" fmla="*/ 4907280 w 6794882"/>
              <a:gd name="connsiteY9" fmla="*/ 2689885 h 2884159"/>
              <a:gd name="connsiteX10" fmla="*/ 5415279 w 6794882"/>
              <a:gd name="connsiteY10" fmla="*/ 2882926 h 2884159"/>
              <a:gd name="connsiteX11" fmla="*/ 6664960 w 6794882"/>
              <a:gd name="connsiteY11" fmla="*/ 2771165 h 2884159"/>
              <a:gd name="connsiteX0" fmla="*/ 0 w 6794882"/>
              <a:gd name="connsiteY0" fmla="*/ 1612925 h 2884159"/>
              <a:gd name="connsiteX1" fmla="*/ 904240 w 6794882"/>
              <a:gd name="connsiteY1" fmla="*/ 972845 h 2884159"/>
              <a:gd name="connsiteX2" fmla="*/ 2966720 w 6794882"/>
              <a:gd name="connsiteY2" fmla="*/ 342925 h 2884159"/>
              <a:gd name="connsiteX3" fmla="*/ 4511040 w 6794882"/>
              <a:gd name="connsiteY3" fmla="*/ 7645 h 2884159"/>
              <a:gd name="connsiteX4" fmla="*/ 5537200 w 6794882"/>
              <a:gd name="connsiteY4" fmla="*/ 160045 h 2884159"/>
              <a:gd name="connsiteX5" fmla="*/ 6685280 w 6794882"/>
              <a:gd name="connsiteY5" fmla="*/ 729005 h 2884159"/>
              <a:gd name="connsiteX6" fmla="*/ 6695440 w 6794882"/>
              <a:gd name="connsiteY6" fmla="*/ 1480845 h 2884159"/>
              <a:gd name="connsiteX7" fmla="*/ 6217920 w 6794882"/>
              <a:gd name="connsiteY7" fmla="*/ 1948205 h 2884159"/>
              <a:gd name="connsiteX8" fmla="*/ 5242560 w 6794882"/>
              <a:gd name="connsiteY8" fmla="*/ 2303805 h 2884159"/>
              <a:gd name="connsiteX9" fmla="*/ 4683760 w 6794882"/>
              <a:gd name="connsiteY9" fmla="*/ 2669565 h 2884159"/>
              <a:gd name="connsiteX10" fmla="*/ 5415279 w 6794882"/>
              <a:gd name="connsiteY10" fmla="*/ 2882926 h 2884159"/>
              <a:gd name="connsiteX11" fmla="*/ 6664960 w 6794882"/>
              <a:gd name="connsiteY11" fmla="*/ 2771165 h 2884159"/>
              <a:gd name="connsiteX0" fmla="*/ 0 w 6791306"/>
              <a:gd name="connsiteY0" fmla="*/ 1612925 h 2884159"/>
              <a:gd name="connsiteX1" fmla="*/ 904240 w 6791306"/>
              <a:gd name="connsiteY1" fmla="*/ 972845 h 2884159"/>
              <a:gd name="connsiteX2" fmla="*/ 2966720 w 6791306"/>
              <a:gd name="connsiteY2" fmla="*/ 342925 h 2884159"/>
              <a:gd name="connsiteX3" fmla="*/ 4511040 w 6791306"/>
              <a:gd name="connsiteY3" fmla="*/ 7645 h 2884159"/>
              <a:gd name="connsiteX4" fmla="*/ 5537200 w 6791306"/>
              <a:gd name="connsiteY4" fmla="*/ 160045 h 2884159"/>
              <a:gd name="connsiteX5" fmla="*/ 6685280 w 6791306"/>
              <a:gd name="connsiteY5" fmla="*/ 729005 h 2884159"/>
              <a:gd name="connsiteX6" fmla="*/ 6695440 w 6791306"/>
              <a:gd name="connsiteY6" fmla="*/ 1480845 h 2884159"/>
              <a:gd name="connsiteX7" fmla="*/ 6289040 w 6791306"/>
              <a:gd name="connsiteY7" fmla="*/ 2202205 h 2884159"/>
              <a:gd name="connsiteX8" fmla="*/ 5242560 w 6791306"/>
              <a:gd name="connsiteY8" fmla="*/ 2303805 h 2884159"/>
              <a:gd name="connsiteX9" fmla="*/ 4683760 w 6791306"/>
              <a:gd name="connsiteY9" fmla="*/ 2669565 h 2884159"/>
              <a:gd name="connsiteX10" fmla="*/ 5415279 w 6791306"/>
              <a:gd name="connsiteY10" fmla="*/ 2882926 h 2884159"/>
              <a:gd name="connsiteX11" fmla="*/ 6664960 w 6791306"/>
              <a:gd name="connsiteY11" fmla="*/ 2771165 h 2884159"/>
              <a:gd name="connsiteX0" fmla="*/ 0 w 6791306"/>
              <a:gd name="connsiteY0" fmla="*/ 1612925 h 2884159"/>
              <a:gd name="connsiteX1" fmla="*/ 904240 w 6791306"/>
              <a:gd name="connsiteY1" fmla="*/ 972845 h 2884159"/>
              <a:gd name="connsiteX2" fmla="*/ 2966720 w 6791306"/>
              <a:gd name="connsiteY2" fmla="*/ 342925 h 2884159"/>
              <a:gd name="connsiteX3" fmla="*/ 4511040 w 6791306"/>
              <a:gd name="connsiteY3" fmla="*/ 7645 h 2884159"/>
              <a:gd name="connsiteX4" fmla="*/ 5537200 w 6791306"/>
              <a:gd name="connsiteY4" fmla="*/ 160045 h 2884159"/>
              <a:gd name="connsiteX5" fmla="*/ 6685280 w 6791306"/>
              <a:gd name="connsiteY5" fmla="*/ 729005 h 2884159"/>
              <a:gd name="connsiteX6" fmla="*/ 6695440 w 6791306"/>
              <a:gd name="connsiteY6" fmla="*/ 1480845 h 2884159"/>
              <a:gd name="connsiteX7" fmla="*/ 6289040 w 6791306"/>
              <a:gd name="connsiteY7" fmla="*/ 2202205 h 2884159"/>
              <a:gd name="connsiteX8" fmla="*/ 5293360 w 6791306"/>
              <a:gd name="connsiteY8" fmla="*/ 2446045 h 2884159"/>
              <a:gd name="connsiteX9" fmla="*/ 4683760 w 6791306"/>
              <a:gd name="connsiteY9" fmla="*/ 2669565 h 2884159"/>
              <a:gd name="connsiteX10" fmla="*/ 5415279 w 6791306"/>
              <a:gd name="connsiteY10" fmla="*/ 2882926 h 2884159"/>
              <a:gd name="connsiteX11" fmla="*/ 6664960 w 6791306"/>
              <a:gd name="connsiteY11" fmla="*/ 2771165 h 2884159"/>
              <a:gd name="connsiteX0" fmla="*/ 0 w 6791306"/>
              <a:gd name="connsiteY0" fmla="*/ 1612925 h 2884159"/>
              <a:gd name="connsiteX1" fmla="*/ 904240 w 6791306"/>
              <a:gd name="connsiteY1" fmla="*/ 972845 h 2884159"/>
              <a:gd name="connsiteX2" fmla="*/ 2966720 w 6791306"/>
              <a:gd name="connsiteY2" fmla="*/ 342925 h 2884159"/>
              <a:gd name="connsiteX3" fmla="*/ 4511040 w 6791306"/>
              <a:gd name="connsiteY3" fmla="*/ 7645 h 2884159"/>
              <a:gd name="connsiteX4" fmla="*/ 5537200 w 6791306"/>
              <a:gd name="connsiteY4" fmla="*/ 160045 h 2884159"/>
              <a:gd name="connsiteX5" fmla="*/ 6685280 w 6791306"/>
              <a:gd name="connsiteY5" fmla="*/ 729005 h 2884159"/>
              <a:gd name="connsiteX6" fmla="*/ 6695440 w 6791306"/>
              <a:gd name="connsiteY6" fmla="*/ 1480845 h 2884159"/>
              <a:gd name="connsiteX7" fmla="*/ 6289040 w 6791306"/>
              <a:gd name="connsiteY7" fmla="*/ 2202205 h 2884159"/>
              <a:gd name="connsiteX8" fmla="*/ 5293360 w 6791306"/>
              <a:gd name="connsiteY8" fmla="*/ 2446045 h 2884159"/>
              <a:gd name="connsiteX9" fmla="*/ 4612640 w 6791306"/>
              <a:gd name="connsiteY9" fmla="*/ 2720365 h 2884159"/>
              <a:gd name="connsiteX10" fmla="*/ 5415279 w 6791306"/>
              <a:gd name="connsiteY10" fmla="*/ 2882926 h 2884159"/>
              <a:gd name="connsiteX11" fmla="*/ 6664960 w 6791306"/>
              <a:gd name="connsiteY11" fmla="*/ 2771165 h 2884159"/>
              <a:gd name="connsiteX0" fmla="*/ 0 w 6791306"/>
              <a:gd name="connsiteY0" fmla="*/ 1612925 h 2940439"/>
              <a:gd name="connsiteX1" fmla="*/ 904240 w 6791306"/>
              <a:gd name="connsiteY1" fmla="*/ 972845 h 2940439"/>
              <a:gd name="connsiteX2" fmla="*/ 2966720 w 6791306"/>
              <a:gd name="connsiteY2" fmla="*/ 342925 h 2940439"/>
              <a:gd name="connsiteX3" fmla="*/ 4511040 w 6791306"/>
              <a:gd name="connsiteY3" fmla="*/ 7645 h 2940439"/>
              <a:gd name="connsiteX4" fmla="*/ 5537200 w 6791306"/>
              <a:gd name="connsiteY4" fmla="*/ 160045 h 2940439"/>
              <a:gd name="connsiteX5" fmla="*/ 6685280 w 6791306"/>
              <a:gd name="connsiteY5" fmla="*/ 729005 h 2940439"/>
              <a:gd name="connsiteX6" fmla="*/ 6695440 w 6791306"/>
              <a:gd name="connsiteY6" fmla="*/ 1480845 h 2940439"/>
              <a:gd name="connsiteX7" fmla="*/ 6289040 w 6791306"/>
              <a:gd name="connsiteY7" fmla="*/ 2202205 h 2940439"/>
              <a:gd name="connsiteX8" fmla="*/ 5293360 w 6791306"/>
              <a:gd name="connsiteY8" fmla="*/ 2446045 h 2940439"/>
              <a:gd name="connsiteX9" fmla="*/ 4612640 w 6791306"/>
              <a:gd name="connsiteY9" fmla="*/ 2720365 h 2940439"/>
              <a:gd name="connsiteX10" fmla="*/ 4988559 w 6791306"/>
              <a:gd name="connsiteY10" fmla="*/ 2933726 h 2940439"/>
              <a:gd name="connsiteX11" fmla="*/ 5415279 w 6791306"/>
              <a:gd name="connsiteY11" fmla="*/ 2882926 h 2940439"/>
              <a:gd name="connsiteX12" fmla="*/ 6664960 w 6791306"/>
              <a:gd name="connsiteY12" fmla="*/ 2771165 h 2940439"/>
              <a:gd name="connsiteX0" fmla="*/ 0 w 6791306"/>
              <a:gd name="connsiteY0" fmla="*/ 1612925 h 2987953"/>
              <a:gd name="connsiteX1" fmla="*/ 904240 w 6791306"/>
              <a:gd name="connsiteY1" fmla="*/ 972845 h 2987953"/>
              <a:gd name="connsiteX2" fmla="*/ 2966720 w 6791306"/>
              <a:gd name="connsiteY2" fmla="*/ 342925 h 2987953"/>
              <a:gd name="connsiteX3" fmla="*/ 4511040 w 6791306"/>
              <a:gd name="connsiteY3" fmla="*/ 7645 h 2987953"/>
              <a:gd name="connsiteX4" fmla="*/ 5537200 w 6791306"/>
              <a:gd name="connsiteY4" fmla="*/ 160045 h 2987953"/>
              <a:gd name="connsiteX5" fmla="*/ 6685280 w 6791306"/>
              <a:gd name="connsiteY5" fmla="*/ 729005 h 2987953"/>
              <a:gd name="connsiteX6" fmla="*/ 6695440 w 6791306"/>
              <a:gd name="connsiteY6" fmla="*/ 1480845 h 2987953"/>
              <a:gd name="connsiteX7" fmla="*/ 6289040 w 6791306"/>
              <a:gd name="connsiteY7" fmla="*/ 2202205 h 2987953"/>
              <a:gd name="connsiteX8" fmla="*/ 5293360 w 6791306"/>
              <a:gd name="connsiteY8" fmla="*/ 2446045 h 2987953"/>
              <a:gd name="connsiteX9" fmla="*/ 4612640 w 6791306"/>
              <a:gd name="connsiteY9" fmla="*/ 2720365 h 2987953"/>
              <a:gd name="connsiteX10" fmla="*/ 4988559 w 6791306"/>
              <a:gd name="connsiteY10" fmla="*/ 2933726 h 2987953"/>
              <a:gd name="connsiteX11" fmla="*/ 5476239 w 6791306"/>
              <a:gd name="connsiteY11" fmla="*/ 2984526 h 2987953"/>
              <a:gd name="connsiteX12" fmla="*/ 6664960 w 6791306"/>
              <a:gd name="connsiteY12" fmla="*/ 2771165 h 2987953"/>
              <a:gd name="connsiteX0" fmla="*/ 0 w 6791306"/>
              <a:gd name="connsiteY0" fmla="*/ 1612925 h 2987953"/>
              <a:gd name="connsiteX1" fmla="*/ 904240 w 6791306"/>
              <a:gd name="connsiteY1" fmla="*/ 972845 h 2987953"/>
              <a:gd name="connsiteX2" fmla="*/ 2966720 w 6791306"/>
              <a:gd name="connsiteY2" fmla="*/ 342925 h 2987953"/>
              <a:gd name="connsiteX3" fmla="*/ 4511040 w 6791306"/>
              <a:gd name="connsiteY3" fmla="*/ 7645 h 2987953"/>
              <a:gd name="connsiteX4" fmla="*/ 5537200 w 6791306"/>
              <a:gd name="connsiteY4" fmla="*/ 160045 h 2987953"/>
              <a:gd name="connsiteX5" fmla="*/ 6685280 w 6791306"/>
              <a:gd name="connsiteY5" fmla="*/ 729005 h 2987953"/>
              <a:gd name="connsiteX6" fmla="*/ 6695440 w 6791306"/>
              <a:gd name="connsiteY6" fmla="*/ 1480845 h 2987953"/>
              <a:gd name="connsiteX7" fmla="*/ 6289040 w 6791306"/>
              <a:gd name="connsiteY7" fmla="*/ 2202205 h 2987953"/>
              <a:gd name="connsiteX8" fmla="*/ 5293360 w 6791306"/>
              <a:gd name="connsiteY8" fmla="*/ 2446045 h 2987953"/>
              <a:gd name="connsiteX9" fmla="*/ 4754880 w 6791306"/>
              <a:gd name="connsiteY9" fmla="*/ 2598445 h 2987953"/>
              <a:gd name="connsiteX10" fmla="*/ 4988559 w 6791306"/>
              <a:gd name="connsiteY10" fmla="*/ 2933726 h 2987953"/>
              <a:gd name="connsiteX11" fmla="*/ 5476239 w 6791306"/>
              <a:gd name="connsiteY11" fmla="*/ 2984526 h 2987953"/>
              <a:gd name="connsiteX12" fmla="*/ 6664960 w 6791306"/>
              <a:gd name="connsiteY12" fmla="*/ 2771165 h 2987953"/>
              <a:gd name="connsiteX0" fmla="*/ 0 w 6791306"/>
              <a:gd name="connsiteY0" fmla="*/ 1612925 h 2987953"/>
              <a:gd name="connsiteX1" fmla="*/ 904240 w 6791306"/>
              <a:gd name="connsiteY1" fmla="*/ 972845 h 2987953"/>
              <a:gd name="connsiteX2" fmla="*/ 2966720 w 6791306"/>
              <a:gd name="connsiteY2" fmla="*/ 342925 h 2987953"/>
              <a:gd name="connsiteX3" fmla="*/ 4511040 w 6791306"/>
              <a:gd name="connsiteY3" fmla="*/ 7645 h 2987953"/>
              <a:gd name="connsiteX4" fmla="*/ 5537200 w 6791306"/>
              <a:gd name="connsiteY4" fmla="*/ 160045 h 2987953"/>
              <a:gd name="connsiteX5" fmla="*/ 6685280 w 6791306"/>
              <a:gd name="connsiteY5" fmla="*/ 729005 h 2987953"/>
              <a:gd name="connsiteX6" fmla="*/ 6695440 w 6791306"/>
              <a:gd name="connsiteY6" fmla="*/ 1480845 h 2987953"/>
              <a:gd name="connsiteX7" fmla="*/ 6289040 w 6791306"/>
              <a:gd name="connsiteY7" fmla="*/ 2202205 h 2987953"/>
              <a:gd name="connsiteX8" fmla="*/ 5313680 w 6791306"/>
              <a:gd name="connsiteY8" fmla="*/ 2364765 h 2987953"/>
              <a:gd name="connsiteX9" fmla="*/ 4754880 w 6791306"/>
              <a:gd name="connsiteY9" fmla="*/ 2598445 h 2987953"/>
              <a:gd name="connsiteX10" fmla="*/ 4988559 w 6791306"/>
              <a:gd name="connsiteY10" fmla="*/ 2933726 h 2987953"/>
              <a:gd name="connsiteX11" fmla="*/ 5476239 w 6791306"/>
              <a:gd name="connsiteY11" fmla="*/ 2984526 h 2987953"/>
              <a:gd name="connsiteX12" fmla="*/ 6664960 w 6791306"/>
              <a:gd name="connsiteY12" fmla="*/ 2771165 h 2987953"/>
              <a:gd name="connsiteX0" fmla="*/ 0 w 6791306"/>
              <a:gd name="connsiteY0" fmla="*/ 1612925 h 2987953"/>
              <a:gd name="connsiteX1" fmla="*/ 904240 w 6791306"/>
              <a:gd name="connsiteY1" fmla="*/ 972845 h 2987953"/>
              <a:gd name="connsiteX2" fmla="*/ 2966720 w 6791306"/>
              <a:gd name="connsiteY2" fmla="*/ 342925 h 2987953"/>
              <a:gd name="connsiteX3" fmla="*/ 4511040 w 6791306"/>
              <a:gd name="connsiteY3" fmla="*/ 7645 h 2987953"/>
              <a:gd name="connsiteX4" fmla="*/ 5537200 w 6791306"/>
              <a:gd name="connsiteY4" fmla="*/ 160045 h 2987953"/>
              <a:gd name="connsiteX5" fmla="*/ 6685280 w 6791306"/>
              <a:gd name="connsiteY5" fmla="*/ 729005 h 2987953"/>
              <a:gd name="connsiteX6" fmla="*/ 6695440 w 6791306"/>
              <a:gd name="connsiteY6" fmla="*/ 1480845 h 2987953"/>
              <a:gd name="connsiteX7" fmla="*/ 6289040 w 6791306"/>
              <a:gd name="connsiteY7" fmla="*/ 2202205 h 2987953"/>
              <a:gd name="connsiteX8" fmla="*/ 5313680 w 6791306"/>
              <a:gd name="connsiteY8" fmla="*/ 2364765 h 2987953"/>
              <a:gd name="connsiteX9" fmla="*/ 4856480 w 6791306"/>
              <a:gd name="connsiteY9" fmla="*/ 2639085 h 2987953"/>
              <a:gd name="connsiteX10" fmla="*/ 4988559 w 6791306"/>
              <a:gd name="connsiteY10" fmla="*/ 2933726 h 2987953"/>
              <a:gd name="connsiteX11" fmla="*/ 5476239 w 6791306"/>
              <a:gd name="connsiteY11" fmla="*/ 2984526 h 2987953"/>
              <a:gd name="connsiteX12" fmla="*/ 6664960 w 6791306"/>
              <a:gd name="connsiteY12" fmla="*/ 2771165 h 2987953"/>
              <a:gd name="connsiteX0" fmla="*/ 0 w 6791306"/>
              <a:gd name="connsiteY0" fmla="*/ 1612925 h 2987953"/>
              <a:gd name="connsiteX1" fmla="*/ 904240 w 6791306"/>
              <a:gd name="connsiteY1" fmla="*/ 972845 h 2987953"/>
              <a:gd name="connsiteX2" fmla="*/ 2966720 w 6791306"/>
              <a:gd name="connsiteY2" fmla="*/ 342925 h 2987953"/>
              <a:gd name="connsiteX3" fmla="*/ 4511040 w 6791306"/>
              <a:gd name="connsiteY3" fmla="*/ 7645 h 2987953"/>
              <a:gd name="connsiteX4" fmla="*/ 5537200 w 6791306"/>
              <a:gd name="connsiteY4" fmla="*/ 160045 h 2987953"/>
              <a:gd name="connsiteX5" fmla="*/ 6685280 w 6791306"/>
              <a:gd name="connsiteY5" fmla="*/ 729005 h 2987953"/>
              <a:gd name="connsiteX6" fmla="*/ 6695440 w 6791306"/>
              <a:gd name="connsiteY6" fmla="*/ 1480845 h 2987953"/>
              <a:gd name="connsiteX7" fmla="*/ 6289040 w 6791306"/>
              <a:gd name="connsiteY7" fmla="*/ 2202205 h 2987953"/>
              <a:gd name="connsiteX8" fmla="*/ 5313680 w 6791306"/>
              <a:gd name="connsiteY8" fmla="*/ 2364765 h 2987953"/>
              <a:gd name="connsiteX9" fmla="*/ 4775200 w 6791306"/>
              <a:gd name="connsiteY9" fmla="*/ 2618765 h 2987953"/>
              <a:gd name="connsiteX10" fmla="*/ 4988559 w 6791306"/>
              <a:gd name="connsiteY10" fmla="*/ 2933726 h 2987953"/>
              <a:gd name="connsiteX11" fmla="*/ 5476239 w 6791306"/>
              <a:gd name="connsiteY11" fmla="*/ 2984526 h 2987953"/>
              <a:gd name="connsiteX12" fmla="*/ 6664960 w 6791306"/>
              <a:gd name="connsiteY12" fmla="*/ 2771165 h 2987953"/>
              <a:gd name="connsiteX0" fmla="*/ 0 w 6791306"/>
              <a:gd name="connsiteY0" fmla="*/ 1612925 h 2987953"/>
              <a:gd name="connsiteX1" fmla="*/ 904240 w 6791306"/>
              <a:gd name="connsiteY1" fmla="*/ 972845 h 2987953"/>
              <a:gd name="connsiteX2" fmla="*/ 2966720 w 6791306"/>
              <a:gd name="connsiteY2" fmla="*/ 342925 h 2987953"/>
              <a:gd name="connsiteX3" fmla="*/ 4511040 w 6791306"/>
              <a:gd name="connsiteY3" fmla="*/ 7645 h 2987953"/>
              <a:gd name="connsiteX4" fmla="*/ 5537200 w 6791306"/>
              <a:gd name="connsiteY4" fmla="*/ 160045 h 2987953"/>
              <a:gd name="connsiteX5" fmla="*/ 6685280 w 6791306"/>
              <a:gd name="connsiteY5" fmla="*/ 729005 h 2987953"/>
              <a:gd name="connsiteX6" fmla="*/ 6695440 w 6791306"/>
              <a:gd name="connsiteY6" fmla="*/ 1480845 h 2987953"/>
              <a:gd name="connsiteX7" fmla="*/ 6289040 w 6791306"/>
              <a:gd name="connsiteY7" fmla="*/ 2202205 h 2987953"/>
              <a:gd name="connsiteX8" fmla="*/ 5313680 w 6791306"/>
              <a:gd name="connsiteY8" fmla="*/ 2364765 h 2987953"/>
              <a:gd name="connsiteX9" fmla="*/ 4775200 w 6791306"/>
              <a:gd name="connsiteY9" fmla="*/ 2618765 h 2987953"/>
              <a:gd name="connsiteX10" fmla="*/ 4897119 w 6791306"/>
              <a:gd name="connsiteY10" fmla="*/ 2933726 h 2987953"/>
              <a:gd name="connsiteX11" fmla="*/ 5476239 w 6791306"/>
              <a:gd name="connsiteY11" fmla="*/ 2984526 h 2987953"/>
              <a:gd name="connsiteX12" fmla="*/ 6664960 w 6791306"/>
              <a:gd name="connsiteY12" fmla="*/ 2771165 h 2987953"/>
              <a:gd name="connsiteX0" fmla="*/ 0 w 6791306"/>
              <a:gd name="connsiteY0" fmla="*/ 1612925 h 2987953"/>
              <a:gd name="connsiteX1" fmla="*/ 904240 w 6791306"/>
              <a:gd name="connsiteY1" fmla="*/ 972845 h 2987953"/>
              <a:gd name="connsiteX2" fmla="*/ 2966720 w 6791306"/>
              <a:gd name="connsiteY2" fmla="*/ 342925 h 2987953"/>
              <a:gd name="connsiteX3" fmla="*/ 4511040 w 6791306"/>
              <a:gd name="connsiteY3" fmla="*/ 7645 h 2987953"/>
              <a:gd name="connsiteX4" fmla="*/ 5537200 w 6791306"/>
              <a:gd name="connsiteY4" fmla="*/ 160045 h 2987953"/>
              <a:gd name="connsiteX5" fmla="*/ 6685280 w 6791306"/>
              <a:gd name="connsiteY5" fmla="*/ 729005 h 2987953"/>
              <a:gd name="connsiteX6" fmla="*/ 6695440 w 6791306"/>
              <a:gd name="connsiteY6" fmla="*/ 1480845 h 2987953"/>
              <a:gd name="connsiteX7" fmla="*/ 6289040 w 6791306"/>
              <a:gd name="connsiteY7" fmla="*/ 2202205 h 2987953"/>
              <a:gd name="connsiteX8" fmla="*/ 5313680 w 6791306"/>
              <a:gd name="connsiteY8" fmla="*/ 2364765 h 2987953"/>
              <a:gd name="connsiteX9" fmla="*/ 4897119 w 6791306"/>
              <a:gd name="connsiteY9" fmla="*/ 2933726 h 2987953"/>
              <a:gd name="connsiteX10" fmla="*/ 5476239 w 6791306"/>
              <a:gd name="connsiteY10" fmla="*/ 2984526 h 2987953"/>
              <a:gd name="connsiteX11" fmla="*/ 6664960 w 6791306"/>
              <a:gd name="connsiteY11" fmla="*/ 2771165 h 2987953"/>
              <a:gd name="connsiteX0" fmla="*/ 0 w 6791306"/>
              <a:gd name="connsiteY0" fmla="*/ 1612925 h 2985172"/>
              <a:gd name="connsiteX1" fmla="*/ 904240 w 6791306"/>
              <a:gd name="connsiteY1" fmla="*/ 972845 h 2985172"/>
              <a:gd name="connsiteX2" fmla="*/ 2966720 w 6791306"/>
              <a:gd name="connsiteY2" fmla="*/ 342925 h 2985172"/>
              <a:gd name="connsiteX3" fmla="*/ 4511040 w 6791306"/>
              <a:gd name="connsiteY3" fmla="*/ 7645 h 2985172"/>
              <a:gd name="connsiteX4" fmla="*/ 5537200 w 6791306"/>
              <a:gd name="connsiteY4" fmla="*/ 160045 h 2985172"/>
              <a:gd name="connsiteX5" fmla="*/ 6685280 w 6791306"/>
              <a:gd name="connsiteY5" fmla="*/ 729005 h 2985172"/>
              <a:gd name="connsiteX6" fmla="*/ 6695440 w 6791306"/>
              <a:gd name="connsiteY6" fmla="*/ 1480845 h 2985172"/>
              <a:gd name="connsiteX7" fmla="*/ 6289040 w 6791306"/>
              <a:gd name="connsiteY7" fmla="*/ 2202205 h 2985172"/>
              <a:gd name="connsiteX8" fmla="*/ 5313680 w 6791306"/>
              <a:gd name="connsiteY8" fmla="*/ 2364765 h 2985172"/>
              <a:gd name="connsiteX9" fmla="*/ 5476239 w 6791306"/>
              <a:gd name="connsiteY9" fmla="*/ 2984526 h 2985172"/>
              <a:gd name="connsiteX10" fmla="*/ 6664960 w 6791306"/>
              <a:gd name="connsiteY10" fmla="*/ 2771165 h 2985172"/>
              <a:gd name="connsiteX0" fmla="*/ 0 w 6791306"/>
              <a:gd name="connsiteY0" fmla="*/ 1612925 h 2985172"/>
              <a:gd name="connsiteX1" fmla="*/ 904240 w 6791306"/>
              <a:gd name="connsiteY1" fmla="*/ 972845 h 2985172"/>
              <a:gd name="connsiteX2" fmla="*/ 2966720 w 6791306"/>
              <a:gd name="connsiteY2" fmla="*/ 342925 h 2985172"/>
              <a:gd name="connsiteX3" fmla="*/ 4511040 w 6791306"/>
              <a:gd name="connsiteY3" fmla="*/ 7645 h 2985172"/>
              <a:gd name="connsiteX4" fmla="*/ 5537200 w 6791306"/>
              <a:gd name="connsiteY4" fmla="*/ 160045 h 2985172"/>
              <a:gd name="connsiteX5" fmla="*/ 6685280 w 6791306"/>
              <a:gd name="connsiteY5" fmla="*/ 729005 h 2985172"/>
              <a:gd name="connsiteX6" fmla="*/ 6695440 w 6791306"/>
              <a:gd name="connsiteY6" fmla="*/ 1480845 h 2985172"/>
              <a:gd name="connsiteX7" fmla="*/ 6289040 w 6791306"/>
              <a:gd name="connsiteY7" fmla="*/ 2202205 h 2985172"/>
              <a:gd name="connsiteX8" fmla="*/ 5313680 w 6791306"/>
              <a:gd name="connsiteY8" fmla="*/ 2364765 h 2985172"/>
              <a:gd name="connsiteX9" fmla="*/ 4754879 w 6791306"/>
              <a:gd name="connsiteY9" fmla="*/ 2689886 h 2985172"/>
              <a:gd name="connsiteX10" fmla="*/ 5476239 w 6791306"/>
              <a:gd name="connsiteY10" fmla="*/ 2984526 h 2985172"/>
              <a:gd name="connsiteX11" fmla="*/ 6664960 w 6791306"/>
              <a:gd name="connsiteY11" fmla="*/ 2771165 h 2985172"/>
              <a:gd name="connsiteX0" fmla="*/ 0 w 6791306"/>
              <a:gd name="connsiteY0" fmla="*/ 1612925 h 2985172"/>
              <a:gd name="connsiteX1" fmla="*/ 904240 w 6791306"/>
              <a:gd name="connsiteY1" fmla="*/ 972845 h 2985172"/>
              <a:gd name="connsiteX2" fmla="*/ 2966720 w 6791306"/>
              <a:gd name="connsiteY2" fmla="*/ 342925 h 2985172"/>
              <a:gd name="connsiteX3" fmla="*/ 4511040 w 6791306"/>
              <a:gd name="connsiteY3" fmla="*/ 7645 h 2985172"/>
              <a:gd name="connsiteX4" fmla="*/ 5537200 w 6791306"/>
              <a:gd name="connsiteY4" fmla="*/ 160045 h 2985172"/>
              <a:gd name="connsiteX5" fmla="*/ 6685280 w 6791306"/>
              <a:gd name="connsiteY5" fmla="*/ 729005 h 2985172"/>
              <a:gd name="connsiteX6" fmla="*/ 6695440 w 6791306"/>
              <a:gd name="connsiteY6" fmla="*/ 1480845 h 2985172"/>
              <a:gd name="connsiteX7" fmla="*/ 6289040 w 6791306"/>
              <a:gd name="connsiteY7" fmla="*/ 2202205 h 2985172"/>
              <a:gd name="connsiteX8" fmla="*/ 5313680 w 6791306"/>
              <a:gd name="connsiteY8" fmla="*/ 2364765 h 2985172"/>
              <a:gd name="connsiteX9" fmla="*/ 4754879 w 6791306"/>
              <a:gd name="connsiteY9" fmla="*/ 2689886 h 2985172"/>
              <a:gd name="connsiteX10" fmla="*/ 5476239 w 6791306"/>
              <a:gd name="connsiteY10" fmla="*/ 2984526 h 2985172"/>
              <a:gd name="connsiteX11" fmla="*/ 6664960 w 6791306"/>
              <a:gd name="connsiteY11" fmla="*/ 2771165 h 2985172"/>
              <a:gd name="connsiteX0" fmla="*/ 0 w 6791306"/>
              <a:gd name="connsiteY0" fmla="*/ 1612925 h 2985172"/>
              <a:gd name="connsiteX1" fmla="*/ 904240 w 6791306"/>
              <a:gd name="connsiteY1" fmla="*/ 972845 h 2985172"/>
              <a:gd name="connsiteX2" fmla="*/ 2966720 w 6791306"/>
              <a:gd name="connsiteY2" fmla="*/ 342925 h 2985172"/>
              <a:gd name="connsiteX3" fmla="*/ 4511040 w 6791306"/>
              <a:gd name="connsiteY3" fmla="*/ 7645 h 2985172"/>
              <a:gd name="connsiteX4" fmla="*/ 5537200 w 6791306"/>
              <a:gd name="connsiteY4" fmla="*/ 160045 h 2985172"/>
              <a:gd name="connsiteX5" fmla="*/ 6685280 w 6791306"/>
              <a:gd name="connsiteY5" fmla="*/ 729005 h 2985172"/>
              <a:gd name="connsiteX6" fmla="*/ 6695440 w 6791306"/>
              <a:gd name="connsiteY6" fmla="*/ 1480845 h 2985172"/>
              <a:gd name="connsiteX7" fmla="*/ 6289040 w 6791306"/>
              <a:gd name="connsiteY7" fmla="*/ 2202205 h 2985172"/>
              <a:gd name="connsiteX8" fmla="*/ 5313680 w 6791306"/>
              <a:gd name="connsiteY8" fmla="*/ 2364765 h 2985172"/>
              <a:gd name="connsiteX9" fmla="*/ 4754879 w 6791306"/>
              <a:gd name="connsiteY9" fmla="*/ 2689886 h 2985172"/>
              <a:gd name="connsiteX10" fmla="*/ 5476239 w 6791306"/>
              <a:gd name="connsiteY10" fmla="*/ 2984526 h 2985172"/>
              <a:gd name="connsiteX11" fmla="*/ 6664960 w 6791306"/>
              <a:gd name="connsiteY11" fmla="*/ 2771165 h 2985172"/>
              <a:gd name="connsiteX0" fmla="*/ 0 w 6791306"/>
              <a:gd name="connsiteY0" fmla="*/ 1612925 h 2985172"/>
              <a:gd name="connsiteX1" fmla="*/ 904240 w 6791306"/>
              <a:gd name="connsiteY1" fmla="*/ 972845 h 2985172"/>
              <a:gd name="connsiteX2" fmla="*/ 2966720 w 6791306"/>
              <a:gd name="connsiteY2" fmla="*/ 342925 h 2985172"/>
              <a:gd name="connsiteX3" fmla="*/ 4511040 w 6791306"/>
              <a:gd name="connsiteY3" fmla="*/ 7645 h 2985172"/>
              <a:gd name="connsiteX4" fmla="*/ 5537200 w 6791306"/>
              <a:gd name="connsiteY4" fmla="*/ 160045 h 2985172"/>
              <a:gd name="connsiteX5" fmla="*/ 6685280 w 6791306"/>
              <a:gd name="connsiteY5" fmla="*/ 729005 h 2985172"/>
              <a:gd name="connsiteX6" fmla="*/ 6695440 w 6791306"/>
              <a:gd name="connsiteY6" fmla="*/ 1480845 h 2985172"/>
              <a:gd name="connsiteX7" fmla="*/ 6289040 w 6791306"/>
              <a:gd name="connsiteY7" fmla="*/ 2202205 h 2985172"/>
              <a:gd name="connsiteX8" fmla="*/ 5313680 w 6791306"/>
              <a:gd name="connsiteY8" fmla="*/ 2364765 h 2985172"/>
              <a:gd name="connsiteX9" fmla="*/ 4754879 w 6791306"/>
              <a:gd name="connsiteY9" fmla="*/ 2689886 h 2985172"/>
              <a:gd name="connsiteX10" fmla="*/ 5476239 w 6791306"/>
              <a:gd name="connsiteY10" fmla="*/ 2984526 h 2985172"/>
              <a:gd name="connsiteX11" fmla="*/ 6664960 w 6791306"/>
              <a:gd name="connsiteY11" fmla="*/ 2771165 h 2985172"/>
              <a:gd name="connsiteX0" fmla="*/ 0 w 6791306"/>
              <a:gd name="connsiteY0" fmla="*/ 1612925 h 2985172"/>
              <a:gd name="connsiteX1" fmla="*/ 904240 w 6791306"/>
              <a:gd name="connsiteY1" fmla="*/ 972845 h 2985172"/>
              <a:gd name="connsiteX2" fmla="*/ 2966720 w 6791306"/>
              <a:gd name="connsiteY2" fmla="*/ 342925 h 2985172"/>
              <a:gd name="connsiteX3" fmla="*/ 4511040 w 6791306"/>
              <a:gd name="connsiteY3" fmla="*/ 7645 h 2985172"/>
              <a:gd name="connsiteX4" fmla="*/ 5537200 w 6791306"/>
              <a:gd name="connsiteY4" fmla="*/ 160045 h 2985172"/>
              <a:gd name="connsiteX5" fmla="*/ 6685280 w 6791306"/>
              <a:gd name="connsiteY5" fmla="*/ 729005 h 2985172"/>
              <a:gd name="connsiteX6" fmla="*/ 6695440 w 6791306"/>
              <a:gd name="connsiteY6" fmla="*/ 1480845 h 2985172"/>
              <a:gd name="connsiteX7" fmla="*/ 6289040 w 6791306"/>
              <a:gd name="connsiteY7" fmla="*/ 2202205 h 2985172"/>
              <a:gd name="connsiteX8" fmla="*/ 5313680 w 6791306"/>
              <a:gd name="connsiteY8" fmla="*/ 2364765 h 2985172"/>
              <a:gd name="connsiteX9" fmla="*/ 4754879 w 6791306"/>
              <a:gd name="connsiteY9" fmla="*/ 2689886 h 2985172"/>
              <a:gd name="connsiteX10" fmla="*/ 5476239 w 6791306"/>
              <a:gd name="connsiteY10" fmla="*/ 2984526 h 2985172"/>
              <a:gd name="connsiteX11" fmla="*/ 6664960 w 6791306"/>
              <a:gd name="connsiteY11" fmla="*/ 2771165 h 2985172"/>
              <a:gd name="connsiteX0" fmla="*/ 0 w 6791306"/>
              <a:gd name="connsiteY0" fmla="*/ 1612925 h 2985172"/>
              <a:gd name="connsiteX1" fmla="*/ 904240 w 6791306"/>
              <a:gd name="connsiteY1" fmla="*/ 972845 h 2985172"/>
              <a:gd name="connsiteX2" fmla="*/ 2966720 w 6791306"/>
              <a:gd name="connsiteY2" fmla="*/ 342925 h 2985172"/>
              <a:gd name="connsiteX3" fmla="*/ 4511040 w 6791306"/>
              <a:gd name="connsiteY3" fmla="*/ 7645 h 2985172"/>
              <a:gd name="connsiteX4" fmla="*/ 5537200 w 6791306"/>
              <a:gd name="connsiteY4" fmla="*/ 160045 h 2985172"/>
              <a:gd name="connsiteX5" fmla="*/ 6685280 w 6791306"/>
              <a:gd name="connsiteY5" fmla="*/ 729005 h 2985172"/>
              <a:gd name="connsiteX6" fmla="*/ 6695440 w 6791306"/>
              <a:gd name="connsiteY6" fmla="*/ 1480845 h 2985172"/>
              <a:gd name="connsiteX7" fmla="*/ 6289040 w 6791306"/>
              <a:gd name="connsiteY7" fmla="*/ 2202205 h 2985172"/>
              <a:gd name="connsiteX8" fmla="*/ 5313680 w 6791306"/>
              <a:gd name="connsiteY8" fmla="*/ 2364765 h 2985172"/>
              <a:gd name="connsiteX9" fmla="*/ 4825999 w 6791306"/>
              <a:gd name="connsiteY9" fmla="*/ 2700046 h 2985172"/>
              <a:gd name="connsiteX10" fmla="*/ 5476239 w 6791306"/>
              <a:gd name="connsiteY10" fmla="*/ 2984526 h 2985172"/>
              <a:gd name="connsiteX11" fmla="*/ 6664960 w 6791306"/>
              <a:gd name="connsiteY11" fmla="*/ 2771165 h 2985172"/>
              <a:gd name="connsiteX0" fmla="*/ 0 w 6791306"/>
              <a:gd name="connsiteY0" fmla="*/ 1612925 h 2985172"/>
              <a:gd name="connsiteX1" fmla="*/ 904240 w 6791306"/>
              <a:gd name="connsiteY1" fmla="*/ 972845 h 2985172"/>
              <a:gd name="connsiteX2" fmla="*/ 2966720 w 6791306"/>
              <a:gd name="connsiteY2" fmla="*/ 342925 h 2985172"/>
              <a:gd name="connsiteX3" fmla="*/ 4511040 w 6791306"/>
              <a:gd name="connsiteY3" fmla="*/ 7645 h 2985172"/>
              <a:gd name="connsiteX4" fmla="*/ 5537200 w 6791306"/>
              <a:gd name="connsiteY4" fmla="*/ 160045 h 2985172"/>
              <a:gd name="connsiteX5" fmla="*/ 6685280 w 6791306"/>
              <a:gd name="connsiteY5" fmla="*/ 729005 h 2985172"/>
              <a:gd name="connsiteX6" fmla="*/ 6695440 w 6791306"/>
              <a:gd name="connsiteY6" fmla="*/ 1480845 h 2985172"/>
              <a:gd name="connsiteX7" fmla="*/ 6289040 w 6791306"/>
              <a:gd name="connsiteY7" fmla="*/ 2202205 h 2985172"/>
              <a:gd name="connsiteX8" fmla="*/ 5313680 w 6791306"/>
              <a:gd name="connsiteY8" fmla="*/ 2364765 h 2985172"/>
              <a:gd name="connsiteX9" fmla="*/ 4825999 w 6791306"/>
              <a:gd name="connsiteY9" fmla="*/ 2700046 h 2985172"/>
              <a:gd name="connsiteX10" fmla="*/ 5476239 w 6791306"/>
              <a:gd name="connsiteY10" fmla="*/ 2984526 h 2985172"/>
              <a:gd name="connsiteX11" fmla="*/ 6664960 w 6791306"/>
              <a:gd name="connsiteY11" fmla="*/ 2771165 h 2985172"/>
              <a:gd name="connsiteX0" fmla="*/ 0 w 6791306"/>
              <a:gd name="connsiteY0" fmla="*/ 1612925 h 2985172"/>
              <a:gd name="connsiteX1" fmla="*/ 904240 w 6791306"/>
              <a:gd name="connsiteY1" fmla="*/ 972845 h 2985172"/>
              <a:gd name="connsiteX2" fmla="*/ 2966720 w 6791306"/>
              <a:gd name="connsiteY2" fmla="*/ 342925 h 2985172"/>
              <a:gd name="connsiteX3" fmla="*/ 4511040 w 6791306"/>
              <a:gd name="connsiteY3" fmla="*/ 7645 h 2985172"/>
              <a:gd name="connsiteX4" fmla="*/ 5537200 w 6791306"/>
              <a:gd name="connsiteY4" fmla="*/ 160045 h 2985172"/>
              <a:gd name="connsiteX5" fmla="*/ 6685280 w 6791306"/>
              <a:gd name="connsiteY5" fmla="*/ 729005 h 2985172"/>
              <a:gd name="connsiteX6" fmla="*/ 6695440 w 6791306"/>
              <a:gd name="connsiteY6" fmla="*/ 1480845 h 2985172"/>
              <a:gd name="connsiteX7" fmla="*/ 6289040 w 6791306"/>
              <a:gd name="connsiteY7" fmla="*/ 2202205 h 2985172"/>
              <a:gd name="connsiteX8" fmla="*/ 5313680 w 6791306"/>
              <a:gd name="connsiteY8" fmla="*/ 2364765 h 2985172"/>
              <a:gd name="connsiteX9" fmla="*/ 4825999 w 6791306"/>
              <a:gd name="connsiteY9" fmla="*/ 2700046 h 2985172"/>
              <a:gd name="connsiteX10" fmla="*/ 5476239 w 6791306"/>
              <a:gd name="connsiteY10" fmla="*/ 2984526 h 2985172"/>
              <a:gd name="connsiteX11" fmla="*/ 6664960 w 6791306"/>
              <a:gd name="connsiteY11" fmla="*/ 2771165 h 2985172"/>
              <a:gd name="connsiteX0" fmla="*/ 0 w 6791306"/>
              <a:gd name="connsiteY0" fmla="*/ 1612925 h 2985172"/>
              <a:gd name="connsiteX1" fmla="*/ 904240 w 6791306"/>
              <a:gd name="connsiteY1" fmla="*/ 972845 h 2985172"/>
              <a:gd name="connsiteX2" fmla="*/ 2966720 w 6791306"/>
              <a:gd name="connsiteY2" fmla="*/ 342925 h 2985172"/>
              <a:gd name="connsiteX3" fmla="*/ 4511040 w 6791306"/>
              <a:gd name="connsiteY3" fmla="*/ 7645 h 2985172"/>
              <a:gd name="connsiteX4" fmla="*/ 5537200 w 6791306"/>
              <a:gd name="connsiteY4" fmla="*/ 160045 h 2985172"/>
              <a:gd name="connsiteX5" fmla="*/ 6685280 w 6791306"/>
              <a:gd name="connsiteY5" fmla="*/ 729005 h 2985172"/>
              <a:gd name="connsiteX6" fmla="*/ 6695440 w 6791306"/>
              <a:gd name="connsiteY6" fmla="*/ 1480845 h 2985172"/>
              <a:gd name="connsiteX7" fmla="*/ 6289040 w 6791306"/>
              <a:gd name="connsiteY7" fmla="*/ 2202205 h 2985172"/>
              <a:gd name="connsiteX8" fmla="*/ 5313680 w 6791306"/>
              <a:gd name="connsiteY8" fmla="*/ 2364765 h 2985172"/>
              <a:gd name="connsiteX9" fmla="*/ 4825999 w 6791306"/>
              <a:gd name="connsiteY9" fmla="*/ 2700046 h 2985172"/>
              <a:gd name="connsiteX10" fmla="*/ 5476239 w 6791306"/>
              <a:gd name="connsiteY10" fmla="*/ 2984526 h 2985172"/>
              <a:gd name="connsiteX11" fmla="*/ 6664960 w 6791306"/>
              <a:gd name="connsiteY11" fmla="*/ 2771165 h 2985172"/>
              <a:gd name="connsiteX0" fmla="*/ 0 w 6791306"/>
              <a:gd name="connsiteY0" fmla="*/ 1612925 h 2987836"/>
              <a:gd name="connsiteX1" fmla="*/ 904240 w 6791306"/>
              <a:gd name="connsiteY1" fmla="*/ 972845 h 2987836"/>
              <a:gd name="connsiteX2" fmla="*/ 2966720 w 6791306"/>
              <a:gd name="connsiteY2" fmla="*/ 342925 h 2987836"/>
              <a:gd name="connsiteX3" fmla="*/ 4511040 w 6791306"/>
              <a:gd name="connsiteY3" fmla="*/ 7645 h 2987836"/>
              <a:gd name="connsiteX4" fmla="*/ 5537200 w 6791306"/>
              <a:gd name="connsiteY4" fmla="*/ 160045 h 2987836"/>
              <a:gd name="connsiteX5" fmla="*/ 6685280 w 6791306"/>
              <a:gd name="connsiteY5" fmla="*/ 729005 h 2987836"/>
              <a:gd name="connsiteX6" fmla="*/ 6695440 w 6791306"/>
              <a:gd name="connsiteY6" fmla="*/ 1480845 h 2987836"/>
              <a:gd name="connsiteX7" fmla="*/ 6289040 w 6791306"/>
              <a:gd name="connsiteY7" fmla="*/ 2202205 h 2987836"/>
              <a:gd name="connsiteX8" fmla="*/ 5313680 w 6791306"/>
              <a:gd name="connsiteY8" fmla="*/ 2364765 h 2987836"/>
              <a:gd name="connsiteX9" fmla="*/ 4825999 w 6791306"/>
              <a:gd name="connsiteY9" fmla="*/ 2700046 h 2987836"/>
              <a:gd name="connsiteX10" fmla="*/ 5476239 w 6791306"/>
              <a:gd name="connsiteY10" fmla="*/ 2984526 h 2987836"/>
              <a:gd name="connsiteX11" fmla="*/ 6380480 w 6791306"/>
              <a:gd name="connsiteY11" fmla="*/ 2943885 h 2987836"/>
              <a:gd name="connsiteX0" fmla="*/ 0 w 6791306"/>
              <a:gd name="connsiteY0" fmla="*/ 1612925 h 2985430"/>
              <a:gd name="connsiteX1" fmla="*/ 904240 w 6791306"/>
              <a:gd name="connsiteY1" fmla="*/ 972845 h 2985430"/>
              <a:gd name="connsiteX2" fmla="*/ 2966720 w 6791306"/>
              <a:gd name="connsiteY2" fmla="*/ 342925 h 2985430"/>
              <a:gd name="connsiteX3" fmla="*/ 4511040 w 6791306"/>
              <a:gd name="connsiteY3" fmla="*/ 7645 h 2985430"/>
              <a:gd name="connsiteX4" fmla="*/ 5537200 w 6791306"/>
              <a:gd name="connsiteY4" fmla="*/ 160045 h 2985430"/>
              <a:gd name="connsiteX5" fmla="*/ 6685280 w 6791306"/>
              <a:gd name="connsiteY5" fmla="*/ 729005 h 2985430"/>
              <a:gd name="connsiteX6" fmla="*/ 6695440 w 6791306"/>
              <a:gd name="connsiteY6" fmla="*/ 1480845 h 2985430"/>
              <a:gd name="connsiteX7" fmla="*/ 6289040 w 6791306"/>
              <a:gd name="connsiteY7" fmla="*/ 2202205 h 2985430"/>
              <a:gd name="connsiteX8" fmla="*/ 5313680 w 6791306"/>
              <a:gd name="connsiteY8" fmla="*/ 2364765 h 2985430"/>
              <a:gd name="connsiteX9" fmla="*/ 4825999 w 6791306"/>
              <a:gd name="connsiteY9" fmla="*/ 2700046 h 2985430"/>
              <a:gd name="connsiteX10" fmla="*/ 5476239 w 6791306"/>
              <a:gd name="connsiteY10" fmla="*/ 2984526 h 2985430"/>
              <a:gd name="connsiteX11" fmla="*/ 6532880 w 6791306"/>
              <a:gd name="connsiteY11" fmla="*/ 2832125 h 2985430"/>
              <a:gd name="connsiteX0" fmla="*/ 0 w 6791306"/>
              <a:gd name="connsiteY0" fmla="*/ 1612925 h 2985204"/>
              <a:gd name="connsiteX1" fmla="*/ 904240 w 6791306"/>
              <a:gd name="connsiteY1" fmla="*/ 972845 h 2985204"/>
              <a:gd name="connsiteX2" fmla="*/ 2966720 w 6791306"/>
              <a:gd name="connsiteY2" fmla="*/ 342925 h 2985204"/>
              <a:gd name="connsiteX3" fmla="*/ 4511040 w 6791306"/>
              <a:gd name="connsiteY3" fmla="*/ 7645 h 2985204"/>
              <a:gd name="connsiteX4" fmla="*/ 5537200 w 6791306"/>
              <a:gd name="connsiteY4" fmla="*/ 160045 h 2985204"/>
              <a:gd name="connsiteX5" fmla="*/ 6685280 w 6791306"/>
              <a:gd name="connsiteY5" fmla="*/ 729005 h 2985204"/>
              <a:gd name="connsiteX6" fmla="*/ 6695440 w 6791306"/>
              <a:gd name="connsiteY6" fmla="*/ 1480845 h 2985204"/>
              <a:gd name="connsiteX7" fmla="*/ 6289040 w 6791306"/>
              <a:gd name="connsiteY7" fmla="*/ 2202205 h 2985204"/>
              <a:gd name="connsiteX8" fmla="*/ 5313680 w 6791306"/>
              <a:gd name="connsiteY8" fmla="*/ 2364765 h 2985204"/>
              <a:gd name="connsiteX9" fmla="*/ 4825999 w 6791306"/>
              <a:gd name="connsiteY9" fmla="*/ 2700046 h 2985204"/>
              <a:gd name="connsiteX10" fmla="*/ 5476239 w 6791306"/>
              <a:gd name="connsiteY10" fmla="*/ 2984526 h 2985204"/>
              <a:gd name="connsiteX11" fmla="*/ 6532880 w 6791306"/>
              <a:gd name="connsiteY11" fmla="*/ 2781325 h 2985204"/>
              <a:gd name="connsiteX0" fmla="*/ 0 w 6791306"/>
              <a:gd name="connsiteY0" fmla="*/ 1612925 h 2985142"/>
              <a:gd name="connsiteX1" fmla="*/ 904240 w 6791306"/>
              <a:gd name="connsiteY1" fmla="*/ 972845 h 2985142"/>
              <a:gd name="connsiteX2" fmla="*/ 2966720 w 6791306"/>
              <a:gd name="connsiteY2" fmla="*/ 342925 h 2985142"/>
              <a:gd name="connsiteX3" fmla="*/ 4511040 w 6791306"/>
              <a:gd name="connsiteY3" fmla="*/ 7645 h 2985142"/>
              <a:gd name="connsiteX4" fmla="*/ 5537200 w 6791306"/>
              <a:gd name="connsiteY4" fmla="*/ 160045 h 2985142"/>
              <a:gd name="connsiteX5" fmla="*/ 6685280 w 6791306"/>
              <a:gd name="connsiteY5" fmla="*/ 729005 h 2985142"/>
              <a:gd name="connsiteX6" fmla="*/ 6695440 w 6791306"/>
              <a:gd name="connsiteY6" fmla="*/ 1480845 h 2985142"/>
              <a:gd name="connsiteX7" fmla="*/ 6289040 w 6791306"/>
              <a:gd name="connsiteY7" fmla="*/ 2202205 h 2985142"/>
              <a:gd name="connsiteX8" fmla="*/ 5313680 w 6791306"/>
              <a:gd name="connsiteY8" fmla="*/ 2364765 h 2985142"/>
              <a:gd name="connsiteX9" fmla="*/ 4825999 w 6791306"/>
              <a:gd name="connsiteY9" fmla="*/ 2700046 h 2985142"/>
              <a:gd name="connsiteX10" fmla="*/ 5476239 w 6791306"/>
              <a:gd name="connsiteY10" fmla="*/ 2984526 h 2985142"/>
              <a:gd name="connsiteX11" fmla="*/ 6573520 w 6791306"/>
              <a:gd name="connsiteY11" fmla="*/ 2761005 h 2985142"/>
              <a:gd name="connsiteX0" fmla="*/ 0 w 6791306"/>
              <a:gd name="connsiteY0" fmla="*/ 1612925 h 2995662"/>
              <a:gd name="connsiteX1" fmla="*/ 904240 w 6791306"/>
              <a:gd name="connsiteY1" fmla="*/ 972845 h 2995662"/>
              <a:gd name="connsiteX2" fmla="*/ 2966720 w 6791306"/>
              <a:gd name="connsiteY2" fmla="*/ 342925 h 2995662"/>
              <a:gd name="connsiteX3" fmla="*/ 4511040 w 6791306"/>
              <a:gd name="connsiteY3" fmla="*/ 7645 h 2995662"/>
              <a:gd name="connsiteX4" fmla="*/ 5537200 w 6791306"/>
              <a:gd name="connsiteY4" fmla="*/ 160045 h 2995662"/>
              <a:gd name="connsiteX5" fmla="*/ 6685280 w 6791306"/>
              <a:gd name="connsiteY5" fmla="*/ 729005 h 2995662"/>
              <a:gd name="connsiteX6" fmla="*/ 6695440 w 6791306"/>
              <a:gd name="connsiteY6" fmla="*/ 1480845 h 2995662"/>
              <a:gd name="connsiteX7" fmla="*/ 6289040 w 6791306"/>
              <a:gd name="connsiteY7" fmla="*/ 2202205 h 2995662"/>
              <a:gd name="connsiteX8" fmla="*/ 5313680 w 6791306"/>
              <a:gd name="connsiteY8" fmla="*/ 2364765 h 2995662"/>
              <a:gd name="connsiteX9" fmla="*/ 4825999 w 6791306"/>
              <a:gd name="connsiteY9" fmla="*/ 2700046 h 2995662"/>
              <a:gd name="connsiteX10" fmla="*/ 5476239 w 6791306"/>
              <a:gd name="connsiteY10" fmla="*/ 2984526 h 2995662"/>
              <a:gd name="connsiteX11" fmla="*/ 5547359 w 6791306"/>
              <a:gd name="connsiteY11" fmla="*/ 2893086 h 2995662"/>
              <a:gd name="connsiteX12" fmla="*/ 6573520 w 6791306"/>
              <a:gd name="connsiteY12" fmla="*/ 2761005 h 2995662"/>
              <a:gd name="connsiteX0" fmla="*/ 0 w 6791306"/>
              <a:gd name="connsiteY0" fmla="*/ 1612925 h 2984924"/>
              <a:gd name="connsiteX1" fmla="*/ 904240 w 6791306"/>
              <a:gd name="connsiteY1" fmla="*/ 972845 h 2984924"/>
              <a:gd name="connsiteX2" fmla="*/ 2966720 w 6791306"/>
              <a:gd name="connsiteY2" fmla="*/ 342925 h 2984924"/>
              <a:gd name="connsiteX3" fmla="*/ 4511040 w 6791306"/>
              <a:gd name="connsiteY3" fmla="*/ 7645 h 2984924"/>
              <a:gd name="connsiteX4" fmla="*/ 5537200 w 6791306"/>
              <a:gd name="connsiteY4" fmla="*/ 160045 h 2984924"/>
              <a:gd name="connsiteX5" fmla="*/ 6685280 w 6791306"/>
              <a:gd name="connsiteY5" fmla="*/ 729005 h 2984924"/>
              <a:gd name="connsiteX6" fmla="*/ 6695440 w 6791306"/>
              <a:gd name="connsiteY6" fmla="*/ 1480845 h 2984924"/>
              <a:gd name="connsiteX7" fmla="*/ 6289040 w 6791306"/>
              <a:gd name="connsiteY7" fmla="*/ 2202205 h 2984924"/>
              <a:gd name="connsiteX8" fmla="*/ 5313680 w 6791306"/>
              <a:gd name="connsiteY8" fmla="*/ 2364765 h 2984924"/>
              <a:gd name="connsiteX9" fmla="*/ 4825999 w 6791306"/>
              <a:gd name="connsiteY9" fmla="*/ 2700046 h 2984924"/>
              <a:gd name="connsiteX10" fmla="*/ 5476239 w 6791306"/>
              <a:gd name="connsiteY10" fmla="*/ 2984526 h 2984924"/>
              <a:gd name="connsiteX11" fmla="*/ 6573520 w 6791306"/>
              <a:gd name="connsiteY11" fmla="*/ 2761005 h 2984924"/>
              <a:gd name="connsiteX0" fmla="*/ 0 w 6791306"/>
              <a:gd name="connsiteY0" fmla="*/ 1612925 h 2761005"/>
              <a:gd name="connsiteX1" fmla="*/ 904240 w 6791306"/>
              <a:gd name="connsiteY1" fmla="*/ 972845 h 2761005"/>
              <a:gd name="connsiteX2" fmla="*/ 2966720 w 6791306"/>
              <a:gd name="connsiteY2" fmla="*/ 342925 h 2761005"/>
              <a:gd name="connsiteX3" fmla="*/ 4511040 w 6791306"/>
              <a:gd name="connsiteY3" fmla="*/ 7645 h 2761005"/>
              <a:gd name="connsiteX4" fmla="*/ 5537200 w 6791306"/>
              <a:gd name="connsiteY4" fmla="*/ 160045 h 2761005"/>
              <a:gd name="connsiteX5" fmla="*/ 6685280 w 6791306"/>
              <a:gd name="connsiteY5" fmla="*/ 729005 h 2761005"/>
              <a:gd name="connsiteX6" fmla="*/ 6695440 w 6791306"/>
              <a:gd name="connsiteY6" fmla="*/ 1480845 h 2761005"/>
              <a:gd name="connsiteX7" fmla="*/ 6289040 w 6791306"/>
              <a:gd name="connsiteY7" fmla="*/ 2202205 h 2761005"/>
              <a:gd name="connsiteX8" fmla="*/ 5313680 w 6791306"/>
              <a:gd name="connsiteY8" fmla="*/ 2364765 h 2761005"/>
              <a:gd name="connsiteX9" fmla="*/ 4825999 w 6791306"/>
              <a:gd name="connsiteY9" fmla="*/ 2700046 h 2761005"/>
              <a:gd name="connsiteX10" fmla="*/ 6573520 w 6791306"/>
              <a:gd name="connsiteY10" fmla="*/ 2761005 h 2761005"/>
              <a:gd name="connsiteX0" fmla="*/ 0 w 6791306"/>
              <a:gd name="connsiteY0" fmla="*/ 1612925 h 2893589"/>
              <a:gd name="connsiteX1" fmla="*/ 904240 w 6791306"/>
              <a:gd name="connsiteY1" fmla="*/ 972845 h 2893589"/>
              <a:gd name="connsiteX2" fmla="*/ 2966720 w 6791306"/>
              <a:gd name="connsiteY2" fmla="*/ 342925 h 2893589"/>
              <a:gd name="connsiteX3" fmla="*/ 4511040 w 6791306"/>
              <a:gd name="connsiteY3" fmla="*/ 7645 h 2893589"/>
              <a:gd name="connsiteX4" fmla="*/ 5537200 w 6791306"/>
              <a:gd name="connsiteY4" fmla="*/ 160045 h 2893589"/>
              <a:gd name="connsiteX5" fmla="*/ 6685280 w 6791306"/>
              <a:gd name="connsiteY5" fmla="*/ 729005 h 2893589"/>
              <a:gd name="connsiteX6" fmla="*/ 6695440 w 6791306"/>
              <a:gd name="connsiteY6" fmla="*/ 1480845 h 2893589"/>
              <a:gd name="connsiteX7" fmla="*/ 6289040 w 6791306"/>
              <a:gd name="connsiteY7" fmla="*/ 2202205 h 2893589"/>
              <a:gd name="connsiteX8" fmla="*/ 5313680 w 6791306"/>
              <a:gd name="connsiteY8" fmla="*/ 2364765 h 2893589"/>
              <a:gd name="connsiteX9" fmla="*/ 4825999 w 6791306"/>
              <a:gd name="connsiteY9" fmla="*/ 2700046 h 2893589"/>
              <a:gd name="connsiteX10" fmla="*/ 5323839 w 6791306"/>
              <a:gd name="connsiteY10" fmla="*/ 2893087 h 2893589"/>
              <a:gd name="connsiteX11" fmla="*/ 6573520 w 6791306"/>
              <a:gd name="connsiteY11" fmla="*/ 2761005 h 2893589"/>
              <a:gd name="connsiteX0" fmla="*/ 0 w 6791306"/>
              <a:gd name="connsiteY0" fmla="*/ 1612925 h 2893589"/>
              <a:gd name="connsiteX1" fmla="*/ 904240 w 6791306"/>
              <a:gd name="connsiteY1" fmla="*/ 972845 h 2893589"/>
              <a:gd name="connsiteX2" fmla="*/ 2966720 w 6791306"/>
              <a:gd name="connsiteY2" fmla="*/ 342925 h 2893589"/>
              <a:gd name="connsiteX3" fmla="*/ 4511040 w 6791306"/>
              <a:gd name="connsiteY3" fmla="*/ 7645 h 2893589"/>
              <a:gd name="connsiteX4" fmla="*/ 5537200 w 6791306"/>
              <a:gd name="connsiteY4" fmla="*/ 160045 h 2893589"/>
              <a:gd name="connsiteX5" fmla="*/ 6685280 w 6791306"/>
              <a:gd name="connsiteY5" fmla="*/ 729005 h 2893589"/>
              <a:gd name="connsiteX6" fmla="*/ 6695440 w 6791306"/>
              <a:gd name="connsiteY6" fmla="*/ 1480845 h 2893589"/>
              <a:gd name="connsiteX7" fmla="*/ 6289040 w 6791306"/>
              <a:gd name="connsiteY7" fmla="*/ 2202205 h 2893589"/>
              <a:gd name="connsiteX8" fmla="*/ 5313680 w 6791306"/>
              <a:gd name="connsiteY8" fmla="*/ 2364765 h 2893589"/>
              <a:gd name="connsiteX9" fmla="*/ 4825999 w 6791306"/>
              <a:gd name="connsiteY9" fmla="*/ 2700046 h 2893589"/>
              <a:gd name="connsiteX10" fmla="*/ 5323839 w 6791306"/>
              <a:gd name="connsiteY10" fmla="*/ 2893087 h 2893589"/>
              <a:gd name="connsiteX11" fmla="*/ 6573520 w 6791306"/>
              <a:gd name="connsiteY11" fmla="*/ 2761005 h 2893589"/>
              <a:gd name="connsiteX0" fmla="*/ 0 w 6791306"/>
              <a:gd name="connsiteY0" fmla="*/ 1612925 h 2893589"/>
              <a:gd name="connsiteX1" fmla="*/ 904240 w 6791306"/>
              <a:gd name="connsiteY1" fmla="*/ 972845 h 2893589"/>
              <a:gd name="connsiteX2" fmla="*/ 2966720 w 6791306"/>
              <a:gd name="connsiteY2" fmla="*/ 342925 h 2893589"/>
              <a:gd name="connsiteX3" fmla="*/ 4511040 w 6791306"/>
              <a:gd name="connsiteY3" fmla="*/ 7645 h 2893589"/>
              <a:gd name="connsiteX4" fmla="*/ 5537200 w 6791306"/>
              <a:gd name="connsiteY4" fmla="*/ 160045 h 2893589"/>
              <a:gd name="connsiteX5" fmla="*/ 6685280 w 6791306"/>
              <a:gd name="connsiteY5" fmla="*/ 729005 h 2893589"/>
              <a:gd name="connsiteX6" fmla="*/ 6695440 w 6791306"/>
              <a:gd name="connsiteY6" fmla="*/ 1480845 h 2893589"/>
              <a:gd name="connsiteX7" fmla="*/ 6289040 w 6791306"/>
              <a:gd name="connsiteY7" fmla="*/ 2202205 h 2893589"/>
              <a:gd name="connsiteX8" fmla="*/ 5313680 w 6791306"/>
              <a:gd name="connsiteY8" fmla="*/ 2364765 h 2893589"/>
              <a:gd name="connsiteX9" fmla="*/ 4825999 w 6791306"/>
              <a:gd name="connsiteY9" fmla="*/ 2700046 h 2893589"/>
              <a:gd name="connsiteX10" fmla="*/ 5323839 w 6791306"/>
              <a:gd name="connsiteY10" fmla="*/ 2893087 h 2893589"/>
              <a:gd name="connsiteX11" fmla="*/ 6573520 w 6791306"/>
              <a:gd name="connsiteY11" fmla="*/ 2761005 h 2893589"/>
              <a:gd name="connsiteX0" fmla="*/ 0 w 6791306"/>
              <a:gd name="connsiteY0" fmla="*/ 1612925 h 2893589"/>
              <a:gd name="connsiteX1" fmla="*/ 904240 w 6791306"/>
              <a:gd name="connsiteY1" fmla="*/ 972845 h 2893589"/>
              <a:gd name="connsiteX2" fmla="*/ 2966720 w 6791306"/>
              <a:gd name="connsiteY2" fmla="*/ 342925 h 2893589"/>
              <a:gd name="connsiteX3" fmla="*/ 4511040 w 6791306"/>
              <a:gd name="connsiteY3" fmla="*/ 7645 h 2893589"/>
              <a:gd name="connsiteX4" fmla="*/ 5537200 w 6791306"/>
              <a:gd name="connsiteY4" fmla="*/ 160045 h 2893589"/>
              <a:gd name="connsiteX5" fmla="*/ 6685280 w 6791306"/>
              <a:gd name="connsiteY5" fmla="*/ 729005 h 2893589"/>
              <a:gd name="connsiteX6" fmla="*/ 6695440 w 6791306"/>
              <a:gd name="connsiteY6" fmla="*/ 1480845 h 2893589"/>
              <a:gd name="connsiteX7" fmla="*/ 6289040 w 6791306"/>
              <a:gd name="connsiteY7" fmla="*/ 2202205 h 2893589"/>
              <a:gd name="connsiteX8" fmla="*/ 5313680 w 6791306"/>
              <a:gd name="connsiteY8" fmla="*/ 2364765 h 2893589"/>
              <a:gd name="connsiteX9" fmla="*/ 4866639 w 6791306"/>
              <a:gd name="connsiteY9" fmla="*/ 2700046 h 2893589"/>
              <a:gd name="connsiteX10" fmla="*/ 5323839 w 6791306"/>
              <a:gd name="connsiteY10" fmla="*/ 2893087 h 2893589"/>
              <a:gd name="connsiteX11" fmla="*/ 6573520 w 6791306"/>
              <a:gd name="connsiteY11" fmla="*/ 2761005 h 2893589"/>
              <a:gd name="connsiteX0" fmla="*/ 0 w 6791306"/>
              <a:gd name="connsiteY0" fmla="*/ 1612925 h 2893589"/>
              <a:gd name="connsiteX1" fmla="*/ 1280160 w 6791306"/>
              <a:gd name="connsiteY1" fmla="*/ 1358925 h 2893589"/>
              <a:gd name="connsiteX2" fmla="*/ 2966720 w 6791306"/>
              <a:gd name="connsiteY2" fmla="*/ 342925 h 2893589"/>
              <a:gd name="connsiteX3" fmla="*/ 4511040 w 6791306"/>
              <a:gd name="connsiteY3" fmla="*/ 7645 h 2893589"/>
              <a:gd name="connsiteX4" fmla="*/ 5537200 w 6791306"/>
              <a:gd name="connsiteY4" fmla="*/ 160045 h 2893589"/>
              <a:gd name="connsiteX5" fmla="*/ 6685280 w 6791306"/>
              <a:gd name="connsiteY5" fmla="*/ 729005 h 2893589"/>
              <a:gd name="connsiteX6" fmla="*/ 6695440 w 6791306"/>
              <a:gd name="connsiteY6" fmla="*/ 1480845 h 2893589"/>
              <a:gd name="connsiteX7" fmla="*/ 6289040 w 6791306"/>
              <a:gd name="connsiteY7" fmla="*/ 2202205 h 2893589"/>
              <a:gd name="connsiteX8" fmla="*/ 5313680 w 6791306"/>
              <a:gd name="connsiteY8" fmla="*/ 2364765 h 2893589"/>
              <a:gd name="connsiteX9" fmla="*/ 4866639 w 6791306"/>
              <a:gd name="connsiteY9" fmla="*/ 2700046 h 2893589"/>
              <a:gd name="connsiteX10" fmla="*/ 5323839 w 6791306"/>
              <a:gd name="connsiteY10" fmla="*/ 2893087 h 2893589"/>
              <a:gd name="connsiteX11" fmla="*/ 6573520 w 6791306"/>
              <a:gd name="connsiteY11" fmla="*/ 2761005 h 2893589"/>
              <a:gd name="connsiteX0" fmla="*/ 0 w 6791306"/>
              <a:gd name="connsiteY0" fmla="*/ 1612925 h 2893589"/>
              <a:gd name="connsiteX1" fmla="*/ 1280160 w 6791306"/>
              <a:gd name="connsiteY1" fmla="*/ 1358925 h 2893589"/>
              <a:gd name="connsiteX2" fmla="*/ 2966720 w 6791306"/>
              <a:gd name="connsiteY2" fmla="*/ 342925 h 2893589"/>
              <a:gd name="connsiteX3" fmla="*/ 4511040 w 6791306"/>
              <a:gd name="connsiteY3" fmla="*/ 7645 h 2893589"/>
              <a:gd name="connsiteX4" fmla="*/ 5537200 w 6791306"/>
              <a:gd name="connsiteY4" fmla="*/ 160045 h 2893589"/>
              <a:gd name="connsiteX5" fmla="*/ 6685280 w 6791306"/>
              <a:gd name="connsiteY5" fmla="*/ 729005 h 2893589"/>
              <a:gd name="connsiteX6" fmla="*/ 6695440 w 6791306"/>
              <a:gd name="connsiteY6" fmla="*/ 1480845 h 2893589"/>
              <a:gd name="connsiteX7" fmla="*/ 6289040 w 6791306"/>
              <a:gd name="connsiteY7" fmla="*/ 2202205 h 2893589"/>
              <a:gd name="connsiteX8" fmla="*/ 5313680 w 6791306"/>
              <a:gd name="connsiteY8" fmla="*/ 2364765 h 2893589"/>
              <a:gd name="connsiteX9" fmla="*/ 4866639 w 6791306"/>
              <a:gd name="connsiteY9" fmla="*/ 2700046 h 2893589"/>
              <a:gd name="connsiteX10" fmla="*/ 5323839 w 6791306"/>
              <a:gd name="connsiteY10" fmla="*/ 2893087 h 2893589"/>
              <a:gd name="connsiteX11" fmla="*/ 6573520 w 6791306"/>
              <a:gd name="connsiteY11" fmla="*/ 2761005 h 2893589"/>
              <a:gd name="connsiteX0" fmla="*/ 0 w 6791306"/>
              <a:gd name="connsiteY0" fmla="*/ 1623819 h 2904483"/>
              <a:gd name="connsiteX1" fmla="*/ 1280160 w 6791306"/>
              <a:gd name="connsiteY1" fmla="*/ 1369819 h 2904483"/>
              <a:gd name="connsiteX2" fmla="*/ 3088640 w 6791306"/>
              <a:gd name="connsiteY2" fmla="*/ 526539 h 2904483"/>
              <a:gd name="connsiteX3" fmla="*/ 4511040 w 6791306"/>
              <a:gd name="connsiteY3" fmla="*/ 18539 h 2904483"/>
              <a:gd name="connsiteX4" fmla="*/ 5537200 w 6791306"/>
              <a:gd name="connsiteY4" fmla="*/ 170939 h 2904483"/>
              <a:gd name="connsiteX5" fmla="*/ 6685280 w 6791306"/>
              <a:gd name="connsiteY5" fmla="*/ 739899 h 2904483"/>
              <a:gd name="connsiteX6" fmla="*/ 6695440 w 6791306"/>
              <a:gd name="connsiteY6" fmla="*/ 1491739 h 2904483"/>
              <a:gd name="connsiteX7" fmla="*/ 6289040 w 6791306"/>
              <a:gd name="connsiteY7" fmla="*/ 2213099 h 2904483"/>
              <a:gd name="connsiteX8" fmla="*/ 5313680 w 6791306"/>
              <a:gd name="connsiteY8" fmla="*/ 2375659 h 2904483"/>
              <a:gd name="connsiteX9" fmla="*/ 4866639 w 6791306"/>
              <a:gd name="connsiteY9" fmla="*/ 2710940 h 2904483"/>
              <a:gd name="connsiteX10" fmla="*/ 5323839 w 6791306"/>
              <a:gd name="connsiteY10" fmla="*/ 2903981 h 2904483"/>
              <a:gd name="connsiteX11" fmla="*/ 6573520 w 6791306"/>
              <a:gd name="connsiteY11" fmla="*/ 2771899 h 2904483"/>
              <a:gd name="connsiteX0" fmla="*/ 0 w 6791306"/>
              <a:gd name="connsiteY0" fmla="*/ 1534420 h 2815084"/>
              <a:gd name="connsiteX1" fmla="*/ 1280160 w 6791306"/>
              <a:gd name="connsiteY1" fmla="*/ 1280420 h 2815084"/>
              <a:gd name="connsiteX2" fmla="*/ 3088640 w 6791306"/>
              <a:gd name="connsiteY2" fmla="*/ 437140 h 2815084"/>
              <a:gd name="connsiteX3" fmla="*/ 4561840 w 6791306"/>
              <a:gd name="connsiteY3" fmla="*/ 40900 h 2815084"/>
              <a:gd name="connsiteX4" fmla="*/ 5537200 w 6791306"/>
              <a:gd name="connsiteY4" fmla="*/ 81540 h 2815084"/>
              <a:gd name="connsiteX5" fmla="*/ 6685280 w 6791306"/>
              <a:gd name="connsiteY5" fmla="*/ 650500 h 2815084"/>
              <a:gd name="connsiteX6" fmla="*/ 6695440 w 6791306"/>
              <a:gd name="connsiteY6" fmla="*/ 1402340 h 2815084"/>
              <a:gd name="connsiteX7" fmla="*/ 6289040 w 6791306"/>
              <a:gd name="connsiteY7" fmla="*/ 2123700 h 2815084"/>
              <a:gd name="connsiteX8" fmla="*/ 5313680 w 6791306"/>
              <a:gd name="connsiteY8" fmla="*/ 2286260 h 2815084"/>
              <a:gd name="connsiteX9" fmla="*/ 4866639 w 6791306"/>
              <a:gd name="connsiteY9" fmla="*/ 2621541 h 2815084"/>
              <a:gd name="connsiteX10" fmla="*/ 5323839 w 6791306"/>
              <a:gd name="connsiteY10" fmla="*/ 2814582 h 2815084"/>
              <a:gd name="connsiteX11" fmla="*/ 6573520 w 6791306"/>
              <a:gd name="connsiteY11" fmla="*/ 2682500 h 2815084"/>
              <a:gd name="connsiteX0" fmla="*/ 0 w 6767707"/>
              <a:gd name="connsiteY0" fmla="*/ 1498397 h 2779061"/>
              <a:gd name="connsiteX1" fmla="*/ 1280160 w 6767707"/>
              <a:gd name="connsiteY1" fmla="*/ 1244397 h 2779061"/>
              <a:gd name="connsiteX2" fmla="*/ 3088640 w 6767707"/>
              <a:gd name="connsiteY2" fmla="*/ 401117 h 2779061"/>
              <a:gd name="connsiteX3" fmla="*/ 4561840 w 6767707"/>
              <a:gd name="connsiteY3" fmla="*/ 4877 h 2779061"/>
              <a:gd name="connsiteX4" fmla="*/ 5872480 w 6767707"/>
              <a:gd name="connsiteY4" fmla="*/ 208077 h 2779061"/>
              <a:gd name="connsiteX5" fmla="*/ 6685280 w 6767707"/>
              <a:gd name="connsiteY5" fmla="*/ 614477 h 2779061"/>
              <a:gd name="connsiteX6" fmla="*/ 6695440 w 6767707"/>
              <a:gd name="connsiteY6" fmla="*/ 1366317 h 2779061"/>
              <a:gd name="connsiteX7" fmla="*/ 6289040 w 6767707"/>
              <a:gd name="connsiteY7" fmla="*/ 2087677 h 2779061"/>
              <a:gd name="connsiteX8" fmla="*/ 5313680 w 6767707"/>
              <a:gd name="connsiteY8" fmla="*/ 2250237 h 2779061"/>
              <a:gd name="connsiteX9" fmla="*/ 4866639 w 6767707"/>
              <a:gd name="connsiteY9" fmla="*/ 2585518 h 2779061"/>
              <a:gd name="connsiteX10" fmla="*/ 5323839 w 6767707"/>
              <a:gd name="connsiteY10" fmla="*/ 2778559 h 2779061"/>
              <a:gd name="connsiteX11" fmla="*/ 6573520 w 6767707"/>
              <a:gd name="connsiteY11" fmla="*/ 2646477 h 2779061"/>
              <a:gd name="connsiteX0" fmla="*/ 0 w 6881977"/>
              <a:gd name="connsiteY0" fmla="*/ 1498397 h 2779061"/>
              <a:gd name="connsiteX1" fmla="*/ 1280160 w 6881977"/>
              <a:gd name="connsiteY1" fmla="*/ 1244397 h 2779061"/>
              <a:gd name="connsiteX2" fmla="*/ 3088640 w 6881977"/>
              <a:gd name="connsiteY2" fmla="*/ 401117 h 2779061"/>
              <a:gd name="connsiteX3" fmla="*/ 4561840 w 6881977"/>
              <a:gd name="connsiteY3" fmla="*/ 4877 h 2779061"/>
              <a:gd name="connsiteX4" fmla="*/ 5872480 w 6881977"/>
              <a:gd name="connsiteY4" fmla="*/ 208077 h 2779061"/>
              <a:gd name="connsiteX5" fmla="*/ 6685280 w 6881977"/>
              <a:gd name="connsiteY5" fmla="*/ 614477 h 2779061"/>
              <a:gd name="connsiteX6" fmla="*/ 6858000 w 6881977"/>
              <a:gd name="connsiteY6" fmla="*/ 1620317 h 2779061"/>
              <a:gd name="connsiteX7" fmla="*/ 6289040 w 6881977"/>
              <a:gd name="connsiteY7" fmla="*/ 2087677 h 2779061"/>
              <a:gd name="connsiteX8" fmla="*/ 5313680 w 6881977"/>
              <a:gd name="connsiteY8" fmla="*/ 2250237 h 2779061"/>
              <a:gd name="connsiteX9" fmla="*/ 4866639 w 6881977"/>
              <a:gd name="connsiteY9" fmla="*/ 2585518 h 2779061"/>
              <a:gd name="connsiteX10" fmla="*/ 5323839 w 6881977"/>
              <a:gd name="connsiteY10" fmla="*/ 2778559 h 2779061"/>
              <a:gd name="connsiteX11" fmla="*/ 6573520 w 6881977"/>
              <a:gd name="connsiteY11" fmla="*/ 2646477 h 2779061"/>
              <a:gd name="connsiteX0" fmla="*/ 0 w 6872883"/>
              <a:gd name="connsiteY0" fmla="*/ 1498705 h 2779369"/>
              <a:gd name="connsiteX1" fmla="*/ 1280160 w 6872883"/>
              <a:gd name="connsiteY1" fmla="*/ 1244705 h 2779369"/>
              <a:gd name="connsiteX2" fmla="*/ 3088640 w 6872883"/>
              <a:gd name="connsiteY2" fmla="*/ 401425 h 2779369"/>
              <a:gd name="connsiteX3" fmla="*/ 4561840 w 6872883"/>
              <a:gd name="connsiteY3" fmla="*/ 5185 h 2779369"/>
              <a:gd name="connsiteX4" fmla="*/ 5872480 w 6872883"/>
              <a:gd name="connsiteY4" fmla="*/ 208385 h 2779369"/>
              <a:gd name="connsiteX5" fmla="*/ 6634480 w 6872883"/>
              <a:gd name="connsiteY5" fmla="*/ 675745 h 2779369"/>
              <a:gd name="connsiteX6" fmla="*/ 6858000 w 6872883"/>
              <a:gd name="connsiteY6" fmla="*/ 1620625 h 2779369"/>
              <a:gd name="connsiteX7" fmla="*/ 6289040 w 6872883"/>
              <a:gd name="connsiteY7" fmla="*/ 2087985 h 2779369"/>
              <a:gd name="connsiteX8" fmla="*/ 5313680 w 6872883"/>
              <a:gd name="connsiteY8" fmla="*/ 2250545 h 2779369"/>
              <a:gd name="connsiteX9" fmla="*/ 4866639 w 6872883"/>
              <a:gd name="connsiteY9" fmla="*/ 2585826 h 2779369"/>
              <a:gd name="connsiteX10" fmla="*/ 5323839 w 6872883"/>
              <a:gd name="connsiteY10" fmla="*/ 2778867 h 2779369"/>
              <a:gd name="connsiteX11" fmla="*/ 6573520 w 6872883"/>
              <a:gd name="connsiteY11" fmla="*/ 2646785 h 2779369"/>
              <a:gd name="connsiteX0" fmla="*/ 0 w 6872883"/>
              <a:gd name="connsiteY0" fmla="*/ 1498705 h 2779369"/>
              <a:gd name="connsiteX1" fmla="*/ 1280160 w 6872883"/>
              <a:gd name="connsiteY1" fmla="*/ 1244705 h 2779369"/>
              <a:gd name="connsiteX2" fmla="*/ 3088640 w 6872883"/>
              <a:gd name="connsiteY2" fmla="*/ 401425 h 2779369"/>
              <a:gd name="connsiteX3" fmla="*/ 4561840 w 6872883"/>
              <a:gd name="connsiteY3" fmla="*/ 5185 h 2779369"/>
              <a:gd name="connsiteX4" fmla="*/ 5872480 w 6872883"/>
              <a:gd name="connsiteY4" fmla="*/ 208385 h 2779369"/>
              <a:gd name="connsiteX5" fmla="*/ 6634480 w 6872883"/>
              <a:gd name="connsiteY5" fmla="*/ 675745 h 2779369"/>
              <a:gd name="connsiteX6" fmla="*/ 6858000 w 6872883"/>
              <a:gd name="connsiteY6" fmla="*/ 1620625 h 2779369"/>
              <a:gd name="connsiteX7" fmla="*/ 6289040 w 6872883"/>
              <a:gd name="connsiteY7" fmla="*/ 2087985 h 2779369"/>
              <a:gd name="connsiteX8" fmla="*/ 5313680 w 6872883"/>
              <a:gd name="connsiteY8" fmla="*/ 2250545 h 2779369"/>
              <a:gd name="connsiteX9" fmla="*/ 4866639 w 6872883"/>
              <a:gd name="connsiteY9" fmla="*/ 2585826 h 2779369"/>
              <a:gd name="connsiteX10" fmla="*/ 5323839 w 6872883"/>
              <a:gd name="connsiteY10" fmla="*/ 2778867 h 2779369"/>
              <a:gd name="connsiteX11" fmla="*/ 6573520 w 6872883"/>
              <a:gd name="connsiteY11" fmla="*/ 2646785 h 2779369"/>
              <a:gd name="connsiteX0" fmla="*/ 0 w 6872883"/>
              <a:gd name="connsiteY0" fmla="*/ 1498705 h 2779369"/>
              <a:gd name="connsiteX1" fmla="*/ 1280160 w 6872883"/>
              <a:gd name="connsiteY1" fmla="*/ 1244705 h 2779369"/>
              <a:gd name="connsiteX2" fmla="*/ 3088640 w 6872883"/>
              <a:gd name="connsiteY2" fmla="*/ 401425 h 2779369"/>
              <a:gd name="connsiteX3" fmla="*/ 4561840 w 6872883"/>
              <a:gd name="connsiteY3" fmla="*/ 5185 h 2779369"/>
              <a:gd name="connsiteX4" fmla="*/ 5872480 w 6872883"/>
              <a:gd name="connsiteY4" fmla="*/ 208385 h 2779369"/>
              <a:gd name="connsiteX5" fmla="*/ 6634480 w 6872883"/>
              <a:gd name="connsiteY5" fmla="*/ 675745 h 2779369"/>
              <a:gd name="connsiteX6" fmla="*/ 6858000 w 6872883"/>
              <a:gd name="connsiteY6" fmla="*/ 1620625 h 2779369"/>
              <a:gd name="connsiteX7" fmla="*/ 6289040 w 6872883"/>
              <a:gd name="connsiteY7" fmla="*/ 2087985 h 2779369"/>
              <a:gd name="connsiteX8" fmla="*/ 5313680 w 6872883"/>
              <a:gd name="connsiteY8" fmla="*/ 2250545 h 2779369"/>
              <a:gd name="connsiteX9" fmla="*/ 4866639 w 6872883"/>
              <a:gd name="connsiteY9" fmla="*/ 2585826 h 2779369"/>
              <a:gd name="connsiteX10" fmla="*/ 5323839 w 6872883"/>
              <a:gd name="connsiteY10" fmla="*/ 2778867 h 2779369"/>
              <a:gd name="connsiteX11" fmla="*/ 6573520 w 6872883"/>
              <a:gd name="connsiteY11" fmla="*/ 2646785 h 2779369"/>
              <a:gd name="connsiteX0" fmla="*/ 0 w 6872883"/>
              <a:gd name="connsiteY0" fmla="*/ 1498705 h 2779369"/>
              <a:gd name="connsiteX1" fmla="*/ 1280160 w 6872883"/>
              <a:gd name="connsiteY1" fmla="*/ 1244705 h 2779369"/>
              <a:gd name="connsiteX2" fmla="*/ 3088640 w 6872883"/>
              <a:gd name="connsiteY2" fmla="*/ 401425 h 2779369"/>
              <a:gd name="connsiteX3" fmla="*/ 4561840 w 6872883"/>
              <a:gd name="connsiteY3" fmla="*/ 5185 h 2779369"/>
              <a:gd name="connsiteX4" fmla="*/ 5872480 w 6872883"/>
              <a:gd name="connsiteY4" fmla="*/ 208385 h 2779369"/>
              <a:gd name="connsiteX5" fmla="*/ 6634480 w 6872883"/>
              <a:gd name="connsiteY5" fmla="*/ 675745 h 2779369"/>
              <a:gd name="connsiteX6" fmla="*/ 6858000 w 6872883"/>
              <a:gd name="connsiteY6" fmla="*/ 1620625 h 2779369"/>
              <a:gd name="connsiteX7" fmla="*/ 6289040 w 6872883"/>
              <a:gd name="connsiteY7" fmla="*/ 2087985 h 2779369"/>
              <a:gd name="connsiteX8" fmla="*/ 5313680 w 6872883"/>
              <a:gd name="connsiteY8" fmla="*/ 2250545 h 2779369"/>
              <a:gd name="connsiteX9" fmla="*/ 4866639 w 6872883"/>
              <a:gd name="connsiteY9" fmla="*/ 2585826 h 2779369"/>
              <a:gd name="connsiteX10" fmla="*/ 5323839 w 6872883"/>
              <a:gd name="connsiteY10" fmla="*/ 2778867 h 2779369"/>
              <a:gd name="connsiteX11" fmla="*/ 6573520 w 6872883"/>
              <a:gd name="connsiteY11" fmla="*/ 2646785 h 2779369"/>
              <a:gd name="connsiteX0" fmla="*/ 0 w 6872883"/>
              <a:gd name="connsiteY0" fmla="*/ 1498705 h 2779369"/>
              <a:gd name="connsiteX1" fmla="*/ 1280160 w 6872883"/>
              <a:gd name="connsiteY1" fmla="*/ 1244705 h 2779369"/>
              <a:gd name="connsiteX2" fmla="*/ 3088640 w 6872883"/>
              <a:gd name="connsiteY2" fmla="*/ 401425 h 2779369"/>
              <a:gd name="connsiteX3" fmla="*/ 4561840 w 6872883"/>
              <a:gd name="connsiteY3" fmla="*/ 5185 h 2779369"/>
              <a:gd name="connsiteX4" fmla="*/ 5872480 w 6872883"/>
              <a:gd name="connsiteY4" fmla="*/ 208385 h 2779369"/>
              <a:gd name="connsiteX5" fmla="*/ 6634480 w 6872883"/>
              <a:gd name="connsiteY5" fmla="*/ 675745 h 2779369"/>
              <a:gd name="connsiteX6" fmla="*/ 6858000 w 6872883"/>
              <a:gd name="connsiteY6" fmla="*/ 1620625 h 2779369"/>
              <a:gd name="connsiteX7" fmla="*/ 6289040 w 6872883"/>
              <a:gd name="connsiteY7" fmla="*/ 2087985 h 2779369"/>
              <a:gd name="connsiteX8" fmla="*/ 5313680 w 6872883"/>
              <a:gd name="connsiteY8" fmla="*/ 2250545 h 2779369"/>
              <a:gd name="connsiteX9" fmla="*/ 4866639 w 6872883"/>
              <a:gd name="connsiteY9" fmla="*/ 2585826 h 2779369"/>
              <a:gd name="connsiteX10" fmla="*/ 5323839 w 6872883"/>
              <a:gd name="connsiteY10" fmla="*/ 2778867 h 2779369"/>
              <a:gd name="connsiteX11" fmla="*/ 6573520 w 6872883"/>
              <a:gd name="connsiteY11" fmla="*/ 2646785 h 2779369"/>
              <a:gd name="connsiteX0" fmla="*/ 0 w 6872883"/>
              <a:gd name="connsiteY0" fmla="*/ 1498705 h 2779369"/>
              <a:gd name="connsiteX1" fmla="*/ 1280160 w 6872883"/>
              <a:gd name="connsiteY1" fmla="*/ 1244705 h 2779369"/>
              <a:gd name="connsiteX2" fmla="*/ 3088640 w 6872883"/>
              <a:gd name="connsiteY2" fmla="*/ 401425 h 2779369"/>
              <a:gd name="connsiteX3" fmla="*/ 4561840 w 6872883"/>
              <a:gd name="connsiteY3" fmla="*/ 5185 h 2779369"/>
              <a:gd name="connsiteX4" fmla="*/ 5872480 w 6872883"/>
              <a:gd name="connsiteY4" fmla="*/ 208385 h 2779369"/>
              <a:gd name="connsiteX5" fmla="*/ 6634480 w 6872883"/>
              <a:gd name="connsiteY5" fmla="*/ 675745 h 2779369"/>
              <a:gd name="connsiteX6" fmla="*/ 6858000 w 6872883"/>
              <a:gd name="connsiteY6" fmla="*/ 1620625 h 2779369"/>
              <a:gd name="connsiteX7" fmla="*/ 6289040 w 6872883"/>
              <a:gd name="connsiteY7" fmla="*/ 2087985 h 2779369"/>
              <a:gd name="connsiteX8" fmla="*/ 5720560 w 6872883"/>
              <a:gd name="connsiteY8" fmla="*/ 2188900 h 2779369"/>
              <a:gd name="connsiteX9" fmla="*/ 4866639 w 6872883"/>
              <a:gd name="connsiteY9" fmla="*/ 2585826 h 2779369"/>
              <a:gd name="connsiteX10" fmla="*/ 5323839 w 6872883"/>
              <a:gd name="connsiteY10" fmla="*/ 2778867 h 2779369"/>
              <a:gd name="connsiteX11" fmla="*/ 6573520 w 6872883"/>
              <a:gd name="connsiteY11" fmla="*/ 2646785 h 2779369"/>
              <a:gd name="connsiteX0" fmla="*/ 0 w 6872883"/>
              <a:gd name="connsiteY0" fmla="*/ 1498705 h 2779369"/>
              <a:gd name="connsiteX1" fmla="*/ 1280160 w 6872883"/>
              <a:gd name="connsiteY1" fmla="*/ 1244705 h 2779369"/>
              <a:gd name="connsiteX2" fmla="*/ 3088640 w 6872883"/>
              <a:gd name="connsiteY2" fmla="*/ 401425 h 2779369"/>
              <a:gd name="connsiteX3" fmla="*/ 4561840 w 6872883"/>
              <a:gd name="connsiteY3" fmla="*/ 5185 h 2779369"/>
              <a:gd name="connsiteX4" fmla="*/ 5872480 w 6872883"/>
              <a:gd name="connsiteY4" fmla="*/ 208385 h 2779369"/>
              <a:gd name="connsiteX5" fmla="*/ 6634480 w 6872883"/>
              <a:gd name="connsiteY5" fmla="*/ 675745 h 2779369"/>
              <a:gd name="connsiteX6" fmla="*/ 6858000 w 6872883"/>
              <a:gd name="connsiteY6" fmla="*/ 1620625 h 2779369"/>
              <a:gd name="connsiteX7" fmla="*/ 6289040 w 6872883"/>
              <a:gd name="connsiteY7" fmla="*/ 2087985 h 2779369"/>
              <a:gd name="connsiteX8" fmla="*/ 5720560 w 6872883"/>
              <a:gd name="connsiteY8" fmla="*/ 2188900 h 2779369"/>
              <a:gd name="connsiteX9" fmla="*/ 5174881 w 6872883"/>
              <a:gd name="connsiteY9" fmla="*/ 2561168 h 2779369"/>
              <a:gd name="connsiteX10" fmla="*/ 5323839 w 6872883"/>
              <a:gd name="connsiteY10" fmla="*/ 2778867 h 2779369"/>
              <a:gd name="connsiteX11" fmla="*/ 6573520 w 6872883"/>
              <a:gd name="connsiteY11" fmla="*/ 2646785 h 2779369"/>
              <a:gd name="connsiteX0" fmla="*/ 0 w 6872883"/>
              <a:gd name="connsiteY0" fmla="*/ 1498705 h 2791661"/>
              <a:gd name="connsiteX1" fmla="*/ 1280160 w 6872883"/>
              <a:gd name="connsiteY1" fmla="*/ 1244705 h 2791661"/>
              <a:gd name="connsiteX2" fmla="*/ 3088640 w 6872883"/>
              <a:gd name="connsiteY2" fmla="*/ 401425 h 2791661"/>
              <a:gd name="connsiteX3" fmla="*/ 4561840 w 6872883"/>
              <a:gd name="connsiteY3" fmla="*/ 5185 h 2791661"/>
              <a:gd name="connsiteX4" fmla="*/ 5872480 w 6872883"/>
              <a:gd name="connsiteY4" fmla="*/ 208385 h 2791661"/>
              <a:gd name="connsiteX5" fmla="*/ 6634480 w 6872883"/>
              <a:gd name="connsiteY5" fmla="*/ 675745 h 2791661"/>
              <a:gd name="connsiteX6" fmla="*/ 6858000 w 6872883"/>
              <a:gd name="connsiteY6" fmla="*/ 1620625 h 2791661"/>
              <a:gd name="connsiteX7" fmla="*/ 6289040 w 6872883"/>
              <a:gd name="connsiteY7" fmla="*/ 2087985 h 2791661"/>
              <a:gd name="connsiteX8" fmla="*/ 5720560 w 6872883"/>
              <a:gd name="connsiteY8" fmla="*/ 2188900 h 2791661"/>
              <a:gd name="connsiteX9" fmla="*/ 5174881 w 6872883"/>
              <a:gd name="connsiteY9" fmla="*/ 2561168 h 2791661"/>
              <a:gd name="connsiteX10" fmla="*/ 5693730 w 6872883"/>
              <a:gd name="connsiteY10" fmla="*/ 2791196 h 2791661"/>
              <a:gd name="connsiteX11" fmla="*/ 6573520 w 6872883"/>
              <a:gd name="connsiteY11" fmla="*/ 2646785 h 2791661"/>
              <a:gd name="connsiteX0" fmla="*/ 0 w 6872883"/>
              <a:gd name="connsiteY0" fmla="*/ 1498705 h 2791661"/>
              <a:gd name="connsiteX1" fmla="*/ 1280160 w 6872883"/>
              <a:gd name="connsiteY1" fmla="*/ 1244705 h 2791661"/>
              <a:gd name="connsiteX2" fmla="*/ 3088640 w 6872883"/>
              <a:gd name="connsiteY2" fmla="*/ 401425 h 2791661"/>
              <a:gd name="connsiteX3" fmla="*/ 4561840 w 6872883"/>
              <a:gd name="connsiteY3" fmla="*/ 5185 h 2791661"/>
              <a:gd name="connsiteX4" fmla="*/ 5872480 w 6872883"/>
              <a:gd name="connsiteY4" fmla="*/ 208385 h 2791661"/>
              <a:gd name="connsiteX5" fmla="*/ 6634480 w 6872883"/>
              <a:gd name="connsiteY5" fmla="*/ 675745 h 2791661"/>
              <a:gd name="connsiteX6" fmla="*/ 6858000 w 6872883"/>
              <a:gd name="connsiteY6" fmla="*/ 1620625 h 2791661"/>
              <a:gd name="connsiteX7" fmla="*/ 6289040 w 6872883"/>
              <a:gd name="connsiteY7" fmla="*/ 2087985 h 2791661"/>
              <a:gd name="connsiteX8" fmla="*/ 5695900 w 6872883"/>
              <a:gd name="connsiteY8" fmla="*/ 2250545 h 2791661"/>
              <a:gd name="connsiteX9" fmla="*/ 5174881 w 6872883"/>
              <a:gd name="connsiteY9" fmla="*/ 2561168 h 2791661"/>
              <a:gd name="connsiteX10" fmla="*/ 5693730 w 6872883"/>
              <a:gd name="connsiteY10" fmla="*/ 2791196 h 2791661"/>
              <a:gd name="connsiteX11" fmla="*/ 6573520 w 6872883"/>
              <a:gd name="connsiteY11" fmla="*/ 2646785 h 2791661"/>
              <a:gd name="connsiteX0" fmla="*/ 0 w 6872883"/>
              <a:gd name="connsiteY0" fmla="*/ 1498705 h 2791661"/>
              <a:gd name="connsiteX1" fmla="*/ 1280160 w 6872883"/>
              <a:gd name="connsiteY1" fmla="*/ 1244705 h 2791661"/>
              <a:gd name="connsiteX2" fmla="*/ 3088640 w 6872883"/>
              <a:gd name="connsiteY2" fmla="*/ 401425 h 2791661"/>
              <a:gd name="connsiteX3" fmla="*/ 4561840 w 6872883"/>
              <a:gd name="connsiteY3" fmla="*/ 5185 h 2791661"/>
              <a:gd name="connsiteX4" fmla="*/ 5872480 w 6872883"/>
              <a:gd name="connsiteY4" fmla="*/ 208385 h 2791661"/>
              <a:gd name="connsiteX5" fmla="*/ 6634480 w 6872883"/>
              <a:gd name="connsiteY5" fmla="*/ 675745 h 2791661"/>
              <a:gd name="connsiteX6" fmla="*/ 6858000 w 6872883"/>
              <a:gd name="connsiteY6" fmla="*/ 1620625 h 2791661"/>
              <a:gd name="connsiteX7" fmla="*/ 6289040 w 6872883"/>
              <a:gd name="connsiteY7" fmla="*/ 2087985 h 2791661"/>
              <a:gd name="connsiteX8" fmla="*/ 5880846 w 6872883"/>
              <a:gd name="connsiteY8" fmla="*/ 2213558 h 2791661"/>
              <a:gd name="connsiteX9" fmla="*/ 5174881 w 6872883"/>
              <a:gd name="connsiteY9" fmla="*/ 2561168 h 2791661"/>
              <a:gd name="connsiteX10" fmla="*/ 5693730 w 6872883"/>
              <a:gd name="connsiteY10" fmla="*/ 2791196 h 2791661"/>
              <a:gd name="connsiteX11" fmla="*/ 6573520 w 6872883"/>
              <a:gd name="connsiteY11" fmla="*/ 2646785 h 2791661"/>
              <a:gd name="connsiteX0" fmla="*/ 0 w 6872883"/>
              <a:gd name="connsiteY0" fmla="*/ 1498705 h 2791661"/>
              <a:gd name="connsiteX1" fmla="*/ 1280160 w 6872883"/>
              <a:gd name="connsiteY1" fmla="*/ 1244705 h 2791661"/>
              <a:gd name="connsiteX2" fmla="*/ 3088640 w 6872883"/>
              <a:gd name="connsiteY2" fmla="*/ 401425 h 2791661"/>
              <a:gd name="connsiteX3" fmla="*/ 4561840 w 6872883"/>
              <a:gd name="connsiteY3" fmla="*/ 5185 h 2791661"/>
              <a:gd name="connsiteX4" fmla="*/ 5872480 w 6872883"/>
              <a:gd name="connsiteY4" fmla="*/ 208385 h 2791661"/>
              <a:gd name="connsiteX5" fmla="*/ 6634480 w 6872883"/>
              <a:gd name="connsiteY5" fmla="*/ 675745 h 2791661"/>
              <a:gd name="connsiteX6" fmla="*/ 6858000 w 6872883"/>
              <a:gd name="connsiteY6" fmla="*/ 1620625 h 2791661"/>
              <a:gd name="connsiteX7" fmla="*/ 6289040 w 6872883"/>
              <a:gd name="connsiteY7" fmla="*/ 2087985 h 2791661"/>
              <a:gd name="connsiteX8" fmla="*/ 5880846 w 6872883"/>
              <a:gd name="connsiteY8" fmla="*/ 2213558 h 2791661"/>
              <a:gd name="connsiteX9" fmla="*/ 5372156 w 6872883"/>
              <a:gd name="connsiteY9" fmla="*/ 2536510 h 2791661"/>
              <a:gd name="connsiteX10" fmla="*/ 5693730 w 6872883"/>
              <a:gd name="connsiteY10" fmla="*/ 2791196 h 2791661"/>
              <a:gd name="connsiteX11" fmla="*/ 6573520 w 6872883"/>
              <a:gd name="connsiteY11" fmla="*/ 2646785 h 2791661"/>
              <a:gd name="connsiteX0" fmla="*/ 0 w 6872883"/>
              <a:gd name="connsiteY0" fmla="*/ 1498705 h 2779369"/>
              <a:gd name="connsiteX1" fmla="*/ 1280160 w 6872883"/>
              <a:gd name="connsiteY1" fmla="*/ 1244705 h 2779369"/>
              <a:gd name="connsiteX2" fmla="*/ 3088640 w 6872883"/>
              <a:gd name="connsiteY2" fmla="*/ 401425 h 2779369"/>
              <a:gd name="connsiteX3" fmla="*/ 4561840 w 6872883"/>
              <a:gd name="connsiteY3" fmla="*/ 5185 h 2779369"/>
              <a:gd name="connsiteX4" fmla="*/ 5872480 w 6872883"/>
              <a:gd name="connsiteY4" fmla="*/ 208385 h 2779369"/>
              <a:gd name="connsiteX5" fmla="*/ 6634480 w 6872883"/>
              <a:gd name="connsiteY5" fmla="*/ 675745 h 2779369"/>
              <a:gd name="connsiteX6" fmla="*/ 6858000 w 6872883"/>
              <a:gd name="connsiteY6" fmla="*/ 1620625 h 2779369"/>
              <a:gd name="connsiteX7" fmla="*/ 6289040 w 6872883"/>
              <a:gd name="connsiteY7" fmla="*/ 2087985 h 2779369"/>
              <a:gd name="connsiteX8" fmla="*/ 5880846 w 6872883"/>
              <a:gd name="connsiteY8" fmla="*/ 2213558 h 2779369"/>
              <a:gd name="connsiteX9" fmla="*/ 5372156 w 6872883"/>
              <a:gd name="connsiteY9" fmla="*/ 2536510 h 2779369"/>
              <a:gd name="connsiteX10" fmla="*/ 5866346 w 6872883"/>
              <a:gd name="connsiteY10" fmla="*/ 2778867 h 2779369"/>
              <a:gd name="connsiteX11" fmla="*/ 6573520 w 6872883"/>
              <a:gd name="connsiteY11" fmla="*/ 2646785 h 2779369"/>
              <a:gd name="connsiteX0" fmla="*/ 0 w 6872883"/>
              <a:gd name="connsiteY0" fmla="*/ 1498705 h 2779369"/>
              <a:gd name="connsiteX1" fmla="*/ 1280160 w 6872883"/>
              <a:gd name="connsiteY1" fmla="*/ 1244705 h 2779369"/>
              <a:gd name="connsiteX2" fmla="*/ 3088640 w 6872883"/>
              <a:gd name="connsiteY2" fmla="*/ 401425 h 2779369"/>
              <a:gd name="connsiteX3" fmla="*/ 4561840 w 6872883"/>
              <a:gd name="connsiteY3" fmla="*/ 5185 h 2779369"/>
              <a:gd name="connsiteX4" fmla="*/ 5872480 w 6872883"/>
              <a:gd name="connsiteY4" fmla="*/ 208385 h 2779369"/>
              <a:gd name="connsiteX5" fmla="*/ 6634480 w 6872883"/>
              <a:gd name="connsiteY5" fmla="*/ 675745 h 2779369"/>
              <a:gd name="connsiteX6" fmla="*/ 6858000 w 6872883"/>
              <a:gd name="connsiteY6" fmla="*/ 1620625 h 2779369"/>
              <a:gd name="connsiteX7" fmla="*/ 6289040 w 6872883"/>
              <a:gd name="connsiteY7" fmla="*/ 2087985 h 2779369"/>
              <a:gd name="connsiteX8" fmla="*/ 5880846 w 6872883"/>
              <a:gd name="connsiteY8" fmla="*/ 2213558 h 2779369"/>
              <a:gd name="connsiteX9" fmla="*/ 5372156 w 6872883"/>
              <a:gd name="connsiteY9" fmla="*/ 2536510 h 2779369"/>
              <a:gd name="connsiteX10" fmla="*/ 5866346 w 6872883"/>
              <a:gd name="connsiteY10" fmla="*/ 2778867 h 2779369"/>
              <a:gd name="connsiteX11" fmla="*/ 6573520 w 6872883"/>
              <a:gd name="connsiteY11" fmla="*/ 2646785 h 2779369"/>
              <a:gd name="connsiteX0" fmla="*/ 0 w 6872883"/>
              <a:gd name="connsiteY0" fmla="*/ 1498705 h 2779369"/>
              <a:gd name="connsiteX1" fmla="*/ 1280160 w 6872883"/>
              <a:gd name="connsiteY1" fmla="*/ 1244705 h 2779369"/>
              <a:gd name="connsiteX2" fmla="*/ 3088640 w 6872883"/>
              <a:gd name="connsiteY2" fmla="*/ 401425 h 2779369"/>
              <a:gd name="connsiteX3" fmla="*/ 4561840 w 6872883"/>
              <a:gd name="connsiteY3" fmla="*/ 5185 h 2779369"/>
              <a:gd name="connsiteX4" fmla="*/ 5872480 w 6872883"/>
              <a:gd name="connsiteY4" fmla="*/ 208385 h 2779369"/>
              <a:gd name="connsiteX5" fmla="*/ 6634480 w 6872883"/>
              <a:gd name="connsiteY5" fmla="*/ 675745 h 2779369"/>
              <a:gd name="connsiteX6" fmla="*/ 6858000 w 6872883"/>
              <a:gd name="connsiteY6" fmla="*/ 1620625 h 2779369"/>
              <a:gd name="connsiteX7" fmla="*/ 6289040 w 6872883"/>
              <a:gd name="connsiteY7" fmla="*/ 2087985 h 2779369"/>
              <a:gd name="connsiteX8" fmla="*/ 5769879 w 6872883"/>
              <a:gd name="connsiteY8" fmla="*/ 2238216 h 2779369"/>
              <a:gd name="connsiteX9" fmla="*/ 5372156 w 6872883"/>
              <a:gd name="connsiteY9" fmla="*/ 2536510 h 2779369"/>
              <a:gd name="connsiteX10" fmla="*/ 5866346 w 6872883"/>
              <a:gd name="connsiteY10" fmla="*/ 2778867 h 2779369"/>
              <a:gd name="connsiteX11" fmla="*/ 6573520 w 6872883"/>
              <a:gd name="connsiteY11" fmla="*/ 2646785 h 2779369"/>
              <a:gd name="connsiteX0" fmla="*/ 0 w 6872883"/>
              <a:gd name="connsiteY0" fmla="*/ 1498705 h 2779369"/>
              <a:gd name="connsiteX1" fmla="*/ 1280160 w 6872883"/>
              <a:gd name="connsiteY1" fmla="*/ 1244705 h 2779369"/>
              <a:gd name="connsiteX2" fmla="*/ 3088640 w 6872883"/>
              <a:gd name="connsiteY2" fmla="*/ 401425 h 2779369"/>
              <a:gd name="connsiteX3" fmla="*/ 4561840 w 6872883"/>
              <a:gd name="connsiteY3" fmla="*/ 5185 h 2779369"/>
              <a:gd name="connsiteX4" fmla="*/ 5872480 w 6872883"/>
              <a:gd name="connsiteY4" fmla="*/ 208385 h 2779369"/>
              <a:gd name="connsiteX5" fmla="*/ 6634480 w 6872883"/>
              <a:gd name="connsiteY5" fmla="*/ 675745 h 2779369"/>
              <a:gd name="connsiteX6" fmla="*/ 6858000 w 6872883"/>
              <a:gd name="connsiteY6" fmla="*/ 1620625 h 2779369"/>
              <a:gd name="connsiteX7" fmla="*/ 6289040 w 6872883"/>
              <a:gd name="connsiteY7" fmla="*/ 2087985 h 2779369"/>
              <a:gd name="connsiteX8" fmla="*/ 5769879 w 6872883"/>
              <a:gd name="connsiteY8" fmla="*/ 2238216 h 2779369"/>
              <a:gd name="connsiteX9" fmla="*/ 5372156 w 6872883"/>
              <a:gd name="connsiteY9" fmla="*/ 2536510 h 2779369"/>
              <a:gd name="connsiteX10" fmla="*/ 5866346 w 6872883"/>
              <a:gd name="connsiteY10" fmla="*/ 2778867 h 2779369"/>
              <a:gd name="connsiteX11" fmla="*/ 6573520 w 6872883"/>
              <a:gd name="connsiteY11" fmla="*/ 2646785 h 2779369"/>
              <a:gd name="connsiteX0" fmla="*/ 0 w 6872883"/>
              <a:gd name="connsiteY0" fmla="*/ 1498705 h 2779369"/>
              <a:gd name="connsiteX1" fmla="*/ 1280160 w 6872883"/>
              <a:gd name="connsiteY1" fmla="*/ 1244705 h 2779369"/>
              <a:gd name="connsiteX2" fmla="*/ 3088640 w 6872883"/>
              <a:gd name="connsiteY2" fmla="*/ 401425 h 2779369"/>
              <a:gd name="connsiteX3" fmla="*/ 4561840 w 6872883"/>
              <a:gd name="connsiteY3" fmla="*/ 5185 h 2779369"/>
              <a:gd name="connsiteX4" fmla="*/ 5872480 w 6872883"/>
              <a:gd name="connsiteY4" fmla="*/ 208385 h 2779369"/>
              <a:gd name="connsiteX5" fmla="*/ 6634480 w 6872883"/>
              <a:gd name="connsiteY5" fmla="*/ 675745 h 2779369"/>
              <a:gd name="connsiteX6" fmla="*/ 6858000 w 6872883"/>
              <a:gd name="connsiteY6" fmla="*/ 1620625 h 2779369"/>
              <a:gd name="connsiteX7" fmla="*/ 6289040 w 6872883"/>
              <a:gd name="connsiteY7" fmla="*/ 2087985 h 2779369"/>
              <a:gd name="connsiteX8" fmla="*/ 5769879 w 6872883"/>
              <a:gd name="connsiteY8" fmla="*/ 2238216 h 2779369"/>
              <a:gd name="connsiteX9" fmla="*/ 5433805 w 6872883"/>
              <a:gd name="connsiteY9" fmla="*/ 2622813 h 2779369"/>
              <a:gd name="connsiteX10" fmla="*/ 5866346 w 6872883"/>
              <a:gd name="connsiteY10" fmla="*/ 2778867 h 2779369"/>
              <a:gd name="connsiteX11" fmla="*/ 6573520 w 6872883"/>
              <a:gd name="connsiteY11" fmla="*/ 2646785 h 2779369"/>
              <a:gd name="connsiteX0" fmla="*/ 0 w 6872883"/>
              <a:gd name="connsiteY0" fmla="*/ 1498705 h 2779369"/>
              <a:gd name="connsiteX1" fmla="*/ 1280160 w 6872883"/>
              <a:gd name="connsiteY1" fmla="*/ 1244705 h 2779369"/>
              <a:gd name="connsiteX2" fmla="*/ 3088640 w 6872883"/>
              <a:gd name="connsiteY2" fmla="*/ 401425 h 2779369"/>
              <a:gd name="connsiteX3" fmla="*/ 4561840 w 6872883"/>
              <a:gd name="connsiteY3" fmla="*/ 5185 h 2779369"/>
              <a:gd name="connsiteX4" fmla="*/ 5872480 w 6872883"/>
              <a:gd name="connsiteY4" fmla="*/ 208385 h 2779369"/>
              <a:gd name="connsiteX5" fmla="*/ 6634480 w 6872883"/>
              <a:gd name="connsiteY5" fmla="*/ 675745 h 2779369"/>
              <a:gd name="connsiteX6" fmla="*/ 6858000 w 6872883"/>
              <a:gd name="connsiteY6" fmla="*/ 1620625 h 2779369"/>
              <a:gd name="connsiteX7" fmla="*/ 6289040 w 6872883"/>
              <a:gd name="connsiteY7" fmla="*/ 2087985 h 2779369"/>
              <a:gd name="connsiteX8" fmla="*/ 5769879 w 6872883"/>
              <a:gd name="connsiteY8" fmla="*/ 2238216 h 2779369"/>
              <a:gd name="connsiteX9" fmla="*/ 5433805 w 6872883"/>
              <a:gd name="connsiteY9" fmla="*/ 2622813 h 2779369"/>
              <a:gd name="connsiteX10" fmla="*/ 5866346 w 6872883"/>
              <a:gd name="connsiteY10" fmla="*/ 2778867 h 2779369"/>
              <a:gd name="connsiteX11" fmla="*/ 6573520 w 6872883"/>
              <a:gd name="connsiteY11" fmla="*/ 2646785 h 2779369"/>
              <a:gd name="connsiteX0" fmla="*/ 0 w 6872883"/>
              <a:gd name="connsiteY0" fmla="*/ 1498705 h 2779369"/>
              <a:gd name="connsiteX1" fmla="*/ 1280160 w 6872883"/>
              <a:gd name="connsiteY1" fmla="*/ 1244705 h 2779369"/>
              <a:gd name="connsiteX2" fmla="*/ 3088640 w 6872883"/>
              <a:gd name="connsiteY2" fmla="*/ 401425 h 2779369"/>
              <a:gd name="connsiteX3" fmla="*/ 4561840 w 6872883"/>
              <a:gd name="connsiteY3" fmla="*/ 5185 h 2779369"/>
              <a:gd name="connsiteX4" fmla="*/ 5872480 w 6872883"/>
              <a:gd name="connsiteY4" fmla="*/ 208385 h 2779369"/>
              <a:gd name="connsiteX5" fmla="*/ 6634480 w 6872883"/>
              <a:gd name="connsiteY5" fmla="*/ 675745 h 2779369"/>
              <a:gd name="connsiteX6" fmla="*/ 6858000 w 6872883"/>
              <a:gd name="connsiteY6" fmla="*/ 1620625 h 2779369"/>
              <a:gd name="connsiteX7" fmla="*/ 6289040 w 6872883"/>
              <a:gd name="connsiteY7" fmla="*/ 2087985 h 2779369"/>
              <a:gd name="connsiteX8" fmla="*/ 5769879 w 6872883"/>
              <a:gd name="connsiteY8" fmla="*/ 2238216 h 2779369"/>
              <a:gd name="connsiteX9" fmla="*/ 5433805 w 6872883"/>
              <a:gd name="connsiteY9" fmla="*/ 2622813 h 2779369"/>
              <a:gd name="connsiteX10" fmla="*/ 5866346 w 6872883"/>
              <a:gd name="connsiteY10" fmla="*/ 2778867 h 2779369"/>
              <a:gd name="connsiteX11" fmla="*/ 6573520 w 6872883"/>
              <a:gd name="connsiteY11" fmla="*/ 2646785 h 2779369"/>
              <a:gd name="connsiteX0" fmla="*/ 0 w 6872883"/>
              <a:gd name="connsiteY0" fmla="*/ 1498705 h 2779369"/>
              <a:gd name="connsiteX1" fmla="*/ 1280160 w 6872883"/>
              <a:gd name="connsiteY1" fmla="*/ 1244705 h 2779369"/>
              <a:gd name="connsiteX2" fmla="*/ 3088640 w 6872883"/>
              <a:gd name="connsiteY2" fmla="*/ 401425 h 2779369"/>
              <a:gd name="connsiteX3" fmla="*/ 4561840 w 6872883"/>
              <a:gd name="connsiteY3" fmla="*/ 5185 h 2779369"/>
              <a:gd name="connsiteX4" fmla="*/ 5872480 w 6872883"/>
              <a:gd name="connsiteY4" fmla="*/ 208385 h 2779369"/>
              <a:gd name="connsiteX5" fmla="*/ 6634480 w 6872883"/>
              <a:gd name="connsiteY5" fmla="*/ 675745 h 2779369"/>
              <a:gd name="connsiteX6" fmla="*/ 6858000 w 6872883"/>
              <a:gd name="connsiteY6" fmla="*/ 1620625 h 2779369"/>
              <a:gd name="connsiteX7" fmla="*/ 6289040 w 6872883"/>
              <a:gd name="connsiteY7" fmla="*/ 2087985 h 2779369"/>
              <a:gd name="connsiteX8" fmla="*/ 5769879 w 6872883"/>
              <a:gd name="connsiteY8" fmla="*/ 2238216 h 2779369"/>
              <a:gd name="connsiteX9" fmla="*/ 5433805 w 6872883"/>
              <a:gd name="connsiteY9" fmla="*/ 2622813 h 2779369"/>
              <a:gd name="connsiteX10" fmla="*/ 5866346 w 6872883"/>
              <a:gd name="connsiteY10" fmla="*/ 2778867 h 2779369"/>
              <a:gd name="connsiteX11" fmla="*/ 6573520 w 6872883"/>
              <a:gd name="connsiteY11" fmla="*/ 2646785 h 2779369"/>
              <a:gd name="connsiteX0" fmla="*/ 0 w 6872883"/>
              <a:gd name="connsiteY0" fmla="*/ 1498705 h 2785813"/>
              <a:gd name="connsiteX1" fmla="*/ 1280160 w 6872883"/>
              <a:gd name="connsiteY1" fmla="*/ 1244705 h 2785813"/>
              <a:gd name="connsiteX2" fmla="*/ 3088640 w 6872883"/>
              <a:gd name="connsiteY2" fmla="*/ 401425 h 2785813"/>
              <a:gd name="connsiteX3" fmla="*/ 4561840 w 6872883"/>
              <a:gd name="connsiteY3" fmla="*/ 5185 h 2785813"/>
              <a:gd name="connsiteX4" fmla="*/ 5872480 w 6872883"/>
              <a:gd name="connsiteY4" fmla="*/ 208385 h 2785813"/>
              <a:gd name="connsiteX5" fmla="*/ 6634480 w 6872883"/>
              <a:gd name="connsiteY5" fmla="*/ 675745 h 2785813"/>
              <a:gd name="connsiteX6" fmla="*/ 6858000 w 6872883"/>
              <a:gd name="connsiteY6" fmla="*/ 1620625 h 2785813"/>
              <a:gd name="connsiteX7" fmla="*/ 6289040 w 6872883"/>
              <a:gd name="connsiteY7" fmla="*/ 2087985 h 2785813"/>
              <a:gd name="connsiteX8" fmla="*/ 5769879 w 6872883"/>
              <a:gd name="connsiteY8" fmla="*/ 2238216 h 2785813"/>
              <a:gd name="connsiteX9" fmla="*/ 5433805 w 6872883"/>
              <a:gd name="connsiteY9" fmla="*/ 2622813 h 2785813"/>
              <a:gd name="connsiteX10" fmla="*/ 5866346 w 6872883"/>
              <a:gd name="connsiteY10" fmla="*/ 2778867 h 2785813"/>
              <a:gd name="connsiteX11" fmla="*/ 6573520 w 6872883"/>
              <a:gd name="connsiteY11" fmla="*/ 2646785 h 2785813"/>
              <a:gd name="connsiteX0" fmla="*/ 0 w 6872883"/>
              <a:gd name="connsiteY0" fmla="*/ 1498705 h 2785813"/>
              <a:gd name="connsiteX1" fmla="*/ 1280160 w 6872883"/>
              <a:gd name="connsiteY1" fmla="*/ 1244705 h 2785813"/>
              <a:gd name="connsiteX2" fmla="*/ 3088640 w 6872883"/>
              <a:gd name="connsiteY2" fmla="*/ 401425 h 2785813"/>
              <a:gd name="connsiteX3" fmla="*/ 4561840 w 6872883"/>
              <a:gd name="connsiteY3" fmla="*/ 5185 h 2785813"/>
              <a:gd name="connsiteX4" fmla="*/ 5872480 w 6872883"/>
              <a:gd name="connsiteY4" fmla="*/ 208385 h 2785813"/>
              <a:gd name="connsiteX5" fmla="*/ 6634480 w 6872883"/>
              <a:gd name="connsiteY5" fmla="*/ 675745 h 2785813"/>
              <a:gd name="connsiteX6" fmla="*/ 6858000 w 6872883"/>
              <a:gd name="connsiteY6" fmla="*/ 1620625 h 2785813"/>
              <a:gd name="connsiteX7" fmla="*/ 6289040 w 6872883"/>
              <a:gd name="connsiteY7" fmla="*/ 2087985 h 2785813"/>
              <a:gd name="connsiteX8" fmla="*/ 5769879 w 6872883"/>
              <a:gd name="connsiteY8" fmla="*/ 2238216 h 2785813"/>
              <a:gd name="connsiteX9" fmla="*/ 5433805 w 6872883"/>
              <a:gd name="connsiteY9" fmla="*/ 2622813 h 2785813"/>
              <a:gd name="connsiteX10" fmla="*/ 5866346 w 6872883"/>
              <a:gd name="connsiteY10" fmla="*/ 2778867 h 2785813"/>
              <a:gd name="connsiteX11" fmla="*/ 6573520 w 6872883"/>
              <a:gd name="connsiteY11" fmla="*/ 2646785 h 2785813"/>
              <a:gd name="connsiteX0" fmla="*/ 0 w 6872883"/>
              <a:gd name="connsiteY0" fmla="*/ 1498705 h 2785813"/>
              <a:gd name="connsiteX1" fmla="*/ 1280160 w 6872883"/>
              <a:gd name="connsiteY1" fmla="*/ 1244705 h 2785813"/>
              <a:gd name="connsiteX2" fmla="*/ 3088640 w 6872883"/>
              <a:gd name="connsiteY2" fmla="*/ 401425 h 2785813"/>
              <a:gd name="connsiteX3" fmla="*/ 4561840 w 6872883"/>
              <a:gd name="connsiteY3" fmla="*/ 5185 h 2785813"/>
              <a:gd name="connsiteX4" fmla="*/ 5872480 w 6872883"/>
              <a:gd name="connsiteY4" fmla="*/ 208385 h 2785813"/>
              <a:gd name="connsiteX5" fmla="*/ 6634480 w 6872883"/>
              <a:gd name="connsiteY5" fmla="*/ 675745 h 2785813"/>
              <a:gd name="connsiteX6" fmla="*/ 6858000 w 6872883"/>
              <a:gd name="connsiteY6" fmla="*/ 1620625 h 2785813"/>
              <a:gd name="connsiteX7" fmla="*/ 6289040 w 6872883"/>
              <a:gd name="connsiteY7" fmla="*/ 2087985 h 2785813"/>
              <a:gd name="connsiteX8" fmla="*/ 5769879 w 6872883"/>
              <a:gd name="connsiteY8" fmla="*/ 2238216 h 2785813"/>
              <a:gd name="connsiteX9" fmla="*/ 5433805 w 6872883"/>
              <a:gd name="connsiteY9" fmla="*/ 2622813 h 2785813"/>
              <a:gd name="connsiteX10" fmla="*/ 5866346 w 6872883"/>
              <a:gd name="connsiteY10" fmla="*/ 2778867 h 2785813"/>
              <a:gd name="connsiteX11" fmla="*/ 6573520 w 6872883"/>
              <a:gd name="connsiteY11" fmla="*/ 2646785 h 2785813"/>
              <a:gd name="connsiteX0" fmla="*/ 0 w 6872883"/>
              <a:gd name="connsiteY0" fmla="*/ 1498705 h 2785813"/>
              <a:gd name="connsiteX1" fmla="*/ 1280160 w 6872883"/>
              <a:gd name="connsiteY1" fmla="*/ 1244705 h 2785813"/>
              <a:gd name="connsiteX2" fmla="*/ 3088640 w 6872883"/>
              <a:gd name="connsiteY2" fmla="*/ 401425 h 2785813"/>
              <a:gd name="connsiteX3" fmla="*/ 4561840 w 6872883"/>
              <a:gd name="connsiteY3" fmla="*/ 5185 h 2785813"/>
              <a:gd name="connsiteX4" fmla="*/ 5872480 w 6872883"/>
              <a:gd name="connsiteY4" fmla="*/ 208385 h 2785813"/>
              <a:gd name="connsiteX5" fmla="*/ 6634480 w 6872883"/>
              <a:gd name="connsiteY5" fmla="*/ 675745 h 2785813"/>
              <a:gd name="connsiteX6" fmla="*/ 6858000 w 6872883"/>
              <a:gd name="connsiteY6" fmla="*/ 1620625 h 2785813"/>
              <a:gd name="connsiteX7" fmla="*/ 6289040 w 6872883"/>
              <a:gd name="connsiteY7" fmla="*/ 2087985 h 2785813"/>
              <a:gd name="connsiteX8" fmla="*/ 5769879 w 6872883"/>
              <a:gd name="connsiteY8" fmla="*/ 2238216 h 2785813"/>
              <a:gd name="connsiteX9" fmla="*/ 5433805 w 6872883"/>
              <a:gd name="connsiteY9" fmla="*/ 2622813 h 2785813"/>
              <a:gd name="connsiteX10" fmla="*/ 5866346 w 6872883"/>
              <a:gd name="connsiteY10" fmla="*/ 2778867 h 2785813"/>
              <a:gd name="connsiteX11" fmla="*/ 6573520 w 6872883"/>
              <a:gd name="connsiteY11" fmla="*/ 2646785 h 2785813"/>
              <a:gd name="connsiteX0" fmla="*/ 0 w 6872883"/>
              <a:gd name="connsiteY0" fmla="*/ 1498705 h 2785813"/>
              <a:gd name="connsiteX1" fmla="*/ 1280160 w 6872883"/>
              <a:gd name="connsiteY1" fmla="*/ 1244705 h 2785813"/>
              <a:gd name="connsiteX2" fmla="*/ 3088640 w 6872883"/>
              <a:gd name="connsiteY2" fmla="*/ 401425 h 2785813"/>
              <a:gd name="connsiteX3" fmla="*/ 4561840 w 6872883"/>
              <a:gd name="connsiteY3" fmla="*/ 5185 h 2785813"/>
              <a:gd name="connsiteX4" fmla="*/ 5872480 w 6872883"/>
              <a:gd name="connsiteY4" fmla="*/ 208385 h 2785813"/>
              <a:gd name="connsiteX5" fmla="*/ 6634480 w 6872883"/>
              <a:gd name="connsiteY5" fmla="*/ 675745 h 2785813"/>
              <a:gd name="connsiteX6" fmla="*/ 6858000 w 6872883"/>
              <a:gd name="connsiteY6" fmla="*/ 1620625 h 2785813"/>
              <a:gd name="connsiteX7" fmla="*/ 6289040 w 6872883"/>
              <a:gd name="connsiteY7" fmla="*/ 2087985 h 2785813"/>
              <a:gd name="connsiteX8" fmla="*/ 5782209 w 6872883"/>
              <a:gd name="connsiteY8" fmla="*/ 2287532 h 2785813"/>
              <a:gd name="connsiteX9" fmla="*/ 5433805 w 6872883"/>
              <a:gd name="connsiteY9" fmla="*/ 2622813 h 2785813"/>
              <a:gd name="connsiteX10" fmla="*/ 5866346 w 6872883"/>
              <a:gd name="connsiteY10" fmla="*/ 2778867 h 2785813"/>
              <a:gd name="connsiteX11" fmla="*/ 6573520 w 6872883"/>
              <a:gd name="connsiteY11" fmla="*/ 2646785 h 2785813"/>
              <a:gd name="connsiteX0" fmla="*/ 0 w 6872883"/>
              <a:gd name="connsiteY0" fmla="*/ 1498705 h 2784842"/>
              <a:gd name="connsiteX1" fmla="*/ 1280160 w 6872883"/>
              <a:gd name="connsiteY1" fmla="*/ 1244705 h 2784842"/>
              <a:gd name="connsiteX2" fmla="*/ 3088640 w 6872883"/>
              <a:gd name="connsiteY2" fmla="*/ 401425 h 2784842"/>
              <a:gd name="connsiteX3" fmla="*/ 4561840 w 6872883"/>
              <a:gd name="connsiteY3" fmla="*/ 5185 h 2784842"/>
              <a:gd name="connsiteX4" fmla="*/ 5872480 w 6872883"/>
              <a:gd name="connsiteY4" fmla="*/ 208385 h 2784842"/>
              <a:gd name="connsiteX5" fmla="*/ 6634480 w 6872883"/>
              <a:gd name="connsiteY5" fmla="*/ 675745 h 2784842"/>
              <a:gd name="connsiteX6" fmla="*/ 6858000 w 6872883"/>
              <a:gd name="connsiteY6" fmla="*/ 1620625 h 2784842"/>
              <a:gd name="connsiteX7" fmla="*/ 6289040 w 6872883"/>
              <a:gd name="connsiteY7" fmla="*/ 2087985 h 2784842"/>
              <a:gd name="connsiteX8" fmla="*/ 5782209 w 6872883"/>
              <a:gd name="connsiteY8" fmla="*/ 2287532 h 2784842"/>
              <a:gd name="connsiteX9" fmla="*/ 5495453 w 6872883"/>
              <a:gd name="connsiteY9" fmla="*/ 2610484 h 2784842"/>
              <a:gd name="connsiteX10" fmla="*/ 5866346 w 6872883"/>
              <a:gd name="connsiteY10" fmla="*/ 2778867 h 2784842"/>
              <a:gd name="connsiteX11" fmla="*/ 6573520 w 6872883"/>
              <a:gd name="connsiteY11" fmla="*/ 2646785 h 2784842"/>
              <a:gd name="connsiteX0" fmla="*/ 0 w 6872883"/>
              <a:gd name="connsiteY0" fmla="*/ 1498705 h 2784842"/>
              <a:gd name="connsiteX1" fmla="*/ 1280160 w 6872883"/>
              <a:gd name="connsiteY1" fmla="*/ 1244705 h 2784842"/>
              <a:gd name="connsiteX2" fmla="*/ 3088640 w 6872883"/>
              <a:gd name="connsiteY2" fmla="*/ 401425 h 2784842"/>
              <a:gd name="connsiteX3" fmla="*/ 4561840 w 6872883"/>
              <a:gd name="connsiteY3" fmla="*/ 5185 h 2784842"/>
              <a:gd name="connsiteX4" fmla="*/ 5872480 w 6872883"/>
              <a:gd name="connsiteY4" fmla="*/ 208385 h 2784842"/>
              <a:gd name="connsiteX5" fmla="*/ 6634480 w 6872883"/>
              <a:gd name="connsiteY5" fmla="*/ 675745 h 2784842"/>
              <a:gd name="connsiteX6" fmla="*/ 6858000 w 6872883"/>
              <a:gd name="connsiteY6" fmla="*/ 1620625 h 2784842"/>
              <a:gd name="connsiteX7" fmla="*/ 6289040 w 6872883"/>
              <a:gd name="connsiteY7" fmla="*/ 2087985 h 2784842"/>
              <a:gd name="connsiteX8" fmla="*/ 5868517 w 6872883"/>
              <a:gd name="connsiteY8" fmla="*/ 2299861 h 2784842"/>
              <a:gd name="connsiteX9" fmla="*/ 5495453 w 6872883"/>
              <a:gd name="connsiteY9" fmla="*/ 2610484 h 2784842"/>
              <a:gd name="connsiteX10" fmla="*/ 5866346 w 6872883"/>
              <a:gd name="connsiteY10" fmla="*/ 2778867 h 2784842"/>
              <a:gd name="connsiteX11" fmla="*/ 6573520 w 6872883"/>
              <a:gd name="connsiteY11" fmla="*/ 2646785 h 2784842"/>
              <a:gd name="connsiteX0" fmla="*/ 0 w 6872883"/>
              <a:gd name="connsiteY0" fmla="*/ 1498705 h 2784842"/>
              <a:gd name="connsiteX1" fmla="*/ 1280160 w 6872883"/>
              <a:gd name="connsiteY1" fmla="*/ 1244705 h 2784842"/>
              <a:gd name="connsiteX2" fmla="*/ 3088640 w 6872883"/>
              <a:gd name="connsiteY2" fmla="*/ 401425 h 2784842"/>
              <a:gd name="connsiteX3" fmla="*/ 4561840 w 6872883"/>
              <a:gd name="connsiteY3" fmla="*/ 5185 h 2784842"/>
              <a:gd name="connsiteX4" fmla="*/ 5872480 w 6872883"/>
              <a:gd name="connsiteY4" fmla="*/ 208385 h 2784842"/>
              <a:gd name="connsiteX5" fmla="*/ 6634480 w 6872883"/>
              <a:gd name="connsiteY5" fmla="*/ 675745 h 2784842"/>
              <a:gd name="connsiteX6" fmla="*/ 6858000 w 6872883"/>
              <a:gd name="connsiteY6" fmla="*/ 1620625 h 2784842"/>
              <a:gd name="connsiteX7" fmla="*/ 6289040 w 6872883"/>
              <a:gd name="connsiteY7" fmla="*/ 2087985 h 2784842"/>
              <a:gd name="connsiteX8" fmla="*/ 5868517 w 6872883"/>
              <a:gd name="connsiteY8" fmla="*/ 2299861 h 2784842"/>
              <a:gd name="connsiteX9" fmla="*/ 5495453 w 6872883"/>
              <a:gd name="connsiteY9" fmla="*/ 2610484 h 2784842"/>
              <a:gd name="connsiteX10" fmla="*/ 5866346 w 6872883"/>
              <a:gd name="connsiteY10" fmla="*/ 2778867 h 2784842"/>
              <a:gd name="connsiteX11" fmla="*/ 6573520 w 6872883"/>
              <a:gd name="connsiteY11" fmla="*/ 2646785 h 2784842"/>
              <a:gd name="connsiteX0" fmla="*/ 0 w 6872883"/>
              <a:gd name="connsiteY0" fmla="*/ 1498705 h 2784842"/>
              <a:gd name="connsiteX1" fmla="*/ 1280160 w 6872883"/>
              <a:gd name="connsiteY1" fmla="*/ 1244705 h 2784842"/>
              <a:gd name="connsiteX2" fmla="*/ 3088640 w 6872883"/>
              <a:gd name="connsiteY2" fmla="*/ 401425 h 2784842"/>
              <a:gd name="connsiteX3" fmla="*/ 4561840 w 6872883"/>
              <a:gd name="connsiteY3" fmla="*/ 5185 h 2784842"/>
              <a:gd name="connsiteX4" fmla="*/ 5872480 w 6872883"/>
              <a:gd name="connsiteY4" fmla="*/ 208385 h 2784842"/>
              <a:gd name="connsiteX5" fmla="*/ 6634480 w 6872883"/>
              <a:gd name="connsiteY5" fmla="*/ 675745 h 2784842"/>
              <a:gd name="connsiteX6" fmla="*/ 6858000 w 6872883"/>
              <a:gd name="connsiteY6" fmla="*/ 1620625 h 2784842"/>
              <a:gd name="connsiteX7" fmla="*/ 6289040 w 6872883"/>
              <a:gd name="connsiteY7" fmla="*/ 2087985 h 2784842"/>
              <a:gd name="connsiteX8" fmla="*/ 5868517 w 6872883"/>
              <a:gd name="connsiteY8" fmla="*/ 2299861 h 2784842"/>
              <a:gd name="connsiteX9" fmla="*/ 5495453 w 6872883"/>
              <a:gd name="connsiteY9" fmla="*/ 2610484 h 2784842"/>
              <a:gd name="connsiteX10" fmla="*/ 5866346 w 6872883"/>
              <a:gd name="connsiteY10" fmla="*/ 2778867 h 2784842"/>
              <a:gd name="connsiteX11" fmla="*/ 6573520 w 6872883"/>
              <a:gd name="connsiteY11" fmla="*/ 2646785 h 2784842"/>
              <a:gd name="connsiteX0" fmla="*/ 0 w 6864621"/>
              <a:gd name="connsiteY0" fmla="*/ 1498705 h 2784842"/>
              <a:gd name="connsiteX1" fmla="*/ 1280160 w 6864621"/>
              <a:gd name="connsiteY1" fmla="*/ 1244705 h 2784842"/>
              <a:gd name="connsiteX2" fmla="*/ 3088640 w 6864621"/>
              <a:gd name="connsiteY2" fmla="*/ 401425 h 2784842"/>
              <a:gd name="connsiteX3" fmla="*/ 4561840 w 6864621"/>
              <a:gd name="connsiteY3" fmla="*/ 5185 h 2784842"/>
              <a:gd name="connsiteX4" fmla="*/ 5872480 w 6864621"/>
              <a:gd name="connsiteY4" fmla="*/ 208385 h 2784842"/>
              <a:gd name="connsiteX5" fmla="*/ 6634480 w 6864621"/>
              <a:gd name="connsiteY5" fmla="*/ 675745 h 2784842"/>
              <a:gd name="connsiteX6" fmla="*/ 6858000 w 6864621"/>
              <a:gd name="connsiteY6" fmla="*/ 1620625 h 2784842"/>
              <a:gd name="connsiteX7" fmla="*/ 6436996 w 6864621"/>
              <a:gd name="connsiteY7" fmla="*/ 2026340 h 2784842"/>
              <a:gd name="connsiteX8" fmla="*/ 5868517 w 6864621"/>
              <a:gd name="connsiteY8" fmla="*/ 2299861 h 2784842"/>
              <a:gd name="connsiteX9" fmla="*/ 5495453 w 6864621"/>
              <a:gd name="connsiteY9" fmla="*/ 2610484 h 2784842"/>
              <a:gd name="connsiteX10" fmla="*/ 5866346 w 6864621"/>
              <a:gd name="connsiteY10" fmla="*/ 2778867 h 2784842"/>
              <a:gd name="connsiteX11" fmla="*/ 6573520 w 6864621"/>
              <a:gd name="connsiteY11" fmla="*/ 2646785 h 2784842"/>
              <a:gd name="connsiteX0" fmla="*/ 0 w 6864621"/>
              <a:gd name="connsiteY0" fmla="*/ 1498705 h 2784842"/>
              <a:gd name="connsiteX1" fmla="*/ 1280160 w 6864621"/>
              <a:gd name="connsiteY1" fmla="*/ 1244705 h 2784842"/>
              <a:gd name="connsiteX2" fmla="*/ 3088640 w 6864621"/>
              <a:gd name="connsiteY2" fmla="*/ 401425 h 2784842"/>
              <a:gd name="connsiteX3" fmla="*/ 4561840 w 6864621"/>
              <a:gd name="connsiteY3" fmla="*/ 5185 h 2784842"/>
              <a:gd name="connsiteX4" fmla="*/ 5872480 w 6864621"/>
              <a:gd name="connsiteY4" fmla="*/ 208385 h 2784842"/>
              <a:gd name="connsiteX5" fmla="*/ 6634480 w 6864621"/>
              <a:gd name="connsiteY5" fmla="*/ 675745 h 2784842"/>
              <a:gd name="connsiteX6" fmla="*/ 6858000 w 6864621"/>
              <a:gd name="connsiteY6" fmla="*/ 1620625 h 2784842"/>
              <a:gd name="connsiteX7" fmla="*/ 6436996 w 6864621"/>
              <a:gd name="connsiteY7" fmla="*/ 2026340 h 2784842"/>
              <a:gd name="connsiteX8" fmla="*/ 5868517 w 6864621"/>
              <a:gd name="connsiteY8" fmla="*/ 2299861 h 2784842"/>
              <a:gd name="connsiteX9" fmla="*/ 5495453 w 6864621"/>
              <a:gd name="connsiteY9" fmla="*/ 2610484 h 2784842"/>
              <a:gd name="connsiteX10" fmla="*/ 5866346 w 6864621"/>
              <a:gd name="connsiteY10" fmla="*/ 2778867 h 2784842"/>
              <a:gd name="connsiteX11" fmla="*/ 6573520 w 6864621"/>
              <a:gd name="connsiteY11" fmla="*/ 2646785 h 2784842"/>
              <a:gd name="connsiteX0" fmla="*/ 0 w 6864621"/>
              <a:gd name="connsiteY0" fmla="*/ 1498705 h 2784842"/>
              <a:gd name="connsiteX1" fmla="*/ 1280160 w 6864621"/>
              <a:gd name="connsiteY1" fmla="*/ 1244705 h 2784842"/>
              <a:gd name="connsiteX2" fmla="*/ 3088640 w 6864621"/>
              <a:gd name="connsiteY2" fmla="*/ 401425 h 2784842"/>
              <a:gd name="connsiteX3" fmla="*/ 4561840 w 6864621"/>
              <a:gd name="connsiteY3" fmla="*/ 5185 h 2784842"/>
              <a:gd name="connsiteX4" fmla="*/ 5872480 w 6864621"/>
              <a:gd name="connsiteY4" fmla="*/ 208385 h 2784842"/>
              <a:gd name="connsiteX5" fmla="*/ 6634480 w 6864621"/>
              <a:gd name="connsiteY5" fmla="*/ 675745 h 2784842"/>
              <a:gd name="connsiteX6" fmla="*/ 6858000 w 6864621"/>
              <a:gd name="connsiteY6" fmla="*/ 1620625 h 2784842"/>
              <a:gd name="connsiteX7" fmla="*/ 6436996 w 6864621"/>
              <a:gd name="connsiteY7" fmla="*/ 2026340 h 2784842"/>
              <a:gd name="connsiteX8" fmla="*/ 5868517 w 6864621"/>
              <a:gd name="connsiteY8" fmla="*/ 2299861 h 2784842"/>
              <a:gd name="connsiteX9" fmla="*/ 5495453 w 6864621"/>
              <a:gd name="connsiteY9" fmla="*/ 2610484 h 2784842"/>
              <a:gd name="connsiteX10" fmla="*/ 5866346 w 6864621"/>
              <a:gd name="connsiteY10" fmla="*/ 2778867 h 2784842"/>
              <a:gd name="connsiteX11" fmla="*/ 6573520 w 6864621"/>
              <a:gd name="connsiteY11" fmla="*/ 2646785 h 2784842"/>
              <a:gd name="connsiteX0" fmla="*/ 0 w 6864621"/>
              <a:gd name="connsiteY0" fmla="*/ 1498705 h 2784842"/>
              <a:gd name="connsiteX1" fmla="*/ 1280160 w 6864621"/>
              <a:gd name="connsiteY1" fmla="*/ 1244705 h 2784842"/>
              <a:gd name="connsiteX2" fmla="*/ 3088640 w 6864621"/>
              <a:gd name="connsiteY2" fmla="*/ 401425 h 2784842"/>
              <a:gd name="connsiteX3" fmla="*/ 4561840 w 6864621"/>
              <a:gd name="connsiteY3" fmla="*/ 5185 h 2784842"/>
              <a:gd name="connsiteX4" fmla="*/ 5872480 w 6864621"/>
              <a:gd name="connsiteY4" fmla="*/ 208385 h 2784842"/>
              <a:gd name="connsiteX5" fmla="*/ 6634480 w 6864621"/>
              <a:gd name="connsiteY5" fmla="*/ 675745 h 2784842"/>
              <a:gd name="connsiteX6" fmla="*/ 6858000 w 6864621"/>
              <a:gd name="connsiteY6" fmla="*/ 1620625 h 2784842"/>
              <a:gd name="connsiteX7" fmla="*/ 6436996 w 6864621"/>
              <a:gd name="connsiteY7" fmla="*/ 2026340 h 2784842"/>
              <a:gd name="connsiteX8" fmla="*/ 5868517 w 6864621"/>
              <a:gd name="connsiteY8" fmla="*/ 2299861 h 2784842"/>
              <a:gd name="connsiteX9" fmla="*/ 5495453 w 6864621"/>
              <a:gd name="connsiteY9" fmla="*/ 2610484 h 2784842"/>
              <a:gd name="connsiteX10" fmla="*/ 5866346 w 6864621"/>
              <a:gd name="connsiteY10" fmla="*/ 2778867 h 2784842"/>
              <a:gd name="connsiteX11" fmla="*/ 6573520 w 6864621"/>
              <a:gd name="connsiteY11" fmla="*/ 2646785 h 2784842"/>
              <a:gd name="connsiteX0" fmla="*/ 0 w 6864621"/>
              <a:gd name="connsiteY0" fmla="*/ 1498705 h 2784842"/>
              <a:gd name="connsiteX1" fmla="*/ 1280160 w 6864621"/>
              <a:gd name="connsiteY1" fmla="*/ 1244705 h 2784842"/>
              <a:gd name="connsiteX2" fmla="*/ 3088640 w 6864621"/>
              <a:gd name="connsiteY2" fmla="*/ 401425 h 2784842"/>
              <a:gd name="connsiteX3" fmla="*/ 4561840 w 6864621"/>
              <a:gd name="connsiteY3" fmla="*/ 5185 h 2784842"/>
              <a:gd name="connsiteX4" fmla="*/ 5872480 w 6864621"/>
              <a:gd name="connsiteY4" fmla="*/ 208385 h 2784842"/>
              <a:gd name="connsiteX5" fmla="*/ 6634480 w 6864621"/>
              <a:gd name="connsiteY5" fmla="*/ 675745 h 2784842"/>
              <a:gd name="connsiteX6" fmla="*/ 6858000 w 6864621"/>
              <a:gd name="connsiteY6" fmla="*/ 1620625 h 2784842"/>
              <a:gd name="connsiteX7" fmla="*/ 6436996 w 6864621"/>
              <a:gd name="connsiteY7" fmla="*/ 2026340 h 2784842"/>
              <a:gd name="connsiteX8" fmla="*/ 5868517 w 6864621"/>
              <a:gd name="connsiteY8" fmla="*/ 2299861 h 2784842"/>
              <a:gd name="connsiteX9" fmla="*/ 5495453 w 6864621"/>
              <a:gd name="connsiteY9" fmla="*/ 2610484 h 2784842"/>
              <a:gd name="connsiteX10" fmla="*/ 5866346 w 6864621"/>
              <a:gd name="connsiteY10" fmla="*/ 2778867 h 2784842"/>
              <a:gd name="connsiteX11" fmla="*/ 6573520 w 6864621"/>
              <a:gd name="connsiteY11" fmla="*/ 2646785 h 2784842"/>
              <a:gd name="connsiteX0" fmla="*/ 0 w 6864621"/>
              <a:gd name="connsiteY0" fmla="*/ 1498705 h 2784121"/>
              <a:gd name="connsiteX1" fmla="*/ 1280160 w 6864621"/>
              <a:gd name="connsiteY1" fmla="*/ 1244705 h 2784121"/>
              <a:gd name="connsiteX2" fmla="*/ 3088640 w 6864621"/>
              <a:gd name="connsiteY2" fmla="*/ 401425 h 2784121"/>
              <a:gd name="connsiteX3" fmla="*/ 4561840 w 6864621"/>
              <a:gd name="connsiteY3" fmla="*/ 5185 h 2784121"/>
              <a:gd name="connsiteX4" fmla="*/ 5872480 w 6864621"/>
              <a:gd name="connsiteY4" fmla="*/ 208385 h 2784121"/>
              <a:gd name="connsiteX5" fmla="*/ 6634480 w 6864621"/>
              <a:gd name="connsiteY5" fmla="*/ 675745 h 2784121"/>
              <a:gd name="connsiteX6" fmla="*/ 6858000 w 6864621"/>
              <a:gd name="connsiteY6" fmla="*/ 1620625 h 2784121"/>
              <a:gd name="connsiteX7" fmla="*/ 6436996 w 6864621"/>
              <a:gd name="connsiteY7" fmla="*/ 2026340 h 2784121"/>
              <a:gd name="connsiteX8" fmla="*/ 5868517 w 6864621"/>
              <a:gd name="connsiteY8" fmla="*/ 2299861 h 2784121"/>
              <a:gd name="connsiteX9" fmla="*/ 5495453 w 6864621"/>
              <a:gd name="connsiteY9" fmla="*/ 2610484 h 2784121"/>
              <a:gd name="connsiteX10" fmla="*/ 5866346 w 6864621"/>
              <a:gd name="connsiteY10" fmla="*/ 2778867 h 2784121"/>
              <a:gd name="connsiteX11" fmla="*/ 6573520 w 6864621"/>
              <a:gd name="connsiteY11" fmla="*/ 2646785 h 2784121"/>
              <a:gd name="connsiteX0" fmla="*/ 0 w 6864621"/>
              <a:gd name="connsiteY0" fmla="*/ 1498705 h 2784121"/>
              <a:gd name="connsiteX1" fmla="*/ 1280160 w 6864621"/>
              <a:gd name="connsiteY1" fmla="*/ 1244705 h 2784121"/>
              <a:gd name="connsiteX2" fmla="*/ 3088640 w 6864621"/>
              <a:gd name="connsiteY2" fmla="*/ 401425 h 2784121"/>
              <a:gd name="connsiteX3" fmla="*/ 4561840 w 6864621"/>
              <a:gd name="connsiteY3" fmla="*/ 5185 h 2784121"/>
              <a:gd name="connsiteX4" fmla="*/ 5872480 w 6864621"/>
              <a:gd name="connsiteY4" fmla="*/ 208385 h 2784121"/>
              <a:gd name="connsiteX5" fmla="*/ 6634480 w 6864621"/>
              <a:gd name="connsiteY5" fmla="*/ 675745 h 2784121"/>
              <a:gd name="connsiteX6" fmla="*/ 6858000 w 6864621"/>
              <a:gd name="connsiteY6" fmla="*/ 1620625 h 2784121"/>
              <a:gd name="connsiteX7" fmla="*/ 6436996 w 6864621"/>
              <a:gd name="connsiteY7" fmla="*/ 2026340 h 2784121"/>
              <a:gd name="connsiteX8" fmla="*/ 5868517 w 6864621"/>
              <a:gd name="connsiteY8" fmla="*/ 2299861 h 2784121"/>
              <a:gd name="connsiteX9" fmla="*/ 5495453 w 6864621"/>
              <a:gd name="connsiteY9" fmla="*/ 2610484 h 2784121"/>
              <a:gd name="connsiteX10" fmla="*/ 5866346 w 6864621"/>
              <a:gd name="connsiteY10" fmla="*/ 2778867 h 2784121"/>
              <a:gd name="connsiteX11" fmla="*/ 6573520 w 6864621"/>
              <a:gd name="connsiteY11" fmla="*/ 2646785 h 2784121"/>
              <a:gd name="connsiteX0" fmla="*/ 0 w 6864621"/>
              <a:gd name="connsiteY0" fmla="*/ 1498705 h 2784121"/>
              <a:gd name="connsiteX1" fmla="*/ 1280160 w 6864621"/>
              <a:gd name="connsiteY1" fmla="*/ 1244705 h 2784121"/>
              <a:gd name="connsiteX2" fmla="*/ 3088640 w 6864621"/>
              <a:gd name="connsiteY2" fmla="*/ 401425 h 2784121"/>
              <a:gd name="connsiteX3" fmla="*/ 4561840 w 6864621"/>
              <a:gd name="connsiteY3" fmla="*/ 5185 h 2784121"/>
              <a:gd name="connsiteX4" fmla="*/ 5872480 w 6864621"/>
              <a:gd name="connsiteY4" fmla="*/ 208385 h 2784121"/>
              <a:gd name="connsiteX5" fmla="*/ 6634480 w 6864621"/>
              <a:gd name="connsiteY5" fmla="*/ 675745 h 2784121"/>
              <a:gd name="connsiteX6" fmla="*/ 6858000 w 6864621"/>
              <a:gd name="connsiteY6" fmla="*/ 1620625 h 2784121"/>
              <a:gd name="connsiteX7" fmla="*/ 6436996 w 6864621"/>
              <a:gd name="connsiteY7" fmla="*/ 2026340 h 2784121"/>
              <a:gd name="connsiteX8" fmla="*/ 5868517 w 6864621"/>
              <a:gd name="connsiteY8" fmla="*/ 2299861 h 2784121"/>
              <a:gd name="connsiteX9" fmla="*/ 5495453 w 6864621"/>
              <a:gd name="connsiteY9" fmla="*/ 2610484 h 2784121"/>
              <a:gd name="connsiteX10" fmla="*/ 5866346 w 6864621"/>
              <a:gd name="connsiteY10" fmla="*/ 2778867 h 2784121"/>
              <a:gd name="connsiteX11" fmla="*/ 6573520 w 6864621"/>
              <a:gd name="connsiteY11" fmla="*/ 2646785 h 2784121"/>
              <a:gd name="connsiteX0" fmla="*/ 0 w 6864621"/>
              <a:gd name="connsiteY0" fmla="*/ 1498705 h 2794242"/>
              <a:gd name="connsiteX1" fmla="*/ 1280160 w 6864621"/>
              <a:gd name="connsiteY1" fmla="*/ 1244705 h 2794242"/>
              <a:gd name="connsiteX2" fmla="*/ 3088640 w 6864621"/>
              <a:gd name="connsiteY2" fmla="*/ 401425 h 2794242"/>
              <a:gd name="connsiteX3" fmla="*/ 4561840 w 6864621"/>
              <a:gd name="connsiteY3" fmla="*/ 5185 h 2794242"/>
              <a:gd name="connsiteX4" fmla="*/ 5872480 w 6864621"/>
              <a:gd name="connsiteY4" fmla="*/ 208385 h 2794242"/>
              <a:gd name="connsiteX5" fmla="*/ 6634480 w 6864621"/>
              <a:gd name="connsiteY5" fmla="*/ 675745 h 2794242"/>
              <a:gd name="connsiteX6" fmla="*/ 6858000 w 6864621"/>
              <a:gd name="connsiteY6" fmla="*/ 1620625 h 2794242"/>
              <a:gd name="connsiteX7" fmla="*/ 6436996 w 6864621"/>
              <a:gd name="connsiteY7" fmla="*/ 2026340 h 2794242"/>
              <a:gd name="connsiteX8" fmla="*/ 5868517 w 6864621"/>
              <a:gd name="connsiteY8" fmla="*/ 2299861 h 2794242"/>
              <a:gd name="connsiteX9" fmla="*/ 5532442 w 6864621"/>
              <a:gd name="connsiteY9" fmla="*/ 2684458 h 2794242"/>
              <a:gd name="connsiteX10" fmla="*/ 5866346 w 6864621"/>
              <a:gd name="connsiteY10" fmla="*/ 2778867 h 2794242"/>
              <a:gd name="connsiteX11" fmla="*/ 6573520 w 6864621"/>
              <a:gd name="connsiteY11" fmla="*/ 2646785 h 2794242"/>
              <a:gd name="connsiteX0" fmla="*/ 0 w 6864621"/>
              <a:gd name="connsiteY0" fmla="*/ 1498705 h 2808681"/>
              <a:gd name="connsiteX1" fmla="*/ 1280160 w 6864621"/>
              <a:gd name="connsiteY1" fmla="*/ 1244705 h 2808681"/>
              <a:gd name="connsiteX2" fmla="*/ 3088640 w 6864621"/>
              <a:gd name="connsiteY2" fmla="*/ 401425 h 2808681"/>
              <a:gd name="connsiteX3" fmla="*/ 4561840 w 6864621"/>
              <a:gd name="connsiteY3" fmla="*/ 5185 h 2808681"/>
              <a:gd name="connsiteX4" fmla="*/ 5872480 w 6864621"/>
              <a:gd name="connsiteY4" fmla="*/ 208385 h 2808681"/>
              <a:gd name="connsiteX5" fmla="*/ 6634480 w 6864621"/>
              <a:gd name="connsiteY5" fmla="*/ 675745 h 2808681"/>
              <a:gd name="connsiteX6" fmla="*/ 6858000 w 6864621"/>
              <a:gd name="connsiteY6" fmla="*/ 1620625 h 2808681"/>
              <a:gd name="connsiteX7" fmla="*/ 6436996 w 6864621"/>
              <a:gd name="connsiteY7" fmla="*/ 2026340 h 2808681"/>
              <a:gd name="connsiteX8" fmla="*/ 5868517 w 6864621"/>
              <a:gd name="connsiteY8" fmla="*/ 2299861 h 2808681"/>
              <a:gd name="connsiteX9" fmla="*/ 5532442 w 6864621"/>
              <a:gd name="connsiteY9" fmla="*/ 2684458 h 2808681"/>
              <a:gd name="connsiteX10" fmla="*/ 5866346 w 6864621"/>
              <a:gd name="connsiteY10" fmla="*/ 2778867 h 2808681"/>
              <a:gd name="connsiteX11" fmla="*/ 6573520 w 6864621"/>
              <a:gd name="connsiteY11" fmla="*/ 2646785 h 2808681"/>
              <a:gd name="connsiteX0" fmla="*/ 0 w 6864621"/>
              <a:gd name="connsiteY0" fmla="*/ 1498705 h 2832698"/>
              <a:gd name="connsiteX1" fmla="*/ 1280160 w 6864621"/>
              <a:gd name="connsiteY1" fmla="*/ 1244705 h 2832698"/>
              <a:gd name="connsiteX2" fmla="*/ 3088640 w 6864621"/>
              <a:gd name="connsiteY2" fmla="*/ 401425 h 2832698"/>
              <a:gd name="connsiteX3" fmla="*/ 4561840 w 6864621"/>
              <a:gd name="connsiteY3" fmla="*/ 5185 h 2832698"/>
              <a:gd name="connsiteX4" fmla="*/ 5872480 w 6864621"/>
              <a:gd name="connsiteY4" fmla="*/ 208385 h 2832698"/>
              <a:gd name="connsiteX5" fmla="*/ 6634480 w 6864621"/>
              <a:gd name="connsiteY5" fmla="*/ 675745 h 2832698"/>
              <a:gd name="connsiteX6" fmla="*/ 6858000 w 6864621"/>
              <a:gd name="connsiteY6" fmla="*/ 1620625 h 2832698"/>
              <a:gd name="connsiteX7" fmla="*/ 6436996 w 6864621"/>
              <a:gd name="connsiteY7" fmla="*/ 2026340 h 2832698"/>
              <a:gd name="connsiteX8" fmla="*/ 5868517 w 6864621"/>
              <a:gd name="connsiteY8" fmla="*/ 2299861 h 2832698"/>
              <a:gd name="connsiteX9" fmla="*/ 5532442 w 6864621"/>
              <a:gd name="connsiteY9" fmla="*/ 2684458 h 2832698"/>
              <a:gd name="connsiteX10" fmla="*/ 5952654 w 6864621"/>
              <a:gd name="connsiteY10" fmla="*/ 2828183 h 2832698"/>
              <a:gd name="connsiteX11" fmla="*/ 6573520 w 6864621"/>
              <a:gd name="connsiteY11" fmla="*/ 2646785 h 2832698"/>
              <a:gd name="connsiteX0" fmla="*/ 0 w 6864621"/>
              <a:gd name="connsiteY0" fmla="*/ 1498705 h 2860175"/>
              <a:gd name="connsiteX1" fmla="*/ 1280160 w 6864621"/>
              <a:gd name="connsiteY1" fmla="*/ 1244705 h 2860175"/>
              <a:gd name="connsiteX2" fmla="*/ 3088640 w 6864621"/>
              <a:gd name="connsiteY2" fmla="*/ 401425 h 2860175"/>
              <a:gd name="connsiteX3" fmla="*/ 4561840 w 6864621"/>
              <a:gd name="connsiteY3" fmla="*/ 5185 h 2860175"/>
              <a:gd name="connsiteX4" fmla="*/ 5872480 w 6864621"/>
              <a:gd name="connsiteY4" fmla="*/ 208385 h 2860175"/>
              <a:gd name="connsiteX5" fmla="*/ 6634480 w 6864621"/>
              <a:gd name="connsiteY5" fmla="*/ 675745 h 2860175"/>
              <a:gd name="connsiteX6" fmla="*/ 6858000 w 6864621"/>
              <a:gd name="connsiteY6" fmla="*/ 1620625 h 2860175"/>
              <a:gd name="connsiteX7" fmla="*/ 6436996 w 6864621"/>
              <a:gd name="connsiteY7" fmla="*/ 2026340 h 2860175"/>
              <a:gd name="connsiteX8" fmla="*/ 5868517 w 6864621"/>
              <a:gd name="connsiteY8" fmla="*/ 2299861 h 2860175"/>
              <a:gd name="connsiteX9" fmla="*/ 5532442 w 6864621"/>
              <a:gd name="connsiteY9" fmla="*/ 2684458 h 2860175"/>
              <a:gd name="connsiteX10" fmla="*/ 5952654 w 6864621"/>
              <a:gd name="connsiteY10" fmla="*/ 2828183 h 2860175"/>
              <a:gd name="connsiteX11" fmla="*/ 6573520 w 6864621"/>
              <a:gd name="connsiteY11" fmla="*/ 2646785 h 2860175"/>
              <a:gd name="connsiteX0" fmla="*/ 0 w 6864621"/>
              <a:gd name="connsiteY0" fmla="*/ 1498705 h 2860175"/>
              <a:gd name="connsiteX1" fmla="*/ 1280160 w 6864621"/>
              <a:gd name="connsiteY1" fmla="*/ 1244705 h 2860175"/>
              <a:gd name="connsiteX2" fmla="*/ 3088640 w 6864621"/>
              <a:gd name="connsiteY2" fmla="*/ 401425 h 2860175"/>
              <a:gd name="connsiteX3" fmla="*/ 4561840 w 6864621"/>
              <a:gd name="connsiteY3" fmla="*/ 5185 h 2860175"/>
              <a:gd name="connsiteX4" fmla="*/ 5872480 w 6864621"/>
              <a:gd name="connsiteY4" fmla="*/ 208385 h 2860175"/>
              <a:gd name="connsiteX5" fmla="*/ 6634480 w 6864621"/>
              <a:gd name="connsiteY5" fmla="*/ 675745 h 2860175"/>
              <a:gd name="connsiteX6" fmla="*/ 6858000 w 6864621"/>
              <a:gd name="connsiteY6" fmla="*/ 1620625 h 2860175"/>
              <a:gd name="connsiteX7" fmla="*/ 6436996 w 6864621"/>
              <a:gd name="connsiteY7" fmla="*/ 2026340 h 2860175"/>
              <a:gd name="connsiteX8" fmla="*/ 5868517 w 6864621"/>
              <a:gd name="connsiteY8" fmla="*/ 2299861 h 2860175"/>
              <a:gd name="connsiteX9" fmla="*/ 5532442 w 6864621"/>
              <a:gd name="connsiteY9" fmla="*/ 2684458 h 2860175"/>
              <a:gd name="connsiteX10" fmla="*/ 5952654 w 6864621"/>
              <a:gd name="connsiteY10" fmla="*/ 2828183 h 2860175"/>
              <a:gd name="connsiteX11" fmla="*/ 6573520 w 6864621"/>
              <a:gd name="connsiteY11" fmla="*/ 2646785 h 2860175"/>
              <a:gd name="connsiteX0" fmla="*/ 0 w 6864621"/>
              <a:gd name="connsiteY0" fmla="*/ 1498705 h 2837252"/>
              <a:gd name="connsiteX1" fmla="*/ 1280160 w 6864621"/>
              <a:gd name="connsiteY1" fmla="*/ 1244705 h 2837252"/>
              <a:gd name="connsiteX2" fmla="*/ 3088640 w 6864621"/>
              <a:gd name="connsiteY2" fmla="*/ 401425 h 2837252"/>
              <a:gd name="connsiteX3" fmla="*/ 4561840 w 6864621"/>
              <a:gd name="connsiteY3" fmla="*/ 5185 h 2837252"/>
              <a:gd name="connsiteX4" fmla="*/ 5872480 w 6864621"/>
              <a:gd name="connsiteY4" fmla="*/ 208385 h 2837252"/>
              <a:gd name="connsiteX5" fmla="*/ 6634480 w 6864621"/>
              <a:gd name="connsiteY5" fmla="*/ 675745 h 2837252"/>
              <a:gd name="connsiteX6" fmla="*/ 6858000 w 6864621"/>
              <a:gd name="connsiteY6" fmla="*/ 1620625 h 2837252"/>
              <a:gd name="connsiteX7" fmla="*/ 6436996 w 6864621"/>
              <a:gd name="connsiteY7" fmla="*/ 2026340 h 2837252"/>
              <a:gd name="connsiteX8" fmla="*/ 5868517 w 6864621"/>
              <a:gd name="connsiteY8" fmla="*/ 2299861 h 2837252"/>
              <a:gd name="connsiteX9" fmla="*/ 5532442 w 6864621"/>
              <a:gd name="connsiteY9" fmla="*/ 2684458 h 2837252"/>
              <a:gd name="connsiteX10" fmla="*/ 5952654 w 6864621"/>
              <a:gd name="connsiteY10" fmla="*/ 2828183 h 2837252"/>
              <a:gd name="connsiteX11" fmla="*/ 6573520 w 6864621"/>
              <a:gd name="connsiteY11" fmla="*/ 2646785 h 2837252"/>
              <a:gd name="connsiteX0" fmla="*/ 0 w 6864621"/>
              <a:gd name="connsiteY0" fmla="*/ 1498705 h 2831210"/>
              <a:gd name="connsiteX1" fmla="*/ 1280160 w 6864621"/>
              <a:gd name="connsiteY1" fmla="*/ 1244705 h 2831210"/>
              <a:gd name="connsiteX2" fmla="*/ 3088640 w 6864621"/>
              <a:gd name="connsiteY2" fmla="*/ 401425 h 2831210"/>
              <a:gd name="connsiteX3" fmla="*/ 4561840 w 6864621"/>
              <a:gd name="connsiteY3" fmla="*/ 5185 h 2831210"/>
              <a:gd name="connsiteX4" fmla="*/ 5872480 w 6864621"/>
              <a:gd name="connsiteY4" fmla="*/ 208385 h 2831210"/>
              <a:gd name="connsiteX5" fmla="*/ 6634480 w 6864621"/>
              <a:gd name="connsiteY5" fmla="*/ 675745 h 2831210"/>
              <a:gd name="connsiteX6" fmla="*/ 6858000 w 6864621"/>
              <a:gd name="connsiteY6" fmla="*/ 1620625 h 2831210"/>
              <a:gd name="connsiteX7" fmla="*/ 6436996 w 6864621"/>
              <a:gd name="connsiteY7" fmla="*/ 2026340 h 2831210"/>
              <a:gd name="connsiteX8" fmla="*/ 5868517 w 6864621"/>
              <a:gd name="connsiteY8" fmla="*/ 2299861 h 2831210"/>
              <a:gd name="connsiteX9" fmla="*/ 5520113 w 6864621"/>
              <a:gd name="connsiteY9" fmla="*/ 2573497 h 2831210"/>
              <a:gd name="connsiteX10" fmla="*/ 5952654 w 6864621"/>
              <a:gd name="connsiteY10" fmla="*/ 2828183 h 2831210"/>
              <a:gd name="connsiteX11" fmla="*/ 6573520 w 6864621"/>
              <a:gd name="connsiteY11" fmla="*/ 2646785 h 2831210"/>
              <a:gd name="connsiteX0" fmla="*/ 0 w 6864621"/>
              <a:gd name="connsiteY0" fmla="*/ 1498705 h 2835793"/>
              <a:gd name="connsiteX1" fmla="*/ 1280160 w 6864621"/>
              <a:gd name="connsiteY1" fmla="*/ 1244705 h 2835793"/>
              <a:gd name="connsiteX2" fmla="*/ 3088640 w 6864621"/>
              <a:gd name="connsiteY2" fmla="*/ 401425 h 2835793"/>
              <a:gd name="connsiteX3" fmla="*/ 4561840 w 6864621"/>
              <a:gd name="connsiteY3" fmla="*/ 5185 h 2835793"/>
              <a:gd name="connsiteX4" fmla="*/ 5872480 w 6864621"/>
              <a:gd name="connsiteY4" fmla="*/ 208385 h 2835793"/>
              <a:gd name="connsiteX5" fmla="*/ 6634480 w 6864621"/>
              <a:gd name="connsiteY5" fmla="*/ 675745 h 2835793"/>
              <a:gd name="connsiteX6" fmla="*/ 6858000 w 6864621"/>
              <a:gd name="connsiteY6" fmla="*/ 1620625 h 2835793"/>
              <a:gd name="connsiteX7" fmla="*/ 6436996 w 6864621"/>
              <a:gd name="connsiteY7" fmla="*/ 2026340 h 2835793"/>
              <a:gd name="connsiteX8" fmla="*/ 5868517 w 6864621"/>
              <a:gd name="connsiteY8" fmla="*/ 2299861 h 2835793"/>
              <a:gd name="connsiteX9" fmla="*/ 5532442 w 6864621"/>
              <a:gd name="connsiteY9" fmla="*/ 2672129 h 2835793"/>
              <a:gd name="connsiteX10" fmla="*/ 5952654 w 6864621"/>
              <a:gd name="connsiteY10" fmla="*/ 2828183 h 2835793"/>
              <a:gd name="connsiteX11" fmla="*/ 6573520 w 6864621"/>
              <a:gd name="connsiteY11" fmla="*/ 2646785 h 2835793"/>
              <a:gd name="connsiteX0" fmla="*/ 0 w 6864621"/>
              <a:gd name="connsiteY0" fmla="*/ 1498705 h 2832143"/>
              <a:gd name="connsiteX1" fmla="*/ 1280160 w 6864621"/>
              <a:gd name="connsiteY1" fmla="*/ 1244705 h 2832143"/>
              <a:gd name="connsiteX2" fmla="*/ 3088640 w 6864621"/>
              <a:gd name="connsiteY2" fmla="*/ 401425 h 2832143"/>
              <a:gd name="connsiteX3" fmla="*/ 4561840 w 6864621"/>
              <a:gd name="connsiteY3" fmla="*/ 5185 h 2832143"/>
              <a:gd name="connsiteX4" fmla="*/ 5872480 w 6864621"/>
              <a:gd name="connsiteY4" fmla="*/ 208385 h 2832143"/>
              <a:gd name="connsiteX5" fmla="*/ 6634480 w 6864621"/>
              <a:gd name="connsiteY5" fmla="*/ 675745 h 2832143"/>
              <a:gd name="connsiteX6" fmla="*/ 6858000 w 6864621"/>
              <a:gd name="connsiteY6" fmla="*/ 1620625 h 2832143"/>
              <a:gd name="connsiteX7" fmla="*/ 6436996 w 6864621"/>
              <a:gd name="connsiteY7" fmla="*/ 2026340 h 2832143"/>
              <a:gd name="connsiteX8" fmla="*/ 5868517 w 6864621"/>
              <a:gd name="connsiteY8" fmla="*/ 2299861 h 2832143"/>
              <a:gd name="connsiteX9" fmla="*/ 5507783 w 6864621"/>
              <a:gd name="connsiteY9" fmla="*/ 2610484 h 2832143"/>
              <a:gd name="connsiteX10" fmla="*/ 5952654 w 6864621"/>
              <a:gd name="connsiteY10" fmla="*/ 2828183 h 2832143"/>
              <a:gd name="connsiteX11" fmla="*/ 6573520 w 6864621"/>
              <a:gd name="connsiteY11" fmla="*/ 2646785 h 2832143"/>
              <a:gd name="connsiteX0" fmla="*/ 0 w 6864621"/>
              <a:gd name="connsiteY0" fmla="*/ 1498705 h 2843000"/>
              <a:gd name="connsiteX1" fmla="*/ 1280160 w 6864621"/>
              <a:gd name="connsiteY1" fmla="*/ 1244705 h 2843000"/>
              <a:gd name="connsiteX2" fmla="*/ 3088640 w 6864621"/>
              <a:gd name="connsiteY2" fmla="*/ 401425 h 2843000"/>
              <a:gd name="connsiteX3" fmla="*/ 4561840 w 6864621"/>
              <a:gd name="connsiteY3" fmla="*/ 5185 h 2843000"/>
              <a:gd name="connsiteX4" fmla="*/ 5872480 w 6864621"/>
              <a:gd name="connsiteY4" fmla="*/ 208385 h 2843000"/>
              <a:gd name="connsiteX5" fmla="*/ 6634480 w 6864621"/>
              <a:gd name="connsiteY5" fmla="*/ 675745 h 2843000"/>
              <a:gd name="connsiteX6" fmla="*/ 6858000 w 6864621"/>
              <a:gd name="connsiteY6" fmla="*/ 1620625 h 2843000"/>
              <a:gd name="connsiteX7" fmla="*/ 6436996 w 6864621"/>
              <a:gd name="connsiteY7" fmla="*/ 2026340 h 2843000"/>
              <a:gd name="connsiteX8" fmla="*/ 5868517 w 6864621"/>
              <a:gd name="connsiteY8" fmla="*/ 2299861 h 2843000"/>
              <a:gd name="connsiteX9" fmla="*/ 5507783 w 6864621"/>
              <a:gd name="connsiteY9" fmla="*/ 2610484 h 2843000"/>
              <a:gd name="connsiteX10" fmla="*/ 5841687 w 6864621"/>
              <a:gd name="connsiteY10" fmla="*/ 2840512 h 2843000"/>
              <a:gd name="connsiteX11" fmla="*/ 6573520 w 6864621"/>
              <a:gd name="connsiteY11" fmla="*/ 2646785 h 2843000"/>
              <a:gd name="connsiteX0" fmla="*/ 0 w 6864621"/>
              <a:gd name="connsiteY0" fmla="*/ 1498705 h 2842921"/>
              <a:gd name="connsiteX1" fmla="*/ 1280160 w 6864621"/>
              <a:gd name="connsiteY1" fmla="*/ 1244705 h 2842921"/>
              <a:gd name="connsiteX2" fmla="*/ 3088640 w 6864621"/>
              <a:gd name="connsiteY2" fmla="*/ 401425 h 2842921"/>
              <a:gd name="connsiteX3" fmla="*/ 4561840 w 6864621"/>
              <a:gd name="connsiteY3" fmla="*/ 5185 h 2842921"/>
              <a:gd name="connsiteX4" fmla="*/ 5872480 w 6864621"/>
              <a:gd name="connsiteY4" fmla="*/ 208385 h 2842921"/>
              <a:gd name="connsiteX5" fmla="*/ 6634480 w 6864621"/>
              <a:gd name="connsiteY5" fmla="*/ 675745 h 2842921"/>
              <a:gd name="connsiteX6" fmla="*/ 6858000 w 6864621"/>
              <a:gd name="connsiteY6" fmla="*/ 1620625 h 2842921"/>
              <a:gd name="connsiteX7" fmla="*/ 6436996 w 6864621"/>
              <a:gd name="connsiteY7" fmla="*/ 2026340 h 2842921"/>
              <a:gd name="connsiteX8" fmla="*/ 5732890 w 6864621"/>
              <a:gd name="connsiteY8" fmla="*/ 2336848 h 2842921"/>
              <a:gd name="connsiteX9" fmla="*/ 5507783 w 6864621"/>
              <a:gd name="connsiteY9" fmla="*/ 2610484 h 2842921"/>
              <a:gd name="connsiteX10" fmla="*/ 5841687 w 6864621"/>
              <a:gd name="connsiteY10" fmla="*/ 2840512 h 2842921"/>
              <a:gd name="connsiteX11" fmla="*/ 6573520 w 6864621"/>
              <a:gd name="connsiteY11" fmla="*/ 2646785 h 2842921"/>
              <a:gd name="connsiteX0" fmla="*/ 0 w 6864621"/>
              <a:gd name="connsiteY0" fmla="*/ 1498705 h 2782163"/>
              <a:gd name="connsiteX1" fmla="*/ 1280160 w 6864621"/>
              <a:gd name="connsiteY1" fmla="*/ 1244705 h 2782163"/>
              <a:gd name="connsiteX2" fmla="*/ 3088640 w 6864621"/>
              <a:gd name="connsiteY2" fmla="*/ 401425 h 2782163"/>
              <a:gd name="connsiteX3" fmla="*/ 4561840 w 6864621"/>
              <a:gd name="connsiteY3" fmla="*/ 5185 h 2782163"/>
              <a:gd name="connsiteX4" fmla="*/ 5872480 w 6864621"/>
              <a:gd name="connsiteY4" fmla="*/ 208385 h 2782163"/>
              <a:gd name="connsiteX5" fmla="*/ 6634480 w 6864621"/>
              <a:gd name="connsiteY5" fmla="*/ 675745 h 2782163"/>
              <a:gd name="connsiteX6" fmla="*/ 6858000 w 6864621"/>
              <a:gd name="connsiteY6" fmla="*/ 1620625 h 2782163"/>
              <a:gd name="connsiteX7" fmla="*/ 6436996 w 6864621"/>
              <a:gd name="connsiteY7" fmla="*/ 2026340 h 2782163"/>
              <a:gd name="connsiteX8" fmla="*/ 5732890 w 6864621"/>
              <a:gd name="connsiteY8" fmla="*/ 2336848 h 2782163"/>
              <a:gd name="connsiteX9" fmla="*/ 5507783 w 6864621"/>
              <a:gd name="connsiteY9" fmla="*/ 2610484 h 2782163"/>
              <a:gd name="connsiteX10" fmla="*/ 5841687 w 6864621"/>
              <a:gd name="connsiteY10" fmla="*/ 2778867 h 2782163"/>
              <a:gd name="connsiteX11" fmla="*/ 6573520 w 6864621"/>
              <a:gd name="connsiteY11" fmla="*/ 2646785 h 2782163"/>
              <a:gd name="connsiteX0" fmla="*/ 0 w 6864621"/>
              <a:gd name="connsiteY0" fmla="*/ 1498705 h 2782163"/>
              <a:gd name="connsiteX1" fmla="*/ 1280160 w 6864621"/>
              <a:gd name="connsiteY1" fmla="*/ 1244705 h 2782163"/>
              <a:gd name="connsiteX2" fmla="*/ 3088640 w 6864621"/>
              <a:gd name="connsiteY2" fmla="*/ 401425 h 2782163"/>
              <a:gd name="connsiteX3" fmla="*/ 4561840 w 6864621"/>
              <a:gd name="connsiteY3" fmla="*/ 5185 h 2782163"/>
              <a:gd name="connsiteX4" fmla="*/ 5872480 w 6864621"/>
              <a:gd name="connsiteY4" fmla="*/ 208385 h 2782163"/>
              <a:gd name="connsiteX5" fmla="*/ 6634480 w 6864621"/>
              <a:gd name="connsiteY5" fmla="*/ 675745 h 2782163"/>
              <a:gd name="connsiteX6" fmla="*/ 6858000 w 6864621"/>
              <a:gd name="connsiteY6" fmla="*/ 1620625 h 2782163"/>
              <a:gd name="connsiteX7" fmla="*/ 6436996 w 6864621"/>
              <a:gd name="connsiteY7" fmla="*/ 2026340 h 2782163"/>
              <a:gd name="connsiteX8" fmla="*/ 5732890 w 6864621"/>
              <a:gd name="connsiteY8" fmla="*/ 2336848 h 2782163"/>
              <a:gd name="connsiteX9" fmla="*/ 5557102 w 6864621"/>
              <a:gd name="connsiteY9" fmla="*/ 2610484 h 2782163"/>
              <a:gd name="connsiteX10" fmla="*/ 5841687 w 6864621"/>
              <a:gd name="connsiteY10" fmla="*/ 2778867 h 2782163"/>
              <a:gd name="connsiteX11" fmla="*/ 6573520 w 6864621"/>
              <a:gd name="connsiteY11" fmla="*/ 2646785 h 2782163"/>
              <a:gd name="connsiteX0" fmla="*/ 0 w 6864621"/>
              <a:gd name="connsiteY0" fmla="*/ 1498705 h 2782163"/>
              <a:gd name="connsiteX1" fmla="*/ 1280160 w 6864621"/>
              <a:gd name="connsiteY1" fmla="*/ 1244705 h 2782163"/>
              <a:gd name="connsiteX2" fmla="*/ 3088640 w 6864621"/>
              <a:gd name="connsiteY2" fmla="*/ 401425 h 2782163"/>
              <a:gd name="connsiteX3" fmla="*/ 4561840 w 6864621"/>
              <a:gd name="connsiteY3" fmla="*/ 5185 h 2782163"/>
              <a:gd name="connsiteX4" fmla="*/ 5872480 w 6864621"/>
              <a:gd name="connsiteY4" fmla="*/ 208385 h 2782163"/>
              <a:gd name="connsiteX5" fmla="*/ 6634480 w 6864621"/>
              <a:gd name="connsiteY5" fmla="*/ 675745 h 2782163"/>
              <a:gd name="connsiteX6" fmla="*/ 6858000 w 6864621"/>
              <a:gd name="connsiteY6" fmla="*/ 1620625 h 2782163"/>
              <a:gd name="connsiteX7" fmla="*/ 6436996 w 6864621"/>
              <a:gd name="connsiteY7" fmla="*/ 2026340 h 2782163"/>
              <a:gd name="connsiteX8" fmla="*/ 5732890 w 6864621"/>
              <a:gd name="connsiteY8" fmla="*/ 2336848 h 2782163"/>
              <a:gd name="connsiteX9" fmla="*/ 5557102 w 6864621"/>
              <a:gd name="connsiteY9" fmla="*/ 2610484 h 2782163"/>
              <a:gd name="connsiteX10" fmla="*/ 5841687 w 6864621"/>
              <a:gd name="connsiteY10" fmla="*/ 2778867 h 2782163"/>
              <a:gd name="connsiteX11" fmla="*/ 6561190 w 6864621"/>
              <a:gd name="connsiteY11" fmla="*/ 2696101 h 2782163"/>
              <a:gd name="connsiteX0" fmla="*/ 0 w 6864621"/>
              <a:gd name="connsiteY0" fmla="*/ 1498705 h 2782163"/>
              <a:gd name="connsiteX1" fmla="*/ 1280160 w 6864621"/>
              <a:gd name="connsiteY1" fmla="*/ 1244705 h 2782163"/>
              <a:gd name="connsiteX2" fmla="*/ 3088640 w 6864621"/>
              <a:gd name="connsiteY2" fmla="*/ 401425 h 2782163"/>
              <a:gd name="connsiteX3" fmla="*/ 4561840 w 6864621"/>
              <a:gd name="connsiteY3" fmla="*/ 5185 h 2782163"/>
              <a:gd name="connsiteX4" fmla="*/ 5872480 w 6864621"/>
              <a:gd name="connsiteY4" fmla="*/ 208385 h 2782163"/>
              <a:gd name="connsiteX5" fmla="*/ 6634480 w 6864621"/>
              <a:gd name="connsiteY5" fmla="*/ 675745 h 2782163"/>
              <a:gd name="connsiteX6" fmla="*/ 6858000 w 6864621"/>
              <a:gd name="connsiteY6" fmla="*/ 1620625 h 2782163"/>
              <a:gd name="connsiteX7" fmla="*/ 6436996 w 6864621"/>
              <a:gd name="connsiteY7" fmla="*/ 2026340 h 2782163"/>
              <a:gd name="connsiteX8" fmla="*/ 5732890 w 6864621"/>
              <a:gd name="connsiteY8" fmla="*/ 2336848 h 2782163"/>
              <a:gd name="connsiteX9" fmla="*/ 5557102 w 6864621"/>
              <a:gd name="connsiteY9" fmla="*/ 2610484 h 2782163"/>
              <a:gd name="connsiteX10" fmla="*/ 5841687 w 6864621"/>
              <a:gd name="connsiteY10" fmla="*/ 2778867 h 2782163"/>
              <a:gd name="connsiteX11" fmla="*/ 6561190 w 6864621"/>
              <a:gd name="connsiteY11" fmla="*/ 2696101 h 2782163"/>
              <a:gd name="connsiteX0" fmla="*/ 0 w 6864621"/>
              <a:gd name="connsiteY0" fmla="*/ 1498705 h 2783377"/>
              <a:gd name="connsiteX1" fmla="*/ 1280160 w 6864621"/>
              <a:gd name="connsiteY1" fmla="*/ 1244705 h 2783377"/>
              <a:gd name="connsiteX2" fmla="*/ 3088640 w 6864621"/>
              <a:gd name="connsiteY2" fmla="*/ 401425 h 2783377"/>
              <a:gd name="connsiteX3" fmla="*/ 4561840 w 6864621"/>
              <a:gd name="connsiteY3" fmla="*/ 5185 h 2783377"/>
              <a:gd name="connsiteX4" fmla="*/ 5872480 w 6864621"/>
              <a:gd name="connsiteY4" fmla="*/ 208385 h 2783377"/>
              <a:gd name="connsiteX5" fmla="*/ 6634480 w 6864621"/>
              <a:gd name="connsiteY5" fmla="*/ 675745 h 2783377"/>
              <a:gd name="connsiteX6" fmla="*/ 6858000 w 6864621"/>
              <a:gd name="connsiteY6" fmla="*/ 1620625 h 2783377"/>
              <a:gd name="connsiteX7" fmla="*/ 6436996 w 6864621"/>
              <a:gd name="connsiteY7" fmla="*/ 2026340 h 2783377"/>
              <a:gd name="connsiteX8" fmla="*/ 5732890 w 6864621"/>
              <a:gd name="connsiteY8" fmla="*/ 2336848 h 2783377"/>
              <a:gd name="connsiteX9" fmla="*/ 5557102 w 6864621"/>
              <a:gd name="connsiteY9" fmla="*/ 2610484 h 2783377"/>
              <a:gd name="connsiteX10" fmla="*/ 5841687 w 6864621"/>
              <a:gd name="connsiteY10" fmla="*/ 2778867 h 2783377"/>
              <a:gd name="connsiteX11" fmla="*/ 6561190 w 6864621"/>
              <a:gd name="connsiteY11" fmla="*/ 2696101 h 2783377"/>
              <a:gd name="connsiteX0" fmla="*/ 0 w 6864621"/>
              <a:gd name="connsiteY0" fmla="*/ 1498705 h 2782163"/>
              <a:gd name="connsiteX1" fmla="*/ 1280160 w 6864621"/>
              <a:gd name="connsiteY1" fmla="*/ 1244705 h 2782163"/>
              <a:gd name="connsiteX2" fmla="*/ 3088640 w 6864621"/>
              <a:gd name="connsiteY2" fmla="*/ 401425 h 2782163"/>
              <a:gd name="connsiteX3" fmla="*/ 4561840 w 6864621"/>
              <a:gd name="connsiteY3" fmla="*/ 5185 h 2782163"/>
              <a:gd name="connsiteX4" fmla="*/ 5872480 w 6864621"/>
              <a:gd name="connsiteY4" fmla="*/ 208385 h 2782163"/>
              <a:gd name="connsiteX5" fmla="*/ 6634480 w 6864621"/>
              <a:gd name="connsiteY5" fmla="*/ 675745 h 2782163"/>
              <a:gd name="connsiteX6" fmla="*/ 6858000 w 6864621"/>
              <a:gd name="connsiteY6" fmla="*/ 1620625 h 2782163"/>
              <a:gd name="connsiteX7" fmla="*/ 6436996 w 6864621"/>
              <a:gd name="connsiteY7" fmla="*/ 2026340 h 2782163"/>
              <a:gd name="connsiteX8" fmla="*/ 5732890 w 6864621"/>
              <a:gd name="connsiteY8" fmla="*/ 2336848 h 2782163"/>
              <a:gd name="connsiteX9" fmla="*/ 5557102 w 6864621"/>
              <a:gd name="connsiteY9" fmla="*/ 2610484 h 2782163"/>
              <a:gd name="connsiteX10" fmla="*/ 5841687 w 6864621"/>
              <a:gd name="connsiteY10" fmla="*/ 2778867 h 2782163"/>
              <a:gd name="connsiteX11" fmla="*/ 6561190 w 6864621"/>
              <a:gd name="connsiteY11" fmla="*/ 2696101 h 2782163"/>
              <a:gd name="connsiteX0" fmla="*/ 0 w 6864621"/>
              <a:gd name="connsiteY0" fmla="*/ 1498705 h 2794267"/>
              <a:gd name="connsiteX1" fmla="*/ 1280160 w 6864621"/>
              <a:gd name="connsiteY1" fmla="*/ 1244705 h 2794267"/>
              <a:gd name="connsiteX2" fmla="*/ 3088640 w 6864621"/>
              <a:gd name="connsiteY2" fmla="*/ 401425 h 2794267"/>
              <a:gd name="connsiteX3" fmla="*/ 4561840 w 6864621"/>
              <a:gd name="connsiteY3" fmla="*/ 5185 h 2794267"/>
              <a:gd name="connsiteX4" fmla="*/ 5872480 w 6864621"/>
              <a:gd name="connsiteY4" fmla="*/ 208385 h 2794267"/>
              <a:gd name="connsiteX5" fmla="*/ 6634480 w 6864621"/>
              <a:gd name="connsiteY5" fmla="*/ 675745 h 2794267"/>
              <a:gd name="connsiteX6" fmla="*/ 6858000 w 6864621"/>
              <a:gd name="connsiteY6" fmla="*/ 1620625 h 2794267"/>
              <a:gd name="connsiteX7" fmla="*/ 6436996 w 6864621"/>
              <a:gd name="connsiteY7" fmla="*/ 2026340 h 2794267"/>
              <a:gd name="connsiteX8" fmla="*/ 5732890 w 6864621"/>
              <a:gd name="connsiteY8" fmla="*/ 2336848 h 2794267"/>
              <a:gd name="connsiteX9" fmla="*/ 5557102 w 6864621"/>
              <a:gd name="connsiteY9" fmla="*/ 2610484 h 2794267"/>
              <a:gd name="connsiteX10" fmla="*/ 5915665 w 6864621"/>
              <a:gd name="connsiteY10" fmla="*/ 2791196 h 2794267"/>
              <a:gd name="connsiteX11" fmla="*/ 6561190 w 6864621"/>
              <a:gd name="connsiteY11" fmla="*/ 2696101 h 2794267"/>
              <a:gd name="connsiteX0" fmla="*/ 0 w 6864621"/>
              <a:gd name="connsiteY0" fmla="*/ 1498705 h 2792546"/>
              <a:gd name="connsiteX1" fmla="*/ 1280160 w 6864621"/>
              <a:gd name="connsiteY1" fmla="*/ 1244705 h 2792546"/>
              <a:gd name="connsiteX2" fmla="*/ 3088640 w 6864621"/>
              <a:gd name="connsiteY2" fmla="*/ 401425 h 2792546"/>
              <a:gd name="connsiteX3" fmla="*/ 4561840 w 6864621"/>
              <a:gd name="connsiteY3" fmla="*/ 5185 h 2792546"/>
              <a:gd name="connsiteX4" fmla="*/ 5872480 w 6864621"/>
              <a:gd name="connsiteY4" fmla="*/ 208385 h 2792546"/>
              <a:gd name="connsiteX5" fmla="*/ 6634480 w 6864621"/>
              <a:gd name="connsiteY5" fmla="*/ 675745 h 2792546"/>
              <a:gd name="connsiteX6" fmla="*/ 6858000 w 6864621"/>
              <a:gd name="connsiteY6" fmla="*/ 1620625 h 2792546"/>
              <a:gd name="connsiteX7" fmla="*/ 6436996 w 6864621"/>
              <a:gd name="connsiteY7" fmla="*/ 2026340 h 2792546"/>
              <a:gd name="connsiteX8" fmla="*/ 5732890 w 6864621"/>
              <a:gd name="connsiteY8" fmla="*/ 2336848 h 2792546"/>
              <a:gd name="connsiteX9" fmla="*/ 5557102 w 6864621"/>
              <a:gd name="connsiteY9" fmla="*/ 2610484 h 2792546"/>
              <a:gd name="connsiteX10" fmla="*/ 5915665 w 6864621"/>
              <a:gd name="connsiteY10" fmla="*/ 2791196 h 2792546"/>
              <a:gd name="connsiteX11" fmla="*/ 6561190 w 6864621"/>
              <a:gd name="connsiteY11" fmla="*/ 2696101 h 2792546"/>
              <a:gd name="connsiteX0" fmla="*/ 0 w 6864621"/>
              <a:gd name="connsiteY0" fmla="*/ 1498705 h 2792546"/>
              <a:gd name="connsiteX1" fmla="*/ 1280160 w 6864621"/>
              <a:gd name="connsiteY1" fmla="*/ 1244705 h 2792546"/>
              <a:gd name="connsiteX2" fmla="*/ 3088640 w 6864621"/>
              <a:gd name="connsiteY2" fmla="*/ 401425 h 2792546"/>
              <a:gd name="connsiteX3" fmla="*/ 4561840 w 6864621"/>
              <a:gd name="connsiteY3" fmla="*/ 5185 h 2792546"/>
              <a:gd name="connsiteX4" fmla="*/ 5872480 w 6864621"/>
              <a:gd name="connsiteY4" fmla="*/ 208385 h 2792546"/>
              <a:gd name="connsiteX5" fmla="*/ 6634480 w 6864621"/>
              <a:gd name="connsiteY5" fmla="*/ 675745 h 2792546"/>
              <a:gd name="connsiteX6" fmla="*/ 6858000 w 6864621"/>
              <a:gd name="connsiteY6" fmla="*/ 1620625 h 2792546"/>
              <a:gd name="connsiteX7" fmla="*/ 6436996 w 6864621"/>
              <a:gd name="connsiteY7" fmla="*/ 2026340 h 2792546"/>
              <a:gd name="connsiteX8" fmla="*/ 5732890 w 6864621"/>
              <a:gd name="connsiteY8" fmla="*/ 2336848 h 2792546"/>
              <a:gd name="connsiteX9" fmla="*/ 5557102 w 6864621"/>
              <a:gd name="connsiteY9" fmla="*/ 2610484 h 2792546"/>
              <a:gd name="connsiteX10" fmla="*/ 5915665 w 6864621"/>
              <a:gd name="connsiteY10" fmla="*/ 2791196 h 2792546"/>
              <a:gd name="connsiteX11" fmla="*/ 6561190 w 6864621"/>
              <a:gd name="connsiteY11" fmla="*/ 2696101 h 2792546"/>
              <a:gd name="connsiteX0" fmla="*/ 0 w 6864621"/>
              <a:gd name="connsiteY0" fmla="*/ 1498705 h 2800093"/>
              <a:gd name="connsiteX1" fmla="*/ 1280160 w 6864621"/>
              <a:gd name="connsiteY1" fmla="*/ 1244705 h 2800093"/>
              <a:gd name="connsiteX2" fmla="*/ 3088640 w 6864621"/>
              <a:gd name="connsiteY2" fmla="*/ 401425 h 2800093"/>
              <a:gd name="connsiteX3" fmla="*/ 4561840 w 6864621"/>
              <a:gd name="connsiteY3" fmla="*/ 5185 h 2800093"/>
              <a:gd name="connsiteX4" fmla="*/ 5872480 w 6864621"/>
              <a:gd name="connsiteY4" fmla="*/ 208385 h 2800093"/>
              <a:gd name="connsiteX5" fmla="*/ 6634480 w 6864621"/>
              <a:gd name="connsiteY5" fmla="*/ 675745 h 2800093"/>
              <a:gd name="connsiteX6" fmla="*/ 6858000 w 6864621"/>
              <a:gd name="connsiteY6" fmla="*/ 1620625 h 2800093"/>
              <a:gd name="connsiteX7" fmla="*/ 6436996 w 6864621"/>
              <a:gd name="connsiteY7" fmla="*/ 2026340 h 2800093"/>
              <a:gd name="connsiteX8" fmla="*/ 5732890 w 6864621"/>
              <a:gd name="connsiteY8" fmla="*/ 2336848 h 2800093"/>
              <a:gd name="connsiteX9" fmla="*/ 5557102 w 6864621"/>
              <a:gd name="connsiteY9" fmla="*/ 2610484 h 2800093"/>
              <a:gd name="connsiteX10" fmla="*/ 5915665 w 6864621"/>
              <a:gd name="connsiteY10" fmla="*/ 2791196 h 2800093"/>
              <a:gd name="connsiteX11" fmla="*/ 6561190 w 6864621"/>
              <a:gd name="connsiteY11" fmla="*/ 2696101 h 2800093"/>
              <a:gd name="connsiteX0" fmla="*/ 0 w 6864621"/>
              <a:gd name="connsiteY0" fmla="*/ 1498705 h 2794210"/>
              <a:gd name="connsiteX1" fmla="*/ 1280160 w 6864621"/>
              <a:gd name="connsiteY1" fmla="*/ 1244705 h 2794210"/>
              <a:gd name="connsiteX2" fmla="*/ 3088640 w 6864621"/>
              <a:gd name="connsiteY2" fmla="*/ 401425 h 2794210"/>
              <a:gd name="connsiteX3" fmla="*/ 4561840 w 6864621"/>
              <a:gd name="connsiteY3" fmla="*/ 5185 h 2794210"/>
              <a:gd name="connsiteX4" fmla="*/ 5872480 w 6864621"/>
              <a:gd name="connsiteY4" fmla="*/ 208385 h 2794210"/>
              <a:gd name="connsiteX5" fmla="*/ 6634480 w 6864621"/>
              <a:gd name="connsiteY5" fmla="*/ 675745 h 2794210"/>
              <a:gd name="connsiteX6" fmla="*/ 6858000 w 6864621"/>
              <a:gd name="connsiteY6" fmla="*/ 1620625 h 2794210"/>
              <a:gd name="connsiteX7" fmla="*/ 6436996 w 6864621"/>
              <a:gd name="connsiteY7" fmla="*/ 2026340 h 2794210"/>
              <a:gd name="connsiteX8" fmla="*/ 5732890 w 6864621"/>
              <a:gd name="connsiteY8" fmla="*/ 2336848 h 2794210"/>
              <a:gd name="connsiteX9" fmla="*/ 5557102 w 6864621"/>
              <a:gd name="connsiteY9" fmla="*/ 2610484 h 2794210"/>
              <a:gd name="connsiteX10" fmla="*/ 5915665 w 6864621"/>
              <a:gd name="connsiteY10" fmla="*/ 2791196 h 2794210"/>
              <a:gd name="connsiteX11" fmla="*/ 6561190 w 6864621"/>
              <a:gd name="connsiteY11" fmla="*/ 2696101 h 2794210"/>
              <a:gd name="connsiteX0" fmla="*/ 0 w 6864621"/>
              <a:gd name="connsiteY0" fmla="*/ 1498705 h 2792546"/>
              <a:gd name="connsiteX1" fmla="*/ 1280160 w 6864621"/>
              <a:gd name="connsiteY1" fmla="*/ 1244705 h 2792546"/>
              <a:gd name="connsiteX2" fmla="*/ 3088640 w 6864621"/>
              <a:gd name="connsiteY2" fmla="*/ 401425 h 2792546"/>
              <a:gd name="connsiteX3" fmla="*/ 4561840 w 6864621"/>
              <a:gd name="connsiteY3" fmla="*/ 5185 h 2792546"/>
              <a:gd name="connsiteX4" fmla="*/ 5872480 w 6864621"/>
              <a:gd name="connsiteY4" fmla="*/ 208385 h 2792546"/>
              <a:gd name="connsiteX5" fmla="*/ 6634480 w 6864621"/>
              <a:gd name="connsiteY5" fmla="*/ 675745 h 2792546"/>
              <a:gd name="connsiteX6" fmla="*/ 6858000 w 6864621"/>
              <a:gd name="connsiteY6" fmla="*/ 1620625 h 2792546"/>
              <a:gd name="connsiteX7" fmla="*/ 6436996 w 6864621"/>
              <a:gd name="connsiteY7" fmla="*/ 2026340 h 2792546"/>
              <a:gd name="connsiteX8" fmla="*/ 5732890 w 6864621"/>
              <a:gd name="connsiteY8" fmla="*/ 2336848 h 2792546"/>
              <a:gd name="connsiteX9" fmla="*/ 5557102 w 6864621"/>
              <a:gd name="connsiteY9" fmla="*/ 2610484 h 2792546"/>
              <a:gd name="connsiteX10" fmla="*/ 5915665 w 6864621"/>
              <a:gd name="connsiteY10" fmla="*/ 2791196 h 2792546"/>
              <a:gd name="connsiteX11" fmla="*/ 6561190 w 6864621"/>
              <a:gd name="connsiteY11" fmla="*/ 2696101 h 2792546"/>
              <a:gd name="connsiteX0" fmla="*/ 0 w 6864621"/>
              <a:gd name="connsiteY0" fmla="*/ 1498705 h 2792317"/>
              <a:gd name="connsiteX1" fmla="*/ 1280160 w 6864621"/>
              <a:gd name="connsiteY1" fmla="*/ 1244705 h 2792317"/>
              <a:gd name="connsiteX2" fmla="*/ 3088640 w 6864621"/>
              <a:gd name="connsiteY2" fmla="*/ 401425 h 2792317"/>
              <a:gd name="connsiteX3" fmla="*/ 4561840 w 6864621"/>
              <a:gd name="connsiteY3" fmla="*/ 5185 h 2792317"/>
              <a:gd name="connsiteX4" fmla="*/ 5872480 w 6864621"/>
              <a:gd name="connsiteY4" fmla="*/ 208385 h 2792317"/>
              <a:gd name="connsiteX5" fmla="*/ 6634480 w 6864621"/>
              <a:gd name="connsiteY5" fmla="*/ 675745 h 2792317"/>
              <a:gd name="connsiteX6" fmla="*/ 6858000 w 6864621"/>
              <a:gd name="connsiteY6" fmla="*/ 1620625 h 2792317"/>
              <a:gd name="connsiteX7" fmla="*/ 6436996 w 6864621"/>
              <a:gd name="connsiteY7" fmla="*/ 2026340 h 2792317"/>
              <a:gd name="connsiteX8" fmla="*/ 5732890 w 6864621"/>
              <a:gd name="connsiteY8" fmla="*/ 2336848 h 2792317"/>
              <a:gd name="connsiteX9" fmla="*/ 5557102 w 6864621"/>
              <a:gd name="connsiteY9" fmla="*/ 2610484 h 2792317"/>
              <a:gd name="connsiteX10" fmla="*/ 5915665 w 6864621"/>
              <a:gd name="connsiteY10" fmla="*/ 2791196 h 2792317"/>
              <a:gd name="connsiteX11" fmla="*/ 6561190 w 6864621"/>
              <a:gd name="connsiteY11" fmla="*/ 2696101 h 2792317"/>
              <a:gd name="connsiteX0" fmla="*/ 0 w 6864621"/>
              <a:gd name="connsiteY0" fmla="*/ 1498705 h 2792317"/>
              <a:gd name="connsiteX1" fmla="*/ 1280160 w 6864621"/>
              <a:gd name="connsiteY1" fmla="*/ 1244705 h 2792317"/>
              <a:gd name="connsiteX2" fmla="*/ 3088640 w 6864621"/>
              <a:gd name="connsiteY2" fmla="*/ 401425 h 2792317"/>
              <a:gd name="connsiteX3" fmla="*/ 4561840 w 6864621"/>
              <a:gd name="connsiteY3" fmla="*/ 5185 h 2792317"/>
              <a:gd name="connsiteX4" fmla="*/ 5872480 w 6864621"/>
              <a:gd name="connsiteY4" fmla="*/ 208385 h 2792317"/>
              <a:gd name="connsiteX5" fmla="*/ 6634480 w 6864621"/>
              <a:gd name="connsiteY5" fmla="*/ 675745 h 2792317"/>
              <a:gd name="connsiteX6" fmla="*/ 6858000 w 6864621"/>
              <a:gd name="connsiteY6" fmla="*/ 1620625 h 2792317"/>
              <a:gd name="connsiteX7" fmla="*/ 6436996 w 6864621"/>
              <a:gd name="connsiteY7" fmla="*/ 2026340 h 2792317"/>
              <a:gd name="connsiteX8" fmla="*/ 5732890 w 6864621"/>
              <a:gd name="connsiteY8" fmla="*/ 2336848 h 2792317"/>
              <a:gd name="connsiteX9" fmla="*/ 5557102 w 6864621"/>
              <a:gd name="connsiteY9" fmla="*/ 2610484 h 2792317"/>
              <a:gd name="connsiteX10" fmla="*/ 5915665 w 6864621"/>
              <a:gd name="connsiteY10" fmla="*/ 2791196 h 2792317"/>
              <a:gd name="connsiteX11" fmla="*/ 6561190 w 6864621"/>
              <a:gd name="connsiteY11" fmla="*/ 2696101 h 2792317"/>
              <a:gd name="connsiteX0" fmla="*/ 0 w 6806969"/>
              <a:gd name="connsiteY0" fmla="*/ 1498705 h 2792317"/>
              <a:gd name="connsiteX1" fmla="*/ 1280160 w 6806969"/>
              <a:gd name="connsiteY1" fmla="*/ 1244705 h 2792317"/>
              <a:gd name="connsiteX2" fmla="*/ 3088640 w 6806969"/>
              <a:gd name="connsiteY2" fmla="*/ 401425 h 2792317"/>
              <a:gd name="connsiteX3" fmla="*/ 4561840 w 6806969"/>
              <a:gd name="connsiteY3" fmla="*/ 5185 h 2792317"/>
              <a:gd name="connsiteX4" fmla="*/ 5872480 w 6806969"/>
              <a:gd name="connsiteY4" fmla="*/ 208385 h 2792317"/>
              <a:gd name="connsiteX5" fmla="*/ 6634480 w 6806969"/>
              <a:gd name="connsiteY5" fmla="*/ 675745 h 2792317"/>
              <a:gd name="connsiteX6" fmla="*/ 6796352 w 6806969"/>
              <a:gd name="connsiteY6" fmla="*/ 1608296 h 2792317"/>
              <a:gd name="connsiteX7" fmla="*/ 6436996 w 6806969"/>
              <a:gd name="connsiteY7" fmla="*/ 2026340 h 2792317"/>
              <a:gd name="connsiteX8" fmla="*/ 5732890 w 6806969"/>
              <a:gd name="connsiteY8" fmla="*/ 2336848 h 2792317"/>
              <a:gd name="connsiteX9" fmla="*/ 5557102 w 6806969"/>
              <a:gd name="connsiteY9" fmla="*/ 2610484 h 2792317"/>
              <a:gd name="connsiteX10" fmla="*/ 5915665 w 6806969"/>
              <a:gd name="connsiteY10" fmla="*/ 2791196 h 2792317"/>
              <a:gd name="connsiteX11" fmla="*/ 6561190 w 6806969"/>
              <a:gd name="connsiteY11" fmla="*/ 2696101 h 2792317"/>
              <a:gd name="connsiteX0" fmla="*/ 0 w 6827446"/>
              <a:gd name="connsiteY0" fmla="*/ 1498705 h 2792317"/>
              <a:gd name="connsiteX1" fmla="*/ 1280160 w 6827446"/>
              <a:gd name="connsiteY1" fmla="*/ 1244705 h 2792317"/>
              <a:gd name="connsiteX2" fmla="*/ 3088640 w 6827446"/>
              <a:gd name="connsiteY2" fmla="*/ 401425 h 2792317"/>
              <a:gd name="connsiteX3" fmla="*/ 4561840 w 6827446"/>
              <a:gd name="connsiteY3" fmla="*/ 5185 h 2792317"/>
              <a:gd name="connsiteX4" fmla="*/ 5872480 w 6827446"/>
              <a:gd name="connsiteY4" fmla="*/ 208385 h 2792317"/>
              <a:gd name="connsiteX5" fmla="*/ 6634480 w 6827446"/>
              <a:gd name="connsiteY5" fmla="*/ 675745 h 2792317"/>
              <a:gd name="connsiteX6" fmla="*/ 6796352 w 6827446"/>
              <a:gd name="connsiteY6" fmla="*/ 1608296 h 2792317"/>
              <a:gd name="connsiteX7" fmla="*/ 6436996 w 6827446"/>
              <a:gd name="connsiteY7" fmla="*/ 2026340 h 2792317"/>
              <a:gd name="connsiteX8" fmla="*/ 5732890 w 6827446"/>
              <a:gd name="connsiteY8" fmla="*/ 2336848 h 2792317"/>
              <a:gd name="connsiteX9" fmla="*/ 5557102 w 6827446"/>
              <a:gd name="connsiteY9" fmla="*/ 2610484 h 2792317"/>
              <a:gd name="connsiteX10" fmla="*/ 5915665 w 6827446"/>
              <a:gd name="connsiteY10" fmla="*/ 2791196 h 2792317"/>
              <a:gd name="connsiteX11" fmla="*/ 6561190 w 6827446"/>
              <a:gd name="connsiteY11" fmla="*/ 2696101 h 2792317"/>
              <a:gd name="connsiteX0" fmla="*/ 0 w 6827446"/>
              <a:gd name="connsiteY0" fmla="*/ 1498705 h 2791853"/>
              <a:gd name="connsiteX1" fmla="*/ 1280160 w 6827446"/>
              <a:gd name="connsiteY1" fmla="*/ 1244705 h 2791853"/>
              <a:gd name="connsiteX2" fmla="*/ 3088640 w 6827446"/>
              <a:gd name="connsiteY2" fmla="*/ 401425 h 2791853"/>
              <a:gd name="connsiteX3" fmla="*/ 4561840 w 6827446"/>
              <a:gd name="connsiteY3" fmla="*/ 5185 h 2791853"/>
              <a:gd name="connsiteX4" fmla="*/ 5872480 w 6827446"/>
              <a:gd name="connsiteY4" fmla="*/ 208385 h 2791853"/>
              <a:gd name="connsiteX5" fmla="*/ 6634480 w 6827446"/>
              <a:gd name="connsiteY5" fmla="*/ 675745 h 2791853"/>
              <a:gd name="connsiteX6" fmla="*/ 6796352 w 6827446"/>
              <a:gd name="connsiteY6" fmla="*/ 1608296 h 2791853"/>
              <a:gd name="connsiteX7" fmla="*/ 6436996 w 6827446"/>
              <a:gd name="connsiteY7" fmla="*/ 2026340 h 2791853"/>
              <a:gd name="connsiteX8" fmla="*/ 5732890 w 6827446"/>
              <a:gd name="connsiteY8" fmla="*/ 2336848 h 2791853"/>
              <a:gd name="connsiteX9" fmla="*/ 5557102 w 6827446"/>
              <a:gd name="connsiteY9" fmla="*/ 2610484 h 2791853"/>
              <a:gd name="connsiteX10" fmla="*/ 5915665 w 6827446"/>
              <a:gd name="connsiteY10" fmla="*/ 2791196 h 2791853"/>
              <a:gd name="connsiteX11" fmla="*/ 6672157 w 6827446"/>
              <a:gd name="connsiteY11" fmla="*/ 2646785 h 2791853"/>
              <a:gd name="connsiteX0" fmla="*/ 0 w 6816964"/>
              <a:gd name="connsiteY0" fmla="*/ 1498705 h 2791853"/>
              <a:gd name="connsiteX1" fmla="*/ 1280160 w 6816964"/>
              <a:gd name="connsiteY1" fmla="*/ 1244705 h 2791853"/>
              <a:gd name="connsiteX2" fmla="*/ 3088640 w 6816964"/>
              <a:gd name="connsiteY2" fmla="*/ 401425 h 2791853"/>
              <a:gd name="connsiteX3" fmla="*/ 4561840 w 6816964"/>
              <a:gd name="connsiteY3" fmla="*/ 5185 h 2791853"/>
              <a:gd name="connsiteX4" fmla="*/ 5872480 w 6816964"/>
              <a:gd name="connsiteY4" fmla="*/ 208385 h 2791853"/>
              <a:gd name="connsiteX5" fmla="*/ 6634480 w 6816964"/>
              <a:gd name="connsiteY5" fmla="*/ 675745 h 2791853"/>
              <a:gd name="connsiteX6" fmla="*/ 6784023 w 6816964"/>
              <a:gd name="connsiteY6" fmla="*/ 1555516 h 2791853"/>
              <a:gd name="connsiteX7" fmla="*/ 6436996 w 6816964"/>
              <a:gd name="connsiteY7" fmla="*/ 2026340 h 2791853"/>
              <a:gd name="connsiteX8" fmla="*/ 5732890 w 6816964"/>
              <a:gd name="connsiteY8" fmla="*/ 2336848 h 2791853"/>
              <a:gd name="connsiteX9" fmla="*/ 5557102 w 6816964"/>
              <a:gd name="connsiteY9" fmla="*/ 2610484 h 2791853"/>
              <a:gd name="connsiteX10" fmla="*/ 5915665 w 6816964"/>
              <a:gd name="connsiteY10" fmla="*/ 2791196 h 2791853"/>
              <a:gd name="connsiteX11" fmla="*/ 6672157 w 6816964"/>
              <a:gd name="connsiteY11" fmla="*/ 2646785 h 2791853"/>
              <a:gd name="connsiteX0" fmla="*/ 0 w 6798521"/>
              <a:gd name="connsiteY0" fmla="*/ 1498705 h 2791853"/>
              <a:gd name="connsiteX1" fmla="*/ 1280160 w 6798521"/>
              <a:gd name="connsiteY1" fmla="*/ 1244705 h 2791853"/>
              <a:gd name="connsiteX2" fmla="*/ 3088640 w 6798521"/>
              <a:gd name="connsiteY2" fmla="*/ 401425 h 2791853"/>
              <a:gd name="connsiteX3" fmla="*/ 4561840 w 6798521"/>
              <a:gd name="connsiteY3" fmla="*/ 5185 h 2791853"/>
              <a:gd name="connsiteX4" fmla="*/ 5872480 w 6798521"/>
              <a:gd name="connsiteY4" fmla="*/ 208385 h 2791853"/>
              <a:gd name="connsiteX5" fmla="*/ 6634480 w 6798521"/>
              <a:gd name="connsiteY5" fmla="*/ 675745 h 2791853"/>
              <a:gd name="connsiteX6" fmla="*/ 6784023 w 6798521"/>
              <a:gd name="connsiteY6" fmla="*/ 1555516 h 2791853"/>
              <a:gd name="connsiteX7" fmla="*/ 6400007 w 6798521"/>
              <a:gd name="connsiteY7" fmla="*/ 1999950 h 2791853"/>
              <a:gd name="connsiteX8" fmla="*/ 5732890 w 6798521"/>
              <a:gd name="connsiteY8" fmla="*/ 2336848 h 2791853"/>
              <a:gd name="connsiteX9" fmla="*/ 5557102 w 6798521"/>
              <a:gd name="connsiteY9" fmla="*/ 2610484 h 2791853"/>
              <a:gd name="connsiteX10" fmla="*/ 5915665 w 6798521"/>
              <a:gd name="connsiteY10" fmla="*/ 2791196 h 2791853"/>
              <a:gd name="connsiteX11" fmla="*/ 6672157 w 6798521"/>
              <a:gd name="connsiteY11" fmla="*/ 2646785 h 2791853"/>
              <a:gd name="connsiteX0" fmla="*/ 0 w 6820552"/>
              <a:gd name="connsiteY0" fmla="*/ 1498705 h 2791853"/>
              <a:gd name="connsiteX1" fmla="*/ 1280160 w 6820552"/>
              <a:gd name="connsiteY1" fmla="*/ 1244705 h 2791853"/>
              <a:gd name="connsiteX2" fmla="*/ 3088640 w 6820552"/>
              <a:gd name="connsiteY2" fmla="*/ 401425 h 2791853"/>
              <a:gd name="connsiteX3" fmla="*/ 4561840 w 6820552"/>
              <a:gd name="connsiteY3" fmla="*/ 5185 h 2791853"/>
              <a:gd name="connsiteX4" fmla="*/ 5872480 w 6820552"/>
              <a:gd name="connsiteY4" fmla="*/ 208385 h 2791853"/>
              <a:gd name="connsiteX5" fmla="*/ 6634480 w 6820552"/>
              <a:gd name="connsiteY5" fmla="*/ 675745 h 2791853"/>
              <a:gd name="connsiteX6" fmla="*/ 6808682 w 6820552"/>
              <a:gd name="connsiteY6" fmla="*/ 1489540 h 2791853"/>
              <a:gd name="connsiteX7" fmla="*/ 6400007 w 6820552"/>
              <a:gd name="connsiteY7" fmla="*/ 1999950 h 2791853"/>
              <a:gd name="connsiteX8" fmla="*/ 5732890 w 6820552"/>
              <a:gd name="connsiteY8" fmla="*/ 2336848 h 2791853"/>
              <a:gd name="connsiteX9" fmla="*/ 5557102 w 6820552"/>
              <a:gd name="connsiteY9" fmla="*/ 2610484 h 2791853"/>
              <a:gd name="connsiteX10" fmla="*/ 5915665 w 6820552"/>
              <a:gd name="connsiteY10" fmla="*/ 2791196 h 2791853"/>
              <a:gd name="connsiteX11" fmla="*/ 6672157 w 6820552"/>
              <a:gd name="connsiteY11" fmla="*/ 2646785 h 2791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20552" h="2791853">
                <a:moveTo>
                  <a:pt x="0" y="1498705"/>
                </a:moveTo>
                <a:cubicBezTo>
                  <a:pt x="577426" y="1429278"/>
                  <a:pt x="765387" y="1427585"/>
                  <a:pt x="1280160" y="1244705"/>
                </a:cubicBezTo>
                <a:cubicBezTo>
                  <a:pt x="1794933" y="1061825"/>
                  <a:pt x="2541694" y="608012"/>
                  <a:pt x="3088640" y="401425"/>
                </a:cubicBezTo>
                <a:cubicBezTo>
                  <a:pt x="3635586" y="194838"/>
                  <a:pt x="4097867" y="37358"/>
                  <a:pt x="4561840" y="5185"/>
                </a:cubicBezTo>
                <a:cubicBezTo>
                  <a:pt x="5025813" y="-26988"/>
                  <a:pt x="5527040" y="96625"/>
                  <a:pt x="5872480" y="208385"/>
                </a:cubicBezTo>
                <a:cubicBezTo>
                  <a:pt x="6217920" y="320145"/>
                  <a:pt x="6478446" y="462219"/>
                  <a:pt x="6634480" y="675745"/>
                </a:cubicBezTo>
                <a:cubicBezTo>
                  <a:pt x="6790514" y="889271"/>
                  <a:pt x="6847761" y="1268839"/>
                  <a:pt x="6808682" y="1489540"/>
                </a:cubicBezTo>
                <a:cubicBezTo>
                  <a:pt x="6769603" y="1710241"/>
                  <a:pt x="6579306" y="1858732"/>
                  <a:pt x="6400007" y="1999950"/>
                </a:cubicBezTo>
                <a:cubicBezTo>
                  <a:pt x="6220708" y="2141168"/>
                  <a:pt x="5873374" y="2235092"/>
                  <a:pt x="5732890" y="2336848"/>
                </a:cubicBezTo>
                <a:cubicBezTo>
                  <a:pt x="5592406" y="2438604"/>
                  <a:pt x="5526640" y="2534759"/>
                  <a:pt x="5557102" y="2610484"/>
                </a:cubicBezTo>
                <a:cubicBezTo>
                  <a:pt x="5587564" y="2686209"/>
                  <a:pt x="5682410" y="2791196"/>
                  <a:pt x="5915665" y="2791196"/>
                </a:cubicBezTo>
                <a:cubicBezTo>
                  <a:pt x="6182258" y="2801356"/>
                  <a:pt x="6567593" y="2691021"/>
                  <a:pt x="6672157" y="2646785"/>
                </a:cubicBezTo>
              </a:path>
            </a:pathLst>
          </a:cu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 rot="3949953">
            <a:off x="5662424" y="3841460"/>
            <a:ext cx="392362" cy="414926"/>
          </a:xfrm>
          <a:prstGeom prst="ellipse">
            <a:avLst/>
          </a:prstGeom>
          <a:noFill/>
          <a:ln w="5715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 rot="3949953">
            <a:off x="5944059" y="4321646"/>
            <a:ext cx="287837" cy="233639"/>
          </a:xfrm>
          <a:prstGeom prst="ellipse">
            <a:avLst/>
          </a:prstGeom>
          <a:noFill/>
          <a:ln w="5715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1"/>
          <p:cNvSpPr/>
          <p:nvPr/>
        </p:nvSpPr>
        <p:spPr>
          <a:xfrm>
            <a:off x="863077" y="2052691"/>
            <a:ext cx="6333267" cy="1600597"/>
          </a:xfrm>
          <a:custGeom>
            <a:avLst/>
            <a:gdLst>
              <a:gd name="connsiteX0" fmla="*/ 0 w 2814809"/>
              <a:gd name="connsiteY0" fmla="*/ 1235757 h 1621837"/>
              <a:gd name="connsiteX1" fmla="*/ 619760 w 2814809"/>
              <a:gd name="connsiteY1" fmla="*/ 1184957 h 1621837"/>
              <a:gd name="connsiteX2" fmla="*/ 1341120 w 2814809"/>
              <a:gd name="connsiteY2" fmla="*/ 758237 h 1621837"/>
              <a:gd name="connsiteX3" fmla="*/ 1920240 w 2814809"/>
              <a:gd name="connsiteY3" fmla="*/ 219757 h 1621837"/>
              <a:gd name="connsiteX4" fmla="*/ 2336800 w 2814809"/>
              <a:gd name="connsiteY4" fmla="*/ 6397 h 1621837"/>
              <a:gd name="connsiteX5" fmla="*/ 2733040 w 2814809"/>
              <a:gd name="connsiteY5" fmla="*/ 107997 h 1621837"/>
              <a:gd name="connsiteX6" fmla="*/ 2804160 w 2814809"/>
              <a:gd name="connsiteY6" fmla="*/ 615997 h 1621837"/>
              <a:gd name="connsiteX7" fmla="*/ 2580640 w 2814809"/>
              <a:gd name="connsiteY7" fmla="*/ 1398317 h 1621837"/>
              <a:gd name="connsiteX8" fmla="*/ 1696720 w 2814809"/>
              <a:gd name="connsiteY8" fmla="*/ 1621837 h 1621837"/>
              <a:gd name="connsiteX9" fmla="*/ 1696720 w 2814809"/>
              <a:gd name="connsiteY9" fmla="*/ 1621837 h 1621837"/>
              <a:gd name="connsiteX0" fmla="*/ 0 w 2814809"/>
              <a:gd name="connsiteY0" fmla="*/ 1235757 h 1621837"/>
              <a:gd name="connsiteX1" fmla="*/ 558800 w 2814809"/>
              <a:gd name="connsiteY1" fmla="*/ 1215437 h 1621837"/>
              <a:gd name="connsiteX2" fmla="*/ 1341120 w 2814809"/>
              <a:gd name="connsiteY2" fmla="*/ 758237 h 1621837"/>
              <a:gd name="connsiteX3" fmla="*/ 1920240 w 2814809"/>
              <a:gd name="connsiteY3" fmla="*/ 219757 h 1621837"/>
              <a:gd name="connsiteX4" fmla="*/ 2336800 w 2814809"/>
              <a:gd name="connsiteY4" fmla="*/ 6397 h 1621837"/>
              <a:gd name="connsiteX5" fmla="*/ 2733040 w 2814809"/>
              <a:gd name="connsiteY5" fmla="*/ 107997 h 1621837"/>
              <a:gd name="connsiteX6" fmla="*/ 2804160 w 2814809"/>
              <a:gd name="connsiteY6" fmla="*/ 615997 h 1621837"/>
              <a:gd name="connsiteX7" fmla="*/ 2580640 w 2814809"/>
              <a:gd name="connsiteY7" fmla="*/ 1398317 h 1621837"/>
              <a:gd name="connsiteX8" fmla="*/ 1696720 w 2814809"/>
              <a:gd name="connsiteY8" fmla="*/ 1621837 h 1621837"/>
              <a:gd name="connsiteX9" fmla="*/ 1696720 w 2814809"/>
              <a:gd name="connsiteY9" fmla="*/ 1621837 h 1621837"/>
              <a:gd name="connsiteX0" fmla="*/ 0 w 2814809"/>
              <a:gd name="connsiteY0" fmla="*/ 1235757 h 1621837"/>
              <a:gd name="connsiteX1" fmla="*/ 558800 w 2814809"/>
              <a:gd name="connsiteY1" fmla="*/ 1215437 h 1621837"/>
              <a:gd name="connsiteX2" fmla="*/ 1341120 w 2814809"/>
              <a:gd name="connsiteY2" fmla="*/ 758237 h 1621837"/>
              <a:gd name="connsiteX3" fmla="*/ 1920240 w 2814809"/>
              <a:gd name="connsiteY3" fmla="*/ 219757 h 1621837"/>
              <a:gd name="connsiteX4" fmla="*/ 2336800 w 2814809"/>
              <a:gd name="connsiteY4" fmla="*/ 6397 h 1621837"/>
              <a:gd name="connsiteX5" fmla="*/ 2733040 w 2814809"/>
              <a:gd name="connsiteY5" fmla="*/ 107997 h 1621837"/>
              <a:gd name="connsiteX6" fmla="*/ 2804160 w 2814809"/>
              <a:gd name="connsiteY6" fmla="*/ 615997 h 1621837"/>
              <a:gd name="connsiteX7" fmla="*/ 2580640 w 2814809"/>
              <a:gd name="connsiteY7" fmla="*/ 1398317 h 1621837"/>
              <a:gd name="connsiteX8" fmla="*/ 1696720 w 2814809"/>
              <a:gd name="connsiteY8" fmla="*/ 1621837 h 1621837"/>
              <a:gd name="connsiteX9" fmla="*/ 1696720 w 2814809"/>
              <a:gd name="connsiteY9" fmla="*/ 1621837 h 1621837"/>
              <a:gd name="connsiteX0" fmla="*/ 0 w 2814809"/>
              <a:gd name="connsiteY0" fmla="*/ 1235757 h 1621837"/>
              <a:gd name="connsiteX1" fmla="*/ 670560 w 2814809"/>
              <a:gd name="connsiteY1" fmla="*/ 1388157 h 1621837"/>
              <a:gd name="connsiteX2" fmla="*/ 1341120 w 2814809"/>
              <a:gd name="connsiteY2" fmla="*/ 758237 h 1621837"/>
              <a:gd name="connsiteX3" fmla="*/ 1920240 w 2814809"/>
              <a:gd name="connsiteY3" fmla="*/ 219757 h 1621837"/>
              <a:gd name="connsiteX4" fmla="*/ 2336800 w 2814809"/>
              <a:gd name="connsiteY4" fmla="*/ 6397 h 1621837"/>
              <a:gd name="connsiteX5" fmla="*/ 2733040 w 2814809"/>
              <a:gd name="connsiteY5" fmla="*/ 107997 h 1621837"/>
              <a:gd name="connsiteX6" fmla="*/ 2804160 w 2814809"/>
              <a:gd name="connsiteY6" fmla="*/ 615997 h 1621837"/>
              <a:gd name="connsiteX7" fmla="*/ 2580640 w 2814809"/>
              <a:gd name="connsiteY7" fmla="*/ 1398317 h 1621837"/>
              <a:gd name="connsiteX8" fmla="*/ 1696720 w 2814809"/>
              <a:gd name="connsiteY8" fmla="*/ 1621837 h 1621837"/>
              <a:gd name="connsiteX9" fmla="*/ 1696720 w 2814809"/>
              <a:gd name="connsiteY9" fmla="*/ 1621837 h 1621837"/>
              <a:gd name="connsiteX0" fmla="*/ 0 w 2621769"/>
              <a:gd name="connsiteY0" fmla="*/ 1601517 h 1621837"/>
              <a:gd name="connsiteX1" fmla="*/ 477520 w 2621769"/>
              <a:gd name="connsiteY1" fmla="*/ 1388157 h 1621837"/>
              <a:gd name="connsiteX2" fmla="*/ 1148080 w 2621769"/>
              <a:gd name="connsiteY2" fmla="*/ 758237 h 1621837"/>
              <a:gd name="connsiteX3" fmla="*/ 1727200 w 2621769"/>
              <a:gd name="connsiteY3" fmla="*/ 219757 h 1621837"/>
              <a:gd name="connsiteX4" fmla="*/ 2143760 w 2621769"/>
              <a:gd name="connsiteY4" fmla="*/ 6397 h 1621837"/>
              <a:gd name="connsiteX5" fmla="*/ 2540000 w 2621769"/>
              <a:gd name="connsiteY5" fmla="*/ 107997 h 1621837"/>
              <a:gd name="connsiteX6" fmla="*/ 2611120 w 2621769"/>
              <a:gd name="connsiteY6" fmla="*/ 615997 h 1621837"/>
              <a:gd name="connsiteX7" fmla="*/ 2387600 w 2621769"/>
              <a:gd name="connsiteY7" fmla="*/ 1398317 h 1621837"/>
              <a:gd name="connsiteX8" fmla="*/ 1503680 w 2621769"/>
              <a:gd name="connsiteY8" fmla="*/ 1621837 h 1621837"/>
              <a:gd name="connsiteX9" fmla="*/ 1503680 w 2621769"/>
              <a:gd name="connsiteY9" fmla="*/ 1621837 h 1621837"/>
              <a:gd name="connsiteX0" fmla="*/ 0 w 3339008"/>
              <a:gd name="connsiteY0" fmla="*/ 1595144 h 1615464"/>
              <a:gd name="connsiteX1" fmla="*/ 477520 w 3339008"/>
              <a:gd name="connsiteY1" fmla="*/ 1381784 h 1615464"/>
              <a:gd name="connsiteX2" fmla="*/ 1148080 w 3339008"/>
              <a:gd name="connsiteY2" fmla="*/ 751864 h 1615464"/>
              <a:gd name="connsiteX3" fmla="*/ 1727200 w 3339008"/>
              <a:gd name="connsiteY3" fmla="*/ 213384 h 1615464"/>
              <a:gd name="connsiteX4" fmla="*/ 2143760 w 3339008"/>
              <a:gd name="connsiteY4" fmla="*/ 24 h 1615464"/>
              <a:gd name="connsiteX5" fmla="*/ 3332480 w 3339008"/>
              <a:gd name="connsiteY5" fmla="*/ 223544 h 1615464"/>
              <a:gd name="connsiteX6" fmla="*/ 2611120 w 3339008"/>
              <a:gd name="connsiteY6" fmla="*/ 609624 h 1615464"/>
              <a:gd name="connsiteX7" fmla="*/ 2387600 w 3339008"/>
              <a:gd name="connsiteY7" fmla="*/ 1391944 h 1615464"/>
              <a:gd name="connsiteX8" fmla="*/ 1503680 w 3339008"/>
              <a:gd name="connsiteY8" fmla="*/ 1615464 h 1615464"/>
              <a:gd name="connsiteX9" fmla="*/ 1503680 w 3339008"/>
              <a:gd name="connsiteY9" fmla="*/ 1615464 h 1615464"/>
              <a:gd name="connsiteX0" fmla="*/ 0 w 3792005"/>
              <a:gd name="connsiteY0" fmla="*/ 1595144 h 1615464"/>
              <a:gd name="connsiteX1" fmla="*/ 477520 w 3792005"/>
              <a:gd name="connsiteY1" fmla="*/ 1381784 h 1615464"/>
              <a:gd name="connsiteX2" fmla="*/ 1148080 w 3792005"/>
              <a:gd name="connsiteY2" fmla="*/ 751864 h 1615464"/>
              <a:gd name="connsiteX3" fmla="*/ 1727200 w 3792005"/>
              <a:gd name="connsiteY3" fmla="*/ 213384 h 1615464"/>
              <a:gd name="connsiteX4" fmla="*/ 2143760 w 3792005"/>
              <a:gd name="connsiteY4" fmla="*/ 24 h 1615464"/>
              <a:gd name="connsiteX5" fmla="*/ 3332480 w 3792005"/>
              <a:gd name="connsiteY5" fmla="*/ 223544 h 1615464"/>
              <a:gd name="connsiteX6" fmla="*/ 3749040 w 3792005"/>
              <a:gd name="connsiteY6" fmla="*/ 579144 h 1615464"/>
              <a:gd name="connsiteX7" fmla="*/ 2387600 w 3792005"/>
              <a:gd name="connsiteY7" fmla="*/ 1391944 h 1615464"/>
              <a:gd name="connsiteX8" fmla="*/ 1503680 w 3792005"/>
              <a:gd name="connsiteY8" fmla="*/ 1615464 h 1615464"/>
              <a:gd name="connsiteX9" fmla="*/ 1503680 w 3792005"/>
              <a:gd name="connsiteY9" fmla="*/ 1615464 h 1615464"/>
              <a:gd name="connsiteX0" fmla="*/ 0 w 3791374"/>
              <a:gd name="connsiteY0" fmla="*/ 1595144 h 1615464"/>
              <a:gd name="connsiteX1" fmla="*/ 477520 w 3791374"/>
              <a:gd name="connsiteY1" fmla="*/ 1381784 h 1615464"/>
              <a:gd name="connsiteX2" fmla="*/ 1148080 w 3791374"/>
              <a:gd name="connsiteY2" fmla="*/ 751864 h 1615464"/>
              <a:gd name="connsiteX3" fmla="*/ 1727200 w 3791374"/>
              <a:gd name="connsiteY3" fmla="*/ 213384 h 1615464"/>
              <a:gd name="connsiteX4" fmla="*/ 2143760 w 3791374"/>
              <a:gd name="connsiteY4" fmla="*/ 24 h 1615464"/>
              <a:gd name="connsiteX5" fmla="*/ 3332480 w 3791374"/>
              <a:gd name="connsiteY5" fmla="*/ 223544 h 1615464"/>
              <a:gd name="connsiteX6" fmla="*/ 3749040 w 3791374"/>
              <a:gd name="connsiteY6" fmla="*/ 579144 h 1615464"/>
              <a:gd name="connsiteX7" fmla="*/ 2397760 w 3791374"/>
              <a:gd name="connsiteY7" fmla="*/ 1270024 h 1615464"/>
              <a:gd name="connsiteX8" fmla="*/ 1503680 w 3791374"/>
              <a:gd name="connsiteY8" fmla="*/ 1615464 h 1615464"/>
              <a:gd name="connsiteX9" fmla="*/ 1503680 w 3791374"/>
              <a:gd name="connsiteY9" fmla="*/ 1615464 h 1615464"/>
              <a:gd name="connsiteX0" fmla="*/ 0 w 3791374"/>
              <a:gd name="connsiteY0" fmla="*/ 1595144 h 1617476"/>
              <a:gd name="connsiteX1" fmla="*/ 477520 w 3791374"/>
              <a:gd name="connsiteY1" fmla="*/ 1381784 h 1617476"/>
              <a:gd name="connsiteX2" fmla="*/ 1148080 w 3791374"/>
              <a:gd name="connsiteY2" fmla="*/ 751864 h 1617476"/>
              <a:gd name="connsiteX3" fmla="*/ 1727200 w 3791374"/>
              <a:gd name="connsiteY3" fmla="*/ 213384 h 1617476"/>
              <a:gd name="connsiteX4" fmla="*/ 2143760 w 3791374"/>
              <a:gd name="connsiteY4" fmla="*/ 24 h 1617476"/>
              <a:gd name="connsiteX5" fmla="*/ 3332480 w 3791374"/>
              <a:gd name="connsiteY5" fmla="*/ 223544 h 1617476"/>
              <a:gd name="connsiteX6" fmla="*/ 3749040 w 3791374"/>
              <a:gd name="connsiteY6" fmla="*/ 579144 h 1617476"/>
              <a:gd name="connsiteX7" fmla="*/ 2397760 w 3791374"/>
              <a:gd name="connsiteY7" fmla="*/ 1270024 h 1617476"/>
              <a:gd name="connsiteX8" fmla="*/ 1503680 w 3791374"/>
              <a:gd name="connsiteY8" fmla="*/ 1615464 h 1617476"/>
              <a:gd name="connsiteX9" fmla="*/ 1442720 w 3791374"/>
              <a:gd name="connsiteY9" fmla="*/ 1402104 h 1617476"/>
              <a:gd name="connsiteX0" fmla="*/ 0 w 3791374"/>
              <a:gd name="connsiteY0" fmla="*/ 1595144 h 1615464"/>
              <a:gd name="connsiteX1" fmla="*/ 477520 w 3791374"/>
              <a:gd name="connsiteY1" fmla="*/ 1381784 h 1615464"/>
              <a:gd name="connsiteX2" fmla="*/ 1148080 w 3791374"/>
              <a:gd name="connsiteY2" fmla="*/ 751864 h 1615464"/>
              <a:gd name="connsiteX3" fmla="*/ 1727200 w 3791374"/>
              <a:gd name="connsiteY3" fmla="*/ 213384 h 1615464"/>
              <a:gd name="connsiteX4" fmla="*/ 2143760 w 3791374"/>
              <a:gd name="connsiteY4" fmla="*/ 24 h 1615464"/>
              <a:gd name="connsiteX5" fmla="*/ 3332480 w 3791374"/>
              <a:gd name="connsiteY5" fmla="*/ 223544 h 1615464"/>
              <a:gd name="connsiteX6" fmla="*/ 3749040 w 3791374"/>
              <a:gd name="connsiteY6" fmla="*/ 579144 h 1615464"/>
              <a:gd name="connsiteX7" fmla="*/ 2397760 w 3791374"/>
              <a:gd name="connsiteY7" fmla="*/ 1270024 h 1615464"/>
              <a:gd name="connsiteX8" fmla="*/ 1503680 w 3791374"/>
              <a:gd name="connsiteY8" fmla="*/ 1615464 h 1615464"/>
              <a:gd name="connsiteX0" fmla="*/ 0 w 3791374"/>
              <a:gd name="connsiteY0" fmla="*/ 1595144 h 1595144"/>
              <a:gd name="connsiteX1" fmla="*/ 477520 w 3791374"/>
              <a:gd name="connsiteY1" fmla="*/ 1381784 h 1595144"/>
              <a:gd name="connsiteX2" fmla="*/ 1148080 w 3791374"/>
              <a:gd name="connsiteY2" fmla="*/ 751864 h 1595144"/>
              <a:gd name="connsiteX3" fmla="*/ 1727200 w 3791374"/>
              <a:gd name="connsiteY3" fmla="*/ 213384 h 1595144"/>
              <a:gd name="connsiteX4" fmla="*/ 2143760 w 3791374"/>
              <a:gd name="connsiteY4" fmla="*/ 24 h 1595144"/>
              <a:gd name="connsiteX5" fmla="*/ 3332480 w 3791374"/>
              <a:gd name="connsiteY5" fmla="*/ 223544 h 1595144"/>
              <a:gd name="connsiteX6" fmla="*/ 3749040 w 3791374"/>
              <a:gd name="connsiteY6" fmla="*/ 579144 h 1595144"/>
              <a:gd name="connsiteX7" fmla="*/ 2397760 w 3791374"/>
              <a:gd name="connsiteY7" fmla="*/ 1270024 h 1595144"/>
              <a:gd name="connsiteX8" fmla="*/ 1188720 w 3791374"/>
              <a:gd name="connsiteY8" fmla="*/ 1351304 h 1595144"/>
              <a:gd name="connsiteX0" fmla="*/ 0 w 3782860"/>
              <a:gd name="connsiteY0" fmla="*/ 1596657 h 1596657"/>
              <a:gd name="connsiteX1" fmla="*/ 477520 w 3782860"/>
              <a:gd name="connsiteY1" fmla="*/ 1383297 h 1596657"/>
              <a:gd name="connsiteX2" fmla="*/ 1148080 w 3782860"/>
              <a:gd name="connsiteY2" fmla="*/ 753377 h 1596657"/>
              <a:gd name="connsiteX3" fmla="*/ 1727200 w 3782860"/>
              <a:gd name="connsiteY3" fmla="*/ 214897 h 1596657"/>
              <a:gd name="connsiteX4" fmla="*/ 2143760 w 3782860"/>
              <a:gd name="connsiteY4" fmla="*/ 1537 h 1596657"/>
              <a:gd name="connsiteX5" fmla="*/ 3271520 w 3782860"/>
              <a:gd name="connsiteY5" fmla="*/ 143777 h 1596657"/>
              <a:gd name="connsiteX6" fmla="*/ 3749040 w 3782860"/>
              <a:gd name="connsiteY6" fmla="*/ 580657 h 1596657"/>
              <a:gd name="connsiteX7" fmla="*/ 2397760 w 3782860"/>
              <a:gd name="connsiteY7" fmla="*/ 1271537 h 1596657"/>
              <a:gd name="connsiteX8" fmla="*/ 1188720 w 3782860"/>
              <a:gd name="connsiteY8" fmla="*/ 1352817 h 1596657"/>
              <a:gd name="connsiteX0" fmla="*/ 0 w 3757492"/>
              <a:gd name="connsiteY0" fmla="*/ 1596657 h 1596657"/>
              <a:gd name="connsiteX1" fmla="*/ 477520 w 3757492"/>
              <a:gd name="connsiteY1" fmla="*/ 1383297 h 1596657"/>
              <a:gd name="connsiteX2" fmla="*/ 1148080 w 3757492"/>
              <a:gd name="connsiteY2" fmla="*/ 753377 h 1596657"/>
              <a:gd name="connsiteX3" fmla="*/ 1727200 w 3757492"/>
              <a:gd name="connsiteY3" fmla="*/ 214897 h 1596657"/>
              <a:gd name="connsiteX4" fmla="*/ 2143760 w 3757492"/>
              <a:gd name="connsiteY4" fmla="*/ 1537 h 1596657"/>
              <a:gd name="connsiteX5" fmla="*/ 3271520 w 3757492"/>
              <a:gd name="connsiteY5" fmla="*/ 143777 h 1596657"/>
              <a:gd name="connsiteX6" fmla="*/ 3749040 w 3757492"/>
              <a:gd name="connsiteY6" fmla="*/ 580657 h 1596657"/>
              <a:gd name="connsiteX7" fmla="*/ 3484879 w 3757492"/>
              <a:gd name="connsiteY7" fmla="*/ 956577 h 1596657"/>
              <a:gd name="connsiteX8" fmla="*/ 2397760 w 3757492"/>
              <a:gd name="connsiteY8" fmla="*/ 1271537 h 1596657"/>
              <a:gd name="connsiteX9" fmla="*/ 1188720 w 3757492"/>
              <a:gd name="connsiteY9" fmla="*/ 1352817 h 1596657"/>
              <a:gd name="connsiteX0" fmla="*/ 0 w 3855221"/>
              <a:gd name="connsiteY0" fmla="*/ 1596559 h 1596559"/>
              <a:gd name="connsiteX1" fmla="*/ 477520 w 3855221"/>
              <a:gd name="connsiteY1" fmla="*/ 1383199 h 1596559"/>
              <a:gd name="connsiteX2" fmla="*/ 1148080 w 3855221"/>
              <a:gd name="connsiteY2" fmla="*/ 753279 h 1596559"/>
              <a:gd name="connsiteX3" fmla="*/ 1727200 w 3855221"/>
              <a:gd name="connsiteY3" fmla="*/ 214799 h 1596559"/>
              <a:gd name="connsiteX4" fmla="*/ 2143760 w 3855221"/>
              <a:gd name="connsiteY4" fmla="*/ 1439 h 1596559"/>
              <a:gd name="connsiteX5" fmla="*/ 3271520 w 3855221"/>
              <a:gd name="connsiteY5" fmla="*/ 143679 h 1596559"/>
              <a:gd name="connsiteX6" fmla="*/ 3850640 w 3855221"/>
              <a:gd name="connsiteY6" fmla="*/ 550079 h 1596559"/>
              <a:gd name="connsiteX7" fmla="*/ 3484879 w 3855221"/>
              <a:gd name="connsiteY7" fmla="*/ 956479 h 1596559"/>
              <a:gd name="connsiteX8" fmla="*/ 2397760 w 3855221"/>
              <a:gd name="connsiteY8" fmla="*/ 1271439 h 1596559"/>
              <a:gd name="connsiteX9" fmla="*/ 1188720 w 3855221"/>
              <a:gd name="connsiteY9" fmla="*/ 1352719 h 1596559"/>
              <a:gd name="connsiteX0" fmla="*/ 0 w 3858082"/>
              <a:gd name="connsiteY0" fmla="*/ 1596559 h 1596559"/>
              <a:gd name="connsiteX1" fmla="*/ 477520 w 3858082"/>
              <a:gd name="connsiteY1" fmla="*/ 1383199 h 1596559"/>
              <a:gd name="connsiteX2" fmla="*/ 1148080 w 3858082"/>
              <a:gd name="connsiteY2" fmla="*/ 753279 h 1596559"/>
              <a:gd name="connsiteX3" fmla="*/ 1727200 w 3858082"/>
              <a:gd name="connsiteY3" fmla="*/ 214799 h 1596559"/>
              <a:gd name="connsiteX4" fmla="*/ 2143760 w 3858082"/>
              <a:gd name="connsiteY4" fmla="*/ 1439 h 1596559"/>
              <a:gd name="connsiteX5" fmla="*/ 3271520 w 3858082"/>
              <a:gd name="connsiteY5" fmla="*/ 143679 h 1596559"/>
              <a:gd name="connsiteX6" fmla="*/ 3850640 w 3858082"/>
              <a:gd name="connsiteY6" fmla="*/ 550079 h 1596559"/>
              <a:gd name="connsiteX7" fmla="*/ 3525519 w 3858082"/>
              <a:gd name="connsiteY7" fmla="*/ 997119 h 1596559"/>
              <a:gd name="connsiteX8" fmla="*/ 2397760 w 3858082"/>
              <a:gd name="connsiteY8" fmla="*/ 1271439 h 1596559"/>
              <a:gd name="connsiteX9" fmla="*/ 1188720 w 3858082"/>
              <a:gd name="connsiteY9" fmla="*/ 1352719 h 1596559"/>
              <a:gd name="connsiteX0" fmla="*/ 0 w 3858082"/>
              <a:gd name="connsiteY0" fmla="*/ 1586579 h 1586579"/>
              <a:gd name="connsiteX1" fmla="*/ 477520 w 3858082"/>
              <a:gd name="connsiteY1" fmla="*/ 1373219 h 1586579"/>
              <a:gd name="connsiteX2" fmla="*/ 1148080 w 3858082"/>
              <a:gd name="connsiteY2" fmla="*/ 743299 h 1586579"/>
              <a:gd name="connsiteX3" fmla="*/ 1727200 w 3858082"/>
              <a:gd name="connsiteY3" fmla="*/ 204819 h 1586579"/>
              <a:gd name="connsiteX4" fmla="*/ 2255520 w 3858082"/>
              <a:gd name="connsiteY4" fmla="*/ 1619 h 1586579"/>
              <a:gd name="connsiteX5" fmla="*/ 3271520 w 3858082"/>
              <a:gd name="connsiteY5" fmla="*/ 133699 h 1586579"/>
              <a:gd name="connsiteX6" fmla="*/ 3850640 w 3858082"/>
              <a:gd name="connsiteY6" fmla="*/ 540099 h 1586579"/>
              <a:gd name="connsiteX7" fmla="*/ 3525519 w 3858082"/>
              <a:gd name="connsiteY7" fmla="*/ 987139 h 1586579"/>
              <a:gd name="connsiteX8" fmla="*/ 2397760 w 3858082"/>
              <a:gd name="connsiteY8" fmla="*/ 1261459 h 1586579"/>
              <a:gd name="connsiteX9" fmla="*/ 1188720 w 3858082"/>
              <a:gd name="connsiteY9" fmla="*/ 1342739 h 1586579"/>
              <a:gd name="connsiteX0" fmla="*/ 0 w 5199202"/>
              <a:gd name="connsiteY0" fmla="*/ 1302099 h 1401049"/>
              <a:gd name="connsiteX1" fmla="*/ 1818640 w 5199202"/>
              <a:gd name="connsiteY1" fmla="*/ 1373219 h 1401049"/>
              <a:gd name="connsiteX2" fmla="*/ 2489200 w 5199202"/>
              <a:gd name="connsiteY2" fmla="*/ 743299 h 1401049"/>
              <a:gd name="connsiteX3" fmla="*/ 3068320 w 5199202"/>
              <a:gd name="connsiteY3" fmla="*/ 204819 h 1401049"/>
              <a:gd name="connsiteX4" fmla="*/ 3596640 w 5199202"/>
              <a:gd name="connsiteY4" fmla="*/ 1619 h 1401049"/>
              <a:gd name="connsiteX5" fmla="*/ 4612640 w 5199202"/>
              <a:gd name="connsiteY5" fmla="*/ 133699 h 1401049"/>
              <a:gd name="connsiteX6" fmla="*/ 5191760 w 5199202"/>
              <a:gd name="connsiteY6" fmla="*/ 540099 h 1401049"/>
              <a:gd name="connsiteX7" fmla="*/ 4866639 w 5199202"/>
              <a:gd name="connsiteY7" fmla="*/ 987139 h 1401049"/>
              <a:gd name="connsiteX8" fmla="*/ 3738880 w 5199202"/>
              <a:gd name="connsiteY8" fmla="*/ 1261459 h 1401049"/>
              <a:gd name="connsiteX9" fmla="*/ 2529840 w 5199202"/>
              <a:gd name="connsiteY9" fmla="*/ 1342739 h 1401049"/>
              <a:gd name="connsiteX0" fmla="*/ 0 w 5199202"/>
              <a:gd name="connsiteY0" fmla="*/ 1302099 h 1342739"/>
              <a:gd name="connsiteX1" fmla="*/ 1717040 w 5199202"/>
              <a:gd name="connsiteY1" fmla="*/ 875379 h 1342739"/>
              <a:gd name="connsiteX2" fmla="*/ 2489200 w 5199202"/>
              <a:gd name="connsiteY2" fmla="*/ 743299 h 1342739"/>
              <a:gd name="connsiteX3" fmla="*/ 3068320 w 5199202"/>
              <a:gd name="connsiteY3" fmla="*/ 204819 h 1342739"/>
              <a:gd name="connsiteX4" fmla="*/ 3596640 w 5199202"/>
              <a:gd name="connsiteY4" fmla="*/ 1619 h 1342739"/>
              <a:gd name="connsiteX5" fmla="*/ 4612640 w 5199202"/>
              <a:gd name="connsiteY5" fmla="*/ 133699 h 1342739"/>
              <a:gd name="connsiteX6" fmla="*/ 5191760 w 5199202"/>
              <a:gd name="connsiteY6" fmla="*/ 540099 h 1342739"/>
              <a:gd name="connsiteX7" fmla="*/ 4866639 w 5199202"/>
              <a:gd name="connsiteY7" fmla="*/ 987139 h 1342739"/>
              <a:gd name="connsiteX8" fmla="*/ 3738880 w 5199202"/>
              <a:gd name="connsiteY8" fmla="*/ 1261459 h 1342739"/>
              <a:gd name="connsiteX9" fmla="*/ 2529840 w 5199202"/>
              <a:gd name="connsiteY9" fmla="*/ 1342739 h 1342739"/>
              <a:gd name="connsiteX0" fmla="*/ 0 w 5199202"/>
              <a:gd name="connsiteY0" fmla="*/ 1302099 h 1342739"/>
              <a:gd name="connsiteX1" fmla="*/ 1717040 w 5199202"/>
              <a:gd name="connsiteY1" fmla="*/ 875379 h 1342739"/>
              <a:gd name="connsiteX2" fmla="*/ 2468880 w 5199202"/>
              <a:gd name="connsiteY2" fmla="*/ 397859 h 1342739"/>
              <a:gd name="connsiteX3" fmla="*/ 3068320 w 5199202"/>
              <a:gd name="connsiteY3" fmla="*/ 204819 h 1342739"/>
              <a:gd name="connsiteX4" fmla="*/ 3596640 w 5199202"/>
              <a:gd name="connsiteY4" fmla="*/ 1619 h 1342739"/>
              <a:gd name="connsiteX5" fmla="*/ 4612640 w 5199202"/>
              <a:gd name="connsiteY5" fmla="*/ 133699 h 1342739"/>
              <a:gd name="connsiteX6" fmla="*/ 5191760 w 5199202"/>
              <a:gd name="connsiteY6" fmla="*/ 540099 h 1342739"/>
              <a:gd name="connsiteX7" fmla="*/ 4866639 w 5199202"/>
              <a:gd name="connsiteY7" fmla="*/ 987139 h 1342739"/>
              <a:gd name="connsiteX8" fmla="*/ 3738880 w 5199202"/>
              <a:gd name="connsiteY8" fmla="*/ 1261459 h 1342739"/>
              <a:gd name="connsiteX9" fmla="*/ 2529840 w 5199202"/>
              <a:gd name="connsiteY9" fmla="*/ 1342739 h 1342739"/>
              <a:gd name="connsiteX0" fmla="*/ 0 w 5199202"/>
              <a:gd name="connsiteY0" fmla="*/ 1302099 h 1342739"/>
              <a:gd name="connsiteX1" fmla="*/ 1534160 w 5199202"/>
              <a:gd name="connsiteY1" fmla="*/ 783939 h 1342739"/>
              <a:gd name="connsiteX2" fmla="*/ 2468880 w 5199202"/>
              <a:gd name="connsiteY2" fmla="*/ 397859 h 1342739"/>
              <a:gd name="connsiteX3" fmla="*/ 3068320 w 5199202"/>
              <a:gd name="connsiteY3" fmla="*/ 204819 h 1342739"/>
              <a:gd name="connsiteX4" fmla="*/ 3596640 w 5199202"/>
              <a:gd name="connsiteY4" fmla="*/ 1619 h 1342739"/>
              <a:gd name="connsiteX5" fmla="*/ 4612640 w 5199202"/>
              <a:gd name="connsiteY5" fmla="*/ 133699 h 1342739"/>
              <a:gd name="connsiteX6" fmla="*/ 5191760 w 5199202"/>
              <a:gd name="connsiteY6" fmla="*/ 540099 h 1342739"/>
              <a:gd name="connsiteX7" fmla="*/ 4866639 w 5199202"/>
              <a:gd name="connsiteY7" fmla="*/ 987139 h 1342739"/>
              <a:gd name="connsiteX8" fmla="*/ 3738880 w 5199202"/>
              <a:gd name="connsiteY8" fmla="*/ 1261459 h 1342739"/>
              <a:gd name="connsiteX9" fmla="*/ 2529840 w 5199202"/>
              <a:gd name="connsiteY9" fmla="*/ 1342739 h 1342739"/>
              <a:gd name="connsiteX0" fmla="*/ 0 w 5199202"/>
              <a:gd name="connsiteY0" fmla="*/ 1302099 h 1342739"/>
              <a:gd name="connsiteX1" fmla="*/ 1534160 w 5199202"/>
              <a:gd name="connsiteY1" fmla="*/ 783939 h 1342739"/>
              <a:gd name="connsiteX2" fmla="*/ 2468880 w 5199202"/>
              <a:gd name="connsiteY2" fmla="*/ 306419 h 1342739"/>
              <a:gd name="connsiteX3" fmla="*/ 3068320 w 5199202"/>
              <a:gd name="connsiteY3" fmla="*/ 204819 h 1342739"/>
              <a:gd name="connsiteX4" fmla="*/ 3596640 w 5199202"/>
              <a:gd name="connsiteY4" fmla="*/ 1619 h 1342739"/>
              <a:gd name="connsiteX5" fmla="*/ 4612640 w 5199202"/>
              <a:gd name="connsiteY5" fmla="*/ 133699 h 1342739"/>
              <a:gd name="connsiteX6" fmla="*/ 5191760 w 5199202"/>
              <a:gd name="connsiteY6" fmla="*/ 540099 h 1342739"/>
              <a:gd name="connsiteX7" fmla="*/ 4866639 w 5199202"/>
              <a:gd name="connsiteY7" fmla="*/ 987139 h 1342739"/>
              <a:gd name="connsiteX8" fmla="*/ 3738880 w 5199202"/>
              <a:gd name="connsiteY8" fmla="*/ 1261459 h 1342739"/>
              <a:gd name="connsiteX9" fmla="*/ 2529840 w 5199202"/>
              <a:gd name="connsiteY9" fmla="*/ 1342739 h 1342739"/>
              <a:gd name="connsiteX0" fmla="*/ 0 w 5199202"/>
              <a:gd name="connsiteY0" fmla="*/ 1303619 h 1344259"/>
              <a:gd name="connsiteX1" fmla="*/ 1534160 w 5199202"/>
              <a:gd name="connsiteY1" fmla="*/ 785459 h 1344259"/>
              <a:gd name="connsiteX2" fmla="*/ 2468880 w 5199202"/>
              <a:gd name="connsiteY2" fmla="*/ 307939 h 1344259"/>
              <a:gd name="connsiteX3" fmla="*/ 3180080 w 5199202"/>
              <a:gd name="connsiteY3" fmla="*/ 64099 h 1344259"/>
              <a:gd name="connsiteX4" fmla="*/ 3596640 w 5199202"/>
              <a:gd name="connsiteY4" fmla="*/ 3139 h 1344259"/>
              <a:gd name="connsiteX5" fmla="*/ 4612640 w 5199202"/>
              <a:gd name="connsiteY5" fmla="*/ 135219 h 1344259"/>
              <a:gd name="connsiteX6" fmla="*/ 5191760 w 5199202"/>
              <a:gd name="connsiteY6" fmla="*/ 541619 h 1344259"/>
              <a:gd name="connsiteX7" fmla="*/ 4866639 w 5199202"/>
              <a:gd name="connsiteY7" fmla="*/ 988659 h 1344259"/>
              <a:gd name="connsiteX8" fmla="*/ 3738880 w 5199202"/>
              <a:gd name="connsiteY8" fmla="*/ 1262979 h 1344259"/>
              <a:gd name="connsiteX9" fmla="*/ 2529840 w 5199202"/>
              <a:gd name="connsiteY9" fmla="*/ 1344259 h 1344259"/>
              <a:gd name="connsiteX0" fmla="*/ 0 w 5199202"/>
              <a:gd name="connsiteY0" fmla="*/ 1362719 h 1403359"/>
              <a:gd name="connsiteX1" fmla="*/ 1534160 w 5199202"/>
              <a:gd name="connsiteY1" fmla="*/ 844559 h 1403359"/>
              <a:gd name="connsiteX2" fmla="*/ 2468880 w 5199202"/>
              <a:gd name="connsiteY2" fmla="*/ 367039 h 1403359"/>
              <a:gd name="connsiteX3" fmla="*/ 3180080 w 5199202"/>
              <a:gd name="connsiteY3" fmla="*/ 123199 h 1403359"/>
              <a:gd name="connsiteX4" fmla="*/ 4033520 w 5199202"/>
              <a:gd name="connsiteY4" fmla="*/ 1279 h 1403359"/>
              <a:gd name="connsiteX5" fmla="*/ 4612640 w 5199202"/>
              <a:gd name="connsiteY5" fmla="*/ 194319 h 1403359"/>
              <a:gd name="connsiteX6" fmla="*/ 5191760 w 5199202"/>
              <a:gd name="connsiteY6" fmla="*/ 600719 h 1403359"/>
              <a:gd name="connsiteX7" fmla="*/ 4866639 w 5199202"/>
              <a:gd name="connsiteY7" fmla="*/ 1047759 h 1403359"/>
              <a:gd name="connsiteX8" fmla="*/ 3738880 w 5199202"/>
              <a:gd name="connsiteY8" fmla="*/ 1322079 h 1403359"/>
              <a:gd name="connsiteX9" fmla="*/ 2529840 w 5199202"/>
              <a:gd name="connsiteY9" fmla="*/ 1403359 h 1403359"/>
              <a:gd name="connsiteX0" fmla="*/ 0 w 5211339"/>
              <a:gd name="connsiteY0" fmla="*/ 1363794 h 1404434"/>
              <a:gd name="connsiteX1" fmla="*/ 1534160 w 5211339"/>
              <a:gd name="connsiteY1" fmla="*/ 845634 h 1404434"/>
              <a:gd name="connsiteX2" fmla="*/ 2468880 w 5211339"/>
              <a:gd name="connsiteY2" fmla="*/ 368114 h 1404434"/>
              <a:gd name="connsiteX3" fmla="*/ 3180080 w 5211339"/>
              <a:gd name="connsiteY3" fmla="*/ 124274 h 1404434"/>
              <a:gd name="connsiteX4" fmla="*/ 4033520 w 5211339"/>
              <a:gd name="connsiteY4" fmla="*/ 2354 h 1404434"/>
              <a:gd name="connsiteX5" fmla="*/ 5049520 w 5211339"/>
              <a:gd name="connsiteY5" fmla="*/ 225874 h 1404434"/>
              <a:gd name="connsiteX6" fmla="*/ 5191760 w 5211339"/>
              <a:gd name="connsiteY6" fmla="*/ 601794 h 1404434"/>
              <a:gd name="connsiteX7" fmla="*/ 4866639 w 5211339"/>
              <a:gd name="connsiteY7" fmla="*/ 1048834 h 1404434"/>
              <a:gd name="connsiteX8" fmla="*/ 3738880 w 5211339"/>
              <a:gd name="connsiteY8" fmla="*/ 1323154 h 1404434"/>
              <a:gd name="connsiteX9" fmla="*/ 2529840 w 5211339"/>
              <a:gd name="connsiteY9" fmla="*/ 1404434 h 1404434"/>
              <a:gd name="connsiteX0" fmla="*/ 0 w 5539581"/>
              <a:gd name="connsiteY0" fmla="*/ 1363794 h 1404434"/>
              <a:gd name="connsiteX1" fmla="*/ 1534160 w 5539581"/>
              <a:gd name="connsiteY1" fmla="*/ 845634 h 1404434"/>
              <a:gd name="connsiteX2" fmla="*/ 2468880 w 5539581"/>
              <a:gd name="connsiteY2" fmla="*/ 368114 h 1404434"/>
              <a:gd name="connsiteX3" fmla="*/ 3180080 w 5539581"/>
              <a:gd name="connsiteY3" fmla="*/ 124274 h 1404434"/>
              <a:gd name="connsiteX4" fmla="*/ 4033520 w 5539581"/>
              <a:gd name="connsiteY4" fmla="*/ 2354 h 1404434"/>
              <a:gd name="connsiteX5" fmla="*/ 5049520 w 5539581"/>
              <a:gd name="connsiteY5" fmla="*/ 225874 h 1404434"/>
              <a:gd name="connsiteX6" fmla="*/ 5537200 w 5539581"/>
              <a:gd name="connsiteY6" fmla="*/ 652594 h 1404434"/>
              <a:gd name="connsiteX7" fmla="*/ 4866639 w 5539581"/>
              <a:gd name="connsiteY7" fmla="*/ 1048834 h 1404434"/>
              <a:gd name="connsiteX8" fmla="*/ 3738880 w 5539581"/>
              <a:gd name="connsiteY8" fmla="*/ 1323154 h 1404434"/>
              <a:gd name="connsiteX9" fmla="*/ 2529840 w 5539581"/>
              <a:gd name="connsiteY9" fmla="*/ 1404434 h 1404434"/>
              <a:gd name="connsiteX0" fmla="*/ 0 w 5743028"/>
              <a:gd name="connsiteY0" fmla="*/ 1363794 h 1404434"/>
              <a:gd name="connsiteX1" fmla="*/ 1534160 w 5743028"/>
              <a:gd name="connsiteY1" fmla="*/ 845634 h 1404434"/>
              <a:gd name="connsiteX2" fmla="*/ 2468880 w 5743028"/>
              <a:gd name="connsiteY2" fmla="*/ 368114 h 1404434"/>
              <a:gd name="connsiteX3" fmla="*/ 3180080 w 5743028"/>
              <a:gd name="connsiteY3" fmla="*/ 124274 h 1404434"/>
              <a:gd name="connsiteX4" fmla="*/ 4033520 w 5743028"/>
              <a:gd name="connsiteY4" fmla="*/ 2354 h 1404434"/>
              <a:gd name="connsiteX5" fmla="*/ 5049520 w 5743028"/>
              <a:gd name="connsiteY5" fmla="*/ 225874 h 1404434"/>
              <a:gd name="connsiteX6" fmla="*/ 5537200 w 5743028"/>
              <a:gd name="connsiteY6" fmla="*/ 652594 h 1404434"/>
              <a:gd name="connsiteX7" fmla="*/ 5648959 w 5743028"/>
              <a:gd name="connsiteY7" fmla="*/ 1302834 h 1404434"/>
              <a:gd name="connsiteX8" fmla="*/ 3738880 w 5743028"/>
              <a:gd name="connsiteY8" fmla="*/ 1323154 h 1404434"/>
              <a:gd name="connsiteX9" fmla="*/ 2529840 w 5743028"/>
              <a:gd name="connsiteY9" fmla="*/ 1404434 h 1404434"/>
              <a:gd name="connsiteX0" fmla="*/ 0 w 5743028"/>
              <a:gd name="connsiteY0" fmla="*/ 1363794 h 1547792"/>
              <a:gd name="connsiteX1" fmla="*/ 1534160 w 5743028"/>
              <a:gd name="connsiteY1" fmla="*/ 845634 h 1547792"/>
              <a:gd name="connsiteX2" fmla="*/ 2468880 w 5743028"/>
              <a:gd name="connsiteY2" fmla="*/ 368114 h 1547792"/>
              <a:gd name="connsiteX3" fmla="*/ 3180080 w 5743028"/>
              <a:gd name="connsiteY3" fmla="*/ 124274 h 1547792"/>
              <a:gd name="connsiteX4" fmla="*/ 4033520 w 5743028"/>
              <a:gd name="connsiteY4" fmla="*/ 2354 h 1547792"/>
              <a:gd name="connsiteX5" fmla="*/ 5049520 w 5743028"/>
              <a:gd name="connsiteY5" fmla="*/ 225874 h 1547792"/>
              <a:gd name="connsiteX6" fmla="*/ 5537200 w 5743028"/>
              <a:gd name="connsiteY6" fmla="*/ 652594 h 1547792"/>
              <a:gd name="connsiteX7" fmla="*/ 5648959 w 5743028"/>
              <a:gd name="connsiteY7" fmla="*/ 1302834 h 1547792"/>
              <a:gd name="connsiteX8" fmla="*/ 4155440 w 5743028"/>
              <a:gd name="connsiteY8" fmla="*/ 1546674 h 1547792"/>
              <a:gd name="connsiteX9" fmla="*/ 2529840 w 5743028"/>
              <a:gd name="connsiteY9" fmla="*/ 1404434 h 1547792"/>
              <a:gd name="connsiteX0" fmla="*/ 0 w 5743028"/>
              <a:gd name="connsiteY0" fmla="*/ 1363794 h 1688914"/>
              <a:gd name="connsiteX1" fmla="*/ 1534160 w 5743028"/>
              <a:gd name="connsiteY1" fmla="*/ 845634 h 1688914"/>
              <a:gd name="connsiteX2" fmla="*/ 2468880 w 5743028"/>
              <a:gd name="connsiteY2" fmla="*/ 368114 h 1688914"/>
              <a:gd name="connsiteX3" fmla="*/ 3180080 w 5743028"/>
              <a:gd name="connsiteY3" fmla="*/ 124274 h 1688914"/>
              <a:gd name="connsiteX4" fmla="*/ 4033520 w 5743028"/>
              <a:gd name="connsiteY4" fmla="*/ 2354 h 1688914"/>
              <a:gd name="connsiteX5" fmla="*/ 5049520 w 5743028"/>
              <a:gd name="connsiteY5" fmla="*/ 225874 h 1688914"/>
              <a:gd name="connsiteX6" fmla="*/ 5537200 w 5743028"/>
              <a:gd name="connsiteY6" fmla="*/ 652594 h 1688914"/>
              <a:gd name="connsiteX7" fmla="*/ 5648959 w 5743028"/>
              <a:gd name="connsiteY7" fmla="*/ 1302834 h 1688914"/>
              <a:gd name="connsiteX8" fmla="*/ 4155440 w 5743028"/>
              <a:gd name="connsiteY8" fmla="*/ 1546674 h 1688914"/>
              <a:gd name="connsiteX9" fmla="*/ 2042160 w 5743028"/>
              <a:gd name="connsiteY9" fmla="*/ 1688914 h 1688914"/>
              <a:gd name="connsiteX0" fmla="*/ 0 w 5743028"/>
              <a:gd name="connsiteY0" fmla="*/ 1363794 h 1688914"/>
              <a:gd name="connsiteX1" fmla="*/ 1534160 w 5743028"/>
              <a:gd name="connsiteY1" fmla="*/ 845634 h 1688914"/>
              <a:gd name="connsiteX2" fmla="*/ 2468880 w 5743028"/>
              <a:gd name="connsiteY2" fmla="*/ 368114 h 1688914"/>
              <a:gd name="connsiteX3" fmla="*/ 3180080 w 5743028"/>
              <a:gd name="connsiteY3" fmla="*/ 124274 h 1688914"/>
              <a:gd name="connsiteX4" fmla="*/ 4033520 w 5743028"/>
              <a:gd name="connsiteY4" fmla="*/ 2354 h 1688914"/>
              <a:gd name="connsiteX5" fmla="*/ 5049520 w 5743028"/>
              <a:gd name="connsiteY5" fmla="*/ 225874 h 1688914"/>
              <a:gd name="connsiteX6" fmla="*/ 5537200 w 5743028"/>
              <a:gd name="connsiteY6" fmla="*/ 652594 h 1688914"/>
              <a:gd name="connsiteX7" fmla="*/ 5648959 w 5743028"/>
              <a:gd name="connsiteY7" fmla="*/ 1302834 h 1688914"/>
              <a:gd name="connsiteX8" fmla="*/ 4165600 w 5743028"/>
              <a:gd name="connsiteY8" fmla="*/ 1648274 h 1688914"/>
              <a:gd name="connsiteX9" fmla="*/ 2042160 w 5743028"/>
              <a:gd name="connsiteY9" fmla="*/ 1688914 h 1688914"/>
              <a:gd name="connsiteX0" fmla="*/ 0 w 5679954"/>
              <a:gd name="connsiteY0" fmla="*/ 1363794 h 1688914"/>
              <a:gd name="connsiteX1" fmla="*/ 1534160 w 5679954"/>
              <a:gd name="connsiteY1" fmla="*/ 845634 h 1688914"/>
              <a:gd name="connsiteX2" fmla="*/ 2468880 w 5679954"/>
              <a:gd name="connsiteY2" fmla="*/ 368114 h 1688914"/>
              <a:gd name="connsiteX3" fmla="*/ 3180080 w 5679954"/>
              <a:gd name="connsiteY3" fmla="*/ 124274 h 1688914"/>
              <a:gd name="connsiteX4" fmla="*/ 4033520 w 5679954"/>
              <a:gd name="connsiteY4" fmla="*/ 2354 h 1688914"/>
              <a:gd name="connsiteX5" fmla="*/ 5049520 w 5679954"/>
              <a:gd name="connsiteY5" fmla="*/ 225874 h 1688914"/>
              <a:gd name="connsiteX6" fmla="*/ 5537200 w 5679954"/>
              <a:gd name="connsiteY6" fmla="*/ 652594 h 1688914"/>
              <a:gd name="connsiteX7" fmla="*/ 5648959 w 5679954"/>
              <a:gd name="connsiteY7" fmla="*/ 1302834 h 1688914"/>
              <a:gd name="connsiteX8" fmla="*/ 5079997 w 5679954"/>
              <a:gd name="connsiteY8" fmla="*/ 1577154 h 1688914"/>
              <a:gd name="connsiteX9" fmla="*/ 4165600 w 5679954"/>
              <a:gd name="connsiteY9" fmla="*/ 1648274 h 1688914"/>
              <a:gd name="connsiteX10" fmla="*/ 2042160 w 5679954"/>
              <a:gd name="connsiteY10" fmla="*/ 1688914 h 1688914"/>
              <a:gd name="connsiteX0" fmla="*/ 0 w 5764228"/>
              <a:gd name="connsiteY0" fmla="*/ 1363794 h 1688914"/>
              <a:gd name="connsiteX1" fmla="*/ 1534160 w 5764228"/>
              <a:gd name="connsiteY1" fmla="*/ 845634 h 1688914"/>
              <a:gd name="connsiteX2" fmla="*/ 2468880 w 5764228"/>
              <a:gd name="connsiteY2" fmla="*/ 368114 h 1688914"/>
              <a:gd name="connsiteX3" fmla="*/ 3180080 w 5764228"/>
              <a:gd name="connsiteY3" fmla="*/ 124274 h 1688914"/>
              <a:gd name="connsiteX4" fmla="*/ 4033520 w 5764228"/>
              <a:gd name="connsiteY4" fmla="*/ 2354 h 1688914"/>
              <a:gd name="connsiteX5" fmla="*/ 5049520 w 5764228"/>
              <a:gd name="connsiteY5" fmla="*/ 225874 h 1688914"/>
              <a:gd name="connsiteX6" fmla="*/ 5720080 w 5764228"/>
              <a:gd name="connsiteY6" fmla="*/ 622114 h 1688914"/>
              <a:gd name="connsiteX7" fmla="*/ 5648959 w 5764228"/>
              <a:gd name="connsiteY7" fmla="*/ 1302834 h 1688914"/>
              <a:gd name="connsiteX8" fmla="*/ 5079997 w 5764228"/>
              <a:gd name="connsiteY8" fmla="*/ 1577154 h 1688914"/>
              <a:gd name="connsiteX9" fmla="*/ 4165600 w 5764228"/>
              <a:gd name="connsiteY9" fmla="*/ 1648274 h 1688914"/>
              <a:gd name="connsiteX10" fmla="*/ 2042160 w 5764228"/>
              <a:gd name="connsiteY10" fmla="*/ 1688914 h 1688914"/>
              <a:gd name="connsiteX0" fmla="*/ 0 w 5798251"/>
              <a:gd name="connsiteY0" fmla="*/ 1363794 h 1688914"/>
              <a:gd name="connsiteX1" fmla="*/ 1534160 w 5798251"/>
              <a:gd name="connsiteY1" fmla="*/ 845634 h 1688914"/>
              <a:gd name="connsiteX2" fmla="*/ 2468880 w 5798251"/>
              <a:gd name="connsiteY2" fmla="*/ 368114 h 1688914"/>
              <a:gd name="connsiteX3" fmla="*/ 3180080 w 5798251"/>
              <a:gd name="connsiteY3" fmla="*/ 124274 h 1688914"/>
              <a:gd name="connsiteX4" fmla="*/ 4033520 w 5798251"/>
              <a:gd name="connsiteY4" fmla="*/ 2354 h 1688914"/>
              <a:gd name="connsiteX5" fmla="*/ 5049520 w 5798251"/>
              <a:gd name="connsiteY5" fmla="*/ 225874 h 1688914"/>
              <a:gd name="connsiteX6" fmla="*/ 5720080 w 5798251"/>
              <a:gd name="connsiteY6" fmla="*/ 622114 h 1688914"/>
              <a:gd name="connsiteX7" fmla="*/ 5730239 w 5798251"/>
              <a:gd name="connsiteY7" fmla="*/ 1333314 h 1688914"/>
              <a:gd name="connsiteX8" fmla="*/ 5079997 w 5798251"/>
              <a:gd name="connsiteY8" fmla="*/ 1577154 h 1688914"/>
              <a:gd name="connsiteX9" fmla="*/ 4165600 w 5798251"/>
              <a:gd name="connsiteY9" fmla="*/ 1648274 h 1688914"/>
              <a:gd name="connsiteX10" fmla="*/ 2042160 w 5798251"/>
              <a:gd name="connsiteY10" fmla="*/ 1688914 h 1688914"/>
              <a:gd name="connsiteX0" fmla="*/ 0 w 5780181"/>
              <a:gd name="connsiteY0" fmla="*/ 1363794 h 1688914"/>
              <a:gd name="connsiteX1" fmla="*/ 1534160 w 5780181"/>
              <a:gd name="connsiteY1" fmla="*/ 845634 h 1688914"/>
              <a:gd name="connsiteX2" fmla="*/ 2468880 w 5780181"/>
              <a:gd name="connsiteY2" fmla="*/ 368114 h 1688914"/>
              <a:gd name="connsiteX3" fmla="*/ 3180080 w 5780181"/>
              <a:gd name="connsiteY3" fmla="*/ 124274 h 1688914"/>
              <a:gd name="connsiteX4" fmla="*/ 4033520 w 5780181"/>
              <a:gd name="connsiteY4" fmla="*/ 2354 h 1688914"/>
              <a:gd name="connsiteX5" fmla="*/ 5049520 w 5780181"/>
              <a:gd name="connsiteY5" fmla="*/ 225874 h 1688914"/>
              <a:gd name="connsiteX6" fmla="*/ 5679440 w 5780181"/>
              <a:gd name="connsiteY6" fmla="*/ 642434 h 1688914"/>
              <a:gd name="connsiteX7" fmla="*/ 5730239 w 5780181"/>
              <a:gd name="connsiteY7" fmla="*/ 1333314 h 1688914"/>
              <a:gd name="connsiteX8" fmla="*/ 5079997 w 5780181"/>
              <a:gd name="connsiteY8" fmla="*/ 1577154 h 1688914"/>
              <a:gd name="connsiteX9" fmla="*/ 4165600 w 5780181"/>
              <a:gd name="connsiteY9" fmla="*/ 1648274 h 1688914"/>
              <a:gd name="connsiteX10" fmla="*/ 2042160 w 5780181"/>
              <a:gd name="connsiteY10" fmla="*/ 1688914 h 1688914"/>
              <a:gd name="connsiteX0" fmla="*/ 0 w 5780181"/>
              <a:gd name="connsiteY0" fmla="*/ 1363794 h 1703265"/>
              <a:gd name="connsiteX1" fmla="*/ 1534160 w 5780181"/>
              <a:gd name="connsiteY1" fmla="*/ 845634 h 1703265"/>
              <a:gd name="connsiteX2" fmla="*/ 2468880 w 5780181"/>
              <a:gd name="connsiteY2" fmla="*/ 368114 h 1703265"/>
              <a:gd name="connsiteX3" fmla="*/ 3180080 w 5780181"/>
              <a:gd name="connsiteY3" fmla="*/ 124274 h 1703265"/>
              <a:gd name="connsiteX4" fmla="*/ 4033520 w 5780181"/>
              <a:gd name="connsiteY4" fmla="*/ 2354 h 1703265"/>
              <a:gd name="connsiteX5" fmla="*/ 5049520 w 5780181"/>
              <a:gd name="connsiteY5" fmla="*/ 225874 h 1703265"/>
              <a:gd name="connsiteX6" fmla="*/ 5679440 w 5780181"/>
              <a:gd name="connsiteY6" fmla="*/ 642434 h 1703265"/>
              <a:gd name="connsiteX7" fmla="*/ 5730239 w 5780181"/>
              <a:gd name="connsiteY7" fmla="*/ 1333314 h 1703265"/>
              <a:gd name="connsiteX8" fmla="*/ 5079997 w 5780181"/>
              <a:gd name="connsiteY8" fmla="*/ 1577154 h 1703265"/>
              <a:gd name="connsiteX9" fmla="*/ 4155440 w 5780181"/>
              <a:gd name="connsiteY9" fmla="*/ 1699074 h 1703265"/>
              <a:gd name="connsiteX10" fmla="*/ 2042160 w 5780181"/>
              <a:gd name="connsiteY10" fmla="*/ 1688914 h 1703265"/>
              <a:gd name="connsiteX0" fmla="*/ 0 w 5780181"/>
              <a:gd name="connsiteY0" fmla="*/ 1363794 h 1749874"/>
              <a:gd name="connsiteX1" fmla="*/ 1534160 w 5780181"/>
              <a:gd name="connsiteY1" fmla="*/ 845634 h 1749874"/>
              <a:gd name="connsiteX2" fmla="*/ 2468880 w 5780181"/>
              <a:gd name="connsiteY2" fmla="*/ 368114 h 1749874"/>
              <a:gd name="connsiteX3" fmla="*/ 3180080 w 5780181"/>
              <a:gd name="connsiteY3" fmla="*/ 124274 h 1749874"/>
              <a:gd name="connsiteX4" fmla="*/ 4033520 w 5780181"/>
              <a:gd name="connsiteY4" fmla="*/ 2354 h 1749874"/>
              <a:gd name="connsiteX5" fmla="*/ 5049520 w 5780181"/>
              <a:gd name="connsiteY5" fmla="*/ 225874 h 1749874"/>
              <a:gd name="connsiteX6" fmla="*/ 5679440 w 5780181"/>
              <a:gd name="connsiteY6" fmla="*/ 642434 h 1749874"/>
              <a:gd name="connsiteX7" fmla="*/ 5730239 w 5780181"/>
              <a:gd name="connsiteY7" fmla="*/ 1333314 h 1749874"/>
              <a:gd name="connsiteX8" fmla="*/ 5079997 w 5780181"/>
              <a:gd name="connsiteY8" fmla="*/ 1577154 h 1749874"/>
              <a:gd name="connsiteX9" fmla="*/ 4155440 w 5780181"/>
              <a:gd name="connsiteY9" fmla="*/ 1699074 h 1749874"/>
              <a:gd name="connsiteX10" fmla="*/ 2042160 w 5780181"/>
              <a:gd name="connsiteY10" fmla="*/ 1749874 h 1749874"/>
              <a:gd name="connsiteX0" fmla="*/ 0 w 5780181"/>
              <a:gd name="connsiteY0" fmla="*/ 1363794 h 1749874"/>
              <a:gd name="connsiteX1" fmla="*/ 1534160 w 5780181"/>
              <a:gd name="connsiteY1" fmla="*/ 845634 h 1749874"/>
              <a:gd name="connsiteX2" fmla="*/ 2468880 w 5780181"/>
              <a:gd name="connsiteY2" fmla="*/ 368114 h 1749874"/>
              <a:gd name="connsiteX3" fmla="*/ 3180080 w 5780181"/>
              <a:gd name="connsiteY3" fmla="*/ 124274 h 1749874"/>
              <a:gd name="connsiteX4" fmla="*/ 4033520 w 5780181"/>
              <a:gd name="connsiteY4" fmla="*/ 2354 h 1749874"/>
              <a:gd name="connsiteX5" fmla="*/ 5049520 w 5780181"/>
              <a:gd name="connsiteY5" fmla="*/ 225874 h 1749874"/>
              <a:gd name="connsiteX6" fmla="*/ 5679440 w 5780181"/>
              <a:gd name="connsiteY6" fmla="*/ 642434 h 1749874"/>
              <a:gd name="connsiteX7" fmla="*/ 5730239 w 5780181"/>
              <a:gd name="connsiteY7" fmla="*/ 1333314 h 1749874"/>
              <a:gd name="connsiteX8" fmla="*/ 5100317 w 5780181"/>
              <a:gd name="connsiteY8" fmla="*/ 1627954 h 1749874"/>
              <a:gd name="connsiteX9" fmla="*/ 4155440 w 5780181"/>
              <a:gd name="connsiteY9" fmla="*/ 1699074 h 1749874"/>
              <a:gd name="connsiteX10" fmla="*/ 2042160 w 5780181"/>
              <a:gd name="connsiteY10" fmla="*/ 1749874 h 1749874"/>
              <a:gd name="connsiteX0" fmla="*/ 0 w 5780181"/>
              <a:gd name="connsiteY0" fmla="*/ 1363794 h 1737545"/>
              <a:gd name="connsiteX1" fmla="*/ 1534160 w 5780181"/>
              <a:gd name="connsiteY1" fmla="*/ 845634 h 1737545"/>
              <a:gd name="connsiteX2" fmla="*/ 2468880 w 5780181"/>
              <a:gd name="connsiteY2" fmla="*/ 368114 h 1737545"/>
              <a:gd name="connsiteX3" fmla="*/ 3180080 w 5780181"/>
              <a:gd name="connsiteY3" fmla="*/ 124274 h 1737545"/>
              <a:gd name="connsiteX4" fmla="*/ 4033520 w 5780181"/>
              <a:gd name="connsiteY4" fmla="*/ 2354 h 1737545"/>
              <a:gd name="connsiteX5" fmla="*/ 5049520 w 5780181"/>
              <a:gd name="connsiteY5" fmla="*/ 225874 h 1737545"/>
              <a:gd name="connsiteX6" fmla="*/ 5679440 w 5780181"/>
              <a:gd name="connsiteY6" fmla="*/ 642434 h 1737545"/>
              <a:gd name="connsiteX7" fmla="*/ 5730239 w 5780181"/>
              <a:gd name="connsiteY7" fmla="*/ 1333314 h 1737545"/>
              <a:gd name="connsiteX8" fmla="*/ 5100317 w 5780181"/>
              <a:gd name="connsiteY8" fmla="*/ 1627954 h 1737545"/>
              <a:gd name="connsiteX9" fmla="*/ 4155440 w 5780181"/>
              <a:gd name="connsiteY9" fmla="*/ 1699074 h 1737545"/>
              <a:gd name="connsiteX10" fmla="*/ 2621655 w 5780181"/>
              <a:gd name="connsiteY10" fmla="*/ 1737545 h 1737545"/>
              <a:gd name="connsiteX0" fmla="*/ 0 w 5780181"/>
              <a:gd name="connsiteY0" fmla="*/ 1363794 h 1737545"/>
              <a:gd name="connsiteX1" fmla="*/ 1534160 w 5780181"/>
              <a:gd name="connsiteY1" fmla="*/ 845634 h 1737545"/>
              <a:gd name="connsiteX2" fmla="*/ 2468880 w 5780181"/>
              <a:gd name="connsiteY2" fmla="*/ 368114 h 1737545"/>
              <a:gd name="connsiteX3" fmla="*/ 3180080 w 5780181"/>
              <a:gd name="connsiteY3" fmla="*/ 124274 h 1737545"/>
              <a:gd name="connsiteX4" fmla="*/ 4033520 w 5780181"/>
              <a:gd name="connsiteY4" fmla="*/ 2354 h 1737545"/>
              <a:gd name="connsiteX5" fmla="*/ 5049520 w 5780181"/>
              <a:gd name="connsiteY5" fmla="*/ 225874 h 1737545"/>
              <a:gd name="connsiteX6" fmla="*/ 5679440 w 5780181"/>
              <a:gd name="connsiteY6" fmla="*/ 642434 h 1737545"/>
              <a:gd name="connsiteX7" fmla="*/ 5730239 w 5780181"/>
              <a:gd name="connsiteY7" fmla="*/ 1333314 h 1737545"/>
              <a:gd name="connsiteX8" fmla="*/ 5100317 w 5780181"/>
              <a:gd name="connsiteY8" fmla="*/ 1627954 h 1737545"/>
              <a:gd name="connsiteX9" fmla="*/ 4155440 w 5780181"/>
              <a:gd name="connsiteY9" fmla="*/ 1699074 h 1737545"/>
              <a:gd name="connsiteX10" fmla="*/ 2560006 w 5780181"/>
              <a:gd name="connsiteY10" fmla="*/ 1737545 h 1737545"/>
              <a:gd name="connsiteX0" fmla="*/ 0 w 5780181"/>
              <a:gd name="connsiteY0" fmla="*/ 1363794 h 1737545"/>
              <a:gd name="connsiteX1" fmla="*/ 1483215 w 5780181"/>
              <a:gd name="connsiteY1" fmla="*/ 817155 h 1737545"/>
              <a:gd name="connsiteX2" fmla="*/ 2468880 w 5780181"/>
              <a:gd name="connsiteY2" fmla="*/ 368114 h 1737545"/>
              <a:gd name="connsiteX3" fmla="*/ 3180080 w 5780181"/>
              <a:gd name="connsiteY3" fmla="*/ 124274 h 1737545"/>
              <a:gd name="connsiteX4" fmla="*/ 4033520 w 5780181"/>
              <a:gd name="connsiteY4" fmla="*/ 2354 h 1737545"/>
              <a:gd name="connsiteX5" fmla="*/ 5049520 w 5780181"/>
              <a:gd name="connsiteY5" fmla="*/ 225874 h 1737545"/>
              <a:gd name="connsiteX6" fmla="*/ 5679440 w 5780181"/>
              <a:gd name="connsiteY6" fmla="*/ 642434 h 1737545"/>
              <a:gd name="connsiteX7" fmla="*/ 5730239 w 5780181"/>
              <a:gd name="connsiteY7" fmla="*/ 1333314 h 1737545"/>
              <a:gd name="connsiteX8" fmla="*/ 5100317 w 5780181"/>
              <a:gd name="connsiteY8" fmla="*/ 1627954 h 1737545"/>
              <a:gd name="connsiteX9" fmla="*/ 4155440 w 5780181"/>
              <a:gd name="connsiteY9" fmla="*/ 1699074 h 1737545"/>
              <a:gd name="connsiteX10" fmla="*/ 2560006 w 5780181"/>
              <a:gd name="connsiteY10" fmla="*/ 1737545 h 1737545"/>
              <a:gd name="connsiteX0" fmla="*/ 0 w 5780181"/>
              <a:gd name="connsiteY0" fmla="*/ 1371013 h 1744764"/>
              <a:gd name="connsiteX1" fmla="*/ 1483215 w 5780181"/>
              <a:gd name="connsiteY1" fmla="*/ 824374 h 1744764"/>
              <a:gd name="connsiteX2" fmla="*/ 2468880 w 5780181"/>
              <a:gd name="connsiteY2" fmla="*/ 375333 h 1744764"/>
              <a:gd name="connsiteX3" fmla="*/ 3243763 w 5780181"/>
              <a:gd name="connsiteY3" fmla="*/ 74533 h 1744764"/>
              <a:gd name="connsiteX4" fmla="*/ 4033520 w 5780181"/>
              <a:gd name="connsiteY4" fmla="*/ 9573 h 1744764"/>
              <a:gd name="connsiteX5" fmla="*/ 5049520 w 5780181"/>
              <a:gd name="connsiteY5" fmla="*/ 233093 h 1744764"/>
              <a:gd name="connsiteX6" fmla="*/ 5679440 w 5780181"/>
              <a:gd name="connsiteY6" fmla="*/ 649653 h 1744764"/>
              <a:gd name="connsiteX7" fmla="*/ 5730239 w 5780181"/>
              <a:gd name="connsiteY7" fmla="*/ 1340533 h 1744764"/>
              <a:gd name="connsiteX8" fmla="*/ 5100317 w 5780181"/>
              <a:gd name="connsiteY8" fmla="*/ 1635173 h 1744764"/>
              <a:gd name="connsiteX9" fmla="*/ 4155440 w 5780181"/>
              <a:gd name="connsiteY9" fmla="*/ 1706293 h 1744764"/>
              <a:gd name="connsiteX10" fmla="*/ 2560006 w 5780181"/>
              <a:gd name="connsiteY10" fmla="*/ 1744764 h 1744764"/>
              <a:gd name="connsiteX0" fmla="*/ 0 w 5780181"/>
              <a:gd name="connsiteY0" fmla="*/ 1371013 h 1744764"/>
              <a:gd name="connsiteX1" fmla="*/ 1483215 w 5780181"/>
              <a:gd name="connsiteY1" fmla="*/ 824374 h 1744764"/>
              <a:gd name="connsiteX2" fmla="*/ 2468880 w 5780181"/>
              <a:gd name="connsiteY2" fmla="*/ 375333 h 1744764"/>
              <a:gd name="connsiteX3" fmla="*/ 3243763 w 5780181"/>
              <a:gd name="connsiteY3" fmla="*/ 74533 h 1744764"/>
              <a:gd name="connsiteX4" fmla="*/ 4135411 w 5780181"/>
              <a:gd name="connsiteY4" fmla="*/ 9573 h 1744764"/>
              <a:gd name="connsiteX5" fmla="*/ 5049520 w 5780181"/>
              <a:gd name="connsiteY5" fmla="*/ 233093 h 1744764"/>
              <a:gd name="connsiteX6" fmla="*/ 5679440 w 5780181"/>
              <a:gd name="connsiteY6" fmla="*/ 649653 h 1744764"/>
              <a:gd name="connsiteX7" fmla="*/ 5730239 w 5780181"/>
              <a:gd name="connsiteY7" fmla="*/ 1340533 h 1744764"/>
              <a:gd name="connsiteX8" fmla="*/ 5100317 w 5780181"/>
              <a:gd name="connsiteY8" fmla="*/ 1635173 h 1744764"/>
              <a:gd name="connsiteX9" fmla="*/ 4155440 w 5780181"/>
              <a:gd name="connsiteY9" fmla="*/ 1706293 h 1744764"/>
              <a:gd name="connsiteX10" fmla="*/ 2560006 w 5780181"/>
              <a:gd name="connsiteY10" fmla="*/ 1744764 h 1744764"/>
              <a:gd name="connsiteX0" fmla="*/ 0 w 5627344"/>
              <a:gd name="connsiteY0" fmla="*/ 1399493 h 1744764"/>
              <a:gd name="connsiteX1" fmla="*/ 1330378 w 5627344"/>
              <a:gd name="connsiteY1" fmla="*/ 824374 h 1744764"/>
              <a:gd name="connsiteX2" fmla="*/ 2316043 w 5627344"/>
              <a:gd name="connsiteY2" fmla="*/ 375333 h 1744764"/>
              <a:gd name="connsiteX3" fmla="*/ 3090926 w 5627344"/>
              <a:gd name="connsiteY3" fmla="*/ 74533 h 1744764"/>
              <a:gd name="connsiteX4" fmla="*/ 3982574 w 5627344"/>
              <a:gd name="connsiteY4" fmla="*/ 9573 h 1744764"/>
              <a:gd name="connsiteX5" fmla="*/ 4896683 w 5627344"/>
              <a:gd name="connsiteY5" fmla="*/ 233093 h 1744764"/>
              <a:gd name="connsiteX6" fmla="*/ 5526603 w 5627344"/>
              <a:gd name="connsiteY6" fmla="*/ 649653 h 1744764"/>
              <a:gd name="connsiteX7" fmla="*/ 5577402 w 5627344"/>
              <a:gd name="connsiteY7" fmla="*/ 1340533 h 1744764"/>
              <a:gd name="connsiteX8" fmla="*/ 4947480 w 5627344"/>
              <a:gd name="connsiteY8" fmla="*/ 1635173 h 1744764"/>
              <a:gd name="connsiteX9" fmla="*/ 4002603 w 5627344"/>
              <a:gd name="connsiteY9" fmla="*/ 1706293 h 1744764"/>
              <a:gd name="connsiteX10" fmla="*/ 2407169 w 5627344"/>
              <a:gd name="connsiteY10" fmla="*/ 1744764 h 1744764"/>
              <a:gd name="connsiteX0" fmla="*/ 0 w 5627344"/>
              <a:gd name="connsiteY0" fmla="*/ 1399493 h 1711560"/>
              <a:gd name="connsiteX1" fmla="*/ 1330378 w 5627344"/>
              <a:gd name="connsiteY1" fmla="*/ 824374 h 1711560"/>
              <a:gd name="connsiteX2" fmla="*/ 2316043 w 5627344"/>
              <a:gd name="connsiteY2" fmla="*/ 375333 h 1711560"/>
              <a:gd name="connsiteX3" fmla="*/ 3090926 w 5627344"/>
              <a:gd name="connsiteY3" fmla="*/ 74533 h 1711560"/>
              <a:gd name="connsiteX4" fmla="*/ 3982574 w 5627344"/>
              <a:gd name="connsiteY4" fmla="*/ 9573 h 1711560"/>
              <a:gd name="connsiteX5" fmla="*/ 4896683 w 5627344"/>
              <a:gd name="connsiteY5" fmla="*/ 233093 h 1711560"/>
              <a:gd name="connsiteX6" fmla="*/ 5526603 w 5627344"/>
              <a:gd name="connsiteY6" fmla="*/ 649653 h 1711560"/>
              <a:gd name="connsiteX7" fmla="*/ 5577402 w 5627344"/>
              <a:gd name="connsiteY7" fmla="*/ 1340533 h 1711560"/>
              <a:gd name="connsiteX8" fmla="*/ 4947480 w 5627344"/>
              <a:gd name="connsiteY8" fmla="*/ 1635173 h 1711560"/>
              <a:gd name="connsiteX9" fmla="*/ 4002603 w 5627344"/>
              <a:gd name="connsiteY9" fmla="*/ 1706293 h 1711560"/>
              <a:gd name="connsiteX10" fmla="*/ 2496324 w 5627344"/>
              <a:gd name="connsiteY10" fmla="*/ 1702044 h 1711560"/>
              <a:gd name="connsiteX0" fmla="*/ 0 w 5627344"/>
              <a:gd name="connsiteY0" fmla="*/ 1399493 h 1744764"/>
              <a:gd name="connsiteX1" fmla="*/ 1330378 w 5627344"/>
              <a:gd name="connsiteY1" fmla="*/ 824374 h 1744764"/>
              <a:gd name="connsiteX2" fmla="*/ 2316043 w 5627344"/>
              <a:gd name="connsiteY2" fmla="*/ 375333 h 1744764"/>
              <a:gd name="connsiteX3" fmla="*/ 3090926 w 5627344"/>
              <a:gd name="connsiteY3" fmla="*/ 74533 h 1744764"/>
              <a:gd name="connsiteX4" fmla="*/ 3982574 w 5627344"/>
              <a:gd name="connsiteY4" fmla="*/ 9573 h 1744764"/>
              <a:gd name="connsiteX5" fmla="*/ 4896683 w 5627344"/>
              <a:gd name="connsiteY5" fmla="*/ 233093 h 1744764"/>
              <a:gd name="connsiteX6" fmla="*/ 5526603 w 5627344"/>
              <a:gd name="connsiteY6" fmla="*/ 649653 h 1744764"/>
              <a:gd name="connsiteX7" fmla="*/ 5577402 w 5627344"/>
              <a:gd name="connsiteY7" fmla="*/ 1340533 h 1744764"/>
              <a:gd name="connsiteX8" fmla="*/ 4947480 w 5627344"/>
              <a:gd name="connsiteY8" fmla="*/ 1635173 h 1744764"/>
              <a:gd name="connsiteX9" fmla="*/ 4002603 w 5627344"/>
              <a:gd name="connsiteY9" fmla="*/ 1706293 h 1744764"/>
              <a:gd name="connsiteX10" fmla="*/ 2496324 w 5627344"/>
              <a:gd name="connsiteY10" fmla="*/ 1744764 h 1744764"/>
              <a:gd name="connsiteX0" fmla="*/ 0 w 5627344"/>
              <a:gd name="connsiteY0" fmla="*/ 1399493 h 1716284"/>
              <a:gd name="connsiteX1" fmla="*/ 1330378 w 5627344"/>
              <a:gd name="connsiteY1" fmla="*/ 824374 h 1716284"/>
              <a:gd name="connsiteX2" fmla="*/ 2316043 w 5627344"/>
              <a:gd name="connsiteY2" fmla="*/ 375333 h 1716284"/>
              <a:gd name="connsiteX3" fmla="*/ 3090926 w 5627344"/>
              <a:gd name="connsiteY3" fmla="*/ 74533 h 1716284"/>
              <a:gd name="connsiteX4" fmla="*/ 3982574 w 5627344"/>
              <a:gd name="connsiteY4" fmla="*/ 9573 h 1716284"/>
              <a:gd name="connsiteX5" fmla="*/ 4896683 w 5627344"/>
              <a:gd name="connsiteY5" fmla="*/ 233093 h 1716284"/>
              <a:gd name="connsiteX6" fmla="*/ 5526603 w 5627344"/>
              <a:gd name="connsiteY6" fmla="*/ 649653 h 1716284"/>
              <a:gd name="connsiteX7" fmla="*/ 5577402 w 5627344"/>
              <a:gd name="connsiteY7" fmla="*/ 1340533 h 1716284"/>
              <a:gd name="connsiteX8" fmla="*/ 4947480 w 5627344"/>
              <a:gd name="connsiteY8" fmla="*/ 1635173 h 1716284"/>
              <a:gd name="connsiteX9" fmla="*/ 4002603 w 5627344"/>
              <a:gd name="connsiteY9" fmla="*/ 1706293 h 1716284"/>
              <a:gd name="connsiteX10" fmla="*/ 2483587 w 5627344"/>
              <a:gd name="connsiteY10" fmla="*/ 1716284 h 1716284"/>
              <a:gd name="connsiteX0" fmla="*/ 0 w 6582576"/>
              <a:gd name="connsiteY0" fmla="*/ 1641574 h 1716284"/>
              <a:gd name="connsiteX1" fmla="*/ 2285610 w 6582576"/>
              <a:gd name="connsiteY1" fmla="*/ 824374 h 1716284"/>
              <a:gd name="connsiteX2" fmla="*/ 3271275 w 6582576"/>
              <a:gd name="connsiteY2" fmla="*/ 375333 h 1716284"/>
              <a:gd name="connsiteX3" fmla="*/ 4046158 w 6582576"/>
              <a:gd name="connsiteY3" fmla="*/ 74533 h 1716284"/>
              <a:gd name="connsiteX4" fmla="*/ 4937806 w 6582576"/>
              <a:gd name="connsiteY4" fmla="*/ 9573 h 1716284"/>
              <a:gd name="connsiteX5" fmla="*/ 5851915 w 6582576"/>
              <a:gd name="connsiteY5" fmla="*/ 233093 h 1716284"/>
              <a:gd name="connsiteX6" fmla="*/ 6481835 w 6582576"/>
              <a:gd name="connsiteY6" fmla="*/ 649653 h 1716284"/>
              <a:gd name="connsiteX7" fmla="*/ 6532634 w 6582576"/>
              <a:gd name="connsiteY7" fmla="*/ 1340533 h 1716284"/>
              <a:gd name="connsiteX8" fmla="*/ 5902712 w 6582576"/>
              <a:gd name="connsiteY8" fmla="*/ 1635173 h 1716284"/>
              <a:gd name="connsiteX9" fmla="*/ 4957835 w 6582576"/>
              <a:gd name="connsiteY9" fmla="*/ 1706293 h 1716284"/>
              <a:gd name="connsiteX10" fmla="*/ 3438819 w 6582576"/>
              <a:gd name="connsiteY10" fmla="*/ 1716284 h 1716284"/>
              <a:gd name="connsiteX0" fmla="*/ 0 w 6582576"/>
              <a:gd name="connsiteY0" fmla="*/ 1641574 h 1716284"/>
              <a:gd name="connsiteX1" fmla="*/ 1120806 w 6582576"/>
              <a:gd name="connsiteY1" fmla="*/ 1416981 h 1716284"/>
              <a:gd name="connsiteX2" fmla="*/ 2285610 w 6582576"/>
              <a:gd name="connsiteY2" fmla="*/ 824374 h 1716284"/>
              <a:gd name="connsiteX3" fmla="*/ 3271275 w 6582576"/>
              <a:gd name="connsiteY3" fmla="*/ 375333 h 1716284"/>
              <a:gd name="connsiteX4" fmla="*/ 4046158 w 6582576"/>
              <a:gd name="connsiteY4" fmla="*/ 74533 h 1716284"/>
              <a:gd name="connsiteX5" fmla="*/ 4937806 w 6582576"/>
              <a:gd name="connsiteY5" fmla="*/ 9573 h 1716284"/>
              <a:gd name="connsiteX6" fmla="*/ 5851915 w 6582576"/>
              <a:gd name="connsiteY6" fmla="*/ 233093 h 1716284"/>
              <a:gd name="connsiteX7" fmla="*/ 6481835 w 6582576"/>
              <a:gd name="connsiteY7" fmla="*/ 649653 h 1716284"/>
              <a:gd name="connsiteX8" fmla="*/ 6532634 w 6582576"/>
              <a:gd name="connsiteY8" fmla="*/ 1340533 h 1716284"/>
              <a:gd name="connsiteX9" fmla="*/ 5902712 w 6582576"/>
              <a:gd name="connsiteY9" fmla="*/ 1635173 h 1716284"/>
              <a:gd name="connsiteX10" fmla="*/ 4957835 w 6582576"/>
              <a:gd name="connsiteY10" fmla="*/ 1706293 h 1716284"/>
              <a:gd name="connsiteX11" fmla="*/ 3438819 w 6582576"/>
              <a:gd name="connsiteY11" fmla="*/ 1716284 h 1716284"/>
              <a:gd name="connsiteX0" fmla="*/ 0 w 6582576"/>
              <a:gd name="connsiteY0" fmla="*/ 1641574 h 1716284"/>
              <a:gd name="connsiteX1" fmla="*/ 1120806 w 6582576"/>
              <a:gd name="connsiteY1" fmla="*/ 1416981 h 1716284"/>
              <a:gd name="connsiteX2" fmla="*/ 2285610 w 6582576"/>
              <a:gd name="connsiteY2" fmla="*/ 824374 h 1716284"/>
              <a:gd name="connsiteX3" fmla="*/ 3271275 w 6582576"/>
              <a:gd name="connsiteY3" fmla="*/ 375333 h 1716284"/>
              <a:gd name="connsiteX4" fmla="*/ 4046158 w 6582576"/>
              <a:gd name="connsiteY4" fmla="*/ 74533 h 1716284"/>
              <a:gd name="connsiteX5" fmla="*/ 4937806 w 6582576"/>
              <a:gd name="connsiteY5" fmla="*/ 9573 h 1716284"/>
              <a:gd name="connsiteX6" fmla="*/ 5851915 w 6582576"/>
              <a:gd name="connsiteY6" fmla="*/ 233093 h 1716284"/>
              <a:gd name="connsiteX7" fmla="*/ 6481835 w 6582576"/>
              <a:gd name="connsiteY7" fmla="*/ 649653 h 1716284"/>
              <a:gd name="connsiteX8" fmla="*/ 6532634 w 6582576"/>
              <a:gd name="connsiteY8" fmla="*/ 1340533 h 1716284"/>
              <a:gd name="connsiteX9" fmla="*/ 5902712 w 6582576"/>
              <a:gd name="connsiteY9" fmla="*/ 1635173 h 1716284"/>
              <a:gd name="connsiteX10" fmla="*/ 4957835 w 6582576"/>
              <a:gd name="connsiteY10" fmla="*/ 1706293 h 1716284"/>
              <a:gd name="connsiteX11" fmla="*/ 3438819 w 6582576"/>
              <a:gd name="connsiteY11" fmla="*/ 1716284 h 1716284"/>
              <a:gd name="connsiteX0" fmla="*/ 0 w 6608048"/>
              <a:gd name="connsiteY0" fmla="*/ 1570374 h 1716284"/>
              <a:gd name="connsiteX1" fmla="*/ 1146278 w 6608048"/>
              <a:gd name="connsiteY1" fmla="*/ 1416981 h 1716284"/>
              <a:gd name="connsiteX2" fmla="*/ 2311082 w 6608048"/>
              <a:gd name="connsiteY2" fmla="*/ 824374 h 1716284"/>
              <a:gd name="connsiteX3" fmla="*/ 3296747 w 6608048"/>
              <a:gd name="connsiteY3" fmla="*/ 375333 h 1716284"/>
              <a:gd name="connsiteX4" fmla="*/ 4071630 w 6608048"/>
              <a:gd name="connsiteY4" fmla="*/ 74533 h 1716284"/>
              <a:gd name="connsiteX5" fmla="*/ 4963278 w 6608048"/>
              <a:gd name="connsiteY5" fmla="*/ 9573 h 1716284"/>
              <a:gd name="connsiteX6" fmla="*/ 5877387 w 6608048"/>
              <a:gd name="connsiteY6" fmla="*/ 233093 h 1716284"/>
              <a:gd name="connsiteX7" fmla="*/ 6507307 w 6608048"/>
              <a:gd name="connsiteY7" fmla="*/ 649653 h 1716284"/>
              <a:gd name="connsiteX8" fmla="*/ 6558106 w 6608048"/>
              <a:gd name="connsiteY8" fmla="*/ 1340533 h 1716284"/>
              <a:gd name="connsiteX9" fmla="*/ 5928184 w 6608048"/>
              <a:gd name="connsiteY9" fmla="*/ 1635173 h 1716284"/>
              <a:gd name="connsiteX10" fmla="*/ 4983307 w 6608048"/>
              <a:gd name="connsiteY10" fmla="*/ 1706293 h 1716284"/>
              <a:gd name="connsiteX11" fmla="*/ 3464291 w 6608048"/>
              <a:gd name="connsiteY11" fmla="*/ 1716284 h 1716284"/>
              <a:gd name="connsiteX0" fmla="*/ 0 w 6608048"/>
              <a:gd name="connsiteY0" fmla="*/ 1570374 h 1716284"/>
              <a:gd name="connsiteX1" fmla="*/ 1108069 w 6608048"/>
              <a:gd name="connsiteY1" fmla="*/ 1360021 h 1716284"/>
              <a:gd name="connsiteX2" fmla="*/ 2311082 w 6608048"/>
              <a:gd name="connsiteY2" fmla="*/ 824374 h 1716284"/>
              <a:gd name="connsiteX3" fmla="*/ 3296747 w 6608048"/>
              <a:gd name="connsiteY3" fmla="*/ 375333 h 1716284"/>
              <a:gd name="connsiteX4" fmla="*/ 4071630 w 6608048"/>
              <a:gd name="connsiteY4" fmla="*/ 74533 h 1716284"/>
              <a:gd name="connsiteX5" fmla="*/ 4963278 w 6608048"/>
              <a:gd name="connsiteY5" fmla="*/ 9573 h 1716284"/>
              <a:gd name="connsiteX6" fmla="*/ 5877387 w 6608048"/>
              <a:gd name="connsiteY6" fmla="*/ 233093 h 1716284"/>
              <a:gd name="connsiteX7" fmla="*/ 6507307 w 6608048"/>
              <a:gd name="connsiteY7" fmla="*/ 649653 h 1716284"/>
              <a:gd name="connsiteX8" fmla="*/ 6558106 w 6608048"/>
              <a:gd name="connsiteY8" fmla="*/ 1340533 h 1716284"/>
              <a:gd name="connsiteX9" fmla="*/ 5928184 w 6608048"/>
              <a:gd name="connsiteY9" fmla="*/ 1635173 h 1716284"/>
              <a:gd name="connsiteX10" fmla="*/ 4983307 w 6608048"/>
              <a:gd name="connsiteY10" fmla="*/ 1706293 h 1716284"/>
              <a:gd name="connsiteX11" fmla="*/ 3464291 w 6608048"/>
              <a:gd name="connsiteY11" fmla="*/ 1716284 h 1716284"/>
              <a:gd name="connsiteX0" fmla="*/ 0 w 6608048"/>
              <a:gd name="connsiteY0" fmla="*/ 1570374 h 1706293"/>
              <a:gd name="connsiteX1" fmla="*/ 1108069 w 6608048"/>
              <a:gd name="connsiteY1" fmla="*/ 1360021 h 1706293"/>
              <a:gd name="connsiteX2" fmla="*/ 2311082 w 6608048"/>
              <a:gd name="connsiteY2" fmla="*/ 824374 h 1706293"/>
              <a:gd name="connsiteX3" fmla="*/ 3296747 w 6608048"/>
              <a:gd name="connsiteY3" fmla="*/ 375333 h 1706293"/>
              <a:gd name="connsiteX4" fmla="*/ 4071630 w 6608048"/>
              <a:gd name="connsiteY4" fmla="*/ 74533 h 1706293"/>
              <a:gd name="connsiteX5" fmla="*/ 4963278 w 6608048"/>
              <a:gd name="connsiteY5" fmla="*/ 9573 h 1706293"/>
              <a:gd name="connsiteX6" fmla="*/ 5877387 w 6608048"/>
              <a:gd name="connsiteY6" fmla="*/ 233093 h 1706293"/>
              <a:gd name="connsiteX7" fmla="*/ 6507307 w 6608048"/>
              <a:gd name="connsiteY7" fmla="*/ 649653 h 1706293"/>
              <a:gd name="connsiteX8" fmla="*/ 6558106 w 6608048"/>
              <a:gd name="connsiteY8" fmla="*/ 1340533 h 1706293"/>
              <a:gd name="connsiteX9" fmla="*/ 5928184 w 6608048"/>
              <a:gd name="connsiteY9" fmla="*/ 1635173 h 1706293"/>
              <a:gd name="connsiteX10" fmla="*/ 4983307 w 6608048"/>
              <a:gd name="connsiteY10" fmla="*/ 1706293 h 1706293"/>
              <a:gd name="connsiteX0" fmla="*/ 0 w 6614596"/>
              <a:gd name="connsiteY0" fmla="*/ 1570374 h 1727987"/>
              <a:gd name="connsiteX1" fmla="*/ 1108069 w 6614596"/>
              <a:gd name="connsiteY1" fmla="*/ 1360021 h 1727987"/>
              <a:gd name="connsiteX2" fmla="*/ 2311082 w 6614596"/>
              <a:gd name="connsiteY2" fmla="*/ 824374 h 1727987"/>
              <a:gd name="connsiteX3" fmla="*/ 3296747 w 6614596"/>
              <a:gd name="connsiteY3" fmla="*/ 375333 h 1727987"/>
              <a:gd name="connsiteX4" fmla="*/ 4071630 w 6614596"/>
              <a:gd name="connsiteY4" fmla="*/ 74533 h 1727987"/>
              <a:gd name="connsiteX5" fmla="*/ 4963278 w 6614596"/>
              <a:gd name="connsiteY5" fmla="*/ 9573 h 1727987"/>
              <a:gd name="connsiteX6" fmla="*/ 5877387 w 6614596"/>
              <a:gd name="connsiteY6" fmla="*/ 233093 h 1727987"/>
              <a:gd name="connsiteX7" fmla="*/ 6507307 w 6614596"/>
              <a:gd name="connsiteY7" fmla="*/ 649653 h 1727987"/>
              <a:gd name="connsiteX8" fmla="*/ 6558106 w 6614596"/>
              <a:gd name="connsiteY8" fmla="*/ 1340533 h 1727987"/>
              <a:gd name="connsiteX9" fmla="*/ 5928184 w 6614596"/>
              <a:gd name="connsiteY9" fmla="*/ 1706373 h 1727987"/>
              <a:gd name="connsiteX10" fmla="*/ 4983307 w 6614596"/>
              <a:gd name="connsiteY10" fmla="*/ 1706293 h 1727987"/>
              <a:gd name="connsiteX0" fmla="*/ 0 w 6614596"/>
              <a:gd name="connsiteY0" fmla="*/ 1570374 h 1777493"/>
              <a:gd name="connsiteX1" fmla="*/ 1108069 w 6614596"/>
              <a:gd name="connsiteY1" fmla="*/ 1360021 h 1777493"/>
              <a:gd name="connsiteX2" fmla="*/ 2311082 w 6614596"/>
              <a:gd name="connsiteY2" fmla="*/ 824374 h 1777493"/>
              <a:gd name="connsiteX3" fmla="*/ 3296747 w 6614596"/>
              <a:gd name="connsiteY3" fmla="*/ 375333 h 1777493"/>
              <a:gd name="connsiteX4" fmla="*/ 4071630 w 6614596"/>
              <a:gd name="connsiteY4" fmla="*/ 74533 h 1777493"/>
              <a:gd name="connsiteX5" fmla="*/ 4963278 w 6614596"/>
              <a:gd name="connsiteY5" fmla="*/ 9573 h 1777493"/>
              <a:gd name="connsiteX6" fmla="*/ 5877387 w 6614596"/>
              <a:gd name="connsiteY6" fmla="*/ 233093 h 1777493"/>
              <a:gd name="connsiteX7" fmla="*/ 6507307 w 6614596"/>
              <a:gd name="connsiteY7" fmla="*/ 649653 h 1777493"/>
              <a:gd name="connsiteX8" fmla="*/ 6558106 w 6614596"/>
              <a:gd name="connsiteY8" fmla="*/ 1340533 h 1777493"/>
              <a:gd name="connsiteX9" fmla="*/ 5928184 w 6614596"/>
              <a:gd name="connsiteY9" fmla="*/ 1706373 h 1777493"/>
              <a:gd name="connsiteX10" fmla="*/ 4970570 w 6614596"/>
              <a:gd name="connsiteY10" fmla="*/ 1777493 h 1777493"/>
              <a:gd name="connsiteX0" fmla="*/ 0 w 6614596"/>
              <a:gd name="connsiteY0" fmla="*/ 1570374 h 1848693"/>
              <a:gd name="connsiteX1" fmla="*/ 1108069 w 6614596"/>
              <a:gd name="connsiteY1" fmla="*/ 1360021 h 1848693"/>
              <a:gd name="connsiteX2" fmla="*/ 2311082 w 6614596"/>
              <a:gd name="connsiteY2" fmla="*/ 824374 h 1848693"/>
              <a:gd name="connsiteX3" fmla="*/ 3296747 w 6614596"/>
              <a:gd name="connsiteY3" fmla="*/ 375333 h 1848693"/>
              <a:gd name="connsiteX4" fmla="*/ 4071630 w 6614596"/>
              <a:gd name="connsiteY4" fmla="*/ 74533 h 1848693"/>
              <a:gd name="connsiteX5" fmla="*/ 4963278 w 6614596"/>
              <a:gd name="connsiteY5" fmla="*/ 9573 h 1848693"/>
              <a:gd name="connsiteX6" fmla="*/ 5877387 w 6614596"/>
              <a:gd name="connsiteY6" fmla="*/ 233093 h 1848693"/>
              <a:gd name="connsiteX7" fmla="*/ 6507307 w 6614596"/>
              <a:gd name="connsiteY7" fmla="*/ 649653 h 1848693"/>
              <a:gd name="connsiteX8" fmla="*/ 6558106 w 6614596"/>
              <a:gd name="connsiteY8" fmla="*/ 1340533 h 1848693"/>
              <a:gd name="connsiteX9" fmla="*/ 5928184 w 6614596"/>
              <a:gd name="connsiteY9" fmla="*/ 1706373 h 1848693"/>
              <a:gd name="connsiteX10" fmla="*/ 4996044 w 6614596"/>
              <a:gd name="connsiteY10" fmla="*/ 1848693 h 1848693"/>
              <a:gd name="connsiteX0" fmla="*/ 0 w 6614596"/>
              <a:gd name="connsiteY0" fmla="*/ 1570374 h 1848693"/>
              <a:gd name="connsiteX1" fmla="*/ 1108069 w 6614596"/>
              <a:gd name="connsiteY1" fmla="*/ 1360021 h 1848693"/>
              <a:gd name="connsiteX2" fmla="*/ 2311082 w 6614596"/>
              <a:gd name="connsiteY2" fmla="*/ 824374 h 1848693"/>
              <a:gd name="connsiteX3" fmla="*/ 3296747 w 6614596"/>
              <a:gd name="connsiteY3" fmla="*/ 375333 h 1848693"/>
              <a:gd name="connsiteX4" fmla="*/ 4071630 w 6614596"/>
              <a:gd name="connsiteY4" fmla="*/ 74533 h 1848693"/>
              <a:gd name="connsiteX5" fmla="*/ 4963278 w 6614596"/>
              <a:gd name="connsiteY5" fmla="*/ 9573 h 1848693"/>
              <a:gd name="connsiteX6" fmla="*/ 5877387 w 6614596"/>
              <a:gd name="connsiteY6" fmla="*/ 233093 h 1848693"/>
              <a:gd name="connsiteX7" fmla="*/ 6507307 w 6614596"/>
              <a:gd name="connsiteY7" fmla="*/ 649653 h 1848693"/>
              <a:gd name="connsiteX8" fmla="*/ 6558106 w 6614596"/>
              <a:gd name="connsiteY8" fmla="*/ 1340533 h 1848693"/>
              <a:gd name="connsiteX9" fmla="*/ 5928184 w 6614596"/>
              <a:gd name="connsiteY9" fmla="*/ 1706373 h 1848693"/>
              <a:gd name="connsiteX10" fmla="*/ 4996044 w 6614596"/>
              <a:gd name="connsiteY10" fmla="*/ 1848693 h 1848693"/>
              <a:gd name="connsiteX0" fmla="*/ 0 w 6582825"/>
              <a:gd name="connsiteY0" fmla="*/ 1570374 h 1848693"/>
              <a:gd name="connsiteX1" fmla="*/ 1108069 w 6582825"/>
              <a:gd name="connsiteY1" fmla="*/ 1360021 h 1848693"/>
              <a:gd name="connsiteX2" fmla="*/ 2311082 w 6582825"/>
              <a:gd name="connsiteY2" fmla="*/ 824374 h 1848693"/>
              <a:gd name="connsiteX3" fmla="*/ 3296747 w 6582825"/>
              <a:gd name="connsiteY3" fmla="*/ 375333 h 1848693"/>
              <a:gd name="connsiteX4" fmla="*/ 4071630 w 6582825"/>
              <a:gd name="connsiteY4" fmla="*/ 74533 h 1848693"/>
              <a:gd name="connsiteX5" fmla="*/ 4963278 w 6582825"/>
              <a:gd name="connsiteY5" fmla="*/ 9573 h 1848693"/>
              <a:gd name="connsiteX6" fmla="*/ 5877387 w 6582825"/>
              <a:gd name="connsiteY6" fmla="*/ 233093 h 1848693"/>
              <a:gd name="connsiteX7" fmla="*/ 6507307 w 6582825"/>
              <a:gd name="connsiteY7" fmla="*/ 649653 h 1848693"/>
              <a:gd name="connsiteX8" fmla="*/ 6507161 w 6582825"/>
              <a:gd name="connsiteY8" fmla="*/ 1340534 h 1848693"/>
              <a:gd name="connsiteX9" fmla="*/ 5928184 w 6582825"/>
              <a:gd name="connsiteY9" fmla="*/ 1706373 h 1848693"/>
              <a:gd name="connsiteX10" fmla="*/ 4996044 w 6582825"/>
              <a:gd name="connsiteY10" fmla="*/ 1848693 h 1848693"/>
              <a:gd name="connsiteX0" fmla="*/ 0 w 6564199"/>
              <a:gd name="connsiteY0" fmla="*/ 1570374 h 1848693"/>
              <a:gd name="connsiteX1" fmla="*/ 1108069 w 6564199"/>
              <a:gd name="connsiteY1" fmla="*/ 1360021 h 1848693"/>
              <a:gd name="connsiteX2" fmla="*/ 2311082 w 6564199"/>
              <a:gd name="connsiteY2" fmla="*/ 824374 h 1848693"/>
              <a:gd name="connsiteX3" fmla="*/ 3296747 w 6564199"/>
              <a:gd name="connsiteY3" fmla="*/ 375333 h 1848693"/>
              <a:gd name="connsiteX4" fmla="*/ 4071630 w 6564199"/>
              <a:gd name="connsiteY4" fmla="*/ 74533 h 1848693"/>
              <a:gd name="connsiteX5" fmla="*/ 4963278 w 6564199"/>
              <a:gd name="connsiteY5" fmla="*/ 9573 h 1848693"/>
              <a:gd name="connsiteX6" fmla="*/ 5877387 w 6564199"/>
              <a:gd name="connsiteY6" fmla="*/ 233093 h 1848693"/>
              <a:gd name="connsiteX7" fmla="*/ 6507307 w 6564199"/>
              <a:gd name="connsiteY7" fmla="*/ 649653 h 1848693"/>
              <a:gd name="connsiteX8" fmla="*/ 6468952 w 6564199"/>
              <a:gd name="connsiteY8" fmla="*/ 1312054 h 1848693"/>
              <a:gd name="connsiteX9" fmla="*/ 5928184 w 6564199"/>
              <a:gd name="connsiteY9" fmla="*/ 1706373 h 1848693"/>
              <a:gd name="connsiteX10" fmla="*/ 4996044 w 6564199"/>
              <a:gd name="connsiteY10" fmla="*/ 1848693 h 1848693"/>
              <a:gd name="connsiteX0" fmla="*/ 0 w 6566081"/>
              <a:gd name="connsiteY0" fmla="*/ 1570374 h 1848693"/>
              <a:gd name="connsiteX1" fmla="*/ 1108069 w 6566081"/>
              <a:gd name="connsiteY1" fmla="*/ 1360021 h 1848693"/>
              <a:gd name="connsiteX2" fmla="*/ 2311082 w 6566081"/>
              <a:gd name="connsiteY2" fmla="*/ 824374 h 1848693"/>
              <a:gd name="connsiteX3" fmla="*/ 3296747 w 6566081"/>
              <a:gd name="connsiteY3" fmla="*/ 375333 h 1848693"/>
              <a:gd name="connsiteX4" fmla="*/ 4071630 w 6566081"/>
              <a:gd name="connsiteY4" fmla="*/ 74533 h 1848693"/>
              <a:gd name="connsiteX5" fmla="*/ 4963278 w 6566081"/>
              <a:gd name="connsiteY5" fmla="*/ 9573 h 1848693"/>
              <a:gd name="connsiteX6" fmla="*/ 5877387 w 6566081"/>
              <a:gd name="connsiteY6" fmla="*/ 233093 h 1848693"/>
              <a:gd name="connsiteX7" fmla="*/ 6507307 w 6566081"/>
              <a:gd name="connsiteY7" fmla="*/ 649653 h 1848693"/>
              <a:gd name="connsiteX8" fmla="*/ 6468952 w 6566081"/>
              <a:gd name="connsiteY8" fmla="*/ 1312054 h 1848693"/>
              <a:gd name="connsiteX9" fmla="*/ 5889975 w 6566081"/>
              <a:gd name="connsiteY9" fmla="*/ 1677894 h 1848693"/>
              <a:gd name="connsiteX10" fmla="*/ 4996044 w 6566081"/>
              <a:gd name="connsiteY10" fmla="*/ 1848693 h 1848693"/>
              <a:gd name="connsiteX0" fmla="*/ 0 w 6542195"/>
              <a:gd name="connsiteY0" fmla="*/ 1570374 h 1848693"/>
              <a:gd name="connsiteX1" fmla="*/ 1108069 w 6542195"/>
              <a:gd name="connsiteY1" fmla="*/ 1360021 h 1848693"/>
              <a:gd name="connsiteX2" fmla="*/ 2311082 w 6542195"/>
              <a:gd name="connsiteY2" fmla="*/ 824374 h 1848693"/>
              <a:gd name="connsiteX3" fmla="*/ 3296747 w 6542195"/>
              <a:gd name="connsiteY3" fmla="*/ 375333 h 1848693"/>
              <a:gd name="connsiteX4" fmla="*/ 4071630 w 6542195"/>
              <a:gd name="connsiteY4" fmla="*/ 74533 h 1848693"/>
              <a:gd name="connsiteX5" fmla="*/ 4963278 w 6542195"/>
              <a:gd name="connsiteY5" fmla="*/ 9573 h 1848693"/>
              <a:gd name="connsiteX6" fmla="*/ 5877387 w 6542195"/>
              <a:gd name="connsiteY6" fmla="*/ 233093 h 1848693"/>
              <a:gd name="connsiteX7" fmla="*/ 6469098 w 6542195"/>
              <a:gd name="connsiteY7" fmla="*/ 649653 h 1848693"/>
              <a:gd name="connsiteX8" fmla="*/ 6468952 w 6542195"/>
              <a:gd name="connsiteY8" fmla="*/ 1312054 h 1848693"/>
              <a:gd name="connsiteX9" fmla="*/ 5889975 w 6542195"/>
              <a:gd name="connsiteY9" fmla="*/ 1677894 h 1848693"/>
              <a:gd name="connsiteX10" fmla="*/ 4996044 w 6542195"/>
              <a:gd name="connsiteY10" fmla="*/ 1848693 h 1848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42195" h="1848693">
                <a:moveTo>
                  <a:pt x="0" y="1570374"/>
                </a:moveTo>
                <a:cubicBezTo>
                  <a:pt x="208027" y="1589903"/>
                  <a:pt x="727134" y="1496221"/>
                  <a:pt x="1108069" y="1360021"/>
                </a:cubicBezTo>
                <a:cubicBezTo>
                  <a:pt x="1489004" y="1223821"/>
                  <a:pt x="1946302" y="988489"/>
                  <a:pt x="2311082" y="824374"/>
                </a:cubicBezTo>
                <a:cubicBezTo>
                  <a:pt x="2675862" y="660259"/>
                  <a:pt x="3003322" y="500306"/>
                  <a:pt x="3296747" y="375333"/>
                </a:cubicBezTo>
                <a:cubicBezTo>
                  <a:pt x="3590172" y="250360"/>
                  <a:pt x="3793875" y="135493"/>
                  <a:pt x="4071630" y="74533"/>
                </a:cubicBezTo>
                <a:cubicBezTo>
                  <a:pt x="4349385" y="13573"/>
                  <a:pt x="4662319" y="-16854"/>
                  <a:pt x="4963278" y="9573"/>
                </a:cubicBezTo>
                <a:cubicBezTo>
                  <a:pt x="5264237" y="36000"/>
                  <a:pt x="5626417" y="126413"/>
                  <a:pt x="5877387" y="233093"/>
                </a:cubicBezTo>
                <a:cubicBezTo>
                  <a:pt x="6128357" y="339773"/>
                  <a:pt x="6370504" y="469826"/>
                  <a:pt x="6469098" y="649653"/>
                </a:cubicBezTo>
                <a:cubicBezTo>
                  <a:pt x="6567692" y="829480"/>
                  <a:pt x="6565472" y="1140681"/>
                  <a:pt x="6468952" y="1312054"/>
                </a:cubicBezTo>
                <a:cubicBezTo>
                  <a:pt x="6372432" y="1483427"/>
                  <a:pt x="6135460" y="1588454"/>
                  <a:pt x="5889975" y="1677894"/>
                </a:cubicBezTo>
                <a:cubicBezTo>
                  <a:pt x="5644490" y="1767334"/>
                  <a:pt x="5493001" y="1799893"/>
                  <a:pt x="4996044" y="1848693"/>
                </a:cubicBezTo>
              </a:path>
            </a:pathLst>
          </a:custGeom>
          <a:ln w="381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Extract 43"/>
          <p:cNvSpPr/>
          <p:nvPr/>
        </p:nvSpPr>
        <p:spPr>
          <a:xfrm rot="4213210">
            <a:off x="2963829" y="2637375"/>
            <a:ext cx="312994" cy="233199"/>
          </a:xfrm>
          <a:prstGeom prst="flowChartExtra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Extract 44"/>
          <p:cNvSpPr/>
          <p:nvPr/>
        </p:nvSpPr>
        <p:spPr>
          <a:xfrm rot="4487562">
            <a:off x="4566359" y="2024009"/>
            <a:ext cx="312994" cy="233199"/>
          </a:xfrm>
          <a:prstGeom prst="flowChartExtra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Extract 45"/>
          <p:cNvSpPr/>
          <p:nvPr/>
        </p:nvSpPr>
        <p:spPr>
          <a:xfrm rot="6504662">
            <a:off x="6144914" y="2057345"/>
            <a:ext cx="312994" cy="233199"/>
          </a:xfrm>
          <a:prstGeom prst="flowChartExtra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Extract 46"/>
          <p:cNvSpPr/>
          <p:nvPr/>
        </p:nvSpPr>
        <p:spPr>
          <a:xfrm rot="15939445">
            <a:off x="5575163" y="3523350"/>
            <a:ext cx="312994" cy="233199"/>
          </a:xfrm>
          <a:prstGeom prst="flowChartExtra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Extract 47"/>
          <p:cNvSpPr/>
          <p:nvPr/>
        </p:nvSpPr>
        <p:spPr>
          <a:xfrm rot="11505655">
            <a:off x="7004965" y="2968094"/>
            <a:ext cx="312994" cy="233199"/>
          </a:xfrm>
          <a:prstGeom prst="flowChartExtra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6410960" y="3346671"/>
            <a:ext cx="3078480" cy="1200328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/>
                <a:cs typeface="Arial"/>
              </a:rPr>
              <a:t>350 K</a:t>
            </a:r>
          </a:p>
          <a:p>
            <a:pPr algn="ctr"/>
            <a:r>
              <a:rPr lang="en-US" sz="2400" dirty="0" smtClean="0">
                <a:latin typeface="Arial"/>
                <a:cs typeface="Arial"/>
              </a:rPr>
              <a:t>isentropic</a:t>
            </a:r>
            <a:br>
              <a:rPr lang="en-US" sz="2400" dirty="0" smtClean="0">
                <a:latin typeface="Arial"/>
                <a:cs typeface="Arial"/>
              </a:rPr>
            </a:br>
            <a:r>
              <a:rPr lang="en-US" sz="2400" dirty="0" smtClean="0">
                <a:latin typeface="Arial"/>
                <a:cs typeface="Arial"/>
              </a:rPr>
              <a:t>surface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843705" y="2334320"/>
            <a:ext cx="1012896" cy="1015663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Times"/>
                <a:cs typeface="Times"/>
              </a:rPr>
              <a:t>H</a:t>
            </a:r>
            <a:endParaRPr lang="en-US" sz="6000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52" name="Extract 51"/>
          <p:cNvSpPr/>
          <p:nvPr/>
        </p:nvSpPr>
        <p:spPr>
          <a:xfrm rot="4766892">
            <a:off x="1427061" y="3208960"/>
            <a:ext cx="312994" cy="233199"/>
          </a:xfrm>
          <a:prstGeom prst="flowChartExtra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 rot="1109698">
            <a:off x="5424913" y="4299022"/>
            <a:ext cx="330137" cy="236601"/>
          </a:xfrm>
          <a:prstGeom prst="ellipse">
            <a:avLst/>
          </a:prstGeom>
          <a:noFill/>
          <a:ln w="5715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717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/>
          <p:cNvSpPr txBox="1">
            <a:spLocks/>
          </p:cNvSpPr>
          <p:nvPr/>
        </p:nvSpPr>
        <p:spPr>
          <a:xfrm>
            <a:off x="76200" y="1143000"/>
            <a:ext cx="9067800" cy="6705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latin typeface="Arial"/>
              <a:cs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4960" y="162560"/>
            <a:ext cx="8625840" cy="7416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-1" t="40552" r="24398" b="41581"/>
          <a:stretch/>
        </p:blipFill>
        <p:spPr>
          <a:xfrm>
            <a:off x="0" y="0"/>
            <a:ext cx="9144000" cy="701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34" name="TextBox 33"/>
          <p:cNvSpPr txBox="1"/>
          <p:nvPr/>
        </p:nvSpPr>
        <p:spPr>
          <a:xfrm>
            <a:off x="304800" y="-208240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/>
            </a:r>
            <a:br>
              <a:rPr lang="en-US" sz="1500" b="1" dirty="0" smtClean="0"/>
            </a:br>
            <a:r>
              <a:rPr lang="en-US" sz="3300" b="1" dirty="0" smtClean="0">
                <a:latin typeface="Arial" pitchFamily="34" charset="0"/>
                <a:cs typeface="Arial" pitchFamily="34" charset="0"/>
              </a:rPr>
              <a:t>Upper-Tropospheric Precursors</a:t>
            </a:r>
            <a:endParaRPr lang="en-US" sz="3300" b="1" dirty="0" smtClean="0">
              <a:latin typeface="Arial"/>
              <a:cs typeface="Arial"/>
            </a:endParaRPr>
          </a:p>
          <a:p>
            <a:pPr algn="ctr"/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67050" y="723900"/>
            <a:ext cx="9370650" cy="6061981"/>
            <a:chOff x="167050" y="723900"/>
            <a:chExt cx="9370650" cy="6061981"/>
          </a:xfrm>
        </p:grpSpPr>
        <p:pic>
          <p:nvPicPr>
            <p:cNvPr id="25" name="Picture 24" descr="piechart_3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120" b="98341" l="10376" r="8924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61" t="1265" r="9861" b="1841"/>
            <a:stretch/>
          </p:blipFill>
          <p:spPr>
            <a:xfrm>
              <a:off x="1767840" y="1063262"/>
              <a:ext cx="5293360" cy="5212080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167050" y="3389137"/>
              <a:ext cx="1762760" cy="584776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latin typeface="Arial"/>
                  <a:cs typeface="Arial"/>
                </a:rPr>
                <a:t>PV Debris</a:t>
              </a:r>
              <a:r>
                <a:rPr lang="en-US" sz="1600" dirty="0" smtClean="0">
                  <a:latin typeface="Arial"/>
                  <a:cs typeface="Arial"/>
                </a:rPr>
                <a:t/>
              </a:r>
              <a:br>
                <a:rPr lang="en-US" sz="1600" dirty="0" smtClean="0">
                  <a:latin typeface="Arial"/>
                  <a:cs typeface="Arial"/>
                </a:rPr>
              </a:br>
              <a:endParaRPr lang="en-US" sz="8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197600" y="2370597"/>
              <a:ext cx="2316480" cy="615553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" dirty="0" smtClean="0">
                  <a:latin typeface="Arial"/>
                  <a:cs typeface="Arial"/>
                </a:rPr>
                <a:t/>
              </a:r>
              <a:br>
                <a:rPr lang="en-US" sz="200" dirty="0" smtClean="0">
                  <a:latin typeface="Arial"/>
                  <a:cs typeface="Arial"/>
                </a:rPr>
              </a:br>
              <a:r>
                <a:rPr lang="en-US" sz="2400" b="1" dirty="0" smtClean="0">
                  <a:latin typeface="Arial"/>
                  <a:cs typeface="Arial"/>
                </a:rPr>
                <a:t>Cutoff</a:t>
              </a:r>
              <a:r>
                <a:rPr lang="en-US" sz="1600" dirty="0" smtClean="0">
                  <a:latin typeface="Arial"/>
                  <a:cs typeface="Arial"/>
                </a:rPr>
                <a:t/>
              </a:r>
              <a:br>
                <a:rPr lang="en-US" sz="1600" dirty="0" smtClean="0">
                  <a:latin typeface="Arial"/>
                  <a:cs typeface="Arial"/>
                </a:rPr>
              </a:br>
              <a:endParaRPr lang="en-US" sz="8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707773" y="810666"/>
              <a:ext cx="2455814" cy="461665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latin typeface="Arial"/>
                  <a:cs typeface="Arial"/>
                </a:rPr>
                <a:t>PV Streamer</a:t>
              </a:r>
              <a:endParaRPr lang="en-US" sz="2400" b="1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914400" y="785637"/>
              <a:ext cx="3710940" cy="492443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" dirty="0" smtClean="0">
                  <a:latin typeface="Arial"/>
                  <a:cs typeface="Arial"/>
                </a:rPr>
                <a:t/>
              </a:r>
              <a:br>
                <a:rPr lang="en-US" sz="200" dirty="0" smtClean="0">
                  <a:latin typeface="Arial"/>
                  <a:cs typeface="Arial"/>
                </a:rPr>
              </a:br>
              <a:r>
                <a:rPr lang="en-US" sz="2400" b="1" dirty="0" smtClean="0">
                  <a:latin typeface="Arial"/>
                  <a:cs typeface="Arial"/>
                </a:rPr>
                <a:t>Unclassifiable</a:t>
              </a:r>
              <a:endParaRPr lang="en-US" sz="2400" b="1" dirty="0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964940" y="1481597"/>
              <a:ext cx="1879600" cy="615553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" dirty="0" smtClean="0">
                  <a:latin typeface="Arial"/>
                  <a:cs typeface="Arial"/>
                </a:rPr>
                <a:t/>
              </a:r>
              <a:br>
                <a:rPr lang="en-US" sz="200" dirty="0" smtClean="0">
                  <a:latin typeface="Arial"/>
                  <a:cs typeface="Arial"/>
                </a:rPr>
              </a:br>
              <a:r>
                <a:rPr lang="en-US" sz="2400" dirty="0" smtClean="0">
                  <a:latin typeface="Arial"/>
                  <a:cs typeface="Arial"/>
                </a:rPr>
                <a:t>7.62%</a:t>
              </a:r>
              <a:r>
                <a:rPr lang="en-US" sz="1600" dirty="0" smtClean="0">
                  <a:latin typeface="Arial"/>
                  <a:cs typeface="Arial"/>
                </a:rPr>
                <a:t/>
              </a:r>
              <a:br>
                <a:rPr lang="en-US" sz="1600" dirty="0" smtClean="0">
                  <a:latin typeface="Arial"/>
                  <a:cs typeface="Arial"/>
                </a:rPr>
              </a:br>
              <a:endParaRPr lang="en-US" sz="8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796540" y="1491757"/>
              <a:ext cx="1879600" cy="615553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" dirty="0" smtClean="0">
                  <a:latin typeface="Arial"/>
                  <a:cs typeface="Arial"/>
                </a:rPr>
                <a:t/>
              </a:r>
              <a:br>
                <a:rPr lang="en-US" sz="200" dirty="0" smtClean="0">
                  <a:latin typeface="Arial"/>
                  <a:cs typeface="Arial"/>
                </a:rPr>
              </a:br>
              <a:r>
                <a:rPr lang="en-US" sz="2400" dirty="0" smtClean="0">
                  <a:latin typeface="Arial"/>
                  <a:cs typeface="Arial"/>
                </a:rPr>
                <a:t>11.43%</a:t>
              </a:r>
              <a:r>
                <a:rPr lang="en-US" sz="1600" dirty="0" smtClean="0">
                  <a:latin typeface="Arial"/>
                  <a:cs typeface="Arial"/>
                </a:rPr>
                <a:t/>
              </a:r>
              <a:br>
                <a:rPr lang="en-US" sz="1600" dirty="0" smtClean="0">
                  <a:latin typeface="Arial"/>
                  <a:cs typeface="Arial"/>
                </a:rPr>
              </a:br>
              <a:endParaRPr lang="en-US" sz="8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963160" y="2566177"/>
              <a:ext cx="1879600" cy="615553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" dirty="0" smtClean="0">
                  <a:latin typeface="Arial"/>
                  <a:cs typeface="Arial"/>
                </a:rPr>
                <a:t/>
              </a:r>
              <a:br>
                <a:rPr lang="en-US" sz="200" dirty="0" smtClean="0">
                  <a:latin typeface="Arial"/>
                  <a:cs typeface="Arial"/>
                </a:rPr>
              </a:br>
              <a:r>
                <a:rPr lang="en-US" sz="2400" dirty="0" smtClean="0">
                  <a:latin typeface="Arial"/>
                  <a:cs typeface="Arial"/>
                </a:rPr>
                <a:t>20.95%</a:t>
              </a:r>
              <a:r>
                <a:rPr lang="en-US" sz="1600" dirty="0" smtClean="0">
                  <a:latin typeface="Arial"/>
                  <a:cs typeface="Arial"/>
                </a:rPr>
                <a:t/>
              </a:r>
              <a:br>
                <a:rPr lang="en-US" sz="1600" dirty="0" smtClean="0">
                  <a:latin typeface="Arial"/>
                  <a:cs typeface="Arial"/>
                </a:rPr>
              </a:br>
              <a:endParaRPr lang="en-US" sz="8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609340" y="4900437"/>
              <a:ext cx="1879600" cy="615553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" dirty="0" smtClean="0">
                  <a:latin typeface="Arial"/>
                  <a:cs typeface="Arial"/>
                </a:rPr>
                <a:t/>
              </a:r>
              <a:br>
                <a:rPr lang="en-US" sz="200" dirty="0" smtClean="0">
                  <a:latin typeface="Arial"/>
                  <a:cs typeface="Arial"/>
                </a:rPr>
              </a:br>
              <a:r>
                <a:rPr lang="en-US" sz="2400" dirty="0" smtClean="0">
                  <a:latin typeface="Arial"/>
                  <a:cs typeface="Arial"/>
                </a:rPr>
                <a:t>20.95%</a:t>
              </a:r>
              <a:r>
                <a:rPr lang="en-US" sz="1600" dirty="0" smtClean="0">
                  <a:latin typeface="Arial"/>
                  <a:cs typeface="Arial"/>
                </a:rPr>
                <a:t/>
              </a:r>
              <a:br>
                <a:rPr lang="en-US" sz="1600" dirty="0" smtClean="0">
                  <a:latin typeface="Arial"/>
                  <a:cs typeface="Arial"/>
                </a:rPr>
              </a:br>
              <a:endParaRPr lang="en-US" sz="8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930400" y="3267217"/>
              <a:ext cx="1879600" cy="615553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" dirty="0" smtClean="0">
                  <a:latin typeface="Arial"/>
                  <a:cs typeface="Arial"/>
                </a:rPr>
                <a:t/>
              </a:r>
              <a:br>
                <a:rPr lang="en-US" sz="200" dirty="0" smtClean="0">
                  <a:latin typeface="Arial"/>
                  <a:cs typeface="Arial"/>
                </a:rPr>
              </a:br>
              <a:r>
                <a:rPr lang="en-US" sz="2400" dirty="0" smtClean="0">
                  <a:latin typeface="Arial"/>
                  <a:cs typeface="Arial"/>
                </a:rPr>
                <a:t>29.52%</a:t>
              </a:r>
              <a:r>
                <a:rPr lang="en-US" sz="1600" dirty="0" smtClean="0">
                  <a:latin typeface="Arial"/>
                  <a:cs typeface="Arial"/>
                </a:rPr>
                <a:t/>
              </a:r>
              <a:br>
                <a:rPr lang="en-US" sz="1600" dirty="0" smtClean="0">
                  <a:latin typeface="Arial"/>
                  <a:cs typeface="Arial"/>
                </a:rPr>
              </a:br>
              <a:endParaRPr lang="en-US" sz="8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7137400" y="730647"/>
              <a:ext cx="2400300" cy="615553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" dirty="0" smtClean="0">
                  <a:latin typeface="Arial"/>
                  <a:cs typeface="Arial"/>
                </a:rPr>
                <a:t/>
              </a:r>
              <a:br>
                <a:rPr lang="en-US" sz="200" dirty="0" smtClean="0">
                  <a:latin typeface="Arial"/>
                  <a:cs typeface="Arial"/>
                </a:rPr>
              </a:br>
              <a:r>
                <a:rPr lang="en-US" sz="2400" dirty="0" smtClean="0">
                  <a:latin typeface="Arial"/>
                  <a:cs typeface="Arial"/>
                </a:rPr>
                <a:t>N = 105</a:t>
              </a:r>
              <a:r>
                <a:rPr lang="en-US" sz="1600" dirty="0" smtClean="0">
                  <a:latin typeface="Arial"/>
                  <a:cs typeface="Arial"/>
                </a:rPr>
                <a:t/>
              </a:r>
              <a:br>
                <a:rPr lang="en-US" sz="1600" dirty="0" smtClean="0">
                  <a:latin typeface="Arial"/>
                  <a:cs typeface="Arial"/>
                </a:rPr>
              </a:br>
              <a:endParaRPr lang="en-US" sz="800" dirty="0">
                <a:latin typeface="Arial"/>
                <a:cs typeface="Arial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7518400" y="723900"/>
              <a:ext cx="1625600" cy="584200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837940" y="1903237"/>
              <a:ext cx="1879600" cy="615553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" dirty="0" smtClean="0">
                  <a:latin typeface="Arial"/>
                  <a:cs typeface="Arial"/>
                </a:rPr>
                <a:t/>
              </a:r>
              <a:br>
                <a:rPr lang="en-US" sz="200" dirty="0" smtClean="0">
                  <a:latin typeface="Arial"/>
                  <a:cs typeface="Arial"/>
                </a:rPr>
              </a:br>
              <a:r>
                <a:rPr lang="en-US" sz="2400" dirty="0" smtClean="0">
                  <a:latin typeface="Arial"/>
                  <a:cs typeface="Arial"/>
                </a:rPr>
                <a:t>(8)</a:t>
              </a:r>
              <a:r>
                <a:rPr lang="en-US" sz="1600" dirty="0" smtClean="0">
                  <a:latin typeface="Arial"/>
                  <a:cs typeface="Arial"/>
                </a:rPr>
                <a:t/>
              </a:r>
              <a:br>
                <a:rPr lang="en-US" sz="1600" dirty="0" smtClean="0">
                  <a:latin typeface="Arial"/>
                  <a:cs typeface="Arial"/>
                </a:rPr>
              </a:br>
              <a:endParaRPr lang="en-US" sz="8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899660" y="2972577"/>
              <a:ext cx="1879600" cy="615553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" dirty="0" smtClean="0">
                  <a:latin typeface="Arial"/>
                  <a:cs typeface="Arial"/>
                </a:rPr>
                <a:t/>
              </a:r>
              <a:br>
                <a:rPr lang="en-US" sz="200" dirty="0" smtClean="0">
                  <a:latin typeface="Arial"/>
                  <a:cs typeface="Arial"/>
                </a:rPr>
              </a:br>
              <a:r>
                <a:rPr lang="en-US" sz="2400" dirty="0" smtClean="0">
                  <a:latin typeface="Arial"/>
                  <a:cs typeface="Arial"/>
                </a:rPr>
                <a:t>(22)</a:t>
              </a:r>
              <a:r>
                <a:rPr lang="en-US" sz="1600" dirty="0" smtClean="0">
                  <a:latin typeface="Arial"/>
                  <a:cs typeface="Arial"/>
                </a:rPr>
                <a:t/>
              </a:r>
              <a:br>
                <a:rPr lang="en-US" sz="1600" dirty="0" smtClean="0">
                  <a:latin typeface="Arial"/>
                  <a:cs typeface="Arial"/>
                </a:rPr>
              </a:br>
              <a:endParaRPr lang="en-US" sz="8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558540" y="5301757"/>
              <a:ext cx="1879600" cy="615553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" dirty="0" smtClean="0">
                  <a:latin typeface="Arial"/>
                  <a:cs typeface="Arial"/>
                </a:rPr>
                <a:t/>
              </a:r>
              <a:br>
                <a:rPr lang="en-US" sz="200" dirty="0" smtClean="0">
                  <a:latin typeface="Arial"/>
                  <a:cs typeface="Arial"/>
                </a:rPr>
              </a:br>
              <a:r>
                <a:rPr lang="en-US" sz="2400" dirty="0" smtClean="0">
                  <a:latin typeface="Arial"/>
                  <a:cs typeface="Arial"/>
                </a:rPr>
                <a:t>(22)</a:t>
              </a:r>
              <a:r>
                <a:rPr lang="en-US" sz="1600" dirty="0" smtClean="0">
                  <a:latin typeface="Arial"/>
                  <a:cs typeface="Arial"/>
                </a:rPr>
                <a:t/>
              </a:r>
              <a:br>
                <a:rPr lang="en-US" sz="1600" dirty="0" smtClean="0">
                  <a:latin typeface="Arial"/>
                  <a:cs typeface="Arial"/>
                </a:rPr>
              </a:br>
              <a:endParaRPr lang="en-US" sz="8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1892300" y="3686317"/>
              <a:ext cx="1879600" cy="615553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" dirty="0" smtClean="0">
                  <a:latin typeface="Arial"/>
                  <a:cs typeface="Arial"/>
                </a:rPr>
                <a:t/>
              </a:r>
              <a:br>
                <a:rPr lang="en-US" sz="200" dirty="0" smtClean="0">
                  <a:latin typeface="Arial"/>
                  <a:cs typeface="Arial"/>
                </a:rPr>
              </a:br>
              <a:r>
                <a:rPr lang="en-US" sz="2400" dirty="0" smtClean="0">
                  <a:latin typeface="Arial"/>
                  <a:cs typeface="Arial"/>
                </a:rPr>
                <a:t>(31)</a:t>
              </a:r>
              <a:r>
                <a:rPr lang="en-US" sz="1600" dirty="0" smtClean="0">
                  <a:latin typeface="Arial"/>
                  <a:cs typeface="Arial"/>
                </a:rPr>
                <a:t/>
              </a:r>
              <a:br>
                <a:rPr lang="en-US" sz="1600" dirty="0" smtClean="0">
                  <a:latin typeface="Arial"/>
                  <a:cs typeface="Arial"/>
                </a:rPr>
              </a:br>
              <a:endParaRPr lang="en-US" sz="8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2890520" y="1913397"/>
              <a:ext cx="1879600" cy="615553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" dirty="0" smtClean="0">
                  <a:latin typeface="Arial"/>
                  <a:cs typeface="Arial"/>
                </a:rPr>
                <a:t/>
              </a:r>
              <a:br>
                <a:rPr lang="en-US" sz="200" dirty="0" smtClean="0">
                  <a:latin typeface="Arial"/>
                  <a:cs typeface="Arial"/>
                </a:rPr>
              </a:br>
              <a:r>
                <a:rPr lang="en-US" sz="2400" dirty="0" smtClean="0">
                  <a:latin typeface="Arial"/>
                  <a:cs typeface="Arial"/>
                </a:rPr>
                <a:t>(12)</a:t>
              </a:r>
              <a:r>
                <a:rPr lang="en-US" sz="1600" dirty="0" smtClean="0">
                  <a:latin typeface="Arial"/>
                  <a:cs typeface="Arial"/>
                </a:rPr>
                <a:t/>
              </a:r>
              <a:br>
                <a:rPr lang="en-US" sz="1600" dirty="0" smtClean="0">
                  <a:latin typeface="Arial"/>
                  <a:cs typeface="Arial"/>
                </a:rPr>
              </a:br>
              <a:endParaRPr lang="en-US" sz="8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451100" y="6170328"/>
              <a:ext cx="4081780" cy="615553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" b="1" dirty="0" smtClean="0">
                  <a:latin typeface="Arial"/>
                  <a:cs typeface="Arial"/>
                </a:rPr>
                <a:t/>
              </a:r>
              <a:br>
                <a:rPr lang="en-US" sz="200" b="1" dirty="0" smtClean="0">
                  <a:latin typeface="Arial"/>
                  <a:cs typeface="Arial"/>
                </a:rPr>
              </a:br>
              <a:r>
                <a:rPr lang="en-US" sz="2400" b="1" dirty="0" smtClean="0">
                  <a:latin typeface="Arial"/>
                  <a:cs typeface="Arial"/>
                </a:rPr>
                <a:t>Subtropical Disturbance</a:t>
              </a:r>
              <a:r>
                <a:rPr lang="en-US" sz="1600" b="1" dirty="0" smtClean="0">
                  <a:latin typeface="Arial"/>
                  <a:cs typeface="Arial"/>
                </a:rPr>
                <a:t/>
              </a:r>
              <a:br>
                <a:rPr lang="en-US" sz="1600" b="1" dirty="0" smtClean="0">
                  <a:latin typeface="Arial"/>
                  <a:cs typeface="Arial"/>
                </a:rPr>
              </a:br>
              <a:endParaRPr lang="en-US" sz="800" b="1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123180" y="4092717"/>
              <a:ext cx="1879600" cy="615553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" dirty="0" smtClean="0">
                  <a:latin typeface="Arial"/>
                  <a:cs typeface="Arial"/>
                </a:rPr>
                <a:t/>
              </a:r>
              <a:br>
                <a:rPr lang="en-US" sz="200" dirty="0" smtClean="0">
                  <a:latin typeface="Arial"/>
                  <a:cs typeface="Arial"/>
                </a:rPr>
              </a:br>
              <a:r>
                <a:rPr lang="en-US" sz="2400" dirty="0" smtClean="0">
                  <a:latin typeface="Arial"/>
                  <a:cs typeface="Arial"/>
                </a:rPr>
                <a:t>9.52%</a:t>
              </a:r>
              <a:r>
                <a:rPr lang="en-US" sz="1600" dirty="0" smtClean="0">
                  <a:latin typeface="Arial"/>
                  <a:cs typeface="Arial"/>
                </a:rPr>
                <a:t/>
              </a:r>
              <a:br>
                <a:rPr lang="en-US" sz="1600" dirty="0" smtClean="0">
                  <a:latin typeface="Arial"/>
                  <a:cs typeface="Arial"/>
                </a:rPr>
              </a:br>
              <a:endParaRPr lang="en-US" sz="8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5077460" y="4514357"/>
              <a:ext cx="1879600" cy="615553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" dirty="0" smtClean="0">
                  <a:latin typeface="Arial"/>
                  <a:cs typeface="Arial"/>
                </a:rPr>
                <a:t/>
              </a:r>
              <a:br>
                <a:rPr lang="en-US" sz="200" dirty="0" smtClean="0">
                  <a:latin typeface="Arial"/>
                  <a:cs typeface="Arial"/>
                </a:rPr>
              </a:br>
              <a:r>
                <a:rPr lang="en-US" sz="2400" dirty="0" smtClean="0">
                  <a:latin typeface="Arial"/>
                  <a:cs typeface="Arial"/>
                </a:rPr>
                <a:t>(10)</a:t>
              </a:r>
              <a:r>
                <a:rPr lang="en-US" sz="1600" dirty="0" smtClean="0">
                  <a:latin typeface="Arial"/>
                  <a:cs typeface="Arial"/>
                </a:rPr>
                <a:t/>
              </a:r>
              <a:br>
                <a:rPr lang="en-US" sz="1600" dirty="0" smtClean="0">
                  <a:latin typeface="Arial"/>
                  <a:cs typeface="Arial"/>
                </a:rPr>
              </a:br>
              <a:endParaRPr lang="en-US" sz="8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953760" y="4717448"/>
              <a:ext cx="3312160" cy="984885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" b="1" dirty="0" smtClean="0">
                  <a:latin typeface="Arial"/>
                  <a:cs typeface="Arial"/>
                </a:rPr>
                <a:t/>
              </a:r>
              <a:br>
                <a:rPr lang="en-US" sz="200" b="1" dirty="0" smtClean="0">
                  <a:latin typeface="Arial"/>
                  <a:cs typeface="Arial"/>
                </a:rPr>
              </a:br>
              <a:r>
                <a:rPr lang="en-US" sz="2400" b="1" dirty="0" smtClean="0">
                  <a:latin typeface="Arial"/>
                  <a:cs typeface="Arial"/>
                </a:rPr>
                <a:t>Midlatitude </a:t>
              </a:r>
              <a:br>
                <a:rPr lang="en-US" sz="2400" b="1" dirty="0" smtClean="0">
                  <a:latin typeface="Arial"/>
                  <a:cs typeface="Arial"/>
                </a:rPr>
              </a:br>
              <a:r>
                <a:rPr lang="en-US" sz="2400" b="1" dirty="0" smtClean="0">
                  <a:latin typeface="Arial"/>
                  <a:cs typeface="Arial"/>
                </a:rPr>
                <a:t>Trough</a:t>
              </a:r>
              <a:r>
                <a:rPr lang="en-US" sz="1600" b="1" dirty="0" smtClean="0">
                  <a:latin typeface="Arial"/>
                  <a:cs typeface="Arial"/>
                </a:rPr>
                <a:t/>
              </a:r>
              <a:br>
                <a:rPr lang="en-US" sz="1600" b="1" dirty="0" smtClean="0">
                  <a:latin typeface="Arial"/>
                  <a:cs typeface="Arial"/>
                </a:rPr>
              </a:br>
              <a:endParaRPr lang="en-US" sz="800" b="1" dirty="0">
                <a:latin typeface="Arial"/>
                <a:cs typeface="Arial"/>
              </a:endParaRPr>
            </a:p>
          </p:txBody>
        </p:sp>
      </p:grpSp>
      <p:sp>
        <p:nvSpPr>
          <p:cNvPr id="63" name="Oval 62"/>
          <p:cNvSpPr/>
          <p:nvPr/>
        </p:nvSpPr>
        <p:spPr>
          <a:xfrm>
            <a:off x="1874112" y="1134267"/>
            <a:ext cx="5092158" cy="5104202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005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66" descr="pie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3" t="1682" r="2012" b="1290"/>
          <a:stretch/>
        </p:blipFill>
        <p:spPr>
          <a:xfrm>
            <a:off x="4972120" y="1273972"/>
            <a:ext cx="2938284" cy="2582738"/>
          </a:xfrm>
          <a:prstGeom prst="rect">
            <a:avLst/>
          </a:prstGeom>
        </p:spPr>
      </p:pic>
      <p:sp>
        <p:nvSpPr>
          <p:cNvPr id="96" name="TextBox 95"/>
          <p:cNvSpPr txBox="1"/>
          <p:nvPr/>
        </p:nvSpPr>
        <p:spPr>
          <a:xfrm>
            <a:off x="6354137" y="4215102"/>
            <a:ext cx="1645191" cy="369332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PV Streamer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6338336" y="4591354"/>
            <a:ext cx="963787" cy="369332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Cutoff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6346173" y="5000336"/>
            <a:ext cx="2445849" cy="369332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Midlatitude Trough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6347242" y="5416051"/>
            <a:ext cx="2762270" cy="369332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Subtropical Disturbance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6353523" y="5815827"/>
            <a:ext cx="1370591" cy="369332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PV Debris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6355360" y="6215612"/>
            <a:ext cx="1731129" cy="369332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Unclassifiable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76200" y="1143000"/>
            <a:ext cx="9067800" cy="6705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latin typeface="Arial"/>
              <a:cs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4960" y="162560"/>
            <a:ext cx="8625840" cy="7416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-1" t="40552" r="24398" b="41581"/>
          <a:stretch/>
        </p:blipFill>
        <p:spPr>
          <a:xfrm>
            <a:off x="0" y="0"/>
            <a:ext cx="9144000" cy="701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34" name="TextBox 33"/>
          <p:cNvSpPr txBox="1"/>
          <p:nvPr/>
        </p:nvSpPr>
        <p:spPr>
          <a:xfrm>
            <a:off x="304800" y="-208240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/>
            </a:r>
            <a:br>
              <a:rPr lang="en-US" sz="1500" b="1" dirty="0" smtClean="0"/>
            </a:br>
            <a:r>
              <a:rPr lang="en-US" sz="3300" b="1" dirty="0" smtClean="0">
                <a:latin typeface="Arial" pitchFamily="34" charset="0"/>
                <a:cs typeface="Arial" pitchFamily="34" charset="0"/>
              </a:rPr>
              <a:t>Upper-Tropospheric Precursors</a:t>
            </a:r>
            <a:endParaRPr lang="en-US" sz="3300" b="1" dirty="0" smtClean="0">
              <a:latin typeface="Arial"/>
              <a:cs typeface="Arial"/>
            </a:endParaRPr>
          </a:p>
          <a:p>
            <a:pPr algn="ctr"/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137400" y="730647"/>
            <a:ext cx="2400300" cy="615553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dirty="0" smtClean="0">
                <a:latin typeface="Arial"/>
                <a:cs typeface="Arial"/>
              </a:rPr>
              <a:t>N = 105</a:t>
            </a:r>
            <a:r>
              <a:rPr lang="en-US" sz="1600" dirty="0" smtClean="0">
                <a:latin typeface="Arial"/>
                <a:cs typeface="Arial"/>
              </a:rPr>
              <a:t/>
            </a:r>
            <a:br>
              <a:rPr lang="en-US" sz="1600" dirty="0" smtClean="0">
                <a:latin typeface="Arial"/>
                <a:cs typeface="Arial"/>
              </a:rPr>
            </a:br>
            <a:endParaRPr lang="en-US" sz="800" dirty="0">
              <a:latin typeface="Arial"/>
              <a:cs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518400" y="723900"/>
            <a:ext cx="1625600" cy="584200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 descr="pie1.png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8" t="1714" r="2012" b="1926"/>
          <a:stretch/>
        </p:blipFill>
        <p:spPr>
          <a:xfrm>
            <a:off x="932104" y="1266356"/>
            <a:ext cx="3127879" cy="2566863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-41586" y="731279"/>
            <a:ext cx="2639789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/>
                <a:cs typeface="Arial"/>
              </a:rPr>
              <a:t>Strong TT</a:t>
            </a:r>
            <a:br>
              <a:rPr lang="en-US" sz="2000" b="1" dirty="0" smtClean="0">
                <a:latin typeface="Arial"/>
                <a:cs typeface="Arial"/>
              </a:rPr>
            </a:br>
            <a:r>
              <a:rPr lang="en-US" sz="2000" b="1" dirty="0" smtClean="0">
                <a:latin typeface="Arial"/>
                <a:cs typeface="Arial"/>
              </a:rPr>
              <a:t>(N = 34)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552812" y="2954240"/>
            <a:ext cx="963093" cy="33855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38.24%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586332" y="3164241"/>
            <a:ext cx="771478" cy="33855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(13)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527720" y="1594433"/>
            <a:ext cx="952910" cy="33855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20.59%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572998" y="1804434"/>
            <a:ext cx="771478" cy="33855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(7)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585146" y="1459461"/>
            <a:ext cx="919496" cy="33855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14.71%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630424" y="1657704"/>
            <a:ext cx="771478" cy="33855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(5)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77320" y="1899355"/>
            <a:ext cx="771478" cy="33855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5.88%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52044" y="2085840"/>
            <a:ext cx="771478" cy="33855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(2)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178035" y="2661868"/>
            <a:ext cx="938564" cy="33855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17.65%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235072" y="2860111"/>
            <a:ext cx="771478" cy="33855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(6)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875987" y="1404829"/>
            <a:ext cx="771478" cy="33855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2.94%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838952" y="1591314"/>
            <a:ext cx="771478" cy="33855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(1)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592016" y="733305"/>
            <a:ext cx="312186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/>
                <a:cs typeface="Arial"/>
              </a:rPr>
              <a:t>Weak TT</a:t>
            </a:r>
            <a:br>
              <a:rPr lang="en-US" sz="2000" b="1" dirty="0" smtClean="0">
                <a:latin typeface="Arial"/>
                <a:cs typeface="Arial"/>
              </a:rPr>
            </a:br>
            <a:r>
              <a:rPr lang="en-US" sz="2000" b="1" dirty="0" smtClean="0">
                <a:latin typeface="Arial"/>
                <a:cs typeface="Arial"/>
              </a:rPr>
              <a:t>(N = 56)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7420451" y="1952606"/>
            <a:ext cx="771478" cy="33855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7.14%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7395175" y="2150851"/>
            <a:ext cx="771478" cy="33855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(4)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358998" y="1575882"/>
            <a:ext cx="943273" cy="33855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16.07%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416036" y="1774125"/>
            <a:ext cx="771478" cy="33855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(9)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008662" y="774850"/>
            <a:ext cx="771478" cy="33855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1.79%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5981034" y="984851"/>
            <a:ext cx="771478" cy="33855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(1)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503488" y="1418657"/>
            <a:ext cx="881590" cy="33855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10.71%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572283" y="1616901"/>
            <a:ext cx="771478" cy="33855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(6)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5067950" y="2438096"/>
            <a:ext cx="882050" cy="33855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33.93%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5077951" y="2648097"/>
            <a:ext cx="771478" cy="33855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(19)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6354934" y="2941658"/>
            <a:ext cx="982614" cy="33855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30.36%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6400212" y="3139901"/>
            <a:ext cx="771478" cy="33855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(17)</a:t>
            </a: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82" name="Picture 81" descr="pie3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" t="1724" r="2013" b="1579"/>
          <a:stretch/>
        </p:blipFill>
        <p:spPr>
          <a:xfrm>
            <a:off x="2745679" y="4161755"/>
            <a:ext cx="3242072" cy="2573915"/>
          </a:xfrm>
          <a:prstGeom prst="rect">
            <a:avLst/>
          </a:prstGeom>
        </p:spPr>
      </p:pic>
      <p:sp>
        <p:nvSpPr>
          <p:cNvPr id="83" name="TextBox 82"/>
          <p:cNvSpPr txBox="1"/>
          <p:nvPr/>
        </p:nvSpPr>
        <p:spPr>
          <a:xfrm>
            <a:off x="1370436" y="3953125"/>
            <a:ext cx="297684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/>
                <a:cs typeface="Arial"/>
              </a:rPr>
              <a:t>Trough induced</a:t>
            </a:r>
          </a:p>
          <a:p>
            <a:pPr algn="ctr"/>
            <a:r>
              <a:rPr lang="en-US" sz="2000" b="1" dirty="0" smtClean="0">
                <a:latin typeface="Arial"/>
                <a:cs typeface="Arial"/>
              </a:rPr>
              <a:t>(N = 15)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4410176" y="4467521"/>
            <a:ext cx="1010666" cy="33855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20.00%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4478972" y="4677522"/>
            <a:ext cx="771478" cy="33855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(3)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3716007" y="3676973"/>
            <a:ext cx="771478" cy="33855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6.67%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3700280" y="3875216"/>
            <a:ext cx="771478" cy="33855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(1)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3597455" y="5850028"/>
            <a:ext cx="976748" cy="33855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73.33%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3666251" y="6048271"/>
            <a:ext cx="771478" cy="33855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(11)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6141293" y="4306308"/>
            <a:ext cx="182880" cy="182880"/>
          </a:xfrm>
          <a:prstGeom prst="rect">
            <a:avLst/>
          </a:prstGeom>
          <a:solidFill>
            <a:srgbClr val="FA030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91" name="Rectangle 90"/>
          <p:cNvSpPr/>
          <p:nvPr/>
        </p:nvSpPr>
        <p:spPr>
          <a:xfrm>
            <a:off x="6142090" y="4694324"/>
            <a:ext cx="182880" cy="182880"/>
          </a:xfrm>
          <a:prstGeom prst="rect">
            <a:avLst/>
          </a:prstGeom>
          <a:solidFill>
            <a:srgbClr val="E46C09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92" name="Rectangle 91"/>
          <p:cNvSpPr/>
          <p:nvPr/>
        </p:nvSpPr>
        <p:spPr>
          <a:xfrm>
            <a:off x="6144326" y="5105838"/>
            <a:ext cx="182880" cy="182880"/>
          </a:xfrm>
          <a:prstGeom prst="rect">
            <a:avLst/>
          </a:prstGeom>
          <a:solidFill>
            <a:srgbClr val="FFFF03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93" name="Rectangle 92"/>
          <p:cNvSpPr/>
          <p:nvPr/>
        </p:nvSpPr>
        <p:spPr>
          <a:xfrm>
            <a:off x="6141266" y="5512581"/>
            <a:ext cx="182880" cy="182880"/>
          </a:xfrm>
          <a:prstGeom prst="rect">
            <a:avLst/>
          </a:prstGeom>
          <a:solidFill>
            <a:srgbClr val="76943B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94" name="Rectangle 93"/>
          <p:cNvSpPr/>
          <p:nvPr/>
        </p:nvSpPr>
        <p:spPr>
          <a:xfrm>
            <a:off x="6142083" y="5912352"/>
            <a:ext cx="182880" cy="182880"/>
          </a:xfrm>
          <a:prstGeom prst="rect">
            <a:avLst/>
          </a:prstGeom>
          <a:solidFill>
            <a:srgbClr val="3365F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95" name="Rectangle 94"/>
          <p:cNvSpPr/>
          <p:nvPr/>
        </p:nvSpPr>
        <p:spPr>
          <a:xfrm>
            <a:off x="6137200" y="6312136"/>
            <a:ext cx="182880" cy="182880"/>
          </a:xfrm>
          <a:prstGeom prst="rect">
            <a:avLst/>
          </a:prstGeom>
          <a:solidFill>
            <a:srgbClr val="8C6ABB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05" name="Oval 104"/>
          <p:cNvSpPr/>
          <p:nvPr/>
        </p:nvSpPr>
        <p:spPr>
          <a:xfrm>
            <a:off x="1187646" y="1293408"/>
            <a:ext cx="2516401" cy="2516265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>
            <a:off x="5044094" y="1304709"/>
            <a:ext cx="2516401" cy="2516265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/>
          <p:nvPr/>
        </p:nvSpPr>
        <p:spPr>
          <a:xfrm>
            <a:off x="3115172" y="4192030"/>
            <a:ext cx="2516401" cy="2516265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175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1" y="628693"/>
            <a:ext cx="8897343" cy="5856355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76200" y="1143000"/>
            <a:ext cx="9067800" cy="6705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latin typeface="Arial"/>
              <a:cs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4960" y="162560"/>
            <a:ext cx="8625840" cy="7416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-1" t="40552" r="24398" b="41581"/>
          <a:stretch/>
        </p:blipFill>
        <p:spPr>
          <a:xfrm>
            <a:off x="0" y="0"/>
            <a:ext cx="9144000" cy="701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19" name="Rectangle 18"/>
          <p:cNvSpPr/>
          <p:nvPr/>
        </p:nvSpPr>
        <p:spPr>
          <a:xfrm>
            <a:off x="5942770" y="824523"/>
            <a:ext cx="2672825" cy="4643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5904857" y="972972"/>
            <a:ext cx="2392521" cy="353943"/>
          </a:xfrm>
          <a:prstGeom prst="rect">
            <a:avLst/>
          </a:prstGeom>
          <a:noFill/>
          <a:ln w="3175" cmpd="sng">
            <a:noFill/>
          </a:ln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1700" dirty="0" smtClean="0">
                <a:latin typeface="Arial"/>
                <a:cs typeface="Arial"/>
              </a:rPr>
              <a:t>N = 105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83920" y="1310640"/>
            <a:ext cx="2474565" cy="1981670"/>
            <a:chOff x="883920" y="1310640"/>
            <a:chExt cx="2474565" cy="1981670"/>
          </a:xfrm>
        </p:grpSpPr>
        <p:sp>
          <p:nvSpPr>
            <p:cNvPr id="53" name="Rectangle 52"/>
            <p:cNvSpPr/>
            <p:nvPr/>
          </p:nvSpPr>
          <p:spPr>
            <a:xfrm>
              <a:off x="883920" y="1310640"/>
              <a:ext cx="2420325" cy="1981670"/>
            </a:xfrm>
            <a:prstGeom prst="rect">
              <a:avLst/>
            </a:prstGeom>
            <a:solidFill>
              <a:schemeClr val="bg1"/>
            </a:solid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178559" y="1324235"/>
              <a:ext cx="2179926" cy="18876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sz="1400" dirty="0" smtClean="0">
                  <a:latin typeface="Arial"/>
                  <a:cs typeface="Arial"/>
                </a:rPr>
                <a:t>PV Streamer</a:t>
              </a:r>
            </a:p>
            <a:p>
              <a:pPr>
                <a:lnSpc>
                  <a:spcPct val="140000"/>
                </a:lnSpc>
              </a:pPr>
              <a:r>
                <a:rPr lang="en-US" sz="1400" dirty="0" smtClean="0">
                  <a:latin typeface="Arial"/>
                  <a:cs typeface="Arial"/>
                </a:rPr>
                <a:t>Cutoff</a:t>
              </a:r>
            </a:p>
            <a:p>
              <a:pPr>
                <a:lnSpc>
                  <a:spcPct val="140000"/>
                </a:lnSpc>
              </a:pPr>
              <a:r>
                <a:rPr lang="en-US" sz="1400" dirty="0" smtClean="0">
                  <a:latin typeface="Arial"/>
                  <a:cs typeface="Arial"/>
                </a:rPr>
                <a:t>Midlatitude Trough</a:t>
              </a:r>
            </a:p>
            <a:p>
              <a:pPr>
                <a:lnSpc>
                  <a:spcPct val="140000"/>
                </a:lnSpc>
              </a:pPr>
              <a:r>
                <a:rPr lang="en-US" sz="1400" dirty="0" smtClean="0">
                  <a:latin typeface="Arial"/>
                  <a:cs typeface="Arial"/>
                </a:rPr>
                <a:t>Subtropical Disturbance</a:t>
              </a:r>
            </a:p>
            <a:p>
              <a:pPr>
                <a:lnSpc>
                  <a:spcPct val="140000"/>
                </a:lnSpc>
              </a:pPr>
              <a:r>
                <a:rPr lang="en-US" sz="1400" dirty="0" smtClean="0">
                  <a:latin typeface="Arial"/>
                  <a:cs typeface="Arial"/>
                </a:rPr>
                <a:t>PV Debris</a:t>
              </a:r>
            </a:p>
            <a:p>
              <a:pPr>
                <a:lnSpc>
                  <a:spcPct val="140000"/>
                </a:lnSpc>
              </a:pPr>
              <a:r>
                <a:rPr lang="en-US" sz="1400" dirty="0" smtClean="0">
                  <a:latin typeface="Arial"/>
                  <a:cs typeface="Arial"/>
                </a:rPr>
                <a:t>Unclassifiable</a:t>
              </a:r>
            </a:p>
          </p:txBody>
        </p:sp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76" t="54246" r="40271" b="42634"/>
            <a:stretch/>
          </p:blipFill>
          <p:spPr>
            <a:xfrm>
              <a:off x="1001998" y="1464415"/>
              <a:ext cx="182880" cy="182880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40" t="63606" r="43807" b="33274"/>
            <a:stretch/>
          </p:blipFill>
          <p:spPr>
            <a:xfrm>
              <a:off x="1011315" y="2664270"/>
              <a:ext cx="182880" cy="182880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697" t="67457" r="33168" b="29531"/>
            <a:stretch/>
          </p:blipFill>
          <p:spPr>
            <a:xfrm>
              <a:off x="1003835" y="2957762"/>
              <a:ext cx="190164" cy="176586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44" t="53939" r="40162" b="42728"/>
            <a:stretch/>
          </p:blipFill>
          <p:spPr>
            <a:xfrm>
              <a:off x="1009826" y="2348101"/>
              <a:ext cx="195380" cy="195372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404" t="48940" r="26602" b="48030"/>
            <a:stretch/>
          </p:blipFill>
          <p:spPr>
            <a:xfrm>
              <a:off x="1016179" y="2055043"/>
              <a:ext cx="177618" cy="177611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28" t="68785" r="69877" b="28337"/>
            <a:stretch/>
          </p:blipFill>
          <p:spPr>
            <a:xfrm>
              <a:off x="1021302" y="1752494"/>
              <a:ext cx="150977" cy="168730"/>
            </a:xfrm>
            <a:prstGeom prst="rect">
              <a:avLst/>
            </a:prstGeom>
          </p:spPr>
        </p:pic>
      </p:grpSp>
      <p:sp>
        <p:nvSpPr>
          <p:cNvPr id="64" name="TextBox 63"/>
          <p:cNvSpPr txBox="1"/>
          <p:nvPr/>
        </p:nvSpPr>
        <p:spPr>
          <a:xfrm>
            <a:off x="786168" y="819691"/>
            <a:ext cx="7571664" cy="461665"/>
          </a:xfrm>
          <a:prstGeom prst="rect">
            <a:avLst/>
          </a:prstGeom>
          <a:noFill/>
          <a:ln w="3175" cmpd="sng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/>
                <a:cs typeface="Arial"/>
              </a:rPr>
              <a:t>STC Location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04800" y="-208240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/>
            </a:r>
            <a:br>
              <a:rPr lang="en-US" sz="1500" b="1" dirty="0" smtClean="0"/>
            </a:br>
            <a:r>
              <a:rPr lang="en-US" sz="3300" b="1" dirty="0" smtClean="0">
                <a:latin typeface="Arial" pitchFamily="34" charset="0"/>
                <a:cs typeface="Arial" pitchFamily="34" charset="0"/>
              </a:rPr>
              <a:t>Upper-Tropospheric Precursors</a:t>
            </a:r>
            <a:endParaRPr lang="en-US" sz="3300" b="1" dirty="0" smtClean="0">
              <a:latin typeface="Arial"/>
              <a:cs typeface="Arial"/>
            </a:endParaRPr>
          </a:p>
          <a:p>
            <a:pPr algn="ctr"/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085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1" y="628693"/>
            <a:ext cx="8897343" cy="5856355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76200" y="1143000"/>
            <a:ext cx="9067800" cy="6705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latin typeface="Arial"/>
              <a:cs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4960" y="162560"/>
            <a:ext cx="8625840" cy="7416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-1" t="40552" r="24398" b="41581"/>
          <a:stretch/>
        </p:blipFill>
        <p:spPr>
          <a:xfrm>
            <a:off x="0" y="0"/>
            <a:ext cx="9144000" cy="701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19" name="Rectangle 18"/>
          <p:cNvSpPr/>
          <p:nvPr/>
        </p:nvSpPr>
        <p:spPr>
          <a:xfrm>
            <a:off x="5942770" y="824523"/>
            <a:ext cx="2672825" cy="4643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5904857" y="972972"/>
            <a:ext cx="2392521" cy="353943"/>
          </a:xfrm>
          <a:prstGeom prst="rect">
            <a:avLst/>
          </a:prstGeom>
          <a:noFill/>
          <a:ln w="3175" cmpd="sng">
            <a:noFill/>
          </a:ln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1700" dirty="0" smtClean="0">
                <a:latin typeface="Arial"/>
                <a:cs typeface="Arial"/>
              </a:rPr>
              <a:t>N = 105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83920" y="1310640"/>
            <a:ext cx="2474565" cy="1981670"/>
            <a:chOff x="883920" y="1310640"/>
            <a:chExt cx="2474565" cy="1981670"/>
          </a:xfrm>
        </p:grpSpPr>
        <p:sp>
          <p:nvSpPr>
            <p:cNvPr id="53" name="Rectangle 52"/>
            <p:cNvSpPr/>
            <p:nvPr/>
          </p:nvSpPr>
          <p:spPr>
            <a:xfrm>
              <a:off x="883920" y="1310640"/>
              <a:ext cx="2420325" cy="1981670"/>
            </a:xfrm>
            <a:prstGeom prst="rect">
              <a:avLst/>
            </a:prstGeom>
            <a:solidFill>
              <a:schemeClr val="bg1"/>
            </a:solid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178559" y="1324235"/>
              <a:ext cx="2179926" cy="18876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sz="1400" dirty="0" smtClean="0">
                  <a:latin typeface="Arial"/>
                  <a:cs typeface="Arial"/>
                </a:rPr>
                <a:t>PV Streamer</a:t>
              </a:r>
            </a:p>
            <a:p>
              <a:pPr>
                <a:lnSpc>
                  <a:spcPct val="140000"/>
                </a:lnSpc>
              </a:pPr>
              <a:r>
                <a:rPr lang="en-US" sz="1400" dirty="0" smtClean="0">
                  <a:latin typeface="Arial"/>
                  <a:cs typeface="Arial"/>
                </a:rPr>
                <a:t>Cutoff</a:t>
              </a:r>
            </a:p>
            <a:p>
              <a:pPr>
                <a:lnSpc>
                  <a:spcPct val="140000"/>
                </a:lnSpc>
              </a:pPr>
              <a:r>
                <a:rPr lang="en-US" sz="1400" dirty="0" smtClean="0">
                  <a:latin typeface="Arial"/>
                  <a:cs typeface="Arial"/>
                </a:rPr>
                <a:t>Midlatitude Trough</a:t>
              </a:r>
            </a:p>
            <a:p>
              <a:pPr>
                <a:lnSpc>
                  <a:spcPct val="140000"/>
                </a:lnSpc>
              </a:pPr>
              <a:r>
                <a:rPr lang="en-US" sz="1400" dirty="0" smtClean="0">
                  <a:latin typeface="Arial"/>
                  <a:cs typeface="Arial"/>
                </a:rPr>
                <a:t>Subtropical Disturbance</a:t>
              </a:r>
            </a:p>
            <a:p>
              <a:pPr>
                <a:lnSpc>
                  <a:spcPct val="140000"/>
                </a:lnSpc>
              </a:pPr>
              <a:r>
                <a:rPr lang="en-US" sz="1400" dirty="0" smtClean="0">
                  <a:latin typeface="Arial"/>
                  <a:cs typeface="Arial"/>
                </a:rPr>
                <a:t>PV Debris</a:t>
              </a:r>
            </a:p>
            <a:p>
              <a:pPr>
                <a:lnSpc>
                  <a:spcPct val="140000"/>
                </a:lnSpc>
              </a:pPr>
              <a:r>
                <a:rPr lang="en-US" sz="1400" dirty="0" smtClean="0">
                  <a:latin typeface="Arial"/>
                  <a:cs typeface="Arial"/>
                </a:rPr>
                <a:t>Unclassifiable</a:t>
              </a:r>
            </a:p>
          </p:txBody>
        </p:sp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76" t="54246" r="40271" b="42634"/>
            <a:stretch/>
          </p:blipFill>
          <p:spPr>
            <a:xfrm>
              <a:off x="1001998" y="1464415"/>
              <a:ext cx="182880" cy="182880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40" t="63606" r="43807" b="33274"/>
            <a:stretch/>
          </p:blipFill>
          <p:spPr>
            <a:xfrm>
              <a:off x="1011315" y="2664270"/>
              <a:ext cx="182880" cy="182880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697" t="67457" r="33168" b="29531"/>
            <a:stretch/>
          </p:blipFill>
          <p:spPr>
            <a:xfrm>
              <a:off x="1003835" y="2957762"/>
              <a:ext cx="190164" cy="176586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44" t="53939" r="40162" b="42728"/>
            <a:stretch/>
          </p:blipFill>
          <p:spPr>
            <a:xfrm>
              <a:off x="1009826" y="2348101"/>
              <a:ext cx="195380" cy="195372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404" t="48940" r="26602" b="48030"/>
            <a:stretch/>
          </p:blipFill>
          <p:spPr>
            <a:xfrm>
              <a:off x="1016179" y="2055043"/>
              <a:ext cx="177618" cy="177611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28" t="68785" r="69877" b="28337"/>
            <a:stretch/>
          </p:blipFill>
          <p:spPr>
            <a:xfrm>
              <a:off x="1021302" y="1752494"/>
              <a:ext cx="150977" cy="168730"/>
            </a:xfrm>
            <a:prstGeom prst="rect">
              <a:avLst/>
            </a:prstGeom>
          </p:spPr>
        </p:pic>
      </p:grpSp>
      <p:sp>
        <p:nvSpPr>
          <p:cNvPr id="23" name="TextBox 22"/>
          <p:cNvSpPr txBox="1"/>
          <p:nvPr/>
        </p:nvSpPr>
        <p:spPr>
          <a:xfrm>
            <a:off x="304800" y="-208240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/>
            </a:r>
            <a:br>
              <a:rPr lang="en-US" sz="1500" b="1" dirty="0" smtClean="0"/>
            </a:br>
            <a:r>
              <a:rPr lang="en-US" sz="3300" b="1" dirty="0" smtClean="0">
                <a:latin typeface="Arial" pitchFamily="34" charset="0"/>
                <a:cs typeface="Arial" pitchFamily="34" charset="0"/>
              </a:rPr>
              <a:t>Upper-Tropospheric Precursors</a:t>
            </a:r>
            <a:endParaRPr lang="en-US" sz="3300" b="1" dirty="0" smtClean="0">
              <a:latin typeface="Arial"/>
              <a:cs typeface="Arial"/>
            </a:endParaRPr>
          </a:p>
          <a:p>
            <a:pPr algn="ctr"/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 rot="21076170">
            <a:off x="1943920" y="3195633"/>
            <a:ext cx="5909561" cy="1882145"/>
          </a:xfrm>
          <a:prstGeom prst="ellipse">
            <a:avLst/>
          </a:prstGeom>
          <a:noFill/>
          <a:ln w="2857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86168" y="819691"/>
            <a:ext cx="7571664" cy="461665"/>
          </a:xfrm>
          <a:prstGeom prst="rect">
            <a:avLst/>
          </a:prstGeom>
          <a:noFill/>
          <a:ln w="3175" cmpd="sng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/>
                <a:cs typeface="Arial"/>
              </a:rPr>
              <a:t>STC Location</a:t>
            </a:r>
          </a:p>
        </p:txBody>
      </p:sp>
    </p:spTree>
    <p:extLst>
      <p:ext uri="{BB962C8B-B14F-4D97-AF65-F5344CB8AC3E}">
        <p14:creationId xmlns:p14="http://schemas.microsoft.com/office/powerpoint/2010/main" val="2422585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-1" t="40552" r="24398" b="41581"/>
          <a:stretch/>
        </p:blipFill>
        <p:spPr>
          <a:xfrm>
            <a:off x="0" y="0"/>
            <a:ext cx="9144000" cy="701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19" name="Content Placeholder 2"/>
          <p:cNvSpPr txBox="1">
            <a:spLocks/>
          </p:cNvSpPr>
          <p:nvPr/>
        </p:nvSpPr>
        <p:spPr>
          <a:xfrm>
            <a:off x="228600" y="1219200"/>
            <a:ext cx="8839200" cy="5638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latin typeface="Arial"/>
                <a:cs typeface="Arial"/>
              </a:rPr>
              <a:t>Davis (2010) methodology:</a:t>
            </a:r>
          </a:p>
          <a:p>
            <a:pPr lvl="1"/>
            <a:r>
              <a:rPr lang="en-US" sz="2200" dirty="0" smtClean="0">
                <a:latin typeface="Arial"/>
                <a:cs typeface="Arial"/>
              </a:rPr>
              <a:t>Based </a:t>
            </a:r>
            <a:r>
              <a:rPr lang="en-US" sz="2200" dirty="0">
                <a:latin typeface="Arial"/>
                <a:cs typeface="Arial"/>
              </a:rPr>
              <a:t>on </a:t>
            </a:r>
            <a:r>
              <a:rPr lang="en-US" sz="2200" dirty="0" err="1">
                <a:latin typeface="Arial"/>
                <a:cs typeface="Arial"/>
              </a:rPr>
              <a:t>Ertel</a:t>
            </a:r>
            <a:r>
              <a:rPr lang="en-US" sz="2200" dirty="0">
                <a:latin typeface="Arial"/>
                <a:cs typeface="Arial"/>
              </a:rPr>
              <a:t> potential vorticity (PV</a:t>
            </a:r>
            <a:r>
              <a:rPr lang="en-US" sz="2200" dirty="0" smtClean="0">
                <a:latin typeface="Arial"/>
                <a:cs typeface="Arial"/>
              </a:rPr>
              <a:t>)</a:t>
            </a:r>
          </a:p>
          <a:p>
            <a:pPr lvl="1"/>
            <a:r>
              <a:rPr lang="en-US" sz="2200" dirty="0" smtClean="0">
                <a:latin typeface="Arial"/>
                <a:cs typeface="Arial"/>
              </a:rPr>
              <a:t>Formulated in terms of two PV metrics that quantify the relative contributions </a:t>
            </a:r>
            <a:r>
              <a:rPr lang="en-US" sz="2200" dirty="0">
                <a:latin typeface="Arial"/>
                <a:cs typeface="Arial"/>
              </a:rPr>
              <a:t>of </a:t>
            </a:r>
            <a:r>
              <a:rPr lang="en-US" sz="2200" dirty="0" err="1">
                <a:latin typeface="Arial"/>
                <a:cs typeface="Arial"/>
              </a:rPr>
              <a:t>baroclinic</a:t>
            </a:r>
            <a:r>
              <a:rPr lang="en-US" sz="2200" dirty="0">
                <a:latin typeface="Arial"/>
                <a:cs typeface="Arial"/>
              </a:rPr>
              <a:t> </a:t>
            </a:r>
            <a:r>
              <a:rPr lang="en-US" sz="2200" dirty="0" smtClean="0">
                <a:latin typeface="Arial"/>
                <a:cs typeface="Arial"/>
              </a:rPr>
              <a:t>processes and condensation heating to </a:t>
            </a:r>
            <a:r>
              <a:rPr lang="en-US" sz="2200" dirty="0">
                <a:latin typeface="Arial"/>
                <a:cs typeface="Arial"/>
              </a:rPr>
              <a:t>the evolution of individual </a:t>
            </a:r>
            <a:r>
              <a:rPr lang="en-US" sz="2200" dirty="0" smtClean="0">
                <a:latin typeface="Arial"/>
                <a:cs typeface="Arial"/>
              </a:rPr>
              <a:t>cyclones</a:t>
            </a:r>
          </a:p>
          <a:p>
            <a:endParaRPr lang="en-US" sz="2400" dirty="0" smtClean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Davis (2010) methodology is similar </a:t>
            </a:r>
            <a:r>
              <a:rPr lang="en-US" sz="2400" dirty="0">
                <a:latin typeface="Arial"/>
                <a:cs typeface="Arial"/>
              </a:rPr>
              <a:t>to </a:t>
            </a:r>
            <a:r>
              <a:rPr lang="en-US" sz="2400" dirty="0" smtClean="0">
                <a:latin typeface="Arial"/>
                <a:cs typeface="Arial"/>
              </a:rPr>
              <a:t>Hart (2003) cyclone </a:t>
            </a:r>
            <a:r>
              <a:rPr lang="en-US" sz="2400" dirty="0">
                <a:latin typeface="Arial"/>
                <a:cs typeface="Arial"/>
              </a:rPr>
              <a:t>phase space </a:t>
            </a:r>
            <a:r>
              <a:rPr lang="en-US" sz="2400" dirty="0" smtClean="0">
                <a:latin typeface="Arial"/>
                <a:cs typeface="Arial"/>
              </a:rPr>
              <a:t>diagrams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-208240"/>
            <a:ext cx="8574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/>
            </a:r>
            <a:br>
              <a:rPr lang="en-US" sz="1500" b="1" dirty="0" smtClean="0"/>
            </a:br>
            <a:r>
              <a:rPr lang="en-US" sz="3300" b="1" dirty="0" smtClean="0">
                <a:latin typeface="Arial" pitchFamily="34" charset="0"/>
                <a:cs typeface="Arial" pitchFamily="34" charset="0"/>
              </a:rPr>
              <a:t>Adapt Davis (2010) Methodology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755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1" y="628693"/>
            <a:ext cx="8897343" cy="5856355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76200" y="1143000"/>
            <a:ext cx="9067800" cy="6705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latin typeface="Arial"/>
              <a:cs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4960" y="162560"/>
            <a:ext cx="8625840" cy="7416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-1" t="40552" r="24398" b="41581"/>
          <a:stretch/>
        </p:blipFill>
        <p:spPr>
          <a:xfrm>
            <a:off x="0" y="0"/>
            <a:ext cx="9144000" cy="701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19" name="Rectangle 18"/>
          <p:cNvSpPr/>
          <p:nvPr/>
        </p:nvSpPr>
        <p:spPr>
          <a:xfrm>
            <a:off x="5942770" y="824523"/>
            <a:ext cx="2672825" cy="4643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5904857" y="972972"/>
            <a:ext cx="2392521" cy="353943"/>
          </a:xfrm>
          <a:prstGeom prst="rect">
            <a:avLst/>
          </a:prstGeom>
          <a:noFill/>
          <a:ln w="3175" cmpd="sng">
            <a:noFill/>
          </a:ln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1700" dirty="0" smtClean="0">
                <a:latin typeface="Arial"/>
                <a:cs typeface="Arial"/>
              </a:rPr>
              <a:t>N = 105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83920" y="1310640"/>
            <a:ext cx="2474565" cy="1981670"/>
            <a:chOff x="883920" y="1310640"/>
            <a:chExt cx="2474565" cy="1981670"/>
          </a:xfrm>
        </p:grpSpPr>
        <p:sp>
          <p:nvSpPr>
            <p:cNvPr id="53" name="Rectangle 52"/>
            <p:cNvSpPr/>
            <p:nvPr/>
          </p:nvSpPr>
          <p:spPr>
            <a:xfrm>
              <a:off x="883920" y="1310640"/>
              <a:ext cx="2420325" cy="1981670"/>
            </a:xfrm>
            <a:prstGeom prst="rect">
              <a:avLst/>
            </a:prstGeom>
            <a:solidFill>
              <a:schemeClr val="bg1"/>
            </a:solid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178559" y="1324235"/>
              <a:ext cx="2179926" cy="18876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sz="1400" dirty="0" smtClean="0">
                  <a:latin typeface="Arial"/>
                  <a:cs typeface="Arial"/>
                </a:rPr>
                <a:t>PV Streamer</a:t>
              </a:r>
            </a:p>
            <a:p>
              <a:pPr>
                <a:lnSpc>
                  <a:spcPct val="140000"/>
                </a:lnSpc>
              </a:pPr>
              <a:r>
                <a:rPr lang="en-US" sz="1400" dirty="0" smtClean="0">
                  <a:latin typeface="Arial"/>
                  <a:cs typeface="Arial"/>
                </a:rPr>
                <a:t>Cutoff</a:t>
              </a:r>
            </a:p>
            <a:p>
              <a:pPr>
                <a:lnSpc>
                  <a:spcPct val="140000"/>
                </a:lnSpc>
              </a:pPr>
              <a:r>
                <a:rPr lang="en-US" sz="1400" dirty="0" smtClean="0">
                  <a:latin typeface="Arial"/>
                  <a:cs typeface="Arial"/>
                </a:rPr>
                <a:t>Midlatitude Trough</a:t>
              </a:r>
            </a:p>
            <a:p>
              <a:pPr>
                <a:lnSpc>
                  <a:spcPct val="140000"/>
                </a:lnSpc>
              </a:pPr>
              <a:r>
                <a:rPr lang="en-US" sz="1400" dirty="0" smtClean="0">
                  <a:latin typeface="Arial"/>
                  <a:cs typeface="Arial"/>
                </a:rPr>
                <a:t>Subtropical Disturbance</a:t>
              </a:r>
            </a:p>
            <a:p>
              <a:pPr>
                <a:lnSpc>
                  <a:spcPct val="140000"/>
                </a:lnSpc>
              </a:pPr>
              <a:r>
                <a:rPr lang="en-US" sz="1400" dirty="0" smtClean="0">
                  <a:latin typeface="Arial"/>
                  <a:cs typeface="Arial"/>
                </a:rPr>
                <a:t>PV Debris</a:t>
              </a:r>
            </a:p>
            <a:p>
              <a:pPr>
                <a:lnSpc>
                  <a:spcPct val="140000"/>
                </a:lnSpc>
              </a:pPr>
              <a:r>
                <a:rPr lang="en-US" sz="1400" dirty="0" smtClean="0">
                  <a:latin typeface="Arial"/>
                  <a:cs typeface="Arial"/>
                </a:rPr>
                <a:t>Unclassifiable</a:t>
              </a:r>
            </a:p>
          </p:txBody>
        </p:sp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76" t="54246" r="40271" b="42634"/>
            <a:stretch/>
          </p:blipFill>
          <p:spPr>
            <a:xfrm>
              <a:off x="1001998" y="1464415"/>
              <a:ext cx="182880" cy="182880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40" t="63606" r="43807" b="33274"/>
            <a:stretch/>
          </p:blipFill>
          <p:spPr>
            <a:xfrm>
              <a:off x="1011315" y="2664270"/>
              <a:ext cx="182880" cy="182880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697" t="67457" r="33168" b="29531"/>
            <a:stretch/>
          </p:blipFill>
          <p:spPr>
            <a:xfrm>
              <a:off x="1003835" y="2957762"/>
              <a:ext cx="190164" cy="176586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44" t="53939" r="40162" b="42728"/>
            <a:stretch/>
          </p:blipFill>
          <p:spPr>
            <a:xfrm>
              <a:off x="1009826" y="2348101"/>
              <a:ext cx="195380" cy="195372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404" t="48940" r="26602" b="48030"/>
            <a:stretch/>
          </p:blipFill>
          <p:spPr>
            <a:xfrm>
              <a:off x="1016179" y="2055043"/>
              <a:ext cx="177618" cy="177611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28" t="68785" r="69877" b="28337"/>
            <a:stretch/>
          </p:blipFill>
          <p:spPr>
            <a:xfrm>
              <a:off x="1021302" y="1752494"/>
              <a:ext cx="150977" cy="168730"/>
            </a:xfrm>
            <a:prstGeom prst="rect">
              <a:avLst/>
            </a:prstGeom>
          </p:spPr>
        </p:pic>
      </p:grpSp>
      <p:sp>
        <p:nvSpPr>
          <p:cNvPr id="23" name="TextBox 22"/>
          <p:cNvSpPr txBox="1"/>
          <p:nvPr/>
        </p:nvSpPr>
        <p:spPr>
          <a:xfrm>
            <a:off x="304800" y="-208240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/>
            </a:r>
            <a:br>
              <a:rPr lang="en-US" sz="1500" b="1" dirty="0" smtClean="0"/>
            </a:br>
            <a:r>
              <a:rPr lang="en-US" sz="3300" b="1" dirty="0" smtClean="0">
                <a:latin typeface="Arial" pitchFamily="34" charset="0"/>
                <a:cs typeface="Arial" pitchFamily="34" charset="0"/>
              </a:rPr>
              <a:t>Upper-Tropospheric Precursors</a:t>
            </a:r>
            <a:endParaRPr lang="en-US" sz="3300" b="1" dirty="0" smtClean="0">
              <a:latin typeface="Arial"/>
              <a:cs typeface="Arial"/>
            </a:endParaRPr>
          </a:p>
          <a:p>
            <a:pPr algn="ctr"/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 rot="20459995">
            <a:off x="2083094" y="3716061"/>
            <a:ext cx="2765096" cy="1591674"/>
          </a:xfrm>
          <a:prstGeom prst="ellipse">
            <a:avLst/>
          </a:prstGeom>
          <a:noFill/>
          <a:ln w="2857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86168" y="819691"/>
            <a:ext cx="7571664" cy="461665"/>
          </a:xfrm>
          <a:prstGeom prst="rect">
            <a:avLst/>
          </a:prstGeom>
          <a:noFill/>
          <a:ln w="3175" cmpd="sng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/>
                <a:cs typeface="Arial"/>
              </a:rPr>
              <a:t>STC Location</a:t>
            </a:r>
          </a:p>
        </p:txBody>
      </p:sp>
    </p:spTree>
    <p:extLst>
      <p:ext uri="{BB962C8B-B14F-4D97-AF65-F5344CB8AC3E}">
        <p14:creationId xmlns:p14="http://schemas.microsoft.com/office/powerpoint/2010/main" val="3044413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1" y="628693"/>
            <a:ext cx="8897343" cy="5856355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76200" y="1143000"/>
            <a:ext cx="9067800" cy="6705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latin typeface="Arial"/>
              <a:cs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4960" y="162560"/>
            <a:ext cx="8625840" cy="7416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-1" t="40552" r="24398" b="41581"/>
          <a:stretch/>
        </p:blipFill>
        <p:spPr>
          <a:xfrm>
            <a:off x="0" y="0"/>
            <a:ext cx="9144000" cy="701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19" name="Rectangle 18"/>
          <p:cNvSpPr/>
          <p:nvPr/>
        </p:nvSpPr>
        <p:spPr>
          <a:xfrm>
            <a:off x="5942770" y="824523"/>
            <a:ext cx="2672825" cy="4643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5904857" y="972972"/>
            <a:ext cx="2392521" cy="353943"/>
          </a:xfrm>
          <a:prstGeom prst="rect">
            <a:avLst/>
          </a:prstGeom>
          <a:noFill/>
          <a:ln w="3175" cmpd="sng">
            <a:noFill/>
          </a:ln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1700" dirty="0" smtClean="0">
                <a:latin typeface="Arial"/>
                <a:cs typeface="Arial"/>
              </a:rPr>
              <a:t>N = 105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83920" y="1310640"/>
            <a:ext cx="2474565" cy="1981670"/>
            <a:chOff x="883920" y="1310640"/>
            <a:chExt cx="2474565" cy="1981670"/>
          </a:xfrm>
        </p:grpSpPr>
        <p:sp>
          <p:nvSpPr>
            <p:cNvPr id="53" name="Rectangle 52"/>
            <p:cNvSpPr/>
            <p:nvPr/>
          </p:nvSpPr>
          <p:spPr>
            <a:xfrm>
              <a:off x="883920" y="1310640"/>
              <a:ext cx="2420325" cy="1981670"/>
            </a:xfrm>
            <a:prstGeom prst="rect">
              <a:avLst/>
            </a:prstGeom>
            <a:solidFill>
              <a:schemeClr val="bg1"/>
            </a:solid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178559" y="1324235"/>
              <a:ext cx="2179926" cy="18876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sz="1400" dirty="0" smtClean="0">
                  <a:latin typeface="Arial"/>
                  <a:cs typeface="Arial"/>
                </a:rPr>
                <a:t>PV Streamer</a:t>
              </a:r>
            </a:p>
            <a:p>
              <a:pPr>
                <a:lnSpc>
                  <a:spcPct val="140000"/>
                </a:lnSpc>
              </a:pPr>
              <a:r>
                <a:rPr lang="en-US" sz="1400" dirty="0" smtClean="0">
                  <a:latin typeface="Arial"/>
                  <a:cs typeface="Arial"/>
                </a:rPr>
                <a:t>Cutoff</a:t>
              </a:r>
            </a:p>
            <a:p>
              <a:pPr>
                <a:lnSpc>
                  <a:spcPct val="140000"/>
                </a:lnSpc>
              </a:pPr>
              <a:r>
                <a:rPr lang="en-US" sz="1400" dirty="0" smtClean="0">
                  <a:latin typeface="Arial"/>
                  <a:cs typeface="Arial"/>
                </a:rPr>
                <a:t>Midlatitude Trough</a:t>
              </a:r>
            </a:p>
            <a:p>
              <a:pPr>
                <a:lnSpc>
                  <a:spcPct val="140000"/>
                </a:lnSpc>
              </a:pPr>
              <a:r>
                <a:rPr lang="en-US" sz="1400" dirty="0" smtClean="0">
                  <a:latin typeface="Arial"/>
                  <a:cs typeface="Arial"/>
                </a:rPr>
                <a:t>Subtropical Disturbance</a:t>
              </a:r>
            </a:p>
            <a:p>
              <a:pPr>
                <a:lnSpc>
                  <a:spcPct val="140000"/>
                </a:lnSpc>
              </a:pPr>
              <a:r>
                <a:rPr lang="en-US" sz="1400" dirty="0" smtClean="0">
                  <a:latin typeface="Arial"/>
                  <a:cs typeface="Arial"/>
                </a:rPr>
                <a:t>PV Debris</a:t>
              </a:r>
            </a:p>
            <a:p>
              <a:pPr>
                <a:lnSpc>
                  <a:spcPct val="140000"/>
                </a:lnSpc>
              </a:pPr>
              <a:r>
                <a:rPr lang="en-US" sz="1400" dirty="0" smtClean="0">
                  <a:latin typeface="Arial"/>
                  <a:cs typeface="Arial"/>
                </a:rPr>
                <a:t>Unclassifiable</a:t>
              </a:r>
            </a:p>
          </p:txBody>
        </p:sp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76" t="54246" r="40271" b="42634"/>
            <a:stretch/>
          </p:blipFill>
          <p:spPr>
            <a:xfrm>
              <a:off x="1001998" y="1464415"/>
              <a:ext cx="182880" cy="182880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40" t="63606" r="43807" b="33274"/>
            <a:stretch/>
          </p:blipFill>
          <p:spPr>
            <a:xfrm>
              <a:off x="1011315" y="2664270"/>
              <a:ext cx="182880" cy="182880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697" t="67457" r="33168" b="29531"/>
            <a:stretch/>
          </p:blipFill>
          <p:spPr>
            <a:xfrm>
              <a:off x="1003835" y="2957762"/>
              <a:ext cx="190164" cy="176586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44" t="53939" r="40162" b="42728"/>
            <a:stretch/>
          </p:blipFill>
          <p:spPr>
            <a:xfrm>
              <a:off x="1009826" y="2348101"/>
              <a:ext cx="195380" cy="195372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404" t="48940" r="26602" b="48030"/>
            <a:stretch/>
          </p:blipFill>
          <p:spPr>
            <a:xfrm>
              <a:off x="1016179" y="2055043"/>
              <a:ext cx="177618" cy="177611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28" t="68785" r="69877" b="28337"/>
            <a:stretch/>
          </p:blipFill>
          <p:spPr>
            <a:xfrm>
              <a:off x="1021302" y="1752494"/>
              <a:ext cx="150977" cy="168730"/>
            </a:xfrm>
            <a:prstGeom prst="rect">
              <a:avLst/>
            </a:prstGeom>
          </p:spPr>
        </p:pic>
      </p:grpSp>
      <p:sp>
        <p:nvSpPr>
          <p:cNvPr id="23" name="TextBox 22"/>
          <p:cNvSpPr txBox="1"/>
          <p:nvPr/>
        </p:nvSpPr>
        <p:spPr>
          <a:xfrm>
            <a:off x="304800" y="-208240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/>
            </a:r>
            <a:br>
              <a:rPr lang="en-US" sz="1500" b="1" dirty="0" smtClean="0"/>
            </a:br>
            <a:r>
              <a:rPr lang="en-US" sz="3300" b="1" dirty="0" smtClean="0">
                <a:latin typeface="Arial" pitchFamily="34" charset="0"/>
                <a:cs typeface="Arial" pitchFamily="34" charset="0"/>
              </a:rPr>
              <a:t>Upper-Tropospheric Precursors</a:t>
            </a:r>
            <a:endParaRPr lang="en-US" sz="3300" b="1" dirty="0" smtClean="0">
              <a:latin typeface="Arial"/>
              <a:cs typeface="Arial"/>
            </a:endParaRPr>
          </a:p>
          <a:p>
            <a:pPr algn="ctr"/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 rot="450858">
            <a:off x="1456258" y="4003335"/>
            <a:ext cx="4954709" cy="1537739"/>
          </a:xfrm>
          <a:prstGeom prst="ellipse">
            <a:avLst/>
          </a:prstGeom>
          <a:noFill/>
          <a:ln w="2857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86168" y="819691"/>
            <a:ext cx="7571664" cy="461665"/>
          </a:xfrm>
          <a:prstGeom prst="rect">
            <a:avLst/>
          </a:prstGeom>
          <a:noFill/>
          <a:ln w="3175" cmpd="sng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/>
                <a:cs typeface="Arial"/>
              </a:rPr>
              <a:t>STC Location</a:t>
            </a:r>
          </a:p>
        </p:txBody>
      </p:sp>
    </p:spTree>
    <p:extLst>
      <p:ext uri="{BB962C8B-B14F-4D97-AF65-F5344CB8AC3E}">
        <p14:creationId xmlns:p14="http://schemas.microsoft.com/office/powerpoint/2010/main" val="2907070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1" y="628693"/>
            <a:ext cx="8897343" cy="5856355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76200" y="1143000"/>
            <a:ext cx="9067800" cy="6705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latin typeface="Arial"/>
              <a:cs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4960" y="162560"/>
            <a:ext cx="8625840" cy="7416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-1" t="40552" r="24398" b="41581"/>
          <a:stretch/>
        </p:blipFill>
        <p:spPr>
          <a:xfrm>
            <a:off x="0" y="0"/>
            <a:ext cx="9144000" cy="701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19" name="Rectangle 18"/>
          <p:cNvSpPr/>
          <p:nvPr/>
        </p:nvSpPr>
        <p:spPr>
          <a:xfrm>
            <a:off x="5942770" y="824523"/>
            <a:ext cx="2672825" cy="4643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5904857" y="972972"/>
            <a:ext cx="2392521" cy="353943"/>
          </a:xfrm>
          <a:prstGeom prst="rect">
            <a:avLst/>
          </a:prstGeom>
          <a:noFill/>
          <a:ln w="3175" cmpd="sng">
            <a:noFill/>
          </a:ln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1700" dirty="0" smtClean="0">
                <a:latin typeface="Arial"/>
                <a:cs typeface="Arial"/>
              </a:rPr>
              <a:t>N = 105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83920" y="1310640"/>
            <a:ext cx="2474565" cy="1981670"/>
            <a:chOff x="883920" y="1310640"/>
            <a:chExt cx="2474565" cy="1981670"/>
          </a:xfrm>
        </p:grpSpPr>
        <p:sp>
          <p:nvSpPr>
            <p:cNvPr id="53" name="Rectangle 52"/>
            <p:cNvSpPr/>
            <p:nvPr/>
          </p:nvSpPr>
          <p:spPr>
            <a:xfrm>
              <a:off x="883920" y="1310640"/>
              <a:ext cx="2420325" cy="1981670"/>
            </a:xfrm>
            <a:prstGeom prst="rect">
              <a:avLst/>
            </a:prstGeom>
            <a:solidFill>
              <a:schemeClr val="bg1"/>
            </a:solid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178559" y="1324235"/>
              <a:ext cx="2179926" cy="18876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sz="1400" dirty="0" smtClean="0">
                  <a:latin typeface="Arial"/>
                  <a:cs typeface="Arial"/>
                </a:rPr>
                <a:t>PV Streamer</a:t>
              </a:r>
            </a:p>
            <a:p>
              <a:pPr>
                <a:lnSpc>
                  <a:spcPct val="140000"/>
                </a:lnSpc>
              </a:pPr>
              <a:r>
                <a:rPr lang="en-US" sz="1400" dirty="0" smtClean="0">
                  <a:latin typeface="Arial"/>
                  <a:cs typeface="Arial"/>
                </a:rPr>
                <a:t>Cutoff</a:t>
              </a:r>
            </a:p>
            <a:p>
              <a:pPr>
                <a:lnSpc>
                  <a:spcPct val="140000"/>
                </a:lnSpc>
              </a:pPr>
              <a:r>
                <a:rPr lang="en-US" sz="1400" dirty="0" smtClean="0">
                  <a:latin typeface="Arial"/>
                  <a:cs typeface="Arial"/>
                </a:rPr>
                <a:t>Midlatitude Trough</a:t>
              </a:r>
            </a:p>
            <a:p>
              <a:pPr>
                <a:lnSpc>
                  <a:spcPct val="140000"/>
                </a:lnSpc>
              </a:pPr>
              <a:r>
                <a:rPr lang="en-US" sz="1400" dirty="0" smtClean="0">
                  <a:latin typeface="Arial"/>
                  <a:cs typeface="Arial"/>
                </a:rPr>
                <a:t>Subtropical Disturbance</a:t>
              </a:r>
            </a:p>
            <a:p>
              <a:pPr>
                <a:lnSpc>
                  <a:spcPct val="140000"/>
                </a:lnSpc>
              </a:pPr>
              <a:r>
                <a:rPr lang="en-US" sz="1400" dirty="0" smtClean="0">
                  <a:latin typeface="Arial"/>
                  <a:cs typeface="Arial"/>
                </a:rPr>
                <a:t>PV Debris</a:t>
              </a:r>
            </a:p>
            <a:p>
              <a:pPr>
                <a:lnSpc>
                  <a:spcPct val="140000"/>
                </a:lnSpc>
              </a:pPr>
              <a:r>
                <a:rPr lang="en-US" sz="1400" dirty="0" smtClean="0">
                  <a:latin typeface="Arial"/>
                  <a:cs typeface="Arial"/>
                </a:rPr>
                <a:t>Unclassifiable</a:t>
              </a:r>
            </a:p>
          </p:txBody>
        </p:sp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76" t="54246" r="40271" b="42634"/>
            <a:stretch/>
          </p:blipFill>
          <p:spPr>
            <a:xfrm>
              <a:off x="1001998" y="1464415"/>
              <a:ext cx="182880" cy="182880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40" t="63606" r="43807" b="33274"/>
            <a:stretch/>
          </p:blipFill>
          <p:spPr>
            <a:xfrm>
              <a:off x="1011315" y="2664270"/>
              <a:ext cx="182880" cy="182880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697" t="67457" r="33168" b="29531"/>
            <a:stretch/>
          </p:blipFill>
          <p:spPr>
            <a:xfrm>
              <a:off x="1003835" y="2957762"/>
              <a:ext cx="190164" cy="176586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44" t="53939" r="40162" b="42728"/>
            <a:stretch/>
          </p:blipFill>
          <p:spPr>
            <a:xfrm>
              <a:off x="1009826" y="2348101"/>
              <a:ext cx="195380" cy="195372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404" t="48940" r="26602" b="48030"/>
            <a:stretch/>
          </p:blipFill>
          <p:spPr>
            <a:xfrm>
              <a:off x="1016179" y="2055043"/>
              <a:ext cx="177618" cy="177611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28" t="68785" r="69877" b="28337"/>
            <a:stretch/>
          </p:blipFill>
          <p:spPr>
            <a:xfrm>
              <a:off x="1021302" y="1752494"/>
              <a:ext cx="150977" cy="168730"/>
            </a:xfrm>
            <a:prstGeom prst="rect">
              <a:avLst/>
            </a:prstGeom>
          </p:spPr>
        </p:pic>
      </p:grpSp>
      <p:sp>
        <p:nvSpPr>
          <p:cNvPr id="23" name="TextBox 22"/>
          <p:cNvSpPr txBox="1"/>
          <p:nvPr/>
        </p:nvSpPr>
        <p:spPr>
          <a:xfrm>
            <a:off x="304800" y="-208240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/>
            </a:r>
            <a:br>
              <a:rPr lang="en-US" sz="1500" b="1" dirty="0" smtClean="0"/>
            </a:br>
            <a:r>
              <a:rPr lang="en-US" sz="3300" b="1" dirty="0" smtClean="0">
                <a:latin typeface="Arial" pitchFamily="34" charset="0"/>
                <a:cs typeface="Arial" pitchFamily="34" charset="0"/>
              </a:rPr>
              <a:t>Upper-Tropospheric Precursors</a:t>
            </a:r>
            <a:endParaRPr lang="en-US" sz="3300" b="1" dirty="0" smtClean="0">
              <a:latin typeface="Arial"/>
              <a:cs typeface="Arial"/>
            </a:endParaRPr>
          </a:p>
          <a:p>
            <a:pPr algn="ctr"/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86168" y="819691"/>
            <a:ext cx="7571664" cy="461665"/>
          </a:xfrm>
          <a:prstGeom prst="rect">
            <a:avLst/>
          </a:prstGeom>
          <a:noFill/>
          <a:ln w="3175" cmpd="sng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/>
                <a:cs typeface="Arial"/>
              </a:rPr>
              <a:t>STC Location</a:t>
            </a:r>
          </a:p>
        </p:txBody>
      </p:sp>
    </p:spTree>
    <p:extLst>
      <p:ext uri="{BB962C8B-B14F-4D97-AF65-F5344CB8AC3E}">
        <p14:creationId xmlns:p14="http://schemas.microsoft.com/office/powerpoint/2010/main" val="2605033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/>
          <p:cNvSpPr txBox="1">
            <a:spLocks/>
          </p:cNvSpPr>
          <p:nvPr/>
        </p:nvSpPr>
        <p:spPr>
          <a:xfrm>
            <a:off x="76200" y="1143000"/>
            <a:ext cx="9067800" cy="6705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latin typeface="Arial"/>
              <a:cs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1" y="628693"/>
            <a:ext cx="8897343" cy="585635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942770" y="824523"/>
            <a:ext cx="2672825" cy="4643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883920" y="1310639"/>
            <a:ext cx="2474565" cy="805845"/>
            <a:chOff x="883920" y="1310639"/>
            <a:chExt cx="2474565" cy="805845"/>
          </a:xfrm>
        </p:grpSpPr>
        <p:sp>
          <p:nvSpPr>
            <p:cNvPr id="53" name="Rectangle 52"/>
            <p:cNvSpPr/>
            <p:nvPr/>
          </p:nvSpPr>
          <p:spPr>
            <a:xfrm>
              <a:off x="883920" y="1310639"/>
              <a:ext cx="2420325" cy="805845"/>
            </a:xfrm>
            <a:prstGeom prst="rect">
              <a:avLst/>
            </a:prstGeom>
            <a:solidFill>
              <a:schemeClr val="bg1"/>
            </a:solid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178559" y="1324235"/>
              <a:ext cx="2179926" cy="68121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sz="1400" dirty="0" smtClean="0">
                  <a:latin typeface="Arial"/>
                  <a:cs typeface="Arial"/>
                </a:rPr>
                <a:t>Cutoff</a:t>
              </a:r>
            </a:p>
            <a:p>
              <a:pPr>
                <a:lnSpc>
                  <a:spcPct val="140000"/>
                </a:lnSpc>
              </a:pPr>
              <a:r>
                <a:rPr lang="en-US" sz="1400" dirty="0" smtClean="0">
                  <a:latin typeface="Arial"/>
                  <a:cs typeface="Arial"/>
                </a:rPr>
                <a:t>Average Cutoff location</a:t>
              </a:r>
            </a:p>
          </p:txBody>
        </p:sp>
        <p:pic>
          <p:nvPicPr>
            <p:cNvPr id="63" name="Picture 6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28" t="68785" r="69877" b="28337"/>
            <a:stretch/>
          </p:blipFill>
          <p:spPr>
            <a:xfrm>
              <a:off x="1021302" y="1469193"/>
              <a:ext cx="150977" cy="168730"/>
            </a:xfrm>
            <a:prstGeom prst="rect">
              <a:avLst/>
            </a:prstGeom>
          </p:spPr>
        </p:pic>
      </p:grp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948462" y="1733656"/>
            <a:ext cx="289762" cy="241146"/>
            <a:chOff x="821574" y="1835804"/>
            <a:chExt cx="516089" cy="432025"/>
          </a:xfrm>
        </p:grpSpPr>
        <p:sp>
          <p:nvSpPr>
            <p:cNvPr id="16" name="Arc 15"/>
            <p:cNvSpPr>
              <a:spLocks noChangeAspect="1"/>
            </p:cNvSpPr>
            <p:nvPr/>
          </p:nvSpPr>
          <p:spPr>
            <a:xfrm rot="3335530">
              <a:off x="857266" y="1912762"/>
              <a:ext cx="319375" cy="390759"/>
            </a:xfrm>
            <a:prstGeom prst="arc">
              <a:avLst>
                <a:gd name="adj1" fmla="val 16200000"/>
                <a:gd name="adj2" fmla="val 2153965"/>
              </a:avLst>
            </a:prstGeom>
            <a:ln w="190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Oval 1"/>
            <p:cNvSpPr>
              <a:spLocks noChangeAspect="1"/>
            </p:cNvSpPr>
            <p:nvPr/>
          </p:nvSpPr>
          <p:spPr>
            <a:xfrm>
              <a:off x="966050" y="1939207"/>
              <a:ext cx="225690" cy="228599"/>
            </a:xfrm>
            <a:prstGeom prst="ellipse">
              <a:avLst/>
            </a:prstGeom>
            <a:noFill/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Arc 3"/>
            <p:cNvSpPr>
              <a:spLocks noChangeAspect="1"/>
            </p:cNvSpPr>
            <p:nvPr/>
          </p:nvSpPr>
          <p:spPr>
            <a:xfrm rot="14210634">
              <a:off x="982596" y="1800112"/>
              <a:ext cx="319375" cy="390759"/>
            </a:xfrm>
            <a:prstGeom prst="arc">
              <a:avLst>
                <a:gd name="adj1" fmla="val 16200000"/>
                <a:gd name="adj2" fmla="val 2153965"/>
              </a:avLst>
            </a:prstGeom>
            <a:ln w="190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/>
          <p:cNvSpPr/>
          <p:nvPr/>
        </p:nvSpPr>
        <p:spPr>
          <a:xfrm>
            <a:off x="314960" y="162560"/>
            <a:ext cx="8625840" cy="7416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-1" t="40552" r="24398" b="41581"/>
          <a:stretch/>
        </p:blipFill>
        <p:spPr>
          <a:xfrm>
            <a:off x="0" y="0"/>
            <a:ext cx="9144000" cy="701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22" name="TextBox 21"/>
          <p:cNvSpPr txBox="1"/>
          <p:nvPr/>
        </p:nvSpPr>
        <p:spPr>
          <a:xfrm>
            <a:off x="5904857" y="972972"/>
            <a:ext cx="2392521" cy="353943"/>
          </a:xfrm>
          <a:prstGeom prst="rect">
            <a:avLst/>
          </a:prstGeom>
          <a:noFill/>
          <a:ln w="3175" cmpd="sng">
            <a:noFill/>
          </a:ln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1700" dirty="0" smtClean="0">
                <a:latin typeface="Arial"/>
                <a:cs typeface="Arial"/>
              </a:rPr>
              <a:t>N = 22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04800" y="-208240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/>
            </a:r>
            <a:br>
              <a:rPr lang="en-US" sz="1500" b="1" dirty="0" smtClean="0"/>
            </a:br>
            <a:r>
              <a:rPr lang="en-US" sz="3300" b="1" dirty="0" smtClean="0">
                <a:latin typeface="Arial" pitchFamily="34" charset="0"/>
                <a:cs typeface="Arial" pitchFamily="34" charset="0"/>
              </a:rPr>
              <a:t>Upper-Tropospheric Precursors</a:t>
            </a:r>
            <a:endParaRPr lang="en-US" sz="3300" b="1" dirty="0" smtClean="0">
              <a:latin typeface="Arial"/>
              <a:cs typeface="Arial"/>
            </a:endParaRPr>
          </a:p>
          <a:p>
            <a:pPr algn="ctr"/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86168" y="819691"/>
            <a:ext cx="7571664" cy="461665"/>
          </a:xfrm>
          <a:prstGeom prst="rect">
            <a:avLst/>
          </a:prstGeom>
          <a:noFill/>
          <a:ln w="3175" cmpd="sng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/>
                <a:cs typeface="Arial"/>
              </a:rPr>
              <a:t>STC Location</a:t>
            </a:r>
          </a:p>
        </p:txBody>
      </p:sp>
    </p:spTree>
    <p:extLst>
      <p:ext uri="{BB962C8B-B14F-4D97-AF65-F5344CB8AC3E}">
        <p14:creationId xmlns:p14="http://schemas.microsoft.com/office/powerpoint/2010/main" val="2539368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3" y="-501488"/>
            <a:ext cx="8968152" cy="7351511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76200" y="1143000"/>
            <a:ext cx="9067800" cy="6705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61422" y="5357252"/>
            <a:ext cx="1208141" cy="353943"/>
          </a:xfrm>
          <a:prstGeom prst="rect">
            <a:avLst/>
          </a:prstGeom>
          <a:solidFill>
            <a:srgbClr val="FFFFFF"/>
          </a:solidFill>
          <a:ln w="3175" cmpd="sng"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Arial"/>
                <a:cs typeface="Arial"/>
              </a:rPr>
              <a:t> t</a:t>
            </a:r>
            <a:r>
              <a:rPr lang="en-US" sz="1700" baseline="-25000" dirty="0" smtClean="0">
                <a:latin typeface="Arial"/>
                <a:cs typeface="Arial"/>
              </a:rPr>
              <a:t>0</a:t>
            </a:r>
            <a:r>
              <a:rPr lang="en-US" sz="1700" dirty="0" smtClean="0">
                <a:latin typeface="Arial"/>
                <a:cs typeface="Arial"/>
              </a:rPr>
              <a:t> − 120 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38066" y="5362772"/>
            <a:ext cx="938739" cy="353943"/>
          </a:xfrm>
          <a:prstGeom prst="rect">
            <a:avLst/>
          </a:prstGeom>
          <a:solidFill>
            <a:srgbClr val="FFFFFF"/>
          </a:solidFill>
          <a:ln w="3175" cmpd="sng"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latin typeface="Arial"/>
                <a:cs typeface="Arial"/>
              </a:rPr>
              <a:t>N = </a:t>
            </a:r>
            <a:r>
              <a:rPr lang="en-US" sz="1600" dirty="0" smtClean="0">
                <a:latin typeface="Arial"/>
                <a:cs typeface="Arial"/>
              </a:rPr>
              <a:t>22</a:t>
            </a:r>
            <a:endParaRPr lang="en-US" sz="1700" dirty="0" smtClean="0">
              <a:latin typeface="Arial"/>
              <a:cs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320301"/>
            <a:ext cx="9144000" cy="5376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0" y="6110000"/>
            <a:ext cx="9144000" cy="769441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PV (shaded, PVU) and winds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 on the 350 K isentropic surface,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200</a:t>
            </a:r>
            <a:r>
              <a:rPr lang="en-US" sz="1400" dirty="0">
                <a:latin typeface="Arial"/>
                <a:cs typeface="Arial"/>
              </a:rPr>
              <a:t>-hPa geopotential height (black contours, dam), and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925</a:t>
            </a:r>
            <a:r>
              <a:rPr lang="en-US" sz="1400" dirty="0">
                <a:latin typeface="Arial"/>
                <a:cs typeface="Arial"/>
              </a:rPr>
              <a:t>–850-hPa layer-averaged cyclonic relative vorticity (blue contours, every 1.5 × 10</a:t>
            </a:r>
            <a:r>
              <a:rPr lang="en-US" sz="1400" baseline="30000" dirty="0">
                <a:latin typeface="Arial"/>
                <a:cs typeface="Arial"/>
              </a:rPr>
              <a:t>−5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68597" y="723210"/>
            <a:ext cx="7409337" cy="313200"/>
          </a:xfrm>
          <a:prstGeom prst="rect">
            <a:avLst/>
          </a:prstGeom>
          <a:solidFill>
            <a:schemeClr val="bg1"/>
          </a:solidFill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350K_isen_lag_1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208" b="2823"/>
          <a:stretch/>
        </p:blipFill>
        <p:spPr>
          <a:xfrm>
            <a:off x="1801126" y="752231"/>
            <a:ext cx="5535565" cy="127000"/>
          </a:xfrm>
          <a:prstGeom prst="rect">
            <a:avLst/>
          </a:prstGeom>
          <a:ln>
            <a:noFill/>
          </a:ln>
        </p:spPr>
      </p:pic>
      <p:sp>
        <p:nvSpPr>
          <p:cNvPr id="20" name="TextBox 19"/>
          <p:cNvSpPr txBox="1"/>
          <p:nvPr/>
        </p:nvSpPr>
        <p:spPr>
          <a:xfrm>
            <a:off x="2029718" y="801165"/>
            <a:ext cx="5297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0   </a:t>
            </a:r>
            <a:r>
              <a:rPr lang="en-US" sz="8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0.2  </a:t>
            </a:r>
            <a:r>
              <a:rPr lang="en-US" sz="8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0.4   0.6   </a:t>
            </a:r>
            <a:r>
              <a:rPr lang="en-US" sz="8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1  </a:t>
            </a:r>
            <a:r>
              <a:rPr lang="en-US" sz="800" dirty="0" smtClean="0">
                <a:latin typeface="Arial"/>
                <a:cs typeface="Arial"/>
              </a:rPr>
              <a:t>  </a:t>
            </a:r>
            <a:r>
              <a:rPr lang="en-US" sz="10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1.5   </a:t>
            </a:r>
            <a:r>
              <a:rPr lang="en-US" sz="10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2  </a:t>
            </a:r>
            <a:r>
              <a:rPr lang="en-US" sz="800" dirty="0" smtClean="0">
                <a:latin typeface="Arial"/>
                <a:cs typeface="Arial"/>
              </a:rPr>
              <a:t>    </a:t>
            </a:r>
            <a:r>
              <a:rPr lang="en-US" sz="9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3      4      5  </a:t>
            </a:r>
            <a:r>
              <a:rPr lang="en-US" sz="800" dirty="0" smtClean="0">
                <a:latin typeface="Arial"/>
                <a:cs typeface="Arial"/>
              </a:rPr>
              <a:t>   </a:t>
            </a:r>
            <a:r>
              <a:rPr lang="en-US" sz="900" dirty="0" smtClean="0">
                <a:latin typeface="Arial"/>
                <a:cs typeface="Arial"/>
              </a:rPr>
              <a:t>   </a:t>
            </a:r>
            <a:r>
              <a:rPr lang="en-US" sz="1200" dirty="0" smtClean="0">
                <a:latin typeface="Arial"/>
                <a:cs typeface="Arial"/>
              </a:rPr>
              <a:t>6      7      8     </a:t>
            </a:r>
            <a:r>
              <a:rPr lang="en-US" sz="8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9     10</a:t>
            </a:r>
            <a:endParaRPr lang="en-US" sz="1200" dirty="0">
              <a:latin typeface="Arial"/>
              <a:cs typeface="Arial"/>
            </a:endParaRPr>
          </a:p>
          <a:p>
            <a:endParaRPr lang="en-US" sz="1200" dirty="0"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19240" y="718479"/>
            <a:ext cx="938739" cy="307777"/>
          </a:xfrm>
          <a:prstGeom prst="rect">
            <a:avLst/>
          </a:prstGeom>
          <a:noFill/>
          <a:ln w="3175" cmpd="sng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PVU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-1" t="40552" r="24398" b="41581"/>
          <a:stretch/>
        </p:blipFill>
        <p:spPr>
          <a:xfrm>
            <a:off x="0" y="0"/>
            <a:ext cx="9144000" cy="701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304799" y="-208240"/>
            <a:ext cx="8067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/>
            </a:r>
            <a:br>
              <a:rPr lang="en-US" sz="1500" b="1" dirty="0" smtClean="0"/>
            </a:br>
            <a:r>
              <a:rPr lang="en-US" sz="3300" b="1" dirty="0" smtClean="0">
                <a:latin typeface="Arial" pitchFamily="34" charset="0"/>
                <a:cs typeface="Arial" pitchFamily="34" charset="0"/>
              </a:rPr>
              <a:t>Composite Analysis:  Cutoff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903550" y="3681553"/>
            <a:ext cx="938739" cy="819199"/>
          </a:xfrm>
          <a:prstGeom prst="rect">
            <a:avLst/>
          </a:prstGeom>
          <a:noFill/>
          <a:ln w="3175" cmpd="sng">
            <a:noFill/>
          </a:ln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600" b="1" dirty="0" smtClean="0">
                <a:latin typeface="Arial"/>
                <a:cs typeface="Arial"/>
              </a:rPr>
              <a:t>STC</a:t>
            </a:r>
            <a:br>
              <a:rPr lang="en-US" sz="2600" b="1" dirty="0" smtClean="0">
                <a:latin typeface="Arial"/>
                <a:cs typeface="Arial"/>
              </a:rPr>
            </a:br>
            <a:r>
              <a:rPr lang="en-US" sz="2600" b="1" dirty="0" smtClean="0">
                <a:latin typeface="Arial"/>
                <a:cs typeface="Arial"/>
              </a:rPr>
              <a:t>at t</a:t>
            </a:r>
            <a:r>
              <a:rPr lang="en-US" sz="2600" b="1" baseline="-25000" dirty="0" smtClean="0">
                <a:latin typeface="Arial"/>
                <a:cs typeface="Arial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641535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3" y="-501488"/>
            <a:ext cx="8968152" cy="7351511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76200" y="1143000"/>
            <a:ext cx="9067800" cy="6705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61422" y="5357252"/>
            <a:ext cx="1078793" cy="353943"/>
          </a:xfrm>
          <a:prstGeom prst="rect">
            <a:avLst/>
          </a:prstGeom>
          <a:solidFill>
            <a:srgbClr val="FFFFFF"/>
          </a:solidFill>
          <a:ln w="3175" cmpd="sng"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Arial"/>
                <a:cs typeface="Arial"/>
              </a:rPr>
              <a:t> t</a:t>
            </a:r>
            <a:r>
              <a:rPr lang="en-US" sz="1700" baseline="-25000" dirty="0" smtClean="0">
                <a:latin typeface="Arial"/>
                <a:cs typeface="Arial"/>
              </a:rPr>
              <a:t>0</a:t>
            </a:r>
            <a:r>
              <a:rPr lang="en-US" sz="1700" dirty="0" smtClean="0">
                <a:latin typeface="Arial"/>
                <a:cs typeface="Arial"/>
              </a:rPr>
              <a:t> − 96 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38066" y="5362772"/>
            <a:ext cx="938739" cy="353943"/>
          </a:xfrm>
          <a:prstGeom prst="rect">
            <a:avLst/>
          </a:prstGeom>
          <a:solidFill>
            <a:srgbClr val="FFFFFF"/>
          </a:solidFill>
          <a:ln w="3175" cmpd="sng"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latin typeface="Arial"/>
                <a:cs typeface="Arial"/>
              </a:rPr>
              <a:t>N = </a:t>
            </a:r>
            <a:r>
              <a:rPr lang="en-US" sz="1600" dirty="0" smtClean="0">
                <a:latin typeface="Arial"/>
                <a:cs typeface="Arial"/>
              </a:rPr>
              <a:t>22</a:t>
            </a:r>
            <a:endParaRPr lang="en-US" sz="1700" dirty="0" smtClean="0">
              <a:latin typeface="Arial"/>
              <a:cs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320301"/>
            <a:ext cx="9144000" cy="5376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0" y="6110000"/>
            <a:ext cx="9144000" cy="769441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PV (shaded, PVU) and winds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 on the 350 K isentropic surface,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200</a:t>
            </a:r>
            <a:r>
              <a:rPr lang="en-US" sz="1400" dirty="0">
                <a:latin typeface="Arial"/>
                <a:cs typeface="Arial"/>
              </a:rPr>
              <a:t>-hPa geopotential height (black contours, dam), and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925</a:t>
            </a:r>
            <a:r>
              <a:rPr lang="en-US" sz="1400" dirty="0">
                <a:latin typeface="Arial"/>
                <a:cs typeface="Arial"/>
              </a:rPr>
              <a:t>–850-hPa layer-averaged cyclonic relative vorticity (blue contours, every 1.5 × 10</a:t>
            </a:r>
            <a:r>
              <a:rPr lang="en-US" sz="1400" baseline="30000" dirty="0">
                <a:latin typeface="Arial"/>
                <a:cs typeface="Arial"/>
              </a:rPr>
              <a:t>−5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68597" y="723210"/>
            <a:ext cx="7409337" cy="313200"/>
          </a:xfrm>
          <a:prstGeom prst="rect">
            <a:avLst/>
          </a:prstGeom>
          <a:solidFill>
            <a:schemeClr val="bg1"/>
          </a:solidFill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350K_isen_lag_1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208" b="2823"/>
          <a:stretch/>
        </p:blipFill>
        <p:spPr>
          <a:xfrm>
            <a:off x="1801126" y="752231"/>
            <a:ext cx="5535565" cy="127000"/>
          </a:xfrm>
          <a:prstGeom prst="rect">
            <a:avLst/>
          </a:prstGeom>
          <a:ln>
            <a:noFill/>
          </a:ln>
        </p:spPr>
      </p:pic>
      <p:sp>
        <p:nvSpPr>
          <p:cNvPr id="20" name="TextBox 19"/>
          <p:cNvSpPr txBox="1"/>
          <p:nvPr/>
        </p:nvSpPr>
        <p:spPr>
          <a:xfrm>
            <a:off x="2029718" y="801165"/>
            <a:ext cx="5297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0   </a:t>
            </a:r>
            <a:r>
              <a:rPr lang="en-US" sz="8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0.2  </a:t>
            </a:r>
            <a:r>
              <a:rPr lang="en-US" sz="8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0.4   0.6   </a:t>
            </a:r>
            <a:r>
              <a:rPr lang="en-US" sz="8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1  </a:t>
            </a:r>
            <a:r>
              <a:rPr lang="en-US" sz="800" dirty="0" smtClean="0">
                <a:latin typeface="Arial"/>
                <a:cs typeface="Arial"/>
              </a:rPr>
              <a:t>  </a:t>
            </a:r>
            <a:r>
              <a:rPr lang="en-US" sz="10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1.5   </a:t>
            </a:r>
            <a:r>
              <a:rPr lang="en-US" sz="10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2  </a:t>
            </a:r>
            <a:r>
              <a:rPr lang="en-US" sz="800" dirty="0" smtClean="0">
                <a:latin typeface="Arial"/>
                <a:cs typeface="Arial"/>
              </a:rPr>
              <a:t>    </a:t>
            </a:r>
            <a:r>
              <a:rPr lang="en-US" sz="9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3      4      5  </a:t>
            </a:r>
            <a:r>
              <a:rPr lang="en-US" sz="800" dirty="0" smtClean="0">
                <a:latin typeface="Arial"/>
                <a:cs typeface="Arial"/>
              </a:rPr>
              <a:t>   </a:t>
            </a:r>
            <a:r>
              <a:rPr lang="en-US" sz="900" dirty="0" smtClean="0">
                <a:latin typeface="Arial"/>
                <a:cs typeface="Arial"/>
              </a:rPr>
              <a:t>   </a:t>
            </a:r>
            <a:r>
              <a:rPr lang="en-US" sz="1200" dirty="0" smtClean="0">
                <a:latin typeface="Arial"/>
                <a:cs typeface="Arial"/>
              </a:rPr>
              <a:t>6      7      8     </a:t>
            </a:r>
            <a:r>
              <a:rPr lang="en-US" sz="8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9     10</a:t>
            </a:r>
            <a:endParaRPr lang="en-US" sz="1200" dirty="0">
              <a:latin typeface="Arial"/>
              <a:cs typeface="Arial"/>
            </a:endParaRPr>
          </a:p>
          <a:p>
            <a:endParaRPr lang="en-US" sz="1200" dirty="0"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19240" y="718479"/>
            <a:ext cx="938739" cy="307777"/>
          </a:xfrm>
          <a:prstGeom prst="rect">
            <a:avLst/>
          </a:prstGeom>
          <a:noFill/>
          <a:ln w="3175" cmpd="sng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PVU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-1" t="40552" r="24398" b="41581"/>
          <a:stretch/>
        </p:blipFill>
        <p:spPr>
          <a:xfrm>
            <a:off x="0" y="0"/>
            <a:ext cx="9144000" cy="701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25" name="TextBox 24"/>
          <p:cNvSpPr txBox="1"/>
          <p:nvPr/>
        </p:nvSpPr>
        <p:spPr>
          <a:xfrm>
            <a:off x="4903550" y="3681553"/>
            <a:ext cx="938739" cy="819199"/>
          </a:xfrm>
          <a:prstGeom prst="rect">
            <a:avLst/>
          </a:prstGeom>
          <a:noFill/>
          <a:ln w="3175" cmpd="sng">
            <a:noFill/>
          </a:ln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600" b="1" dirty="0" smtClean="0">
                <a:latin typeface="Arial"/>
                <a:cs typeface="Arial"/>
              </a:rPr>
              <a:t>STC</a:t>
            </a:r>
            <a:br>
              <a:rPr lang="en-US" sz="2600" b="1" dirty="0" smtClean="0">
                <a:latin typeface="Arial"/>
                <a:cs typeface="Arial"/>
              </a:rPr>
            </a:br>
            <a:r>
              <a:rPr lang="en-US" sz="2600" b="1" dirty="0" smtClean="0">
                <a:latin typeface="Arial"/>
                <a:cs typeface="Arial"/>
              </a:rPr>
              <a:t>at t</a:t>
            </a:r>
            <a:r>
              <a:rPr lang="en-US" sz="2600" b="1" baseline="-25000" dirty="0" smtClean="0">
                <a:latin typeface="Arial"/>
                <a:cs typeface="Arial"/>
              </a:rPr>
              <a:t>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04799" y="-208240"/>
            <a:ext cx="8067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/>
            </a:r>
            <a:br>
              <a:rPr lang="en-US" sz="1500" b="1" dirty="0" smtClean="0"/>
            </a:br>
            <a:r>
              <a:rPr lang="en-US" sz="3300" b="1" dirty="0" smtClean="0">
                <a:latin typeface="Arial" pitchFamily="34" charset="0"/>
                <a:cs typeface="Arial" pitchFamily="34" charset="0"/>
              </a:rPr>
              <a:t>Composite Analysis:  Cutoff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91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3" y="-501488"/>
            <a:ext cx="8968152" cy="7351511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76200" y="1143000"/>
            <a:ext cx="9067800" cy="6705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61422" y="5357252"/>
            <a:ext cx="1078793" cy="353943"/>
          </a:xfrm>
          <a:prstGeom prst="rect">
            <a:avLst/>
          </a:prstGeom>
          <a:solidFill>
            <a:srgbClr val="FFFFFF"/>
          </a:solidFill>
          <a:ln w="3175" cmpd="sng"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Arial"/>
                <a:cs typeface="Arial"/>
              </a:rPr>
              <a:t> t</a:t>
            </a:r>
            <a:r>
              <a:rPr lang="en-US" sz="1700" baseline="-25000" dirty="0" smtClean="0">
                <a:latin typeface="Arial"/>
                <a:cs typeface="Arial"/>
              </a:rPr>
              <a:t>0</a:t>
            </a:r>
            <a:r>
              <a:rPr lang="en-US" sz="1700" dirty="0" smtClean="0">
                <a:latin typeface="Arial"/>
                <a:cs typeface="Arial"/>
              </a:rPr>
              <a:t> − 72 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38066" y="5362772"/>
            <a:ext cx="938739" cy="353943"/>
          </a:xfrm>
          <a:prstGeom prst="rect">
            <a:avLst/>
          </a:prstGeom>
          <a:solidFill>
            <a:srgbClr val="FFFFFF"/>
          </a:solidFill>
          <a:ln w="3175" cmpd="sng"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latin typeface="Arial"/>
                <a:cs typeface="Arial"/>
              </a:rPr>
              <a:t>N = </a:t>
            </a:r>
            <a:r>
              <a:rPr lang="en-US" sz="1600" dirty="0" smtClean="0">
                <a:latin typeface="Arial"/>
                <a:cs typeface="Arial"/>
              </a:rPr>
              <a:t>22</a:t>
            </a:r>
            <a:endParaRPr lang="en-US" sz="1700" dirty="0" smtClean="0">
              <a:latin typeface="Arial"/>
              <a:cs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320301"/>
            <a:ext cx="9144000" cy="5376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0" y="6110000"/>
            <a:ext cx="9144000" cy="769441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PV (shaded, PVU) and winds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 on the 350 K isentropic surface,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200</a:t>
            </a:r>
            <a:r>
              <a:rPr lang="en-US" sz="1400" dirty="0">
                <a:latin typeface="Arial"/>
                <a:cs typeface="Arial"/>
              </a:rPr>
              <a:t>-hPa geopotential height (black contours, dam), and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925</a:t>
            </a:r>
            <a:r>
              <a:rPr lang="en-US" sz="1400" dirty="0">
                <a:latin typeface="Arial"/>
                <a:cs typeface="Arial"/>
              </a:rPr>
              <a:t>–850-hPa layer-averaged cyclonic relative vorticity (blue contours, every 1.5 × 10</a:t>
            </a:r>
            <a:r>
              <a:rPr lang="en-US" sz="1400" baseline="30000" dirty="0">
                <a:latin typeface="Arial"/>
                <a:cs typeface="Arial"/>
              </a:rPr>
              <a:t>−5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68597" y="723210"/>
            <a:ext cx="7409337" cy="313200"/>
          </a:xfrm>
          <a:prstGeom prst="rect">
            <a:avLst/>
          </a:prstGeom>
          <a:solidFill>
            <a:schemeClr val="bg1"/>
          </a:solidFill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350K_isen_lag_1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208" b="2823"/>
          <a:stretch/>
        </p:blipFill>
        <p:spPr>
          <a:xfrm>
            <a:off x="1801126" y="752231"/>
            <a:ext cx="5535565" cy="127000"/>
          </a:xfrm>
          <a:prstGeom prst="rect">
            <a:avLst/>
          </a:prstGeom>
          <a:ln>
            <a:noFill/>
          </a:ln>
        </p:spPr>
      </p:pic>
      <p:sp>
        <p:nvSpPr>
          <p:cNvPr id="20" name="TextBox 19"/>
          <p:cNvSpPr txBox="1"/>
          <p:nvPr/>
        </p:nvSpPr>
        <p:spPr>
          <a:xfrm>
            <a:off x="2029718" y="801165"/>
            <a:ext cx="5297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0   </a:t>
            </a:r>
            <a:r>
              <a:rPr lang="en-US" sz="8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0.2  </a:t>
            </a:r>
            <a:r>
              <a:rPr lang="en-US" sz="8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0.4   0.6   </a:t>
            </a:r>
            <a:r>
              <a:rPr lang="en-US" sz="8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1  </a:t>
            </a:r>
            <a:r>
              <a:rPr lang="en-US" sz="800" dirty="0" smtClean="0">
                <a:latin typeface="Arial"/>
                <a:cs typeface="Arial"/>
              </a:rPr>
              <a:t>  </a:t>
            </a:r>
            <a:r>
              <a:rPr lang="en-US" sz="10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1.5   </a:t>
            </a:r>
            <a:r>
              <a:rPr lang="en-US" sz="10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2  </a:t>
            </a:r>
            <a:r>
              <a:rPr lang="en-US" sz="800" dirty="0" smtClean="0">
                <a:latin typeface="Arial"/>
                <a:cs typeface="Arial"/>
              </a:rPr>
              <a:t>    </a:t>
            </a:r>
            <a:r>
              <a:rPr lang="en-US" sz="9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3      4      5  </a:t>
            </a:r>
            <a:r>
              <a:rPr lang="en-US" sz="800" dirty="0" smtClean="0">
                <a:latin typeface="Arial"/>
                <a:cs typeface="Arial"/>
              </a:rPr>
              <a:t>   </a:t>
            </a:r>
            <a:r>
              <a:rPr lang="en-US" sz="900" dirty="0" smtClean="0">
                <a:latin typeface="Arial"/>
                <a:cs typeface="Arial"/>
              </a:rPr>
              <a:t>   </a:t>
            </a:r>
            <a:r>
              <a:rPr lang="en-US" sz="1200" dirty="0" smtClean="0">
                <a:latin typeface="Arial"/>
                <a:cs typeface="Arial"/>
              </a:rPr>
              <a:t>6      7      8     </a:t>
            </a:r>
            <a:r>
              <a:rPr lang="en-US" sz="8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9     10</a:t>
            </a:r>
            <a:endParaRPr lang="en-US" sz="1200" dirty="0">
              <a:latin typeface="Arial"/>
              <a:cs typeface="Arial"/>
            </a:endParaRPr>
          </a:p>
          <a:p>
            <a:endParaRPr lang="en-US" sz="1200" dirty="0"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19240" y="718479"/>
            <a:ext cx="938739" cy="307777"/>
          </a:xfrm>
          <a:prstGeom prst="rect">
            <a:avLst/>
          </a:prstGeom>
          <a:noFill/>
          <a:ln w="3175" cmpd="sng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PVU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-1" t="40552" r="24398" b="41581"/>
          <a:stretch/>
        </p:blipFill>
        <p:spPr>
          <a:xfrm>
            <a:off x="0" y="0"/>
            <a:ext cx="9144000" cy="701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25" name="TextBox 24"/>
          <p:cNvSpPr txBox="1"/>
          <p:nvPr/>
        </p:nvSpPr>
        <p:spPr>
          <a:xfrm>
            <a:off x="4903550" y="3681553"/>
            <a:ext cx="938739" cy="819199"/>
          </a:xfrm>
          <a:prstGeom prst="rect">
            <a:avLst/>
          </a:prstGeom>
          <a:noFill/>
          <a:ln w="3175" cmpd="sng">
            <a:noFill/>
          </a:ln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600" b="1" dirty="0" smtClean="0">
                <a:latin typeface="Arial"/>
                <a:cs typeface="Arial"/>
              </a:rPr>
              <a:t>STC</a:t>
            </a:r>
            <a:br>
              <a:rPr lang="en-US" sz="2600" b="1" dirty="0" smtClean="0">
                <a:latin typeface="Arial"/>
                <a:cs typeface="Arial"/>
              </a:rPr>
            </a:br>
            <a:r>
              <a:rPr lang="en-US" sz="2600" b="1" dirty="0" smtClean="0">
                <a:latin typeface="Arial"/>
                <a:cs typeface="Arial"/>
              </a:rPr>
              <a:t>at t</a:t>
            </a:r>
            <a:r>
              <a:rPr lang="en-US" sz="2600" b="1" baseline="-25000" dirty="0" smtClean="0">
                <a:latin typeface="Arial"/>
                <a:cs typeface="Arial"/>
              </a:rPr>
              <a:t>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04799" y="-208240"/>
            <a:ext cx="8067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/>
            </a:r>
            <a:br>
              <a:rPr lang="en-US" sz="1500" b="1" dirty="0" smtClean="0"/>
            </a:br>
            <a:r>
              <a:rPr lang="en-US" sz="3300" b="1" dirty="0" smtClean="0">
                <a:latin typeface="Arial" pitchFamily="34" charset="0"/>
                <a:cs typeface="Arial" pitchFamily="34" charset="0"/>
              </a:rPr>
              <a:t>Composite Analysis:  Cutoff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704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3" y="-501488"/>
            <a:ext cx="8968152" cy="7351511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76200" y="1143000"/>
            <a:ext cx="9067800" cy="6705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61422" y="5357252"/>
            <a:ext cx="1078793" cy="353943"/>
          </a:xfrm>
          <a:prstGeom prst="rect">
            <a:avLst/>
          </a:prstGeom>
          <a:solidFill>
            <a:srgbClr val="FFFFFF"/>
          </a:solidFill>
          <a:ln w="3175" cmpd="sng"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Arial"/>
                <a:cs typeface="Arial"/>
              </a:rPr>
              <a:t> t</a:t>
            </a:r>
            <a:r>
              <a:rPr lang="en-US" sz="1700" baseline="-25000" dirty="0" smtClean="0">
                <a:latin typeface="Arial"/>
                <a:cs typeface="Arial"/>
              </a:rPr>
              <a:t>0</a:t>
            </a:r>
            <a:r>
              <a:rPr lang="en-US" sz="1700" dirty="0" smtClean="0">
                <a:latin typeface="Arial"/>
                <a:cs typeface="Arial"/>
              </a:rPr>
              <a:t> − 48 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38066" y="5362772"/>
            <a:ext cx="938739" cy="353943"/>
          </a:xfrm>
          <a:prstGeom prst="rect">
            <a:avLst/>
          </a:prstGeom>
          <a:solidFill>
            <a:srgbClr val="FFFFFF"/>
          </a:solidFill>
          <a:ln w="3175" cmpd="sng"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latin typeface="Arial"/>
                <a:cs typeface="Arial"/>
              </a:rPr>
              <a:t>N = </a:t>
            </a:r>
            <a:r>
              <a:rPr lang="en-US" sz="1600" dirty="0" smtClean="0">
                <a:latin typeface="Arial"/>
                <a:cs typeface="Arial"/>
              </a:rPr>
              <a:t>22</a:t>
            </a:r>
            <a:endParaRPr lang="en-US" sz="1700" dirty="0" smtClean="0">
              <a:latin typeface="Arial"/>
              <a:cs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320301"/>
            <a:ext cx="9144000" cy="5376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0" y="6110000"/>
            <a:ext cx="9144000" cy="769441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PV (shaded, PVU) and winds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 on the 350 K isentropic surface,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200</a:t>
            </a:r>
            <a:r>
              <a:rPr lang="en-US" sz="1400" dirty="0">
                <a:latin typeface="Arial"/>
                <a:cs typeface="Arial"/>
              </a:rPr>
              <a:t>-hPa geopotential height (black contours, dam), and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925</a:t>
            </a:r>
            <a:r>
              <a:rPr lang="en-US" sz="1400" dirty="0">
                <a:latin typeface="Arial"/>
                <a:cs typeface="Arial"/>
              </a:rPr>
              <a:t>–850-hPa layer-averaged cyclonic relative vorticity (blue contours, every 1.5 × 10</a:t>
            </a:r>
            <a:r>
              <a:rPr lang="en-US" sz="1400" baseline="30000" dirty="0">
                <a:latin typeface="Arial"/>
                <a:cs typeface="Arial"/>
              </a:rPr>
              <a:t>−5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68597" y="723210"/>
            <a:ext cx="7409337" cy="313200"/>
          </a:xfrm>
          <a:prstGeom prst="rect">
            <a:avLst/>
          </a:prstGeom>
          <a:solidFill>
            <a:schemeClr val="bg1"/>
          </a:solidFill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350K_isen_lag_1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208" b="2823"/>
          <a:stretch/>
        </p:blipFill>
        <p:spPr>
          <a:xfrm>
            <a:off x="1801126" y="752231"/>
            <a:ext cx="5535565" cy="127000"/>
          </a:xfrm>
          <a:prstGeom prst="rect">
            <a:avLst/>
          </a:prstGeom>
          <a:ln>
            <a:noFill/>
          </a:ln>
        </p:spPr>
      </p:pic>
      <p:sp>
        <p:nvSpPr>
          <p:cNvPr id="20" name="TextBox 19"/>
          <p:cNvSpPr txBox="1"/>
          <p:nvPr/>
        </p:nvSpPr>
        <p:spPr>
          <a:xfrm>
            <a:off x="2029718" y="801165"/>
            <a:ext cx="5297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0   </a:t>
            </a:r>
            <a:r>
              <a:rPr lang="en-US" sz="8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0.2  </a:t>
            </a:r>
            <a:r>
              <a:rPr lang="en-US" sz="8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0.4   0.6   </a:t>
            </a:r>
            <a:r>
              <a:rPr lang="en-US" sz="8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1  </a:t>
            </a:r>
            <a:r>
              <a:rPr lang="en-US" sz="800" dirty="0" smtClean="0">
                <a:latin typeface="Arial"/>
                <a:cs typeface="Arial"/>
              </a:rPr>
              <a:t>  </a:t>
            </a:r>
            <a:r>
              <a:rPr lang="en-US" sz="10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1.5   </a:t>
            </a:r>
            <a:r>
              <a:rPr lang="en-US" sz="10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2  </a:t>
            </a:r>
            <a:r>
              <a:rPr lang="en-US" sz="800" dirty="0" smtClean="0">
                <a:latin typeface="Arial"/>
                <a:cs typeface="Arial"/>
              </a:rPr>
              <a:t>    </a:t>
            </a:r>
            <a:r>
              <a:rPr lang="en-US" sz="9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3      4      5  </a:t>
            </a:r>
            <a:r>
              <a:rPr lang="en-US" sz="800" dirty="0" smtClean="0">
                <a:latin typeface="Arial"/>
                <a:cs typeface="Arial"/>
              </a:rPr>
              <a:t>   </a:t>
            </a:r>
            <a:r>
              <a:rPr lang="en-US" sz="900" dirty="0" smtClean="0">
                <a:latin typeface="Arial"/>
                <a:cs typeface="Arial"/>
              </a:rPr>
              <a:t>   </a:t>
            </a:r>
            <a:r>
              <a:rPr lang="en-US" sz="1200" dirty="0" smtClean="0">
                <a:latin typeface="Arial"/>
                <a:cs typeface="Arial"/>
              </a:rPr>
              <a:t>6      7      8     </a:t>
            </a:r>
            <a:r>
              <a:rPr lang="en-US" sz="8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9     10</a:t>
            </a:r>
            <a:endParaRPr lang="en-US" sz="1200" dirty="0">
              <a:latin typeface="Arial"/>
              <a:cs typeface="Arial"/>
            </a:endParaRPr>
          </a:p>
          <a:p>
            <a:endParaRPr lang="en-US" sz="1200" dirty="0"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19240" y="718479"/>
            <a:ext cx="938739" cy="307777"/>
          </a:xfrm>
          <a:prstGeom prst="rect">
            <a:avLst/>
          </a:prstGeom>
          <a:noFill/>
          <a:ln w="3175" cmpd="sng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PVU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-1" t="40552" r="24398" b="41581"/>
          <a:stretch/>
        </p:blipFill>
        <p:spPr>
          <a:xfrm>
            <a:off x="0" y="0"/>
            <a:ext cx="9144000" cy="701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25" name="TextBox 24"/>
          <p:cNvSpPr txBox="1"/>
          <p:nvPr/>
        </p:nvSpPr>
        <p:spPr>
          <a:xfrm>
            <a:off x="4903550" y="3681553"/>
            <a:ext cx="938739" cy="819199"/>
          </a:xfrm>
          <a:prstGeom prst="rect">
            <a:avLst/>
          </a:prstGeom>
          <a:noFill/>
          <a:ln w="3175" cmpd="sng">
            <a:noFill/>
          </a:ln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600" b="1" dirty="0" smtClean="0">
                <a:latin typeface="Arial"/>
                <a:cs typeface="Arial"/>
              </a:rPr>
              <a:t>STC</a:t>
            </a:r>
            <a:br>
              <a:rPr lang="en-US" sz="2600" b="1" dirty="0" smtClean="0">
                <a:latin typeface="Arial"/>
                <a:cs typeface="Arial"/>
              </a:rPr>
            </a:br>
            <a:r>
              <a:rPr lang="en-US" sz="2600" b="1" dirty="0" smtClean="0">
                <a:latin typeface="Arial"/>
                <a:cs typeface="Arial"/>
              </a:rPr>
              <a:t>at t</a:t>
            </a:r>
            <a:r>
              <a:rPr lang="en-US" sz="2600" b="1" baseline="-25000" dirty="0" smtClean="0">
                <a:latin typeface="Arial"/>
                <a:cs typeface="Arial"/>
              </a:rPr>
              <a:t>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04799" y="-208240"/>
            <a:ext cx="8067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/>
            </a:r>
            <a:br>
              <a:rPr lang="en-US" sz="1500" b="1" dirty="0" smtClean="0"/>
            </a:br>
            <a:r>
              <a:rPr lang="en-US" sz="3300" b="1" dirty="0" smtClean="0">
                <a:latin typeface="Arial" pitchFamily="34" charset="0"/>
                <a:cs typeface="Arial" pitchFamily="34" charset="0"/>
              </a:rPr>
              <a:t>Composite Analysis:  Cutoff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983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3" y="-501488"/>
            <a:ext cx="8968152" cy="7351511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76200" y="1143000"/>
            <a:ext cx="9067800" cy="6705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61422" y="5357252"/>
            <a:ext cx="1078793" cy="353943"/>
          </a:xfrm>
          <a:prstGeom prst="rect">
            <a:avLst/>
          </a:prstGeom>
          <a:solidFill>
            <a:srgbClr val="FFFFFF"/>
          </a:solidFill>
          <a:ln w="3175" cmpd="sng"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Arial"/>
                <a:cs typeface="Arial"/>
              </a:rPr>
              <a:t> t</a:t>
            </a:r>
            <a:r>
              <a:rPr lang="en-US" sz="1700" baseline="-25000" dirty="0" smtClean="0">
                <a:latin typeface="Arial"/>
                <a:cs typeface="Arial"/>
              </a:rPr>
              <a:t>0</a:t>
            </a:r>
            <a:r>
              <a:rPr lang="en-US" sz="1700" dirty="0" smtClean="0">
                <a:latin typeface="Arial"/>
                <a:cs typeface="Arial"/>
              </a:rPr>
              <a:t> − 24 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38066" y="5362772"/>
            <a:ext cx="938739" cy="353943"/>
          </a:xfrm>
          <a:prstGeom prst="rect">
            <a:avLst/>
          </a:prstGeom>
          <a:solidFill>
            <a:srgbClr val="FFFFFF"/>
          </a:solidFill>
          <a:ln w="3175" cmpd="sng"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latin typeface="Arial"/>
                <a:cs typeface="Arial"/>
              </a:rPr>
              <a:t>N = </a:t>
            </a:r>
            <a:r>
              <a:rPr lang="en-US" sz="1600" dirty="0" smtClean="0">
                <a:latin typeface="Arial"/>
                <a:cs typeface="Arial"/>
              </a:rPr>
              <a:t>22</a:t>
            </a:r>
            <a:endParaRPr lang="en-US" sz="1700" dirty="0" smtClean="0">
              <a:latin typeface="Arial"/>
              <a:cs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320301"/>
            <a:ext cx="9144000" cy="5376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0" y="6110000"/>
            <a:ext cx="9144000" cy="769441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PV (shaded, PVU) and winds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 on the 350 K isentropic surface,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200</a:t>
            </a:r>
            <a:r>
              <a:rPr lang="en-US" sz="1400" dirty="0">
                <a:latin typeface="Arial"/>
                <a:cs typeface="Arial"/>
              </a:rPr>
              <a:t>-hPa geopotential height (black contours, dam), and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925</a:t>
            </a:r>
            <a:r>
              <a:rPr lang="en-US" sz="1400" dirty="0">
                <a:latin typeface="Arial"/>
                <a:cs typeface="Arial"/>
              </a:rPr>
              <a:t>–850-hPa layer-averaged cyclonic relative vorticity (blue contours, every 1.5 × 10</a:t>
            </a:r>
            <a:r>
              <a:rPr lang="en-US" sz="1400" baseline="30000" dirty="0">
                <a:latin typeface="Arial"/>
                <a:cs typeface="Arial"/>
              </a:rPr>
              <a:t>−5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68597" y="723210"/>
            <a:ext cx="7409337" cy="313200"/>
          </a:xfrm>
          <a:prstGeom prst="rect">
            <a:avLst/>
          </a:prstGeom>
          <a:solidFill>
            <a:schemeClr val="bg1"/>
          </a:solidFill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350K_isen_lag_1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208" b="2823"/>
          <a:stretch/>
        </p:blipFill>
        <p:spPr>
          <a:xfrm>
            <a:off x="1801126" y="752231"/>
            <a:ext cx="5535565" cy="127000"/>
          </a:xfrm>
          <a:prstGeom prst="rect">
            <a:avLst/>
          </a:prstGeom>
          <a:ln>
            <a:noFill/>
          </a:ln>
        </p:spPr>
      </p:pic>
      <p:sp>
        <p:nvSpPr>
          <p:cNvPr id="20" name="TextBox 19"/>
          <p:cNvSpPr txBox="1"/>
          <p:nvPr/>
        </p:nvSpPr>
        <p:spPr>
          <a:xfrm>
            <a:off x="2029718" y="801165"/>
            <a:ext cx="5297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0   </a:t>
            </a:r>
            <a:r>
              <a:rPr lang="en-US" sz="8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0.2  </a:t>
            </a:r>
            <a:r>
              <a:rPr lang="en-US" sz="8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0.4   0.6   </a:t>
            </a:r>
            <a:r>
              <a:rPr lang="en-US" sz="8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1  </a:t>
            </a:r>
            <a:r>
              <a:rPr lang="en-US" sz="800" dirty="0" smtClean="0">
                <a:latin typeface="Arial"/>
                <a:cs typeface="Arial"/>
              </a:rPr>
              <a:t>  </a:t>
            </a:r>
            <a:r>
              <a:rPr lang="en-US" sz="10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1.5   </a:t>
            </a:r>
            <a:r>
              <a:rPr lang="en-US" sz="10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2  </a:t>
            </a:r>
            <a:r>
              <a:rPr lang="en-US" sz="800" dirty="0" smtClean="0">
                <a:latin typeface="Arial"/>
                <a:cs typeface="Arial"/>
              </a:rPr>
              <a:t>    </a:t>
            </a:r>
            <a:r>
              <a:rPr lang="en-US" sz="9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3      4      5  </a:t>
            </a:r>
            <a:r>
              <a:rPr lang="en-US" sz="800" dirty="0" smtClean="0">
                <a:latin typeface="Arial"/>
                <a:cs typeface="Arial"/>
              </a:rPr>
              <a:t>   </a:t>
            </a:r>
            <a:r>
              <a:rPr lang="en-US" sz="900" dirty="0" smtClean="0">
                <a:latin typeface="Arial"/>
                <a:cs typeface="Arial"/>
              </a:rPr>
              <a:t>   </a:t>
            </a:r>
            <a:r>
              <a:rPr lang="en-US" sz="1200" dirty="0" smtClean="0">
                <a:latin typeface="Arial"/>
                <a:cs typeface="Arial"/>
              </a:rPr>
              <a:t>6      7      8     </a:t>
            </a:r>
            <a:r>
              <a:rPr lang="en-US" sz="8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9     10</a:t>
            </a:r>
            <a:endParaRPr lang="en-US" sz="1200" dirty="0">
              <a:latin typeface="Arial"/>
              <a:cs typeface="Arial"/>
            </a:endParaRPr>
          </a:p>
          <a:p>
            <a:endParaRPr lang="en-US" sz="1200" dirty="0"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19240" y="718479"/>
            <a:ext cx="938739" cy="307777"/>
          </a:xfrm>
          <a:prstGeom prst="rect">
            <a:avLst/>
          </a:prstGeom>
          <a:noFill/>
          <a:ln w="3175" cmpd="sng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PVU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-1" t="40552" r="24398" b="41581"/>
          <a:stretch/>
        </p:blipFill>
        <p:spPr>
          <a:xfrm>
            <a:off x="0" y="0"/>
            <a:ext cx="9144000" cy="701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25" name="TextBox 24"/>
          <p:cNvSpPr txBox="1"/>
          <p:nvPr/>
        </p:nvSpPr>
        <p:spPr>
          <a:xfrm>
            <a:off x="4903550" y="3681553"/>
            <a:ext cx="938739" cy="819199"/>
          </a:xfrm>
          <a:prstGeom prst="rect">
            <a:avLst/>
          </a:prstGeom>
          <a:noFill/>
          <a:ln w="3175" cmpd="sng">
            <a:noFill/>
          </a:ln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600" b="1" dirty="0" smtClean="0">
                <a:latin typeface="Arial"/>
                <a:cs typeface="Arial"/>
              </a:rPr>
              <a:t>STC</a:t>
            </a:r>
            <a:br>
              <a:rPr lang="en-US" sz="2600" b="1" dirty="0" smtClean="0">
                <a:latin typeface="Arial"/>
                <a:cs typeface="Arial"/>
              </a:rPr>
            </a:br>
            <a:r>
              <a:rPr lang="en-US" sz="2600" b="1" dirty="0" smtClean="0">
                <a:latin typeface="Arial"/>
                <a:cs typeface="Arial"/>
              </a:rPr>
              <a:t>at t</a:t>
            </a:r>
            <a:r>
              <a:rPr lang="en-US" sz="2600" b="1" baseline="-25000" dirty="0" smtClean="0">
                <a:latin typeface="Arial"/>
                <a:cs typeface="Arial"/>
              </a:rPr>
              <a:t>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04799" y="-208240"/>
            <a:ext cx="8067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/>
            </a:r>
            <a:br>
              <a:rPr lang="en-US" sz="1500" b="1" dirty="0" smtClean="0"/>
            </a:br>
            <a:r>
              <a:rPr lang="en-US" sz="3300" b="1" dirty="0" smtClean="0">
                <a:latin typeface="Arial" pitchFamily="34" charset="0"/>
                <a:cs typeface="Arial" pitchFamily="34" charset="0"/>
              </a:rPr>
              <a:t>Composite Analysis:  Cutoff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672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3" y="-501488"/>
            <a:ext cx="8968152" cy="7351511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76200" y="1143000"/>
            <a:ext cx="9067800" cy="6705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61423" y="5357252"/>
            <a:ext cx="489857" cy="353943"/>
          </a:xfrm>
          <a:prstGeom prst="rect">
            <a:avLst/>
          </a:prstGeom>
          <a:solidFill>
            <a:srgbClr val="FFFFFF"/>
          </a:solidFill>
          <a:ln w="3175" cmpd="sng"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Arial"/>
                <a:cs typeface="Arial"/>
              </a:rPr>
              <a:t> t</a:t>
            </a:r>
            <a:r>
              <a:rPr lang="en-US" sz="1700" baseline="-25000" dirty="0" smtClean="0">
                <a:latin typeface="Arial"/>
                <a:cs typeface="Arial"/>
              </a:rPr>
              <a:t>0</a:t>
            </a:r>
            <a:endParaRPr lang="en-US" sz="1700" dirty="0" smtClean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38066" y="5362772"/>
            <a:ext cx="938739" cy="353943"/>
          </a:xfrm>
          <a:prstGeom prst="rect">
            <a:avLst/>
          </a:prstGeom>
          <a:solidFill>
            <a:srgbClr val="FFFFFF"/>
          </a:solidFill>
          <a:ln w="3175" cmpd="sng"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latin typeface="Arial"/>
                <a:cs typeface="Arial"/>
              </a:rPr>
              <a:t>N = </a:t>
            </a:r>
            <a:r>
              <a:rPr lang="en-US" sz="1600" dirty="0" smtClean="0">
                <a:latin typeface="Arial"/>
                <a:cs typeface="Arial"/>
              </a:rPr>
              <a:t>22</a:t>
            </a:r>
            <a:endParaRPr lang="en-US" sz="1700" dirty="0" smtClean="0">
              <a:latin typeface="Arial"/>
              <a:cs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320301"/>
            <a:ext cx="9144000" cy="5376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0" y="6110000"/>
            <a:ext cx="9144000" cy="769441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PV (shaded, PVU) and winds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 on the 350 K isentropic surface,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200</a:t>
            </a:r>
            <a:r>
              <a:rPr lang="en-US" sz="1400" dirty="0">
                <a:latin typeface="Arial"/>
                <a:cs typeface="Arial"/>
              </a:rPr>
              <a:t>-hPa geopotential height (black contours, dam), and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925</a:t>
            </a:r>
            <a:r>
              <a:rPr lang="en-US" sz="1400" dirty="0">
                <a:latin typeface="Arial"/>
                <a:cs typeface="Arial"/>
              </a:rPr>
              <a:t>–850-hPa layer-averaged cyclonic relative vorticity (blue contours, every 1.5 × 10</a:t>
            </a:r>
            <a:r>
              <a:rPr lang="en-US" sz="1400" baseline="30000" dirty="0">
                <a:latin typeface="Arial"/>
                <a:cs typeface="Arial"/>
              </a:rPr>
              <a:t>−5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68597" y="723210"/>
            <a:ext cx="7409337" cy="313200"/>
          </a:xfrm>
          <a:prstGeom prst="rect">
            <a:avLst/>
          </a:prstGeom>
          <a:solidFill>
            <a:schemeClr val="bg1"/>
          </a:solidFill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350K_isen_lag_1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208" b="2823"/>
          <a:stretch/>
        </p:blipFill>
        <p:spPr>
          <a:xfrm>
            <a:off x="1801126" y="752231"/>
            <a:ext cx="5535565" cy="127000"/>
          </a:xfrm>
          <a:prstGeom prst="rect">
            <a:avLst/>
          </a:prstGeom>
          <a:ln>
            <a:noFill/>
          </a:ln>
        </p:spPr>
      </p:pic>
      <p:sp>
        <p:nvSpPr>
          <p:cNvPr id="21" name="TextBox 20"/>
          <p:cNvSpPr txBox="1"/>
          <p:nvPr/>
        </p:nvSpPr>
        <p:spPr>
          <a:xfrm>
            <a:off x="2029718" y="801165"/>
            <a:ext cx="5297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0   </a:t>
            </a:r>
            <a:r>
              <a:rPr lang="en-US" sz="8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0.2  </a:t>
            </a:r>
            <a:r>
              <a:rPr lang="en-US" sz="8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0.4   0.6   </a:t>
            </a:r>
            <a:r>
              <a:rPr lang="en-US" sz="8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1  </a:t>
            </a:r>
            <a:r>
              <a:rPr lang="en-US" sz="800" dirty="0" smtClean="0">
                <a:latin typeface="Arial"/>
                <a:cs typeface="Arial"/>
              </a:rPr>
              <a:t>  </a:t>
            </a:r>
            <a:r>
              <a:rPr lang="en-US" sz="10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1.5   </a:t>
            </a:r>
            <a:r>
              <a:rPr lang="en-US" sz="10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2  </a:t>
            </a:r>
            <a:r>
              <a:rPr lang="en-US" sz="800" dirty="0" smtClean="0">
                <a:latin typeface="Arial"/>
                <a:cs typeface="Arial"/>
              </a:rPr>
              <a:t>    </a:t>
            </a:r>
            <a:r>
              <a:rPr lang="en-US" sz="9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3      4      5  </a:t>
            </a:r>
            <a:r>
              <a:rPr lang="en-US" sz="800" dirty="0" smtClean="0">
                <a:latin typeface="Arial"/>
                <a:cs typeface="Arial"/>
              </a:rPr>
              <a:t>   </a:t>
            </a:r>
            <a:r>
              <a:rPr lang="en-US" sz="900" dirty="0" smtClean="0">
                <a:latin typeface="Arial"/>
                <a:cs typeface="Arial"/>
              </a:rPr>
              <a:t>   </a:t>
            </a:r>
            <a:r>
              <a:rPr lang="en-US" sz="1200" dirty="0" smtClean="0">
                <a:latin typeface="Arial"/>
                <a:cs typeface="Arial"/>
              </a:rPr>
              <a:t>6      7      8     </a:t>
            </a:r>
            <a:r>
              <a:rPr lang="en-US" sz="8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9     10</a:t>
            </a:r>
            <a:endParaRPr lang="en-US" sz="1200" dirty="0">
              <a:latin typeface="Arial"/>
              <a:cs typeface="Arial"/>
            </a:endParaRPr>
          </a:p>
          <a:p>
            <a:endParaRPr lang="en-US" sz="1200" dirty="0"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119240" y="718479"/>
            <a:ext cx="938739" cy="307777"/>
          </a:xfrm>
          <a:prstGeom prst="rect">
            <a:avLst/>
          </a:prstGeom>
          <a:noFill/>
          <a:ln w="3175" cmpd="sng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PVU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-1" t="40552" r="24398" b="41581"/>
          <a:stretch/>
        </p:blipFill>
        <p:spPr>
          <a:xfrm>
            <a:off x="0" y="0"/>
            <a:ext cx="9144000" cy="701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28" name="TextBox 27"/>
          <p:cNvSpPr txBox="1"/>
          <p:nvPr/>
        </p:nvSpPr>
        <p:spPr>
          <a:xfrm>
            <a:off x="4903550" y="3681553"/>
            <a:ext cx="938739" cy="819199"/>
          </a:xfrm>
          <a:prstGeom prst="rect">
            <a:avLst/>
          </a:prstGeom>
          <a:noFill/>
          <a:ln w="3175" cmpd="sng">
            <a:noFill/>
          </a:ln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600" b="1" dirty="0" smtClean="0">
                <a:latin typeface="Arial"/>
                <a:cs typeface="Arial"/>
              </a:rPr>
              <a:t>STC</a:t>
            </a:r>
            <a:br>
              <a:rPr lang="en-US" sz="2600" b="1" dirty="0" smtClean="0">
                <a:latin typeface="Arial"/>
                <a:cs typeface="Arial"/>
              </a:rPr>
            </a:br>
            <a:r>
              <a:rPr lang="en-US" sz="2600" b="1" dirty="0" smtClean="0">
                <a:latin typeface="Arial"/>
                <a:cs typeface="Arial"/>
              </a:rPr>
              <a:t>at t</a:t>
            </a:r>
            <a:r>
              <a:rPr lang="en-US" sz="2600" b="1" baseline="-25000" dirty="0" smtClean="0">
                <a:latin typeface="Arial"/>
                <a:cs typeface="Arial"/>
              </a:rPr>
              <a:t>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04799" y="-208240"/>
            <a:ext cx="8067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/>
            </a:r>
            <a:br>
              <a:rPr lang="en-US" sz="1500" b="1" dirty="0" smtClean="0"/>
            </a:br>
            <a:r>
              <a:rPr lang="en-US" sz="3300" b="1" dirty="0" smtClean="0">
                <a:latin typeface="Arial" pitchFamily="34" charset="0"/>
                <a:cs typeface="Arial" pitchFamily="34" charset="0"/>
              </a:rPr>
              <a:t>Composite Analysis:  Cutoff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299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2"/>
          <p:cNvSpPr txBox="1">
            <a:spLocks/>
          </p:cNvSpPr>
          <p:nvPr/>
        </p:nvSpPr>
        <p:spPr>
          <a:xfrm>
            <a:off x="121141" y="1033589"/>
            <a:ext cx="8686800" cy="5486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dirty="0">
                <a:latin typeface="Arial" pitchFamily="34" charset="0"/>
                <a:cs typeface="Arial" pitchFamily="34" charset="0"/>
              </a:rPr>
              <a:t>Lower</a:t>
            </a:r>
            <a:r>
              <a:rPr lang="en-US" sz="2100" dirty="0" smtClean="0">
                <a:latin typeface="Arial" pitchFamily="34" charset="0"/>
                <a:cs typeface="Arial" pitchFamily="34" charset="0"/>
              </a:rPr>
              <a:t>-tropospheric</a:t>
            </a:r>
            <a:br>
              <a:rPr lang="en-US" sz="2100" dirty="0" smtClean="0">
                <a:latin typeface="Arial" pitchFamily="34" charset="0"/>
                <a:cs typeface="Arial" pitchFamily="34" charset="0"/>
              </a:rPr>
            </a:br>
            <a:r>
              <a:rPr lang="en-US" sz="2100" dirty="0" smtClean="0">
                <a:latin typeface="Arial" pitchFamily="34" charset="0"/>
                <a:cs typeface="Arial" pitchFamily="34" charset="0"/>
              </a:rPr>
              <a:t>baroclinic processes</a:t>
            </a:r>
            <a:r>
              <a:rPr lang="en-US" sz="2100" dirty="0">
                <a:latin typeface="Arial" pitchFamily="34" charset="0"/>
                <a:cs typeface="Arial" pitchFamily="34" charset="0"/>
              </a:rPr>
              <a:t>:</a:t>
            </a:r>
            <a:br>
              <a:rPr lang="en-US" sz="2100" dirty="0">
                <a:latin typeface="Arial" pitchFamily="34" charset="0"/>
                <a:cs typeface="Arial" pitchFamily="34" charset="0"/>
              </a:rPr>
            </a:br>
            <a:r>
              <a:rPr lang="en-US" sz="1600" i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near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-surface </a:t>
            </a: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potential</a:t>
            </a:r>
            <a:br>
              <a:rPr lang="en-US" sz="1600" i="1" dirty="0" smtClean="0">
                <a:latin typeface="Arial" pitchFamily="34" charset="0"/>
                <a:cs typeface="Arial" pitchFamily="34" charset="0"/>
              </a:rPr>
            </a:b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temperature anomaly)</a:t>
            </a:r>
          </a:p>
          <a:p>
            <a:pPr marL="0" indent="0">
              <a:buNone/>
            </a:pPr>
            <a:r>
              <a:rPr lang="en-US" sz="13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1300" dirty="0" smtClean="0">
                <a:latin typeface="Arial" pitchFamily="34" charset="0"/>
                <a:cs typeface="Arial" pitchFamily="34" charset="0"/>
              </a:rPr>
            </a:br>
            <a:r>
              <a:rPr lang="en-US" sz="13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1300" dirty="0" smtClean="0">
                <a:latin typeface="Arial" pitchFamily="34" charset="0"/>
                <a:cs typeface="Arial" pitchFamily="34" charset="0"/>
              </a:rPr>
            </a:br>
            <a:r>
              <a:rPr lang="en-US" sz="13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1300" dirty="0" smtClean="0">
                <a:latin typeface="Arial" pitchFamily="34" charset="0"/>
                <a:cs typeface="Arial" pitchFamily="34" charset="0"/>
              </a:rPr>
            </a:br>
            <a:r>
              <a:rPr lang="en-US" sz="13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1300" dirty="0" smtClean="0">
                <a:latin typeface="Arial" pitchFamily="34" charset="0"/>
                <a:cs typeface="Arial" pitchFamily="34" charset="0"/>
              </a:rPr>
            </a:br>
            <a:r>
              <a:rPr lang="en-US" sz="13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1300" dirty="0" smtClean="0">
                <a:latin typeface="Arial" pitchFamily="34" charset="0"/>
                <a:cs typeface="Arial" pitchFamily="34" charset="0"/>
              </a:rPr>
            </a:br>
            <a:r>
              <a:rPr lang="en-US" sz="13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1300" dirty="0" smtClean="0">
                <a:latin typeface="Arial" pitchFamily="34" charset="0"/>
                <a:cs typeface="Arial" pitchFamily="34" charset="0"/>
              </a:rPr>
            </a:br>
            <a:r>
              <a:rPr lang="en-US" sz="13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1300" dirty="0" smtClean="0">
                <a:latin typeface="Arial" pitchFamily="34" charset="0"/>
                <a:cs typeface="Arial" pitchFamily="34" charset="0"/>
              </a:rPr>
            </a:br>
            <a:r>
              <a:rPr lang="en-US" sz="13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1300" dirty="0" smtClean="0">
                <a:latin typeface="Arial" pitchFamily="34" charset="0"/>
                <a:cs typeface="Arial" pitchFamily="34" charset="0"/>
              </a:rPr>
            </a:br>
            <a:r>
              <a:rPr lang="en-US" sz="13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1300" dirty="0" smtClean="0">
                <a:latin typeface="Arial" pitchFamily="34" charset="0"/>
                <a:cs typeface="Arial" pitchFamily="34" charset="0"/>
              </a:rPr>
            </a:br>
            <a:r>
              <a:rPr lang="en-US" sz="1300" dirty="0">
                <a:latin typeface="Arial" pitchFamily="34" charset="0"/>
                <a:cs typeface="Arial" pitchFamily="34" charset="0"/>
              </a:rPr>
              <a:t/>
            </a:r>
            <a:br>
              <a:rPr lang="en-US" sz="1300" dirty="0">
                <a:latin typeface="Arial" pitchFamily="34" charset="0"/>
                <a:cs typeface="Arial" pitchFamily="34" charset="0"/>
              </a:rPr>
            </a:br>
            <a:endParaRPr lang="en-US" sz="13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-1" t="40552" r="24398" b="41581"/>
          <a:stretch/>
        </p:blipFill>
        <p:spPr>
          <a:xfrm>
            <a:off x="0" y="0"/>
            <a:ext cx="9144000" cy="701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18" name="TextBox 17"/>
          <p:cNvSpPr txBox="1"/>
          <p:nvPr/>
        </p:nvSpPr>
        <p:spPr>
          <a:xfrm>
            <a:off x="304800" y="-208240"/>
            <a:ext cx="8574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/>
            </a:r>
            <a:br>
              <a:rPr lang="en-US" sz="1500" b="1" dirty="0" smtClean="0"/>
            </a:br>
            <a:r>
              <a:rPr lang="en-US" sz="3300" b="1" dirty="0" smtClean="0">
                <a:latin typeface="Arial" pitchFamily="34" charset="0"/>
                <a:cs typeface="Arial" pitchFamily="34" charset="0"/>
              </a:rPr>
              <a:t>Adapt Davis (2010) Methodology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658327" y="976922"/>
            <a:ext cx="3565770" cy="508004"/>
            <a:chOff x="3147634" y="5402381"/>
            <a:chExt cx="3565770" cy="508004"/>
          </a:xfrm>
        </p:grpSpPr>
        <p:pic>
          <p:nvPicPr>
            <p:cNvPr id="4" name="Picture 3" descr="Screen Shot 2013-01-03 at 2.59.30 PM.pn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07" r="14020"/>
            <a:stretch/>
          </p:blipFill>
          <p:spPr>
            <a:xfrm>
              <a:off x="3390616" y="5402381"/>
              <a:ext cx="644076" cy="508004"/>
            </a:xfrm>
            <a:prstGeom prst="rect">
              <a:avLst/>
            </a:prstGeom>
          </p:spPr>
        </p:pic>
        <p:sp>
          <p:nvSpPr>
            <p:cNvPr id="22" name="Content Placeholder 2"/>
            <p:cNvSpPr txBox="1">
              <a:spLocks/>
            </p:cNvSpPr>
            <p:nvPr/>
          </p:nvSpPr>
          <p:spPr>
            <a:xfrm>
              <a:off x="3147634" y="5418006"/>
              <a:ext cx="3565770" cy="43376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7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absolute </a:t>
              </a:r>
              <a:r>
                <a:rPr lang="en-US" sz="1700" dirty="0" err="1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vorticity</a:t>
              </a:r>
              <a:endParaRPr lang="en-US" sz="17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4" name="Content Placeholder 2"/>
          <p:cNvSpPr txBox="1">
            <a:spLocks/>
          </p:cNvSpPr>
          <p:nvPr/>
        </p:nvSpPr>
        <p:spPr>
          <a:xfrm>
            <a:off x="7278095" y="1359867"/>
            <a:ext cx="1230924" cy="433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425 hPa</a:t>
            </a:r>
            <a:endParaRPr lang="en-US" sz="17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7" name="Picture 36" descr="Screen Shot 2013-01-03 at 4.26.24 PM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697" y="1035538"/>
            <a:ext cx="1870650" cy="1024791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3184770" y="1084389"/>
            <a:ext cx="1905000" cy="957384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38" name="Picture 37" descr="Screen Shot 2013-01-03 at 4.28.45 PM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7" r="5653" b="17860"/>
          <a:stretch/>
        </p:blipFill>
        <p:spPr>
          <a:xfrm>
            <a:off x="5607537" y="1403486"/>
            <a:ext cx="1826847" cy="2963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94172" y="352613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 descr="Screen Shot 2013-03-07 at 2.11.09 PM.pn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54" b="2665"/>
          <a:stretch/>
        </p:blipFill>
        <p:spPr>
          <a:xfrm>
            <a:off x="5920506" y="1732667"/>
            <a:ext cx="2235646" cy="34456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352470" y="3322786"/>
            <a:ext cx="6242161" cy="1018685"/>
            <a:chOff x="1145834" y="3322786"/>
            <a:chExt cx="6242161" cy="1018685"/>
          </a:xfrm>
        </p:grpSpPr>
        <p:pic>
          <p:nvPicPr>
            <p:cNvPr id="25" name="Picture 24" descr="Screen Shot 2013-01-03 at 3.19.01 PM.png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14" b="15058"/>
            <a:stretch/>
          </p:blipFill>
          <p:spPr>
            <a:xfrm>
              <a:off x="1201015" y="3344892"/>
              <a:ext cx="716529" cy="292460"/>
            </a:xfrm>
            <a:prstGeom prst="rect">
              <a:avLst/>
            </a:prstGeom>
          </p:spPr>
        </p:pic>
        <p:sp>
          <p:nvSpPr>
            <p:cNvPr id="28" name="Content Placeholder 2"/>
            <p:cNvSpPr txBox="1">
              <a:spLocks/>
            </p:cNvSpPr>
            <p:nvPr/>
          </p:nvSpPr>
          <p:spPr>
            <a:xfrm>
              <a:off x="1715820" y="3322786"/>
              <a:ext cx="3348881" cy="36341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7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Potential temperature anomaly </a:t>
              </a:r>
              <a:endParaRPr lang="en-US" sz="17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Content Placeholder 2"/>
            <p:cNvSpPr txBox="1">
              <a:spLocks/>
            </p:cNvSpPr>
            <p:nvPr/>
          </p:nvSpPr>
          <p:spPr>
            <a:xfrm>
              <a:off x="1145834" y="3635412"/>
              <a:ext cx="3741615" cy="38296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7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Length of 6</a:t>
              </a:r>
              <a:r>
                <a:rPr lang="en-US" sz="17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° </a:t>
              </a:r>
              <a:r>
                <a:rPr lang="en-US" sz="17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of latitude</a:t>
              </a:r>
              <a:endParaRPr lang="en-US" sz="17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0" name="Picture 9" descr="Screen Shot 2013-03-06 at 2.46.03 PM.png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17395" r="6080" b="13030"/>
            <a:stretch/>
          </p:blipFill>
          <p:spPr>
            <a:xfrm>
              <a:off x="1219105" y="3671661"/>
              <a:ext cx="593237" cy="334227"/>
            </a:xfrm>
            <a:prstGeom prst="rect">
              <a:avLst/>
            </a:prstGeom>
          </p:spPr>
        </p:pic>
        <p:pic>
          <p:nvPicPr>
            <p:cNvPr id="5" name="Picture 4" descr="Screen Shot 2013-03-07 at 2.11.09 PM.png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16" b="87707"/>
            <a:stretch/>
          </p:blipFill>
          <p:spPr>
            <a:xfrm>
              <a:off x="1171574" y="3987080"/>
              <a:ext cx="2234927" cy="334717"/>
            </a:xfrm>
            <a:prstGeom prst="rect">
              <a:avLst/>
            </a:prstGeom>
          </p:spPr>
        </p:pic>
        <p:pic>
          <p:nvPicPr>
            <p:cNvPr id="8" name="Picture 7" descr="Screen Shot 2013-03-07 at 2.11.09 PM.png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616" b="23603"/>
            <a:stretch/>
          </p:blipFill>
          <p:spPr>
            <a:xfrm>
              <a:off x="5152350" y="3996909"/>
              <a:ext cx="2235645" cy="344562"/>
            </a:xfrm>
            <a:prstGeom prst="rect">
              <a:avLst/>
            </a:prstGeom>
          </p:spPr>
        </p:pic>
        <p:pic>
          <p:nvPicPr>
            <p:cNvPr id="13" name="Picture 12" descr="Screen Shot 2013-03-07 at 2.11.09 PM.png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433" b="44554"/>
            <a:stretch/>
          </p:blipFill>
          <p:spPr>
            <a:xfrm>
              <a:off x="5103121" y="3337320"/>
              <a:ext cx="2235645" cy="383941"/>
            </a:xfrm>
            <a:prstGeom prst="rect">
              <a:avLst/>
            </a:prstGeom>
          </p:spPr>
        </p:pic>
        <p:pic>
          <p:nvPicPr>
            <p:cNvPr id="14" name="Picture 13" descr="Screen Shot 2013-03-07 at 2.11.09 PM.png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794" b="66116"/>
            <a:stretch/>
          </p:blipFill>
          <p:spPr>
            <a:xfrm>
              <a:off x="5132657" y="3672038"/>
              <a:ext cx="2235645" cy="354407"/>
            </a:xfrm>
            <a:prstGeom prst="rect">
              <a:avLst/>
            </a:prstGeom>
          </p:spPr>
        </p:pic>
      </p:grpSp>
      <p:sp>
        <p:nvSpPr>
          <p:cNvPr id="23" name="Rectangle 22"/>
          <p:cNvSpPr/>
          <p:nvPr/>
        </p:nvSpPr>
        <p:spPr>
          <a:xfrm>
            <a:off x="400537" y="2341672"/>
            <a:ext cx="8469923" cy="879215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41" name="Picture 40" descr="Screen Shot 2013-03-07 at 2.22.20 PM.png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" t="1638" r="1501" b="56401"/>
          <a:stretch/>
        </p:blipFill>
        <p:spPr>
          <a:xfrm>
            <a:off x="483104" y="2396972"/>
            <a:ext cx="4070232" cy="772992"/>
          </a:xfrm>
          <a:prstGeom prst="rect">
            <a:avLst/>
          </a:prstGeom>
        </p:spPr>
      </p:pic>
      <p:pic>
        <p:nvPicPr>
          <p:cNvPr id="17" name="Picture 16" descr="Screen Shot 2013-03-07 at 2.22.20 PM.png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7" t="55078" r="1501" b="3774"/>
          <a:stretch/>
        </p:blipFill>
        <p:spPr>
          <a:xfrm>
            <a:off x="4760958" y="2431619"/>
            <a:ext cx="4070232" cy="75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20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3" y="-501488"/>
            <a:ext cx="8968152" cy="7351511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76200" y="1143000"/>
            <a:ext cx="9067800" cy="6705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61422" y="5357252"/>
            <a:ext cx="1208141" cy="353943"/>
          </a:xfrm>
          <a:prstGeom prst="rect">
            <a:avLst/>
          </a:prstGeom>
          <a:solidFill>
            <a:srgbClr val="FFFFFF"/>
          </a:solidFill>
          <a:ln w="3175" cmpd="sng"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Arial"/>
                <a:cs typeface="Arial"/>
              </a:rPr>
              <a:t> t</a:t>
            </a:r>
            <a:r>
              <a:rPr lang="en-US" sz="1700" baseline="-25000" dirty="0" smtClean="0">
                <a:latin typeface="Arial"/>
                <a:cs typeface="Arial"/>
              </a:rPr>
              <a:t>0</a:t>
            </a:r>
            <a:r>
              <a:rPr lang="en-US" sz="1700" dirty="0" smtClean="0">
                <a:latin typeface="Arial"/>
                <a:cs typeface="Arial"/>
              </a:rPr>
              <a:t> − 120 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38066" y="5362772"/>
            <a:ext cx="938739" cy="353943"/>
          </a:xfrm>
          <a:prstGeom prst="rect">
            <a:avLst/>
          </a:prstGeom>
          <a:solidFill>
            <a:srgbClr val="FFFFFF"/>
          </a:solidFill>
          <a:ln w="3175" cmpd="sng"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latin typeface="Arial"/>
                <a:cs typeface="Arial"/>
              </a:rPr>
              <a:t>N = </a:t>
            </a:r>
            <a:r>
              <a:rPr lang="en-US" sz="1600" dirty="0" smtClean="0">
                <a:latin typeface="Arial"/>
                <a:cs typeface="Arial"/>
              </a:rPr>
              <a:t>22</a:t>
            </a:r>
            <a:endParaRPr lang="en-US" sz="1700" dirty="0" smtClean="0">
              <a:latin typeface="Arial"/>
              <a:cs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320301"/>
            <a:ext cx="9144000" cy="5376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0" y="6110000"/>
            <a:ext cx="9144000" cy="769441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1400" dirty="0" err="1" smtClean="0">
                <a:latin typeface="Arial"/>
                <a:cs typeface="Arial"/>
              </a:rPr>
              <a:t>Precipitable</a:t>
            </a:r>
            <a:r>
              <a:rPr lang="en-US" sz="1400" dirty="0" smtClean="0">
                <a:latin typeface="Arial"/>
                <a:cs typeface="Arial"/>
              </a:rPr>
              <a:t> water (</a:t>
            </a:r>
            <a:r>
              <a:rPr lang="en-US" sz="1400" dirty="0">
                <a:latin typeface="Arial"/>
                <a:cs typeface="Arial"/>
              </a:rPr>
              <a:t>gray shading, mm), 200-hPa </a:t>
            </a:r>
            <a:r>
              <a:rPr lang="en-US" sz="1400" dirty="0" smtClean="0">
                <a:latin typeface="Arial"/>
                <a:cs typeface="Arial"/>
              </a:rPr>
              <a:t>PV (</a:t>
            </a:r>
            <a:r>
              <a:rPr lang="en-US" sz="1400" dirty="0">
                <a:latin typeface="Arial"/>
                <a:cs typeface="Arial"/>
              </a:rPr>
              <a:t>gray </a:t>
            </a:r>
            <a:r>
              <a:rPr lang="en-US" sz="1400" dirty="0" smtClean="0">
                <a:latin typeface="Arial"/>
                <a:cs typeface="Arial"/>
              </a:rPr>
              <a:t>contours</a:t>
            </a:r>
            <a:r>
              <a:rPr lang="en-US" sz="1400" dirty="0">
                <a:latin typeface="Arial"/>
                <a:cs typeface="Arial"/>
              </a:rPr>
              <a:t>, </a:t>
            </a:r>
            <a:r>
              <a:rPr lang="en-US" sz="1400" dirty="0" smtClean="0">
                <a:latin typeface="Arial"/>
                <a:cs typeface="Arial"/>
              </a:rPr>
              <a:t>PVU) and </a:t>
            </a:r>
            <a:r>
              <a:rPr lang="en-US" sz="1400" dirty="0">
                <a:latin typeface="Arial"/>
                <a:cs typeface="Arial"/>
              </a:rPr>
              <a:t>wind speed (shaded, 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), 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600</a:t>
            </a:r>
            <a:r>
              <a:rPr lang="en-US" sz="1400" dirty="0">
                <a:latin typeface="Arial"/>
                <a:cs typeface="Arial"/>
              </a:rPr>
              <a:t>–400-hPa layer-averaged ascent (red contours, every 1 × 10</a:t>
            </a:r>
            <a:r>
              <a:rPr lang="en-US" sz="1400" baseline="30000" dirty="0">
                <a:latin typeface="Arial"/>
                <a:cs typeface="Arial"/>
              </a:rPr>
              <a:t>−3</a:t>
            </a:r>
            <a:r>
              <a:rPr lang="en-US" sz="1400" dirty="0">
                <a:latin typeface="Arial"/>
                <a:cs typeface="Arial"/>
              </a:rPr>
              <a:t> hPa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>and 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300</a:t>
            </a:r>
            <a:r>
              <a:rPr lang="en-US" sz="1400" dirty="0">
                <a:latin typeface="Arial"/>
                <a:cs typeface="Arial"/>
              </a:rPr>
              <a:t>–200-hPa </a:t>
            </a:r>
            <a:r>
              <a:rPr lang="en-US" sz="1400" dirty="0" smtClean="0">
                <a:latin typeface="Arial"/>
                <a:cs typeface="Arial"/>
              </a:rPr>
              <a:t>layer-averaged irrotational </a:t>
            </a:r>
            <a:r>
              <a:rPr lang="en-US" sz="1400" dirty="0">
                <a:latin typeface="Arial"/>
                <a:cs typeface="Arial"/>
              </a:rPr>
              <a:t>wind (vectors, starting at 2 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68597" y="723210"/>
            <a:ext cx="7409337" cy="313200"/>
          </a:xfrm>
          <a:prstGeom prst="rect">
            <a:avLst/>
          </a:prstGeom>
          <a:solidFill>
            <a:schemeClr val="bg1"/>
          </a:solidFill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mslp_jet_lag_5.png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5" b="3030"/>
          <a:stretch/>
        </p:blipFill>
        <p:spPr>
          <a:xfrm>
            <a:off x="4680700" y="751761"/>
            <a:ext cx="3089732" cy="131375"/>
          </a:xfrm>
          <a:prstGeom prst="rect">
            <a:avLst/>
          </a:prstGeom>
          <a:effectLst/>
        </p:spPr>
      </p:pic>
      <p:pic>
        <p:nvPicPr>
          <p:cNvPr id="21" name="Picture 20" descr="irro_wind_lag_5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77" r="22659" b="2555"/>
          <a:stretch/>
        </p:blipFill>
        <p:spPr>
          <a:xfrm>
            <a:off x="936287" y="749414"/>
            <a:ext cx="3086241" cy="14047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209122" y="801165"/>
            <a:ext cx="28280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20     </a:t>
            </a:r>
            <a:r>
              <a:rPr lang="en-US" sz="9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25     </a:t>
            </a:r>
            <a:r>
              <a:rPr lang="en-US" sz="8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30      </a:t>
            </a:r>
            <a:r>
              <a:rPr lang="en-US" sz="800" dirty="0" smtClean="0">
                <a:latin typeface="Arial"/>
                <a:cs typeface="Arial"/>
              </a:rPr>
              <a:t> </a:t>
            </a:r>
            <a:r>
              <a:rPr lang="en-US" sz="1200" dirty="0" smtClean="0">
                <a:latin typeface="Arial"/>
                <a:cs typeface="Arial"/>
              </a:rPr>
              <a:t>35      40     </a:t>
            </a:r>
            <a:r>
              <a:rPr lang="en-US" sz="9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45</a:t>
            </a:r>
            <a:endParaRPr lang="en-US" sz="1200" dirty="0">
              <a:latin typeface="Arial"/>
              <a:cs typeface="Arial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 flipV="1">
            <a:off x="4571851" y="721712"/>
            <a:ext cx="298" cy="311787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124086" y="800293"/>
            <a:ext cx="25150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20         </a:t>
            </a:r>
            <a:r>
              <a:rPr lang="en-US" sz="9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25         </a:t>
            </a:r>
            <a:r>
              <a:rPr lang="en-US" sz="9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30         </a:t>
            </a:r>
            <a:r>
              <a:rPr lang="en-US" sz="9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35</a:t>
            </a:r>
            <a:endParaRPr lang="en-US" sz="1200" dirty="0">
              <a:latin typeface="Arial"/>
              <a:cs typeface="Arial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-1" t="40552" r="24398" b="41581"/>
          <a:stretch/>
        </p:blipFill>
        <p:spPr>
          <a:xfrm>
            <a:off x="0" y="0"/>
            <a:ext cx="9144000" cy="701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29" name="TextBox 28"/>
          <p:cNvSpPr txBox="1"/>
          <p:nvPr/>
        </p:nvSpPr>
        <p:spPr>
          <a:xfrm>
            <a:off x="3905239" y="718479"/>
            <a:ext cx="617915" cy="307777"/>
          </a:xfrm>
          <a:prstGeom prst="rect">
            <a:avLst/>
          </a:prstGeom>
          <a:noFill/>
          <a:ln w="3175" cmpd="sng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mm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539307" y="718479"/>
            <a:ext cx="950154" cy="307777"/>
          </a:xfrm>
          <a:prstGeom prst="rect">
            <a:avLst/>
          </a:prstGeom>
          <a:noFill/>
          <a:ln w="3175" cmpd="sng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m</a:t>
            </a:r>
            <a:r>
              <a:rPr lang="en-US" sz="1400" dirty="0" smtClean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endParaRPr lang="en-US" sz="1400" dirty="0" smtClean="0"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903550" y="3681553"/>
            <a:ext cx="938739" cy="819199"/>
          </a:xfrm>
          <a:prstGeom prst="rect">
            <a:avLst/>
          </a:prstGeom>
          <a:noFill/>
          <a:ln w="3175" cmpd="sng">
            <a:noFill/>
          </a:ln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600" b="1" dirty="0" smtClean="0">
                <a:latin typeface="Arial"/>
                <a:cs typeface="Arial"/>
              </a:rPr>
              <a:t>STC</a:t>
            </a:r>
            <a:br>
              <a:rPr lang="en-US" sz="2600" b="1" dirty="0" smtClean="0">
                <a:latin typeface="Arial"/>
                <a:cs typeface="Arial"/>
              </a:rPr>
            </a:br>
            <a:r>
              <a:rPr lang="en-US" sz="2600" b="1" dirty="0" smtClean="0">
                <a:latin typeface="Arial"/>
                <a:cs typeface="Arial"/>
              </a:rPr>
              <a:t>at t</a:t>
            </a:r>
            <a:r>
              <a:rPr lang="en-US" sz="2600" b="1" baseline="-25000" dirty="0" smtClean="0">
                <a:latin typeface="Arial"/>
                <a:cs typeface="Arial"/>
              </a:rPr>
              <a:t>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04799" y="-208240"/>
            <a:ext cx="8067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/>
            </a:r>
            <a:br>
              <a:rPr lang="en-US" sz="1500" b="1" dirty="0" smtClean="0"/>
            </a:br>
            <a:r>
              <a:rPr lang="en-US" sz="3300" b="1" dirty="0" smtClean="0">
                <a:latin typeface="Arial" pitchFamily="34" charset="0"/>
                <a:cs typeface="Arial" pitchFamily="34" charset="0"/>
              </a:rPr>
              <a:t>Composite Analysis:  Cutoff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631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3" y="-501488"/>
            <a:ext cx="8968152" cy="7351511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76200" y="1143000"/>
            <a:ext cx="9067800" cy="6705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61422" y="5357252"/>
            <a:ext cx="1078793" cy="353943"/>
          </a:xfrm>
          <a:prstGeom prst="rect">
            <a:avLst/>
          </a:prstGeom>
          <a:solidFill>
            <a:srgbClr val="FFFFFF"/>
          </a:solidFill>
          <a:ln w="3175" cmpd="sng"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Arial"/>
                <a:cs typeface="Arial"/>
              </a:rPr>
              <a:t> t</a:t>
            </a:r>
            <a:r>
              <a:rPr lang="en-US" sz="1700" baseline="-25000" dirty="0" smtClean="0">
                <a:latin typeface="Arial"/>
                <a:cs typeface="Arial"/>
              </a:rPr>
              <a:t>0</a:t>
            </a:r>
            <a:r>
              <a:rPr lang="en-US" sz="1700" dirty="0" smtClean="0">
                <a:latin typeface="Arial"/>
                <a:cs typeface="Arial"/>
              </a:rPr>
              <a:t> − 96 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38066" y="5362772"/>
            <a:ext cx="938739" cy="353943"/>
          </a:xfrm>
          <a:prstGeom prst="rect">
            <a:avLst/>
          </a:prstGeom>
          <a:solidFill>
            <a:srgbClr val="FFFFFF"/>
          </a:solidFill>
          <a:ln w="3175" cmpd="sng"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latin typeface="Arial"/>
                <a:cs typeface="Arial"/>
              </a:rPr>
              <a:t>N = </a:t>
            </a:r>
            <a:r>
              <a:rPr lang="en-US" sz="1600" dirty="0" smtClean="0">
                <a:latin typeface="Arial"/>
                <a:cs typeface="Arial"/>
              </a:rPr>
              <a:t>22</a:t>
            </a:r>
            <a:endParaRPr lang="en-US" sz="1700" dirty="0" smtClean="0">
              <a:latin typeface="Arial"/>
              <a:cs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320301"/>
            <a:ext cx="9144000" cy="5376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0" y="6110000"/>
            <a:ext cx="9144000" cy="769441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1400" dirty="0" err="1" smtClean="0">
                <a:latin typeface="Arial"/>
                <a:cs typeface="Arial"/>
              </a:rPr>
              <a:t>Precipitable</a:t>
            </a:r>
            <a:r>
              <a:rPr lang="en-US" sz="1400" dirty="0" smtClean="0">
                <a:latin typeface="Arial"/>
                <a:cs typeface="Arial"/>
              </a:rPr>
              <a:t> water (</a:t>
            </a:r>
            <a:r>
              <a:rPr lang="en-US" sz="1400" dirty="0">
                <a:latin typeface="Arial"/>
                <a:cs typeface="Arial"/>
              </a:rPr>
              <a:t>gray shading, mm), 200-hPa </a:t>
            </a:r>
            <a:r>
              <a:rPr lang="en-US" sz="1400" dirty="0" smtClean="0">
                <a:latin typeface="Arial"/>
                <a:cs typeface="Arial"/>
              </a:rPr>
              <a:t>PV (</a:t>
            </a:r>
            <a:r>
              <a:rPr lang="en-US" sz="1400" dirty="0">
                <a:latin typeface="Arial"/>
                <a:cs typeface="Arial"/>
              </a:rPr>
              <a:t>gray </a:t>
            </a:r>
            <a:r>
              <a:rPr lang="en-US" sz="1400" dirty="0" smtClean="0">
                <a:latin typeface="Arial"/>
                <a:cs typeface="Arial"/>
              </a:rPr>
              <a:t>contours</a:t>
            </a:r>
            <a:r>
              <a:rPr lang="en-US" sz="1400" dirty="0">
                <a:latin typeface="Arial"/>
                <a:cs typeface="Arial"/>
              </a:rPr>
              <a:t>, </a:t>
            </a:r>
            <a:r>
              <a:rPr lang="en-US" sz="1400" dirty="0" smtClean="0">
                <a:latin typeface="Arial"/>
                <a:cs typeface="Arial"/>
              </a:rPr>
              <a:t>PVU) and </a:t>
            </a:r>
            <a:r>
              <a:rPr lang="en-US" sz="1400" dirty="0">
                <a:latin typeface="Arial"/>
                <a:cs typeface="Arial"/>
              </a:rPr>
              <a:t>wind speed (shaded, 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), 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600</a:t>
            </a:r>
            <a:r>
              <a:rPr lang="en-US" sz="1400" dirty="0">
                <a:latin typeface="Arial"/>
                <a:cs typeface="Arial"/>
              </a:rPr>
              <a:t>–400-hPa layer-averaged ascent (red contours, every 1 × 10</a:t>
            </a:r>
            <a:r>
              <a:rPr lang="en-US" sz="1400" baseline="30000" dirty="0">
                <a:latin typeface="Arial"/>
                <a:cs typeface="Arial"/>
              </a:rPr>
              <a:t>−3</a:t>
            </a:r>
            <a:r>
              <a:rPr lang="en-US" sz="1400" dirty="0">
                <a:latin typeface="Arial"/>
                <a:cs typeface="Arial"/>
              </a:rPr>
              <a:t> hPa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>and 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300</a:t>
            </a:r>
            <a:r>
              <a:rPr lang="en-US" sz="1400" dirty="0">
                <a:latin typeface="Arial"/>
                <a:cs typeface="Arial"/>
              </a:rPr>
              <a:t>–200-hPa </a:t>
            </a:r>
            <a:r>
              <a:rPr lang="en-US" sz="1400" dirty="0" smtClean="0">
                <a:latin typeface="Arial"/>
                <a:cs typeface="Arial"/>
              </a:rPr>
              <a:t>layer-averaged irrotational </a:t>
            </a:r>
            <a:r>
              <a:rPr lang="en-US" sz="1400" dirty="0">
                <a:latin typeface="Arial"/>
                <a:cs typeface="Arial"/>
              </a:rPr>
              <a:t>wind (vectors, starting at 2 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68597" y="723210"/>
            <a:ext cx="7409337" cy="313200"/>
          </a:xfrm>
          <a:prstGeom prst="rect">
            <a:avLst/>
          </a:prstGeom>
          <a:solidFill>
            <a:schemeClr val="bg1"/>
          </a:solidFill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4571851" y="721712"/>
            <a:ext cx="298" cy="311787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-1" t="40552" r="24398" b="41581"/>
          <a:stretch/>
        </p:blipFill>
        <p:spPr>
          <a:xfrm>
            <a:off x="0" y="0"/>
            <a:ext cx="9144000" cy="701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27" name="Picture 26" descr="mslp_jet_lag_5.png"/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5" b="3030"/>
          <a:stretch/>
        </p:blipFill>
        <p:spPr>
          <a:xfrm>
            <a:off x="4680700" y="751761"/>
            <a:ext cx="3089732" cy="131375"/>
          </a:xfrm>
          <a:prstGeom prst="rect">
            <a:avLst/>
          </a:prstGeom>
          <a:effectLst/>
        </p:spPr>
      </p:pic>
      <p:pic>
        <p:nvPicPr>
          <p:cNvPr id="28" name="Picture 27" descr="irro_wind_lag_5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77" r="22659" b="2555"/>
          <a:stretch/>
        </p:blipFill>
        <p:spPr>
          <a:xfrm>
            <a:off x="936287" y="749414"/>
            <a:ext cx="3086241" cy="140473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209122" y="801165"/>
            <a:ext cx="28280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20     </a:t>
            </a:r>
            <a:r>
              <a:rPr lang="en-US" sz="9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25     </a:t>
            </a:r>
            <a:r>
              <a:rPr lang="en-US" sz="8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30      </a:t>
            </a:r>
            <a:r>
              <a:rPr lang="en-US" sz="800" dirty="0" smtClean="0">
                <a:latin typeface="Arial"/>
                <a:cs typeface="Arial"/>
              </a:rPr>
              <a:t> </a:t>
            </a:r>
            <a:r>
              <a:rPr lang="en-US" sz="1200" dirty="0" smtClean="0">
                <a:latin typeface="Arial"/>
                <a:cs typeface="Arial"/>
              </a:rPr>
              <a:t>35      40     </a:t>
            </a:r>
            <a:r>
              <a:rPr lang="en-US" sz="9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45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124086" y="800293"/>
            <a:ext cx="25150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20         </a:t>
            </a:r>
            <a:r>
              <a:rPr lang="en-US" sz="9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25         </a:t>
            </a:r>
            <a:r>
              <a:rPr lang="en-US" sz="9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30         </a:t>
            </a:r>
            <a:r>
              <a:rPr lang="en-US" sz="9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35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905239" y="718479"/>
            <a:ext cx="617915" cy="307777"/>
          </a:xfrm>
          <a:prstGeom prst="rect">
            <a:avLst/>
          </a:prstGeom>
          <a:noFill/>
          <a:ln w="3175" cmpd="sng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mm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539307" y="718479"/>
            <a:ext cx="950154" cy="307777"/>
          </a:xfrm>
          <a:prstGeom prst="rect">
            <a:avLst/>
          </a:prstGeom>
          <a:noFill/>
          <a:ln w="3175" cmpd="sng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m</a:t>
            </a:r>
            <a:r>
              <a:rPr lang="en-US" sz="1400" dirty="0" smtClean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endParaRPr lang="en-US" sz="1400" dirty="0" smtClean="0"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903550" y="3681553"/>
            <a:ext cx="938739" cy="819199"/>
          </a:xfrm>
          <a:prstGeom prst="rect">
            <a:avLst/>
          </a:prstGeom>
          <a:noFill/>
          <a:ln w="3175" cmpd="sng">
            <a:noFill/>
          </a:ln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600" b="1" dirty="0" smtClean="0">
                <a:latin typeface="Arial"/>
                <a:cs typeface="Arial"/>
              </a:rPr>
              <a:t>STC</a:t>
            </a:r>
            <a:br>
              <a:rPr lang="en-US" sz="2600" b="1" dirty="0" smtClean="0">
                <a:latin typeface="Arial"/>
                <a:cs typeface="Arial"/>
              </a:rPr>
            </a:br>
            <a:r>
              <a:rPr lang="en-US" sz="2600" b="1" dirty="0" smtClean="0">
                <a:latin typeface="Arial"/>
                <a:cs typeface="Arial"/>
              </a:rPr>
              <a:t>at t</a:t>
            </a:r>
            <a:r>
              <a:rPr lang="en-US" sz="2600" b="1" baseline="-25000" dirty="0" smtClean="0">
                <a:latin typeface="Arial"/>
                <a:cs typeface="Arial"/>
              </a:rPr>
              <a:t>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04799" y="-208240"/>
            <a:ext cx="8067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/>
            </a:r>
            <a:br>
              <a:rPr lang="en-US" sz="1500" b="1" dirty="0" smtClean="0"/>
            </a:br>
            <a:r>
              <a:rPr lang="en-US" sz="3300" b="1" dirty="0" smtClean="0">
                <a:latin typeface="Arial" pitchFamily="34" charset="0"/>
                <a:cs typeface="Arial" pitchFamily="34" charset="0"/>
              </a:rPr>
              <a:t>Composite Analysis:  Cutoff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143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3" y="-501488"/>
            <a:ext cx="8968152" cy="7351511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76200" y="1143000"/>
            <a:ext cx="9067800" cy="6705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61422" y="5357252"/>
            <a:ext cx="1078793" cy="353943"/>
          </a:xfrm>
          <a:prstGeom prst="rect">
            <a:avLst/>
          </a:prstGeom>
          <a:solidFill>
            <a:srgbClr val="FFFFFF"/>
          </a:solidFill>
          <a:ln w="3175" cmpd="sng"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Arial"/>
                <a:cs typeface="Arial"/>
              </a:rPr>
              <a:t> t</a:t>
            </a:r>
            <a:r>
              <a:rPr lang="en-US" sz="1700" baseline="-25000" dirty="0" smtClean="0">
                <a:latin typeface="Arial"/>
                <a:cs typeface="Arial"/>
              </a:rPr>
              <a:t>0</a:t>
            </a:r>
            <a:r>
              <a:rPr lang="en-US" sz="1700" dirty="0" smtClean="0">
                <a:latin typeface="Arial"/>
                <a:cs typeface="Arial"/>
              </a:rPr>
              <a:t> − 72 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38066" y="5362772"/>
            <a:ext cx="938739" cy="353943"/>
          </a:xfrm>
          <a:prstGeom prst="rect">
            <a:avLst/>
          </a:prstGeom>
          <a:solidFill>
            <a:srgbClr val="FFFFFF"/>
          </a:solidFill>
          <a:ln w="3175" cmpd="sng"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latin typeface="Arial"/>
                <a:cs typeface="Arial"/>
              </a:rPr>
              <a:t>N = </a:t>
            </a:r>
            <a:r>
              <a:rPr lang="en-US" sz="1600" dirty="0" smtClean="0">
                <a:latin typeface="Arial"/>
                <a:cs typeface="Arial"/>
              </a:rPr>
              <a:t>22</a:t>
            </a:r>
            <a:endParaRPr lang="en-US" sz="1700" dirty="0" smtClean="0">
              <a:latin typeface="Arial"/>
              <a:cs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320301"/>
            <a:ext cx="9144000" cy="5376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0" y="6110000"/>
            <a:ext cx="9144000" cy="769441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1400" dirty="0" err="1" smtClean="0">
                <a:latin typeface="Arial"/>
                <a:cs typeface="Arial"/>
              </a:rPr>
              <a:t>Precipitable</a:t>
            </a:r>
            <a:r>
              <a:rPr lang="en-US" sz="1400" dirty="0" smtClean="0">
                <a:latin typeface="Arial"/>
                <a:cs typeface="Arial"/>
              </a:rPr>
              <a:t> water (</a:t>
            </a:r>
            <a:r>
              <a:rPr lang="en-US" sz="1400" dirty="0">
                <a:latin typeface="Arial"/>
                <a:cs typeface="Arial"/>
              </a:rPr>
              <a:t>gray shading, mm), 200-hPa </a:t>
            </a:r>
            <a:r>
              <a:rPr lang="en-US" sz="1400" dirty="0" smtClean="0">
                <a:latin typeface="Arial"/>
                <a:cs typeface="Arial"/>
              </a:rPr>
              <a:t>PV (</a:t>
            </a:r>
            <a:r>
              <a:rPr lang="en-US" sz="1400" dirty="0">
                <a:latin typeface="Arial"/>
                <a:cs typeface="Arial"/>
              </a:rPr>
              <a:t>gray </a:t>
            </a:r>
            <a:r>
              <a:rPr lang="en-US" sz="1400" dirty="0" smtClean="0">
                <a:latin typeface="Arial"/>
                <a:cs typeface="Arial"/>
              </a:rPr>
              <a:t>contours</a:t>
            </a:r>
            <a:r>
              <a:rPr lang="en-US" sz="1400" dirty="0">
                <a:latin typeface="Arial"/>
                <a:cs typeface="Arial"/>
              </a:rPr>
              <a:t>, </a:t>
            </a:r>
            <a:r>
              <a:rPr lang="en-US" sz="1400" dirty="0" smtClean="0">
                <a:latin typeface="Arial"/>
                <a:cs typeface="Arial"/>
              </a:rPr>
              <a:t>PVU) and </a:t>
            </a:r>
            <a:r>
              <a:rPr lang="en-US" sz="1400" dirty="0">
                <a:latin typeface="Arial"/>
                <a:cs typeface="Arial"/>
              </a:rPr>
              <a:t>wind speed (shaded, 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), 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600</a:t>
            </a:r>
            <a:r>
              <a:rPr lang="en-US" sz="1400" dirty="0">
                <a:latin typeface="Arial"/>
                <a:cs typeface="Arial"/>
              </a:rPr>
              <a:t>–400-hPa layer-averaged ascent (red contours, every 1 × 10</a:t>
            </a:r>
            <a:r>
              <a:rPr lang="en-US" sz="1400" baseline="30000" dirty="0">
                <a:latin typeface="Arial"/>
                <a:cs typeface="Arial"/>
              </a:rPr>
              <a:t>−3</a:t>
            </a:r>
            <a:r>
              <a:rPr lang="en-US" sz="1400" dirty="0">
                <a:latin typeface="Arial"/>
                <a:cs typeface="Arial"/>
              </a:rPr>
              <a:t> hPa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>and 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300</a:t>
            </a:r>
            <a:r>
              <a:rPr lang="en-US" sz="1400" dirty="0">
                <a:latin typeface="Arial"/>
                <a:cs typeface="Arial"/>
              </a:rPr>
              <a:t>–200-hPa </a:t>
            </a:r>
            <a:r>
              <a:rPr lang="en-US" sz="1400" dirty="0" smtClean="0">
                <a:latin typeface="Arial"/>
                <a:cs typeface="Arial"/>
              </a:rPr>
              <a:t>layer-averaged irrotational </a:t>
            </a:r>
            <a:r>
              <a:rPr lang="en-US" sz="1400" dirty="0">
                <a:latin typeface="Arial"/>
                <a:cs typeface="Arial"/>
              </a:rPr>
              <a:t>wind (vectors, starting at 2 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68597" y="723210"/>
            <a:ext cx="7409337" cy="313200"/>
          </a:xfrm>
          <a:prstGeom prst="rect">
            <a:avLst/>
          </a:prstGeom>
          <a:solidFill>
            <a:schemeClr val="bg1"/>
          </a:solidFill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4571851" y="721712"/>
            <a:ext cx="298" cy="311787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-1" t="40552" r="24398" b="41581"/>
          <a:stretch/>
        </p:blipFill>
        <p:spPr>
          <a:xfrm>
            <a:off x="0" y="0"/>
            <a:ext cx="9144000" cy="701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27" name="Picture 26" descr="mslp_jet_lag_5.png"/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5" b="3030"/>
          <a:stretch/>
        </p:blipFill>
        <p:spPr>
          <a:xfrm>
            <a:off x="4680700" y="751761"/>
            <a:ext cx="3089732" cy="131375"/>
          </a:xfrm>
          <a:prstGeom prst="rect">
            <a:avLst/>
          </a:prstGeom>
          <a:effectLst/>
        </p:spPr>
      </p:pic>
      <p:pic>
        <p:nvPicPr>
          <p:cNvPr id="28" name="Picture 27" descr="irro_wind_lag_5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77" r="22659" b="2555"/>
          <a:stretch/>
        </p:blipFill>
        <p:spPr>
          <a:xfrm>
            <a:off x="936287" y="749414"/>
            <a:ext cx="3086241" cy="140473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209122" y="801165"/>
            <a:ext cx="28280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20     </a:t>
            </a:r>
            <a:r>
              <a:rPr lang="en-US" sz="9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25     </a:t>
            </a:r>
            <a:r>
              <a:rPr lang="en-US" sz="8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30      </a:t>
            </a:r>
            <a:r>
              <a:rPr lang="en-US" sz="800" dirty="0" smtClean="0">
                <a:latin typeface="Arial"/>
                <a:cs typeface="Arial"/>
              </a:rPr>
              <a:t> </a:t>
            </a:r>
            <a:r>
              <a:rPr lang="en-US" sz="1200" dirty="0" smtClean="0">
                <a:latin typeface="Arial"/>
                <a:cs typeface="Arial"/>
              </a:rPr>
              <a:t>35      40     </a:t>
            </a:r>
            <a:r>
              <a:rPr lang="en-US" sz="9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45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124086" y="800293"/>
            <a:ext cx="25150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20         </a:t>
            </a:r>
            <a:r>
              <a:rPr lang="en-US" sz="9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25         </a:t>
            </a:r>
            <a:r>
              <a:rPr lang="en-US" sz="9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30         </a:t>
            </a:r>
            <a:r>
              <a:rPr lang="en-US" sz="9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35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905239" y="718479"/>
            <a:ext cx="617915" cy="307777"/>
          </a:xfrm>
          <a:prstGeom prst="rect">
            <a:avLst/>
          </a:prstGeom>
          <a:noFill/>
          <a:ln w="3175" cmpd="sng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mm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539307" y="718479"/>
            <a:ext cx="950154" cy="307777"/>
          </a:xfrm>
          <a:prstGeom prst="rect">
            <a:avLst/>
          </a:prstGeom>
          <a:noFill/>
          <a:ln w="3175" cmpd="sng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m</a:t>
            </a:r>
            <a:r>
              <a:rPr lang="en-US" sz="1400" dirty="0" smtClean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endParaRPr lang="en-US" sz="1400" dirty="0" smtClean="0"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903550" y="3681553"/>
            <a:ext cx="938739" cy="819199"/>
          </a:xfrm>
          <a:prstGeom prst="rect">
            <a:avLst/>
          </a:prstGeom>
          <a:noFill/>
          <a:ln w="3175" cmpd="sng">
            <a:noFill/>
          </a:ln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600" b="1" dirty="0" smtClean="0">
                <a:latin typeface="Arial"/>
                <a:cs typeface="Arial"/>
              </a:rPr>
              <a:t>STC</a:t>
            </a:r>
            <a:br>
              <a:rPr lang="en-US" sz="2600" b="1" dirty="0" smtClean="0">
                <a:latin typeface="Arial"/>
                <a:cs typeface="Arial"/>
              </a:rPr>
            </a:br>
            <a:r>
              <a:rPr lang="en-US" sz="2600" b="1" dirty="0" smtClean="0">
                <a:latin typeface="Arial"/>
                <a:cs typeface="Arial"/>
              </a:rPr>
              <a:t>at t</a:t>
            </a:r>
            <a:r>
              <a:rPr lang="en-US" sz="2600" b="1" baseline="-25000" dirty="0" smtClean="0">
                <a:latin typeface="Arial"/>
                <a:cs typeface="Arial"/>
              </a:rPr>
              <a:t>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04799" y="-208240"/>
            <a:ext cx="8067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/>
            </a:r>
            <a:br>
              <a:rPr lang="en-US" sz="1500" b="1" dirty="0" smtClean="0"/>
            </a:br>
            <a:r>
              <a:rPr lang="en-US" sz="3300" b="1" dirty="0" smtClean="0">
                <a:latin typeface="Arial" pitchFamily="34" charset="0"/>
                <a:cs typeface="Arial" pitchFamily="34" charset="0"/>
              </a:rPr>
              <a:t>Composite Analysis:  Cutoff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005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3" y="-501488"/>
            <a:ext cx="8968152" cy="7351511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76200" y="1143000"/>
            <a:ext cx="9067800" cy="6705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61422" y="5357252"/>
            <a:ext cx="1078793" cy="353943"/>
          </a:xfrm>
          <a:prstGeom prst="rect">
            <a:avLst/>
          </a:prstGeom>
          <a:solidFill>
            <a:srgbClr val="FFFFFF"/>
          </a:solidFill>
          <a:ln w="3175" cmpd="sng"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Arial"/>
                <a:cs typeface="Arial"/>
              </a:rPr>
              <a:t> t</a:t>
            </a:r>
            <a:r>
              <a:rPr lang="en-US" sz="1700" baseline="-25000" dirty="0" smtClean="0">
                <a:latin typeface="Arial"/>
                <a:cs typeface="Arial"/>
              </a:rPr>
              <a:t>0</a:t>
            </a:r>
            <a:r>
              <a:rPr lang="en-US" sz="1700" dirty="0" smtClean="0">
                <a:latin typeface="Arial"/>
                <a:cs typeface="Arial"/>
              </a:rPr>
              <a:t> − 48 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38066" y="5362772"/>
            <a:ext cx="938739" cy="353943"/>
          </a:xfrm>
          <a:prstGeom prst="rect">
            <a:avLst/>
          </a:prstGeom>
          <a:solidFill>
            <a:srgbClr val="FFFFFF"/>
          </a:solidFill>
          <a:ln w="3175" cmpd="sng"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latin typeface="Arial"/>
                <a:cs typeface="Arial"/>
              </a:rPr>
              <a:t>N = </a:t>
            </a:r>
            <a:r>
              <a:rPr lang="en-US" sz="1600" dirty="0" smtClean="0">
                <a:latin typeface="Arial"/>
                <a:cs typeface="Arial"/>
              </a:rPr>
              <a:t>22</a:t>
            </a:r>
            <a:endParaRPr lang="en-US" sz="1700" dirty="0" smtClean="0">
              <a:latin typeface="Arial"/>
              <a:cs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320301"/>
            <a:ext cx="9144000" cy="5376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0" y="6110000"/>
            <a:ext cx="9144000" cy="769441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1400" dirty="0" err="1" smtClean="0">
                <a:latin typeface="Arial"/>
                <a:cs typeface="Arial"/>
              </a:rPr>
              <a:t>Precipitable</a:t>
            </a:r>
            <a:r>
              <a:rPr lang="en-US" sz="1400" dirty="0" smtClean="0">
                <a:latin typeface="Arial"/>
                <a:cs typeface="Arial"/>
              </a:rPr>
              <a:t> water (</a:t>
            </a:r>
            <a:r>
              <a:rPr lang="en-US" sz="1400" dirty="0">
                <a:latin typeface="Arial"/>
                <a:cs typeface="Arial"/>
              </a:rPr>
              <a:t>gray shading, mm), 200-hPa </a:t>
            </a:r>
            <a:r>
              <a:rPr lang="en-US" sz="1400" dirty="0" smtClean="0">
                <a:latin typeface="Arial"/>
                <a:cs typeface="Arial"/>
              </a:rPr>
              <a:t>PV (</a:t>
            </a:r>
            <a:r>
              <a:rPr lang="en-US" sz="1400" dirty="0">
                <a:latin typeface="Arial"/>
                <a:cs typeface="Arial"/>
              </a:rPr>
              <a:t>gray </a:t>
            </a:r>
            <a:r>
              <a:rPr lang="en-US" sz="1400" dirty="0" smtClean="0">
                <a:latin typeface="Arial"/>
                <a:cs typeface="Arial"/>
              </a:rPr>
              <a:t>contours</a:t>
            </a:r>
            <a:r>
              <a:rPr lang="en-US" sz="1400" dirty="0">
                <a:latin typeface="Arial"/>
                <a:cs typeface="Arial"/>
              </a:rPr>
              <a:t>, </a:t>
            </a:r>
            <a:r>
              <a:rPr lang="en-US" sz="1400" dirty="0" smtClean="0">
                <a:latin typeface="Arial"/>
                <a:cs typeface="Arial"/>
              </a:rPr>
              <a:t>PVU) and </a:t>
            </a:r>
            <a:r>
              <a:rPr lang="en-US" sz="1400" dirty="0">
                <a:latin typeface="Arial"/>
                <a:cs typeface="Arial"/>
              </a:rPr>
              <a:t>wind speed (shaded, 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), 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600</a:t>
            </a:r>
            <a:r>
              <a:rPr lang="en-US" sz="1400" dirty="0">
                <a:latin typeface="Arial"/>
                <a:cs typeface="Arial"/>
              </a:rPr>
              <a:t>–400-hPa layer-averaged ascent (red contours, every 1 × 10</a:t>
            </a:r>
            <a:r>
              <a:rPr lang="en-US" sz="1400" baseline="30000" dirty="0">
                <a:latin typeface="Arial"/>
                <a:cs typeface="Arial"/>
              </a:rPr>
              <a:t>−3</a:t>
            </a:r>
            <a:r>
              <a:rPr lang="en-US" sz="1400" dirty="0">
                <a:latin typeface="Arial"/>
                <a:cs typeface="Arial"/>
              </a:rPr>
              <a:t> hPa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>and 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300</a:t>
            </a:r>
            <a:r>
              <a:rPr lang="en-US" sz="1400" dirty="0">
                <a:latin typeface="Arial"/>
                <a:cs typeface="Arial"/>
              </a:rPr>
              <a:t>–200-hPa </a:t>
            </a:r>
            <a:r>
              <a:rPr lang="en-US" sz="1400" dirty="0" smtClean="0">
                <a:latin typeface="Arial"/>
                <a:cs typeface="Arial"/>
              </a:rPr>
              <a:t>layer-averaged irrotational </a:t>
            </a:r>
            <a:r>
              <a:rPr lang="en-US" sz="1400" dirty="0">
                <a:latin typeface="Arial"/>
                <a:cs typeface="Arial"/>
              </a:rPr>
              <a:t>wind (vectors, starting at 2 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68597" y="723210"/>
            <a:ext cx="7409337" cy="313200"/>
          </a:xfrm>
          <a:prstGeom prst="rect">
            <a:avLst/>
          </a:prstGeom>
          <a:solidFill>
            <a:schemeClr val="bg1"/>
          </a:solidFill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4571851" y="721712"/>
            <a:ext cx="298" cy="311787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-1" t="40552" r="24398" b="41581"/>
          <a:stretch/>
        </p:blipFill>
        <p:spPr>
          <a:xfrm>
            <a:off x="0" y="0"/>
            <a:ext cx="9144000" cy="701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27" name="Picture 26" descr="mslp_jet_lag_5.png"/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5" b="3030"/>
          <a:stretch/>
        </p:blipFill>
        <p:spPr>
          <a:xfrm>
            <a:off x="4680700" y="751761"/>
            <a:ext cx="3089732" cy="131375"/>
          </a:xfrm>
          <a:prstGeom prst="rect">
            <a:avLst/>
          </a:prstGeom>
          <a:effectLst/>
        </p:spPr>
      </p:pic>
      <p:pic>
        <p:nvPicPr>
          <p:cNvPr id="28" name="Picture 27" descr="irro_wind_lag_5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77" r="22659" b="2555"/>
          <a:stretch/>
        </p:blipFill>
        <p:spPr>
          <a:xfrm>
            <a:off x="936287" y="749414"/>
            <a:ext cx="3086241" cy="140473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209122" y="801165"/>
            <a:ext cx="28280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20     </a:t>
            </a:r>
            <a:r>
              <a:rPr lang="en-US" sz="9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25     </a:t>
            </a:r>
            <a:r>
              <a:rPr lang="en-US" sz="8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30      </a:t>
            </a:r>
            <a:r>
              <a:rPr lang="en-US" sz="800" dirty="0" smtClean="0">
                <a:latin typeface="Arial"/>
                <a:cs typeface="Arial"/>
              </a:rPr>
              <a:t> </a:t>
            </a:r>
            <a:r>
              <a:rPr lang="en-US" sz="1200" dirty="0" smtClean="0">
                <a:latin typeface="Arial"/>
                <a:cs typeface="Arial"/>
              </a:rPr>
              <a:t>35      40     </a:t>
            </a:r>
            <a:r>
              <a:rPr lang="en-US" sz="9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45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124086" y="800293"/>
            <a:ext cx="25150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20         </a:t>
            </a:r>
            <a:r>
              <a:rPr lang="en-US" sz="9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25         </a:t>
            </a:r>
            <a:r>
              <a:rPr lang="en-US" sz="9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30         </a:t>
            </a:r>
            <a:r>
              <a:rPr lang="en-US" sz="9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35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905239" y="718479"/>
            <a:ext cx="617915" cy="307777"/>
          </a:xfrm>
          <a:prstGeom prst="rect">
            <a:avLst/>
          </a:prstGeom>
          <a:noFill/>
          <a:ln w="3175" cmpd="sng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mm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539307" y="718479"/>
            <a:ext cx="950154" cy="307777"/>
          </a:xfrm>
          <a:prstGeom prst="rect">
            <a:avLst/>
          </a:prstGeom>
          <a:noFill/>
          <a:ln w="3175" cmpd="sng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m</a:t>
            </a:r>
            <a:r>
              <a:rPr lang="en-US" sz="1400" dirty="0" smtClean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endParaRPr lang="en-US" sz="1400" dirty="0" smtClean="0">
              <a:latin typeface="Arial"/>
              <a:cs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903550" y="3681553"/>
            <a:ext cx="938739" cy="819199"/>
          </a:xfrm>
          <a:prstGeom prst="rect">
            <a:avLst/>
          </a:prstGeom>
          <a:noFill/>
          <a:ln w="3175" cmpd="sng">
            <a:noFill/>
          </a:ln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600" b="1" dirty="0" smtClean="0">
                <a:latin typeface="Arial"/>
                <a:cs typeface="Arial"/>
              </a:rPr>
              <a:t>STC</a:t>
            </a:r>
            <a:br>
              <a:rPr lang="en-US" sz="2600" b="1" dirty="0" smtClean="0">
                <a:latin typeface="Arial"/>
                <a:cs typeface="Arial"/>
              </a:rPr>
            </a:br>
            <a:r>
              <a:rPr lang="en-US" sz="2600" b="1" dirty="0" smtClean="0">
                <a:latin typeface="Arial"/>
                <a:cs typeface="Arial"/>
              </a:rPr>
              <a:t>at t</a:t>
            </a:r>
            <a:r>
              <a:rPr lang="en-US" sz="2600" b="1" baseline="-25000" dirty="0" smtClean="0">
                <a:latin typeface="Arial"/>
                <a:cs typeface="Arial"/>
              </a:rPr>
              <a:t>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04799" y="-208240"/>
            <a:ext cx="8067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/>
            </a:r>
            <a:br>
              <a:rPr lang="en-US" sz="1500" b="1" dirty="0" smtClean="0"/>
            </a:br>
            <a:r>
              <a:rPr lang="en-US" sz="3300" b="1" dirty="0" smtClean="0">
                <a:latin typeface="Arial" pitchFamily="34" charset="0"/>
                <a:cs typeface="Arial" pitchFamily="34" charset="0"/>
              </a:rPr>
              <a:t>Composite Analysis:  Cutoff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890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3" y="-501488"/>
            <a:ext cx="8968152" cy="7351511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76200" y="1143000"/>
            <a:ext cx="9067800" cy="6705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61422" y="5357252"/>
            <a:ext cx="1078793" cy="353943"/>
          </a:xfrm>
          <a:prstGeom prst="rect">
            <a:avLst/>
          </a:prstGeom>
          <a:solidFill>
            <a:srgbClr val="FFFFFF"/>
          </a:solidFill>
          <a:ln w="3175" cmpd="sng"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Arial"/>
                <a:cs typeface="Arial"/>
              </a:rPr>
              <a:t> t</a:t>
            </a:r>
            <a:r>
              <a:rPr lang="en-US" sz="1700" baseline="-25000" dirty="0" smtClean="0">
                <a:latin typeface="Arial"/>
                <a:cs typeface="Arial"/>
              </a:rPr>
              <a:t>0</a:t>
            </a:r>
            <a:r>
              <a:rPr lang="en-US" sz="1700" dirty="0" smtClean="0">
                <a:latin typeface="Arial"/>
                <a:cs typeface="Arial"/>
              </a:rPr>
              <a:t> − 24 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38066" y="5362772"/>
            <a:ext cx="938739" cy="353943"/>
          </a:xfrm>
          <a:prstGeom prst="rect">
            <a:avLst/>
          </a:prstGeom>
          <a:solidFill>
            <a:srgbClr val="FFFFFF"/>
          </a:solidFill>
          <a:ln w="3175" cmpd="sng"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latin typeface="Arial"/>
                <a:cs typeface="Arial"/>
              </a:rPr>
              <a:t>N = </a:t>
            </a:r>
            <a:r>
              <a:rPr lang="en-US" sz="1600" dirty="0" smtClean="0">
                <a:latin typeface="Arial"/>
                <a:cs typeface="Arial"/>
              </a:rPr>
              <a:t>22</a:t>
            </a:r>
            <a:endParaRPr lang="en-US" sz="1700" dirty="0" smtClean="0">
              <a:latin typeface="Arial"/>
              <a:cs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320301"/>
            <a:ext cx="9144000" cy="5376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0" y="6110000"/>
            <a:ext cx="9144000" cy="769441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1400" dirty="0" err="1" smtClean="0">
                <a:latin typeface="Arial"/>
                <a:cs typeface="Arial"/>
              </a:rPr>
              <a:t>Precipitable</a:t>
            </a:r>
            <a:r>
              <a:rPr lang="en-US" sz="1400" dirty="0" smtClean="0">
                <a:latin typeface="Arial"/>
                <a:cs typeface="Arial"/>
              </a:rPr>
              <a:t> water (</a:t>
            </a:r>
            <a:r>
              <a:rPr lang="en-US" sz="1400" dirty="0">
                <a:latin typeface="Arial"/>
                <a:cs typeface="Arial"/>
              </a:rPr>
              <a:t>gray shading, mm), 200-hPa </a:t>
            </a:r>
            <a:r>
              <a:rPr lang="en-US" sz="1400" dirty="0" smtClean="0">
                <a:latin typeface="Arial"/>
                <a:cs typeface="Arial"/>
              </a:rPr>
              <a:t>PV (</a:t>
            </a:r>
            <a:r>
              <a:rPr lang="en-US" sz="1400" dirty="0">
                <a:latin typeface="Arial"/>
                <a:cs typeface="Arial"/>
              </a:rPr>
              <a:t>gray </a:t>
            </a:r>
            <a:r>
              <a:rPr lang="en-US" sz="1400" dirty="0" smtClean="0">
                <a:latin typeface="Arial"/>
                <a:cs typeface="Arial"/>
              </a:rPr>
              <a:t>contours</a:t>
            </a:r>
            <a:r>
              <a:rPr lang="en-US" sz="1400" dirty="0">
                <a:latin typeface="Arial"/>
                <a:cs typeface="Arial"/>
              </a:rPr>
              <a:t>, </a:t>
            </a:r>
            <a:r>
              <a:rPr lang="en-US" sz="1400" dirty="0" smtClean="0">
                <a:latin typeface="Arial"/>
                <a:cs typeface="Arial"/>
              </a:rPr>
              <a:t>PVU) and </a:t>
            </a:r>
            <a:r>
              <a:rPr lang="en-US" sz="1400" dirty="0">
                <a:latin typeface="Arial"/>
                <a:cs typeface="Arial"/>
              </a:rPr>
              <a:t>wind speed (shaded, 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), 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600</a:t>
            </a:r>
            <a:r>
              <a:rPr lang="en-US" sz="1400" dirty="0">
                <a:latin typeface="Arial"/>
                <a:cs typeface="Arial"/>
              </a:rPr>
              <a:t>–400-hPa layer-averaged ascent (red contours, every 1 × 10</a:t>
            </a:r>
            <a:r>
              <a:rPr lang="en-US" sz="1400" baseline="30000" dirty="0">
                <a:latin typeface="Arial"/>
                <a:cs typeface="Arial"/>
              </a:rPr>
              <a:t>−3</a:t>
            </a:r>
            <a:r>
              <a:rPr lang="en-US" sz="1400" dirty="0">
                <a:latin typeface="Arial"/>
                <a:cs typeface="Arial"/>
              </a:rPr>
              <a:t> hPa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>and 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300</a:t>
            </a:r>
            <a:r>
              <a:rPr lang="en-US" sz="1400" dirty="0">
                <a:latin typeface="Arial"/>
                <a:cs typeface="Arial"/>
              </a:rPr>
              <a:t>–200-hPa </a:t>
            </a:r>
            <a:r>
              <a:rPr lang="en-US" sz="1400" dirty="0" smtClean="0">
                <a:latin typeface="Arial"/>
                <a:cs typeface="Arial"/>
              </a:rPr>
              <a:t>layer-averaged irrotational </a:t>
            </a:r>
            <a:r>
              <a:rPr lang="en-US" sz="1400" dirty="0">
                <a:latin typeface="Arial"/>
                <a:cs typeface="Arial"/>
              </a:rPr>
              <a:t>wind (vectors, starting at 2 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68597" y="723210"/>
            <a:ext cx="7409337" cy="313200"/>
          </a:xfrm>
          <a:prstGeom prst="rect">
            <a:avLst/>
          </a:prstGeom>
          <a:solidFill>
            <a:schemeClr val="bg1"/>
          </a:solidFill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-1" t="40552" r="24398" b="41581"/>
          <a:stretch/>
        </p:blipFill>
        <p:spPr>
          <a:xfrm>
            <a:off x="0" y="0"/>
            <a:ext cx="9144000" cy="701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cxnSp>
        <p:nvCxnSpPr>
          <p:cNvPr id="27" name="Straight Connector 26"/>
          <p:cNvCxnSpPr/>
          <p:nvPr/>
        </p:nvCxnSpPr>
        <p:spPr>
          <a:xfrm flipV="1">
            <a:off x="4571851" y="721712"/>
            <a:ext cx="298" cy="311787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8" name="Picture 37" descr="mslp_jet_lag_5.png"/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5" b="3030"/>
          <a:stretch/>
        </p:blipFill>
        <p:spPr>
          <a:xfrm>
            <a:off x="4680700" y="751761"/>
            <a:ext cx="3089732" cy="131375"/>
          </a:xfrm>
          <a:prstGeom prst="rect">
            <a:avLst/>
          </a:prstGeom>
          <a:effectLst/>
        </p:spPr>
      </p:pic>
      <p:pic>
        <p:nvPicPr>
          <p:cNvPr id="39" name="Picture 38" descr="irro_wind_lag_5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77" r="22659" b="2555"/>
          <a:stretch/>
        </p:blipFill>
        <p:spPr>
          <a:xfrm>
            <a:off x="936287" y="749414"/>
            <a:ext cx="3086241" cy="140473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1209122" y="801165"/>
            <a:ext cx="28280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20     </a:t>
            </a:r>
            <a:r>
              <a:rPr lang="en-US" sz="9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25     </a:t>
            </a:r>
            <a:r>
              <a:rPr lang="en-US" sz="8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30      </a:t>
            </a:r>
            <a:r>
              <a:rPr lang="en-US" sz="800" dirty="0" smtClean="0">
                <a:latin typeface="Arial"/>
                <a:cs typeface="Arial"/>
              </a:rPr>
              <a:t> </a:t>
            </a:r>
            <a:r>
              <a:rPr lang="en-US" sz="1200" dirty="0" smtClean="0">
                <a:latin typeface="Arial"/>
                <a:cs typeface="Arial"/>
              </a:rPr>
              <a:t>35      40     </a:t>
            </a:r>
            <a:r>
              <a:rPr lang="en-US" sz="9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45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124086" y="800293"/>
            <a:ext cx="25150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20         </a:t>
            </a:r>
            <a:r>
              <a:rPr lang="en-US" sz="9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25         </a:t>
            </a:r>
            <a:r>
              <a:rPr lang="en-US" sz="9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30         </a:t>
            </a:r>
            <a:r>
              <a:rPr lang="en-US" sz="9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35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905239" y="718479"/>
            <a:ext cx="617915" cy="307777"/>
          </a:xfrm>
          <a:prstGeom prst="rect">
            <a:avLst/>
          </a:prstGeom>
          <a:noFill/>
          <a:ln w="3175" cmpd="sng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mm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539307" y="718479"/>
            <a:ext cx="950154" cy="307777"/>
          </a:xfrm>
          <a:prstGeom prst="rect">
            <a:avLst/>
          </a:prstGeom>
          <a:noFill/>
          <a:ln w="3175" cmpd="sng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m</a:t>
            </a:r>
            <a:r>
              <a:rPr lang="en-US" sz="1400" dirty="0" smtClean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endParaRPr lang="en-US" sz="1400" dirty="0" smtClean="0">
              <a:latin typeface="Arial"/>
              <a:cs typeface="Arial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903550" y="3681553"/>
            <a:ext cx="938739" cy="819199"/>
          </a:xfrm>
          <a:prstGeom prst="rect">
            <a:avLst/>
          </a:prstGeom>
          <a:noFill/>
          <a:ln w="3175" cmpd="sng">
            <a:noFill/>
          </a:ln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600" b="1" dirty="0" smtClean="0">
                <a:latin typeface="Arial"/>
                <a:cs typeface="Arial"/>
              </a:rPr>
              <a:t>STC</a:t>
            </a:r>
            <a:br>
              <a:rPr lang="en-US" sz="2600" b="1" dirty="0" smtClean="0">
                <a:latin typeface="Arial"/>
                <a:cs typeface="Arial"/>
              </a:rPr>
            </a:br>
            <a:r>
              <a:rPr lang="en-US" sz="2600" b="1" dirty="0" smtClean="0">
                <a:latin typeface="Arial"/>
                <a:cs typeface="Arial"/>
              </a:rPr>
              <a:t>at t</a:t>
            </a:r>
            <a:r>
              <a:rPr lang="en-US" sz="2600" b="1" baseline="-25000" dirty="0" smtClean="0">
                <a:latin typeface="Arial"/>
                <a:cs typeface="Arial"/>
              </a:rPr>
              <a:t>0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04799" y="-208240"/>
            <a:ext cx="8067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/>
            </a:r>
            <a:br>
              <a:rPr lang="en-US" sz="1500" b="1" dirty="0" smtClean="0"/>
            </a:br>
            <a:r>
              <a:rPr lang="en-US" sz="3300" b="1" dirty="0" smtClean="0">
                <a:latin typeface="Arial" pitchFamily="34" charset="0"/>
                <a:cs typeface="Arial" pitchFamily="34" charset="0"/>
              </a:rPr>
              <a:t>Composite Analysis:  Cutoff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723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3" y="-501488"/>
            <a:ext cx="8968152" cy="7351511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76200" y="1143000"/>
            <a:ext cx="9067800" cy="6705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61423" y="5357252"/>
            <a:ext cx="489857" cy="353943"/>
          </a:xfrm>
          <a:prstGeom prst="rect">
            <a:avLst/>
          </a:prstGeom>
          <a:solidFill>
            <a:srgbClr val="FFFFFF"/>
          </a:solidFill>
          <a:ln w="3175" cmpd="sng"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Arial"/>
                <a:cs typeface="Arial"/>
              </a:rPr>
              <a:t> t</a:t>
            </a:r>
            <a:r>
              <a:rPr lang="en-US" sz="1700" baseline="-25000" dirty="0" smtClean="0">
                <a:latin typeface="Arial"/>
                <a:cs typeface="Arial"/>
              </a:rPr>
              <a:t>0</a:t>
            </a:r>
            <a:endParaRPr lang="en-US" sz="1700" dirty="0" smtClean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38066" y="5362772"/>
            <a:ext cx="938739" cy="353943"/>
          </a:xfrm>
          <a:prstGeom prst="rect">
            <a:avLst/>
          </a:prstGeom>
          <a:solidFill>
            <a:srgbClr val="FFFFFF"/>
          </a:solidFill>
          <a:ln w="3175" cmpd="sng"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latin typeface="Arial"/>
                <a:cs typeface="Arial"/>
              </a:rPr>
              <a:t>N = </a:t>
            </a:r>
            <a:r>
              <a:rPr lang="en-US" sz="1600" dirty="0" smtClean="0">
                <a:latin typeface="Arial"/>
                <a:cs typeface="Arial"/>
              </a:rPr>
              <a:t>22</a:t>
            </a:r>
            <a:endParaRPr lang="en-US" sz="1700" dirty="0" smtClean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903550" y="3681553"/>
            <a:ext cx="938739" cy="819199"/>
          </a:xfrm>
          <a:prstGeom prst="rect">
            <a:avLst/>
          </a:prstGeom>
          <a:noFill/>
          <a:ln w="3175" cmpd="sng">
            <a:noFill/>
          </a:ln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600" b="1" dirty="0" smtClean="0">
                <a:latin typeface="Arial"/>
                <a:cs typeface="Arial"/>
              </a:rPr>
              <a:t>STC</a:t>
            </a:r>
            <a:br>
              <a:rPr lang="en-US" sz="2600" b="1" dirty="0" smtClean="0">
                <a:latin typeface="Arial"/>
                <a:cs typeface="Arial"/>
              </a:rPr>
            </a:br>
            <a:r>
              <a:rPr lang="en-US" sz="2600" b="1" dirty="0" smtClean="0">
                <a:latin typeface="Arial"/>
                <a:cs typeface="Arial"/>
              </a:rPr>
              <a:t>at t</a:t>
            </a:r>
            <a:r>
              <a:rPr lang="en-US" sz="2600" b="1" baseline="-25000" dirty="0" smtClean="0">
                <a:latin typeface="Arial"/>
                <a:cs typeface="Arial"/>
              </a:rPr>
              <a:t>0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6320301"/>
            <a:ext cx="9144000" cy="5376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0" y="6110000"/>
            <a:ext cx="9144000" cy="769441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1400" dirty="0" err="1" smtClean="0">
                <a:latin typeface="Arial"/>
                <a:cs typeface="Arial"/>
              </a:rPr>
              <a:t>Precipitable</a:t>
            </a:r>
            <a:r>
              <a:rPr lang="en-US" sz="1400" dirty="0" smtClean="0">
                <a:latin typeface="Arial"/>
                <a:cs typeface="Arial"/>
              </a:rPr>
              <a:t> water (</a:t>
            </a:r>
            <a:r>
              <a:rPr lang="en-US" sz="1400" dirty="0">
                <a:latin typeface="Arial"/>
                <a:cs typeface="Arial"/>
              </a:rPr>
              <a:t>gray shading, mm), 200-hPa </a:t>
            </a:r>
            <a:r>
              <a:rPr lang="en-US" sz="1400" dirty="0" smtClean="0">
                <a:latin typeface="Arial"/>
                <a:cs typeface="Arial"/>
              </a:rPr>
              <a:t>PV (</a:t>
            </a:r>
            <a:r>
              <a:rPr lang="en-US" sz="1400" dirty="0">
                <a:latin typeface="Arial"/>
                <a:cs typeface="Arial"/>
              </a:rPr>
              <a:t>gray </a:t>
            </a:r>
            <a:r>
              <a:rPr lang="en-US" sz="1400" dirty="0" smtClean="0">
                <a:latin typeface="Arial"/>
                <a:cs typeface="Arial"/>
              </a:rPr>
              <a:t>contours</a:t>
            </a:r>
            <a:r>
              <a:rPr lang="en-US" sz="1400" dirty="0">
                <a:latin typeface="Arial"/>
                <a:cs typeface="Arial"/>
              </a:rPr>
              <a:t>, </a:t>
            </a:r>
            <a:r>
              <a:rPr lang="en-US" sz="1400" dirty="0" smtClean="0">
                <a:latin typeface="Arial"/>
                <a:cs typeface="Arial"/>
              </a:rPr>
              <a:t>PVU) and </a:t>
            </a:r>
            <a:r>
              <a:rPr lang="en-US" sz="1400" dirty="0">
                <a:latin typeface="Arial"/>
                <a:cs typeface="Arial"/>
              </a:rPr>
              <a:t>wind speed (shaded, 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), 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600</a:t>
            </a:r>
            <a:r>
              <a:rPr lang="en-US" sz="1400" dirty="0">
                <a:latin typeface="Arial"/>
                <a:cs typeface="Arial"/>
              </a:rPr>
              <a:t>–400-hPa layer-averaged ascent (red contours, every 1 × 10</a:t>
            </a:r>
            <a:r>
              <a:rPr lang="en-US" sz="1400" baseline="30000" dirty="0">
                <a:latin typeface="Arial"/>
                <a:cs typeface="Arial"/>
              </a:rPr>
              <a:t>−3</a:t>
            </a:r>
            <a:r>
              <a:rPr lang="en-US" sz="1400" dirty="0">
                <a:latin typeface="Arial"/>
                <a:cs typeface="Arial"/>
              </a:rPr>
              <a:t> hPa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>and 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300</a:t>
            </a:r>
            <a:r>
              <a:rPr lang="en-US" sz="1400" dirty="0">
                <a:latin typeface="Arial"/>
                <a:cs typeface="Arial"/>
              </a:rPr>
              <a:t>–200-hPa </a:t>
            </a:r>
            <a:r>
              <a:rPr lang="en-US" sz="1400" dirty="0" smtClean="0">
                <a:latin typeface="Arial"/>
                <a:cs typeface="Arial"/>
              </a:rPr>
              <a:t>layer-averaged irrotational </a:t>
            </a:r>
            <a:r>
              <a:rPr lang="en-US" sz="1400" dirty="0">
                <a:latin typeface="Arial"/>
                <a:cs typeface="Arial"/>
              </a:rPr>
              <a:t>wind (vectors, starting at 2 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68597" y="723210"/>
            <a:ext cx="7409337" cy="313200"/>
          </a:xfrm>
          <a:prstGeom prst="rect">
            <a:avLst/>
          </a:prstGeom>
          <a:solidFill>
            <a:schemeClr val="bg1"/>
          </a:solidFill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4571851" y="721712"/>
            <a:ext cx="298" cy="311787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-1" t="40552" r="24398" b="41581"/>
          <a:stretch/>
        </p:blipFill>
        <p:spPr>
          <a:xfrm>
            <a:off x="0" y="0"/>
            <a:ext cx="9144000" cy="701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27" name="Picture 26" descr="mslp_jet_lag_5.png"/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5" b="3030"/>
          <a:stretch/>
        </p:blipFill>
        <p:spPr>
          <a:xfrm>
            <a:off x="4680700" y="751761"/>
            <a:ext cx="3089732" cy="131375"/>
          </a:xfrm>
          <a:prstGeom prst="rect">
            <a:avLst/>
          </a:prstGeom>
          <a:effectLst/>
        </p:spPr>
      </p:pic>
      <p:pic>
        <p:nvPicPr>
          <p:cNvPr id="28" name="Picture 27" descr="irro_wind_lag_5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77" r="22659" b="2555"/>
          <a:stretch/>
        </p:blipFill>
        <p:spPr>
          <a:xfrm>
            <a:off x="936287" y="749414"/>
            <a:ext cx="3086241" cy="140473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209122" y="801165"/>
            <a:ext cx="28280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20     </a:t>
            </a:r>
            <a:r>
              <a:rPr lang="en-US" sz="9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25     </a:t>
            </a:r>
            <a:r>
              <a:rPr lang="en-US" sz="8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30      </a:t>
            </a:r>
            <a:r>
              <a:rPr lang="en-US" sz="800" dirty="0" smtClean="0">
                <a:latin typeface="Arial"/>
                <a:cs typeface="Arial"/>
              </a:rPr>
              <a:t> </a:t>
            </a:r>
            <a:r>
              <a:rPr lang="en-US" sz="1200" dirty="0" smtClean="0">
                <a:latin typeface="Arial"/>
                <a:cs typeface="Arial"/>
              </a:rPr>
              <a:t>35      40     </a:t>
            </a:r>
            <a:r>
              <a:rPr lang="en-US" sz="9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45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124086" y="800293"/>
            <a:ext cx="25150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20         </a:t>
            </a:r>
            <a:r>
              <a:rPr lang="en-US" sz="9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25         </a:t>
            </a:r>
            <a:r>
              <a:rPr lang="en-US" sz="9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30         </a:t>
            </a:r>
            <a:r>
              <a:rPr lang="en-US" sz="9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35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905239" y="718479"/>
            <a:ext cx="617915" cy="307777"/>
          </a:xfrm>
          <a:prstGeom prst="rect">
            <a:avLst/>
          </a:prstGeom>
          <a:noFill/>
          <a:ln w="3175" cmpd="sng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mm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539307" y="718479"/>
            <a:ext cx="950154" cy="307777"/>
          </a:xfrm>
          <a:prstGeom prst="rect">
            <a:avLst/>
          </a:prstGeom>
          <a:noFill/>
          <a:ln w="3175" cmpd="sng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m</a:t>
            </a:r>
            <a:r>
              <a:rPr lang="en-US" sz="1400" dirty="0" smtClean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endParaRPr lang="en-US" sz="1400" dirty="0" smtClean="0"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04799" y="-208240"/>
            <a:ext cx="8067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/>
            </a:r>
            <a:br>
              <a:rPr lang="en-US" sz="1500" b="1" dirty="0" smtClean="0"/>
            </a:br>
            <a:r>
              <a:rPr lang="en-US" sz="3300" b="1" dirty="0" smtClean="0">
                <a:latin typeface="Arial" pitchFamily="34" charset="0"/>
                <a:cs typeface="Arial" pitchFamily="34" charset="0"/>
              </a:rPr>
              <a:t>Composite Analysis:  Cutoff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986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van_1980_trac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589"/>
            <a:ext cx="9144151" cy="6438411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76200" y="1143000"/>
            <a:ext cx="9067800" cy="6705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latin typeface="Arial"/>
              <a:cs typeface="Arial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-1" t="40552" r="24398" b="41581"/>
          <a:stretch/>
        </p:blipFill>
        <p:spPr>
          <a:xfrm>
            <a:off x="0" y="0"/>
            <a:ext cx="9144000" cy="701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28" name="TextBox 27"/>
          <p:cNvSpPr txBox="1"/>
          <p:nvPr/>
        </p:nvSpPr>
        <p:spPr>
          <a:xfrm>
            <a:off x="147416" y="838059"/>
            <a:ext cx="5073078" cy="847411"/>
          </a:xfrm>
          <a:prstGeom prst="rect">
            <a:avLst/>
          </a:prstGeom>
          <a:noFill/>
          <a:ln w="3175" cmpd="sng">
            <a:noFill/>
          </a:ln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600" dirty="0" smtClean="0">
                <a:solidFill>
                  <a:schemeClr val="bg1"/>
                </a:solidFill>
                <a:latin typeface="Arial"/>
                <a:cs typeface="Arial"/>
              </a:rPr>
              <a:t>Hurricane Ivan (1980)</a:t>
            </a:r>
            <a:br>
              <a:rPr lang="en-US" sz="2600" dirty="0" smtClean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2600" dirty="0" smtClean="0">
                <a:solidFill>
                  <a:schemeClr val="bg1"/>
                </a:solidFill>
                <a:latin typeface="Arial"/>
                <a:cs typeface="Arial"/>
              </a:rPr>
              <a:t>(1</a:t>
            </a:r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 October – 12 October)</a:t>
            </a:r>
            <a:endParaRPr lang="en-US" sz="2600" dirty="0" smtClean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4799" y="-208240"/>
            <a:ext cx="8067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/>
            </a:r>
            <a:br>
              <a:rPr lang="en-US" sz="1500" b="1" dirty="0" smtClean="0"/>
            </a:br>
            <a:r>
              <a:rPr lang="en-US" sz="3300" b="1" dirty="0" smtClean="0">
                <a:latin typeface="Arial" pitchFamily="34" charset="0"/>
                <a:cs typeface="Arial" pitchFamily="34" charset="0"/>
              </a:rPr>
              <a:t>Case Study:  Cutoff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742" t="9723" r="1111" b="17094"/>
          <a:stretch/>
        </p:blipFill>
        <p:spPr>
          <a:xfrm>
            <a:off x="5530955" y="2741429"/>
            <a:ext cx="3515619" cy="4349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3940" y="1857850"/>
            <a:ext cx="3429000" cy="811319"/>
          </a:xfrm>
          <a:prstGeom prst="rect">
            <a:avLst/>
          </a:prstGeom>
          <a:ln w="19050" cap="sq" cmpd="sng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5831608" y="1871751"/>
            <a:ext cx="2967084" cy="276999"/>
          </a:xfrm>
          <a:prstGeom prst="rect">
            <a:avLst/>
          </a:prstGeom>
          <a:solidFill>
            <a:srgbClr val="F8F8F8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effectLst/>
                <a:latin typeface="Arial"/>
                <a:cs typeface="Arial"/>
              </a:rPr>
              <a:t>Tropical cyclone</a:t>
            </a:r>
            <a:endParaRPr lang="en-US" sz="1200" dirty="0">
              <a:solidFill>
                <a:srgbClr val="000000"/>
              </a:solidFill>
              <a:effectLst/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30244" y="2110197"/>
            <a:ext cx="2967084" cy="276999"/>
          </a:xfrm>
          <a:prstGeom prst="rect">
            <a:avLst/>
          </a:prstGeom>
          <a:solidFill>
            <a:srgbClr val="F8F8F8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effectLst/>
                <a:latin typeface="Arial"/>
                <a:cs typeface="Arial"/>
              </a:rPr>
              <a:t>Subtropical cyclone</a:t>
            </a:r>
            <a:endParaRPr lang="en-US" sz="1200" dirty="0">
              <a:solidFill>
                <a:srgbClr val="000000"/>
              </a:solidFill>
              <a:effectLst/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28878" y="2346948"/>
            <a:ext cx="3100797" cy="276999"/>
          </a:xfrm>
          <a:prstGeom prst="rect">
            <a:avLst/>
          </a:prstGeom>
          <a:solidFill>
            <a:srgbClr val="F8F8F8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effectLst/>
                <a:latin typeface="Arial"/>
                <a:cs typeface="Arial"/>
              </a:rPr>
              <a:t>Extratropical cyclone / Remnant low</a:t>
            </a:r>
            <a:endParaRPr lang="en-US" sz="1200" dirty="0">
              <a:solidFill>
                <a:srgbClr val="000000"/>
              </a:solidFill>
              <a:effectLst/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28059" y="3643146"/>
            <a:ext cx="2576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chemeClr val="bg1"/>
                </a:solidFill>
                <a:effectLst>
                  <a:glow rad="152400">
                    <a:srgbClr val="0A0A32">
                      <a:alpha val="71000"/>
                    </a:srgbClr>
                  </a:glow>
                </a:effectLst>
                <a:latin typeface="Arial"/>
                <a:cs typeface="Arial"/>
              </a:rPr>
              <a:t>Azores</a:t>
            </a:r>
            <a:endParaRPr lang="en-US" b="1" i="1" dirty="0">
              <a:solidFill>
                <a:schemeClr val="bg1"/>
              </a:solidFill>
              <a:effectLst>
                <a:glow rad="152400">
                  <a:srgbClr val="0A0A32">
                    <a:alpha val="71000"/>
                  </a:srgbClr>
                </a:glow>
              </a:effectLst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425493" y="2060492"/>
            <a:ext cx="2576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chemeClr val="bg1"/>
                </a:solidFill>
                <a:effectLst>
                  <a:glow rad="152400">
                    <a:srgbClr val="0A0A32">
                      <a:alpha val="71000"/>
                    </a:srgbClr>
                  </a:glow>
                </a:effectLst>
                <a:latin typeface="Arial"/>
                <a:cs typeface="Arial"/>
              </a:rPr>
              <a:t>Newfoundland</a:t>
            </a:r>
            <a:endParaRPr lang="en-US" b="1" i="1" dirty="0">
              <a:solidFill>
                <a:schemeClr val="bg1"/>
              </a:solidFill>
              <a:effectLst>
                <a:glow rad="152400">
                  <a:srgbClr val="0A0A32">
                    <a:alpha val="71000"/>
                  </a:srgbClr>
                </a:glow>
              </a:effectLst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42209" y="5802765"/>
            <a:ext cx="2576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chemeClr val="bg1"/>
                </a:solidFill>
                <a:effectLst>
                  <a:glow rad="152400">
                    <a:srgbClr val="0A0A32">
                      <a:alpha val="71000"/>
                    </a:srgbClr>
                  </a:glow>
                </a:effectLst>
                <a:latin typeface="Arial"/>
                <a:cs typeface="Arial"/>
              </a:rPr>
              <a:t>Canary Islands</a:t>
            </a:r>
            <a:endParaRPr lang="en-US" b="1" i="1" dirty="0">
              <a:solidFill>
                <a:schemeClr val="bg1"/>
              </a:solidFill>
              <a:effectLst>
                <a:glow rad="152400">
                  <a:srgbClr val="0A0A32">
                    <a:alpha val="71000"/>
                  </a:srgbClr>
                </a:glow>
              </a:effectLst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279117" y="761343"/>
            <a:ext cx="2576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chemeClr val="bg1"/>
                </a:solidFill>
                <a:effectLst>
                  <a:glow rad="152400">
                    <a:srgbClr val="0A0A32">
                      <a:alpha val="71000"/>
                    </a:srgbClr>
                  </a:glow>
                </a:effectLst>
                <a:latin typeface="Arial"/>
                <a:cs typeface="Arial"/>
              </a:rPr>
              <a:t>Ireland</a:t>
            </a:r>
            <a:endParaRPr lang="en-US" b="1" i="1" dirty="0">
              <a:solidFill>
                <a:schemeClr val="bg1"/>
              </a:solidFill>
              <a:effectLst>
                <a:glow rad="152400">
                  <a:srgbClr val="0A0A32">
                    <a:alpha val="71000"/>
                  </a:srgbClr>
                </a:glow>
              </a:effectLst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112450" y="6469465"/>
            <a:ext cx="5643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chemeClr val="bg1"/>
                </a:solidFill>
                <a:latin typeface="Arial"/>
                <a:cs typeface="Arial"/>
              </a:rPr>
              <a:t>Image </a:t>
            </a:r>
            <a:r>
              <a:rPr lang="en-US" i="1" dirty="0">
                <a:solidFill>
                  <a:schemeClr val="bg1"/>
                </a:solidFill>
                <a:latin typeface="Arial"/>
                <a:cs typeface="Arial"/>
              </a:rPr>
              <a:t>courtesy of the National Climatic Data </a:t>
            </a:r>
            <a:r>
              <a:rPr lang="en-US" i="1" dirty="0" smtClean="0">
                <a:solidFill>
                  <a:schemeClr val="bg1"/>
                </a:solidFill>
                <a:latin typeface="Arial"/>
                <a:cs typeface="Arial"/>
              </a:rPr>
              <a:t>Center</a:t>
            </a:r>
            <a:endParaRPr lang="en-US" i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9478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3" y="189206"/>
            <a:ext cx="8968152" cy="6614877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76200" y="1143000"/>
            <a:ext cx="9067800" cy="6705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61421" y="5357252"/>
            <a:ext cx="1153669" cy="353943"/>
          </a:xfrm>
          <a:prstGeom prst="rect">
            <a:avLst/>
          </a:prstGeom>
          <a:solidFill>
            <a:srgbClr val="FFFFFF"/>
          </a:solidFill>
          <a:ln w="3175" cmpd="sng"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Arial"/>
                <a:cs typeface="Arial"/>
              </a:rPr>
              <a:t> t</a:t>
            </a:r>
            <a:r>
              <a:rPr lang="en-US" sz="1700" baseline="-25000" dirty="0" smtClean="0">
                <a:latin typeface="Arial"/>
                <a:cs typeface="Arial"/>
              </a:rPr>
              <a:t>0 </a:t>
            </a:r>
            <a:r>
              <a:rPr lang="en-US" sz="1700" dirty="0">
                <a:latin typeface="Arial"/>
                <a:cs typeface="Arial"/>
              </a:rPr>
              <a:t>− </a:t>
            </a:r>
            <a:r>
              <a:rPr lang="en-US" sz="1700" dirty="0" smtClean="0">
                <a:latin typeface="Arial"/>
                <a:cs typeface="Arial"/>
              </a:rPr>
              <a:t>120 h</a:t>
            </a:r>
            <a:endParaRPr lang="en-US" sz="1700" dirty="0">
              <a:latin typeface="Arial"/>
              <a:cs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320301"/>
            <a:ext cx="9144000" cy="5376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0" y="6110000"/>
            <a:ext cx="9144000" cy="769441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PV (shaded, PVU) and winds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 on the 350 K isentropic surface,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200</a:t>
            </a:r>
            <a:r>
              <a:rPr lang="en-US" sz="1400" dirty="0">
                <a:latin typeface="Arial"/>
                <a:cs typeface="Arial"/>
              </a:rPr>
              <a:t>-hPa geopotential height (black contours, dam), and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925</a:t>
            </a:r>
            <a:r>
              <a:rPr lang="en-US" sz="1400" dirty="0">
                <a:latin typeface="Arial"/>
                <a:cs typeface="Arial"/>
              </a:rPr>
              <a:t>–850-hPa layer-averaged cyclonic relative vorticity (blue contours, every </a:t>
            </a:r>
            <a:r>
              <a:rPr lang="en-US" sz="1400" dirty="0" smtClean="0">
                <a:latin typeface="Arial"/>
                <a:cs typeface="Arial"/>
              </a:rPr>
              <a:t>0.5 </a:t>
            </a:r>
            <a:r>
              <a:rPr lang="en-US" sz="1400" dirty="0">
                <a:latin typeface="Arial"/>
                <a:cs typeface="Arial"/>
              </a:rPr>
              <a:t>× 10</a:t>
            </a:r>
            <a:r>
              <a:rPr lang="en-US" sz="1400" baseline="30000" dirty="0" smtClean="0">
                <a:latin typeface="Arial"/>
                <a:cs typeface="Arial"/>
              </a:rPr>
              <a:t>−4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>
                <a:latin typeface="Arial"/>
                <a:cs typeface="Arial"/>
              </a:rPr>
              <a:t>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68597" y="723210"/>
            <a:ext cx="7409337" cy="313200"/>
          </a:xfrm>
          <a:prstGeom prst="rect">
            <a:avLst/>
          </a:prstGeom>
          <a:solidFill>
            <a:schemeClr val="bg1"/>
          </a:solidFill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350K_isen_lag_1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208" b="2823"/>
          <a:stretch/>
        </p:blipFill>
        <p:spPr>
          <a:xfrm>
            <a:off x="1801126" y="752231"/>
            <a:ext cx="5535565" cy="127000"/>
          </a:xfrm>
          <a:prstGeom prst="rect">
            <a:avLst/>
          </a:prstGeom>
          <a:ln>
            <a:noFill/>
          </a:ln>
        </p:spPr>
      </p:pic>
      <p:sp>
        <p:nvSpPr>
          <p:cNvPr id="21" name="TextBox 20"/>
          <p:cNvSpPr txBox="1"/>
          <p:nvPr/>
        </p:nvSpPr>
        <p:spPr>
          <a:xfrm>
            <a:off x="2029718" y="801165"/>
            <a:ext cx="5297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0   </a:t>
            </a:r>
            <a:r>
              <a:rPr lang="en-US" sz="8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0.2  </a:t>
            </a:r>
            <a:r>
              <a:rPr lang="en-US" sz="8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0.4   0.6   </a:t>
            </a:r>
            <a:r>
              <a:rPr lang="en-US" sz="8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1  </a:t>
            </a:r>
            <a:r>
              <a:rPr lang="en-US" sz="800" dirty="0" smtClean="0">
                <a:latin typeface="Arial"/>
                <a:cs typeface="Arial"/>
              </a:rPr>
              <a:t>  </a:t>
            </a:r>
            <a:r>
              <a:rPr lang="en-US" sz="10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1.5   </a:t>
            </a:r>
            <a:r>
              <a:rPr lang="en-US" sz="10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2  </a:t>
            </a:r>
            <a:r>
              <a:rPr lang="en-US" sz="800" dirty="0" smtClean="0">
                <a:latin typeface="Arial"/>
                <a:cs typeface="Arial"/>
              </a:rPr>
              <a:t>    </a:t>
            </a:r>
            <a:r>
              <a:rPr lang="en-US" sz="9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3      4      5  </a:t>
            </a:r>
            <a:r>
              <a:rPr lang="en-US" sz="800" dirty="0" smtClean="0">
                <a:latin typeface="Arial"/>
                <a:cs typeface="Arial"/>
              </a:rPr>
              <a:t>   </a:t>
            </a:r>
            <a:r>
              <a:rPr lang="en-US" sz="900" dirty="0" smtClean="0">
                <a:latin typeface="Arial"/>
                <a:cs typeface="Arial"/>
              </a:rPr>
              <a:t>   </a:t>
            </a:r>
            <a:r>
              <a:rPr lang="en-US" sz="1200" dirty="0" smtClean="0">
                <a:latin typeface="Arial"/>
                <a:cs typeface="Arial"/>
              </a:rPr>
              <a:t>6      7      8     </a:t>
            </a:r>
            <a:r>
              <a:rPr lang="en-US" sz="8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9     10</a:t>
            </a:r>
            <a:endParaRPr lang="en-US" sz="1200" dirty="0">
              <a:latin typeface="Arial"/>
              <a:cs typeface="Arial"/>
            </a:endParaRPr>
          </a:p>
          <a:p>
            <a:endParaRPr lang="en-US" sz="1200" dirty="0"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119240" y="718479"/>
            <a:ext cx="938739" cy="307777"/>
          </a:xfrm>
          <a:prstGeom prst="rect">
            <a:avLst/>
          </a:prstGeom>
          <a:noFill/>
          <a:ln w="3175" cmpd="sng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PVU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-1" t="40552" r="24398" b="41581"/>
          <a:stretch/>
        </p:blipFill>
        <p:spPr>
          <a:xfrm>
            <a:off x="0" y="0"/>
            <a:ext cx="9144000" cy="701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19" name="TextBox 18"/>
          <p:cNvSpPr txBox="1"/>
          <p:nvPr/>
        </p:nvSpPr>
        <p:spPr>
          <a:xfrm>
            <a:off x="304799" y="-208240"/>
            <a:ext cx="8067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/>
            </a:r>
            <a:br>
              <a:rPr lang="en-US" sz="1500" b="1" dirty="0" smtClean="0"/>
            </a:br>
            <a:r>
              <a:rPr lang="en-US" sz="3300" b="1" dirty="0" smtClean="0">
                <a:latin typeface="Arial" pitchFamily="34" charset="0"/>
                <a:cs typeface="Arial" pitchFamily="34" charset="0"/>
              </a:rPr>
              <a:t>Case Study:  Cutoff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89166" y="3535015"/>
            <a:ext cx="938739" cy="819199"/>
          </a:xfrm>
          <a:prstGeom prst="rect">
            <a:avLst/>
          </a:prstGeom>
          <a:noFill/>
          <a:ln w="3175" cmpd="sng">
            <a:noFill/>
          </a:ln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600" b="1" dirty="0" smtClean="0">
                <a:latin typeface="Arial"/>
                <a:cs typeface="Arial"/>
              </a:rPr>
              <a:t>STC</a:t>
            </a:r>
            <a:br>
              <a:rPr lang="en-US" sz="2600" b="1" dirty="0" smtClean="0">
                <a:latin typeface="Arial"/>
                <a:cs typeface="Arial"/>
              </a:rPr>
            </a:br>
            <a:r>
              <a:rPr lang="en-US" sz="2600" b="1" dirty="0" smtClean="0">
                <a:latin typeface="Arial"/>
                <a:cs typeface="Arial"/>
              </a:rPr>
              <a:t>at t</a:t>
            </a:r>
            <a:r>
              <a:rPr lang="en-US" sz="2600" b="1" baseline="-25000" dirty="0" smtClean="0">
                <a:latin typeface="Arial"/>
                <a:cs typeface="Arial"/>
              </a:rPr>
              <a:t>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754077" y="5362772"/>
            <a:ext cx="2522727" cy="353943"/>
          </a:xfrm>
          <a:prstGeom prst="rect">
            <a:avLst/>
          </a:prstGeom>
          <a:solidFill>
            <a:srgbClr val="FFFFFF"/>
          </a:solidFill>
          <a:ln w="3175" cmpd="sng"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latin typeface="Arial"/>
                <a:cs typeface="Arial"/>
              </a:rPr>
              <a:t>0600 UTC 25 SEP 1980</a:t>
            </a:r>
          </a:p>
        </p:txBody>
      </p:sp>
    </p:spTree>
    <p:extLst>
      <p:ext uri="{BB962C8B-B14F-4D97-AF65-F5344CB8AC3E}">
        <p14:creationId xmlns:p14="http://schemas.microsoft.com/office/powerpoint/2010/main" val="3569478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3" y="189206"/>
            <a:ext cx="8968151" cy="6614877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76200" y="1143000"/>
            <a:ext cx="9067800" cy="6705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61422" y="5357252"/>
            <a:ext cx="1080201" cy="353943"/>
          </a:xfrm>
          <a:prstGeom prst="rect">
            <a:avLst/>
          </a:prstGeom>
          <a:solidFill>
            <a:srgbClr val="FFFFFF"/>
          </a:solidFill>
          <a:ln w="3175" cmpd="sng"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Arial"/>
                <a:cs typeface="Arial"/>
              </a:rPr>
              <a:t> t</a:t>
            </a:r>
            <a:r>
              <a:rPr lang="en-US" sz="1700" baseline="-25000" dirty="0" smtClean="0">
                <a:latin typeface="Arial"/>
                <a:cs typeface="Arial"/>
              </a:rPr>
              <a:t>0</a:t>
            </a:r>
            <a:r>
              <a:rPr lang="en-US" sz="1700" dirty="0">
                <a:latin typeface="Arial"/>
                <a:cs typeface="Arial"/>
              </a:rPr>
              <a:t> − </a:t>
            </a:r>
            <a:r>
              <a:rPr lang="en-US" sz="1700" dirty="0" smtClean="0">
                <a:latin typeface="Arial"/>
                <a:cs typeface="Arial"/>
              </a:rPr>
              <a:t>96 h</a:t>
            </a:r>
            <a:endParaRPr lang="en-US" sz="1700" dirty="0">
              <a:latin typeface="Arial"/>
              <a:cs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320301"/>
            <a:ext cx="9144000" cy="5376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0" y="6110000"/>
            <a:ext cx="9144000" cy="769441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PV (shaded, PVU) and winds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 on the 350 K isentropic surface,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200</a:t>
            </a:r>
            <a:r>
              <a:rPr lang="en-US" sz="1400" dirty="0">
                <a:latin typeface="Arial"/>
                <a:cs typeface="Arial"/>
              </a:rPr>
              <a:t>-hPa geopotential height (black contours, dam), and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925</a:t>
            </a:r>
            <a:r>
              <a:rPr lang="en-US" sz="1400" dirty="0">
                <a:latin typeface="Arial"/>
                <a:cs typeface="Arial"/>
              </a:rPr>
              <a:t>–850-hPa layer-averaged cyclonic relative vorticity (blue contours, every </a:t>
            </a:r>
            <a:r>
              <a:rPr lang="en-US" sz="1400" dirty="0" smtClean="0">
                <a:latin typeface="Arial"/>
                <a:cs typeface="Arial"/>
              </a:rPr>
              <a:t>0.5 </a:t>
            </a:r>
            <a:r>
              <a:rPr lang="en-US" sz="1400" dirty="0">
                <a:latin typeface="Arial"/>
                <a:cs typeface="Arial"/>
              </a:rPr>
              <a:t>× 10</a:t>
            </a:r>
            <a:r>
              <a:rPr lang="en-US" sz="1400" baseline="30000" dirty="0" smtClean="0">
                <a:latin typeface="Arial"/>
                <a:cs typeface="Arial"/>
              </a:rPr>
              <a:t>−4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>
                <a:latin typeface="Arial"/>
                <a:cs typeface="Arial"/>
              </a:rPr>
              <a:t>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68597" y="723210"/>
            <a:ext cx="7409337" cy="313200"/>
          </a:xfrm>
          <a:prstGeom prst="rect">
            <a:avLst/>
          </a:prstGeom>
          <a:solidFill>
            <a:schemeClr val="bg1"/>
          </a:solidFill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350K_isen_lag_1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208" b="2823"/>
          <a:stretch/>
        </p:blipFill>
        <p:spPr>
          <a:xfrm>
            <a:off x="1801126" y="752231"/>
            <a:ext cx="5535565" cy="127000"/>
          </a:xfrm>
          <a:prstGeom prst="rect">
            <a:avLst/>
          </a:prstGeom>
          <a:ln>
            <a:noFill/>
          </a:ln>
        </p:spPr>
      </p:pic>
      <p:sp>
        <p:nvSpPr>
          <p:cNvPr id="21" name="TextBox 20"/>
          <p:cNvSpPr txBox="1"/>
          <p:nvPr/>
        </p:nvSpPr>
        <p:spPr>
          <a:xfrm>
            <a:off x="2029718" y="801165"/>
            <a:ext cx="5297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0   </a:t>
            </a:r>
            <a:r>
              <a:rPr lang="en-US" sz="8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0.2  </a:t>
            </a:r>
            <a:r>
              <a:rPr lang="en-US" sz="8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0.4   0.6   </a:t>
            </a:r>
            <a:r>
              <a:rPr lang="en-US" sz="8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1  </a:t>
            </a:r>
            <a:r>
              <a:rPr lang="en-US" sz="800" dirty="0" smtClean="0">
                <a:latin typeface="Arial"/>
                <a:cs typeface="Arial"/>
              </a:rPr>
              <a:t>  </a:t>
            </a:r>
            <a:r>
              <a:rPr lang="en-US" sz="10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1.5   </a:t>
            </a:r>
            <a:r>
              <a:rPr lang="en-US" sz="10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2  </a:t>
            </a:r>
            <a:r>
              <a:rPr lang="en-US" sz="800" dirty="0" smtClean="0">
                <a:latin typeface="Arial"/>
                <a:cs typeface="Arial"/>
              </a:rPr>
              <a:t>    </a:t>
            </a:r>
            <a:r>
              <a:rPr lang="en-US" sz="9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3      4      5  </a:t>
            </a:r>
            <a:r>
              <a:rPr lang="en-US" sz="800" dirty="0" smtClean="0">
                <a:latin typeface="Arial"/>
                <a:cs typeface="Arial"/>
              </a:rPr>
              <a:t>   </a:t>
            </a:r>
            <a:r>
              <a:rPr lang="en-US" sz="900" dirty="0" smtClean="0">
                <a:latin typeface="Arial"/>
                <a:cs typeface="Arial"/>
              </a:rPr>
              <a:t>   </a:t>
            </a:r>
            <a:r>
              <a:rPr lang="en-US" sz="1200" dirty="0" smtClean="0">
                <a:latin typeface="Arial"/>
                <a:cs typeface="Arial"/>
              </a:rPr>
              <a:t>6      7      8     </a:t>
            </a:r>
            <a:r>
              <a:rPr lang="en-US" sz="8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9     10</a:t>
            </a:r>
            <a:endParaRPr lang="en-US" sz="1200" dirty="0">
              <a:latin typeface="Arial"/>
              <a:cs typeface="Arial"/>
            </a:endParaRPr>
          </a:p>
          <a:p>
            <a:endParaRPr lang="en-US" sz="1200" dirty="0"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119240" y="718479"/>
            <a:ext cx="938739" cy="307777"/>
          </a:xfrm>
          <a:prstGeom prst="rect">
            <a:avLst/>
          </a:prstGeom>
          <a:noFill/>
          <a:ln w="3175" cmpd="sng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PVU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-1" t="40552" r="24398" b="41581"/>
          <a:stretch/>
        </p:blipFill>
        <p:spPr>
          <a:xfrm>
            <a:off x="0" y="0"/>
            <a:ext cx="9144000" cy="701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19" name="TextBox 18"/>
          <p:cNvSpPr txBox="1"/>
          <p:nvPr/>
        </p:nvSpPr>
        <p:spPr>
          <a:xfrm>
            <a:off x="304799" y="-208240"/>
            <a:ext cx="8067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/>
            </a:r>
            <a:br>
              <a:rPr lang="en-US" sz="1500" b="1" dirty="0" smtClean="0"/>
            </a:br>
            <a:r>
              <a:rPr lang="en-US" sz="3300" b="1" dirty="0" smtClean="0">
                <a:latin typeface="Arial" pitchFamily="34" charset="0"/>
                <a:cs typeface="Arial" pitchFamily="34" charset="0"/>
              </a:rPr>
              <a:t>Case Study:  Cutoff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89166" y="3535015"/>
            <a:ext cx="938739" cy="819199"/>
          </a:xfrm>
          <a:prstGeom prst="rect">
            <a:avLst/>
          </a:prstGeom>
          <a:noFill/>
          <a:ln w="3175" cmpd="sng">
            <a:noFill/>
          </a:ln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600" b="1" dirty="0" smtClean="0">
                <a:latin typeface="Arial"/>
                <a:cs typeface="Arial"/>
              </a:rPr>
              <a:t>STC</a:t>
            </a:r>
            <a:br>
              <a:rPr lang="en-US" sz="2600" b="1" dirty="0" smtClean="0">
                <a:latin typeface="Arial"/>
                <a:cs typeface="Arial"/>
              </a:rPr>
            </a:br>
            <a:r>
              <a:rPr lang="en-US" sz="2600" b="1" dirty="0" smtClean="0">
                <a:latin typeface="Arial"/>
                <a:cs typeface="Arial"/>
              </a:rPr>
              <a:t>at t</a:t>
            </a:r>
            <a:r>
              <a:rPr lang="en-US" sz="2600" b="1" baseline="-25000" dirty="0" smtClean="0">
                <a:latin typeface="Arial"/>
                <a:cs typeface="Arial"/>
              </a:rPr>
              <a:t>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754077" y="5362772"/>
            <a:ext cx="2522727" cy="353943"/>
          </a:xfrm>
          <a:prstGeom prst="rect">
            <a:avLst/>
          </a:prstGeom>
          <a:solidFill>
            <a:srgbClr val="FFFFFF"/>
          </a:solidFill>
          <a:ln w="3175" cmpd="sng"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latin typeface="Arial"/>
                <a:cs typeface="Arial"/>
              </a:rPr>
              <a:t>0600 UTC 26 SEP 1980</a:t>
            </a:r>
          </a:p>
        </p:txBody>
      </p:sp>
    </p:spTree>
    <p:extLst>
      <p:ext uri="{BB962C8B-B14F-4D97-AF65-F5344CB8AC3E}">
        <p14:creationId xmlns:p14="http://schemas.microsoft.com/office/powerpoint/2010/main" val="2438338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3" y="189206"/>
            <a:ext cx="8968151" cy="6614877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76200" y="1143000"/>
            <a:ext cx="9067800" cy="6705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latin typeface="Arial"/>
              <a:cs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320301"/>
            <a:ext cx="9144000" cy="5376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0" y="6110000"/>
            <a:ext cx="9144000" cy="769441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PV (shaded, PVU) and winds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 on the 350 K isentropic surface,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200</a:t>
            </a:r>
            <a:r>
              <a:rPr lang="en-US" sz="1400" dirty="0">
                <a:latin typeface="Arial"/>
                <a:cs typeface="Arial"/>
              </a:rPr>
              <a:t>-hPa geopotential height (black contours, dam), and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925</a:t>
            </a:r>
            <a:r>
              <a:rPr lang="en-US" sz="1400" dirty="0">
                <a:latin typeface="Arial"/>
                <a:cs typeface="Arial"/>
              </a:rPr>
              <a:t>–850-hPa layer-averaged cyclonic relative vorticity (blue contours, every </a:t>
            </a:r>
            <a:r>
              <a:rPr lang="en-US" sz="1400" dirty="0" smtClean="0">
                <a:latin typeface="Arial"/>
                <a:cs typeface="Arial"/>
              </a:rPr>
              <a:t>0.5 </a:t>
            </a:r>
            <a:r>
              <a:rPr lang="en-US" sz="1400" dirty="0">
                <a:latin typeface="Arial"/>
                <a:cs typeface="Arial"/>
              </a:rPr>
              <a:t>× 10</a:t>
            </a:r>
            <a:r>
              <a:rPr lang="en-US" sz="1400" baseline="30000" dirty="0" smtClean="0">
                <a:latin typeface="Arial"/>
                <a:cs typeface="Arial"/>
              </a:rPr>
              <a:t>−4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>
                <a:latin typeface="Arial"/>
                <a:cs typeface="Arial"/>
              </a:rPr>
              <a:t>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68597" y="723210"/>
            <a:ext cx="7409337" cy="313200"/>
          </a:xfrm>
          <a:prstGeom prst="rect">
            <a:avLst/>
          </a:prstGeom>
          <a:solidFill>
            <a:schemeClr val="bg1"/>
          </a:solidFill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350K_isen_lag_1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208" b="2823"/>
          <a:stretch/>
        </p:blipFill>
        <p:spPr>
          <a:xfrm>
            <a:off x="1801126" y="752231"/>
            <a:ext cx="5535565" cy="127000"/>
          </a:xfrm>
          <a:prstGeom prst="rect">
            <a:avLst/>
          </a:prstGeom>
          <a:ln>
            <a:noFill/>
          </a:ln>
        </p:spPr>
      </p:pic>
      <p:sp>
        <p:nvSpPr>
          <p:cNvPr id="21" name="TextBox 20"/>
          <p:cNvSpPr txBox="1"/>
          <p:nvPr/>
        </p:nvSpPr>
        <p:spPr>
          <a:xfrm>
            <a:off x="2029718" y="801165"/>
            <a:ext cx="5297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0   </a:t>
            </a:r>
            <a:r>
              <a:rPr lang="en-US" sz="8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0.2  </a:t>
            </a:r>
            <a:r>
              <a:rPr lang="en-US" sz="8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0.4   0.6   </a:t>
            </a:r>
            <a:r>
              <a:rPr lang="en-US" sz="8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1  </a:t>
            </a:r>
            <a:r>
              <a:rPr lang="en-US" sz="800" dirty="0" smtClean="0">
                <a:latin typeface="Arial"/>
                <a:cs typeface="Arial"/>
              </a:rPr>
              <a:t>  </a:t>
            </a:r>
            <a:r>
              <a:rPr lang="en-US" sz="10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1.5   </a:t>
            </a:r>
            <a:r>
              <a:rPr lang="en-US" sz="10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2  </a:t>
            </a:r>
            <a:r>
              <a:rPr lang="en-US" sz="800" dirty="0" smtClean="0">
                <a:latin typeface="Arial"/>
                <a:cs typeface="Arial"/>
              </a:rPr>
              <a:t>    </a:t>
            </a:r>
            <a:r>
              <a:rPr lang="en-US" sz="9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3      4      5  </a:t>
            </a:r>
            <a:r>
              <a:rPr lang="en-US" sz="800" dirty="0" smtClean="0">
                <a:latin typeface="Arial"/>
                <a:cs typeface="Arial"/>
              </a:rPr>
              <a:t>   </a:t>
            </a:r>
            <a:r>
              <a:rPr lang="en-US" sz="900" dirty="0" smtClean="0">
                <a:latin typeface="Arial"/>
                <a:cs typeface="Arial"/>
              </a:rPr>
              <a:t>   </a:t>
            </a:r>
            <a:r>
              <a:rPr lang="en-US" sz="1200" dirty="0" smtClean="0">
                <a:latin typeface="Arial"/>
                <a:cs typeface="Arial"/>
              </a:rPr>
              <a:t>6      7      8     </a:t>
            </a:r>
            <a:r>
              <a:rPr lang="en-US" sz="8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9     10</a:t>
            </a:r>
            <a:endParaRPr lang="en-US" sz="1200" dirty="0">
              <a:latin typeface="Arial"/>
              <a:cs typeface="Arial"/>
            </a:endParaRPr>
          </a:p>
          <a:p>
            <a:endParaRPr lang="en-US" sz="1200" dirty="0"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119240" y="718479"/>
            <a:ext cx="938739" cy="307777"/>
          </a:xfrm>
          <a:prstGeom prst="rect">
            <a:avLst/>
          </a:prstGeom>
          <a:noFill/>
          <a:ln w="3175" cmpd="sng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PVU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-1" t="40552" r="24398" b="41581"/>
          <a:stretch/>
        </p:blipFill>
        <p:spPr>
          <a:xfrm>
            <a:off x="0" y="0"/>
            <a:ext cx="9144000" cy="701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19" name="TextBox 18"/>
          <p:cNvSpPr txBox="1"/>
          <p:nvPr/>
        </p:nvSpPr>
        <p:spPr>
          <a:xfrm>
            <a:off x="304799" y="-208240"/>
            <a:ext cx="8067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/>
            </a:r>
            <a:br>
              <a:rPr lang="en-US" sz="1500" b="1" dirty="0" smtClean="0"/>
            </a:br>
            <a:r>
              <a:rPr lang="en-US" sz="3300" b="1" dirty="0" smtClean="0">
                <a:latin typeface="Arial" pitchFamily="34" charset="0"/>
                <a:cs typeface="Arial" pitchFamily="34" charset="0"/>
              </a:rPr>
              <a:t>Case Study:  Cutoff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89166" y="3535015"/>
            <a:ext cx="938739" cy="819199"/>
          </a:xfrm>
          <a:prstGeom prst="rect">
            <a:avLst/>
          </a:prstGeom>
          <a:noFill/>
          <a:ln w="3175" cmpd="sng">
            <a:noFill/>
          </a:ln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600" b="1" dirty="0" smtClean="0">
                <a:latin typeface="Arial"/>
                <a:cs typeface="Arial"/>
              </a:rPr>
              <a:t>STC</a:t>
            </a:r>
            <a:br>
              <a:rPr lang="en-US" sz="2600" b="1" dirty="0" smtClean="0">
                <a:latin typeface="Arial"/>
                <a:cs typeface="Arial"/>
              </a:rPr>
            </a:br>
            <a:r>
              <a:rPr lang="en-US" sz="2600" b="1" dirty="0" smtClean="0">
                <a:latin typeface="Arial"/>
                <a:cs typeface="Arial"/>
              </a:rPr>
              <a:t>at t</a:t>
            </a:r>
            <a:r>
              <a:rPr lang="en-US" sz="2600" b="1" baseline="-25000" dirty="0" smtClean="0">
                <a:latin typeface="Arial"/>
                <a:cs typeface="Arial"/>
              </a:rPr>
              <a:t>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754077" y="5362772"/>
            <a:ext cx="2522727" cy="353943"/>
          </a:xfrm>
          <a:prstGeom prst="rect">
            <a:avLst/>
          </a:prstGeom>
          <a:solidFill>
            <a:srgbClr val="FFFFFF"/>
          </a:solidFill>
          <a:ln w="3175" cmpd="sng"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latin typeface="Arial"/>
                <a:cs typeface="Arial"/>
              </a:rPr>
              <a:t>0600 UTC 27 SEP 1980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61422" y="5357252"/>
            <a:ext cx="1080201" cy="353943"/>
          </a:xfrm>
          <a:prstGeom prst="rect">
            <a:avLst/>
          </a:prstGeom>
          <a:solidFill>
            <a:srgbClr val="FFFFFF"/>
          </a:solidFill>
          <a:ln w="3175" cmpd="sng"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Arial"/>
                <a:cs typeface="Arial"/>
              </a:rPr>
              <a:t> t</a:t>
            </a:r>
            <a:r>
              <a:rPr lang="en-US" sz="1700" baseline="-25000" dirty="0" smtClean="0">
                <a:latin typeface="Arial"/>
                <a:cs typeface="Arial"/>
              </a:rPr>
              <a:t>0</a:t>
            </a:r>
            <a:r>
              <a:rPr lang="en-US" sz="1700" dirty="0">
                <a:latin typeface="Arial"/>
                <a:cs typeface="Arial"/>
              </a:rPr>
              <a:t> − </a:t>
            </a:r>
            <a:r>
              <a:rPr lang="en-US" sz="1700" dirty="0" smtClean="0">
                <a:latin typeface="Arial"/>
                <a:cs typeface="Arial"/>
              </a:rPr>
              <a:t>72 h</a:t>
            </a:r>
            <a:endParaRPr lang="en-US" sz="17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0641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2"/>
          <p:cNvSpPr txBox="1">
            <a:spLocks/>
          </p:cNvSpPr>
          <p:nvPr/>
        </p:nvSpPr>
        <p:spPr>
          <a:xfrm>
            <a:off x="121141" y="1033589"/>
            <a:ext cx="8686800" cy="5486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dirty="0">
                <a:latin typeface="Arial" pitchFamily="34" charset="0"/>
                <a:cs typeface="Arial" pitchFamily="34" charset="0"/>
              </a:rPr>
              <a:t>Lower</a:t>
            </a:r>
            <a:r>
              <a:rPr lang="en-US" sz="2100" dirty="0" smtClean="0">
                <a:latin typeface="Arial" pitchFamily="34" charset="0"/>
                <a:cs typeface="Arial" pitchFamily="34" charset="0"/>
              </a:rPr>
              <a:t>-tropospheric</a:t>
            </a:r>
            <a:br>
              <a:rPr lang="en-US" sz="2100" dirty="0" smtClean="0">
                <a:latin typeface="Arial" pitchFamily="34" charset="0"/>
                <a:cs typeface="Arial" pitchFamily="34" charset="0"/>
              </a:rPr>
            </a:br>
            <a:r>
              <a:rPr lang="en-US" sz="2100" dirty="0" smtClean="0">
                <a:latin typeface="Arial" pitchFamily="34" charset="0"/>
                <a:cs typeface="Arial" pitchFamily="34" charset="0"/>
              </a:rPr>
              <a:t>baroclinic processes</a:t>
            </a:r>
            <a:r>
              <a:rPr lang="en-US" sz="2100" dirty="0">
                <a:latin typeface="Arial" pitchFamily="34" charset="0"/>
                <a:cs typeface="Arial" pitchFamily="34" charset="0"/>
              </a:rPr>
              <a:t>:</a:t>
            </a:r>
            <a:br>
              <a:rPr lang="en-US" sz="2100" dirty="0">
                <a:latin typeface="Arial" pitchFamily="34" charset="0"/>
                <a:cs typeface="Arial" pitchFamily="34" charset="0"/>
              </a:rPr>
            </a:br>
            <a:r>
              <a:rPr lang="en-US" sz="1600" i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near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-surface </a:t>
            </a: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potential</a:t>
            </a:r>
            <a:br>
              <a:rPr lang="en-US" sz="1600" i="1" dirty="0" smtClean="0">
                <a:latin typeface="Arial" pitchFamily="34" charset="0"/>
                <a:cs typeface="Arial" pitchFamily="34" charset="0"/>
              </a:rPr>
            </a:b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temperature anomaly)</a:t>
            </a:r>
          </a:p>
          <a:p>
            <a:pPr marL="0" indent="0">
              <a:buNone/>
            </a:pPr>
            <a:r>
              <a:rPr lang="en-US" sz="13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1300" dirty="0" smtClean="0">
                <a:latin typeface="Arial" pitchFamily="34" charset="0"/>
                <a:cs typeface="Arial" pitchFamily="34" charset="0"/>
              </a:rPr>
            </a:br>
            <a:r>
              <a:rPr lang="en-US" sz="13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1300" dirty="0" smtClean="0">
                <a:latin typeface="Arial" pitchFamily="34" charset="0"/>
                <a:cs typeface="Arial" pitchFamily="34" charset="0"/>
              </a:rPr>
            </a:br>
            <a:r>
              <a:rPr lang="en-US" sz="13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1300" dirty="0" smtClean="0">
                <a:latin typeface="Arial" pitchFamily="34" charset="0"/>
                <a:cs typeface="Arial" pitchFamily="34" charset="0"/>
              </a:rPr>
            </a:br>
            <a:r>
              <a:rPr lang="en-US" sz="13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1300" dirty="0" smtClean="0">
                <a:latin typeface="Arial" pitchFamily="34" charset="0"/>
                <a:cs typeface="Arial" pitchFamily="34" charset="0"/>
              </a:rPr>
            </a:br>
            <a:r>
              <a:rPr lang="en-US" sz="13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1300" dirty="0" smtClean="0">
                <a:latin typeface="Arial" pitchFamily="34" charset="0"/>
                <a:cs typeface="Arial" pitchFamily="34" charset="0"/>
              </a:rPr>
            </a:br>
            <a:r>
              <a:rPr lang="en-US" sz="13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1300" dirty="0" smtClean="0">
                <a:latin typeface="Arial" pitchFamily="34" charset="0"/>
                <a:cs typeface="Arial" pitchFamily="34" charset="0"/>
              </a:rPr>
            </a:br>
            <a:r>
              <a:rPr lang="en-US" sz="13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1300" dirty="0" smtClean="0">
                <a:latin typeface="Arial" pitchFamily="34" charset="0"/>
                <a:cs typeface="Arial" pitchFamily="34" charset="0"/>
              </a:rPr>
            </a:br>
            <a:r>
              <a:rPr lang="en-US" sz="13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1300" dirty="0" smtClean="0">
                <a:latin typeface="Arial" pitchFamily="34" charset="0"/>
                <a:cs typeface="Arial" pitchFamily="34" charset="0"/>
              </a:rPr>
            </a:br>
            <a:r>
              <a:rPr lang="en-US" sz="13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1300" dirty="0" smtClean="0">
                <a:latin typeface="Arial" pitchFamily="34" charset="0"/>
                <a:cs typeface="Arial" pitchFamily="34" charset="0"/>
              </a:rPr>
            </a:br>
            <a:r>
              <a:rPr lang="en-US" sz="1300" dirty="0">
                <a:latin typeface="Arial" pitchFamily="34" charset="0"/>
                <a:cs typeface="Arial" pitchFamily="34" charset="0"/>
              </a:rPr>
              <a:t/>
            </a:r>
            <a:br>
              <a:rPr lang="en-US" sz="1300" dirty="0">
                <a:latin typeface="Arial" pitchFamily="34" charset="0"/>
                <a:cs typeface="Arial" pitchFamily="34" charset="0"/>
              </a:rPr>
            </a:br>
            <a:r>
              <a:rPr lang="en-US" sz="13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1300" dirty="0" smtClean="0">
                <a:latin typeface="Arial" pitchFamily="34" charset="0"/>
                <a:cs typeface="Arial" pitchFamily="34" charset="0"/>
              </a:rPr>
            </a:br>
            <a:r>
              <a:rPr lang="en-US" sz="13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1300" dirty="0" smtClean="0">
                <a:latin typeface="Arial" pitchFamily="34" charset="0"/>
                <a:cs typeface="Arial" pitchFamily="34" charset="0"/>
              </a:rPr>
            </a:br>
            <a:endParaRPr lang="en-US" sz="11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100" dirty="0" smtClean="0">
                <a:latin typeface="Arial" pitchFamily="34" charset="0"/>
                <a:cs typeface="Arial" pitchFamily="34" charset="0"/>
              </a:rPr>
              <a:t>Midtropospheric</a:t>
            </a:r>
            <a:br>
              <a:rPr lang="en-US" sz="2100" dirty="0" smtClean="0">
                <a:latin typeface="Arial" pitchFamily="34" charset="0"/>
                <a:cs typeface="Arial" pitchFamily="34" charset="0"/>
              </a:rPr>
            </a:br>
            <a:r>
              <a:rPr lang="en-US" sz="2100" dirty="0" smtClean="0">
                <a:latin typeface="Arial" pitchFamily="34" charset="0"/>
                <a:cs typeface="Arial" pitchFamily="34" charset="0"/>
              </a:rPr>
              <a:t>latent </a:t>
            </a:r>
            <a:r>
              <a:rPr lang="en-US" sz="2100" dirty="0">
                <a:latin typeface="Arial" pitchFamily="34" charset="0"/>
                <a:cs typeface="Arial" pitchFamily="34" charset="0"/>
              </a:rPr>
              <a:t>heat </a:t>
            </a:r>
            <a:r>
              <a:rPr lang="en-US" sz="2100" dirty="0" smtClean="0">
                <a:latin typeface="Arial" pitchFamily="34" charset="0"/>
                <a:cs typeface="Arial" pitchFamily="34" charset="0"/>
              </a:rPr>
              <a:t>release</a:t>
            </a:r>
            <a:r>
              <a:rPr lang="en-US" sz="2100" dirty="0">
                <a:latin typeface="Arial" pitchFamily="34" charset="0"/>
                <a:cs typeface="Arial" pitchFamily="34" charset="0"/>
              </a:rPr>
              <a:t>:</a:t>
            </a:r>
            <a:br>
              <a:rPr lang="en-US" sz="2100" dirty="0">
                <a:latin typeface="Arial" pitchFamily="34" charset="0"/>
                <a:cs typeface="Arial" pitchFamily="34" charset="0"/>
              </a:rPr>
            </a:br>
            <a:r>
              <a:rPr lang="en-US" sz="1600" i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interior PV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anomaly)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-1" t="40552" r="24398" b="41581"/>
          <a:stretch/>
        </p:blipFill>
        <p:spPr>
          <a:xfrm>
            <a:off x="0" y="0"/>
            <a:ext cx="9144000" cy="701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18" name="TextBox 17"/>
          <p:cNvSpPr txBox="1"/>
          <p:nvPr/>
        </p:nvSpPr>
        <p:spPr>
          <a:xfrm>
            <a:off x="304800" y="-208240"/>
            <a:ext cx="8574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/>
            </a:r>
            <a:br>
              <a:rPr lang="en-US" sz="1500" b="1" dirty="0" smtClean="0"/>
            </a:br>
            <a:r>
              <a:rPr lang="en-US" sz="3300" b="1" dirty="0" smtClean="0">
                <a:latin typeface="Arial" pitchFamily="34" charset="0"/>
                <a:cs typeface="Arial" pitchFamily="34" charset="0"/>
              </a:rPr>
              <a:t>Adapt Davis (2010) Methodology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658327" y="976922"/>
            <a:ext cx="3565770" cy="508004"/>
            <a:chOff x="3147634" y="5402381"/>
            <a:chExt cx="3565770" cy="508004"/>
          </a:xfrm>
        </p:grpSpPr>
        <p:pic>
          <p:nvPicPr>
            <p:cNvPr id="4" name="Picture 3" descr="Screen Shot 2013-01-03 at 2.59.30 PM.pn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07" r="14020"/>
            <a:stretch/>
          </p:blipFill>
          <p:spPr>
            <a:xfrm>
              <a:off x="3390616" y="5402381"/>
              <a:ext cx="644076" cy="508004"/>
            </a:xfrm>
            <a:prstGeom prst="rect">
              <a:avLst/>
            </a:prstGeom>
          </p:spPr>
        </p:pic>
        <p:sp>
          <p:nvSpPr>
            <p:cNvPr id="22" name="Content Placeholder 2"/>
            <p:cNvSpPr txBox="1">
              <a:spLocks/>
            </p:cNvSpPr>
            <p:nvPr/>
          </p:nvSpPr>
          <p:spPr>
            <a:xfrm>
              <a:off x="3147634" y="5418006"/>
              <a:ext cx="3565770" cy="43376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7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absolute </a:t>
              </a:r>
              <a:r>
                <a:rPr lang="en-US" sz="1700" dirty="0" err="1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vorticity</a:t>
              </a:r>
              <a:endParaRPr lang="en-US" sz="17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4" name="Content Placeholder 2"/>
          <p:cNvSpPr txBox="1">
            <a:spLocks/>
          </p:cNvSpPr>
          <p:nvPr/>
        </p:nvSpPr>
        <p:spPr>
          <a:xfrm>
            <a:off x="7278095" y="1359867"/>
            <a:ext cx="1230924" cy="433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425 hPa</a:t>
            </a:r>
            <a:endParaRPr lang="en-US" sz="17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7" name="Picture 36" descr="Screen Shot 2013-01-03 at 4.26.24 PM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697" y="1035538"/>
            <a:ext cx="1870650" cy="1024791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3184770" y="1084389"/>
            <a:ext cx="1905000" cy="957384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38" name="Picture 37" descr="Screen Shot 2013-01-03 at 4.28.45 PM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7" r="5653" b="17860"/>
          <a:stretch/>
        </p:blipFill>
        <p:spPr>
          <a:xfrm>
            <a:off x="5607537" y="1403486"/>
            <a:ext cx="1826847" cy="2963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94172" y="352613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 descr="Screen Shot 2013-03-07 at 2.11.09 PM.pn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54" b="2665"/>
          <a:stretch/>
        </p:blipFill>
        <p:spPr>
          <a:xfrm>
            <a:off x="5920506" y="1732667"/>
            <a:ext cx="2235646" cy="34456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352470" y="3322786"/>
            <a:ext cx="6242161" cy="1018685"/>
            <a:chOff x="1145834" y="3322786"/>
            <a:chExt cx="6242161" cy="1018685"/>
          </a:xfrm>
        </p:grpSpPr>
        <p:pic>
          <p:nvPicPr>
            <p:cNvPr id="25" name="Picture 24" descr="Screen Shot 2013-01-03 at 3.19.01 PM.png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14" b="15058"/>
            <a:stretch/>
          </p:blipFill>
          <p:spPr>
            <a:xfrm>
              <a:off x="1201015" y="3344892"/>
              <a:ext cx="716529" cy="292460"/>
            </a:xfrm>
            <a:prstGeom prst="rect">
              <a:avLst/>
            </a:prstGeom>
          </p:spPr>
        </p:pic>
        <p:sp>
          <p:nvSpPr>
            <p:cNvPr id="28" name="Content Placeholder 2"/>
            <p:cNvSpPr txBox="1">
              <a:spLocks/>
            </p:cNvSpPr>
            <p:nvPr/>
          </p:nvSpPr>
          <p:spPr>
            <a:xfrm>
              <a:off x="1715820" y="3322786"/>
              <a:ext cx="3348881" cy="36341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7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Potential temperature anomaly </a:t>
              </a:r>
              <a:endParaRPr lang="en-US" sz="17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Content Placeholder 2"/>
            <p:cNvSpPr txBox="1">
              <a:spLocks/>
            </p:cNvSpPr>
            <p:nvPr/>
          </p:nvSpPr>
          <p:spPr>
            <a:xfrm>
              <a:off x="1145834" y="3635412"/>
              <a:ext cx="3741615" cy="38296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7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Length of 6</a:t>
              </a:r>
              <a:r>
                <a:rPr lang="en-US" sz="17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° </a:t>
              </a:r>
              <a:r>
                <a:rPr lang="en-US" sz="17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of latitude</a:t>
              </a:r>
              <a:endParaRPr lang="en-US" sz="17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0" name="Picture 9" descr="Screen Shot 2013-03-06 at 2.46.03 PM.png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17395" r="6080" b="13030"/>
            <a:stretch/>
          </p:blipFill>
          <p:spPr>
            <a:xfrm>
              <a:off x="1219105" y="3671661"/>
              <a:ext cx="593237" cy="334227"/>
            </a:xfrm>
            <a:prstGeom prst="rect">
              <a:avLst/>
            </a:prstGeom>
          </p:spPr>
        </p:pic>
        <p:pic>
          <p:nvPicPr>
            <p:cNvPr id="5" name="Picture 4" descr="Screen Shot 2013-03-07 at 2.11.09 PM.png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16" b="87707"/>
            <a:stretch/>
          </p:blipFill>
          <p:spPr>
            <a:xfrm>
              <a:off x="1171574" y="3987080"/>
              <a:ext cx="2234927" cy="334717"/>
            </a:xfrm>
            <a:prstGeom prst="rect">
              <a:avLst/>
            </a:prstGeom>
          </p:spPr>
        </p:pic>
        <p:pic>
          <p:nvPicPr>
            <p:cNvPr id="8" name="Picture 7" descr="Screen Shot 2013-03-07 at 2.11.09 PM.png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616" b="23603"/>
            <a:stretch/>
          </p:blipFill>
          <p:spPr>
            <a:xfrm>
              <a:off x="5152350" y="3996909"/>
              <a:ext cx="2235645" cy="344562"/>
            </a:xfrm>
            <a:prstGeom prst="rect">
              <a:avLst/>
            </a:prstGeom>
          </p:spPr>
        </p:pic>
        <p:pic>
          <p:nvPicPr>
            <p:cNvPr id="13" name="Picture 12" descr="Screen Shot 2013-03-07 at 2.11.09 PM.png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433" b="44554"/>
            <a:stretch/>
          </p:blipFill>
          <p:spPr>
            <a:xfrm>
              <a:off x="5103121" y="3337320"/>
              <a:ext cx="2235645" cy="383941"/>
            </a:xfrm>
            <a:prstGeom prst="rect">
              <a:avLst/>
            </a:prstGeom>
          </p:spPr>
        </p:pic>
        <p:pic>
          <p:nvPicPr>
            <p:cNvPr id="14" name="Picture 13" descr="Screen Shot 2013-03-07 at 2.11.09 PM.png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794" b="66116"/>
            <a:stretch/>
          </p:blipFill>
          <p:spPr>
            <a:xfrm>
              <a:off x="5132657" y="3672038"/>
              <a:ext cx="2235645" cy="354407"/>
            </a:xfrm>
            <a:prstGeom prst="rect">
              <a:avLst/>
            </a:prstGeom>
          </p:spPr>
        </p:pic>
      </p:grpSp>
      <p:sp>
        <p:nvSpPr>
          <p:cNvPr id="23" name="Rectangle 22"/>
          <p:cNvSpPr/>
          <p:nvPr/>
        </p:nvSpPr>
        <p:spPr>
          <a:xfrm>
            <a:off x="400537" y="2341672"/>
            <a:ext cx="8469923" cy="879215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41" name="Picture 40" descr="Screen Shot 2013-03-07 at 2.22.20 PM.png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" t="1638" r="1501" b="56401"/>
          <a:stretch/>
        </p:blipFill>
        <p:spPr>
          <a:xfrm>
            <a:off x="483104" y="2396972"/>
            <a:ext cx="4070232" cy="772992"/>
          </a:xfrm>
          <a:prstGeom prst="rect">
            <a:avLst/>
          </a:prstGeom>
        </p:spPr>
      </p:pic>
      <p:pic>
        <p:nvPicPr>
          <p:cNvPr id="17" name="Picture 16" descr="Screen Shot 2013-03-07 at 2.22.20 PM.png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7" t="55078" r="1501" b="3774"/>
          <a:stretch/>
        </p:blipFill>
        <p:spPr>
          <a:xfrm>
            <a:off x="4760958" y="2431619"/>
            <a:ext cx="4070232" cy="758036"/>
          </a:xfrm>
          <a:prstGeom prst="rect">
            <a:avLst/>
          </a:prstGeom>
        </p:spPr>
      </p:pic>
      <p:pic>
        <p:nvPicPr>
          <p:cNvPr id="27" name="Picture 26" descr="Screen Shot 2013-01-03 at 3.21.56 PM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639" y="5822937"/>
            <a:ext cx="638135" cy="422764"/>
          </a:xfrm>
          <a:prstGeom prst="rect">
            <a:avLst/>
          </a:prstGeom>
        </p:spPr>
      </p:pic>
      <p:sp>
        <p:nvSpPr>
          <p:cNvPr id="30" name="Content Placeholder 2"/>
          <p:cNvSpPr txBox="1">
            <a:spLocks/>
          </p:cNvSpPr>
          <p:nvPr/>
        </p:nvSpPr>
        <p:spPr>
          <a:xfrm>
            <a:off x="5982030" y="5834660"/>
            <a:ext cx="2182439" cy="433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Ertel</a:t>
            </a:r>
            <a:r>
              <a:rPr lang="en-US" sz="17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PV anomaly </a:t>
            </a:r>
            <a:endParaRPr lang="en-US" sz="17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184772" y="4763526"/>
            <a:ext cx="5145616" cy="1064845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3" name="Picture 2" descr="Screen Shot 2013-03-07 at 2.37.46 PM.png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9" t="63362" r="2276" b="2918"/>
          <a:stretch/>
        </p:blipFill>
        <p:spPr>
          <a:xfrm>
            <a:off x="3327776" y="4806992"/>
            <a:ext cx="4686454" cy="974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336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3" y="189206"/>
            <a:ext cx="8968151" cy="6614877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76200" y="1143000"/>
            <a:ext cx="9067800" cy="6705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latin typeface="Arial"/>
              <a:cs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320301"/>
            <a:ext cx="9144000" cy="5376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0" y="6110000"/>
            <a:ext cx="9144000" cy="769441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PV (shaded, PVU) and winds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 on the 350 K isentropic surface,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200</a:t>
            </a:r>
            <a:r>
              <a:rPr lang="en-US" sz="1400" dirty="0">
                <a:latin typeface="Arial"/>
                <a:cs typeface="Arial"/>
              </a:rPr>
              <a:t>-hPa geopotential height (black contours, dam), and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925</a:t>
            </a:r>
            <a:r>
              <a:rPr lang="en-US" sz="1400" dirty="0">
                <a:latin typeface="Arial"/>
                <a:cs typeface="Arial"/>
              </a:rPr>
              <a:t>–850-hPa layer-averaged cyclonic relative vorticity (blue contours, every </a:t>
            </a:r>
            <a:r>
              <a:rPr lang="en-US" sz="1400" dirty="0" smtClean="0">
                <a:latin typeface="Arial"/>
                <a:cs typeface="Arial"/>
              </a:rPr>
              <a:t>0.5 </a:t>
            </a:r>
            <a:r>
              <a:rPr lang="en-US" sz="1400" dirty="0">
                <a:latin typeface="Arial"/>
                <a:cs typeface="Arial"/>
              </a:rPr>
              <a:t>× 10</a:t>
            </a:r>
            <a:r>
              <a:rPr lang="en-US" sz="1400" baseline="30000" dirty="0" smtClean="0">
                <a:latin typeface="Arial"/>
                <a:cs typeface="Arial"/>
              </a:rPr>
              <a:t>−4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>
                <a:latin typeface="Arial"/>
                <a:cs typeface="Arial"/>
              </a:rPr>
              <a:t>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68597" y="723210"/>
            <a:ext cx="7409337" cy="313200"/>
          </a:xfrm>
          <a:prstGeom prst="rect">
            <a:avLst/>
          </a:prstGeom>
          <a:solidFill>
            <a:schemeClr val="bg1"/>
          </a:solidFill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350K_isen_lag_1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208" b="2823"/>
          <a:stretch/>
        </p:blipFill>
        <p:spPr>
          <a:xfrm>
            <a:off x="1801126" y="752231"/>
            <a:ext cx="5535565" cy="127000"/>
          </a:xfrm>
          <a:prstGeom prst="rect">
            <a:avLst/>
          </a:prstGeom>
          <a:ln>
            <a:noFill/>
          </a:ln>
        </p:spPr>
      </p:pic>
      <p:sp>
        <p:nvSpPr>
          <p:cNvPr id="21" name="TextBox 20"/>
          <p:cNvSpPr txBox="1"/>
          <p:nvPr/>
        </p:nvSpPr>
        <p:spPr>
          <a:xfrm>
            <a:off x="2029718" y="801165"/>
            <a:ext cx="5297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0   </a:t>
            </a:r>
            <a:r>
              <a:rPr lang="en-US" sz="8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0.2  </a:t>
            </a:r>
            <a:r>
              <a:rPr lang="en-US" sz="8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0.4   0.6   </a:t>
            </a:r>
            <a:r>
              <a:rPr lang="en-US" sz="8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1  </a:t>
            </a:r>
            <a:r>
              <a:rPr lang="en-US" sz="800" dirty="0" smtClean="0">
                <a:latin typeface="Arial"/>
                <a:cs typeface="Arial"/>
              </a:rPr>
              <a:t>  </a:t>
            </a:r>
            <a:r>
              <a:rPr lang="en-US" sz="10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1.5   </a:t>
            </a:r>
            <a:r>
              <a:rPr lang="en-US" sz="10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2  </a:t>
            </a:r>
            <a:r>
              <a:rPr lang="en-US" sz="800" dirty="0" smtClean="0">
                <a:latin typeface="Arial"/>
                <a:cs typeface="Arial"/>
              </a:rPr>
              <a:t>    </a:t>
            </a:r>
            <a:r>
              <a:rPr lang="en-US" sz="9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3      4      5  </a:t>
            </a:r>
            <a:r>
              <a:rPr lang="en-US" sz="800" dirty="0" smtClean="0">
                <a:latin typeface="Arial"/>
                <a:cs typeface="Arial"/>
              </a:rPr>
              <a:t>   </a:t>
            </a:r>
            <a:r>
              <a:rPr lang="en-US" sz="900" dirty="0" smtClean="0">
                <a:latin typeface="Arial"/>
                <a:cs typeface="Arial"/>
              </a:rPr>
              <a:t>   </a:t>
            </a:r>
            <a:r>
              <a:rPr lang="en-US" sz="1200" dirty="0" smtClean="0">
                <a:latin typeface="Arial"/>
                <a:cs typeface="Arial"/>
              </a:rPr>
              <a:t>6      7      8     </a:t>
            </a:r>
            <a:r>
              <a:rPr lang="en-US" sz="8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9     10</a:t>
            </a:r>
            <a:endParaRPr lang="en-US" sz="1200" dirty="0">
              <a:latin typeface="Arial"/>
              <a:cs typeface="Arial"/>
            </a:endParaRPr>
          </a:p>
          <a:p>
            <a:endParaRPr lang="en-US" sz="1200" dirty="0"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119240" y="718479"/>
            <a:ext cx="938739" cy="307777"/>
          </a:xfrm>
          <a:prstGeom prst="rect">
            <a:avLst/>
          </a:prstGeom>
          <a:noFill/>
          <a:ln w="3175" cmpd="sng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PVU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-1" t="40552" r="24398" b="41581"/>
          <a:stretch/>
        </p:blipFill>
        <p:spPr>
          <a:xfrm>
            <a:off x="0" y="0"/>
            <a:ext cx="9144000" cy="701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19" name="TextBox 18"/>
          <p:cNvSpPr txBox="1"/>
          <p:nvPr/>
        </p:nvSpPr>
        <p:spPr>
          <a:xfrm>
            <a:off x="304799" y="-208240"/>
            <a:ext cx="8067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/>
            </a:r>
            <a:br>
              <a:rPr lang="en-US" sz="1500" b="1" dirty="0" smtClean="0"/>
            </a:br>
            <a:r>
              <a:rPr lang="en-US" sz="3300" b="1" dirty="0" smtClean="0">
                <a:latin typeface="Arial" pitchFamily="34" charset="0"/>
                <a:cs typeface="Arial" pitchFamily="34" charset="0"/>
              </a:rPr>
              <a:t>Case Study:  Cutoff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89166" y="3535015"/>
            <a:ext cx="938739" cy="819199"/>
          </a:xfrm>
          <a:prstGeom prst="rect">
            <a:avLst/>
          </a:prstGeom>
          <a:noFill/>
          <a:ln w="3175" cmpd="sng">
            <a:noFill/>
          </a:ln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600" b="1" dirty="0" smtClean="0">
                <a:latin typeface="Arial"/>
                <a:cs typeface="Arial"/>
              </a:rPr>
              <a:t>STC</a:t>
            </a:r>
            <a:br>
              <a:rPr lang="en-US" sz="2600" b="1" dirty="0" smtClean="0">
                <a:latin typeface="Arial"/>
                <a:cs typeface="Arial"/>
              </a:rPr>
            </a:br>
            <a:r>
              <a:rPr lang="en-US" sz="2600" b="1" dirty="0" smtClean="0">
                <a:latin typeface="Arial"/>
                <a:cs typeface="Arial"/>
              </a:rPr>
              <a:t>at t</a:t>
            </a:r>
            <a:r>
              <a:rPr lang="en-US" sz="2600" b="1" baseline="-25000" dirty="0" smtClean="0">
                <a:latin typeface="Arial"/>
                <a:cs typeface="Arial"/>
              </a:rPr>
              <a:t>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754077" y="5362772"/>
            <a:ext cx="2522727" cy="353943"/>
          </a:xfrm>
          <a:prstGeom prst="rect">
            <a:avLst/>
          </a:prstGeom>
          <a:solidFill>
            <a:srgbClr val="FFFFFF"/>
          </a:solidFill>
          <a:ln w="3175" cmpd="sng"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latin typeface="Arial"/>
                <a:cs typeface="Arial"/>
              </a:rPr>
              <a:t>0600 UTC 28 SEP 1980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61422" y="5357252"/>
            <a:ext cx="1080201" cy="353943"/>
          </a:xfrm>
          <a:prstGeom prst="rect">
            <a:avLst/>
          </a:prstGeom>
          <a:solidFill>
            <a:srgbClr val="FFFFFF"/>
          </a:solidFill>
          <a:ln w="3175" cmpd="sng"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Arial"/>
                <a:cs typeface="Arial"/>
              </a:rPr>
              <a:t> t</a:t>
            </a:r>
            <a:r>
              <a:rPr lang="en-US" sz="1700" baseline="-25000" dirty="0" smtClean="0">
                <a:latin typeface="Arial"/>
                <a:cs typeface="Arial"/>
              </a:rPr>
              <a:t>0</a:t>
            </a:r>
            <a:r>
              <a:rPr lang="en-US" sz="1700" dirty="0">
                <a:latin typeface="Arial"/>
                <a:cs typeface="Arial"/>
              </a:rPr>
              <a:t> − </a:t>
            </a:r>
            <a:r>
              <a:rPr lang="en-US" sz="1700" dirty="0" smtClean="0">
                <a:latin typeface="Arial"/>
                <a:cs typeface="Arial"/>
              </a:rPr>
              <a:t>48 h</a:t>
            </a:r>
            <a:endParaRPr lang="en-US" sz="17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2723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3" y="189206"/>
            <a:ext cx="8968151" cy="6614877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76200" y="1143000"/>
            <a:ext cx="9067800" cy="6705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latin typeface="Arial"/>
              <a:cs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320301"/>
            <a:ext cx="9144000" cy="5376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0" y="6110000"/>
            <a:ext cx="9144000" cy="769441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PV (shaded, PVU) and winds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 on the 350 K isentropic surface,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200</a:t>
            </a:r>
            <a:r>
              <a:rPr lang="en-US" sz="1400" dirty="0">
                <a:latin typeface="Arial"/>
                <a:cs typeface="Arial"/>
              </a:rPr>
              <a:t>-hPa geopotential height (black contours, dam), and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925</a:t>
            </a:r>
            <a:r>
              <a:rPr lang="en-US" sz="1400" dirty="0">
                <a:latin typeface="Arial"/>
                <a:cs typeface="Arial"/>
              </a:rPr>
              <a:t>–850-hPa layer-averaged cyclonic relative vorticity (blue contours, every </a:t>
            </a:r>
            <a:r>
              <a:rPr lang="en-US" sz="1400" dirty="0" smtClean="0">
                <a:latin typeface="Arial"/>
                <a:cs typeface="Arial"/>
              </a:rPr>
              <a:t>0.5 </a:t>
            </a:r>
            <a:r>
              <a:rPr lang="en-US" sz="1400" dirty="0">
                <a:latin typeface="Arial"/>
                <a:cs typeface="Arial"/>
              </a:rPr>
              <a:t>× 10</a:t>
            </a:r>
            <a:r>
              <a:rPr lang="en-US" sz="1400" baseline="30000" dirty="0" smtClean="0">
                <a:latin typeface="Arial"/>
                <a:cs typeface="Arial"/>
              </a:rPr>
              <a:t>−4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>
                <a:latin typeface="Arial"/>
                <a:cs typeface="Arial"/>
              </a:rPr>
              <a:t>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68597" y="723210"/>
            <a:ext cx="7409337" cy="313200"/>
          </a:xfrm>
          <a:prstGeom prst="rect">
            <a:avLst/>
          </a:prstGeom>
          <a:solidFill>
            <a:schemeClr val="bg1"/>
          </a:solidFill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350K_isen_lag_1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208" b="2823"/>
          <a:stretch/>
        </p:blipFill>
        <p:spPr>
          <a:xfrm>
            <a:off x="1801126" y="752231"/>
            <a:ext cx="5535565" cy="127000"/>
          </a:xfrm>
          <a:prstGeom prst="rect">
            <a:avLst/>
          </a:prstGeom>
          <a:ln>
            <a:noFill/>
          </a:ln>
        </p:spPr>
      </p:pic>
      <p:sp>
        <p:nvSpPr>
          <p:cNvPr id="21" name="TextBox 20"/>
          <p:cNvSpPr txBox="1"/>
          <p:nvPr/>
        </p:nvSpPr>
        <p:spPr>
          <a:xfrm>
            <a:off x="2029718" y="801165"/>
            <a:ext cx="5297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0   </a:t>
            </a:r>
            <a:r>
              <a:rPr lang="en-US" sz="8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0.2  </a:t>
            </a:r>
            <a:r>
              <a:rPr lang="en-US" sz="8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0.4   0.6   </a:t>
            </a:r>
            <a:r>
              <a:rPr lang="en-US" sz="8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1  </a:t>
            </a:r>
            <a:r>
              <a:rPr lang="en-US" sz="800" dirty="0" smtClean="0">
                <a:latin typeface="Arial"/>
                <a:cs typeface="Arial"/>
              </a:rPr>
              <a:t>  </a:t>
            </a:r>
            <a:r>
              <a:rPr lang="en-US" sz="10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1.5   </a:t>
            </a:r>
            <a:r>
              <a:rPr lang="en-US" sz="10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2  </a:t>
            </a:r>
            <a:r>
              <a:rPr lang="en-US" sz="800" dirty="0" smtClean="0">
                <a:latin typeface="Arial"/>
                <a:cs typeface="Arial"/>
              </a:rPr>
              <a:t>    </a:t>
            </a:r>
            <a:r>
              <a:rPr lang="en-US" sz="9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3      4      5  </a:t>
            </a:r>
            <a:r>
              <a:rPr lang="en-US" sz="800" dirty="0" smtClean="0">
                <a:latin typeface="Arial"/>
                <a:cs typeface="Arial"/>
              </a:rPr>
              <a:t>   </a:t>
            </a:r>
            <a:r>
              <a:rPr lang="en-US" sz="900" dirty="0" smtClean="0">
                <a:latin typeface="Arial"/>
                <a:cs typeface="Arial"/>
              </a:rPr>
              <a:t>   </a:t>
            </a:r>
            <a:r>
              <a:rPr lang="en-US" sz="1200" dirty="0" smtClean="0">
                <a:latin typeface="Arial"/>
                <a:cs typeface="Arial"/>
              </a:rPr>
              <a:t>6      7      8     </a:t>
            </a:r>
            <a:r>
              <a:rPr lang="en-US" sz="8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9     10</a:t>
            </a:r>
            <a:endParaRPr lang="en-US" sz="1200" dirty="0">
              <a:latin typeface="Arial"/>
              <a:cs typeface="Arial"/>
            </a:endParaRPr>
          </a:p>
          <a:p>
            <a:endParaRPr lang="en-US" sz="1200" dirty="0"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119240" y="718479"/>
            <a:ext cx="938739" cy="307777"/>
          </a:xfrm>
          <a:prstGeom prst="rect">
            <a:avLst/>
          </a:prstGeom>
          <a:noFill/>
          <a:ln w="3175" cmpd="sng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PVU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-1" t="40552" r="24398" b="41581"/>
          <a:stretch/>
        </p:blipFill>
        <p:spPr>
          <a:xfrm>
            <a:off x="0" y="0"/>
            <a:ext cx="9144000" cy="701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19" name="TextBox 18"/>
          <p:cNvSpPr txBox="1"/>
          <p:nvPr/>
        </p:nvSpPr>
        <p:spPr>
          <a:xfrm>
            <a:off x="304799" y="-208240"/>
            <a:ext cx="8067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/>
            </a:r>
            <a:br>
              <a:rPr lang="en-US" sz="1500" b="1" dirty="0" smtClean="0"/>
            </a:br>
            <a:r>
              <a:rPr lang="en-US" sz="3300" b="1" dirty="0" smtClean="0">
                <a:latin typeface="Arial" pitchFamily="34" charset="0"/>
                <a:cs typeface="Arial" pitchFamily="34" charset="0"/>
              </a:rPr>
              <a:t>Case Study:  Cutoff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89166" y="3535015"/>
            <a:ext cx="938739" cy="819199"/>
          </a:xfrm>
          <a:prstGeom prst="rect">
            <a:avLst/>
          </a:prstGeom>
          <a:noFill/>
          <a:ln w="3175" cmpd="sng">
            <a:noFill/>
          </a:ln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600" b="1" dirty="0" smtClean="0">
                <a:latin typeface="Arial"/>
                <a:cs typeface="Arial"/>
              </a:rPr>
              <a:t>STC</a:t>
            </a:r>
            <a:br>
              <a:rPr lang="en-US" sz="2600" b="1" dirty="0" smtClean="0">
                <a:latin typeface="Arial"/>
                <a:cs typeface="Arial"/>
              </a:rPr>
            </a:br>
            <a:r>
              <a:rPr lang="en-US" sz="2600" b="1" dirty="0" smtClean="0">
                <a:latin typeface="Arial"/>
                <a:cs typeface="Arial"/>
              </a:rPr>
              <a:t>at t</a:t>
            </a:r>
            <a:r>
              <a:rPr lang="en-US" sz="2600" b="1" baseline="-25000" dirty="0" smtClean="0">
                <a:latin typeface="Arial"/>
                <a:cs typeface="Arial"/>
              </a:rPr>
              <a:t>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754077" y="5362772"/>
            <a:ext cx="2522727" cy="353943"/>
          </a:xfrm>
          <a:prstGeom prst="rect">
            <a:avLst/>
          </a:prstGeom>
          <a:solidFill>
            <a:srgbClr val="FFFFFF"/>
          </a:solidFill>
          <a:ln w="3175" cmpd="sng"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latin typeface="Arial"/>
                <a:cs typeface="Arial"/>
              </a:rPr>
              <a:t>0600 UTC 29 SEP 1980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61422" y="5357252"/>
            <a:ext cx="1080201" cy="353943"/>
          </a:xfrm>
          <a:prstGeom prst="rect">
            <a:avLst/>
          </a:prstGeom>
          <a:solidFill>
            <a:srgbClr val="FFFFFF"/>
          </a:solidFill>
          <a:ln w="3175" cmpd="sng"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Arial"/>
                <a:cs typeface="Arial"/>
              </a:rPr>
              <a:t> t</a:t>
            </a:r>
            <a:r>
              <a:rPr lang="en-US" sz="1700" baseline="-25000" dirty="0" smtClean="0">
                <a:latin typeface="Arial"/>
                <a:cs typeface="Arial"/>
              </a:rPr>
              <a:t>0</a:t>
            </a:r>
            <a:r>
              <a:rPr lang="en-US" sz="1700" dirty="0">
                <a:latin typeface="Arial"/>
                <a:cs typeface="Arial"/>
              </a:rPr>
              <a:t> − </a:t>
            </a:r>
            <a:r>
              <a:rPr lang="en-US" sz="1700" dirty="0" smtClean="0">
                <a:latin typeface="Arial"/>
                <a:cs typeface="Arial"/>
              </a:rPr>
              <a:t>24 h</a:t>
            </a:r>
            <a:endParaRPr lang="en-US" sz="17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3066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3" y="189206"/>
            <a:ext cx="8968152" cy="6614877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76200" y="1143000"/>
            <a:ext cx="9067800" cy="6705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61423" y="5357252"/>
            <a:ext cx="489857" cy="353943"/>
          </a:xfrm>
          <a:prstGeom prst="rect">
            <a:avLst/>
          </a:prstGeom>
          <a:solidFill>
            <a:srgbClr val="FFFFFF"/>
          </a:solidFill>
          <a:ln w="3175" cmpd="sng"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Arial"/>
                <a:cs typeface="Arial"/>
              </a:rPr>
              <a:t> t</a:t>
            </a:r>
            <a:r>
              <a:rPr lang="en-US" sz="1700" baseline="-25000" dirty="0" smtClean="0">
                <a:latin typeface="Arial"/>
                <a:cs typeface="Arial"/>
              </a:rPr>
              <a:t>0</a:t>
            </a:r>
            <a:endParaRPr lang="en-US" sz="1700" dirty="0" smtClean="0">
              <a:latin typeface="Arial"/>
              <a:cs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320301"/>
            <a:ext cx="9144000" cy="5376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0" y="6110000"/>
            <a:ext cx="9144000" cy="769441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PV (shaded, PVU) and winds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 on the 350 K isentropic surface,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200</a:t>
            </a:r>
            <a:r>
              <a:rPr lang="en-US" sz="1400" dirty="0">
                <a:latin typeface="Arial"/>
                <a:cs typeface="Arial"/>
              </a:rPr>
              <a:t>-hPa geopotential height (black contours, dam), and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925</a:t>
            </a:r>
            <a:r>
              <a:rPr lang="en-US" sz="1400" dirty="0">
                <a:latin typeface="Arial"/>
                <a:cs typeface="Arial"/>
              </a:rPr>
              <a:t>–850-hPa layer-averaged cyclonic relative vorticity (blue contours, every </a:t>
            </a:r>
            <a:r>
              <a:rPr lang="en-US" sz="1400" dirty="0" smtClean="0">
                <a:latin typeface="Arial"/>
                <a:cs typeface="Arial"/>
              </a:rPr>
              <a:t>0.5 </a:t>
            </a:r>
            <a:r>
              <a:rPr lang="en-US" sz="1400" dirty="0">
                <a:latin typeface="Arial"/>
                <a:cs typeface="Arial"/>
              </a:rPr>
              <a:t>× 10</a:t>
            </a:r>
            <a:r>
              <a:rPr lang="en-US" sz="1400" baseline="30000" dirty="0" smtClean="0">
                <a:latin typeface="Arial"/>
                <a:cs typeface="Arial"/>
              </a:rPr>
              <a:t>−4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>
                <a:latin typeface="Arial"/>
                <a:cs typeface="Arial"/>
              </a:rPr>
              <a:t>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68597" y="723210"/>
            <a:ext cx="7409337" cy="313200"/>
          </a:xfrm>
          <a:prstGeom prst="rect">
            <a:avLst/>
          </a:prstGeom>
          <a:solidFill>
            <a:schemeClr val="bg1"/>
          </a:solidFill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350K_isen_lag_1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208" b="2823"/>
          <a:stretch/>
        </p:blipFill>
        <p:spPr>
          <a:xfrm>
            <a:off x="1801126" y="752231"/>
            <a:ext cx="5535565" cy="127000"/>
          </a:xfrm>
          <a:prstGeom prst="rect">
            <a:avLst/>
          </a:prstGeom>
          <a:ln>
            <a:noFill/>
          </a:ln>
        </p:spPr>
      </p:pic>
      <p:sp>
        <p:nvSpPr>
          <p:cNvPr id="21" name="TextBox 20"/>
          <p:cNvSpPr txBox="1"/>
          <p:nvPr/>
        </p:nvSpPr>
        <p:spPr>
          <a:xfrm>
            <a:off x="2029718" y="801165"/>
            <a:ext cx="5297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0   </a:t>
            </a:r>
            <a:r>
              <a:rPr lang="en-US" sz="8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0.2  </a:t>
            </a:r>
            <a:r>
              <a:rPr lang="en-US" sz="8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0.4   0.6   </a:t>
            </a:r>
            <a:r>
              <a:rPr lang="en-US" sz="8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1  </a:t>
            </a:r>
            <a:r>
              <a:rPr lang="en-US" sz="800" dirty="0" smtClean="0">
                <a:latin typeface="Arial"/>
                <a:cs typeface="Arial"/>
              </a:rPr>
              <a:t>  </a:t>
            </a:r>
            <a:r>
              <a:rPr lang="en-US" sz="10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1.5   </a:t>
            </a:r>
            <a:r>
              <a:rPr lang="en-US" sz="10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2  </a:t>
            </a:r>
            <a:r>
              <a:rPr lang="en-US" sz="800" dirty="0" smtClean="0">
                <a:latin typeface="Arial"/>
                <a:cs typeface="Arial"/>
              </a:rPr>
              <a:t>    </a:t>
            </a:r>
            <a:r>
              <a:rPr lang="en-US" sz="9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3      4      5  </a:t>
            </a:r>
            <a:r>
              <a:rPr lang="en-US" sz="800" dirty="0" smtClean="0">
                <a:latin typeface="Arial"/>
                <a:cs typeface="Arial"/>
              </a:rPr>
              <a:t>   </a:t>
            </a:r>
            <a:r>
              <a:rPr lang="en-US" sz="900" dirty="0" smtClean="0">
                <a:latin typeface="Arial"/>
                <a:cs typeface="Arial"/>
              </a:rPr>
              <a:t>   </a:t>
            </a:r>
            <a:r>
              <a:rPr lang="en-US" sz="1200" dirty="0" smtClean="0">
                <a:latin typeface="Arial"/>
                <a:cs typeface="Arial"/>
              </a:rPr>
              <a:t>6      7      8     </a:t>
            </a:r>
            <a:r>
              <a:rPr lang="en-US" sz="8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9     10</a:t>
            </a:r>
            <a:endParaRPr lang="en-US" sz="1200" dirty="0">
              <a:latin typeface="Arial"/>
              <a:cs typeface="Arial"/>
            </a:endParaRPr>
          </a:p>
          <a:p>
            <a:endParaRPr lang="en-US" sz="1200" dirty="0"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119240" y="718479"/>
            <a:ext cx="938739" cy="307777"/>
          </a:xfrm>
          <a:prstGeom prst="rect">
            <a:avLst/>
          </a:prstGeom>
          <a:noFill/>
          <a:ln w="3175" cmpd="sng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PVU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-1" t="40552" r="24398" b="41581"/>
          <a:stretch/>
        </p:blipFill>
        <p:spPr>
          <a:xfrm>
            <a:off x="0" y="0"/>
            <a:ext cx="9144000" cy="701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19" name="TextBox 18"/>
          <p:cNvSpPr txBox="1"/>
          <p:nvPr/>
        </p:nvSpPr>
        <p:spPr>
          <a:xfrm>
            <a:off x="304799" y="-208240"/>
            <a:ext cx="8067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/>
            </a:r>
            <a:br>
              <a:rPr lang="en-US" sz="1500" b="1" dirty="0" smtClean="0"/>
            </a:br>
            <a:r>
              <a:rPr lang="en-US" sz="3300" b="1" dirty="0" smtClean="0">
                <a:latin typeface="Arial" pitchFamily="34" charset="0"/>
                <a:cs typeface="Arial" pitchFamily="34" charset="0"/>
              </a:rPr>
              <a:t>Case Study:  Cutoff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89166" y="3535015"/>
            <a:ext cx="938739" cy="819199"/>
          </a:xfrm>
          <a:prstGeom prst="rect">
            <a:avLst/>
          </a:prstGeom>
          <a:noFill/>
          <a:ln w="3175" cmpd="sng">
            <a:noFill/>
          </a:ln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600" b="1" dirty="0" smtClean="0">
                <a:latin typeface="Arial"/>
                <a:cs typeface="Arial"/>
              </a:rPr>
              <a:t>STC</a:t>
            </a:r>
            <a:br>
              <a:rPr lang="en-US" sz="2600" b="1" dirty="0" smtClean="0">
                <a:latin typeface="Arial"/>
                <a:cs typeface="Arial"/>
              </a:rPr>
            </a:br>
            <a:r>
              <a:rPr lang="en-US" sz="2600" b="1" dirty="0" smtClean="0">
                <a:latin typeface="Arial"/>
                <a:cs typeface="Arial"/>
              </a:rPr>
              <a:t>at t</a:t>
            </a:r>
            <a:r>
              <a:rPr lang="en-US" sz="2600" b="1" baseline="-25000" dirty="0" smtClean="0">
                <a:latin typeface="Arial"/>
                <a:cs typeface="Arial"/>
              </a:rPr>
              <a:t>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754077" y="5362772"/>
            <a:ext cx="2522727" cy="353943"/>
          </a:xfrm>
          <a:prstGeom prst="rect">
            <a:avLst/>
          </a:prstGeom>
          <a:solidFill>
            <a:srgbClr val="FFFFFF"/>
          </a:solidFill>
          <a:ln w="3175" cmpd="sng"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latin typeface="Arial"/>
                <a:cs typeface="Arial"/>
              </a:rPr>
              <a:t>0600 UTC 30 SEP 1980</a:t>
            </a:r>
          </a:p>
        </p:txBody>
      </p:sp>
    </p:spTree>
    <p:extLst>
      <p:ext uri="{BB962C8B-B14F-4D97-AF65-F5344CB8AC3E}">
        <p14:creationId xmlns:p14="http://schemas.microsoft.com/office/powerpoint/2010/main" val="3437474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3" y="189206"/>
            <a:ext cx="8968151" cy="6614877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76200" y="1143000"/>
            <a:ext cx="9067800" cy="6705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54077" y="5362772"/>
            <a:ext cx="2522727" cy="353943"/>
          </a:xfrm>
          <a:prstGeom prst="rect">
            <a:avLst/>
          </a:prstGeom>
          <a:solidFill>
            <a:srgbClr val="FFFFFF"/>
          </a:solidFill>
          <a:ln w="3175" cmpd="sng"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latin typeface="Arial"/>
                <a:cs typeface="Arial"/>
              </a:rPr>
              <a:t>0600 UTC 25 SEP 1980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89166" y="3535015"/>
            <a:ext cx="938739" cy="819199"/>
          </a:xfrm>
          <a:prstGeom prst="rect">
            <a:avLst/>
          </a:prstGeom>
          <a:noFill/>
          <a:ln w="3175" cmpd="sng">
            <a:noFill/>
          </a:ln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600" b="1" dirty="0" smtClean="0">
                <a:latin typeface="Arial"/>
                <a:cs typeface="Arial"/>
              </a:rPr>
              <a:t>STC</a:t>
            </a:r>
            <a:br>
              <a:rPr lang="en-US" sz="2600" b="1" dirty="0" smtClean="0">
                <a:latin typeface="Arial"/>
                <a:cs typeface="Arial"/>
              </a:rPr>
            </a:br>
            <a:r>
              <a:rPr lang="en-US" sz="2600" b="1" dirty="0" smtClean="0">
                <a:latin typeface="Arial"/>
                <a:cs typeface="Arial"/>
              </a:rPr>
              <a:t>at t</a:t>
            </a:r>
            <a:r>
              <a:rPr lang="en-US" sz="2600" b="1" baseline="-25000" dirty="0" smtClean="0">
                <a:latin typeface="Arial"/>
                <a:cs typeface="Arial"/>
              </a:rPr>
              <a:t>0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6320301"/>
            <a:ext cx="9144000" cy="5376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0" y="6110000"/>
            <a:ext cx="9144000" cy="769441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1400" dirty="0" err="1" smtClean="0">
                <a:latin typeface="Arial"/>
                <a:cs typeface="Arial"/>
              </a:rPr>
              <a:t>Precipitable</a:t>
            </a:r>
            <a:r>
              <a:rPr lang="en-US" sz="1400" dirty="0" smtClean="0">
                <a:latin typeface="Arial"/>
                <a:cs typeface="Arial"/>
              </a:rPr>
              <a:t> water (</a:t>
            </a:r>
            <a:r>
              <a:rPr lang="en-US" sz="1400" dirty="0">
                <a:latin typeface="Arial"/>
                <a:cs typeface="Arial"/>
              </a:rPr>
              <a:t>gray shading, mm), 200-hPa </a:t>
            </a:r>
            <a:r>
              <a:rPr lang="en-US" sz="1400" dirty="0" smtClean="0">
                <a:latin typeface="Arial"/>
                <a:cs typeface="Arial"/>
              </a:rPr>
              <a:t>PV (</a:t>
            </a:r>
            <a:r>
              <a:rPr lang="en-US" sz="1400" dirty="0">
                <a:latin typeface="Arial"/>
                <a:cs typeface="Arial"/>
              </a:rPr>
              <a:t>gray </a:t>
            </a:r>
            <a:r>
              <a:rPr lang="en-US" sz="1400" dirty="0" smtClean="0">
                <a:latin typeface="Arial"/>
                <a:cs typeface="Arial"/>
              </a:rPr>
              <a:t>contours</a:t>
            </a:r>
            <a:r>
              <a:rPr lang="en-US" sz="1400" dirty="0">
                <a:latin typeface="Arial"/>
                <a:cs typeface="Arial"/>
              </a:rPr>
              <a:t>, </a:t>
            </a:r>
            <a:r>
              <a:rPr lang="en-US" sz="1400" dirty="0" smtClean="0">
                <a:latin typeface="Arial"/>
                <a:cs typeface="Arial"/>
              </a:rPr>
              <a:t>PVU) and </a:t>
            </a:r>
            <a:r>
              <a:rPr lang="en-US" sz="1400" dirty="0">
                <a:latin typeface="Arial"/>
                <a:cs typeface="Arial"/>
              </a:rPr>
              <a:t>wind speed (shaded, 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), 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600</a:t>
            </a:r>
            <a:r>
              <a:rPr lang="en-US" sz="1400" dirty="0">
                <a:latin typeface="Arial"/>
                <a:cs typeface="Arial"/>
              </a:rPr>
              <a:t>–400-hPa layer-averaged ascent (red contours, every 5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>
                <a:latin typeface="Arial"/>
                <a:cs typeface="Arial"/>
              </a:rPr>
              <a:t>× 10</a:t>
            </a:r>
            <a:r>
              <a:rPr lang="en-US" sz="1400" baseline="30000" dirty="0">
                <a:latin typeface="Arial"/>
                <a:cs typeface="Arial"/>
              </a:rPr>
              <a:t>−3</a:t>
            </a:r>
            <a:r>
              <a:rPr lang="en-US" sz="1400" dirty="0">
                <a:latin typeface="Arial"/>
                <a:cs typeface="Arial"/>
              </a:rPr>
              <a:t> hPa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>and 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300</a:t>
            </a:r>
            <a:r>
              <a:rPr lang="en-US" sz="1400" dirty="0">
                <a:latin typeface="Arial"/>
                <a:cs typeface="Arial"/>
              </a:rPr>
              <a:t>–200-hPa </a:t>
            </a:r>
            <a:r>
              <a:rPr lang="en-US" sz="1400" dirty="0" smtClean="0">
                <a:latin typeface="Arial"/>
                <a:cs typeface="Arial"/>
              </a:rPr>
              <a:t>layer-averaged irrotational </a:t>
            </a:r>
            <a:r>
              <a:rPr lang="en-US" sz="1400" dirty="0">
                <a:latin typeface="Arial"/>
                <a:cs typeface="Arial"/>
              </a:rPr>
              <a:t>wind (vectors, starting at </a:t>
            </a:r>
            <a:r>
              <a:rPr lang="en-US" sz="1400" dirty="0" smtClean="0">
                <a:latin typeface="Arial"/>
                <a:cs typeface="Arial"/>
              </a:rPr>
              <a:t>4 </a:t>
            </a:r>
            <a:r>
              <a:rPr lang="en-US" sz="1400" dirty="0">
                <a:latin typeface="Arial"/>
                <a:cs typeface="Arial"/>
              </a:rPr>
              <a:t>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68597" y="723210"/>
            <a:ext cx="7409337" cy="313200"/>
          </a:xfrm>
          <a:prstGeom prst="rect">
            <a:avLst/>
          </a:prstGeom>
          <a:solidFill>
            <a:schemeClr val="bg1"/>
          </a:solidFill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4571851" y="721712"/>
            <a:ext cx="298" cy="311787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-1" t="40552" r="24398" b="41581"/>
          <a:stretch/>
        </p:blipFill>
        <p:spPr>
          <a:xfrm>
            <a:off x="0" y="0"/>
            <a:ext cx="9144000" cy="701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27" name="Picture 26" descr="mslp_jet_lag_5.png"/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5" b="3030"/>
          <a:stretch/>
        </p:blipFill>
        <p:spPr>
          <a:xfrm>
            <a:off x="4680700" y="751761"/>
            <a:ext cx="3089732" cy="131375"/>
          </a:xfrm>
          <a:prstGeom prst="rect">
            <a:avLst/>
          </a:prstGeom>
          <a:effectLst/>
        </p:spPr>
      </p:pic>
      <p:pic>
        <p:nvPicPr>
          <p:cNvPr id="28" name="Picture 27" descr="irro_wind_lag_5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77" r="22659" b="2555"/>
          <a:stretch/>
        </p:blipFill>
        <p:spPr>
          <a:xfrm>
            <a:off x="936287" y="749414"/>
            <a:ext cx="3086241" cy="140473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209122" y="801165"/>
            <a:ext cx="28280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30     </a:t>
            </a:r>
            <a:r>
              <a:rPr lang="en-US" sz="9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35     </a:t>
            </a:r>
            <a:r>
              <a:rPr lang="en-US" sz="8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40      </a:t>
            </a:r>
            <a:r>
              <a:rPr lang="en-US" sz="800" dirty="0" smtClean="0">
                <a:latin typeface="Arial"/>
                <a:cs typeface="Arial"/>
              </a:rPr>
              <a:t> </a:t>
            </a:r>
            <a:r>
              <a:rPr lang="en-US" sz="1200" dirty="0" smtClean="0">
                <a:latin typeface="Arial"/>
                <a:cs typeface="Arial"/>
              </a:rPr>
              <a:t>45      50     </a:t>
            </a:r>
            <a:r>
              <a:rPr lang="en-US" sz="9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55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124086" y="800293"/>
            <a:ext cx="25150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30         </a:t>
            </a:r>
            <a:r>
              <a:rPr lang="en-US" sz="9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40         </a:t>
            </a:r>
            <a:r>
              <a:rPr lang="en-US" sz="9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50         </a:t>
            </a:r>
            <a:r>
              <a:rPr lang="en-US" sz="9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60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905239" y="718479"/>
            <a:ext cx="617915" cy="307777"/>
          </a:xfrm>
          <a:prstGeom prst="rect">
            <a:avLst/>
          </a:prstGeom>
          <a:noFill/>
          <a:ln w="3175" cmpd="sng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mm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539307" y="718479"/>
            <a:ext cx="950154" cy="307777"/>
          </a:xfrm>
          <a:prstGeom prst="rect">
            <a:avLst/>
          </a:prstGeom>
          <a:noFill/>
          <a:ln w="3175" cmpd="sng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m</a:t>
            </a:r>
            <a:r>
              <a:rPr lang="en-US" sz="1400" dirty="0" smtClean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endParaRPr lang="en-US" sz="1400" dirty="0" smtClean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4799" y="-208240"/>
            <a:ext cx="8067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/>
            </a:r>
            <a:br>
              <a:rPr lang="en-US" sz="1500" b="1" dirty="0" smtClean="0"/>
            </a:br>
            <a:r>
              <a:rPr lang="en-US" sz="3300" b="1" dirty="0" smtClean="0">
                <a:latin typeface="Arial" pitchFamily="34" charset="0"/>
                <a:cs typeface="Arial" pitchFamily="34" charset="0"/>
              </a:rPr>
              <a:t>Case Study:  Cutoff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61421" y="5357252"/>
            <a:ext cx="1153669" cy="353943"/>
          </a:xfrm>
          <a:prstGeom prst="rect">
            <a:avLst/>
          </a:prstGeom>
          <a:solidFill>
            <a:srgbClr val="FFFFFF"/>
          </a:solidFill>
          <a:ln w="3175" cmpd="sng"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Arial"/>
                <a:cs typeface="Arial"/>
              </a:rPr>
              <a:t> t</a:t>
            </a:r>
            <a:r>
              <a:rPr lang="en-US" sz="1700" baseline="-25000" dirty="0" smtClean="0">
                <a:latin typeface="Arial"/>
                <a:cs typeface="Arial"/>
              </a:rPr>
              <a:t>0 </a:t>
            </a:r>
            <a:r>
              <a:rPr lang="en-US" sz="1700" dirty="0">
                <a:latin typeface="Arial"/>
                <a:cs typeface="Arial"/>
              </a:rPr>
              <a:t>− </a:t>
            </a:r>
            <a:r>
              <a:rPr lang="en-US" sz="1700" dirty="0" smtClean="0">
                <a:latin typeface="Arial"/>
                <a:cs typeface="Arial"/>
              </a:rPr>
              <a:t>120 h</a:t>
            </a:r>
            <a:endParaRPr lang="en-US" sz="17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2547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3" y="189206"/>
            <a:ext cx="8968151" cy="6614876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76200" y="1143000"/>
            <a:ext cx="9067800" cy="6705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54077" y="5362772"/>
            <a:ext cx="2522727" cy="353943"/>
          </a:xfrm>
          <a:prstGeom prst="rect">
            <a:avLst/>
          </a:prstGeom>
          <a:solidFill>
            <a:srgbClr val="FFFFFF"/>
          </a:solidFill>
          <a:ln w="3175" cmpd="sng"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latin typeface="Arial"/>
                <a:cs typeface="Arial"/>
              </a:rPr>
              <a:t>0600 UTC 26 SEP 1980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89166" y="3535015"/>
            <a:ext cx="938739" cy="819199"/>
          </a:xfrm>
          <a:prstGeom prst="rect">
            <a:avLst/>
          </a:prstGeom>
          <a:noFill/>
          <a:ln w="3175" cmpd="sng">
            <a:noFill/>
          </a:ln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600" b="1" dirty="0" smtClean="0">
                <a:latin typeface="Arial"/>
                <a:cs typeface="Arial"/>
              </a:rPr>
              <a:t>STC</a:t>
            </a:r>
            <a:br>
              <a:rPr lang="en-US" sz="2600" b="1" dirty="0" smtClean="0">
                <a:latin typeface="Arial"/>
                <a:cs typeface="Arial"/>
              </a:rPr>
            </a:br>
            <a:r>
              <a:rPr lang="en-US" sz="2600" b="1" dirty="0" smtClean="0">
                <a:latin typeface="Arial"/>
                <a:cs typeface="Arial"/>
              </a:rPr>
              <a:t>at t</a:t>
            </a:r>
            <a:r>
              <a:rPr lang="en-US" sz="2600" b="1" baseline="-25000" dirty="0" smtClean="0">
                <a:latin typeface="Arial"/>
                <a:cs typeface="Arial"/>
              </a:rPr>
              <a:t>0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6320301"/>
            <a:ext cx="9144000" cy="5376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0" y="6110000"/>
            <a:ext cx="9144000" cy="769441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1400" dirty="0" err="1" smtClean="0">
                <a:latin typeface="Arial"/>
                <a:cs typeface="Arial"/>
              </a:rPr>
              <a:t>Precipitable</a:t>
            </a:r>
            <a:r>
              <a:rPr lang="en-US" sz="1400" dirty="0" smtClean="0">
                <a:latin typeface="Arial"/>
                <a:cs typeface="Arial"/>
              </a:rPr>
              <a:t> water (</a:t>
            </a:r>
            <a:r>
              <a:rPr lang="en-US" sz="1400" dirty="0">
                <a:latin typeface="Arial"/>
                <a:cs typeface="Arial"/>
              </a:rPr>
              <a:t>gray shading, mm), 200-hPa </a:t>
            </a:r>
            <a:r>
              <a:rPr lang="en-US" sz="1400" dirty="0" smtClean="0">
                <a:latin typeface="Arial"/>
                <a:cs typeface="Arial"/>
              </a:rPr>
              <a:t>PV (</a:t>
            </a:r>
            <a:r>
              <a:rPr lang="en-US" sz="1400" dirty="0">
                <a:latin typeface="Arial"/>
                <a:cs typeface="Arial"/>
              </a:rPr>
              <a:t>gray </a:t>
            </a:r>
            <a:r>
              <a:rPr lang="en-US" sz="1400" dirty="0" smtClean="0">
                <a:latin typeface="Arial"/>
                <a:cs typeface="Arial"/>
              </a:rPr>
              <a:t>contours</a:t>
            </a:r>
            <a:r>
              <a:rPr lang="en-US" sz="1400" dirty="0">
                <a:latin typeface="Arial"/>
                <a:cs typeface="Arial"/>
              </a:rPr>
              <a:t>, </a:t>
            </a:r>
            <a:r>
              <a:rPr lang="en-US" sz="1400" dirty="0" smtClean="0">
                <a:latin typeface="Arial"/>
                <a:cs typeface="Arial"/>
              </a:rPr>
              <a:t>PVU) and </a:t>
            </a:r>
            <a:r>
              <a:rPr lang="en-US" sz="1400" dirty="0">
                <a:latin typeface="Arial"/>
                <a:cs typeface="Arial"/>
              </a:rPr>
              <a:t>wind speed (shaded, 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), 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600</a:t>
            </a:r>
            <a:r>
              <a:rPr lang="en-US" sz="1400" dirty="0">
                <a:latin typeface="Arial"/>
                <a:cs typeface="Arial"/>
              </a:rPr>
              <a:t>–400-hPa layer-averaged ascent (red contours, every 5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>
                <a:latin typeface="Arial"/>
                <a:cs typeface="Arial"/>
              </a:rPr>
              <a:t>× 10</a:t>
            </a:r>
            <a:r>
              <a:rPr lang="en-US" sz="1400" baseline="30000" dirty="0">
                <a:latin typeface="Arial"/>
                <a:cs typeface="Arial"/>
              </a:rPr>
              <a:t>−3</a:t>
            </a:r>
            <a:r>
              <a:rPr lang="en-US" sz="1400" dirty="0">
                <a:latin typeface="Arial"/>
                <a:cs typeface="Arial"/>
              </a:rPr>
              <a:t> hPa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>and 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300</a:t>
            </a:r>
            <a:r>
              <a:rPr lang="en-US" sz="1400" dirty="0">
                <a:latin typeface="Arial"/>
                <a:cs typeface="Arial"/>
              </a:rPr>
              <a:t>–200-hPa </a:t>
            </a:r>
            <a:r>
              <a:rPr lang="en-US" sz="1400" dirty="0" smtClean="0">
                <a:latin typeface="Arial"/>
                <a:cs typeface="Arial"/>
              </a:rPr>
              <a:t>layer-averaged irrotational </a:t>
            </a:r>
            <a:r>
              <a:rPr lang="en-US" sz="1400" dirty="0">
                <a:latin typeface="Arial"/>
                <a:cs typeface="Arial"/>
              </a:rPr>
              <a:t>wind (vectors, starting at </a:t>
            </a:r>
            <a:r>
              <a:rPr lang="en-US" sz="1400" dirty="0" smtClean="0">
                <a:latin typeface="Arial"/>
                <a:cs typeface="Arial"/>
              </a:rPr>
              <a:t>4 </a:t>
            </a:r>
            <a:r>
              <a:rPr lang="en-US" sz="1400" dirty="0">
                <a:latin typeface="Arial"/>
                <a:cs typeface="Arial"/>
              </a:rPr>
              <a:t>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68597" y="723210"/>
            <a:ext cx="7409337" cy="313200"/>
          </a:xfrm>
          <a:prstGeom prst="rect">
            <a:avLst/>
          </a:prstGeom>
          <a:solidFill>
            <a:schemeClr val="bg1"/>
          </a:solidFill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4571851" y="721712"/>
            <a:ext cx="298" cy="311787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-1" t="40552" r="24398" b="41581"/>
          <a:stretch/>
        </p:blipFill>
        <p:spPr>
          <a:xfrm>
            <a:off x="0" y="0"/>
            <a:ext cx="9144000" cy="701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27" name="Picture 26" descr="mslp_jet_lag_5.png"/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5" b="3030"/>
          <a:stretch/>
        </p:blipFill>
        <p:spPr>
          <a:xfrm>
            <a:off x="4680700" y="751761"/>
            <a:ext cx="3089732" cy="131375"/>
          </a:xfrm>
          <a:prstGeom prst="rect">
            <a:avLst/>
          </a:prstGeom>
          <a:effectLst/>
        </p:spPr>
      </p:pic>
      <p:pic>
        <p:nvPicPr>
          <p:cNvPr id="28" name="Picture 27" descr="irro_wind_lag_5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77" r="22659" b="2555"/>
          <a:stretch/>
        </p:blipFill>
        <p:spPr>
          <a:xfrm>
            <a:off x="936287" y="749414"/>
            <a:ext cx="3086241" cy="140473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209122" y="801165"/>
            <a:ext cx="28280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30     </a:t>
            </a:r>
            <a:r>
              <a:rPr lang="en-US" sz="9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35     </a:t>
            </a:r>
            <a:r>
              <a:rPr lang="en-US" sz="8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40      </a:t>
            </a:r>
            <a:r>
              <a:rPr lang="en-US" sz="800" dirty="0" smtClean="0">
                <a:latin typeface="Arial"/>
                <a:cs typeface="Arial"/>
              </a:rPr>
              <a:t> </a:t>
            </a:r>
            <a:r>
              <a:rPr lang="en-US" sz="1200" dirty="0" smtClean="0">
                <a:latin typeface="Arial"/>
                <a:cs typeface="Arial"/>
              </a:rPr>
              <a:t>45      50     </a:t>
            </a:r>
            <a:r>
              <a:rPr lang="en-US" sz="9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55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124086" y="800293"/>
            <a:ext cx="25150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30         </a:t>
            </a:r>
            <a:r>
              <a:rPr lang="en-US" sz="9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40         </a:t>
            </a:r>
            <a:r>
              <a:rPr lang="en-US" sz="9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50         </a:t>
            </a:r>
            <a:r>
              <a:rPr lang="en-US" sz="9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60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905239" y="718479"/>
            <a:ext cx="617915" cy="307777"/>
          </a:xfrm>
          <a:prstGeom prst="rect">
            <a:avLst/>
          </a:prstGeom>
          <a:noFill/>
          <a:ln w="3175" cmpd="sng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mm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539307" y="718479"/>
            <a:ext cx="950154" cy="307777"/>
          </a:xfrm>
          <a:prstGeom prst="rect">
            <a:avLst/>
          </a:prstGeom>
          <a:noFill/>
          <a:ln w="3175" cmpd="sng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m</a:t>
            </a:r>
            <a:r>
              <a:rPr lang="en-US" sz="1400" dirty="0" smtClean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endParaRPr lang="en-US" sz="1400" dirty="0" smtClean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4799" y="-208240"/>
            <a:ext cx="8067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/>
            </a:r>
            <a:br>
              <a:rPr lang="en-US" sz="1500" b="1" dirty="0" smtClean="0"/>
            </a:br>
            <a:r>
              <a:rPr lang="en-US" sz="3300" b="1" dirty="0" smtClean="0">
                <a:latin typeface="Arial" pitchFamily="34" charset="0"/>
                <a:cs typeface="Arial" pitchFamily="34" charset="0"/>
              </a:rPr>
              <a:t>Case Study:  Cutoff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61422" y="5357252"/>
            <a:ext cx="1080201" cy="353943"/>
          </a:xfrm>
          <a:prstGeom prst="rect">
            <a:avLst/>
          </a:prstGeom>
          <a:solidFill>
            <a:srgbClr val="FFFFFF"/>
          </a:solidFill>
          <a:ln w="3175" cmpd="sng"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Arial"/>
                <a:cs typeface="Arial"/>
              </a:rPr>
              <a:t> t</a:t>
            </a:r>
            <a:r>
              <a:rPr lang="en-US" sz="1700" baseline="-25000" dirty="0" smtClean="0">
                <a:latin typeface="Arial"/>
                <a:cs typeface="Arial"/>
              </a:rPr>
              <a:t>0</a:t>
            </a:r>
            <a:r>
              <a:rPr lang="en-US" sz="1700" dirty="0">
                <a:latin typeface="Arial"/>
                <a:cs typeface="Arial"/>
              </a:rPr>
              <a:t> − </a:t>
            </a:r>
            <a:r>
              <a:rPr lang="en-US" sz="1700" dirty="0" smtClean="0">
                <a:latin typeface="Arial"/>
                <a:cs typeface="Arial"/>
              </a:rPr>
              <a:t>96 h</a:t>
            </a:r>
            <a:endParaRPr lang="en-US" sz="17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826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3" y="189206"/>
            <a:ext cx="8968151" cy="6614876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76200" y="1143000"/>
            <a:ext cx="9067800" cy="6705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54077" y="5362772"/>
            <a:ext cx="2522727" cy="353943"/>
          </a:xfrm>
          <a:prstGeom prst="rect">
            <a:avLst/>
          </a:prstGeom>
          <a:solidFill>
            <a:srgbClr val="FFFFFF"/>
          </a:solidFill>
          <a:ln w="3175" cmpd="sng"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latin typeface="Arial"/>
                <a:cs typeface="Arial"/>
              </a:rPr>
              <a:t>0600 UTC 27 SEP 1980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89166" y="3535015"/>
            <a:ext cx="938739" cy="819199"/>
          </a:xfrm>
          <a:prstGeom prst="rect">
            <a:avLst/>
          </a:prstGeom>
          <a:noFill/>
          <a:ln w="3175" cmpd="sng">
            <a:noFill/>
          </a:ln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600" b="1" dirty="0" smtClean="0">
                <a:latin typeface="Arial"/>
                <a:cs typeface="Arial"/>
              </a:rPr>
              <a:t>STC</a:t>
            </a:r>
            <a:br>
              <a:rPr lang="en-US" sz="2600" b="1" dirty="0" smtClean="0">
                <a:latin typeface="Arial"/>
                <a:cs typeface="Arial"/>
              </a:rPr>
            </a:br>
            <a:r>
              <a:rPr lang="en-US" sz="2600" b="1" dirty="0" smtClean="0">
                <a:latin typeface="Arial"/>
                <a:cs typeface="Arial"/>
              </a:rPr>
              <a:t>at t</a:t>
            </a:r>
            <a:r>
              <a:rPr lang="en-US" sz="2600" b="1" baseline="-25000" dirty="0" smtClean="0">
                <a:latin typeface="Arial"/>
                <a:cs typeface="Arial"/>
              </a:rPr>
              <a:t>0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6320301"/>
            <a:ext cx="9144000" cy="5376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0" y="6110000"/>
            <a:ext cx="9144000" cy="769441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1400" dirty="0" err="1" smtClean="0">
                <a:latin typeface="Arial"/>
                <a:cs typeface="Arial"/>
              </a:rPr>
              <a:t>Precipitable</a:t>
            </a:r>
            <a:r>
              <a:rPr lang="en-US" sz="1400" dirty="0" smtClean="0">
                <a:latin typeface="Arial"/>
                <a:cs typeface="Arial"/>
              </a:rPr>
              <a:t> water (</a:t>
            </a:r>
            <a:r>
              <a:rPr lang="en-US" sz="1400" dirty="0">
                <a:latin typeface="Arial"/>
                <a:cs typeface="Arial"/>
              </a:rPr>
              <a:t>gray shading, mm), 200-hPa </a:t>
            </a:r>
            <a:r>
              <a:rPr lang="en-US" sz="1400" dirty="0" smtClean="0">
                <a:latin typeface="Arial"/>
                <a:cs typeface="Arial"/>
              </a:rPr>
              <a:t>PV (</a:t>
            </a:r>
            <a:r>
              <a:rPr lang="en-US" sz="1400" dirty="0">
                <a:latin typeface="Arial"/>
                <a:cs typeface="Arial"/>
              </a:rPr>
              <a:t>gray </a:t>
            </a:r>
            <a:r>
              <a:rPr lang="en-US" sz="1400" dirty="0" smtClean="0">
                <a:latin typeface="Arial"/>
                <a:cs typeface="Arial"/>
              </a:rPr>
              <a:t>contours</a:t>
            </a:r>
            <a:r>
              <a:rPr lang="en-US" sz="1400" dirty="0">
                <a:latin typeface="Arial"/>
                <a:cs typeface="Arial"/>
              </a:rPr>
              <a:t>, </a:t>
            </a:r>
            <a:r>
              <a:rPr lang="en-US" sz="1400" dirty="0" smtClean="0">
                <a:latin typeface="Arial"/>
                <a:cs typeface="Arial"/>
              </a:rPr>
              <a:t>PVU) and </a:t>
            </a:r>
            <a:r>
              <a:rPr lang="en-US" sz="1400" dirty="0">
                <a:latin typeface="Arial"/>
                <a:cs typeface="Arial"/>
              </a:rPr>
              <a:t>wind speed (shaded, 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), 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600</a:t>
            </a:r>
            <a:r>
              <a:rPr lang="en-US" sz="1400" dirty="0">
                <a:latin typeface="Arial"/>
                <a:cs typeface="Arial"/>
              </a:rPr>
              <a:t>–400-hPa layer-averaged ascent (red contours, every 5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>
                <a:latin typeface="Arial"/>
                <a:cs typeface="Arial"/>
              </a:rPr>
              <a:t>× 10</a:t>
            </a:r>
            <a:r>
              <a:rPr lang="en-US" sz="1400" baseline="30000" dirty="0">
                <a:latin typeface="Arial"/>
                <a:cs typeface="Arial"/>
              </a:rPr>
              <a:t>−3</a:t>
            </a:r>
            <a:r>
              <a:rPr lang="en-US" sz="1400" dirty="0">
                <a:latin typeface="Arial"/>
                <a:cs typeface="Arial"/>
              </a:rPr>
              <a:t> hPa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>and 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300</a:t>
            </a:r>
            <a:r>
              <a:rPr lang="en-US" sz="1400" dirty="0">
                <a:latin typeface="Arial"/>
                <a:cs typeface="Arial"/>
              </a:rPr>
              <a:t>–200-hPa </a:t>
            </a:r>
            <a:r>
              <a:rPr lang="en-US" sz="1400" dirty="0" smtClean="0">
                <a:latin typeface="Arial"/>
                <a:cs typeface="Arial"/>
              </a:rPr>
              <a:t>layer-averaged irrotational </a:t>
            </a:r>
            <a:r>
              <a:rPr lang="en-US" sz="1400" dirty="0">
                <a:latin typeface="Arial"/>
                <a:cs typeface="Arial"/>
              </a:rPr>
              <a:t>wind (vectors, starting at </a:t>
            </a:r>
            <a:r>
              <a:rPr lang="en-US" sz="1400" dirty="0" smtClean="0">
                <a:latin typeface="Arial"/>
                <a:cs typeface="Arial"/>
              </a:rPr>
              <a:t>4 </a:t>
            </a:r>
            <a:r>
              <a:rPr lang="en-US" sz="1400" dirty="0">
                <a:latin typeface="Arial"/>
                <a:cs typeface="Arial"/>
              </a:rPr>
              <a:t>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68597" y="723210"/>
            <a:ext cx="7409337" cy="313200"/>
          </a:xfrm>
          <a:prstGeom prst="rect">
            <a:avLst/>
          </a:prstGeom>
          <a:solidFill>
            <a:schemeClr val="bg1"/>
          </a:solidFill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4571851" y="721712"/>
            <a:ext cx="298" cy="311787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-1" t="40552" r="24398" b="41581"/>
          <a:stretch/>
        </p:blipFill>
        <p:spPr>
          <a:xfrm>
            <a:off x="0" y="0"/>
            <a:ext cx="9144000" cy="701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27" name="Picture 26" descr="mslp_jet_lag_5.png"/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5" b="3030"/>
          <a:stretch/>
        </p:blipFill>
        <p:spPr>
          <a:xfrm>
            <a:off x="4680700" y="751761"/>
            <a:ext cx="3089732" cy="131375"/>
          </a:xfrm>
          <a:prstGeom prst="rect">
            <a:avLst/>
          </a:prstGeom>
          <a:effectLst/>
        </p:spPr>
      </p:pic>
      <p:pic>
        <p:nvPicPr>
          <p:cNvPr id="28" name="Picture 27" descr="irro_wind_lag_5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77" r="22659" b="2555"/>
          <a:stretch/>
        </p:blipFill>
        <p:spPr>
          <a:xfrm>
            <a:off x="936287" y="749414"/>
            <a:ext cx="3086241" cy="140473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209122" y="801165"/>
            <a:ext cx="28280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30     </a:t>
            </a:r>
            <a:r>
              <a:rPr lang="en-US" sz="9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35     </a:t>
            </a:r>
            <a:r>
              <a:rPr lang="en-US" sz="8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40      </a:t>
            </a:r>
            <a:r>
              <a:rPr lang="en-US" sz="800" dirty="0" smtClean="0">
                <a:latin typeface="Arial"/>
                <a:cs typeface="Arial"/>
              </a:rPr>
              <a:t> </a:t>
            </a:r>
            <a:r>
              <a:rPr lang="en-US" sz="1200" dirty="0" smtClean="0">
                <a:latin typeface="Arial"/>
                <a:cs typeface="Arial"/>
              </a:rPr>
              <a:t>45      50     </a:t>
            </a:r>
            <a:r>
              <a:rPr lang="en-US" sz="9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55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124086" y="800293"/>
            <a:ext cx="25150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30         </a:t>
            </a:r>
            <a:r>
              <a:rPr lang="en-US" sz="9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40         </a:t>
            </a:r>
            <a:r>
              <a:rPr lang="en-US" sz="9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50         </a:t>
            </a:r>
            <a:r>
              <a:rPr lang="en-US" sz="9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60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905239" y="718479"/>
            <a:ext cx="617915" cy="307777"/>
          </a:xfrm>
          <a:prstGeom prst="rect">
            <a:avLst/>
          </a:prstGeom>
          <a:noFill/>
          <a:ln w="3175" cmpd="sng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mm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539307" y="718479"/>
            <a:ext cx="950154" cy="307777"/>
          </a:xfrm>
          <a:prstGeom prst="rect">
            <a:avLst/>
          </a:prstGeom>
          <a:noFill/>
          <a:ln w="3175" cmpd="sng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m</a:t>
            </a:r>
            <a:r>
              <a:rPr lang="en-US" sz="1400" dirty="0" smtClean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endParaRPr lang="en-US" sz="1400" dirty="0" smtClean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4799" y="-208240"/>
            <a:ext cx="8067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/>
            </a:r>
            <a:br>
              <a:rPr lang="en-US" sz="1500" b="1" dirty="0" smtClean="0"/>
            </a:br>
            <a:r>
              <a:rPr lang="en-US" sz="3300" b="1" dirty="0" smtClean="0">
                <a:latin typeface="Arial" pitchFamily="34" charset="0"/>
                <a:cs typeface="Arial" pitchFamily="34" charset="0"/>
              </a:rPr>
              <a:t>Case Study:  Cutoff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61422" y="5357252"/>
            <a:ext cx="1080201" cy="353943"/>
          </a:xfrm>
          <a:prstGeom prst="rect">
            <a:avLst/>
          </a:prstGeom>
          <a:solidFill>
            <a:srgbClr val="FFFFFF"/>
          </a:solidFill>
          <a:ln w="3175" cmpd="sng"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Arial"/>
                <a:cs typeface="Arial"/>
              </a:rPr>
              <a:t> t</a:t>
            </a:r>
            <a:r>
              <a:rPr lang="en-US" sz="1700" baseline="-25000" dirty="0" smtClean="0">
                <a:latin typeface="Arial"/>
                <a:cs typeface="Arial"/>
              </a:rPr>
              <a:t>0</a:t>
            </a:r>
            <a:r>
              <a:rPr lang="en-US" sz="1700" dirty="0">
                <a:latin typeface="Arial"/>
                <a:cs typeface="Arial"/>
              </a:rPr>
              <a:t> − </a:t>
            </a:r>
            <a:r>
              <a:rPr lang="en-US" sz="1700" dirty="0" smtClean="0">
                <a:latin typeface="Arial"/>
                <a:cs typeface="Arial"/>
              </a:rPr>
              <a:t>72 h</a:t>
            </a:r>
            <a:endParaRPr lang="en-US" sz="17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7023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3" y="189206"/>
            <a:ext cx="8968151" cy="6614876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76200" y="1143000"/>
            <a:ext cx="9067800" cy="6705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54077" y="5362772"/>
            <a:ext cx="2522727" cy="353943"/>
          </a:xfrm>
          <a:prstGeom prst="rect">
            <a:avLst/>
          </a:prstGeom>
          <a:solidFill>
            <a:srgbClr val="FFFFFF"/>
          </a:solidFill>
          <a:ln w="3175" cmpd="sng"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latin typeface="Arial"/>
                <a:cs typeface="Arial"/>
              </a:rPr>
              <a:t>0600 UTC 28 SEP 1980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89166" y="3535015"/>
            <a:ext cx="938739" cy="819199"/>
          </a:xfrm>
          <a:prstGeom prst="rect">
            <a:avLst/>
          </a:prstGeom>
          <a:noFill/>
          <a:ln w="3175" cmpd="sng">
            <a:noFill/>
          </a:ln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600" b="1" dirty="0" smtClean="0">
                <a:latin typeface="Arial"/>
                <a:cs typeface="Arial"/>
              </a:rPr>
              <a:t>STC</a:t>
            </a:r>
            <a:br>
              <a:rPr lang="en-US" sz="2600" b="1" dirty="0" smtClean="0">
                <a:latin typeface="Arial"/>
                <a:cs typeface="Arial"/>
              </a:rPr>
            </a:br>
            <a:r>
              <a:rPr lang="en-US" sz="2600" b="1" dirty="0" smtClean="0">
                <a:latin typeface="Arial"/>
                <a:cs typeface="Arial"/>
              </a:rPr>
              <a:t>at t</a:t>
            </a:r>
            <a:r>
              <a:rPr lang="en-US" sz="2600" b="1" baseline="-25000" dirty="0" smtClean="0">
                <a:latin typeface="Arial"/>
                <a:cs typeface="Arial"/>
              </a:rPr>
              <a:t>0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6320301"/>
            <a:ext cx="9144000" cy="5376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0" y="6110000"/>
            <a:ext cx="9144000" cy="769441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1400" dirty="0" err="1" smtClean="0">
                <a:latin typeface="Arial"/>
                <a:cs typeface="Arial"/>
              </a:rPr>
              <a:t>Precipitable</a:t>
            </a:r>
            <a:r>
              <a:rPr lang="en-US" sz="1400" dirty="0" smtClean="0">
                <a:latin typeface="Arial"/>
                <a:cs typeface="Arial"/>
              </a:rPr>
              <a:t> water (</a:t>
            </a:r>
            <a:r>
              <a:rPr lang="en-US" sz="1400" dirty="0">
                <a:latin typeface="Arial"/>
                <a:cs typeface="Arial"/>
              </a:rPr>
              <a:t>gray shading, mm), 200-hPa </a:t>
            </a:r>
            <a:r>
              <a:rPr lang="en-US" sz="1400" dirty="0" smtClean="0">
                <a:latin typeface="Arial"/>
                <a:cs typeface="Arial"/>
              </a:rPr>
              <a:t>PV (</a:t>
            </a:r>
            <a:r>
              <a:rPr lang="en-US" sz="1400" dirty="0">
                <a:latin typeface="Arial"/>
                <a:cs typeface="Arial"/>
              </a:rPr>
              <a:t>gray </a:t>
            </a:r>
            <a:r>
              <a:rPr lang="en-US" sz="1400" dirty="0" smtClean="0">
                <a:latin typeface="Arial"/>
                <a:cs typeface="Arial"/>
              </a:rPr>
              <a:t>contours</a:t>
            </a:r>
            <a:r>
              <a:rPr lang="en-US" sz="1400" dirty="0">
                <a:latin typeface="Arial"/>
                <a:cs typeface="Arial"/>
              </a:rPr>
              <a:t>, </a:t>
            </a:r>
            <a:r>
              <a:rPr lang="en-US" sz="1400" dirty="0" smtClean="0">
                <a:latin typeface="Arial"/>
                <a:cs typeface="Arial"/>
              </a:rPr>
              <a:t>PVU) and </a:t>
            </a:r>
            <a:r>
              <a:rPr lang="en-US" sz="1400" dirty="0">
                <a:latin typeface="Arial"/>
                <a:cs typeface="Arial"/>
              </a:rPr>
              <a:t>wind speed (shaded, 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), 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600</a:t>
            </a:r>
            <a:r>
              <a:rPr lang="en-US" sz="1400" dirty="0">
                <a:latin typeface="Arial"/>
                <a:cs typeface="Arial"/>
              </a:rPr>
              <a:t>–400-hPa layer-averaged ascent (red contours, every 5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>
                <a:latin typeface="Arial"/>
                <a:cs typeface="Arial"/>
              </a:rPr>
              <a:t>× 10</a:t>
            </a:r>
            <a:r>
              <a:rPr lang="en-US" sz="1400" baseline="30000" dirty="0">
                <a:latin typeface="Arial"/>
                <a:cs typeface="Arial"/>
              </a:rPr>
              <a:t>−3</a:t>
            </a:r>
            <a:r>
              <a:rPr lang="en-US" sz="1400" dirty="0">
                <a:latin typeface="Arial"/>
                <a:cs typeface="Arial"/>
              </a:rPr>
              <a:t> hPa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>and 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300</a:t>
            </a:r>
            <a:r>
              <a:rPr lang="en-US" sz="1400" dirty="0">
                <a:latin typeface="Arial"/>
                <a:cs typeface="Arial"/>
              </a:rPr>
              <a:t>–200-hPa </a:t>
            </a:r>
            <a:r>
              <a:rPr lang="en-US" sz="1400" dirty="0" smtClean="0">
                <a:latin typeface="Arial"/>
                <a:cs typeface="Arial"/>
              </a:rPr>
              <a:t>layer-averaged irrotational </a:t>
            </a:r>
            <a:r>
              <a:rPr lang="en-US" sz="1400" dirty="0">
                <a:latin typeface="Arial"/>
                <a:cs typeface="Arial"/>
              </a:rPr>
              <a:t>wind (vectors, starting at </a:t>
            </a:r>
            <a:r>
              <a:rPr lang="en-US" sz="1400" dirty="0" smtClean="0">
                <a:latin typeface="Arial"/>
                <a:cs typeface="Arial"/>
              </a:rPr>
              <a:t>4 </a:t>
            </a:r>
            <a:r>
              <a:rPr lang="en-US" sz="1400" dirty="0">
                <a:latin typeface="Arial"/>
                <a:cs typeface="Arial"/>
              </a:rPr>
              <a:t>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68597" y="723210"/>
            <a:ext cx="7409337" cy="313200"/>
          </a:xfrm>
          <a:prstGeom prst="rect">
            <a:avLst/>
          </a:prstGeom>
          <a:solidFill>
            <a:schemeClr val="bg1"/>
          </a:solidFill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4571851" y="721712"/>
            <a:ext cx="298" cy="311787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-1" t="40552" r="24398" b="41581"/>
          <a:stretch/>
        </p:blipFill>
        <p:spPr>
          <a:xfrm>
            <a:off x="0" y="0"/>
            <a:ext cx="9144000" cy="701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27" name="Picture 26" descr="mslp_jet_lag_5.png"/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5" b="3030"/>
          <a:stretch/>
        </p:blipFill>
        <p:spPr>
          <a:xfrm>
            <a:off x="4680700" y="751761"/>
            <a:ext cx="3089732" cy="131375"/>
          </a:xfrm>
          <a:prstGeom prst="rect">
            <a:avLst/>
          </a:prstGeom>
          <a:effectLst/>
        </p:spPr>
      </p:pic>
      <p:pic>
        <p:nvPicPr>
          <p:cNvPr id="28" name="Picture 27" descr="irro_wind_lag_5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77" r="22659" b="2555"/>
          <a:stretch/>
        </p:blipFill>
        <p:spPr>
          <a:xfrm>
            <a:off x="936287" y="749414"/>
            <a:ext cx="3086241" cy="140473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209122" y="801165"/>
            <a:ext cx="28280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30     </a:t>
            </a:r>
            <a:r>
              <a:rPr lang="en-US" sz="9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35     </a:t>
            </a:r>
            <a:r>
              <a:rPr lang="en-US" sz="8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40      </a:t>
            </a:r>
            <a:r>
              <a:rPr lang="en-US" sz="800" dirty="0" smtClean="0">
                <a:latin typeface="Arial"/>
                <a:cs typeface="Arial"/>
              </a:rPr>
              <a:t> </a:t>
            </a:r>
            <a:r>
              <a:rPr lang="en-US" sz="1200" dirty="0" smtClean="0">
                <a:latin typeface="Arial"/>
                <a:cs typeface="Arial"/>
              </a:rPr>
              <a:t>45      50     </a:t>
            </a:r>
            <a:r>
              <a:rPr lang="en-US" sz="9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55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124086" y="800293"/>
            <a:ext cx="25150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30         </a:t>
            </a:r>
            <a:r>
              <a:rPr lang="en-US" sz="9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40         </a:t>
            </a:r>
            <a:r>
              <a:rPr lang="en-US" sz="9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50         </a:t>
            </a:r>
            <a:r>
              <a:rPr lang="en-US" sz="9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60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905239" y="718479"/>
            <a:ext cx="617915" cy="307777"/>
          </a:xfrm>
          <a:prstGeom prst="rect">
            <a:avLst/>
          </a:prstGeom>
          <a:noFill/>
          <a:ln w="3175" cmpd="sng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mm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539307" y="718479"/>
            <a:ext cx="950154" cy="307777"/>
          </a:xfrm>
          <a:prstGeom prst="rect">
            <a:avLst/>
          </a:prstGeom>
          <a:noFill/>
          <a:ln w="3175" cmpd="sng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m</a:t>
            </a:r>
            <a:r>
              <a:rPr lang="en-US" sz="1400" dirty="0" smtClean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endParaRPr lang="en-US" sz="1400" dirty="0" smtClean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4799" y="-208240"/>
            <a:ext cx="8067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/>
            </a:r>
            <a:br>
              <a:rPr lang="en-US" sz="1500" b="1" dirty="0" smtClean="0"/>
            </a:br>
            <a:r>
              <a:rPr lang="en-US" sz="3300" b="1" dirty="0" smtClean="0">
                <a:latin typeface="Arial" pitchFamily="34" charset="0"/>
                <a:cs typeface="Arial" pitchFamily="34" charset="0"/>
              </a:rPr>
              <a:t>Case Study:  Cutoff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61422" y="5357252"/>
            <a:ext cx="1080201" cy="353943"/>
          </a:xfrm>
          <a:prstGeom prst="rect">
            <a:avLst/>
          </a:prstGeom>
          <a:solidFill>
            <a:srgbClr val="FFFFFF"/>
          </a:solidFill>
          <a:ln w="3175" cmpd="sng"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Arial"/>
                <a:cs typeface="Arial"/>
              </a:rPr>
              <a:t> t</a:t>
            </a:r>
            <a:r>
              <a:rPr lang="en-US" sz="1700" baseline="-25000" dirty="0" smtClean="0">
                <a:latin typeface="Arial"/>
                <a:cs typeface="Arial"/>
              </a:rPr>
              <a:t>0</a:t>
            </a:r>
            <a:r>
              <a:rPr lang="en-US" sz="1700" dirty="0">
                <a:latin typeface="Arial"/>
                <a:cs typeface="Arial"/>
              </a:rPr>
              <a:t> − </a:t>
            </a:r>
            <a:r>
              <a:rPr lang="en-US" sz="1700" dirty="0" smtClean="0">
                <a:latin typeface="Arial"/>
                <a:cs typeface="Arial"/>
              </a:rPr>
              <a:t>48 h</a:t>
            </a:r>
            <a:endParaRPr lang="en-US" sz="17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5474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3" y="189206"/>
            <a:ext cx="8968151" cy="6614876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76200" y="1143000"/>
            <a:ext cx="9067800" cy="6705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54077" y="5362772"/>
            <a:ext cx="2522727" cy="353943"/>
          </a:xfrm>
          <a:prstGeom prst="rect">
            <a:avLst/>
          </a:prstGeom>
          <a:solidFill>
            <a:srgbClr val="FFFFFF"/>
          </a:solidFill>
          <a:ln w="3175" cmpd="sng"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latin typeface="Arial"/>
                <a:cs typeface="Arial"/>
              </a:rPr>
              <a:t>0600 UTC 29 SEP 1980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89166" y="3535015"/>
            <a:ext cx="938739" cy="819199"/>
          </a:xfrm>
          <a:prstGeom prst="rect">
            <a:avLst/>
          </a:prstGeom>
          <a:noFill/>
          <a:ln w="3175" cmpd="sng">
            <a:noFill/>
          </a:ln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600" b="1" dirty="0" smtClean="0">
                <a:latin typeface="Arial"/>
                <a:cs typeface="Arial"/>
              </a:rPr>
              <a:t>STC</a:t>
            </a:r>
            <a:br>
              <a:rPr lang="en-US" sz="2600" b="1" dirty="0" smtClean="0">
                <a:latin typeface="Arial"/>
                <a:cs typeface="Arial"/>
              </a:rPr>
            </a:br>
            <a:r>
              <a:rPr lang="en-US" sz="2600" b="1" dirty="0" smtClean="0">
                <a:latin typeface="Arial"/>
                <a:cs typeface="Arial"/>
              </a:rPr>
              <a:t>at t</a:t>
            </a:r>
            <a:r>
              <a:rPr lang="en-US" sz="2600" b="1" baseline="-25000" dirty="0" smtClean="0">
                <a:latin typeface="Arial"/>
                <a:cs typeface="Arial"/>
              </a:rPr>
              <a:t>0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6320301"/>
            <a:ext cx="9144000" cy="5376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0" y="6110000"/>
            <a:ext cx="9144000" cy="769441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1400" dirty="0" err="1" smtClean="0">
                <a:latin typeface="Arial"/>
                <a:cs typeface="Arial"/>
              </a:rPr>
              <a:t>Precipitable</a:t>
            </a:r>
            <a:r>
              <a:rPr lang="en-US" sz="1400" dirty="0" smtClean="0">
                <a:latin typeface="Arial"/>
                <a:cs typeface="Arial"/>
              </a:rPr>
              <a:t> water (</a:t>
            </a:r>
            <a:r>
              <a:rPr lang="en-US" sz="1400" dirty="0">
                <a:latin typeface="Arial"/>
                <a:cs typeface="Arial"/>
              </a:rPr>
              <a:t>gray shading, mm), 200-hPa </a:t>
            </a:r>
            <a:r>
              <a:rPr lang="en-US" sz="1400" dirty="0" smtClean="0">
                <a:latin typeface="Arial"/>
                <a:cs typeface="Arial"/>
              </a:rPr>
              <a:t>PV (</a:t>
            </a:r>
            <a:r>
              <a:rPr lang="en-US" sz="1400" dirty="0">
                <a:latin typeface="Arial"/>
                <a:cs typeface="Arial"/>
              </a:rPr>
              <a:t>gray </a:t>
            </a:r>
            <a:r>
              <a:rPr lang="en-US" sz="1400" dirty="0" smtClean="0">
                <a:latin typeface="Arial"/>
                <a:cs typeface="Arial"/>
              </a:rPr>
              <a:t>contours</a:t>
            </a:r>
            <a:r>
              <a:rPr lang="en-US" sz="1400" dirty="0">
                <a:latin typeface="Arial"/>
                <a:cs typeface="Arial"/>
              </a:rPr>
              <a:t>, </a:t>
            </a:r>
            <a:r>
              <a:rPr lang="en-US" sz="1400" dirty="0" smtClean="0">
                <a:latin typeface="Arial"/>
                <a:cs typeface="Arial"/>
              </a:rPr>
              <a:t>PVU) and </a:t>
            </a:r>
            <a:r>
              <a:rPr lang="en-US" sz="1400" dirty="0">
                <a:latin typeface="Arial"/>
                <a:cs typeface="Arial"/>
              </a:rPr>
              <a:t>wind speed (shaded, 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), 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600</a:t>
            </a:r>
            <a:r>
              <a:rPr lang="en-US" sz="1400" dirty="0">
                <a:latin typeface="Arial"/>
                <a:cs typeface="Arial"/>
              </a:rPr>
              <a:t>–400-hPa layer-averaged ascent (red contours, every 5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>
                <a:latin typeface="Arial"/>
                <a:cs typeface="Arial"/>
              </a:rPr>
              <a:t>× 10</a:t>
            </a:r>
            <a:r>
              <a:rPr lang="en-US" sz="1400" baseline="30000" dirty="0">
                <a:latin typeface="Arial"/>
                <a:cs typeface="Arial"/>
              </a:rPr>
              <a:t>−3</a:t>
            </a:r>
            <a:r>
              <a:rPr lang="en-US" sz="1400" dirty="0">
                <a:latin typeface="Arial"/>
                <a:cs typeface="Arial"/>
              </a:rPr>
              <a:t> hPa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>and 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300</a:t>
            </a:r>
            <a:r>
              <a:rPr lang="en-US" sz="1400" dirty="0">
                <a:latin typeface="Arial"/>
                <a:cs typeface="Arial"/>
              </a:rPr>
              <a:t>–200-hPa </a:t>
            </a:r>
            <a:r>
              <a:rPr lang="en-US" sz="1400" dirty="0" smtClean="0">
                <a:latin typeface="Arial"/>
                <a:cs typeface="Arial"/>
              </a:rPr>
              <a:t>layer-averaged irrotational </a:t>
            </a:r>
            <a:r>
              <a:rPr lang="en-US" sz="1400" dirty="0">
                <a:latin typeface="Arial"/>
                <a:cs typeface="Arial"/>
              </a:rPr>
              <a:t>wind (vectors, starting at </a:t>
            </a:r>
            <a:r>
              <a:rPr lang="en-US" sz="1400" dirty="0" smtClean="0">
                <a:latin typeface="Arial"/>
                <a:cs typeface="Arial"/>
              </a:rPr>
              <a:t>4 </a:t>
            </a:r>
            <a:r>
              <a:rPr lang="en-US" sz="1400" dirty="0">
                <a:latin typeface="Arial"/>
                <a:cs typeface="Arial"/>
              </a:rPr>
              <a:t>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68597" y="723210"/>
            <a:ext cx="7409337" cy="313200"/>
          </a:xfrm>
          <a:prstGeom prst="rect">
            <a:avLst/>
          </a:prstGeom>
          <a:solidFill>
            <a:schemeClr val="bg1"/>
          </a:solidFill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4571851" y="721712"/>
            <a:ext cx="298" cy="311787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-1" t="40552" r="24398" b="41581"/>
          <a:stretch/>
        </p:blipFill>
        <p:spPr>
          <a:xfrm>
            <a:off x="0" y="0"/>
            <a:ext cx="9144000" cy="701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27" name="Picture 26" descr="mslp_jet_lag_5.png"/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5" b="3030"/>
          <a:stretch/>
        </p:blipFill>
        <p:spPr>
          <a:xfrm>
            <a:off x="4680700" y="751761"/>
            <a:ext cx="3089732" cy="131375"/>
          </a:xfrm>
          <a:prstGeom prst="rect">
            <a:avLst/>
          </a:prstGeom>
          <a:effectLst/>
        </p:spPr>
      </p:pic>
      <p:pic>
        <p:nvPicPr>
          <p:cNvPr id="28" name="Picture 27" descr="irro_wind_lag_5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77" r="22659" b="2555"/>
          <a:stretch/>
        </p:blipFill>
        <p:spPr>
          <a:xfrm>
            <a:off x="936287" y="749414"/>
            <a:ext cx="3086241" cy="140473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209122" y="801165"/>
            <a:ext cx="28280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30     </a:t>
            </a:r>
            <a:r>
              <a:rPr lang="en-US" sz="9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35     </a:t>
            </a:r>
            <a:r>
              <a:rPr lang="en-US" sz="8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40      </a:t>
            </a:r>
            <a:r>
              <a:rPr lang="en-US" sz="800" dirty="0" smtClean="0">
                <a:latin typeface="Arial"/>
                <a:cs typeface="Arial"/>
              </a:rPr>
              <a:t> </a:t>
            </a:r>
            <a:r>
              <a:rPr lang="en-US" sz="1200" dirty="0" smtClean="0">
                <a:latin typeface="Arial"/>
                <a:cs typeface="Arial"/>
              </a:rPr>
              <a:t>45      50     </a:t>
            </a:r>
            <a:r>
              <a:rPr lang="en-US" sz="9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55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124086" y="800293"/>
            <a:ext cx="25150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30         </a:t>
            </a:r>
            <a:r>
              <a:rPr lang="en-US" sz="9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40         </a:t>
            </a:r>
            <a:r>
              <a:rPr lang="en-US" sz="9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50         </a:t>
            </a:r>
            <a:r>
              <a:rPr lang="en-US" sz="9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60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905239" y="718479"/>
            <a:ext cx="617915" cy="307777"/>
          </a:xfrm>
          <a:prstGeom prst="rect">
            <a:avLst/>
          </a:prstGeom>
          <a:noFill/>
          <a:ln w="3175" cmpd="sng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mm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539307" y="718479"/>
            <a:ext cx="950154" cy="307777"/>
          </a:xfrm>
          <a:prstGeom prst="rect">
            <a:avLst/>
          </a:prstGeom>
          <a:noFill/>
          <a:ln w="3175" cmpd="sng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m</a:t>
            </a:r>
            <a:r>
              <a:rPr lang="en-US" sz="1400" dirty="0" smtClean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endParaRPr lang="en-US" sz="1400" dirty="0" smtClean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4799" y="-208240"/>
            <a:ext cx="8067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/>
            </a:r>
            <a:br>
              <a:rPr lang="en-US" sz="1500" b="1" dirty="0" smtClean="0"/>
            </a:br>
            <a:r>
              <a:rPr lang="en-US" sz="3300" b="1" dirty="0" smtClean="0">
                <a:latin typeface="Arial" pitchFamily="34" charset="0"/>
                <a:cs typeface="Arial" pitchFamily="34" charset="0"/>
              </a:rPr>
              <a:t>Case Study:  Cutoff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61422" y="5357252"/>
            <a:ext cx="1080201" cy="353943"/>
          </a:xfrm>
          <a:prstGeom prst="rect">
            <a:avLst/>
          </a:prstGeom>
          <a:solidFill>
            <a:srgbClr val="FFFFFF"/>
          </a:solidFill>
          <a:ln w="3175" cmpd="sng"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Arial"/>
                <a:cs typeface="Arial"/>
              </a:rPr>
              <a:t> t</a:t>
            </a:r>
            <a:r>
              <a:rPr lang="en-US" sz="1700" baseline="-25000" dirty="0" smtClean="0">
                <a:latin typeface="Arial"/>
                <a:cs typeface="Arial"/>
              </a:rPr>
              <a:t>0</a:t>
            </a:r>
            <a:r>
              <a:rPr lang="en-US" sz="1700" dirty="0">
                <a:latin typeface="Arial"/>
                <a:cs typeface="Arial"/>
              </a:rPr>
              <a:t> − </a:t>
            </a:r>
            <a:r>
              <a:rPr lang="en-US" sz="1700" dirty="0" smtClean="0">
                <a:latin typeface="Arial"/>
                <a:cs typeface="Arial"/>
              </a:rPr>
              <a:t>24 h</a:t>
            </a:r>
            <a:endParaRPr lang="en-US" sz="17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8541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3" y="189206"/>
            <a:ext cx="8968151" cy="6614877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76200" y="1143000"/>
            <a:ext cx="9067800" cy="6705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61423" y="5357252"/>
            <a:ext cx="489857" cy="353943"/>
          </a:xfrm>
          <a:prstGeom prst="rect">
            <a:avLst/>
          </a:prstGeom>
          <a:solidFill>
            <a:srgbClr val="FFFFFF"/>
          </a:solidFill>
          <a:ln w="3175" cmpd="sng"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Arial"/>
                <a:cs typeface="Arial"/>
              </a:rPr>
              <a:t> t</a:t>
            </a:r>
            <a:r>
              <a:rPr lang="en-US" sz="1700" baseline="-25000" dirty="0" smtClean="0">
                <a:latin typeface="Arial"/>
                <a:cs typeface="Arial"/>
              </a:rPr>
              <a:t>0</a:t>
            </a:r>
            <a:endParaRPr lang="en-US" sz="1700" dirty="0" smtClean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54077" y="5362772"/>
            <a:ext cx="2522727" cy="353943"/>
          </a:xfrm>
          <a:prstGeom prst="rect">
            <a:avLst/>
          </a:prstGeom>
          <a:solidFill>
            <a:srgbClr val="FFFFFF"/>
          </a:solidFill>
          <a:ln w="3175" cmpd="sng"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latin typeface="Arial"/>
                <a:cs typeface="Arial"/>
              </a:rPr>
              <a:t>0600 UTC 30 SEP 1980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89166" y="3535015"/>
            <a:ext cx="938739" cy="819199"/>
          </a:xfrm>
          <a:prstGeom prst="rect">
            <a:avLst/>
          </a:prstGeom>
          <a:noFill/>
          <a:ln w="3175" cmpd="sng">
            <a:noFill/>
          </a:ln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600" b="1" dirty="0" smtClean="0">
                <a:latin typeface="Arial"/>
                <a:cs typeface="Arial"/>
              </a:rPr>
              <a:t>STC</a:t>
            </a:r>
            <a:br>
              <a:rPr lang="en-US" sz="2600" b="1" dirty="0" smtClean="0">
                <a:latin typeface="Arial"/>
                <a:cs typeface="Arial"/>
              </a:rPr>
            </a:br>
            <a:r>
              <a:rPr lang="en-US" sz="2600" b="1" dirty="0" smtClean="0">
                <a:latin typeface="Arial"/>
                <a:cs typeface="Arial"/>
              </a:rPr>
              <a:t>at t</a:t>
            </a:r>
            <a:r>
              <a:rPr lang="en-US" sz="2600" b="1" baseline="-25000" dirty="0" smtClean="0">
                <a:latin typeface="Arial"/>
                <a:cs typeface="Arial"/>
              </a:rPr>
              <a:t>0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6320301"/>
            <a:ext cx="9144000" cy="5376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0" y="6110000"/>
            <a:ext cx="9144000" cy="769441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1400" dirty="0" err="1" smtClean="0">
                <a:latin typeface="Arial"/>
                <a:cs typeface="Arial"/>
              </a:rPr>
              <a:t>Precipitable</a:t>
            </a:r>
            <a:r>
              <a:rPr lang="en-US" sz="1400" dirty="0" smtClean="0">
                <a:latin typeface="Arial"/>
                <a:cs typeface="Arial"/>
              </a:rPr>
              <a:t> water (</a:t>
            </a:r>
            <a:r>
              <a:rPr lang="en-US" sz="1400" dirty="0">
                <a:latin typeface="Arial"/>
                <a:cs typeface="Arial"/>
              </a:rPr>
              <a:t>gray shading, mm), 200-hPa </a:t>
            </a:r>
            <a:r>
              <a:rPr lang="en-US" sz="1400" dirty="0" smtClean="0">
                <a:latin typeface="Arial"/>
                <a:cs typeface="Arial"/>
              </a:rPr>
              <a:t>PV (</a:t>
            </a:r>
            <a:r>
              <a:rPr lang="en-US" sz="1400" dirty="0">
                <a:latin typeface="Arial"/>
                <a:cs typeface="Arial"/>
              </a:rPr>
              <a:t>gray </a:t>
            </a:r>
            <a:r>
              <a:rPr lang="en-US" sz="1400" dirty="0" smtClean="0">
                <a:latin typeface="Arial"/>
                <a:cs typeface="Arial"/>
              </a:rPr>
              <a:t>contours</a:t>
            </a:r>
            <a:r>
              <a:rPr lang="en-US" sz="1400" dirty="0">
                <a:latin typeface="Arial"/>
                <a:cs typeface="Arial"/>
              </a:rPr>
              <a:t>, </a:t>
            </a:r>
            <a:r>
              <a:rPr lang="en-US" sz="1400" dirty="0" smtClean="0">
                <a:latin typeface="Arial"/>
                <a:cs typeface="Arial"/>
              </a:rPr>
              <a:t>PVU) and </a:t>
            </a:r>
            <a:r>
              <a:rPr lang="en-US" sz="1400" dirty="0">
                <a:latin typeface="Arial"/>
                <a:cs typeface="Arial"/>
              </a:rPr>
              <a:t>wind speed (shaded, 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), 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600</a:t>
            </a:r>
            <a:r>
              <a:rPr lang="en-US" sz="1400" dirty="0">
                <a:latin typeface="Arial"/>
                <a:cs typeface="Arial"/>
              </a:rPr>
              <a:t>–400-hPa layer-averaged ascent (red contours, every 5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>
                <a:latin typeface="Arial"/>
                <a:cs typeface="Arial"/>
              </a:rPr>
              <a:t>× 10</a:t>
            </a:r>
            <a:r>
              <a:rPr lang="en-US" sz="1400" baseline="30000" dirty="0">
                <a:latin typeface="Arial"/>
                <a:cs typeface="Arial"/>
              </a:rPr>
              <a:t>−3</a:t>
            </a:r>
            <a:r>
              <a:rPr lang="en-US" sz="1400" dirty="0">
                <a:latin typeface="Arial"/>
                <a:cs typeface="Arial"/>
              </a:rPr>
              <a:t> hPa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>and 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300</a:t>
            </a:r>
            <a:r>
              <a:rPr lang="en-US" sz="1400" dirty="0">
                <a:latin typeface="Arial"/>
                <a:cs typeface="Arial"/>
              </a:rPr>
              <a:t>–200-hPa </a:t>
            </a:r>
            <a:r>
              <a:rPr lang="en-US" sz="1400" dirty="0" smtClean="0">
                <a:latin typeface="Arial"/>
                <a:cs typeface="Arial"/>
              </a:rPr>
              <a:t>layer-averaged irrotational </a:t>
            </a:r>
            <a:r>
              <a:rPr lang="en-US" sz="1400" dirty="0">
                <a:latin typeface="Arial"/>
                <a:cs typeface="Arial"/>
              </a:rPr>
              <a:t>wind (vectors, starting at </a:t>
            </a:r>
            <a:r>
              <a:rPr lang="en-US" sz="1400" dirty="0" smtClean="0">
                <a:latin typeface="Arial"/>
                <a:cs typeface="Arial"/>
              </a:rPr>
              <a:t>4 </a:t>
            </a:r>
            <a:r>
              <a:rPr lang="en-US" sz="1400" dirty="0">
                <a:latin typeface="Arial"/>
                <a:cs typeface="Arial"/>
              </a:rPr>
              <a:t>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68597" y="723210"/>
            <a:ext cx="7409337" cy="313200"/>
          </a:xfrm>
          <a:prstGeom prst="rect">
            <a:avLst/>
          </a:prstGeom>
          <a:solidFill>
            <a:schemeClr val="bg1"/>
          </a:solidFill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4571851" y="721712"/>
            <a:ext cx="298" cy="311787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-1" t="40552" r="24398" b="41581"/>
          <a:stretch/>
        </p:blipFill>
        <p:spPr>
          <a:xfrm>
            <a:off x="0" y="0"/>
            <a:ext cx="9144000" cy="701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27" name="Picture 26" descr="mslp_jet_lag_5.png"/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5" b="3030"/>
          <a:stretch/>
        </p:blipFill>
        <p:spPr>
          <a:xfrm>
            <a:off x="4680700" y="751761"/>
            <a:ext cx="3089732" cy="131375"/>
          </a:xfrm>
          <a:prstGeom prst="rect">
            <a:avLst/>
          </a:prstGeom>
          <a:effectLst/>
        </p:spPr>
      </p:pic>
      <p:pic>
        <p:nvPicPr>
          <p:cNvPr id="28" name="Picture 27" descr="irro_wind_lag_5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77" r="22659" b="2555"/>
          <a:stretch/>
        </p:blipFill>
        <p:spPr>
          <a:xfrm>
            <a:off x="936287" y="749414"/>
            <a:ext cx="3086241" cy="140473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209122" y="801165"/>
            <a:ext cx="28280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30     </a:t>
            </a:r>
            <a:r>
              <a:rPr lang="en-US" sz="9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35     </a:t>
            </a:r>
            <a:r>
              <a:rPr lang="en-US" sz="8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40      </a:t>
            </a:r>
            <a:r>
              <a:rPr lang="en-US" sz="800" dirty="0" smtClean="0">
                <a:latin typeface="Arial"/>
                <a:cs typeface="Arial"/>
              </a:rPr>
              <a:t> </a:t>
            </a:r>
            <a:r>
              <a:rPr lang="en-US" sz="1200" dirty="0" smtClean="0">
                <a:latin typeface="Arial"/>
                <a:cs typeface="Arial"/>
              </a:rPr>
              <a:t>45      50     </a:t>
            </a:r>
            <a:r>
              <a:rPr lang="en-US" sz="9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55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124086" y="800293"/>
            <a:ext cx="25150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30         </a:t>
            </a:r>
            <a:r>
              <a:rPr lang="en-US" sz="9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40         </a:t>
            </a:r>
            <a:r>
              <a:rPr lang="en-US" sz="9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50         </a:t>
            </a:r>
            <a:r>
              <a:rPr lang="en-US" sz="900" dirty="0" smtClean="0">
                <a:latin typeface="Arial"/>
                <a:cs typeface="Arial"/>
              </a:rPr>
              <a:t>  </a:t>
            </a:r>
            <a:r>
              <a:rPr lang="en-US" sz="1200" dirty="0" smtClean="0">
                <a:latin typeface="Arial"/>
                <a:cs typeface="Arial"/>
              </a:rPr>
              <a:t>60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905239" y="718479"/>
            <a:ext cx="617915" cy="307777"/>
          </a:xfrm>
          <a:prstGeom prst="rect">
            <a:avLst/>
          </a:prstGeom>
          <a:noFill/>
          <a:ln w="3175" cmpd="sng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mm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539307" y="718479"/>
            <a:ext cx="950154" cy="307777"/>
          </a:xfrm>
          <a:prstGeom prst="rect">
            <a:avLst/>
          </a:prstGeom>
          <a:noFill/>
          <a:ln w="3175" cmpd="sng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m</a:t>
            </a:r>
            <a:r>
              <a:rPr lang="en-US" sz="1400" dirty="0" smtClean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endParaRPr lang="en-US" sz="1400" dirty="0" smtClean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4799" y="-208240"/>
            <a:ext cx="8067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/>
            </a:r>
            <a:br>
              <a:rPr lang="en-US" sz="1500" b="1" dirty="0" smtClean="0"/>
            </a:br>
            <a:r>
              <a:rPr lang="en-US" sz="3300" b="1" dirty="0" smtClean="0">
                <a:latin typeface="Arial" pitchFamily="34" charset="0"/>
                <a:cs typeface="Arial" pitchFamily="34" charset="0"/>
              </a:rPr>
              <a:t>Case Study:  Cutoff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782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/>
          <p:cNvSpPr txBox="1">
            <a:spLocks/>
          </p:cNvSpPr>
          <p:nvPr/>
        </p:nvSpPr>
        <p:spPr>
          <a:xfrm>
            <a:off x="76200" y="1143000"/>
            <a:ext cx="9067800" cy="6705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77200" y="1219200"/>
            <a:ext cx="5334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-1" t="40552" r="24398" b="41581"/>
          <a:stretch/>
        </p:blipFill>
        <p:spPr>
          <a:xfrm>
            <a:off x="0" y="0"/>
            <a:ext cx="9144000" cy="701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32" name="TextBox 31"/>
          <p:cNvSpPr txBox="1"/>
          <p:nvPr/>
        </p:nvSpPr>
        <p:spPr>
          <a:xfrm>
            <a:off x="304800" y="-208240"/>
            <a:ext cx="69342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/>
            </a:r>
            <a:br>
              <a:rPr lang="en-US" sz="1500" b="1" dirty="0" smtClean="0"/>
            </a:br>
            <a:r>
              <a:rPr lang="en-US" sz="3300" b="1" dirty="0" smtClean="0">
                <a:latin typeface="Arial" pitchFamily="34" charset="0"/>
                <a:cs typeface="Arial" pitchFamily="34" charset="0"/>
              </a:rPr>
              <a:t>Conclusions</a:t>
            </a:r>
          </a:p>
          <a:p>
            <a:pPr algn="ctr"/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32440" y="913186"/>
            <a:ext cx="8981080" cy="59346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latin typeface="Arial"/>
                <a:cs typeface="Arial"/>
              </a:rPr>
              <a:t>Adapted Davis (2010) methodology refined and used to construct </a:t>
            </a:r>
            <a:r>
              <a:rPr lang="en-US" sz="2200" dirty="0" smtClean="0">
                <a:latin typeface="Arial"/>
                <a:cs typeface="Arial"/>
              </a:rPr>
              <a:t>STC </a:t>
            </a:r>
            <a:r>
              <a:rPr lang="en-US" sz="2200" dirty="0">
                <a:latin typeface="Arial"/>
                <a:cs typeface="Arial"/>
              </a:rPr>
              <a:t>climatology (1979–2010</a:t>
            </a:r>
            <a:r>
              <a:rPr lang="en-US" sz="2200" dirty="0" smtClean="0">
                <a:latin typeface="Arial"/>
                <a:cs typeface="Arial"/>
              </a:rPr>
              <a:t>)</a:t>
            </a:r>
            <a:endParaRPr lang="en-US" sz="2100" dirty="0" smtClean="0">
              <a:latin typeface="Arial"/>
              <a:cs typeface="Arial"/>
            </a:endParaRPr>
          </a:p>
          <a:p>
            <a:endParaRPr lang="en-US" sz="2100" dirty="0" smtClean="0">
              <a:latin typeface="Arial"/>
              <a:cs typeface="Arial"/>
            </a:endParaRPr>
          </a:p>
          <a:p>
            <a:r>
              <a:rPr lang="en-US" sz="2200" dirty="0" smtClean="0">
                <a:latin typeface="Arial"/>
                <a:cs typeface="Arial"/>
              </a:rPr>
              <a:t>STC </a:t>
            </a:r>
            <a:r>
              <a:rPr lang="en-US" sz="2200" dirty="0">
                <a:latin typeface="Arial"/>
                <a:cs typeface="Arial"/>
              </a:rPr>
              <a:t>climatology revealed that </a:t>
            </a:r>
            <a:r>
              <a:rPr lang="en-US" sz="2200" dirty="0" smtClean="0">
                <a:latin typeface="Arial"/>
                <a:cs typeface="Arial"/>
              </a:rPr>
              <a:t>intraseasonal </a:t>
            </a:r>
            <a:r>
              <a:rPr lang="en-US" sz="2200" dirty="0">
                <a:latin typeface="Arial"/>
                <a:cs typeface="Arial"/>
              </a:rPr>
              <a:t>variability is </a:t>
            </a:r>
            <a:r>
              <a:rPr lang="en-US" sz="2200" dirty="0" smtClean="0">
                <a:latin typeface="Arial"/>
                <a:cs typeface="Arial"/>
              </a:rPr>
              <a:t/>
            </a:r>
            <a:br>
              <a:rPr lang="en-US" sz="2200" dirty="0" smtClean="0">
                <a:latin typeface="Arial"/>
                <a:cs typeface="Arial"/>
              </a:rPr>
            </a:br>
            <a:r>
              <a:rPr lang="en-US" sz="2200" dirty="0" smtClean="0">
                <a:latin typeface="Arial"/>
                <a:cs typeface="Arial"/>
              </a:rPr>
              <a:t>associated </a:t>
            </a:r>
            <a:r>
              <a:rPr lang="en-US" sz="2200" dirty="0">
                <a:latin typeface="Arial"/>
                <a:cs typeface="Arial"/>
              </a:rPr>
              <a:t>with </a:t>
            </a:r>
            <a:r>
              <a:rPr lang="en-US" sz="2200" dirty="0" smtClean="0">
                <a:latin typeface="Arial"/>
                <a:cs typeface="Arial"/>
              </a:rPr>
              <a:t>the location and frequency of STC formation</a:t>
            </a:r>
            <a:endParaRPr lang="en-US" sz="21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1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STC formation primarily occurs over </a:t>
            </a:r>
            <a:r>
              <a:rPr lang="en-US" sz="2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the southern </a:t>
            </a:r>
            <a:r>
              <a:rPr lang="en-US" sz="2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Gulf </a:t>
            </a:r>
            <a:r>
              <a:rPr lang="en-US" sz="2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Stream </a:t>
            </a:r>
            <a:r>
              <a:rPr lang="en-US" sz="2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and </a:t>
            </a:r>
            <a:r>
              <a:rPr lang="en-US" sz="2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western Caribbean Sea </a:t>
            </a:r>
            <a:r>
              <a:rPr lang="en-US" sz="2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during April</a:t>
            </a:r>
            <a:r>
              <a:rPr lang="en-US" sz="2200" dirty="0" smtClean="0">
                <a:latin typeface="Arial"/>
                <a:cs typeface="Arial"/>
              </a:rPr>
              <a:t>–July and expands </a:t>
            </a:r>
            <a:r>
              <a:rPr lang="en-US" sz="2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over</a:t>
            </a:r>
            <a:br>
              <a:rPr lang="en-US" sz="2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the central and eastern North Atlantic during August</a:t>
            </a:r>
            <a:r>
              <a:rPr lang="en-US" sz="2200" dirty="0" smtClean="0">
                <a:latin typeface="Arial"/>
                <a:cs typeface="Arial"/>
              </a:rPr>
              <a:t>–December</a:t>
            </a:r>
            <a:endParaRPr lang="en-US" sz="2100" dirty="0">
              <a:latin typeface="Arial" pitchFamily="34" charset="0"/>
              <a:cs typeface="Arial" pitchFamily="34" charset="0"/>
            </a:endParaRPr>
          </a:p>
          <a:p>
            <a:endParaRPr lang="en-US" sz="21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STC formation </a:t>
            </a:r>
            <a:r>
              <a:rPr lang="en-US" sz="2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occurs most frequently during September</a:t>
            </a:r>
            <a:r>
              <a:rPr lang="en-US" sz="2200" dirty="0">
                <a:latin typeface="Arial"/>
                <a:cs typeface="Arial"/>
              </a:rPr>
              <a:t>–</a:t>
            </a:r>
            <a:r>
              <a:rPr lang="en-US" sz="2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October, with a secondary peak in June</a:t>
            </a:r>
            <a:endParaRPr lang="en-US" sz="2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20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" name="Straight Connector 53"/>
          <p:cNvCxnSpPr/>
          <p:nvPr/>
        </p:nvCxnSpPr>
        <p:spPr>
          <a:xfrm flipH="1">
            <a:off x="5259558" y="1024138"/>
            <a:ext cx="786" cy="270255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Parallelogram 92"/>
          <p:cNvSpPr/>
          <p:nvPr/>
        </p:nvSpPr>
        <p:spPr>
          <a:xfrm>
            <a:off x="4191000" y="3704931"/>
            <a:ext cx="3200400" cy="1066800"/>
          </a:xfrm>
          <a:prstGeom prst="parallelogram">
            <a:avLst>
              <a:gd name="adj" fmla="val 100637"/>
            </a:avLst>
          </a:prstGeom>
          <a:solidFill>
            <a:schemeClr val="tx2">
              <a:lumMod val="40000"/>
              <a:lumOff val="60000"/>
            </a:schemeClr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5715000" y="4162131"/>
            <a:ext cx="228600" cy="15240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Connector 51"/>
          <p:cNvCxnSpPr/>
          <p:nvPr/>
        </p:nvCxnSpPr>
        <p:spPr>
          <a:xfrm flipH="1">
            <a:off x="5258281" y="3705730"/>
            <a:ext cx="2117240" cy="226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5" name="Freeform 94"/>
          <p:cNvSpPr/>
          <p:nvPr/>
        </p:nvSpPr>
        <p:spPr>
          <a:xfrm>
            <a:off x="5029200" y="3856711"/>
            <a:ext cx="1020362" cy="643160"/>
          </a:xfrm>
          <a:custGeom>
            <a:avLst/>
            <a:gdLst>
              <a:gd name="connsiteX0" fmla="*/ 586127 w 985020"/>
              <a:gd name="connsiteY0" fmla="*/ 0 h 635019"/>
              <a:gd name="connsiteX1" fmla="*/ 887332 w 985020"/>
              <a:gd name="connsiteY1" fmla="*/ 0 h 635019"/>
              <a:gd name="connsiteX2" fmla="*/ 724519 w 985020"/>
              <a:gd name="connsiteY2" fmla="*/ 65131 h 635019"/>
              <a:gd name="connsiteX3" fmla="*/ 219797 w 985020"/>
              <a:gd name="connsiteY3" fmla="*/ 561748 h 635019"/>
              <a:gd name="connsiteX4" fmla="*/ 854769 w 985020"/>
              <a:gd name="connsiteY4" fmla="*/ 569889 h 635019"/>
              <a:gd name="connsiteX5" fmla="*/ 985020 w 985020"/>
              <a:gd name="connsiteY5" fmla="*/ 488476 h 635019"/>
              <a:gd name="connsiteX6" fmla="*/ 822207 w 985020"/>
              <a:gd name="connsiteY6" fmla="*/ 635019 h 635019"/>
              <a:gd name="connsiteX7" fmla="*/ 0 w 985020"/>
              <a:gd name="connsiteY7" fmla="*/ 626878 h 635019"/>
              <a:gd name="connsiteX8" fmla="*/ 122110 w 985020"/>
              <a:gd name="connsiteY8" fmla="*/ 578030 h 635019"/>
              <a:gd name="connsiteX9" fmla="*/ 667534 w 985020"/>
              <a:gd name="connsiteY9" fmla="*/ 48848 h 635019"/>
              <a:gd name="connsiteX10" fmla="*/ 586127 w 985020"/>
              <a:gd name="connsiteY10" fmla="*/ 0 h 635019"/>
              <a:gd name="connsiteX0" fmla="*/ 586127 w 985020"/>
              <a:gd name="connsiteY0" fmla="*/ 0 h 635019"/>
              <a:gd name="connsiteX1" fmla="*/ 887332 w 985020"/>
              <a:gd name="connsiteY1" fmla="*/ 0 h 635019"/>
              <a:gd name="connsiteX2" fmla="*/ 773363 w 985020"/>
              <a:gd name="connsiteY2" fmla="*/ 56990 h 635019"/>
              <a:gd name="connsiteX3" fmla="*/ 219797 w 985020"/>
              <a:gd name="connsiteY3" fmla="*/ 561748 h 635019"/>
              <a:gd name="connsiteX4" fmla="*/ 854769 w 985020"/>
              <a:gd name="connsiteY4" fmla="*/ 569889 h 635019"/>
              <a:gd name="connsiteX5" fmla="*/ 985020 w 985020"/>
              <a:gd name="connsiteY5" fmla="*/ 488476 h 635019"/>
              <a:gd name="connsiteX6" fmla="*/ 822207 w 985020"/>
              <a:gd name="connsiteY6" fmla="*/ 635019 h 635019"/>
              <a:gd name="connsiteX7" fmla="*/ 0 w 985020"/>
              <a:gd name="connsiteY7" fmla="*/ 626878 h 635019"/>
              <a:gd name="connsiteX8" fmla="*/ 122110 w 985020"/>
              <a:gd name="connsiteY8" fmla="*/ 578030 h 635019"/>
              <a:gd name="connsiteX9" fmla="*/ 667534 w 985020"/>
              <a:gd name="connsiteY9" fmla="*/ 48848 h 635019"/>
              <a:gd name="connsiteX10" fmla="*/ 586127 w 985020"/>
              <a:gd name="connsiteY10" fmla="*/ 0 h 635019"/>
              <a:gd name="connsiteX0" fmla="*/ 586127 w 985020"/>
              <a:gd name="connsiteY0" fmla="*/ 0 h 635019"/>
              <a:gd name="connsiteX1" fmla="*/ 887332 w 985020"/>
              <a:gd name="connsiteY1" fmla="*/ 0 h 635019"/>
              <a:gd name="connsiteX2" fmla="*/ 773363 w 985020"/>
              <a:gd name="connsiteY2" fmla="*/ 56990 h 635019"/>
              <a:gd name="connsiteX3" fmla="*/ 252359 w 985020"/>
              <a:gd name="connsiteY3" fmla="*/ 561748 h 635019"/>
              <a:gd name="connsiteX4" fmla="*/ 854769 w 985020"/>
              <a:gd name="connsiteY4" fmla="*/ 569889 h 635019"/>
              <a:gd name="connsiteX5" fmla="*/ 985020 w 985020"/>
              <a:gd name="connsiteY5" fmla="*/ 488476 h 635019"/>
              <a:gd name="connsiteX6" fmla="*/ 822207 w 985020"/>
              <a:gd name="connsiteY6" fmla="*/ 635019 h 635019"/>
              <a:gd name="connsiteX7" fmla="*/ 0 w 985020"/>
              <a:gd name="connsiteY7" fmla="*/ 626878 h 635019"/>
              <a:gd name="connsiteX8" fmla="*/ 122110 w 985020"/>
              <a:gd name="connsiteY8" fmla="*/ 578030 h 635019"/>
              <a:gd name="connsiteX9" fmla="*/ 667534 w 985020"/>
              <a:gd name="connsiteY9" fmla="*/ 48848 h 635019"/>
              <a:gd name="connsiteX10" fmla="*/ 586127 w 985020"/>
              <a:gd name="connsiteY10" fmla="*/ 0 h 635019"/>
              <a:gd name="connsiteX0" fmla="*/ 586127 w 985020"/>
              <a:gd name="connsiteY0" fmla="*/ 8141 h 643160"/>
              <a:gd name="connsiteX1" fmla="*/ 936176 w 985020"/>
              <a:gd name="connsiteY1" fmla="*/ 0 h 643160"/>
              <a:gd name="connsiteX2" fmla="*/ 773363 w 985020"/>
              <a:gd name="connsiteY2" fmla="*/ 65131 h 643160"/>
              <a:gd name="connsiteX3" fmla="*/ 252359 w 985020"/>
              <a:gd name="connsiteY3" fmla="*/ 569889 h 643160"/>
              <a:gd name="connsiteX4" fmla="*/ 854769 w 985020"/>
              <a:gd name="connsiteY4" fmla="*/ 578030 h 643160"/>
              <a:gd name="connsiteX5" fmla="*/ 985020 w 985020"/>
              <a:gd name="connsiteY5" fmla="*/ 496617 h 643160"/>
              <a:gd name="connsiteX6" fmla="*/ 822207 w 985020"/>
              <a:gd name="connsiteY6" fmla="*/ 643160 h 643160"/>
              <a:gd name="connsiteX7" fmla="*/ 0 w 985020"/>
              <a:gd name="connsiteY7" fmla="*/ 635019 h 643160"/>
              <a:gd name="connsiteX8" fmla="*/ 122110 w 985020"/>
              <a:gd name="connsiteY8" fmla="*/ 586171 h 643160"/>
              <a:gd name="connsiteX9" fmla="*/ 667534 w 985020"/>
              <a:gd name="connsiteY9" fmla="*/ 56989 h 643160"/>
              <a:gd name="connsiteX10" fmla="*/ 586127 w 985020"/>
              <a:gd name="connsiteY10" fmla="*/ 8141 h 643160"/>
              <a:gd name="connsiteX0" fmla="*/ 586127 w 985020"/>
              <a:gd name="connsiteY0" fmla="*/ 8141 h 643160"/>
              <a:gd name="connsiteX1" fmla="*/ 936176 w 985020"/>
              <a:gd name="connsiteY1" fmla="*/ 0 h 643160"/>
              <a:gd name="connsiteX2" fmla="*/ 773363 w 985020"/>
              <a:gd name="connsiteY2" fmla="*/ 65131 h 643160"/>
              <a:gd name="connsiteX3" fmla="*/ 252359 w 985020"/>
              <a:gd name="connsiteY3" fmla="*/ 569889 h 643160"/>
              <a:gd name="connsiteX4" fmla="*/ 854769 w 985020"/>
              <a:gd name="connsiteY4" fmla="*/ 578030 h 643160"/>
              <a:gd name="connsiteX5" fmla="*/ 985020 w 985020"/>
              <a:gd name="connsiteY5" fmla="*/ 496617 h 643160"/>
              <a:gd name="connsiteX6" fmla="*/ 822207 w 985020"/>
              <a:gd name="connsiteY6" fmla="*/ 643160 h 643160"/>
              <a:gd name="connsiteX7" fmla="*/ 0 w 985020"/>
              <a:gd name="connsiteY7" fmla="*/ 635019 h 643160"/>
              <a:gd name="connsiteX8" fmla="*/ 106548 w 985020"/>
              <a:gd name="connsiteY8" fmla="*/ 573598 h 643160"/>
              <a:gd name="connsiteX9" fmla="*/ 667534 w 985020"/>
              <a:gd name="connsiteY9" fmla="*/ 56989 h 643160"/>
              <a:gd name="connsiteX10" fmla="*/ 586127 w 985020"/>
              <a:gd name="connsiteY10" fmla="*/ 8141 h 643160"/>
              <a:gd name="connsiteX0" fmla="*/ 586127 w 985020"/>
              <a:gd name="connsiteY0" fmla="*/ 8141 h 643160"/>
              <a:gd name="connsiteX1" fmla="*/ 936176 w 985020"/>
              <a:gd name="connsiteY1" fmla="*/ 0 h 643160"/>
              <a:gd name="connsiteX2" fmla="*/ 773363 w 985020"/>
              <a:gd name="connsiteY2" fmla="*/ 65131 h 643160"/>
              <a:gd name="connsiteX3" fmla="*/ 252359 w 985020"/>
              <a:gd name="connsiteY3" fmla="*/ 569889 h 643160"/>
              <a:gd name="connsiteX4" fmla="*/ 854769 w 985020"/>
              <a:gd name="connsiteY4" fmla="*/ 578030 h 643160"/>
              <a:gd name="connsiteX5" fmla="*/ 985020 w 985020"/>
              <a:gd name="connsiteY5" fmla="*/ 496617 h 643160"/>
              <a:gd name="connsiteX6" fmla="*/ 822207 w 985020"/>
              <a:gd name="connsiteY6" fmla="*/ 643160 h 643160"/>
              <a:gd name="connsiteX7" fmla="*/ 0 w 985020"/>
              <a:gd name="connsiteY7" fmla="*/ 635019 h 643160"/>
              <a:gd name="connsiteX8" fmla="*/ 106548 w 985020"/>
              <a:gd name="connsiteY8" fmla="*/ 573598 h 643160"/>
              <a:gd name="connsiteX9" fmla="*/ 648083 w 985020"/>
              <a:gd name="connsiteY9" fmla="*/ 48606 h 643160"/>
              <a:gd name="connsiteX10" fmla="*/ 586127 w 985020"/>
              <a:gd name="connsiteY10" fmla="*/ 8141 h 643160"/>
              <a:gd name="connsiteX0" fmla="*/ 586127 w 985020"/>
              <a:gd name="connsiteY0" fmla="*/ 8141 h 643160"/>
              <a:gd name="connsiteX1" fmla="*/ 936176 w 985020"/>
              <a:gd name="connsiteY1" fmla="*/ 0 h 643160"/>
              <a:gd name="connsiteX2" fmla="*/ 773363 w 985020"/>
              <a:gd name="connsiteY2" fmla="*/ 65131 h 643160"/>
              <a:gd name="connsiteX3" fmla="*/ 275701 w 985020"/>
              <a:gd name="connsiteY3" fmla="*/ 544741 h 643160"/>
              <a:gd name="connsiteX4" fmla="*/ 854769 w 985020"/>
              <a:gd name="connsiteY4" fmla="*/ 578030 h 643160"/>
              <a:gd name="connsiteX5" fmla="*/ 985020 w 985020"/>
              <a:gd name="connsiteY5" fmla="*/ 496617 h 643160"/>
              <a:gd name="connsiteX6" fmla="*/ 822207 w 985020"/>
              <a:gd name="connsiteY6" fmla="*/ 643160 h 643160"/>
              <a:gd name="connsiteX7" fmla="*/ 0 w 985020"/>
              <a:gd name="connsiteY7" fmla="*/ 635019 h 643160"/>
              <a:gd name="connsiteX8" fmla="*/ 106548 w 985020"/>
              <a:gd name="connsiteY8" fmla="*/ 573598 h 643160"/>
              <a:gd name="connsiteX9" fmla="*/ 648083 w 985020"/>
              <a:gd name="connsiteY9" fmla="*/ 48606 h 643160"/>
              <a:gd name="connsiteX10" fmla="*/ 586127 w 985020"/>
              <a:gd name="connsiteY10" fmla="*/ 8141 h 643160"/>
              <a:gd name="connsiteX0" fmla="*/ 586127 w 985020"/>
              <a:gd name="connsiteY0" fmla="*/ 8141 h 643160"/>
              <a:gd name="connsiteX1" fmla="*/ 936176 w 985020"/>
              <a:gd name="connsiteY1" fmla="*/ 0 h 643160"/>
              <a:gd name="connsiteX2" fmla="*/ 773363 w 985020"/>
              <a:gd name="connsiteY2" fmla="*/ 65131 h 643160"/>
              <a:gd name="connsiteX3" fmla="*/ 275701 w 985020"/>
              <a:gd name="connsiteY3" fmla="*/ 544741 h 643160"/>
              <a:gd name="connsiteX4" fmla="*/ 885892 w 985020"/>
              <a:gd name="connsiteY4" fmla="*/ 557074 h 643160"/>
              <a:gd name="connsiteX5" fmla="*/ 985020 w 985020"/>
              <a:gd name="connsiteY5" fmla="*/ 496617 h 643160"/>
              <a:gd name="connsiteX6" fmla="*/ 822207 w 985020"/>
              <a:gd name="connsiteY6" fmla="*/ 643160 h 643160"/>
              <a:gd name="connsiteX7" fmla="*/ 0 w 985020"/>
              <a:gd name="connsiteY7" fmla="*/ 635019 h 643160"/>
              <a:gd name="connsiteX8" fmla="*/ 106548 w 985020"/>
              <a:gd name="connsiteY8" fmla="*/ 573598 h 643160"/>
              <a:gd name="connsiteX9" fmla="*/ 648083 w 985020"/>
              <a:gd name="connsiteY9" fmla="*/ 48606 h 643160"/>
              <a:gd name="connsiteX10" fmla="*/ 586127 w 985020"/>
              <a:gd name="connsiteY10" fmla="*/ 8141 h 643160"/>
              <a:gd name="connsiteX0" fmla="*/ 586127 w 985020"/>
              <a:gd name="connsiteY0" fmla="*/ 8141 h 643160"/>
              <a:gd name="connsiteX1" fmla="*/ 936176 w 985020"/>
              <a:gd name="connsiteY1" fmla="*/ 0 h 643160"/>
              <a:gd name="connsiteX2" fmla="*/ 773363 w 985020"/>
              <a:gd name="connsiteY2" fmla="*/ 65131 h 643160"/>
              <a:gd name="connsiteX3" fmla="*/ 275701 w 985020"/>
              <a:gd name="connsiteY3" fmla="*/ 544741 h 643160"/>
              <a:gd name="connsiteX4" fmla="*/ 885892 w 985020"/>
              <a:gd name="connsiteY4" fmla="*/ 540309 h 643160"/>
              <a:gd name="connsiteX5" fmla="*/ 985020 w 985020"/>
              <a:gd name="connsiteY5" fmla="*/ 496617 h 643160"/>
              <a:gd name="connsiteX6" fmla="*/ 822207 w 985020"/>
              <a:gd name="connsiteY6" fmla="*/ 643160 h 643160"/>
              <a:gd name="connsiteX7" fmla="*/ 0 w 985020"/>
              <a:gd name="connsiteY7" fmla="*/ 635019 h 643160"/>
              <a:gd name="connsiteX8" fmla="*/ 106548 w 985020"/>
              <a:gd name="connsiteY8" fmla="*/ 573598 h 643160"/>
              <a:gd name="connsiteX9" fmla="*/ 648083 w 985020"/>
              <a:gd name="connsiteY9" fmla="*/ 48606 h 643160"/>
              <a:gd name="connsiteX10" fmla="*/ 586127 w 985020"/>
              <a:gd name="connsiteY10" fmla="*/ 8141 h 643160"/>
              <a:gd name="connsiteX0" fmla="*/ 586127 w 985020"/>
              <a:gd name="connsiteY0" fmla="*/ 8141 h 643160"/>
              <a:gd name="connsiteX1" fmla="*/ 936176 w 985020"/>
              <a:gd name="connsiteY1" fmla="*/ 0 h 643160"/>
              <a:gd name="connsiteX2" fmla="*/ 773363 w 985020"/>
              <a:gd name="connsiteY2" fmla="*/ 65131 h 643160"/>
              <a:gd name="connsiteX3" fmla="*/ 275701 w 985020"/>
              <a:gd name="connsiteY3" fmla="*/ 544741 h 643160"/>
              <a:gd name="connsiteX4" fmla="*/ 885892 w 985020"/>
              <a:gd name="connsiteY4" fmla="*/ 544500 h 643160"/>
              <a:gd name="connsiteX5" fmla="*/ 985020 w 985020"/>
              <a:gd name="connsiteY5" fmla="*/ 496617 h 643160"/>
              <a:gd name="connsiteX6" fmla="*/ 822207 w 985020"/>
              <a:gd name="connsiteY6" fmla="*/ 643160 h 643160"/>
              <a:gd name="connsiteX7" fmla="*/ 0 w 985020"/>
              <a:gd name="connsiteY7" fmla="*/ 635019 h 643160"/>
              <a:gd name="connsiteX8" fmla="*/ 106548 w 985020"/>
              <a:gd name="connsiteY8" fmla="*/ 573598 h 643160"/>
              <a:gd name="connsiteX9" fmla="*/ 648083 w 985020"/>
              <a:gd name="connsiteY9" fmla="*/ 48606 h 643160"/>
              <a:gd name="connsiteX10" fmla="*/ 586127 w 985020"/>
              <a:gd name="connsiteY10" fmla="*/ 8141 h 643160"/>
              <a:gd name="connsiteX0" fmla="*/ 586127 w 947096"/>
              <a:gd name="connsiteY0" fmla="*/ 8141 h 643160"/>
              <a:gd name="connsiteX1" fmla="*/ 936176 w 947096"/>
              <a:gd name="connsiteY1" fmla="*/ 0 h 643160"/>
              <a:gd name="connsiteX2" fmla="*/ 773363 w 947096"/>
              <a:gd name="connsiteY2" fmla="*/ 65131 h 643160"/>
              <a:gd name="connsiteX3" fmla="*/ 275701 w 947096"/>
              <a:gd name="connsiteY3" fmla="*/ 544741 h 643160"/>
              <a:gd name="connsiteX4" fmla="*/ 885892 w 947096"/>
              <a:gd name="connsiteY4" fmla="*/ 544500 h 643160"/>
              <a:gd name="connsiteX5" fmla="*/ 947096 w 947096"/>
              <a:gd name="connsiteY5" fmla="*/ 527260 h 643160"/>
              <a:gd name="connsiteX6" fmla="*/ 822207 w 947096"/>
              <a:gd name="connsiteY6" fmla="*/ 643160 h 643160"/>
              <a:gd name="connsiteX7" fmla="*/ 0 w 947096"/>
              <a:gd name="connsiteY7" fmla="*/ 635019 h 643160"/>
              <a:gd name="connsiteX8" fmla="*/ 106548 w 947096"/>
              <a:gd name="connsiteY8" fmla="*/ 573598 h 643160"/>
              <a:gd name="connsiteX9" fmla="*/ 648083 w 947096"/>
              <a:gd name="connsiteY9" fmla="*/ 48606 h 643160"/>
              <a:gd name="connsiteX10" fmla="*/ 586127 w 947096"/>
              <a:gd name="connsiteY10" fmla="*/ 8141 h 643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47096" h="643160">
                <a:moveTo>
                  <a:pt x="586127" y="8141"/>
                </a:moveTo>
                <a:lnTo>
                  <a:pt x="936176" y="0"/>
                </a:lnTo>
                <a:lnTo>
                  <a:pt x="773363" y="65131"/>
                </a:lnTo>
                <a:lnTo>
                  <a:pt x="275701" y="544741"/>
                </a:lnTo>
                <a:lnTo>
                  <a:pt x="885892" y="544500"/>
                </a:lnTo>
                <a:lnTo>
                  <a:pt x="947096" y="527260"/>
                </a:lnTo>
                <a:lnTo>
                  <a:pt x="822207" y="643160"/>
                </a:lnTo>
                <a:lnTo>
                  <a:pt x="0" y="635019"/>
                </a:lnTo>
                <a:lnTo>
                  <a:pt x="106548" y="573598"/>
                </a:lnTo>
                <a:lnTo>
                  <a:pt x="648083" y="48606"/>
                </a:lnTo>
                <a:lnTo>
                  <a:pt x="586127" y="8141"/>
                </a:lnTo>
                <a:close/>
              </a:path>
            </a:pathLst>
          </a:cu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27000" h="12065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relaxedInset"/>
            </a:sp3d>
          </a:bodyPr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-1" t="40552" r="24398" b="41581"/>
          <a:stretch/>
        </p:blipFill>
        <p:spPr>
          <a:xfrm>
            <a:off x="0" y="0"/>
            <a:ext cx="9144000" cy="701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32" name="TextBox 31"/>
          <p:cNvSpPr txBox="1"/>
          <p:nvPr/>
        </p:nvSpPr>
        <p:spPr>
          <a:xfrm>
            <a:off x="304800" y="-208240"/>
            <a:ext cx="8574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/>
            </a:r>
            <a:br>
              <a:rPr lang="en-US" sz="1500" b="1" dirty="0" smtClean="0"/>
            </a:br>
            <a:r>
              <a:rPr lang="en-US" sz="3300" b="1" dirty="0" smtClean="0">
                <a:latin typeface="Arial" pitchFamily="34" charset="0"/>
                <a:cs typeface="Arial" pitchFamily="34" charset="0"/>
              </a:rPr>
              <a:t>Adapt Davis (2010) Methodology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 flipH="1">
            <a:off x="4191481" y="3705956"/>
            <a:ext cx="1066800" cy="106680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Content Placeholder 2"/>
          <p:cNvSpPr txBox="1">
            <a:spLocks/>
          </p:cNvSpPr>
          <p:nvPr/>
        </p:nvSpPr>
        <p:spPr>
          <a:xfrm>
            <a:off x="3124200" y="1883509"/>
            <a:ext cx="1143000" cy="381000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200 hPa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2" name="Content Placeholder 2"/>
          <p:cNvSpPr txBox="1">
            <a:spLocks/>
          </p:cNvSpPr>
          <p:nvPr/>
        </p:nvSpPr>
        <p:spPr>
          <a:xfrm>
            <a:off x="3124200" y="4525369"/>
            <a:ext cx="1143000" cy="381000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925 hPa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3" name="Straight Connector 72"/>
          <p:cNvCxnSpPr/>
          <p:nvPr/>
        </p:nvCxnSpPr>
        <p:spPr>
          <a:xfrm flipH="1" flipV="1">
            <a:off x="5249161" y="1029324"/>
            <a:ext cx="2141569" cy="574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H="1">
            <a:off x="4181595" y="4760640"/>
            <a:ext cx="2151276" cy="864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H="1">
            <a:off x="6319146" y="3697316"/>
            <a:ext cx="1066800" cy="106680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flipH="1">
            <a:off x="4202870" y="2086928"/>
            <a:ext cx="2105560" cy="555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flipH="1">
            <a:off x="6318665" y="1030143"/>
            <a:ext cx="1061366" cy="105734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H="1">
            <a:off x="6314961" y="2070612"/>
            <a:ext cx="786" cy="270255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7376509" y="1031960"/>
            <a:ext cx="1415" cy="268728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H="1">
            <a:off x="4191000" y="1020683"/>
            <a:ext cx="1066800" cy="106680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H="1">
            <a:off x="4196935" y="2069181"/>
            <a:ext cx="786" cy="270255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3270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/>
          <p:cNvSpPr txBox="1">
            <a:spLocks/>
          </p:cNvSpPr>
          <p:nvPr/>
        </p:nvSpPr>
        <p:spPr>
          <a:xfrm>
            <a:off x="76200" y="1143000"/>
            <a:ext cx="9067800" cy="6705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77200" y="1219200"/>
            <a:ext cx="5334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-1" t="40552" r="24398" b="41581"/>
          <a:stretch/>
        </p:blipFill>
        <p:spPr>
          <a:xfrm>
            <a:off x="0" y="0"/>
            <a:ext cx="9144000" cy="701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32" name="TextBox 31"/>
          <p:cNvSpPr txBox="1"/>
          <p:nvPr/>
        </p:nvSpPr>
        <p:spPr>
          <a:xfrm>
            <a:off x="304800" y="-208240"/>
            <a:ext cx="69342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/>
            </a:r>
            <a:br>
              <a:rPr lang="en-US" sz="1500" b="1" dirty="0" smtClean="0"/>
            </a:br>
            <a:r>
              <a:rPr lang="en-US" sz="3300" b="1" dirty="0" smtClean="0">
                <a:latin typeface="Arial" pitchFamily="34" charset="0"/>
                <a:cs typeface="Arial" pitchFamily="34" charset="0"/>
              </a:rPr>
              <a:t>Conclusions</a:t>
            </a:r>
          </a:p>
          <a:p>
            <a:pPr algn="ctr"/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32440" y="913186"/>
            <a:ext cx="8981080" cy="59346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smtClean="0">
                <a:latin typeface="Arial"/>
                <a:cs typeface="Arial"/>
              </a:rPr>
              <a:t>PV streamers, cutoffs, midlatitude troughs, subtropical disturbances, </a:t>
            </a:r>
            <a:r>
              <a:rPr lang="en-US" sz="2200" dirty="0">
                <a:latin typeface="Arial"/>
                <a:cs typeface="Arial"/>
              </a:rPr>
              <a:t>and </a:t>
            </a:r>
            <a:r>
              <a:rPr lang="en-US" sz="2200" dirty="0" smtClean="0">
                <a:latin typeface="Arial"/>
                <a:cs typeface="Arial"/>
              </a:rPr>
              <a:t>PV debris are the </a:t>
            </a:r>
            <a:r>
              <a:rPr lang="en-US" sz="2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most </a:t>
            </a:r>
            <a:r>
              <a:rPr lang="en-US" sz="2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common upper-tropospheric features linked to STC formation </a:t>
            </a:r>
            <a:endParaRPr lang="en-US" sz="2200" dirty="0" smtClean="0">
              <a:latin typeface="Arial"/>
              <a:cs typeface="Arial"/>
            </a:endParaRPr>
          </a:p>
          <a:p>
            <a:endParaRPr lang="en-US" sz="2100" dirty="0" smtClean="0">
              <a:latin typeface="Arial"/>
              <a:cs typeface="Arial"/>
            </a:endParaRPr>
          </a:p>
          <a:p>
            <a:r>
              <a:rPr lang="en-US" sz="2200" dirty="0">
                <a:latin typeface="Arial"/>
                <a:cs typeface="Arial"/>
              </a:rPr>
              <a:t>A</a:t>
            </a:r>
            <a:r>
              <a:rPr lang="en-US" sz="2200" dirty="0" smtClean="0">
                <a:latin typeface="Arial"/>
                <a:cs typeface="Arial"/>
              </a:rPr>
              <a:t> </a:t>
            </a:r>
            <a:r>
              <a:rPr lang="en-US" sz="2200" dirty="0">
                <a:latin typeface="Arial"/>
                <a:cs typeface="Arial"/>
              </a:rPr>
              <a:t>variety of </a:t>
            </a:r>
            <a:r>
              <a:rPr lang="en-US" sz="2200" dirty="0" smtClean="0">
                <a:latin typeface="Arial"/>
                <a:cs typeface="Arial"/>
              </a:rPr>
              <a:t>upper</a:t>
            </a:r>
            <a:r>
              <a:rPr lang="en-US" sz="2200" dirty="0">
                <a:latin typeface="Arial"/>
                <a:cs typeface="Arial"/>
              </a:rPr>
              <a:t>-tropospheric features can be linked to </a:t>
            </a:r>
            <a:r>
              <a:rPr lang="en-US" sz="2200" dirty="0" smtClean="0">
                <a:latin typeface="Arial"/>
                <a:cs typeface="Arial"/>
              </a:rPr>
              <a:t>STC </a:t>
            </a:r>
            <a:r>
              <a:rPr lang="en-US" sz="2200" dirty="0">
                <a:latin typeface="Arial"/>
                <a:cs typeface="Arial"/>
              </a:rPr>
              <a:t>formation within each of the development pathways identified </a:t>
            </a:r>
            <a:r>
              <a:rPr lang="en-US" sz="2200" dirty="0" smtClean="0">
                <a:latin typeface="Arial"/>
                <a:cs typeface="Arial"/>
              </a:rPr>
              <a:t/>
            </a:r>
            <a:br>
              <a:rPr lang="en-US" sz="2200" dirty="0" smtClean="0">
                <a:latin typeface="Arial"/>
                <a:cs typeface="Arial"/>
              </a:rPr>
            </a:br>
            <a:r>
              <a:rPr lang="en-US" sz="2200" dirty="0" smtClean="0">
                <a:latin typeface="Arial"/>
                <a:cs typeface="Arial"/>
              </a:rPr>
              <a:t>in </a:t>
            </a:r>
            <a:r>
              <a:rPr lang="en-US" sz="2200" dirty="0">
                <a:latin typeface="Arial"/>
                <a:cs typeface="Arial"/>
              </a:rPr>
              <a:t>McTaggart-Cowan et al. (2013) </a:t>
            </a:r>
          </a:p>
          <a:p>
            <a:endParaRPr lang="en-US" sz="21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200" dirty="0" smtClean="0">
                <a:latin typeface="Arial"/>
                <a:cs typeface="Arial"/>
              </a:rPr>
              <a:t>Cyclone</a:t>
            </a:r>
            <a:r>
              <a:rPr lang="en-US" sz="2200" dirty="0">
                <a:latin typeface="Arial"/>
                <a:cs typeface="Arial"/>
              </a:rPr>
              <a:t>-relative composite analysis </a:t>
            </a:r>
            <a:r>
              <a:rPr lang="en-US" sz="2200" dirty="0" smtClean="0">
                <a:latin typeface="Arial"/>
                <a:cs typeface="Arial"/>
              </a:rPr>
              <a:t>revealed that </a:t>
            </a:r>
            <a:r>
              <a:rPr lang="en-US" sz="2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STC </a:t>
            </a:r>
            <a:r>
              <a:rPr lang="en-US" sz="2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formation can be associated with AWB events in the midlatitudes that inject regions of relatively high upper-tropospheric PV into the subtropics</a:t>
            </a:r>
            <a:endParaRPr lang="en-US" sz="2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2812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/>
          <p:cNvSpPr txBox="1">
            <a:spLocks/>
          </p:cNvSpPr>
          <p:nvPr/>
        </p:nvSpPr>
        <p:spPr>
          <a:xfrm>
            <a:off x="76200" y="1143000"/>
            <a:ext cx="9067800" cy="6705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latin typeface="Arial"/>
              <a:cs typeface="Arial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-1" t="40552" r="24398" b="41581"/>
          <a:stretch/>
        </p:blipFill>
        <p:spPr>
          <a:xfrm>
            <a:off x="0" y="0"/>
            <a:ext cx="9144000" cy="701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304800" y="-208240"/>
            <a:ext cx="69342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/>
            </a:r>
            <a:br>
              <a:rPr lang="en-US" sz="1500" b="1" dirty="0" smtClean="0"/>
            </a:br>
            <a:r>
              <a:rPr lang="en-US" sz="3300" b="1" dirty="0" smtClean="0">
                <a:latin typeface="Arial" pitchFamily="34" charset="0"/>
                <a:cs typeface="Arial" pitchFamily="34" charset="0"/>
              </a:rPr>
              <a:t>Conclusions</a:t>
            </a:r>
          </a:p>
          <a:p>
            <a:pPr algn="ctr"/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0" name="Group 99"/>
          <p:cNvGrpSpPr/>
          <p:nvPr/>
        </p:nvGrpSpPr>
        <p:grpSpPr>
          <a:xfrm>
            <a:off x="5395363" y="2271218"/>
            <a:ext cx="3160427" cy="2983341"/>
            <a:chOff x="653436" y="4400715"/>
            <a:chExt cx="3160427" cy="2983341"/>
          </a:xfrm>
        </p:grpSpPr>
        <p:sp>
          <p:nvSpPr>
            <p:cNvPr id="101" name="Rectangle 100"/>
            <p:cNvSpPr/>
            <p:nvPr/>
          </p:nvSpPr>
          <p:spPr>
            <a:xfrm>
              <a:off x="653436" y="4564042"/>
              <a:ext cx="3160426" cy="231020"/>
            </a:xfrm>
            <a:prstGeom prst="rect">
              <a:avLst/>
            </a:prstGeom>
            <a:solidFill>
              <a:srgbClr val="FCC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653437" y="4558392"/>
              <a:ext cx="3158278" cy="2664580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1372431" y="4806427"/>
              <a:ext cx="2441432" cy="25776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latin typeface="Arial"/>
                  <a:cs typeface="Arial"/>
                </a:rPr>
                <a:t>PV contour on </a:t>
              </a:r>
              <a:r>
                <a:rPr lang="en-US" sz="1350">
                  <a:latin typeface="Arial"/>
                  <a:cs typeface="Arial"/>
                </a:rPr>
                <a:t>the </a:t>
              </a:r>
              <a:r>
                <a:rPr lang="en-US" sz="1350" smtClean="0">
                  <a:latin typeface="Arial"/>
                  <a:cs typeface="Arial"/>
                </a:rPr>
                <a:t/>
              </a:r>
              <a:br>
                <a:rPr lang="en-US" sz="1350" smtClean="0">
                  <a:latin typeface="Arial"/>
                  <a:cs typeface="Arial"/>
                </a:rPr>
              </a:br>
              <a:r>
                <a:rPr lang="en-US" sz="1350" smtClean="0">
                  <a:latin typeface="Arial"/>
                  <a:cs typeface="Arial"/>
                </a:rPr>
                <a:t>350 </a:t>
              </a:r>
              <a:r>
                <a:rPr lang="en-US" sz="1350" dirty="0">
                  <a:latin typeface="Arial"/>
                  <a:cs typeface="Arial"/>
                </a:rPr>
                <a:t>K isentropic surface</a:t>
              </a:r>
            </a:p>
            <a:p>
              <a:endParaRPr lang="en-US" sz="800" dirty="0">
                <a:latin typeface="Arial"/>
                <a:cs typeface="Arial"/>
              </a:endParaRPr>
            </a:p>
            <a:p>
              <a:r>
                <a:rPr lang="en-US" sz="1350" dirty="0">
                  <a:latin typeface="Arial"/>
                  <a:cs typeface="Arial"/>
                </a:rPr>
                <a:t>upper-tropospheric jet</a:t>
              </a:r>
            </a:p>
            <a:p>
              <a:endParaRPr lang="en-US" sz="800" dirty="0" smtClean="0">
                <a:latin typeface="Arial"/>
                <a:cs typeface="Arial"/>
              </a:endParaRPr>
            </a:p>
            <a:p>
              <a:r>
                <a:rPr lang="en-US" sz="1350" dirty="0" smtClean="0">
                  <a:latin typeface="Arial"/>
                  <a:cs typeface="Arial"/>
                </a:rPr>
                <a:t>anticyclonic </a:t>
              </a:r>
              <a:r>
                <a:rPr lang="en-US" sz="1350" dirty="0">
                  <a:latin typeface="Arial"/>
                  <a:cs typeface="Arial"/>
                </a:rPr>
                <a:t>wave breaking</a:t>
              </a:r>
              <a:r>
                <a:rPr lang="en-US" sz="800" dirty="0">
                  <a:latin typeface="Arial"/>
                  <a:cs typeface="Arial"/>
                </a:rPr>
                <a:t/>
              </a:r>
              <a:br>
                <a:rPr lang="en-US" sz="800" dirty="0">
                  <a:latin typeface="Arial"/>
                  <a:cs typeface="Arial"/>
                </a:rPr>
              </a:br>
              <a:endParaRPr lang="en-US" sz="800" dirty="0">
                <a:latin typeface="Arial"/>
                <a:cs typeface="Arial"/>
              </a:endParaRPr>
            </a:p>
            <a:p>
              <a:r>
                <a:rPr lang="en-US" sz="1350" dirty="0" smtClean="0">
                  <a:latin typeface="Arial"/>
                  <a:cs typeface="Arial"/>
                </a:rPr>
                <a:t>300</a:t>
              </a:r>
              <a:r>
                <a:rPr lang="en-US" sz="1350" dirty="0">
                  <a:latin typeface="Arial"/>
                  <a:cs typeface="Arial"/>
                </a:rPr>
                <a:t>–200-hPa layer-averaged </a:t>
              </a:r>
              <a:r>
                <a:rPr lang="en-US" sz="1350" dirty="0" smtClean="0">
                  <a:latin typeface="Arial"/>
                  <a:cs typeface="Arial"/>
                </a:rPr>
                <a:t/>
              </a:r>
              <a:br>
                <a:rPr lang="en-US" sz="1350" dirty="0" smtClean="0">
                  <a:latin typeface="Arial"/>
                  <a:cs typeface="Arial"/>
                </a:rPr>
              </a:br>
              <a:r>
                <a:rPr lang="en-US" sz="1350" dirty="0" smtClean="0">
                  <a:latin typeface="Arial"/>
                  <a:cs typeface="Arial"/>
                </a:rPr>
                <a:t>irrotational </a:t>
              </a:r>
              <a:r>
                <a:rPr lang="en-US" sz="1350" dirty="0">
                  <a:latin typeface="Arial"/>
                  <a:cs typeface="Arial"/>
                </a:rPr>
                <a:t>wind </a:t>
              </a:r>
            </a:p>
            <a:p>
              <a:endParaRPr lang="en-US" sz="800" dirty="0" smtClean="0">
                <a:latin typeface="Arial"/>
                <a:cs typeface="Arial"/>
              </a:endParaRPr>
            </a:p>
            <a:p>
              <a:r>
                <a:rPr lang="en-US" sz="1350" dirty="0" err="1" smtClean="0">
                  <a:latin typeface="Arial"/>
                  <a:cs typeface="Arial"/>
                </a:rPr>
                <a:t>precipitable</a:t>
              </a:r>
              <a:r>
                <a:rPr lang="en-US" sz="1350" dirty="0" smtClean="0">
                  <a:latin typeface="Arial"/>
                  <a:cs typeface="Arial"/>
                </a:rPr>
                <a:t> </a:t>
              </a:r>
              <a:r>
                <a:rPr lang="en-US" sz="1350" dirty="0">
                  <a:latin typeface="Arial"/>
                  <a:cs typeface="Arial"/>
                </a:rPr>
                <a:t>water</a:t>
              </a:r>
            </a:p>
            <a:p>
              <a:endParaRPr lang="en-US" sz="800" dirty="0" smtClean="0">
                <a:latin typeface="Arial"/>
                <a:cs typeface="Arial"/>
              </a:endParaRPr>
            </a:p>
            <a:p>
              <a:r>
                <a:rPr lang="en-US" sz="1350" dirty="0" smtClean="0">
                  <a:latin typeface="Arial"/>
                  <a:cs typeface="Arial"/>
                </a:rPr>
                <a:t>500</a:t>
              </a:r>
              <a:r>
                <a:rPr lang="en-US" sz="1350" dirty="0">
                  <a:latin typeface="Arial"/>
                  <a:cs typeface="Arial"/>
                </a:rPr>
                <a:t>-hPa ascent</a:t>
              </a:r>
            </a:p>
            <a:p>
              <a:endParaRPr lang="en-US" sz="1350" dirty="0" smtClean="0">
                <a:latin typeface="Arial"/>
                <a:cs typeface="Arial"/>
              </a:endParaRPr>
            </a:p>
          </p:txBody>
        </p:sp>
        <p:sp>
          <p:nvSpPr>
            <p:cNvPr id="105" name="Oval 104"/>
            <p:cNvSpPr/>
            <p:nvPr/>
          </p:nvSpPr>
          <p:spPr>
            <a:xfrm>
              <a:off x="790098" y="6617952"/>
              <a:ext cx="537792" cy="134551"/>
            </a:xfrm>
            <a:prstGeom prst="ellipse">
              <a:avLst/>
            </a:prstGeom>
            <a:solidFill>
              <a:srgbClr val="BFBFBF"/>
            </a:solidFill>
            <a:ln>
              <a:solidFill>
                <a:srgbClr val="BFBFB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800076" y="6945837"/>
              <a:ext cx="537792" cy="134551"/>
            </a:xfrm>
            <a:prstGeom prst="ellipse">
              <a:avLst/>
            </a:prstGeom>
            <a:noFill/>
            <a:ln w="19050" cmpd="sng"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7" name="Straight Connector 106"/>
            <p:cNvCxnSpPr/>
            <p:nvPr/>
          </p:nvCxnSpPr>
          <p:spPr>
            <a:xfrm>
              <a:off x="790661" y="4974263"/>
              <a:ext cx="527814" cy="0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Right Arrow 107"/>
            <p:cNvSpPr/>
            <p:nvPr/>
          </p:nvSpPr>
          <p:spPr>
            <a:xfrm>
              <a:off x="790661" y="6067452"/>
              <a:ext cx="527814" cy="169549"/>
            </a:xfrm>
            <a:prstGeom prst="rightArrow">
              <a:avLst>
                <a:gd name="adj1" fmla="val 20101"/>
                <a:gd name="adj2" fmla="val 52837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Isosceles Triangle 108"/>
            <p:cNvSpPr/>
            <p:nvPr/>
          </p:nvSpPr>
          <p:spPr>
            <a:xfrm rot="5400000">
              <a:off x="1165163" y="5427557"/>
              <a:ext cx="185972" cy="140608"/>
            </a:xfrm>
            <a:prstGeom prst="triangle">
              <a:avLst/>
            </a:prstGeom>
            <a:solidFill>
              <a:srgbClr val="3366FF"/>
            </a:solidFill>
            <a:ln>
              <a:solidFill>
                <a:srgbClr val="3366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0" name="Straight Connector 109"/>
            <p:cNvCxnSpPr/>
            <p:nvPr/>
          </p:nvCxnSpPr>
          <p:spPr>
            <a:xfrm>
              <a:off x="790661" y="5495078"/>
              <a:ext cx="397184" cy="0"/>
            </a:xfrm>
            <a:prstGeom prst="line">
              <a:avLst/>
            </a:prstGeom>
            <a:ln w="76200" cmpd="sng"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TextBox 110"/>
            <p:cNvSpPr txBox="1"/>
            <p:nvPr/>
          </p:nvSpPr>
          <p:spPr>
            <a:xfrm>
              <a:off x="677100" y="5647114"/>
              <a:ext cx="759170" cy="338554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FF0000"/>
                  </a:solidFill>
                  <a:latin typeface="Arial"/>
                  <a:cs typeface="Arial"/>
                </a:rPr>
                <a:t>AWB</a:t>
              </a:r>
              <a:endParaRPr lang="en-US" sz="1600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655546" y="4400715"/>
              <a:ext cx="3158316" cy="4206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40000"/>
                </a:lnSpc>
              </a:pPr>
              <a:r>
                <a:rPr lang="en-US" sz="1600" dirty="0" smtClean="0">
                  <a:latin typeface="Arial"/>
                  <a:cs typeface="Arial"/>
                </a:rPr>
                <a:t>Key</a:t>
              </a:r>
            </a:p>
          </p:txBody>
        </p:sp>
        <p:cxnSp>
          <p:nvCxnSpPr>
            <p:cNvPr id="113" name="Straight Connector 112"/>
            <p:cNvCxnSpPr/>
            <p:nvPr/>
          </p:nvCxnSpPr>
          <p:spPr>
            <a:xfrm flipV="1">
              <a:off x="653436" y="4798725"/>
              <a:ext cx="3160426" cy="1151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922326" y="636250"/>
            <a:ext cx="4294800" cy="6105246"/>
            <a:chOff x="774906" y="658930"/>
            <a:chExt cx="4294800" cy="6105246"/>
          </a:xfrm>
        </p:grpSpPr>
        <p:sp>
          <p:nvSpPr>
            <p:cNvPr id="7" name="Freeform 6"/>
            <p:cNvSpPr>
              <a:spLocks noChangeAspect="1"/>
            </p:cNvSpPr>
            <p:nvPr/>
          </p:nvSpPr>
          <p:spPr>
            <a:xfrm>
              <a:off x="834435" y="5061440"/>
              <a:ext cx="4218853" cy="1699187"/>
            </a:xfrm>
            <a:custGeom>
              <a:avLst/>
              <a:gdLst>
                <a:gd name="connsiteX0" fmla="*/ 286927 w 3192935"/>
                <a:gd name="connsiteY0" fmla="*/ 1118881 h 1304089"/>
                <a:gd name="connsiteX1" fmla="*/ 863718 w 3192935"/>
                <a:gd name="connsiteY1" fmla="*/ 1013047 h 1304089"/>
                <a:gd name="connsiteX2" fmla="*/ 1160052 w 3192935"/>
                <a:gd name="connsiteY2" fmla="*/ 647922 h 1304089"/>
                <a:gd name="connsiteX3" fmla="*/ 1239427 w 3192935"/>
                <a:gd name="connsiteY3" fmla="*/ 219297 h 1304089"/>
                <a:gd name="connsiteX4" fmla="*/ 1255302 w 3192935"/>
                <a:gd name="connsiteY4" fmla="*/ 39381 h 1304089"/>
                <a:gd name="connsiteX5" fmla="*/ 1361135 w 3192935"/>
                <a:gd name="connsiteY5" fmla="*/ 2339 h 1304089"/>
                <a:gd name="connsiteX6" fmla="*/ 1408760 w 3192935"/>
                <a:gd name="connsiteY6" fmla="*/ 81714 h 1304089"/>
                <a:gd name="connsiteX7" fmla="*/ 1414052 w 3192935"/>
                <a:gd name="connsiteY7" fmla="*/ 282797 h 1304089"/>
                <a:gd name="connsiteX8" fmla="*/ 1451093 w 3192935"/>
                <a:gd name="connsiteY8" fmla="*/ 653214 h 1304089"/>
                <a:gd name="connsiteX9" fmla="*/ 1588677 w 3192935"/>
                <a:gd name="connsiteY9" fmla="*/ 970714 h 1304089"/>
                <a:gd name="connsiteX10" fmla="*/ 1863843 w 3192935"/>
                <a:gd name="connsiteY10" fmla="*/ 1134756 h 1304089"/>
                <a:gd name="connsiteX11" fmla="*/ 2197218 w 3192935"/>
                <a:gd name="connsiteY11" fmla="*/ 1118881 h 1304089"/>
                <a:gd name="connsiteX12" fmla="*/ 2297760 w 3192935"/>
                <a:gd name="connsiteY12" fmla="*/ 986589 h 1304089"/>
                <a:gd name="connsiteX13" fmla="*/ 2287177 w 3192935"/>
                <a:gd name="connsiteY13" fmla="*/ 849006 h 1304089"/>
                <a:gd name="connsiteX14" fmla="*/ 2361260 w 3192935"/>
                <a:gd name="connsiteY14" fmla="*/ 669089 h 1304089"/>
                <a:gd name="connsiteX15" fmla="*/ 2551760 w 3192935"/>
                <a:gd name="connsiteY15" fmla="*/ 610881 h 1304089"/>
                <a:gd name="connsiteX16" fmla="*/ 2752843 w 3192935"/>
                <a:gd name="connsiteY16" fmla="*/ 743172 h 1304089"/>
                <a:gd name="connsiteX17" fmla="*/ 2811052 w 3192935"/>
                <a:gd name="connsiteY17" fmla="*/ 1060672 h 1304089"/>
                <a:gd name="connsiteX18" fmla="*/ 3038593 w 3192935"/>
                <a:gd name="connsiteY18" fmla="*/ 1277631 h 1304089"/>
                <a:gd name="connsiteX19" fmla="*/ 207552 w 3192935"/>
                <a:gd name="connsiteY19" fmla="*/ 1282922 h 1304089"/>
                <a:gd name="connsiteX20" fmla="*/ 286927 w 3192935"/>
                <a:gd name="connsiteY20" fmla="*/ 1118881 h 1304089"/>
                <a:gd name="connsiteX0" fmla="*/ 286927 w 3192935"/>
                <a:gd name="connsiteY0" fmla="*/ 1118881 h 1304089"/>
                <a:gd name="connsiteX1" fmla="*/ 863718 w 3192935"/>
                <a:gd name="connsiteY1" fmla="*/ 1013047 h 1304089"/>
                <a:gd name="connsiteX2" fmla="*/ 1160052 w 3192935"/>
                <a:gd name="connsiteY2" fmla="*/ 647922 h 1304089"/>
                <a:gd name="connsiteX3" fmla="*/ 1239427 w 3192935"/>
                <a:gd name="connsiteY3" fmla="*/ 219297 h 1304089"/>
                <a:gd name="connsiteX4" fmla="*/ 1255302 w 3192935"/>
                <a:gd name="connsiteY4" fmla="*/ 39381 h 1304089"/>
                <a:gd name="connsiteX5" fmla="*/ 1361135 w 3192935"/>
                <a:gd name="connsiteY5" fmla="*/ 2339 h 1304089"/>
                <a:gd name="connsiteX6" fmla="*/ 1408760 w 3192935"/>
                <a:gd name="connsiteY6" fmla="*/ 81714 h 1304089"/>
                <a:gd name="connsiteX7" fmla="*/ 1414052 w 3192935"/>
                <a:gd name="connsiteY7" fmla="*/ 282797 h 1304089"/>
                <a:gd name="connsiteX8" fmla="*/ 1451093 w 3192935"/>
                <a:gd name="connsiteY8" fmla="*/ 653214 h 1304089"/>
                <a:gd name="connsiteX9" fmla="*/ 1588677 w 3192935"/>
                <a:gd name="connsiteY9" fmla="*/ 970714 h 1304089"/>
                <a:gd name="connsiteX10" fmla="*/ 1863843 w 3192935"/>
                <a:gd name="connsiteY10" fmla="*/ 1134756 h 1304089"/>
                <a:gd name="connsiteX11" fmla="*/ 2197218 w 3192935"/>
                <a:gd name="connsiteY11" fmla="*/ 1118881 h 1304089"/>
                <a:gd name="connsiteX12" fmla="*/ 2297760 w 3192935"/>
                <a:gd name="connsiteY12" fmla="*/ 986589 h 1304089"/>
                <a:gd name="connsiteX13" fmla="*/ 2308343 w 3192935"/>
                <a:gd name="connsiteY13" fmla="*/ 838423 h 1304089"/>
                <a:gd name="connsiteX14" fmla="*/ 2361260 w 3192935"/>
                <a:gd name="connsiteY14" fmla="*/ 669089 h 1304089"/>
                <a:gd name="connsiteX15" fmla="*/ 2551760 w 3192935"/>
                <a:gd name="connsiteY15" fmla="*/ 610881 h 1304089"/>
                <a:gd name="connsiteX16" fmla="*/ 2752843 w 3192935"/>
                <a:gd name="connsiteY16" fmla="*/ 743172 h 1304089"/>
                <a:gd name="connsiteX17" fmla="*/ 2811052 w 3192935"/>
                <a:gd name="connsiteY17" fmla="*/ 1060672 h 1304089"/>
                <a:gd name="connsiteX18" fmla="*/ 3038593 w 3192935"/>
                <a:gd name="connsiteY18" fmla="*/ 1277631 h 1304089"/>
                <a:gd name="connsiteX19" fmla="*/ 207552 w 3192935"/>
                <a:gd name="connsiteY19" fmla="*/ 1282922 h 1304089"/>
                <a:gd name="connsiteX20" fmla="*/ 286927 w 3192935"/>
                <a:gd name="connsiteY20" fmla="*/ 1118881 h 1304089"/>
                <a:gd name="connsiteX0" fmla="*/ 286927 w 3192935"/>
                <a:gd name="connsiteY0" fmla="*/ 1118881 h 1304089"/>
                <a:gd name="connsiteX1" fmla="*/ 863718 w 3192935"/>
                <a:gd name="connsiteY1" fmla="*/ 1013047 h 1304089"/>
                <a:gd name="connsiteX2" fmla="*/ 1160052 w 3192935"/>
                <a:gd name="connsiteY2" fmla="*/ 647922 h 1304089"/>
                <a:gd name="connsiteX3" fmla="*/ 1239427 w 3192935"/>
                <a:gd name="connsiteY3" fmla="*/ 219297 h 1304089"/>
                <a:gd name="connsiteX4" fmla="*/ 1255302 w 3192935"/>
                <a:gd name="connsiteY4" fmla="*/ 39381 h 1304089"/>
                <a:gd name="connsiteX5" fmla="*/ 1361135 w 3192935"/>
                <a:gd name="connsiteY5" fmla="*/ 2339 h 1304089"/>
                <a:gd name="connsiteX6" fmla="*/ 1408760 w 3192935"/>
                <a:gd name="connsiteY6" fmla="*/ 81714 h 1304089"/>
                <a:gd name="connsiteX7" fmla="*/ 1414052 w 3192935"/>
                <a:gd name="connsiteY7" fmla="*/ 282797 h 1304089"/>
                <a:gd name="connsiteX8" fmla="*/ 1451093 w 3192935"/>
                <a:gd name="connsiteY8" fmla="*/ 653214 h 1304089"/>
                <a:gd name="connsiteX9" fmla="*/ 1588677 w 3192935"/>
                <a:gd name="connsiteY9" fmla="*/ 970714 h 1304089"/>
                <a:gd name="connsiteX10" fmla="*/ 1863843 w 3192935"/>
                <a:gd name="connsiteY10" fmla="*/ 1134756 h 1304089"/>
                <a:gd name="connsiteX11" fmla="*/ 2197218 w 3192935"/>
                <a:gd name="connsiteY11" fmla="*/ 1118881 h 1304089"/>
                <a:gd name="connsiteX12" fmla="*/ 2297760 w 3192935"/>
                <a:gd name="connsiteY12" fmla="*/ 986589 h 1304089"/>
                <a:gd name="connsiteX13" fmla="*/ 2260718 w 3192935"/>
                <a:gd name="connsiteY13" fmla="*/ 833131 h 1304089"/>
                <a:gd name="connsiteX14" fmla="*/ 2361260 w 3192935"/>
                <a:gd name="connsiteY14" fmla="*/ 669089 h 1304089"/>
                <a:gd name="connsiteX15" fmla="*/ 2551760 w 3192935"/>
                <a:gd name="connsiteY15" fmla="*/ 610881 h 1304089"/>
                <a:gd name="connsiteX16" fmla="*/ 2752843 w 3192935"/>
                <a:gd name="connsiteY16" fmla="*/ 743172 h 1304089"/>
                <a:gd name="connsiteX17" fmla="*/ 2811052 w 3192935"/>
                <a:gd name="connsiteY17" fmla="*/ 1060672 h 1304089"/>
                <a:gd name="connsiteX18" fmla="*/ 3038593 w 3192935"/>
                <a:gd name="connsiteY18" fmla="*/ 1277631 h 1304089"/>
                <a:gd name="connsiteX19" fmla="*/ 207552 w 3192935"/>
                <a:gd name="connsiteY19" fmla="*/ 1282922 h 1304089"/>
                <a:gd name="connsiteX20" fmla="*/ 286927 w 3192935"/>
                <a:gd name="connsiteY20" fmla="*/ 1118881 h 1304089"/>
                <a:gd name="connsiteX0" fmla="*/ 286927 w 3192935"/>
                <a:gd name="connsiteY0" fmla="*/ 1118881 h 1304089"/>
                <a:gd name="connsiteX1" fmla="*/ 863718 w 3192935"/>
                <a:gd name="connsiteY1" fmla="*/ 1013047 h 1304089"/>
                <a:gd name="connsiteX2" fmla="*/ 1160052 w 3192935"/>
                <a:gd name="connsiteY2" fmla="*/ 647922 h 1304089"/>
                <a:gd name="connsiteX3" fmla="*/ 1239427 w 3192935"/>
                <a:gd name="connsiteY3" fmla="*/ 219297 h 1304089"/>
                <a:gd name="connsiteX4" fmla="*/ 1255302 w 3192935"/>
                <a:gd name="connsiteY4" fmla="*/ 39381 h 1304089"/>
                <a:gd name="connsiteX5" fmla="*/ 1361135 w 3192935"/>
                <a:gd name="connsiteY5" fmla="*/ 2339 h 1304089"/>
                <a:gd name="connsiteX6" fmla="*/ 1408760 w 3192935"/>
                <a:gd name="connsiteY6" fmla="*/ 81714 h 1304089"/>
                <a:gd name="connsiteX7" fmla="*/ 1414052 w 3192935"/>
                <a:gd name="connsiteY7" fmla="*/ 282797 h 1304089"/>
                <a:gd name="connsiteX8" fmla="*/ 1451093 w 3192935"/>
                <a:gd name="connsiteY8" fmla="*/ 653214 h 1304089"/>
                <a:gd name="connsiteX9" fmla="*/ 1588677 w 3192935"/>
                <a:gd name="connsiteY9" fmla="*/ 970714 h 1304089"/>
                <a:gd name="connsiteX10" fmla="*/ 1863843 w 3192935"/>
                <a:gd name="connsiteY10" fmla="*/ 1134756 h 1304089"/>
                <a:gd name="connsiteX11" fmla="*/ 2197218 w 3192935"/>
                <a:gd name="connsiteY11" fmla="*/ 1118881 h 1304089"/>
                <a:gd name="connsiteX12" fmla="*/ 2250135 w 3192935"/>
                <a:gd name="connsiteY12" fmla="*/ 991881 h 1304089"/>
                <a:gd name="connsiteX13" fmla="*/ 2260718 w 3192935"/>
                <a:gd name="connsiteY13" fmla="*/ 833131 h 1304089"/>
                <a:gd name="connsiteX14" fmla="*/ 2361260 w 3192935"/>
                <a:gd name="connsiteY14" fmla="*/ 669089 h 1304089"/>
                <a:gd name="connsiteX15" fmla="*/ 2551760 w 3192935"/>
                <a:gd name="connsiteY15" fmla="*/ 610881 h 1304089"/>
                <a:gd name="connsiteX16" fmla="*/ 2752843 w 3192935"/>
                <a:gd name="connsiteY16" fmla="*/ 743172 h 1304089"/>
                <a:gd name="connsiteX17" fmla="*/ 2811052 w 3192935"/>
                <a:gd name="connsiteY17" fmla="*/ 1060672 h 1304089"/>
                <a:gd name="connsiteX18" fmla="*/ 3038593 w 3192935"/>
                <a:gd name="connsiteY18" fmla="*/ 1277631 h 1304089"/>
                <a:gd name="connsiteX19" fmla="*/ 207552 w 3192935"/>
                <a:gd name="connsiteY19" fmla="*/ 1282922 h 1304089"/>
                <a:gd name="connsiteX20" fmla="*/ 286927 w 3192935"/>
                <a:gd name="connsiteY20" fmla="*/ 1118881 h 1304089"/>
                <a:gd name="connsiteX0" fmla="*/ 286927 w 3192935"/>
                <a:gd name="connsiteY0" fmla="*/ 1118881 h 1304089"/>
                <a:gd name="connsiteX1" fmla="*/ 863718 w 3192935"/>
                <a:gd name="connsiteY1" fmla="*/ 1013047 h 1304089"/>
                <a:gd name="connsiteX2" fmla="*/ 1160052 w 3192935"/>
                <a:gd name="connsiteY2" fmla="*/ 647922 h 1304089"/>
                <a:gd name="connsiteX3" fmla="*/ 1239427 w 3192935"/>
                <a:gd name="connsiteY3" fmla="*/ 219297 h 1304089"/>
                <a:gd name="connsiteX4" fmla="*/ 1255302 w 3192935"/>
                <a:gd name="connsiteY4" fmla="*/ 39381 h 1304089"/>
                <a:gd name="connsiteX5" fmla="*/ 1361135 w 3192935"/>
                <a:gd name="connsiteY5" fmla="*/ 2339 h 1304089"/>
                <a:gd name="connsiteX6" fmla="*/ 1408760 w 3192935"/>
                <a:gd name="connsiteY6" fmla="*/ 81714 h 1304089"/>
                <a:gd name="connsiteX7" fmla="*/ 1414052 w 3192935"/>
                <a:gd name="connsiteY7" fmla="*/ 282797 h 1304089"/>
                <a:gd name="connsiteX8" fmla="*/ 1451093 w 3192935"/>
                <a:gd name="connsiteY8" fmla="*/ 653214 h 1304089"/>
                <a:gd name="connsiteX9" fmla="*/ 1588677 w 3192935"/>
                <a:gd name="connsiteY9" fmla="*/ 970714 h 1304089"/>
                <a:gd name="connsiteX10" fmla="*/ 1863843 w 3192935"/>
                <a:gd name="connsiteY10" fmla="*/ 1134756 h 1304089"/>
                <a:gd name="connsiteX11" fmla="*/ 2197218 w 3192935"/>
                <a:gd name="connsiteY11" fmla="*/ 1118881 h 1304089"/>
                <a:gd name="connsiteX12" fmla="*/ 2250135 w 3192935"/>
                <a:gd name="connsiteY12" fmla="*/ 991881 h 1304089"/>
                <a:gd name="connsiteX13" fmla="*/ 2260718 w 3192935"/>
                <a:gd name="connsiteY13" fmla="*/ 833131 h 1304089"/>
                <a:gd name="connsiteX14" fmla="*/ 2361260 w 3192935"/>
                <a:gd name="connsiteY14" fmla="*/ 669089 h 1304089"/>
                <a:gd name="connsiteX15" fmla="*/ 2551760 w 3192935"/>
                <a:gd name="connsiteY15" fmla="*/ 610881 h 1304089"/>
                <a:gd name="connsiteX16" fmla="*/ 2752843 w 3192935"/>
                <a:gd name="connsiteY16" fmla="*/ 743172 h 1304089"/>
                <a:gd name="connsiteX17" fmla="*/ 2811052 w 3192935"/>
                <a:gd name="connsiteY17" fmla="*/ 1060672 h 1304089"/>
                <a:gd name="connsiteX18" fmla="*/ 3038593 w 3192935"/>
                <a:gd name="connsiteY18" fmla="*/ 1277631 h 1304089"/>
                <a:gd name="connsiteX19" fmla="*/ 207552 w 3192935"/>
                <a:gd name="connsiteY19" fmla="*/ 1282922 h 1304089"/>
                <a:gd name="connsiteX20" fmla="*/ 286927 w 3192935"/>
                <a:gd name="connsiteY20" fmla="*/ 1118881 h 1304089"/>
                <a:gd name="connsiteX0" fmla="*/ 286927 w 3038593"/>
                <a:gd name="connsiteY0" fmla="*/ 1118881 h 1304089"/>
                <a:gd name="connsiteX1" fmla="*/ 863718 w 3038593"/>
                <a:gd name="connsiteY1" fmla="*/ 1013047 h 1304089"/>
                <a:gd name="connsiteX2" fmla="*/ 1160052 w 3038593"/>
                <a:gd name="connsiteY2" fmla="*/ 647922 h 1304089"/>
                <a:gd name="connsiteX3" fmla="*/ 1239427 w 3038593"/>
                <a:gd name="connsiteY3" fmla="*/ 219297 h 1304089"/>
                <a:gd name="connsiteX4" fmla="*/ 1255302 w 3038593"/>
                <a:gd name="connsiteY4" fmla="*/ 39381 h 1304089"/>
                <a:gd name="connsiteX5" fmla="*/ 1361135 w 3038593"/>
                <a:gd name="connsiteY5" fmla="*/ 2339 h 1304089"/>
                <a:gd name="connsiteX6" fmla="*/ 1408760 w 3038593"/>
                <a:gd name="connsiteY6" fmla="*/ 81714 h 1304089"/>
                <a:gd name="connsiteX7" fmla="*/ 1414052 w 3038593"/>
                <a:gd name="connsiteY7" fmla="*/ 282797 h 1304089"/>
                <a:gd name="connsiteX8" fmla="*/ 1451093 w 3038593"/>
                <a:gd name="connsiteY8" fmla="*/ 653214 h 1304089"/>
                <a:gd name="connsiteX9" fmla="*/ 1588677 w 3038593"/>
                <a:gd name="connsiteY9" fmla="*/ 970714 h 1304089"/>
                <a:gd name="connsiteX10" fmla="*/ 1863843 w 3038593"/>
                <a:gd name="connsiteY10" fmla="*/ 1134756 h 1304089"/>
                <a:gd name="connsiteX11" fmla="*/ 2197218 w 3038593"/>
                <a:gd name="connsiteY11" fmla="*/ 1118881 h 1304089"/>
                <a:gd name="connsiteX12" fmla="*/ 2250135 w 3038593"/>
                <a:gd name="connsiteY12" fmla="*/ 991881 h 1304089"/>
                <a:gd name="connsiteX13" fmla="*/ 2260718 w 3038593"/>
                <a:gd name="connsiteY13" fmla="*/ 833131 h 1304089"/>
                <a:gd name="connsiteX14" fmla="*/ 2361260 w 3038593"/>
                <a:gd name="connsiteY14" fmla="*/ 669089 h 1304089"/>
                <a:gd name="connsiteX15" fmla="*/ 2551760 w 3038593"/>
                <a:gd name="connsiteY15" fmla="*/ 610881 h 1304089"/>
                <a:gd name="connsiteX16" fmla="*/ 2752843 w 3038593"/>
                <a:gd name="connsiteY16" fmla="*/ 743172 h 1304089"/>
                <a:gd name="connsiteX17" fmla="*/ 2811052 w 3038593"/>
                <a:gd name="connsiteY17" fmla="*/ 1060672 h 1304089"/>
                <a:gd name="connsiteX18" fmla="*/ 3038593 w 3038593"/>
                <a:gd name="connsiteY18" fmla="*/ 1277631 h 1304089"/>
                <a:gd name="connsiteX19" fmla="*/ 207552 w 3038593"/>
                <a:gd name="connsiteY19" fmla="*/ 1282922 h 1304089"/>
                <a:gd name="connsiteX20" fmla="*/ 286927 w 3038593"/>
                <a:gd name="connsiteY20" fmla="*/ 1118881 h 1304089"/>
                <a:gd name="connsiteX0" fmla="*/ 286927 w 3038593"/>
                <a:gd name="connsiteY0" fmla="*/ 1118881 h 1293450"/>
                <a:gd name="connsiteX1" fmla="*/ 863718 w 3038593"/>
                <a:gd name="connsiteY1" fmla="*/ 1013047 h 1293450"/>
                <a:gd name="connsiteX2" fmla="*/ 1160052 w 3038593"/>
                <a:gd name="connsiteY2" fmla="*/ 647922 h 1293450"/>
                <a:gd name="connsiteX3" fmla="*/ 1239427 w 3038593"/>
                <a:gd name="connsiteY3" fmla="*/ 219297 h 1293450"/>
                <a:gd name="connsiteX4" fmla="*/ 1255302 w 3038593"/>
                <a:gd name="connsiteY4" fmla="*/ 39381 h 1293450"/>
                <a:gd name="connsiteX5" fmla="*/ 1361135 w 3038593"/>
                <a:gd name="connsiteY5" fmla="*/ 2339 h 1293450"/>
                <a:gd name="connsiteX6" fmla="*/ 1408760 w 3038593"/>
                <a:gd name="connsiteY6" fmla="*/ 81714 h 1293450"/>
                <a:gd name="connsiteX7" fmla="*/ 1414052 w 3038593"/>
                <a:gd name="connsiteY7" fmla="*/ 282797 h 1293450"/>
                <a:gd name="connsiteX8" fmla="*/ 1451093 w 3038593"/>
                <a:gd name="connsiteY8" fmla="*/ 653214 h 1293450"/>
                <a:gd name="connsiteX9" fmla="*/ 1588677 w 3038593"/>
                <a:gd name="connsiteY9" fmla="*/ 970714 h 1293450"/>
                <a:gd name="connsiteX10" fmla="*/ 1863843 w 3038593"/>
                <a:gd name="connsiteY10" fmla="*/ 1134756 h 1293450"/>
                <a:gd name="connsiteX11" fmla="*/ 2197218 w 3038593"/>
                <a:gd name="connsiteY11" fmla="*/ 1118881 h 1293450"/>
                <a:gd name="connsiteX12" fmla="*/ 2250135 w 3038593"/>
                <a:gd name="connsiteY12" fmla="*/ 991881 h 1293450"/>
                <a:gd name="connsiteX13" fmla="*/ 2260718 w 3038593"/>
                <a:gd name="connsiteY13" fmla="*/ 833131 h 1293450"/>
                <a:gd name="connsiteX14" fmla="*/ 2361260 w 3038593"/>
                <a:gd name="connsiteY14" fmla="*/ 669089 h 1293450"/>
                <a:gd name="connsiteX15" fmla="*/ 2551760 w 3038593"/>
                <a:gd name="connsiteY15" fmla="*/ 610881 h 1293450"/>
                <a:gd name="connsiteX16" fmla="*/ 2752843 w 3038593"/>
                <a:gd name="connsiteY16" fmla="*/ 743172 h 1293450"/>
                <a:gd name="connsiteX17" fmla="*/ 2811052 w 3038593"/>
                <a:gd name="connsiteY17" fmla="*/ 1060672 h 1293450"/>
                <a:gd name="connsiteX18" fmla="*/ 3038593 w 3038593"/>
                <a:gd name="connsiteY18" fmla="*/ 1277631 h 1293450"/>
                <a:gd name="connsiteX19" fmla="*/ 207552 w 3038593"/>
                <a:gd name="connsiteY19" fmla="*/ 1282922 h 1293450"/>
                <a:gd name="connsiteX20" fmla="*/ 286927 w 3038593"/>
                <a:gd name="connsiteY20" fmla="*/ 1118881 h 1293450"/>
                <a:gd name="connsiteX0" fmla="*/ 286927 w 3038593"/>
                <a:gd name="connsiteY0" fmla="*/ 1118881 h 1293450"/>
                <a:gd name="connsiteX1" fmla="*/ 863718 w 3038593"/>
                <a:gd name="connsiteY1" fmla="*/ 1013047 h 1293450"/>
                <a:gd name="connsiteX2" fmla="*/ 1160052 w 3038593"/>
                <a:gd name="connsiteY2" fmla="*/ 647922 h 1293450"/>
                <a:gd name="connsiteX3" fmla="*/ 1239427 w 3038593"/>
                <a:gd name="connsiteY3" fmla="*/ 219297 h 1293450"/>
                <a:gd name="connsiteX4" fmla="*/ 1255302 w 3038593"/>
                <a:gd name="connsiteY4" fmla="*/ 39381 h 1293450"/>
                <a:gd name="connsiteX5" fmla="*/ 1361135 w 3038593"/>
                <a:gd name="connsiteY5" fmla="*/ 2339 h 1293450"/>
                <a:gd name="connsiteX6" fmla="*/ 1408760 w 3038593"/>
                <a:gd name="connsiteY6" fmla="*/ 81714 h 1293450"/>
                <a:gd name="connsiteX7" fmla="*/ 1414052 w 3038593"/>
                <a:gd name="connsiteY7" fmla="*/ 282797 h 1293450"/>
                <a:gd name="connsiteX8" fmla="*/ 1451093 w 3038593"/>
                <a:gd name="connsiteY8" fmla="*/ 653214 h 1293450"/>
                <a:gd name="connsiteX9" fmla="*/ 1588677 w 3038593"/>
                <a:gd name="connsiteY9" fmla="*/ 970714 h 1293450"/>
                <a:gd name="connsiteX10" fmla="*/ 1863843 w 3038593"/>
                <a:gd name="connsiteY10" fmla="*/ 1134756 h 1293450"/>
                <a:gd name="connsiteX11" fmla="*/ 2197218 w 3038593"/>
                <a:gd name="connsiteY11" fmla="*/ 1118881 h 1293450"/>
                <a:gd name="connsiteX12" fmla="*/ 2250135 w 3038593"/>
                <a:gd name="connsiteY12" fmla="*/ 991881 h 1293450"/>
                <a:gd name="connsiteX13" fmla="*/ 2260718 w 3038593"/>
                <a:gd name="connsiteY13" fmla="*/ 833131 h 1293450"/>
                <a:gd name="connsiteX14" fmla="*/ 2361260 w 3038593"/>
                <a:gd name="connsiteY14" fmla="*/ 669089 h 1293450"/>
                <a:gd name="connsiteX15" fmla="*/ 2551760 w 3038593"/>
                <a:gd name="connsiteY15" fmla="*/ 610881 h 1293450"/>
                <a:gd name="connsiteX16" fmla="*/ 2752843 w 3038593"/>
                <a:gd name="connsiteY16" fmla="*/ 743172 h 1293450"/>
                <a:gd name="connsiteX17" fmla="*/ 2811052 w 3038593"/>
                <a:gd name="connsiteY17" fmla="*/ 1060672 h 1293450"/>
                <a:gd name="connsiteX18" fmla="*/ 3038593 w 3038593"/>
                <a:gd name="connsiteY18" fmla="*/ 1277631 h 1293450"/>
                <a:gd name="connsiteX19" fmla="*/ 207552 w 3038593"/>
                <a:gd name="connsiteY19" fmla="*/ 1282922 h 1293450"/>
                <a:gd name="connsiteX20" fmla="*/ 286927 w 3038593"/>
                <a:gd name="connsiteY20" fmla="*/ 1118881 h 1293450"/>
                <a:gd name="connsiteX0" fmla="*/ 286927 w 3038593"/>
                <a:gd name="connsiteY0" fmla="*/ 1118881 h 1282922"/>
                <a:gd name="connsiteX1" fmla="*/ 863718 w 3038593"/>
                <a:gd name="connsiteY1" fmla="*/ 1013047 h 1282922"/>
                <a:gd name="connsiteX2" fmla="*/ 1160052 w 3038593"/>
                <a:gd name="connsiteY2" fmla="*/ 647922 h 1282922"/>
                <a:gd name="connsiteX3" fmla="*/ 1239427 w 3038593"/>
                <a:gd name="connsiteY3" fmla="*/ 219297 h 1282922"/>
                <a:gd name="connsiteX4" fmla="*/ 1255302 w 3038593"/>
                <a:gd name="connsiteY4" fmla="*/ 39381 h 1282922"/>
                <a:gd name="connsiteX5" fmla="*/ 1361135 w 3038593"/>
                <a:gd name="connsiteY5" fmla="*/ 2339 h 1282922"/>
                <a:gd name="connsiteX6" fmla="*/ 1408760 w 3038593"/>
                <a:gd name="connsiteY6" fmla="*/ 81714 h 1282922"/>
                <a:gd name="connsiteX7" fmla="*/ 1414052 w 3038593"/>
                <a:gd name="connsiteY7" fmla="*/ 282797 h 1282922"/>
                <a:gd name="connsiteX8" fmla="*/ 1451093 w 3038593"/>
                <a:gd name="connsiteY8" fmla="*/ 653214 h 1282922"/>
                <a:gd name="connsiteX9" fmla="*/ 1588677 w 3038593"/>
                <a:gd name="connsiteY9" fmla="*/ 970714 h 1282922"/>
                <a:gd name="connsiteX10" fmla="*/ 1863843 w 3038593"/>
                <a:gd name="connsiteY10" fmla="*/ 1134756 h 1282922"/>
                <a:gd name="connsiteX11" fmla="*/ 2197218 w 3038593"/>
                <a:gd name="connsiteY11" fmla="*/ 1118881 h 1282922"/>
                <a:gd name="connsiteX12" fmla="*/ 2250135 w 3038593"/>
                <a:gd name="connsiteY12" fmla="*/ 991881 h 1282922"/>
                <a:gd name="connsiteX13" fmla="*/ 2260718 w 3038593"/>
                <a:gd name="connsiteY13" fmla="*/ 833131 h 1282922"/>
                <a:gd name="connsiteX14" fmla="*/ 2361260 w 3038593"/>
                <a:gd name="connsiteY14" fmla="*/ 669089 h 1282922"/>
                <a:gd name="connsiteX15" fmla="*/ 2551760 w 3038593"/>
                <a:gd name="connsiteY15" fmla="*/ 610881 h 1282922"/>
                <a:gd name="connsiteX16" fmla="*/ 2752843 w 3038593"/>
                <a:gd name="connsiteY16" fmla="*/ 743172 h 1282922"/>
                <a:gd name="connsiteX17" fmla="*/ 2811052 w 3038593"/>
                <a:gd name="connsiteY17" fmla="*/ 1060672 h 1282922"/>
                <a:gd name="connsiteX18" fmla="*/ 3038593 w 3038593"/>
                <a:gd name="connsiteY18" fmla="*/ 1277631 h 1282922"/>
                <a:gd name="connsiteX19" fmla="*/ 207552 w 3038593"/>
                <a:gd name="connsiteY19" fmla="*/ 1282922 h 1282922"/>
                <a:gd name="connsiteX20" fmla="*/ 286927 w 3038593"/>
                <a:gd name="connsiteY20" fmla="*/ 1118881 h 1282922"/>
                <a:gd name="connsiteX0" fmla="*/ 79375 w 2831041"/>
                <a:gd name="connsiteY0" fmla="*/ 1118881 h 1282922"/>
                <a:gd name="connsiteX1" fmla="*/ 656166 w 2831041"/>
                <a:gd name="connsiteY1" fmla="*/ 1013047 h 1282922"/>
                <a:gd name="connsiteX2" fmla="*/ 952500 w 2831041"/>
                <a:gd name="connsiteY2" fmla="*/ 647922 h 1282922"/>
                <a:gd name="connsiteX3" fmla="*/ 1031875 w 2831041"/>
                <a:gd name="connsiteY3" fmla="*/ 219297 h 1282922"/>
                <a:gd name="connsiteX4" fmla="*/ 1047750 w 2831041"/>
                <a:gd name="connsiteY4" fmla="*/ 39381 h 1282922"/>
                <a:gd name="connsiteX5" fmla="*/ 1153583 w 2831041"/>
                <a:gd name="connsiteY5" fmla="*/ 2339 h 1282922"/>
                <a:gd name="connsiteX6" fmla="*/ 1201208 w 2831041"/>
                <a:gd name="connsiteY6" fmla="*/ 81714 h 1282922"/>
                <a:gd name="connsiteX7" fmla="*/ 1206500 w 2831041"/>
                <a:gd name="connsiteY7" fmla="*/ 282797 h 1282922"/>
                <a:gd name="connsiteX8" fmla="*/ 1243541 w 2831041"/>
                <a:gd name="connsiteY8" fmla="*/ 653214 h 1282922"/>
                <a:gd name="connsiteX9" fmla="*/ 1381125 w 2831041"/>
                <a:gd name="connsiteY9" fmla="*/ 970714 h 1282922"/>
                <a:gd name="connsiteX10" fmla="*/ 1656291 w 2831041"/>
                <a:gd name="connsiteY10" fmla="*/ 1134756 h 1282922"/>
                <a:gd name="connsiteX11" fmla="*/ 1989666 w 2831041"/>
                <a:gd name="connsiteY11" fmla="*/ 1118881 h 1282922"/>
                <a:gd name="connsiteX12" fmla="*/ 2042583 w 2831041"/>
                <a:gd name="connsiteY12" fmla="*/ 991881 h 1282922"/>
                <a:gd name="connsiteX13" fmla="*/ 2053166 w 2831041"/>
                <a:gd name="connsiteY13" fmla="*/ 833131 h 1282922"/>
                <a:gd name="connsiteX14" fmla="*/ 2153708 w 2831041"/>
                <a:gd name="connsiteY14" fmla="*/ 669089 h 1282922"/>
                <a:gd name="connsiteX15" fmla="*/ 2344208 w 2831041"/>
                <a:gd name="connsiteY15" fmla="*/ 610881 h 1282922"/>
                <a:gd name="connsiteX16" fmla="*/ 2545291 w 2831041"/>
                <a:gd name="connsiteY16" fmla="*/ 743172 h 1282922"/>
                <a:gd name="connsiteX17" fmla="*/ 2603500 w 2831041"/>
                <a:gd name="connsiteY17" fmla="*/ 1060672 h 1282922"/>
                <a:gd name="connsiteX18" fmla="*/ 2831041 w 2831041"/>
                <a:gd name="connsiteY18" fmla="*/ 1277631 h 1282922"/>
                <a:gd name="connsiteX19" fmla="*/ 0 w 2831041"/>
                <a:gd name="connsiteY19" fmla="*/ 1282922 h 1282922"/>
                <a:gd name="connsiteX20" fmla="*/ 79375 w 2831041"/>
                <a:gd name="connsiteY20" fmla="*/ 1118881 h 1282922"/>
                <a:gd name="connsiteX0" fmla="*/ 286927 w 3038593"/>
                <a:gd name="connsiteY0" fmla="*/ 1118881 h 1282922"/>
                <a:gd name="connsiteX1" fmla="*/ 863718 w 3038593"/>
                <a:gd name="connsiteY1" fmla="*/ 1013047 h 1282922"/>
                <a:gd name="connsiteX2" fmla="*/ 1160052 w 3038593"/>
                <a:gd name="connsiteY2" fmla="*/ 647922 h 1282922"/>
                <a:gd name="connsiteX3" fmla="*/ 1239427 w 3038593"/>
                <a:gd name="connsiteY3" fmla="*/ 219297 h 1282922"/>
                <a:gd name="connsiteX4" fmla="*/ 1255302 w 3038593"/>
                <a:gd name="connsiteY4" fmla="*/ 39381 h 1282922"/>
                <a:gd name="connsiteX5" fmla="*/ 1361135 w 3038593"/>
                <a:gd name="connsiteY5" fmla="*/ 2339 h 1282922"/>
                <a:gd name="connsiteX6" fmla="*/ 1408760 w 3038593"/>
                <a:gd name="connsiteY6" fmla="*/ 81714 h 1282922"/>
                <a:gd name="connsiteX7" fmla="*/ 1414052 w 3038593"/>
                <a:gd name="connsiteY7" fmla="*/ 282797 h 1282922"/>
                <a:gd name="connsiteX8" fmla="*/ 1451093 w 3038593"/>
                <a:gd name="connsiteY8" fmla="*/ 653214 h 1282922"/>
                <a:gd name="connsiteX9" fmla="*/ 1588677 w 3038593"/>
                <a:gd name="connsiteY9" fmla="*/ 970714 h 1282922"/>
                <a:gd name="connsiteX10" fmla="*/ 1863843 w 3038593"/>
                <a:gd name="connsiteY10" fmla="*/ 1134756 h 1282922"/>
                <a:gd name="connsiteX11" fmla="*/ 2197218 w 3038593"/>
                <a:gd name="connsiteY11" fmla="*/ 1118881 h 1282922"/>
                <a:gd name="connsiteX12" fmla="*/ 2250135 w 3038593"/>
                <a:gd name="connsiteY12" fmla="*/ 991881 h 1282922"/>
                <a:gd name="connsiteX13" fmla="*/ 2260718 w 3038593"/>
                <a:gd name="connsiteY13" fmla="*/ 833131 h 1282922"/>
                <a:gd name="connsiteX14" fmla="*/ 2361260 w 3038593"/>
                <a:gd name="connsiteY14" fmla="*/ 669089 h 1282922"/>
                <a:gd name="connsiteX15" fmla="*/ 2551760 w 3038593"/>
                <a:gd name="connsiteY15" fmla="*/ 610881 h 1282922"/>
                <a:gd name="connsiteX16" fmla="*/ 2752843 w 3038593"/>
                <a:gd name="connsiteY16" fmla="*/ 743172 h 1282922"/>
                <a:gd name="connsiteX17" fmla="*/ 2811052 w 3038593"/>
                <a:gd name="connsiteY17" fmla="*/ 1060672 h 1282922"/>
                <a:gd name="connsiteX18" fmla="*/ 3038593 w 3038593"/>
                <a:gd name="connsiteY18" fmla="*/ 1277631 h 1282922"/>
                <a:gd name="connsiteX19" fmla="*/ 207552 w 3038593"/>
                <a:gd name="connsiteY19" fmla="*/ 1282922 h 1282922"/>
                <a:gd name="connsiteX20" fmla="*/ 286927 w 3038593"/>
                <a:gd name="connsiteY20" fmla="*/ 1118881 h 1282922"/>
                <a:gd name="connsiteX0" fmla="*/ 272179 w 3023845"/>
                <a:gd name="connsiteY0" fmla="*/ 1118881 h 1282922"/>
                <a:gd name="connsiteX1" fmla="*/ 848970 w 3023845"/>
                <a:gd name="connsiteY1" fmla="*/ 1013047 h 1282922"/>
                <a:gd name="connsiteX2" fmla="*/ 1145304 w 3023845"/>
                <a:gd name="connsiteY2" fmla="*/ 647922 h 1282922"/>
                <a:gd name="connsiteX3" fmla="*/ 1224679 w 3023845"/>
                <a:gd name="connsiteY3" fmla="*/ 219297 h 1282922"/>
                <a:gd name="connsiteX4" fmla="*/ 1240554 w 3023845"/>
                <a:gd name="connsiteY4" fmla="*/ 39381 h 1282922"/>
                <a:gd name="connsiteX5" fmla="*/ 1346387 w 3023845"/>
                <a:gd name="connsiteY5" fmla="*/ 2339 h 1282922"/>
                <a:gd name="connsiteX6" fmla="*/ 1394012 w 3023845"/>
                <a:gd name="connsiteY6" fmla="*/ 81714 h 1282922"/>
                <a:gd name="connsiteX7" fmla="*/ 1399304 w 3023845"/>
                <a:gd name="connsiteY7" fmla="*/ 282797 h 1282922"/>
                <a:gd name="connsiteX8" fmla="*/ 1436345 w 3023845"/>
                <a:gd name="connsiteY8" fmla="*/ 653214 h 1282922"/>
                <a:gd name="connsiteX9" fmla="*/ 1573929 w 3023845"/>
                <a:gd name="connsiteY9" fmla="*/ 970714 h 1282922"/>
                <a:gd name="connsiteX10" fmla="*/ 1849095 w 3023845"/>
                <a:gd name="connsiteY10" fmla="*/ 1134756 h 1282922"/>
                <a:gd name="connsiteX11" fmla="*/ 2182470 w 3023845"/>
                <a:gd name="connsiteY11" fmla="*/ 1118881 h 1282922"/>
                <a:gd name="connsiteX12" fmla="*/ 2235387 w 3023845"/>
                <a:gd name="connsiteY12" fmla="*/ 991881 h 1282922"/>
                <a:gd name="connsiteX13" fmla="*/ 2245970 w 3023845"/>
                <a:gd name="connsiteY13" fmla="*/ 833131 h 1282922"/>
                <a:gd name="connsiteX14" fmla="*/ 2346512 w 3023845"/>
                <a:gd name="connsiteY14" fmla="*/ 669089 h 1282922"/>
                <a:gd name="connsiteX15" fmla="*/ 2537012 w 3023845"/>
                <a:gd name="connsiteY15" fmla="*/ 610881 h 1282922"/>
                <a:gd name="connsiteX16" fmla="*/ 2738095 w 3023845"/>
                <a:gd name="connsiteY16" fmla="*/ 743172 h 1282922"/>
                <a:gd name="connsiteX17" fmla="*/ 2796304 w 3023845"/>
                <a:gd name="connsiteY17" fmla="*/ 1060672 h 1282922"/>
                <a:gd name="connsiteX18" fmla="*/ 3023845 w 3023845"/>
                <a:gd name="connsiteY18" fmla="*/ 1277631 h 1282922"/>
                <a:gd name="connsiteX19" fmla="*/ 192804 w 3023845"/>
                <a:gd name="connsiteY19" fmla="*/ 1282922 h 1282922"/>
                <a:gd name="connsiteX20" fmla="*/ 272179 w 3023845"/>
                <a:gd name="connsiteY20" fmla="*/ 1118881 h 1282922"/>
                <a:gd name="connsiteX0" fmla="*/ 79375 w 2831041"/>
                <a:gd name="connsiteY0" fmla="*/ 1118881 h 1282922"/>
                <a:gd name="connsiteX1" fmla="*/ 656166 w 2831041"/>
                <a:gd name="connsiteY1" fmla="*/ 1013047 h 1282922"/>
                <a:gd name="connsiteX2" fmla="*/ 952500 w 2831041"/>
                <a:gd name="connsiteY2" fmla="*/ 647922 h 1282922"/>
                <a:gd name="connsiteX3" fmla="*/ 1031875 w 2831041"/>
                <a:gd name="connsiteY3" fmla="*/ 219297 h 1282922"/>
                <a:gd name="connsiteX4" fmla="*/ 1047750 w 2831041"/>
                <a:gd name="connsiteY4" fmla="*/ 39381 h 1282922"/>
                <a:gd name="connsiteX5" fmla="*/ 1153583 w 2831041"/>
                <a:gd name="connsiteY5" fmla="*/ 2339 h 1282922"/>
                <a:gd name="connsiteX6" fmla="*/ 1201208 w 2831041"/>
                <a:gd name="connsiteY6" fmla="*/ 81714 h 1282922"/>
                <a:gd name="connsiteX7" fmla="*/ 1206500 w 2831041"/>
                <a:gd name="connsiteY7" fmla="*/ 282797 h 1282922"/>
                <a:gd name="connsiteX8" fmla="*/ 1243541 w 2831041"/>
                <a:gd name="connsiteY8" fmla="*/ 653214 h 1282922"/>
                <a:gd name="connsiteX9" fmla="*/ 1381125 w 2831041"/>
                <a:gd name="connsiteY9" fmla="*/ 970714 h 1282922"/>
                <a:gd name="connsiteX10" fmla="*/ 1656291 w 2831041"/>
                <a:gd name="connsiteY10" fmla="*/ 1134756 h 1282922"/>
                <a:gd name="connsiteX11" fmla="*/ 1989666 w 2831041"/>
                <a:gd name="connsiteY11" fmla="*/ 1118881 h 1282922"/>
                <a:gd name="connsiteX12" fmla="*/ 2042583 w 2831041"/>
                <a:gd name="connsiteY12" fmla="*/ 991881 h 1282922"/>
                <a:gd name="connsiteX13" fmla="*/ 2053166 w 2831041"/>
                <a:gd name="connsiteY13" fmla="*/ 833131 h 1282922"/>
                <a:gd name="connsiteX14" fmla="*/ 2153708 w 2831041"/>
                <a:gd name="connsiteY14" fmla="*/ 669089 h 1282922"/>
                <a:gd name="connsiteX15" fmla="*/ 2344208 w 2831041"/>
                <a:gd name="connsiteY15" fmla="*/ 610881 h 1282922"/>
                <a:gd name="connsiteX16" fmla="*/ 2545291 w 2831041"/>
                <a:gd name="connsiteY16" fmla="*/ 743172 h 1282922"/>
                <a:gd name="connsiteX17" fmla="*/ 2603500 w 2831041"/>
                <a:gd name="connsiteY17" fmla="*/ 1060672 h 1282922"/>
                <a:gd name="connsiteX18" fmla="*/ 2831041 w 2831041"/>
                <a:gd name="connsiteY18" fmla="*/ 1277631 h 1282922"/>
                <a:gd name="connsiteX19" fmla="*/ 0 w 2831041"/>
                <a:gd name="connsiteY19" fmla="*/ 1282922 h 1282922"/>
                <a:gd name="connsiteX20" fmla="*/ 79375 w 2831041"/>
                <a:gd name="connsiteY20" fmla="*/ 1118881 h 1282922"/>
                <a:gd name="connsiteX0" fmla="*/ 95250 w 2846916"/>
                <a:gd name="connsiteY0" fmla="*/ 1118881 h 1325256"/>
                <a:gd name="connsiteX1" fmla="*/ 672041 w 2846916"/>
                <a:gd name="connsiteY1" fmla="*/ 1013047 h 1325256"/>
                <a:gd name="connsiteX2" fmla="*/ 968375 w 2846916"/>
                <a:gd name="connsiteY2" fmla="*/ 647922 h 1325256"/>
                <a:gd name="connsiteX3" fmla="*/ 1047750 w 2846916"/>
                <a:gd name="connsiteY3" fmla="*/ 219297 h 1325256"/>
                <a:gd name="connsiteX4" fmla="*/ 1063625 w 2846916"/>
                <a:gd name="connsiteY4" fmla="*/ 39381 h 1325256"/>
                <a:gd name="connsiteX5" fmla="*/ 1169458 w 2846916"/>
                <a:gd name="connsiteY5" fmla="*/ 2339 h 1325256"/>
                <a:gd name="connsiteX6" fmla="*/ 1217083 w 2846916"/>
                <a:gd name="connsiteY6" fmla="*/ 81714 h 1325256"/>
                <a:gd name="connsiteX7" fmla="*/ 1222375 w 2846916"/>
                <a:gd name="connsiteY7" fmla="*/ 282797 h 1325256"/>
                <a:gd name="connsiteX8" fmla="*/ 1259416 w 2846916"/>
                <a:gd name="connsiteY8" fmla="*/ 653214 h 1325256"/>
                <a:gd name="connsiteX9" fmla="*/ 1397000 w 2846916"/>
                <a:gd name="connsiteY9" fmla="*/ 970714 h 1325256"/>
                <a:gd name="connsiteX10" fmla="*/ 1672166 w 2846916"/>
                <a:gd name="connsiteY10" fmla="*/ 1134756 h 1325256"/>
                <a:gd name="connsiteX11" fmla="*/ 2005541 w 2846916"/>
                <a:gd name="connsiteY11" fmla="*/ 1118881 h 1325256"/>
                <a:gd name="connsiteX12" fmla="*/ 2058458 w 2846916"/>
                <a:gd name="connsiteY12" fmla="*/ 991881 h 1325256"/>
                <a:gd name="connsiteX13" fmla="*/ 2069041 w 2846916"/>
                <a:gd name="connsiteY13" fmla="*/ 833131 h 1325256"/>
                <a:gd name="connsiteX14" fmla="*/ 2169583 w 2846916"/>
                <a:gd name="connsiteY14" fmla="*/ 669089 h 1325256"/>
                <a:gd name="connsiteX15" fmla="*/ 2360083 w 2846916"/>
                <a:gd name="connsiteY15" fmla="*/ 610881 h 1325256"/>
                <a:gd name="connsiteX16" fmla="*/ 2561166 w 2846916"/>
                <a:gd name="connsiteY16" fmla="*/ 743172 h 1325256"/>
                <a:gd name="connsiteX17" fmla="*/ 2619375 w 2846916"/>
                <a:gd name="connsiteY17" fmla="*/ 1060672 h 1325256"/>
                <a:gd name="connsiteX18" fmla="*/ 2846916 w 2846916"/>
                <a:gd name="connsiteY18" fmla="*/ 1277631 h 1325256"/>
                <a:gd name="connsiteX19" fmla="*/ 0 w 2846916"/>
                <a:gd name="connsiteY19" fmla="*/ 1325256 h 1325256"/>
                <a:gd name="connsiteX20" fmla="*/ 95250 w 2846916"/>
                <a:gd name="connsiteY20" fmla="*/ 1118881 h 1325256"/>
                <a:gd name="connsiteX0" fmla="*/ 95250 w 2862791"/>
                <a:gd name="connsiteY0" fmla="*/ 1118881 h 1325256"/>
                <a:gd name="connsiteX1" fmla="*/ 672041 w 2862791"/>
                <a:gd name="connsiteY1" fmla="*/ 1013047 h 1325256"/>
                <a:gd name="connsiteX2" fmla="*/ 968375 w 2862791"/>
                <a:gd name="connsiteY2" fmla="*/ 647922 h 1325256"/>
                <a:gd name="connsiteX3" fmla="*/ 1047750 w 2862791"/>
                <a:gd name="connsiteY3" fmla="*/ 219297 h 1325256"/>
                <a:gd name="connsiteX4" fmla="*/ 1063625 w 2862791"/>
                <a:gd name="connsiteY4" fmla="*/ 39381 h 1325256"/>
                <a:gd name="connsiteX5" fmla="*/ 1169458 w 2862791"/>
                <a:gd name="connsiteY5" fmla="*/ 2339 h 1325256"/>
                <a:gd name="connsiteX6" fmla="*/ 1217083 w 2862791"/>
                <a:gd name="connsiteY6" fmla="*/ 81714 h 1325256"/>
                <a:gd name="connsiteX7" fmla="*/ 1222375 w 2862791"/>
                <a:gd name="connsiteY7" fmla="*/ 282797 h 1325256"/>
                <a:gd name="connsiteX8" fmla="*/ 1259416 w 2862791"/>
                <a:gd name="connsiteY8" fmla="*/ 653214 h 1325256"/>
                <a:gd name="connsiteX9" fmla="*/ 1397000 w 2862791"/>
                <a:gd name="connsiteY9" fmla="*/ 970714 h 1325256"/>
                <a:gd name="connsiteX10" fmla="*/ 1672166 w 2862791"/>
                <a:gd name="connsiteY10" fmla="*/ 1134756 h 1325256"/>
                <a:gd name="connsiteX11" fmla="*/ 2005541 w 2862791"/>
                <a:gd name="connsiteY11" fmla="*/ 1118881 h 1325256"/>
                <a:gd name="connsiteX12" fmla="*/ 2058458 w 2862791"/>
                <a:gd name="connsiteY12" fmla="*/ 991881 h 1325256"/>
                <a:gd name="connsiteX13" fmla="*/ 2069041 w 2862791"/>
                <a:gd name="connsiteY13" fmla="*/ 833131 h 1325256"/>
                <a:gd name="connsiteX14" fmla="*/ 2169583 w 2862791"/>
                <a:gd name="connsiteY14" fmla="*/ 669089 h 1325256"/>
                <a:gd name="connsiteX15" fmla="*/ 2360083 w 2862791"/>
                <a:gd name="connsiteY15" fmla="*/ 610881 h 1325256"/>
                <a:gd name="connsiteX16" fmla="*/ 2561166 w 2862791"/>
                <a:gd name="connsiteY16" fmla="*/ 743172 h 1325256"/>
                <a:gd name="connsiteX17" fmla="*/ 2619375 w 2862791"/>
                <a:gd name="connsiteY17" fmla="*/ 1060672 h 1325256"/>
                <a:gd name="connsiteX18" fmla="*/ 2862791 w 2862791"/>
                <a:gd name="connsiteY18" fmla="*/ 1319964 h 1325256"/>
                <a:gd name="connsiteX19" fmla="*/ 0 w 2862791"/>
                <a:gd name="connsiteY19" fmla="*/ 1325256 h 1325256"/>
                <a:gd name="connsiteX20" fmla="*/ 95250 w 2862791"/>
                <a:gd name="connsiteY20" fmla="*/ 1118881 h 1325256"/>
                <a:gd name="connsiteX0" fmla="*/ 111125 w 2878666"/>
                <a:gd name="connsiteY0" fmla="*/ 1118881 h 1341131"/>
                <a:gd name="connsiteX1" fmla="*/ 687916 w 2878666"/>
                <a:gd name="connsiteY1" fmla="*/ 1013047 h 1341131"/>
                <a:gd name="connsiteX2" fmla="*/ 984250 w 2878666"/>
                <a:gd name="connsiteY2" fmla="*/ 647922 h 1341131"/>
                <a:gd name="connsiteX3" fmla="*/ 1063625 w 2878666"/>
                <a:gd name="connsiteY3" fmla="*/ 219297 h 1341131"/>
                <a:gd name="connsiteX4" fmla="*/ 1079500 w 2878666"/>
                <a:gd name="connsiteY4" fmla="*/ 39381 h 1341131"/>
                <a:gd name="connsiteX5" fmla="*/ 1185333 w 2878666"/>
                <a:gd name="connsiteY5" fmla="*/ 2339 h 1341131"/>
                <a:gd name="connsiteX6" fmla="*/ 1232958 w 2878666"/>
                <a:gd name="connsiteY6" fmla="*/ 81714 h 1341131"/>
                <a:gd name="connsiteX7" fmla="*/ 1238250 w 2878666"/>
                <a:gd name="connsiteY7" fmla="*/ 282797 h 1341131"/>
                <a:gd name="connsiteX8" fmla="*/ 1275291 w 2878666"/>
                <a:gd name="connsiteY8" fmla="*/ 653214 h 1341131"/>
                <a:gd name="connsiteX9" fmla="*/ 1412875 w 2878666"/>
                <a:gd name="connsiteY9" fmla="*/ 970714 h 1341131"/>
                <a:gd name="connsiteX10" fmla="*/ 1688041 w 2878666"/>
                <a:gd name="connsiteY10" fmla="*/ 1134756 h 1341131"/>
                <a:gd name="connsiteX11" fmla="*/ 2021416 w 2878666"/>
                <a:gd name="connsiteY11" fmla="*/ 1118881 h 1341131"/>
                <a:gd name="connsiteX12" fmla="*/ 2074333 w 2878666"/>
                <a:gd name="connsiteY12" fmla="*/ 991881 h 1341131"/>
                <a:gd name="connsiteX13" fmla="*/ 2084916 w 2878666"/>
                <a:gd name="connsiteY13" fmla="*/ 833131 h 1341131"/>
                <a:gd name="connsiteX14" fmla="*/ 2185458 w 2878666"/>
                <a:gd name="connsiteY14" fmla="*/ 669089 h 1341131"/>
                <a:gd name="connsiteX15" fmla="*/ 2375958 w 2878666"/>
                <a:gd name="connsiteY15" fmla="*/ 610881 h 1341131"/>
                <a:gd name="connsiteX16" fmla="*/ 2577041 w 2878666"/>
                <a:gd name="connsiteY16" fmla="*/ 743172 h 1341131"/>
                <a:gd name="connsiteX17" fmla="*/ 2635250 w 2878666"/>
                <a:gd name="connsiteY17" fmla="*/ 1060672 h 1341131"/>
                <a:gd name="connsiteX18" fmla="*/ 2878666 w 2878666"/>
                <a:gd name="connsiteY18" fmla="*/ 1319964 h 1341131"/>
                <a:gd name="connsiteX19" fmla="*/ 0 w 2878666"/>
                <a:gd name="connsiteY19" fmla="*/ 1341131 h 1341131"/>
                <a:gd name="connsiteX20" fmla="*/ 111125 w 2878666"/>
                <a:gd name="connsiteY20" fmla="*/ 1118881 h 1341131"/>
                <a:gd name="connsiteX0" fmla="*/ 111125 w 2889249"/>
                <a:gd name="connsiteY0" fmla="*/ 1118881 h 1346423"/>
                <a:gd name="connsiteX1" fmla="*/ 687916 w 2889249"/>
                <a:gd name="connsiteY1" fmla="*/ 1013047 h 1346423"/>
                <a:gd name="connsiteX2" fmla="*/ 984250 w 2889249"/>
                <a:gd name="connsiteY2" fmla="*/ 647922 h 1346423"/>
                <a:gd name="connsiteX3" fmla="*/ 1063625 w 2889249"/>
                <a:gd name="connsiteY3" fmla="*/ 219297 h 1346423"/>
                <a:gd name="connsiteX4" fmla="*/ 1079500 w 2889249"/>
                <a:gd name="connsiteY4" fmla="*/ 39381 h 1346423"/>
                <a:gd name="connsiteX5" fmla="*/ 1185333 w 2889249"/>
                <a:gd name="connsiteY5" fmla="*/ 2339 h 1346423"/>
                <a:gd name="connsiteX6" fmla="*/ 1232958 w 2889249"/>
                <a:gd name="connsiteY6" fmla="*/ 81714 h 1346423"/>
                <a:gd name="connsiteX7" fmla="*/ 1238250 w 2889249"/>
                <a:gd name="connsiteY7" fmla="*/ 282797 h 1346423"/>
                <a:gd name="connsiteX8" fmla="*/ 1275291 w 2889249"/>
                <a:gd name="connsiteY8" fmla="*/ 653214 h 1346423"/>
                <a:gd name="connsiteX9" fmla="*/ 1412875 w 2889249"/>
                <a:gd name="connsiteY9" fmla="*/ 970714 h 1346423"/>
                <a:gd name="connsiteX10" fmla="*/ 1688041 w 2889249"/>
                <a:gd name="connsiteY10" fmla="*/ 1134756 h 1346423"/>
                <a:gd name="connsiteX11" fmla="*/ 2021416 w 2889249"/>
                <a:gd name="connsiteY11" fmla="*/ 1118881 h 1346423"/>
                <a:gd name="connsiteX12" fmla="*/ 2074333 w 2889249"/>
                <a:gd name="connsiteY12" fmla="*/ 991881 h 1346423"/>
                <a:gd name="connsiteX13" fmla="*/ 2084916 w 2889249"/>
                <a:gd name="connsiteY13" fmla="*/ 833131 h 1346423"/>
                <a:gd name="connsiteX14" fmla="*/ 2185458 w 2889249"/>
                <a:gd name="connsiteY14" fmla="*/ 669089 h 1346423"/>
                <a:gd name="connsiteX15" fmla="*/ 2375958 w 2889249"/>
                <a:gd name="connsiteY15" fmla="*/ 610881 h 1346423"/>
                <a:gd name="connsiteX16" fmla="*/ 2577041 w 2889249"/>
                <a:gd name="connsiteY16" fmla="*/ 743172 h 1346423"/>
                <a:gd name="connsiteX17" fmla="*/ 2635250 w 2889249"/>
                <a:gd name="connsiteY17" fmla="*/ 1060672 h 1346423"/>
                <a:gd name="connsiteX18" fmla="*/ 2889249 w 2889249"/>
                <a:gd name="connsiteY18" fmla="*/ 1346423 h 1346423"/>
                <a:gd name="connsiteX19" fmla="*/ 0 w 2889249"/>
                <a:gd name="connsiteY19" fmla="*/ 1341131 h 1346423"/>
                <a:gd name="connsiteX20" fmla="*/ 111125 w 2889249"/>
                <a:gd name="connsiteY20" fmla="*/ 1118881 h 1346423"/>
                <a:gd name="connsiteX0" fmla="*/ 0 w 3021541"/>
                <a:gd name="connsiteY0" fmla="*/ 1007756 h 1346423"/>
                <a:gd name="connsiteX1" fmla="*/ 820208 w 3021541"/>
                <a:gd name="connsiteY1" fmla="*/ 1013047 h 1346423"/>
                <a:gd name="connsiteX2" fmla="*/ 1116542 w 3021541"/>
                <a:gd name="connsiteY2" fmla="*/ 647922 h 1346423"/>
                <a:gd name="connsiteX3" fmla="*/ 1195917 w 3021541"/>
                <a:gd name="connsiteY3" fmla="*/ 219297 h 1346423"/>
                <a:gd name="connsiteX4" fmla="*/ 1211792 w 3021541"/>
                <a:gd name="connsiteY4" fmla="*/ 39381 h 1346423"/>
                <a:gd name="connsiteX5" fmla="*/ 1317625 w 3021541"/>
                <a:gd name="connsiteY5" fmla="*/ 2339 h 1346423"/>
                <a:gd name="connsiteX6" fmla="*/ 1365250 w 3021541"/>
                <a:gd name="connsiteY6" fmla="*/ 81714 h 1346423"/>
                <a:gd name="connsiteX7" fmla="*/ 1370542 w 3021541"/>
                <a:gd name="connsiteY7" fmla="*/ 282797 h 1346423"/>
                <a:gd name="connsiteX8" fmla="*/ 1407583 w 3021541"/>
                <a:gd name="connsiteY8" fmla="*/ 653214 h 1346423"/>
                <a:gd name="connsiteX9" fmla="*/ 1545167 w 3021541"/>
                <a:gd name="connsiteY9" fmla="*/ 970714 h 1346423"/>
                <a:gd name="connsiteX10" fmla="*/ 1820333 w 3021541"/>
                <a:gd name="connsiteY10" fmla="*/ 1134756 h 1346423"/>
                <a:gd name="connsiteX11" fmla="*/ 2153708 w 3021541"/>
                <a:gd name="connsiteY11" fmla="*/ 1118881 h 1346423"/>
                <a:gd name="connsiteX12" fmla="*/ 2206625 w 3021541"/>
                <a:gd name="connsiteY12" fmla="*/ 991881 h 1346423"/>
                <a:gd name="connsiteX13" fmla="*/ 2217208 w 3021541"/>
                <a:gd name="connsiteY13" fmla="*/ 833131 h 1346423"/>
                <a:gd name="connsiteX14" fmla="*/ 2317750 w 3021541"/>
                <a:gd name="connsiteY14" fmla="*/ 669089 h 1346423"/>
                <a:gd name="connsiteX15" fmla="*/ 2508250 w 3021541"/>
                <a:gd name="connsiteY15" fmla="*/ 610881 h 1346423"/>
                <a:gd name="connsiteX16" fmla="*/ 2709333 w 3021541"/>
                <a:gd name="connsiteY16" fmla="*/ 743172 h 1346423"/>
                <a:gd name="connsiteX17" fmla="*/ 2767542 w 3021541"/>
                <a:gd name="connsiteY17" fmla="*/ 1060672 h 1346423"/>
                <a:gd name="connsiteX18" fmla="*/ 3021541 w 3021541"/>
                <a:gd name="connsiteY18" fmla="*/ 1346423 h 1346423"/>
                <a:gd name="connsiteX19" fmla="*/ 132292 w 3021541"/>
                <a:gd name="connsiteY19" fmla="*/ 1341131 h 1346423"/>
                <a:gd name="connsiteX20" fmla="*/ 0 w 3021541"/>
                <a:gd name="connsiteY20" fmla="*/ 1007756 h 1346423"/>
                <a:gd name="connsiteX0" fmla="*/ 0 w 3021541"/>
                <a:gd name="connsiteY0" fmla="*/ 1007756 h 1346423"/>
                <a:gd name="connsiteX1" fmla="*/ 777875 w 3021541"/>
                <a:gd name="connsiteY1" fmla="*/ 991880 h 1346423"/>
                <a:gd name="connsiteX2" fmla="*/ 1116542 w 3021541"/>
                <a:gd name="connsiteY2" fmla="*/ 647922 h 1346423"/>
                <a:gd name="connsiteX3" fmla="*/ 1195917 w 3021541"/>
                <a:gd name="connsiteY3" fmla="*/ 219297 h 1346423"/>
                <a:gd name="connsiteX4" fmla="*/ 1211792 w 3021541"/>
                <a:gd name="connsiteY4" fmla="*/ 39381 h 1346423"/>
                <a:gd name="connsiteX5" fmla="*/ 1317625 w 3021541"/>
                <a:gd name="connsiteY5" fmla="*/ 2339 h 1346423"/>
                <a:gd name="connsiteX6" fmla="*/ 1365250 w 3021541"/>
                <a:gd name="connsiteY6" fmla="*/ 81714 h 1346423"/>
                <a:gd name="connsiteX7" fmla="*/ 1370542 w 3021541"/>
                <a:gd name="connsiteY7" fmla="*/ 282797 h 1346423"/>
                <a:gd name="connsiteX8" fmla="*/ 1407583 w 3021541"/>
                <a:gd name="connsiteY8" fmla="*/ 653214 h 1346423"/>
                <a:gd name="connsiteX9" fmla="*/ 1545167 w 3021541"/>
                <a:gd name="connsiteY9" fmla="*/ 970714 h 1346423"/>
                <a:gd name="connsiteX10" fmla="*/ 1820333 w 3021541"/>
                <a:gd name="connsiteY10" fmla="*/ 1134756 h 1346423"/>
                <a:gd name="connsiteX11" fmla="*/ 2153708 w 3021541"/>
                <a:gd name="connsiteY11" fmla="*/ 1118881 h 1346423"/>
                <a:gd name="connsiteX12" fmla="*/ 2206625 w 3021541"/>
                <a:gd name="connsiteY12" fmla="*/ 991881 h 1346423"/>
                <a:gd name="connsiteX13" fmla="*/ 2217208 w 3021541"/>
                <a:gd name="connsiteY13" fmla="*/ 833131 h 1346423"/>
                <a:gd name="connsiteX14" fmla="*/ 2317750 w 3021541"/>
                <a:gd name="connsiteY14" fmla="*/ 669089 h 1346423"/>
                <a:gd name="connsiteX15" fmla="*/ 2508250 w 3021541"/>
                <a:gd name="connsiteY15" fmla="*/ 610881 h 1346423"/>
                <a:gd name="connsiteX16" fmla="*/ 2709333 w 3021541"/>
                <a:gd name="connsiteY16" fmla="*/ 743172 h 1346423"/>
                <a:gd name="connsiteX17" fmla="*/ 2767542 w 3021541"/>
                <a:gd name="connsiteY17" fmla="*/ 1060672 h 1346423"/>
                <a:gd name="connsiteX18" fmla="*/ 3021541 w 3021541"/>
                <a:gd name="connsiteY18" fmla="*/ 1346423 h 1346423"/>
                <a:gd name="connsiteX19" fmla="*/ 132292 w 3021541"/>
                <a:gd name="connsiteY19" fmla="*/ 1341131 h 1346423"/>
                <a:gd name="connsiteX20" fmla="*/ 0 w 3021541"/>
                <a:gd name="connsiteY20" fmla="*/ 1007756 h 1346423"/>
                <a:gd name="connsiteX0" fmla="*/ 0 w 3296707"/>
                <a:gd name="connsiteY0" fmla="*/ 912506 h 1346423"/>
                <a:gd name="connsiteX1" fmla="*/ 1053041 w 3296707"/>
                <a:gd name="connsiteY1" fmla="*/ 991880 h 1346423"/>
                <a:gd name="connsiteX2" fmla="*/ 1391708 w 3296707"/>
                <a:gd name="connsiteY2" fmla="*/ 647922 h 1346423"/>
                <a:gd name="connsiteX3" fmla="*/ 1471083 w 3296707"/>
                <a:gd name="connsiteY3" fmla="*/ 219297 h 1346423"/>
                <a:gd name="connsiteX4" fmla="*/ 1486958 w 3296707"/>
                <a:gd name="connsiteY4" fmla="*/ 39381 h 1346423"/>
                <a:gd name="connsiteX5" fmla="*/ 1592791 w 3296707"/>
                <a:gd name="connsiteY5" fmla="*/ 2339 h 1346423"/>
                <a:gd name="connsiteX6" fmla="*/ 1640416 w 3296707"/>
                <a:gd name="connsiteY6" fmla="*/ 81714 h 1346423"/>
                <a:gd name="connsiteX7" fmla="*/ 1645708 w 3296707"/>
                <a:gd name="connsiteY7" fmla="*/ 282797 h 1346423"/>
                <a:gd name="connsiteX8" fmla="*/ 1682749 w 3296707"/>
                <a:gd name="connsiteY8" fmla="*/ 653214 h 1346423"/>
                <a:gd name="connsiteX9" fmla="*/ 1820333 w 3296707"/>
                <a:gd name="connsiteY9" fmla="*/ 970714 h 1346423"/>
                <a:gd name="connsiteX10" fmla="*/ 2095499 w 3296707"/>
                <a:gd name="connsiteY10" fmla="*/ 1134756 h 1346423"/>
                <a:gd name="connsiteX11" fmla="*/ 2428874 w 3296707"/>
                <a:gd name="connsiteY11" fmla="*/ 1118881 h 1346423"/>
                <a:gd name="connsiteX12" fmla="*/ 2481791 w 3296707"/>
                <a:gd name="connsiteY12" fmla="*/ 991881 h 1346423"/>
                <a:gd name="connsiteX13" fmla="*/ 2492374 w 3296707"/>
                <a:gd name="connsiteY13" fmla="*/ 833131 h 1346423"/>
                <a:gd name="connsiteX14" fmla="*/ 2592916 w 3296707"/>
                <a:gd name="connsiteY14" fmla="*/ 669089 h 1346423"/>
                <a:gd name="connsiteX15" fmla="*/ 2783416 w 3296707"/>
                <a:gd name="connsiteY15" fmla="*/ 610881 h 1346423"/>
                <a:gd name="connsiteX16" fmla="*/ 2984499 w 3296707"/>
                <a:gd name="connsiteY16" fmla="*/ 743172 h 1346423"/>
                <a:gd name="connsiteX17" fmla="*/ 3042708 w 3296707"/>
                <a:gd name="connsiteY17" fmla="*/ 1060672 h 1346423"/>
                <a:gd name="connsiteX18" fmla="*/ 3296707 w 3296707"/>
                <a:gd name="connsiteY18" fmla="*/ 1346423 h 1346423"/>
                <a:gd name="connsiteX19" fmla="*/ 407458 w 3296707"/>
                <a:gd name="connsiteY19" fmla="*/ 1341131 h 1346423"/>
                <a:gd name="connsiteX20" fmla="*/ 0 w 3296707"/>
                <a:gd name="connsiteY20" fmla="*/ 912506 h 1346423"/>
                <a:gd name="connsiteX0" fmla="*/ 10584 w 3307291"/>
                <a:gd name="connsiteY0" fmla="*/ 912506 h 1346423"/>
                <a:gd name="connsiteX1" fmla="*/ 1063625 w 3307291"/>
                <a:gd name="connsiteY1" fmla="*/ 991880 h 1346423"/>
                <a:gd name="connsiteX2" fmla="*/ 1402292 w 3307291"/>
                <a:gd name="connsiteY2" fmla="*/ 647922 h 1346423"/>
                <a:gd name="connsiteX3" fmla="*/ 1481667 w 3307291"/>
                <a:gd name="connsiteY3" fmla="*/ 219297 h 1346423"/>
                <a:gd name="connsiteX4" fmla="*/ 1497542 w 3307291"/>
                <a:gd name="connsiteY4" fmla="*/ 39381 h 1346423"/>
                <a:gd name="connsiteX5" fmla="*/ 1603375 w 3307291"/>
                <a:gd name="connsiteY5" fmla="*/ 2339 h 1346423"/>
                <a:gd name="connsiteX6" fmla="*/ 1651000 w 3307291"/>
                <a:gd name="connsiteY6" fmla="*/ 81714 h 1346423"/>
                <a:gd name="connsiteX7" fmla="*/ 1656292 w 3307291"/>
                <a:gd name="connsiteY7" fmla="*/ 282797 h 1346423"/>
                <a:gd name="connsiteX8" fmla="*/ 1693333 w 3307291"/>
                <a:gd name="connsiteY8" fmla="*/ 653214 h 1346423"/>
                <a:gd name="connsiteX9" fmla="*/ 1830917 w 3307291"/>
                <a:gd name="connsiteY9" fmla="*/ 970714 h 1346423"/>
                <a:gd name="connsiteX10" fmla="*/ 2106083 w 3307291"/>
                <a:gd name="connsiteY10" fmla="*/ 1134756 h 1346423"/>
                <a:gd name="connsiteX11" fmla="*/ 2439458 w 3307291"/>
                <a:gd name="connsiteY11" fmla="*/ 1118881 h 1346423"/>
                <a:gd name="connsiteX12" fmla="*/ 2492375 w 3307291"/>
                <a:gd name="connsiteY12" fmla="*/ 991881 h 1346423"/>
                <a:gd name="connsiteX13" fmla="*/ 2502958 w 3307291"/>
                <a:gd name="connsiteY13" fmla="*/ 833131 h 1346423"/>
                <a:gd name="connsiteX14" fmla="*/ 2603500 w 3307291"/>
                <a:gd name="connsiteY14" fmla="*/ 669089 h 1346423"/>
                <a:gd name="connsiteX15" fmla="*/ 2794000 w 3307291"/>
                <a:gd name="connsiteY15" fmla="*/ 610881 h 1346423"/>
                <a:gd name="connsiteX16" fmla="*/ 2995083 w 3307291"/>
                <a:gd name="connsiteY16" fmla="*/ 743172 h 1346423"/>
                <a:gd name="connsiteX17" fmla="*/ 3053292 w 3307291"/>
                <a:gd name="connsiteY17" fmla="*/ 1060672 h 1346423"/>
                <a:gd name="connsiteX18" fmla="*/ 3307291 w 3307291"/>
                <a:gd name="connsiteY18" fmla="*/ 1346423 h 1346423"/>
                <a:gd name="connsiteX19" fmla="*/ 0 w 3307291"/>
                <a:gd name="connsiteY19" fmla="*/ 1341131 h 1346423"/>
                <a:gd name="connsiteX20" fmla="*/ 10584 w 3307291"/>
                <a:gd name="connsiteY20" fmla="*/ 912506 h 1346423"/>
                <a:gd name="connsiteX0" fmla="*/ 1 w 3296708"/>
                <a:gd name="connsiteY0" fmla="*/ 912506 h 1346423"/>
                <a:gd name="connsiteX1" fmla="*/ 1053042 w 3296708"/>
                <a:gd name="connsiteY1" fmla="*/ 991880 h 1346423"/>
                <a:gd name="connsiteX2" fmla="*/ 1391709 w 3296708"/>
                <a:gd name="connsiteY2" fmla="*/ 647922 h 1346423"/>
                <a:gd name="connsiteX3" fmla="*/ 1471084 w 3296708"/>
                <a:gd name="connsiteY3" fmla="*/ 219297 h 1346423"/>
                <a:gd name="connsiteX4" fmla="*/ 1486959 w 3296708"/>
                <a:gd name="connsiteY4" fmla="*/ 39381 h 1346423"/>
                <a:gd name="connsiteX5" fmla="*/ 1592792 w 3296708"/>
                <a:gd name="connsiteY5" fmla="*/ 2339 h 1346423"/>
                <a:gd name="connsiteX6" fmla="*/ 1640417 w 3296708"/>
                <a:gd name="connsiteY6" fmla="*/ 81714 h 1346423"/>
                <a:gd name="connsiteX7" fmla="*/ 1645709 w 3296708"/>
                <a:gd name="connsiteY7" fmla="*/ 282797 h 1346423"/>
                <a:gd name="connsiteX8" fmla="*/ 1682750 w 3296708"/>
                <a:gd name="connsiteY8" fmla="*/ 653214 h 1346423"/>
                <a:gd name="connsiteX9" fmla="*/ 1820334 w 3296708"/>
                <a:gd name="connsiteY9" fmla="*/ 970714 h 1346423"/>
                <a:gd name="connsiteX10" fmla="*/ 2095500 w 3296708"/>
                <a:gd name="connsiteY10" fmla="*/ 1134756 h 1346423"/>
                <a:gd name="connsiteX11" fmla="*/ 2428875 w 3296708"/>
                <a:gd name="connsiteY11" fmla="*/ 1118881 h 1346423"/>
                <a:gd name="connsiteX12" fmla="*/ 2481792 w 3296708"/>
                <a:gd name="connsiteY12" fmla="*/ 991881 h 1346423"/>
                <a:gd name="connsiteX13" fmla="*/ 2492375 w 3296708"/>
                <a:gd name="connsiteY13" fmla="*/ 833131 h 1346423"/>
                <a:gd name="connsiteX14" fmla="*/ 2592917 w 3296708"/>
                <a:gd name="connsiteY14" fmla="*/ 669089 h 1346423"/>
                <a:gd name="connsiteX15" fmla="*/ 2783417 w 3296708"/>
                <a:gd name="connsiteY15" fmla="*/ 610881 h 1346423"/>
                <a:gd name="connsiteX16" fmla="*/ 2984500 w 3296708"/>
                <a:gd name="connsiteY16" fmla="*/ 743172 h 1346423"/>
                <a:gd name="connsiteX17" fmla="*/ 3042709 w 3296708"/>
                <a:gd name="connsiteY17" fmla="*/ 1060672 h 1346423"/>
                <a:gd name="connsiteX18" fmla="*/ 3296708 w 3296708"/>
                <a:gd name="connsiteY18" fmla="*/ 1346423 h 1346423"/>
                <a:gd name="connsiteX19" fmla="*/ 0 w 3296708"/>
                <a:gd name="connsiteY19" fmla="*/ 1341131 h 1346423"/>
                <a:gd name="connsiteX20" fmla="*/ 1 w 3296708"/>
                <a:gd name="connsiteY20" fmla="*/ 912506 h 1346423"/>
                <a:gd name="connsiteX0" fmla="*/ 1 w 3296708"/>
                <a:gd name="connsiteY0" fmla="*/ 912506 h 1346423"/>
                <a:gd name="connsiteX1" fmla="*/ 957792 w 3296708"/>
                <a:gd name="connsiteY1" fmla="*/ 954838 h 1346423"/>
                <a:gd name="connsiteX2" fmla="*/ 1391709 w 3296708"/>
                <a:gd name="connsiteY2" fmla="*/ 647922 h 1346423"/>
                <a:gd name="connsiteX3" fmla="*/ 1471084 w 3296708"/>
                <a:gd name="connsiteY3" fmla="*/ 219297 h 1346423"/>
                <a:gd name="connsiteX4" fmla="*/ 1486959 w 3296708"/>
                <a:gd name="connsiteY4" fmla="*/ 39381 h 1346423"/>
                <a:gd name="connsiteX5" fmla="*/ 1592792 w 3296708"/>
                <a:gd name="connsiteY5" fmla="*/ 2339 h 1346423"/>
                <a:gd name="connsiteX6" fmla="*/ 1640417 w 3296708"/>
                <a:gd name="connsiteY6" fmla="*/ 81714 h 1346423"/>
                <a:gd name="connsiteX7" fmla="*/ 1645709 w 3296708"/>
                <a:gd name="connsiteY7" fmla="*/ 282797 h 1346423"/>
                <a:gd name="connsiteX8" fmla="*/ 1682750 w 3296708"/>
                <a:gd name="connsiteY8" fmla="*/ 653214 h 1346423"/>
                <a:gd name="connsiteX9" fmla="*/ 1820334 w 3296708"/>
                <a:gd name="connsiteY9" fmla="*/ 970714 h 1346423"/>
                <a:gd name="connsiteX10" fmla="*/ 2095500 w 3296708"/>
                <a:gd name="connsiteY10" fmla="*/ 1134756 h 1346423"/>
                <a:gd name="connsiteX11" fmla="*/ 2428875 w 3296708"/>
                <a:gd name="connsiteY11" fmla="*/ 1118881 h 1346423"/>
                <a:gd name="connsiteX12" fmla="*/ 2481792 w 3296708"/>
                <a:gd name="connsiteY12" fmla="*/ 991881 h 1346423"/>
                <a:gd name="connsiteX13" fmla="*/ 2492375 w 3296708"/>
                <a:gd name="connsiteY13" fmla="*/ 833131 h 1346423"/>
                <a:gd name="connsiteX14" fmla="*/ 2592917 w 3296708"/>
                <a:gd name="connsiteY14" fmla="*/ 669089 h 1346423"/>
                <a:gd name="connsiteX15" fmla="*/ 2783417 w 3296708"/>
                <a:gd name="connsiteY15" fmla="*/ 610881 h 1346423"/>
                <a:gd name="connsiteX16" fmla="*/ 2984500 w 3296708"/>
                <a:gd name="connsiteY16" fmla="*/ 743172 h 1346423"/>
                <a:gd name="connsiteX17" fmla="*/ 3042709 w 3296708"/>
                <a:gd name="connsiteY17" fmla="*/ 1060672 h 1346423"/>
                <a:gd name="connsiteX18" fmla="*/ 3296708 w 3296708"/>
                <a:gd name="connsiteY18" fmla="*/ 1346423 h 1346423"/>
                <a:gd name="connsiteX19" fmla="*/ 0 w 3296708"/>
                <a:gd name="connsiteY19" fmla="*/ 1341131 h 1346423"/>
                <a:gd name="connsiteX20" fmla="*/ 1 w 3296708"/>
                <a:gd name="connsiteY20" fmla="*/ 912506 h 1346423"/>
                <a:gd name="connsiteX0" fmla="*/ 1 w 4206875"/>
                <a:gd name="connsiteY0" fmla="*/ 912506 h 1341131"/>
                <a:gd name="connsiteX1" fmla="*/ 957792 w 4206875"/>
                <a:gd name="connsiteY1" fmla="*/ 954838 h 1341131"/>
                <a:gd name="connsiteX2" fmla="*/ 1391709 w 4206875"/>
                <a:gd name="connsiteY2" fmla="*/ 647922 h 1341131"/>
                <a:gd name="connsiteX3" fmla="*/ 1471084 w 4206875"/>
                <a:gd name="connsiteY3" fmla="*/ 219297 h 1341131"/>
                <a:gd name="connsiteX4" fmla="*/ 1486959 w 4206875"/>
                <a:gd name="connsiteY4" fmla="*/ 39381 h 1341131"/>
                <a:gd name="connsiteX5" fmla="*/ 1592792 w 4206875"/>
                <a:gd name="connsiteY5" fmla="*/ 2339 h 1341131"/>
                <a:gd name="connsiteX6" fmla="*/ 1640417 w 4206875"/>
                <a:gd name="connsiteY6" fmla="*/ 81714 h 1341131"/>
                <a:gd name="connsiteX7" fmla="*/ 1645709 w 4206875"/>
                <a:gd name="connsiteY7" fmla="*/ 282797 h 1341131"/>
                <a:gd name="connsiteX8" fmla="*/ 1682750 w 4206875"/>
                <a:gd name="connsiteY8" fmla="*/ 653214 h 1341131"/>
                <a:gd name="connsiteX9" fmla="*/ 1820334 w 4206875"/>
                <a:gd name="connsiteY9" fmla="*/ 970714 h 1341131"/>
                <a:gd name="connsiteX10" fmla="*/ 2095500 w 4206875"/>
                <a:gd name="connsiteY10" fmla="*/ 1134756 h 1341131"/>
                <a:gd name="connsiteX11" fmla="*/ 2428875 w 4206875"/>
                <a:gd name="connsiteY11" fmla="*/ 1118881 h 1341131"/>
                <a:gd name="connsiteX12" fmla="*/ 2481792 w 4206875"/>
                <a:gd name="connsiteY12" fmla="*/ 991881 h 1341131"/>
                <a:gd name="connsiteX13" fmla="*/ 2492375 w 4206875"/>
                <a:gd name="connsiteY13" fmla="*/ 833131 h 1341131"/>
                <a:gd name="connsiteX14" fmla="*/ 2592917 w 4206875"/>
                <a:gd name="connsiteY14" fmla="*/ 669089 h 1341131"/>
                <a:gd name="connsiteX15" fmla="*/ 2783417 w 4206875"/>
                <a:gd name="connsiteY15" fmla="*/ 610881 h 1341131"/>
                <a:gd name="connsiteX16" fmla="*/ 2984500 w 4206875"/>
                <a:gd name="connsiteY16" fmla="*/ 743172 h 1341131"/>
                <a:gd name="connsiteX17" fmla="*/ 3042709 w 4206875"/>
                <a:gd name="connsiteY17" fmla="*/ 1060672 h 1341131"/>
                <a:gd name="connsiteX18" fmla="*/ 4206875 w 4206875"/>
                <a:gd name="connsiteY18" fmla="*/ 1341131 h 1341131"/>
                <a:gd name="connsiteX19" fmla="*/ 0 w 4206875"/>
                <a:gd name="connsiteY19" fmla="*/ 1341131 h 1341131"/>
                <a:gd name="connsiteX20" fmla="*/ 1 w 4206875"/>
                <a:gd name="connsiteY20" fmla="*/ 912506 h 1341131"/>
                <a:gd name="connsiteX0" fmla="*/ 1 w 4206875"/>
                <a:gd name="connsiteY0" fmla="*/ 912506 h 1341131"/>
                <a:gd name="connsiteX1" fmla="*/ 957792 w 4206875"/>
                <a:gd name="connsiteY1" fmla="*/ 954838 h 1341131"/>
                <a:gd name="connsiteX2" fmla="*/ 1391709 w 4206875"/>
                <a:gd name="connsiteY2" fmla="*/ 647922 h 1341131"/>
                <a:gd name="connsiteX3" fmla="*/ 1471084 w 4206875"/>
                <a:gd name="connsiteY3" fmla="*/ 219297 h 1341131"/>
                <a:gd name="connsiteX4" fmla="*/ 1486959 w 4206875"/>
                <a:gd name="connsiteY4" fmla="*/ 39381 h 1341131"/>
                <a:gd name="connsiteX5" fmla="*/ 1592792 w 4206875"/>
                <a:gd name="connsiteY5" fmla="*/ 2339 h 1341131"/>
                <a:gd name="connsiteX6" fmla="*/ 1640417 w 4206875"/>
                <a:gd name="connsiteY6" fmla="*/ 81714 h 1341131"/>
                <a:gd name="connsiteX7" fmla="*/ 1645709 w 4206875"/>
                <a:gd name="connsiteY7" fmla="*/ 282797 h 1341131"/>
                <a:gd name="connsiteX8" fmla="*/ 1682750 w 4206875"/>
                <a:gd name="connsiteY8" fmla="*/ 653214 h 1341131"/>
                <a:gd name="connsiteX9" fmla="*/ 1820334 w 4206875"/>
                <a:gd name="connsiteY9" fmla="*/ 970714 h 1341131"/>
                <a:gd name="connsiteX10" fmla="*/ 2095500 w 4206875"/>
                <a:gd name="connsiteY10" fmla="*/ 1134756 h 1341131"/>
                <a:gd name="connsiteX11" fmla="*/ 2428875 w 4206875"/>
                <a:gd name="connsiteY11" fmla="*/ 1118881 h 1341131"/>
                <a:gd name="connsiteX12" fmla="*/ 2481792 w 4206875"/>
                <a:gd name="connsiteY12" fmla="*/ 991881 h 1341131"/>
                <a:gd name="connsiteX13" fmla="*/ 2492375 w 4206875"/>
                <a:gd name="connsiteY13" fmla="*/ 833131 h 1341131"/>
                <a:gd name="connsiteX14" fmla="*/ 2592917 w 4206875"/>
                <a:gd name="connsiteY14" fmla="*/ 669089 h 1341131"/>
                <a:gd name="connsiteX15" fmla="*/ 2783417 w 4206875"/>
                <a:gd name="connsiteY15" fmla="*/ 610881 h 1341131"/>
                <a:gd name="connsiteX16" fmla="*/ 2984500 w 4206875"/>
                <a:gd name="connsiteY16" fmla="*/ 743172 h 1341131"/>
                <a:gd name="connsiteX17" fmla="*/ 3164417 w 4206875"/>
                <a:gd name="connsiteY17" fmla="*/ 1124172 h 1341131"/>
                <a:gd name="connsiteX18" fmla="*/ 4206875 w 4206875"/>
                <a:gd name="connsiteY18" fmla="*/ 1341131 h 1341131"/>
                <a:gd name="connsiteX19" fmla="*/ 0 w 4206875"/>
                <a:gd name="connsiteY19" fmla="*/ 1341131 h 1341131"/>
                <a:gd name="connsiteX20" fmla="*/ 1 w 4206875"/>
                <a:gd name="connsiteY20" fmla="*/ 912506 h 1341131"/>
                <a:gd name="connsiteX0" fmla="*/ 1 w 4540414"/>
                <a:gd name="connsiteY0" fmla="*/ 912506 h 1341131"/>
                <a:gd name="connsiteX1" fmla="*/ 957792 w 4540414"/>
                <a:gd name="connsiteY1" fmla="*/ 954838 h 1341131"/>
                <a:gd name="connsiteX2" fmla="*/ 1391709 w 4540414"/>
                <a:gd name="connsiteY2" fmla="*/ 647922 h 1341131"/>
                <a:gd name="connsiteX3" fmla="*/ 1471084 w 4540414"/>
                <a:gd name="connsiteY3" fmla="*/ 219297 h 1341131"/>
                <a:gd name="connsiteX4" fmla="*/ 1486959 w 4540414"/>
                <a:gd name="connsiteY4" fmla="*/ 39381 h 1341131"/>
                <a:gd name="connsiteX5" fmla="*/ 1592792 w 4540414"/>
                <a:gd name="connsiteY5" fmla="*/ 2339 h 1341131"/>
                <a:gd name="connsiteX6" fmla="*/ 1640417 w 4540414"/>
                <a:gd name="connsiteY6" fmla="*/ 81714 h 1341131"/>
                <a:gd name="connsiteX7" fmla="*/ 1645709 w 4540414"/>
                <a:gd name="connsiteY7" fmla="*/ 282797 h 1341131"/>
                <a:gd name="connsiteX8" fmla="*/ 1682750 w 4540414"/>
                <a:gd name="connsiteY8" fmla="*/ 653214 h 1341131"/>
                <a:gd name="connsiteX9" fmla="*/ 1820334 w 4540414"/>
                <a:gd name="connsiteY9" fmla="*/ 970714 h 1341131"/>
                <a:gd name="connsiteX10" fmla="*/ 2095500 w 4540414"/>
                <a:gd name="connsiteY10" fmla="*/ 1134756 h 1341131"/>
                <a:gd name="connsiteX11" fmla="*/ 2428875 w 4540414"/>
                <a:gd name="connsiteY11" fmla="*/ 1118881 h 1341131"/>
                <a:gd name="connsiteX12" fmla="*/ 2481792 w 4540414"/>
                <a:gd name="connsiteY12" fmla="*/ 991881 h 1341131"/>
                <a:gd name="connsiteX13" fmla="*/ 2492375 w 4540414"/>
                <a:gd name="connsiteY13" fmla="*/ 833131 h 1341131"/>
                <a:gd name="connsiteX14" fmla="*/ 2592917 w 4540414"/>
                <a:gd name="connsiteY14" fmla="*/ 669089 h 1341131"/>
                <a:gd name="connsiteX15" fmla="*/ 2783417 w 4540414"/>
                <a:gd name="connsiteY15" fmla="*/ 610881 h 1341131"/>
                <a:gd name="connsiteX16" fmla="*/ 2984500 w 4540414"/>
                <a:gd name="connsiteY16" fmla="*/ 743172 h 1341131"/>
                <a:gd name="connsiteX17" fmla="*/ 3164417 w 4540414"/>
                <a:gd name="connsiteY17" fmla="*/ 1124172 h 1341131"/>
                <a:gd name="connsiteX18" fmla="*/ 4206907 w 4540414"/>
                <a:gd name="connsiteY18" fmla="*/ 1208353 h 1341131"/>
                <a:gd name="connsiteX19" fmla="*/ 4206875 w 4540414"/>
                <a:gd name="connsiteY19" fmla="*/ 1341131 h 1341131"/>
                <a:gd name="connsiteX20" fmla="*/ 0 w 4540414"/>
                <a:gd name="connsiteY20" fmla="*/ 1341131 h 1341131"/>
                <a:gd name="connsiteX21" fmla="*/ 1 w 4540414"/>
                <a:gd name="connsiteY21" fmla="*/ 912506 h 1341131"/>
                <a:gd name="connsiteX0" fmla="*/ 1 w 4540414"/>
                <a:gd name="connsiteY0" fmla="*/ 912506 h 1341131"/>
                <a:gd name="connsiteX1" fmla="*/ 957792 w 4540414"/>
                <a:gd name="connsiteY1" fmla="*/ 954838 h 1341131"/>
                <a:gd name="connsiteX2" fmla="*/ 1391709 w 4540414"/>
                <a:gd name="connsiteY2" fmla="*/ 647922 h 1341131"/>
                <a:gd name="connsiteX3" fmla="*/ 1471084 w 4540414"/>
                <a:gd name="connsiteY3" fmla="*/ 219297 h 1341131"/>
                <a:gd name="connsiteX4" fmla="*/ 1486959 w 4540414"/>
                <a:gd name="connsiteY4" fmla="*/ 39381 h 1341131"/>
                <a:gd name="connsiteX5" fmla="*/ 1592792 w 4540414"/>
                <a:gd name="connsiteY5" fmla="*/ 2339 h 1341131"/>
                <a:gd name="connsiteX6" fmla="*/ 1640417 w 4540414"/>
                <a:gd name="connsiteY6" fmla="*/ 81714 h 1341131"/>
                <a:gd name="connsiteX7" fmla="*/ 1645709 w 4540414"/>
                <a:gd name="connsiteY7" fmla="*/ 282797 h 1341131"/>
                <a:gd name="connsiteX8" fmla="*/ 1682750 w 4540414"/>
                <a:gd name="connsiteY8" fmla="*/ 653214 h 1341131"/>
                <a:gd name="connsiteX9" fmla="*/ 1820334 w 4540414"/>
                <a:gd name="connsiteY9" fmla="*/ 970714 h 1341131"/>
                <a:gd name="connsiteX10" fmla="*/ 2095500 w 4540414"/>
                <a:gd name="connsiteY10" fmla="*/ 1134756 h 1341131"/>
                <a:gd name="connsiteX11" fmla="*/ 2428875 w 4540414"/>
                <a:gd name="connsiteY11" fmla="*/ 1118881 h 1341131"/>
                <a:gd name="connsiteX12" fmla="*/ 2481792 w 4540414"/>
                <a:gd name="connsiteY12" fmla="*/ 991881 h 1341131"/>
                <a:gd name="connsiteX13" fmla="*/ 2492375 w 4540414"/>
                <a:gd name="connsiteY13" fmla="*/ 833131 h 1341131"/>
                <a:gd name="connsiteX14" fmla="*/ 2592917 w 4540414"/>
                <a:gd name="connsiteY14" fmla="*/ 669089 h 1341131"/>
                <a:gd name="connsiteX15" fmla="*/ 2783417 w 4540414"/>
                <a:gd name="connsiteY15" fmla="*/ 610881 h 1341131"/>
                <a:gd name="connsiteX16" fmla="*/ 2984500 w 4540414"/>
                <a:gd name="connsiteY16" fmla="*/ 743172 h 1341131"/>
                <a:gd name="connsiteX17" fmla="*/ 3164417 w 4540414"/>
                <a:gd name="connsiteY17" fmla="*/ 1124172 h 1341131"/>
                <a:gd name="connsiteX18" fmla="*/ 4206907 w 4540414"/>
                <a:gd name="connsiteY18" fmla="*/ 1208353 h 1341131"/>
                <a:gd name="connsiteX19" fmla="*/ 4206875 w 4540414"/>
                <a:gd name="connsiteY19" fmla="*/ 1341131 h 1341131"/>
                <a:gd name="connsiteX20" fmla="*/ 0 w 4540414"/>
                <a:gd name="connsiteY20" fmla="*/ 1341131 h 1341131"/>
                <a:gd name="connsiteX21" fmla="*/ 1 w 4540414"/>
                <a:gd name="connsiteY21" fmla="*/ 912506 h 1341131"/>
                <a:gd name="connsiteX0" fmla="*/ 1 w 4497506"/>
                <a:gd name="connsiteY0" fmla="*/ 912506 h 1341131"/>
                <a:gd name="connsiteX1" fmla="*/ 957792 w 4497506"/>
                <a:gd name="connsiteY1" fmla="*/ 954838 h 1341131"/>
                <a:gd name="connsiteX2" fmla="*/ 1391709 w 4497506"/>
                <a:gd name="connsiteY2" fmla="*/ 647922 h 1341131"/>
                <a:gd name="connsiteX3" fmla="*/ 1471084 w 4497506"/>
                <a:gd name="connsiteY3" fmla="*/ 219297 h 1341131"/>
                <a:gd name="connsiteX4" fmla="*/ 1486959 w 4497506"/>
                <a:gd name="connsiteY4" fmla="*/ 39381 h 1341131"/>
                <a:gd name="connsiteX5" fmla="*/ 1592792 w 4497506"/>
                <a:gd name="connsiteY5" fmla="*/ 2339 h 1341131"/>
                <a:gd name="connsiteX6" fmla="*/ 1640417 w 4497506"/>
                <a:gd name="connsiteY6" fmla="*/ 81714 h 1341131"/>
                <a:gd name="connsiteX7" fmla="*/ 1645709 w 4497506"/>
                <a:gd name="connsiteY7" fmla="*/ 282797 h 1341131"/>
                <a:gd name="connsiteX8" fmla="*/ 1682750 w 4497506"/>
                <a:gd name="connsiteY8" fmla="*/ 653214 h 1341131"/>
                <a:gd name="connsiteX9" fmla="*/ 1820334 w 4497506"/>
                <a:gd name="connsiteY9" fmla="*/ 970714 h 1341131"/>
                <a:gd name="connsiteX10" fmla="*/ 2095500 w 4497506"/>
                <a:gd name="connsiteY10" fmla="*/ 1134756 h 1341131"/>
                <a:gd name="connsiteX11" fmla="*/ 2428875 w 4497506"/>
                <a:gd name="connsiteY11" fmla="*/ 1118881 h 1341131"/>
                <a:gd name="connsiteX12" fmla="*/ 2481792 w 4497506"/>
                <a:gd name="connsiteY12" fmla="*/ 991881 h 1341131"/>
                <a:gd name="connsiteX13" fmla="*/ 2492375 w 4497506"/>
                <a:gd name="connsiteY13" fmla="*/ 833131 h 1341131"/>
                <a:gd name="connsiteX14" fmla="*/ 2592917 w 4497506"/>
                <a:gd name="connsiteY14" fmla="*/ 669089 h 1341131"/>
                <a:gd name="connsiteX15" fmla="*/ 2783417 w 4497506"/>
                <a:gd name="connsiteY15" fmla="*/ 610881 h 1341131"/>
                <a:gd name="connsiteX16" fmla="*/ 2984500 w 4497506"/>
                <a:gd name="connsiteY16" fmla="*/ 743172 h 1341131"/>
                <a:gd name="connsiteX17" fmla="*/ 3164417 w 4497506"/>
                <a:gd name="connsiteY17" fmla="*/ 1124172 h 1341131"/>
                <a:gd name="connsiteX18" fmla="*/ 4206907 w 4497506"/>
                <a:gd name="connsiteY18" fmla="*/ 1208353 h 1341131"/>
                <a:gd name="connsiteX19" fmla="*/ 4206875 w 4497506"/>
                <a:gd name="connsiteY19" fmla="*/ 1341131 h 1341131"/>
                <a:gd name="connsiteX20" fmla="*/ 0 w 4497506"/>
                <a:gd name="connsiteY20" fmla="*/ 1341131 h 1341131"/>
                <a:gd name="connsiteX21" fmla="*/ 1 w 4497506"/>
                <a:gd name="connsiteY21" fmla="*/ 912506 h 1341131"/>
                <a:gd name="connsiteX0" fmla="*/ 1 w 4497506"/>
                <a:gd name="connsiteY0" fmla="*/ 912506 h 1341131"/>
                <a:gd name="connsiteX1" fmla="*/ 957792 w 4497506"/>
                <a:gd name="connsiteY1" fmla="*/ 954838 h 1341131"/>
                <a:gd name="connsiteX2" fmla="*/ 1391709 w 4497506"/>
                <a:gd name="connsiteY2" fmla="*/ 647922 h 1341131"/>
                <a:gd name="connsiteX3" fmla="*/ 1471084 w 4497506"/>
                <a:gd name="connsiteY3" fmla="*/ 219297 h 1341131"/>
                <a:gd name="connsiteX4" fmla="*/ 1486959 w 4497506"/>
                <a:gd name="connsiteY4" fmla="*/ 39381 h 1341131"/>
                <a:gd name="connsiteX5" fmla="*/ 1592792 w 4497506"/>
                <a:gd name="connsiteY5" fmla="*/ 2339 h 1341131"/>
                <a:gd name="connsiteX6" fmla="*/ 1640417 w 4497506"/>
                <a:gd name="connsiteY6" fmla="*/ 81714 h 1341131"/>
                <a:gd name="connsiteX7" fmla="*/ 1645709 w 4497506"/>
                <a:gd name="connsiteY7" fmla="*/ 282797 h 1341131"/>
                <a:gd name="connsiteX8" fmla="*/ 1682750 w 4497506"/>
                <a:gd name="connsiteY8" fmla="*/ 653214 h 1341131"/>
                <a:gd name="connsiteX9" fmla="*/ 1820334 w 4497506"/>
                <a:gd name="connsiteY9" fmla="*/ 970714 h 1341131"/>
                <a:gd name="connsiteX10" fmla="*/ 2095500 w 4497506"/>
                <a:gd name="connsiteY10" fmla="*/ 1134756 h 1341131"/>
                <a:gd name="connsiteX11" fmla="*/ 2428875 w 4497506"/>
                <a:gd name="connsiteY11" fmla="*/ 1118881 h 1341131"/>
                <a:gd name="connsiteX12" fmla="*/ 2481792 w 4497506"/>
                <a:gd name="connsiteY12" fmla="*/ 991881 h 1341131"/>
                <a:gd name="connsiteX13" fmla="*/ 2492375 w 4497506"/>
                <a:gd name="connsiteY13" fmla="*/ 833131 h 1341131"/>
                <a:gd name="connsiteX14" fmla="*/ 2592917 w 4497506"/>
                <a:gd name="connsiteY14" fmla="*/ 669089 h 1341131"/>
                <a:gd name="connsiteX15" fmla="*/ 2783417 w 4497506"/>
                <a:gd name="connsiteY15" fmla="*/ 610881 h 1341131"/>
                <a:gd name="connsiteX16" fmla="*/ 2984500 w 4497506"/>
                <a:gd name="connsiteY16" fmla="*/ 743172 h 1341131"/>
                <a:gd name="connsiteX17" fmla="*/ 3164417 w 4497506"/>
                <a:gd name="connsiteY17" fmla="*/ 1124172 h 1341131"/>
                <a:gd name="connsiteX18" fmla="*/ 4206907 w 4497506"/>
                <a:gd name="connsiteY18" fmla="*/ 1208353 h 1341131"/>
                <a:gd name="connsiteX19" fmla="*/ 4206875 w 4497506"/>
                <a:gd name="connsiteY19" fmla="*/ 1341131 h 1341131"/>
                <a:gd name="connsiteX20" fmla="*/ 0 w 4497506"/>
                <a:gd name="connsiteY20" fmla="*/ 1341131 h 1341131"/>
                <a:gd name="connsiteX21" fmla="*/ 1 w 4497506"/>
                <a:gd name="connsiteY21" fmla="*/ 912506 h 1341131"/>
                <a:gd name="connsiteX0" fmla="*/ 1 w 4206907"/>
                <a:gd name="connsiteY0" fmla="*/ 912506 h 1341131"/>
                <a:gd name="connsiteX1" fmla="*/ 957792 w 4206907"/>
                <a:gd name="connsiteY1" fmla="*/ 954838 h 1341131"/>
                <a:gd name="connsiteX2" fmla="*/ 1391709 w 4206907"/>
                <a:gd name="connsiteY2" fmla="*/ 647922 h 1341131"/>
                <a:gd name="connsiteX3" fmla="*/ 1471084 w 4206907"/>
                <a:gd name="connsiteY3" fmla="*/ 219297 h 1341131"/>
                <a:gd name="connsiteX4" fmla="*/ 1486959 w 4206907"/>
                <a:gd name="connsiteY4" fmla="*/ 39381 h 1341131"/>
                <a:gd name="connsiteX5" fmla="*/ 1592792 w 4206907"/>
                <a:gd name="connsiteY5" fmla="*/ 2339 h 1341131"/>
                <a:gd name="connsiteX6" fmla="*/ 1640417 w 4206907"/>
                <a:gd name="connsiteY6" fmla="*/ 81714 h 1341131"/>
                <a:gd name="connsiteX7" fmla="*/ 1645709 w 4206907"/>
                <a:gd name="connsiteY7" fmla="*/ 282797 h 1341131"/>
                <a:gd name="connsiteX8" fmla="*/ 1682750 w 4206907"/>
                <a:gd name="connsiteY8" fmla="*/ 653214 h 1341131"/>
                <a:gd name="connsiteX9" fmla="*/ 1820334 w 4206907"/>
                <a:gd name="connsiteY9" fmla="*/ 970714 h 1341131"/>
                <a:gd name="connsiteX10" fmla="*/ 2095500 w 4206907"/>
                <a:gd name="connsiteY10" fmla="*/ 1134756 h 1341131"/>
                <a:gd name="connsiteX11" fmla="*/ 2428875 w 4206907"/>
                <a:gd name="connsiteY11" fmla="*/ 1118881 h 1341131"/>
                <a:gd name="connsiteX12" fmla="*/ 2481792 w 4206907"/>
                <a:gd name="connsiteY12" fmla="*/ 991881 h 1341131"/>
                <a:gd name="connsiteX13" fmla="*/ 2492375 w 4206907"/>
                <a:gd name="connsiteY13" fmla="*/ 833131 h 1341131"/>
                <a:gd name="connsiteX14" fmla="*/ 2592917 w 4206907"/>
                <a:gd name="connsiteY14" fmla="*/ 669089 h 1341131"/>
                <a:gd name="connsiteX15" fmla="*/ 2783417 w 4206907"/>
                <a:gd name="connsiteY15" fmla="*/ 610881 h 1341131"/>
                <a:gd name="connsiteX16" fmla="*/ 2984500 w 4206907"/>
                <a:gd name="connsiteY16" fmla="*/ 743172 h 1341131"/>
                <a:gd name="connsiteX17" fmla="*/ 3164417 w 4206907"/>
                <a:gd name="connsiteY17" fmla="*/ 1124172 h 1341131"/>
                <a:gd name="connsiteX18" fmla="*/ 4206907 w 4206907"/>
                <a:gd name="connsiteY18" fmla="*/ 1208353 h 1341131"/>
                <a:gd name="connsiteX19" fmla="*/ 4206875 w 4206907"/>
                <a:gd name="connsiteY19" fmla="*/ 1341131 h 1341131"/>
                <a:gd name="connsiteX20" fmla="*/ 0 w 4206907"/>
                <a:gd name="connsiteY20" fmla="*/ 1341131 h 1341131"/>
                <a:gd name="connsiteX21" fmla="*/ 1 w 4206907"/>
                <a:gd name="connsiteY21" fmla="*/ 912506 h 1341131"/>
                <a:gd name="connsiteX0" fmla="*/ 1 w 4235339"/>
                <a:gd name="connsiteY0" fmla="*/ 912506 h 1341131"/>
                <a:gd name="connsiteX1" fmla="*/ 957792 w 4235339"/>
                <a:gd name="connsiteY1" fmla="*/ 954838 h 1341131"/>
                <a:gd name="connsiteX2" fmla="*/ 1391709 w 4235339"/>
                <a:gd name="connsiteY2" fmla="*/ 647922 h 1341131"/>
                <a:gd name="connsiteX3" fmla="*/ 1471084 w 4235339"/>
                <a:gd name="connsiteY3" fmla="*/ 219297 h 1341131"/>
                <a:gd name="connsiteX4" fmla="*/ 1486959 w 4235339"/>
                <a:gd name="connsiteY4" fmla="*/ 39381 h 1341131"/>
                <a:gd name="connsiteX5" fmla="*/ 1592792 w 4235339"/>
                <a:gd name="connsiteY5" fmla="*/ 2339 h 1341131"/>
                <a:gd name="connsiteX6" fmla="*/ 1640417 w 4235339"/>
                <a:gd name="connsiteY6" fmla="*/ 81714 h 1341131"/>
                <a:gd name="connsiteX7" fmla="*/ 1645709 w 4235339"/>
                <a:gd name="connsiteY7" fmla="*/ 282797 h 1341131"/>
                <a:gd name="connsiteX8" fmla="*/ 1682750 w 4235339"/>
                <a:gd name="connsiteY8" fmla="*/ 653214 h 1341131"/>
                <a:gd name="connsiteX9" fmla="*/ 1820334 w 4235339"/>
                <a:gd name="connsiteY9" fmla="*/ 970714 h 1341131"/>
                <a:gd name="connsiteX10" fmla="*/ 2095500 w 4235339"/>
                <a:gd name="connsiteY10" fmla="*/ 1134756 h 1341131"/>
                <a:gd name="connsiteX11" fmla="*/ 2428875 w 4235339"/>
                <a:gd name="connsiteY11" fmla="*/ 1118881 h 1341131"/>
                <a:gd name="connsiteX12" fmla="*/ 2481792 w 4235339"/>
                <a:gd name="connsiteY12" fmla="*/ 991881 h 1341131"/>
                <a:gd name="connsiteX13" fmla="*/ 2492375 w 4235339"/>
                <a:gd name="connsiteY13" fmla="*/ 833131 h 1341131"/>
                <a:gd name="connsiteX14" fmla="*/ 2592917 w 4235339"/>
                <a:gd name="connsiteY14" fmla="*/ 669089 h 1341131"/>
                <a:gd name="connsiteX15" fmla="*/ 2783417 w 4235339"/>
                <a:gd name="connsiteY15" fmla="*/ 610881 h 1341131"/>
                <a:gd name="connsiteX16" fmla="*/ 2984500 w 4235339"/>
                <a:gd name="connsiteY16" fmla="*/ 743172 h 1341131"/>
                <a:gd name="connsiteX17" fmla="*/ 3164417 w 4235339"/>
                <a:gd name="connsiteY17" fmla="*/ 1124172 h 1341131"/>
                <a:gd name="connsiteX18" fmla="*/ 4235339 w 4235339"/>
                <a:gd name="connsiteY18" fmla="*/ 1056703 h 1341131"/>
                <a:gd name="connsiteX19" fmla="*/ 4206875 w 4235339"/>
                <a:gd name="connsiteY19" fmla="*/ 1341131 h 1341131"/>
                <a:gd name="connsiteX20" fmla="*/ 0 w 4235339"/>
                <a:gd name="connsiteY20" fmla="*/ 1341131 h 1341131"/>
                <a:gd name="connsiteX21" fmla="*/ 1 w 4235339"/>
                <a:gd name="connsiteY21" fmla="*/ 912506 h 1341131"/>
                <a:gd name="connsiteX0" fmla="*/ 1 w 4206875"/>
                <a:gd name="connsiteY0" fmla="*/ 912506 h 1341131"/>
                <a:gd name="connsiteX1" fmla="*/ 957792 w 4206875"/>
                <a:gd name="connsiteY1" fmla="*/ 954838 h 1341131"/>
                <a:gd name="connsiteX2" fmla="*/ 1391709 w 4206875"/>
                <a:gd name="connsiteY2" fmla="*/ 647922 h 1341131"/>
                <a:gd name="connsiteX3" fmla="*/ 1471084 w 4206875"/>
                <a:gd name="connsiteY3" fmla="*/ 219297 h 1341131"/>
                <a:gd name="connsiteX4" fmla="*/ 1486959 w 4206875"/>
                <a:gd name="connsiteY4" fmla="*/ 39381 h 1341131"/>
                <a:gd name="connsiteX5" fmla="*/ 1592792 w 4206875"/>
                <a:gd name="connsiteY5" fmla="*/ 2339 h 1341131"/>
                <a:gd name="connsiteX6" fmla="*/ 1640417 w 4206875"/>
                <a:gd name="connsiteY6" fmla="*/ 81714 h 1341131"/>
                <a:gd name="connsiteX7" fmla="*/ 1645709 w 4206875"/>
                <a:gd name="connsiteY7" fmla="*/ 282797 h 1341131"/>
                <a:gd name="connsiteX8" fmla="*/ 1682750 w 4206875"/>
                <a:gd name="connsiteY8" fmla="*/ 653214 h 1341131"/>
                <a:gd name="connsiteX9" fmla="*/ 1820334 w 4206875"/>
                <a:gd name="connsiteY9" fmla="*/ 970714 h 1341131"/>
                <a:gd name="connsiteX10" fmla="*/ 2095500 w 4206875"/>
                <a:gd name="connsiteY10" fmla="*/ 1134756 h 1341131"/>
                <a:gd name="connsiteX11" fmla="*/ 2428875 w 4206875"/>
                <a:gd name="connsiteY11" fmla="*/ 1118881 h 1341131"/>
                <a:gd name="connsiteX12" fmla="*/ 2481792 w 4206875"/>
                <a:gd name="connsiteY12" fmla="*/ 991881 h 1341131"/>
                <a:gd name="connsiteX13" fmla="*/ 2492375 w 4206875"/>
                <a:gd name="connsiteY13" fmla="*/ 833131 h 1341131"/>
                <a:gd name="connsiteX14" fmla="*/ 2592917 w 4206875"/>
                <a:gd name="connsiteY14" fmla="*/ 669089 h 1341131"/>
                <a:gd name="connsiteX15" fmla="*/ 2783417 w 4206875"/>
                <a:gd name="connsiteY15" fmla="*/ 610881 h 1341131"/>
                <a:gd name="connsiteX16" fmla="*/ 2984500 w 4206875"/>
                <a:gd name="connsiteY16" fmla="*/ 743172 h 1341131"/>
                <a:gd name="connsiteX17" fmla="*/ 3164417 w 4206875"/>
                <a:gd name="connsiteY17" fmla="*/ 1124172 h 1341131"/>
                <a:gd name="connsiteX18" fmla="*/ 4197430 w 4206875"/>
                <a:gd name="connsiteY18" fmla="*/ 1056703 h 1341131"/>
                <a:gd name="connsiteX19" fmla="*/ 4206875 w 4206875"/>
                <a:gd name="connsiteY19" fmla="*/ 1341131 h 1341131"/>
                <a:gd name="connsiteX20" fmla="*/ 0 w 4206875"/>
                <a:gd name="connsiteY20" fmla="*/ 1341131 h 1341131"/>
                <a:gd name="connsiteX21" fmla="*/ 1 w 4206875"/>
                <a:gd name="connsiteY21" fmla="*/ 912506 h 1341131"/>
                <a:gd name="connsiteX0" fmla="*/ 1 w 4211917"/>
                <a:gd name="connsiteY0" fmla="*/ 912506 h 1341131"/>
                <a:gd name="connsiteX1" fmla="*/ 957792 w 4211917"/>
                <a:gd name="connsiteY1" fmla="*/ 954838 h 1341131"/>
                <a:gd name="connsiteX2" fmla="*/ 1391709 w 4211917"/>
                <a:gd name="connsiteY2" fmla="*/ 647922 h 1341131"/>
                <a:gd name="connsiteX3" fmla="*/ 1471084 w 4211917"/>
                <a:gd name="connsiteY3" fmla="*/ 219297 h 1341131"/>
                <a:gd name="connsiteX4" fmla="*/ 1486959 w 4211917"/>
                <a:gd name="connsiteY4" fmla="*/ 39381 h 1341131"/>
                <a:gd name="connsiteX5" fmla="*/ 1592792 w 4211917"/>
                <a:gd name="connsiteY5" fmla="*/ 2339 h 1341131"/>
                <a:gd name="connsiteX6" fmla="*/ 1640417 w 4211917"/>
                <a:gd name="connsiteY6" fmla="*/ 81714 h 1341131"/>
                <a:gd name="connsiteX7" fmla="*/ 1645709 w 4211917"/>
                <a:gd name="connsiteY7" fmla="*/ 282797 h 1341131"/>
                <a:gd name="connsiteX8" fmla="*/ 1682750 w 4211917"/>
                <a:gd name="connsiteY8" fmla="*/ 653214 h 1341131"/>
                <a:gd name="connsiteX9" fmla="*/ 1820334 w 4211917"/>
                <a:gd name="connsiteY9" fmla="*/ 970714 h 1341131"/>
                <a:gd name="connsiteX10" fmla="*/ 2095500 w 4211917"/>
                <a:gd name="connsiteY10" fmla="*/ 1134756 h 1341131"/>
                <a:gd name="connsiteX11" fmla="*/ 2428875 w 4211917"/>
                <a:gd name="connsiteY11" fmla="*/ 1118881 h 1341131"/>
                <a:gd name="connsiteX12" fmla="*/ 2481792 w 4211917"/>
                <a:gd name="connsiteY12" fmla="*/ 991881 h 1341131"/>
                <a:gd name="connsiteX13" fmla="*/ 2492375 w 4211917"/>
                <a:gd name="connsiteY13" fmla="*/ 833131 h 1341131"/>
                <a:gd name="connsiteX14" fmla="*/ 2592917 w 4211917"/>
                <a:gd name="connsiteY14" fmla="*/ 669089 h 1341131"/>
                <a:gd name="connsiteX15" fmla="*/ 2783417 w 4211917"/>
                <a:gd name="connsiteY15" fmla="*/ 610881 h 1341131"/>
                <a:gd name="connsiteX16" fmla="*/ 2984500 w 4211917"/>
                <a:gd name="connsiteY16" fmla="*/ 743172 h 1341131"/>
                <a:gd name="connsiteX17" fmla="*/ 3164417 w 4211917"/>
                <a:gd name="connsiteY17" fmla="*/ 1124172 h 1341131"/>
                <a:gd name="connsiteX18" fmla="*/ 4211917 w 4211917"/>
                <a:gd name="connsiteY18" fmla="*/ 1051874 h 1341131"/>
                <a:gd name="connsiteX19" fmla="*/ 4206875 w 4211917"/>
                <a:gd name="connsiteY19" fmla="*/ 1341131 h 1341131"/>
                <a:gd name="connsiteX20" fmla="*/ 0 w 4211917"/>
                <a:gd name="connsiteY20" fmla="*/ 1341131 h 1341131"/>
                <a:gd name="connsiteX21" fmla="*/ 1 w 4211917"/>
                <a:gd name="connsiteY21" fmla="*/ 912506 h 1341131"/>
                <a:gd name="connsiteX0" fmla="*/ 1 w 4211917"/>
                <a:gd name="connsiteY0" fmla="*/ 912506 h 1341131"/>
                <a:gd name="connsiteX1" fmla="*/ 957792 w 4211917"/>
                <a:gd name="connsiteY1" fmla="*/ 954838 h 1341131"/>
                <a:gd name="connsiteX2" fmla="*/ 1391709 w 4211917"/>
                <a:gd name="connsiteY2" fmla="*/ 647922 h 1341131"/>
                <a:gd name="connsiteX3" fmla="*/ 1471084 w 4211917"/>
                <a:gd name="connsiteY3" fmla="*/ 219297 h 1341131"/>
                <a:gd name="connsiteX4" fmla="*/ 1486959 w 4211917"/>
                <a:gd name="connsiteY4" fmla="*/ 39381 h 1341131"/>
                <a:gd name="connsiteX5" fmla="*/ 1592792 w 4211917"/>
                <a:gd name="connsiteY5" fmla="*/ 2339 h 1341131"/>
                <a:gd name="connsiteX6" fmla="*/ 1640417 w 4211917"/>
                <a:gd name="connsiteY6" fmla="*/ 81714 h 1341131"/>
                <a:gd name="connsiteX7" fmla="*/ 1645709 w 4211917"/>
                <a:gd name="connsiteY7" fmla="*/ 282797 h 1341131"/>
                <a:gd name="connsiteX8" fmla="*/ 1682750 w 4211917"/>
                <a:gd name="connsiteY8" fmla="*/ 653214 h 1341131"/>
                <a:gd name="connsiteX9" fmla="*/ 1820334 w 4211917"/>
                <a:gd name="connsiteY9" fmla="*/ 970714 h 1341131"/>
                <a:gd name="connsiteX10" fmla="*/ 2095500 w 4211917"/>
                <a:gd name="connsiteY10" fmla="*/ 1134756 h 1341131"/>
                <a:gd name="connsiteX11" fmla="*/ 2428875 w 4211917"/>
                <a:gd name="connsiteY11" fmla="*/ 1118881 h 1341131"/>
                <a:gd name="connsiteX12" fmla="*/ 2481792 w 4211917"/>
                <a:gd name="connsiteY12" fmla="*/ 991881 h 1341131"/>
                <a:gd name="connsiteX13" fmla="*/ 2492375 w 4211917"/>
                <a:gd name="connsiteY13" fmla="*/ 833131 h 1341131"/>
                <a:gd name="connsiteX14" fmla="*/ 2592917 w 4211917"/>
                <a:gd name="connsiteY14" fmla="*/ 669089 h 1341131"/>
                <a:gd name="connsiteX15" fmla="*/ 2783417 w 4211917"/>
                <a:gd name="connsiteY15" fmla="*/ 610881 h 1341131"/>
                <a:gd name="connsiteX16" fmla="*/ 2984500 w 4211917"/>
                <a:gd name="connsiteY16" fmla="*/ 743172 h 1341131"/>
                <a:gd name="connsiteX17" fmla="*/ 3164417 w 4211917"/>
                <a:gd name="connsiteY17" fmla="*/ 1124172 h 1341131"/>
                <a:gd name="connsiteX18" fmla="*/ 4211917 w 4211917"/>
                <a:gd name="connsiteY18" fmla="*/ 961163 h 1341131"/>
                <a:gd name="connsiteX19" fmla="*/ 4206875 w 4211917"/>
                <a:gd name="connsiteY19" fmla="*/ 1341131 h 1341131"/>
                <a:gd name="connsiteX20" fmla="*/ 0 w 4211917"/>
                <a:gd name="connsiteY20" fmla="*/ 1341131 h 1341131"/>
                <a:gd name="connsiteX21" fmla="*/ 1 w 4211917"/>
                <a:gd name="connsiteY21" fmla="*/ 912506 h 1341131"/>
                <a:gd name="connsiteX0" fmla="*/ 1 w 4211917"/>
                <a:gd name="connsiteY0" fmla="*/ 912506 h 1341131"/>
                <a:gd name="connsiteX1" fmla="*/ 957792 w 4211917"/>
                <a:gd name="connsiteY1" fmla="*/ 954838 h 1341131"/>
                <a:gd name="connsiteX2" fmla="*/ 1391709 w 4211917"/>
                <a:gd name="connsiteY2" fmla="*/ 647922 h 1341131"/>
                <a:gd name="connsiteX3" fmla="*/ 1471084 w 4211917"/>
                <a:gd name="connsiteY3" fmla="*/ 219297 h 1341131"/>
                <a:gd name="connsiteX4" fmla="*/ 1486959 w 4211917"/>
                <a:gd name="connsiteY4" fmla="*/ 39381 h 1341131"/>
                <a:gd name="connsiteX5" fmla="*/ 1592792 w 4211917"/>
                <a:gd name="connsiteY5" fmla="*/ 2339 h 1341131"/>
                <a:gd name="connsiteX6" fmla="*/ 1640417 w 4211917"/>
                <a:gd name="connsiteY6" fmla="*/ 81714 h 1341131"/>
                <a:gd name="connsiteX7" fmla="*/ 1645709 w 4211917"/>
                <a:gd name="connsiteY7" fmla="*/ 282797 h 1341131"/>
                <a:gd name="connsiteX8" fmla="*/ 1682750 w 4211917"/>
                <a:gd name="connsiteY8" fmla="*/ 653214 h 1341131"/>
                <a:gd name="connsiteX9" fmla="*/ 1820334 w 4211917"/>
                <a:gd name="connsiteY9" fmla="*/ 970714 h 1341131"/>
                <a:gd name="connsiteX10" fmla="*/ 2095500 w 4211917"/>
                <a:gd name="connsiteY10" fmla="*/ 1134756 h 1341131"/>
                <a:gd name="connsiteX11" fmla="*/ 2428875 w 4211917"/>
                <a:gd name="connsiteY11" fmla="*/ 1118881 h 1341131"/>
                <a:gd name="connsiteX12" fmla="*/ 2481792 w 4211917"/>
                <a:gd name="connsiteY12" fmla="*/ 991881 h 1341131"/>
                <a:gd name="connsiteX13" fmla="*/ 2492375 w 4211917"/>
                <a:gd name="connsiteY13" fmla="*/ 833131 h 1341131"/>
                <a:gd name="connsiteX14" fmla="*/ 2592917 w 4211917"/>
                <a:gd name="connsiteY14" fmla="*/ 669089 h 1341131"/>
                <a:gd name="connsiteX15" fmla="*/ 2783417 w 4211917"/>
                <a:gd name="connsiteY15" fmla="*/ 610881 h 1341131"/>
                <a:gd name="connsiteX16" fmla="*/ 2984500 w 4211917"/>
                <a:gd name="connsiteY16" fmla="*/ 743172 h 1341131"/>
                <a:gd name="connsiteX17" fmla="*/ 3295801 w 4211917"/>
                <a:gd name="connsiteY17" fmla="*/ 1124172 h 1341131"/>
                <a:gd name="connsiteX18" fmla="*/ 4211917 w 4211917"/>
                <a:gd name="connsiteY18" fmla="*/ 961163 h 1341131"/>
                <a:gd name="connsiteX19" fmla="*/ 4206875 w 4211917"/>
                <a:gd name="connsiteY19" fmla="*/ 1341131 h 1341131"/>
                <a:gd name="connsiteX20" fmla="*/ 0 w 4211917"/>
                <a:gd name="connsiteY20" fmla="*/ 1341131 h 1341131"/>
                <a:gd name="connsiteX21" fmla="*/ 1 w 4211917"/>
                <a:gd name="connsiteY21" fmla="*/ 912506 h 1341131"/>
                <a:gd name="connsiteX0" fmla="*/ 203201 w 4211917"/>
                <a:gd name="connsiteY0" fmla="*/ 912506 h 1341131"/>
                <a:gd name="connsiteX1" fmla="*/ 957792 w 4211917"/>
                <a:gd name="connsiteY1" fmla="*/ 954838 h 1341131"/>
                <a:gd name="connsiteX2" fmla="*/ 1391709 w 4211917"/>
                <a:gd name="connsiteY2" fmla="*/ 647922 h 1341131"/>
                <a:gd name="connsiteX3" fmla="*/ 1471084 w 4211917"/>
                <a:gd name="connsiteY3" fmla="*/ 219297 h 1341131"/>
                <a:gd name="connsiteX4" fmla="*/ 1486959 w 4211917"/>
                <a:gd name="connsiteY4" fmla="*/ 39381 h 1341131"/>
                <a:gd name="connsiteX5" fmla="*/ 1592792 w 4211917"/>
                <a:gd name="connsiteY5" fmla="*/ 2339 h 1341131"/>
                <a:gd name="connsiteX6" fmla="*/ 1640417 w 4211917"/>
                <a:gd name="connsiteY6" fmla="*/ 81714 h 1341131"/>
                <a:gd name="connsiteX7" fmla="*/ 1645709 w 4211917"/>
                <a:gd name="connsiteY7" fmla="*/ 282797 h 1341131"/>
                <a:gd name="connsiteX8" fmla="*/ 1682750 w 4211917"/>
                <a:gd name="connsiteY8" fmla="*/ 653214 h 1341131"/>
                <a:gd name="connsiteX9" fmla="*/ 1820334 w 4211917"/>
                <a:gd name="connsiteY9" fmla="*/ 970714 h 1341131"/>
                <a:gd name="connsiteX10" fmla="*/ 2095500 w 4211917"/>
                <a:gd name="connsiteY10" fmla="*/ 1134756 h 1341131"/>
                <a:gd name="connsiteX11" fmla="*/ 2428875 w 4211917"/>
                <a:gd name="connsiteY11" fmla="*/ 1118881 h 1341131"/>
                <a:gd name="connsiteX12" fmla="*/ 2481792 w 4211917"/>
                <a:gd name="connsiteY12" fmla="*/ 991881 h 1341131"/>
                <a:gd name="connsiteX13" fmla="*/ 2492375 w 4211917"/>
                <a:gd name="connsiteY13" fmla="*/ 833131 h 1341131"/>
                <a:gd name="connsiteX14" fmla="*/ 2592917 w 4211917"/>
                <a:gd name="connsiteY14" fmla="*/ 669089 h 1341131"/>
                <a:gd name="connsiteX15" fmla="*/ 2783417 w 4211917"/>
                <a:gd name="connsiteY15" fmla="*/ 610881 h 1341131"/>
                <a:gd name="connsiteX16" fmla="*/ 2984500 w 4211917"/>
                <a:gd name="connsiteY16" fmla="*/ 743172 h 1341131"/>
                <a:gd name="connsiteX17" fmla="*/ 3295801 w 4211917"/>
                <a:gd name="connsiteY17" fmla="*/ 1124172 h 1341131"/>
                <a:gd name="connsiteX18" fmla="*/ 4211917 w 4211917"/>
                <a:gd name="connsiteY18" fmla="*/ 961163 h 1341131"/>
                <a:gd name="connsiteX19" fmla="*/ 4206875 w 4211917"/>
                <a:gd name="connsiteY19" fmla="*/ 1341131 h 1341131"/>
                <a:gd name="connsiteX20" fmla="*/ 0 w 4211917"/>
                <a:gd name="connsiteY20" fmla="*/ 1341131 h 1341131"/>
                <a:gd name="connsiteX21" fmla="*/ 203201 w 4211917"/>
                <a:gd name="connsiteY21" fmla="*/ 912506 h 1341131"/>
                <a:gd name="connsiteX0" fmla="*/ 0 w 4008716"/>
                <a:gd name="connsiteY0" fmla="*/ 912506 h 1351291"/>
                <a:gd name="connsiteX1" fmla="*/ 754591 w 4008716"/>
                <a:gd name="connsiteY1" fmla="*/ 954838 h 1351291"/>
                <a:gd name="connsiteX2" fmla="*/ 1188508 w 4008716"/>
                <a:gd name="connsiteY2" fmla="*/ 647922 h 1351291"/>
                <a:gd name="connsiteX3" fmla="*/ 1267883 w 4008716"/>
                <a:gd name="connsiteY3" fmla="*/ 219297 h 1351291"/>
                <a:gd name="connsiteX4" fmla="*/ 1283758 w 4008716"/>
                <a:gd name="connsiteY4" fmla="*/ 39381 h 1351291"/>
                <a:gd name="connsiteX5" fmla="*/ 1389591 w 4008716"/>
                <a:gd name="connsiteY5" fmla="*/ 2339 h 1351291"/>
                <a:gd name="connsiteX6" fmla="*/ 1437216 w 4008716"/>
                <a:gd name="connsiteY6" fmla="*/ 81714 h 1351291"/>
                <a:gd name="connsiteX7" fmla="*/ 1442508 w 4008716"/>
                <a:gd name="connsiteY7" fmla="*/ 282797 h 1351291"/>
                <a:gd name="connsiteX8" fmla="*/ 1479549 w 4008716"/>
                <a:gd name="connsiteY8" fmla="*/ 653214 h 1351291"/>
                <a:gd name="connsiteX9" fmla="*/ 1617133 w 4008716"/>
                <a:gd name="connsiteY9" fmla="*/ 970714 h 1351291"/>
                <a:gd name="connsiteX10" fmla="*/ 1892299 w 4008716"/>
                <a:gd name="connsiteY10" fmla="*/ 1134756 h 1351291"/>
                <a:gd name="connsiteX11" fmla="*/ 2225674 w 4008716"/>
                <a:gd name="connsiteY11" fmla="*/ 1118881 h 1351291"/>
                <a:gd name="connsiteX12" fmla="*/ 2278591 w 4008716"/>
                <a:gd name="connsiteY12" fmla="*/ 991881 h 1351291"/>
                <a:gd name="connsiteX13" fmla="*/ 2289174 w 4008716"/>
                <a:gd name="connsiteY13" fmla="*/ 833131 h 1351291"/>
                <a:gd name="connsiteX14" fmla="*/ 2389716 w 4008716"/>
                <a:gd name="connsiteY14" fmla="*/ 669089 h 1351291"/>
                <a:gd name="connsiteX15" fmla="*/ 2580216 w 4008716"/>
                <a:gd name="connsiteY15" fmla="*/ 610881 h 1351291"/>
                <a:gd name="connsiteX16" fmla="*/ 2781299 w 4008716"/>
                <a:gd name="connsiteY16" fmla="*/ 743172 h 1351291"/>
                <a:gd name="connsiteX17" fmla="*/ 3092600 w 4008716"/>
                <a:gd name="connsiteY17" fmla="*/ 1124172 h 1351291"/>
                <a:gd name="connsiteX18" fmla="*/ 4008716 w 4008716"/>
                <a:gd name="connsiteY18" fmla="*/ 961163 h 1351291"/>
                <a:gd name="connsiteX19" fmla="*/ 4003674 w 4008716"/>
                <a:gd name="connsiteY19" fmla="*/ 1341131 h 1351291"/>
                <a:gd name="connsiteX20" fmla="*/ 10159 w 4008716"/>
                <a:gd name="connsiteY20" fmla="*/ 1351291 h 1351291"/>
                <a:gd name="connsiteX21" fmla="*/ 0 w 4008716"/>
                <a:gd name="connsiteY21" fmla="*/ 912506 h 1351291"/>
                <a:gd name="connsiteX0" fmla="*/ 0 w 3999579"/>
                <a:gd name="connsiteY0" fmla="*/ 912506 h 1351291"/>
                <a:gd name="connsiteX1" fmla="*/ 745454 w 3999579"/>
                <a:gd name="connsiteY1" fmla="*/ 954838 h 1351291"/>
                <a:gd name="connsiteX2" fmla="*/ 1179371 w 3999579"/>
                <a:gd name="connsiteY2" fmla="*/ 647922 h 1351291"/>
                <a:gd name="connsiteX3" fmla="*/ 1258746 w 3999579"/>
                <a:gd name="connsiteY3" fmla="*/ 219297 h 1351291"/>
                <a:gd name="connsiteX4" fmla="*/ 1274621 w 3999579"/>
                <a:gd name="connsiteY4" fmla="*/ 39381 h 1351291"/>
                <a:gd name="connsiteX5" fmla="*/ 1380454 w 3999579"/>
                <a:gd name="connsiteY5" fmla="*/ 2339 h 1351291"/>
                <a:gd name="connsiteX6" fmla="*/ 1428079 w 3999579"/>
                <a:gd name="connsiteY6" fmla="*/ 81714 h 1351291"/>
                <a:gd name="connsiteX7" fmla="*/ 1433371 w 3999579"/>
                <a:gd name="connsiteY7" fmla="*/ 282797 h 1351291"/>
                <a:gd name="connsiteX8" fmla="*/ 1470412 w 3999579"/>
                <a:gd name="connsiteY8" fmla="*/ 653214 h 1351291"/>
                <a:gd name="connsiteX9" fmla="*/ 1607996 w 3999579"/>
                <a:gd name="connsiteY9" fmla="*/ 970714 h 1351291"/>
                <a:gd name="connsiteX10" fmla="*/ 1883162 w 3999579"/>
                <a:gd name="connsiteY10" fmla="*/ 1134756 h 1351291"/>
                <a:gd name="connsiteX11" fmla="*/ 2216537 w 3999579"/>
                <a:gd name="connsiteY11" fmla="*/ 1118881 h 1351291"/>
                <a:gd name="connsiteX12" fmla="*/ 2269454 w 3999579"/>
                <a:gd name="connsiteY12" fmla="*/ 991881 h 1351291"/>
                <a:gd name="connsiteX13" fmla="*/ 2280037 w 3999579"/>
                <a:gd name="connsiteY13" fmla="*/ 833131 h 1351291"/>
                <a:gd name="connsiteX14" fmla="*/ 2380579 w 3999579"/>
                <a:gd name="connsiteY14" fmla="*/ 669089 h 1351291"/>
                <a:gd name="connsiteX15" fmla="*/ 2571079 w 3999579"/>
                <a:gd name="connsiteY15" fmla="*/ 610881 h 1351291"/>
                <a:gd name="connsiteX16" fmla="*/ 2772162 w 3999579"/>
                <a:gd name="connsiteY16" fmla="*/ 743172 h 1351291"/>
                <a:gd name="connsiteX17" fmla="*/ 3083463 w 3999579"/>
                <a:gd name="connsiteY17" fmla="*/ 1124172 h 1351291"/>
                <a:gd name="connsiteX18" fmla="*/ 3999579 w 3999579"/>
                <a:gd name="connsiteY18" fmla="*/ 961163 h 1351291"/>
                <a:gd name="connsiteX19" fmla="*/ 3994537 w 3999579"/>
                <a:gd name="connsiteY19" fmla="*/ 1341131 h 1351291"/>
                <a:gd name="connsiteX20" fmla="*/ 1022 w 3999579"/>
                <a:gd name="connsiteY20" fmla="*/ 1351291 h 1351291"/>
                <a:gd name="connsiteX21" fmla="*/ 0 w 3999579"/>
                <a:gd name="connsiteY21" fmla="*/ 912506 h 1351291"/>
                <a:gd name="connsiteX0" fmla="*/ 0 w 3999579"/>
                <a:gd name="connsiteY0" fmla="*/ 912506 h 1351291"/>
                <a:gd name="connsiteX1" fmla="*/ 745454 w 3999579"/>
                <a:gd name="connsiteY1" fmla="*/ 954838 h 1351291"/>
                <a:gd name="connsiteX2" fmla="*/ 1179371 w 3999579"/>
                <a:gd name="connsiteY2" fmla="*/ 647922 h 1351291"/>
                <a:gd name="connsiteX3" fmla="*/ 1258746 w 3999579"/>
                <a:gd name="connsiteY3" fmla="*/ 219297 h 1351291"/>
                <a:gd name="connsiteX4" fmla="*/ 1274621 w 3999579"/>
                <a:gd name="connsiteY4" fmla="*/ 39381 h 1351291"/>
                <a:gd name="connsiteX5" fmla="*/ 1380454 w 3999579"/>
                <a:gd name="connsiteY5" fmla="*/ 2339 h 1351291"/>
                <a:gd name="connsiteX6" fmla="*/ 1428079 w 3999579"/>
                <a:gd name="connsiteY6" fmla="*/ 81714 h 1351291"/>
                <a:gd name="connsiteX7" fmla="*/ 1433371 w 3999579"/>
                <a:gd name="connsiteY7" fmla="*/ 282797 h 1351291"/>
                <a:gd name="connsiteX8" fmla="*/ 1589185 w 3999579"/>
                <a:gd name="connsiteY8" fmla="*/ 644077 h 1351291"/>
                <a:gd name="connsiteX9" fmla="*/ 1607996 w 3999579"/>
                <a:gd name="connsiteY9" fmla="*/ 970714 h 1351291"/>
                <a:gd name="connsiteX10" fmla="*/ 1883162 w 3999579"/>
                <a:gd name="connsiteY10" fmla="*/ 1134756 h 1351291"/>
                <a:gd name="connsiteX11" fmla="*/ 2216537 w 3999579"/>
                <a:gd name="connsiteY11" fmla="*/ 1118881 h 1351291"/>
                <a:gd name="connsiteX12" fmla="*/ 2269454 w 3999579"/>
                <a:gd name="connsiteY12" fmla="*/ 991881 h 1351291"/>
                <a:gd name="connsiteX13" fmla="*/ 2280037 w 3999579"/>
                <a:gd name="connsiteY13" fmla="*/ 833131 h 1351291"/>
                <a:gd name="connsiteX14" fmla="*/ 2380579 w 3999579"/>
                <a:gd name="connsiteY14" fmla="*/ 669089 h 1351291"/>
                <a:gd name="connsiteX15" fmla="*/ 2571079 w 3999579"/>
                <a:gd name="connsiteY15" fmla="*/ 610881 h 1351291"/>
                <a:gd name="connsiteX16" fmla="*/ 2772162 w 3999579"/>
                <a:gd name="connsiteY16" fmla="*/ 743172 h 1351291"/>
                <a:gd name="connsiteX17" fmla="*/ 3083463 w 3999579"/>
                <a:gd name="connsiteY17" fmla="*/ 1124172 h 1351291"/>
                <a:gd name="connsiteX18" fmla="*/ 3999579 w 3999579"/>
                <a:gd name="connsiteY18" fmla="*/ 961163 h 1351291"/>
                <a:gd name="connsiteX19" fmla="*/ 3994537 w 3999579"/>
                <a:gd name="connsiteY19" fmla="*/ 1341131 h 1351291"/>
                <a:gd name="connsiteX20" fmla="*/ 1022 w 3999579"/>
                <a:gd name="connsiteY20" fmla="*/ 1351291 h 1351291"/>
                <a:gd name="connsiteX21" fmla="*/ 0 w 3999579"/>
                <a:gd name="connsiteY21" fmla="*/ 912506 h 1351291"/>
                <a:gd name="connsiteX0" fmla="*/ 0 w 3999579"/>
                <a:gd name="connsiteY0" fmla="*/ 912506 h 1351291"/>
                <a:gd name="connsiteX1" fmla="*/ 745454 w 3999579"/>
                <a:gd name="connsiteY1" fmla="*/ 954838 h 1351291"/>
                <a:gd name="connsiteX2" fmla="*/ 1179371 w 3999579"/>
                <a:gd name="connsiteY2" fmla="*/ 647922 h 1351291"/>
                <a:gd name="connsiteX3" fmla="*/ 1258746 w 3999579"/>
                <a:gd name="connsiteY3" fmla="*/ 219297 h 1351291"/>
                <a:gd name="connsiteX4" fmla="*/ 1274621 w 3999579"/>
                <a:gd name="connsiteY4" fmla="*/ 39381 h 1351291"/>
                <a:gd name="connsiteX5" fmla="*/ 1380454 w 3999579"/>
                <a:gd name="connsiteY5" fmla="*/ 2339 h 1351291"/>
                <a:gd name="connsiteX6" fmla="*/ 1428079 w 3999579"/>
                <a:gd name="connsiteY6" fmla="*/ 81714 h 1351291"/>
                <a:gd name="connsiteX7" fmla="*/ 1844509 w 3999579"/>
                <a:gd name="connsiteY7" fmla="*/ 301071 h 1351291"/>
                <a:gd name="connsiteX8" fmla="*/ 1589185 w 3999579"/>
                <a:gd name="connsiteY8" fmla="*/ 644077 h 1351291"/>
                <a:gd name="connsiteX9" fmla="*/ 1607996 w 3999579"/>
                <a:gd name="connsiteY9" fmla="*/ 970714 h 1351291"/>
                <a:gd name="connsiteX10" fmla="*/ 1883162 w 3999579"/>
                <a:gd name="connsiteY10" fmla="*/ 1134756 h 1351291"/>
                <a:gd name="connsiteX11" fmla="*/ 2216537 w 3999579"/>
                <a:gd name="connsiteY11" fmla="*/ 1118881 h 1351291"/>
                <a:gd name="connsiteX12" fmla="*/ 2269454 w 3999579"/>
                <a:gd name="connsiteY12" fmla="*/ 991881 h 1351291"/>
                <a:gd name="connsiteX13" fmla="*/ 2280037 w 3999579"/>
                <a:gd name="connsiteY13" fmla="*/ 833131 h 1351291"/>
                <a:gd name="connsiteX14" fmla="*/ 2380579 w 3999579"/>
                <a:gd name="connsiteY14" fmla="*/ 669089 h 1351291"/>
                <a:gd name="connsiteX15" fmla="*/ 2571079 w 3999579"/>
                <a:gd name="connsiteY15" fmla="*/ 610881 h 1351291"/>
                <a:gd name="connsiteX16" fmla="*/ 2772162 w 3999579"/>
                <a:gd name="connsiteY16" fmla="*/ 743172 h 1351291"/>
                <a:gd name="connsiteX17" fmla="*/ 3083463 w 3999579"/>
                <a:gd name="connsiteY17" fmla="*/ 1124172 h 1351291"/>
                <a:gd name="connsiteX18" fmla="*/ 3999579 w 3999579"/>
                <a:gd name="connsiteY18" fmla="*/ 961163 h 1351291"/>
                <a:gd name="connsiteX19" fmla="*/ 3994537 w 3999579"/>
                <a:gd name="connsiteY19" fmla="*/ 1341131 h 1351291"/>
                <a:gd name="connsiteX20" fmla="*/ 1022 w 3999579"/>
                <a:gd name="connsiteY20" fmla="*/ 1351291 h 1351291"/>
                <a:gd name="connsiteX21" fmla="*/ 0 w 3999579"/>
                <a:gd name="connsiteY21" fmla="*/ 912506 h 1351291"/>
                <a:gd name="connsiteX0" fmla="*/ 0 w 3999579"/>
                <a:gd name="connsiteY0" fmla="*/ 958313 h 1397098"/>
                <a:gd name="connsiteX1" fmla="*/ 745454 w 3999579"/>
                <a:gd name="connsiteY1" fmla="*/ 1000645 h 1397098"/>
                <a:gd name="connsiteX2" fmla="*/ 1179371 w 3999579"/>
                <a:gd name="connsiteY2" fmla="*/ 693729 h 1397098"/>
                <a:gd name="connsiteX3" fmla="*/ 1258746 w 3999579"/>
                <a:gd name="connsiteY3" fmla="*/ 265104 h 1397098"/>
                <a:gd name="connsiteX4" fmla="*/ 1274621 w 3999579"/>
                <a:gd name="connsiteY4" fmla="*/ 85188 h 1397098"/>
                <a:gd name="connsiteX5" fmla="*/ 1380454 w 3999579"/>
                <a:gd name="connsiteY5" fmla="*/ 48146 h 1397098"/>
                <a:gd name="connsiteX6" fmla="*/ 2131580 w 3999579"/>
                <a:gd name="connsiteY6" fmla="*/ 17875 h 1397098"/>
                <a:gd name="connsiteX7" fmla="*/ 1844509 w 3999579"/>
                <a:gd name="connsiteY7" fmla="*/ 346878 h 1397098"/>
                <a:gd name="connsiteX8" fmla="*/ 1589185 w 3999579"/>
                <a:gd name="connsiteY8" fmla="*/ 689884 h 1397098"/>
                <a:gd name="connsiteX9" fmla="*/ 1607996 w 3999579"/>
                <a:gd name="connsiteY9" fmla="*/ 1016521 h 1397098"/>
                <a:gd name="connsiteX10" fmla="*/ 1883162 w 3999579"/>
                <a:gd name="connsiteY10" fmla="*/ 1180563 h 1397098"/>
                <a:gd name="connsiteX11" fmla="*/ 2216537 w 3999579"/>
                <a:gd name="connsiteY11" fmla="*/ 1164688 h 1397098"/>
                <a:gd name="connsiteX12" fmla="*/ 2269454 w 3999579"/>
                <a:gd name="connsiteY12" fmla="*/ 1037688 h 1397098"/>
                <a:gd name="connsiteX13" fmla="*/ 2280037 w 3999579"/>
                <a:gd name="connsiteY13" fmla="*/ 878938 h 1397098"/>
                <a:gd name="connsiteX14" fmla="*/ 2380579 w 3999579"/>
                <a:gd name="connsiteY14" fmla="*/ 714896 h 1397098"/>
                <a:gd name="connsiteX15" fmla="*/ 2571079 w 3999579"/>
                <a:gd name="connsiteY15" fmla="*/ 656688 h 1397098"/>
                <a:gd name="connsiteX16" fmla="*/ 2772162 w 3999579"/>
                <a:gd name="connsiteY16" fmla="*/ 788979 h 1397098"/>
                <a:gd name="connsiteX17" fmla="*/ 3083463 w 3999579"/>
                <a:gd name="connsiteY17" fmla="*/ 1169979 h 1397098"/>
                <a:gd name="connsiteX18" fmla="*/ 3999579 w 3999579"/>
                <a:gd name="connsiteY18" fmla="*/ 1006970 h 1397098"/>
                <a:gd name="connsiteX19" fmla="*/ 3994537 w 3999579"/>
                <a:gd name="connsiteY19" fmla="*/ 1386938 h 1397098"/>
                <a:gd name="connsiteX20" fmla="*/ 1022 w 3999579"/>
                <a:gd name="connsiteY20" fmla="*/ 1397098 h 1397098"/>
                <a:gd name="connsiteX21" fmla="*/ 0 w 3999579"/>
                <a:gd name="connsiteY21" fmla="*/ 958313 h 1397098"/>
                <a:gd name="connsiteX0" fmla="*/ 0 w 3999579"/>
                <a:gd name="connsiteY0" fmla="*/ 1112061 h 1550846"/>
                <a:gd name="connsiteX1" fmla="*/ 745454 w 3999579"/>
                <a:gd name="connsiteY1" fmla="*/ 1154393 h 1550846"/>
                <a:gd name="connsiteX2" fmla="*/ 1179371 w 3999579"/>
                <a:gd name="connsiteY2" fmla="*/ 847477 h 1550846"/>
                <a:gd name="connsiteX3" fmla="*/ 1258746 w 3999579"/>
                <a:gd name="connsiteY3" fmla="*/ 418852 h 1550846"/>
                <a:gd name="connsiteX4" fmla="*/ 1274621 w 3999579"/>
                <a:gd name="connsiteY4" fmla="*/ 238936 h 1550846"/>
                <a:gd name="connsiteX5" fmla="*/ 2211865 w 3999579"/>
                <a:gd name="connsiteY5" fmla="*/ 876 h 1550846"/>
                <a:gd name="connsiteX6" fmla="*/ 2131580 w 3999579"/>
                <a:gd name="connsiteY6" fmla="*/ 171623 h 1550846"/>
                <a:gd name="connsiteX7" fmla="*/ 1844509 w 3999579"/>
                <a:gd name="connsiteY7" fmla="*/ 500626 h 1550846"/>
                <a:gd name="connsiteX8" fmla="*/ 1589185 w 3999579"/>
                <a:gd name="connsiteY8" fmla="*/ 843632 h 1550846"/>
                <a:gd name="connsiteX9" fmla="*/ 1607996 w 3999579"/>
                <a:gd name="connsiteY9" fmla="*/ 1170269 h 1550846"/>
                <a:gd name="connsiteX10" fmla="*/ 1883162 w 3999579"/>
                <a:gd name="connsiteY10" fmla="*/ 1334311 h 1550846"/>
                <a:gd name="connsiteX11" fmla="*/ 2216537 w 3999579"/>
                <a:gd name="connsiteY11" fmla="*/ 1318436 h 1550846"/>
                <a:gd name="connsiteX12" fmla="*/ 2269454 w 3999579"/>
                <a:gd name="connsiteY12" fmla="*/ 1191436 h 1550846"/>
                <a:gd name="connsiteX13" fmla="*/ 2280037 w 3999579"/>
                <a:gd name="connsiteY13" fmla="*/ 1032686 h 1550846"/>
                <a:gd name="connsiteX14" fmla="*/ 2380579 w 3999579"/>
                <a:gd name="connsiteY14" fmla="*/ 868644 h 1550846"/>
                <a:gd name="connsiteX15" fmla="*/ 2571079 w 3999579"/>
                <a:gd name="connsiteY15" fmla="*/ 810436 h 1550846"/>
                <a:gd name="connsiteX16" fmla="*/ 2772162 w 3999579"/>
                <a:gd name="connsiteY16" fmla="*/ 942727 h 1550846"/>
                <a:gd name="connsiteX17" fmla="*/ 3083463 w 3999579"/>
                <a:gd name="connsiteY17" fmla="*/ 1323727 h 1550846"/>
                <a:gd name="connsiteX18" fmla="*/ 3999579 w 3999579"/>
                <a:gd name="connsiteY18" fmla="*/ 1160718 h 1550846"/>
                <a:gd name="connsiteX19" fmla="*/ 3994537 w 3999579"/>
                <a:gd name="connsiteY19" fmla="*/ 1540686 h 1550846"/>
                <a:gd name="connsiteX20" fmla="*/ 1022 w 3999579"/>
                <a:gd name="connsiteY20" fmla="*/ 1550846 h 1550846"/>
                <a:gd name="connsiteX21" fmla="*/ 0 w 3999579"/>
                <a:gd name="connsiteY21" fmla="*/ 1112061 h 1550846"/>
                <a:gd name="connsiteX0" fmla="*/ 0 w 3999579"/>
                <a:gd name="connsiteY0" fmla="*/ 1111519 h 1550304"/>
                <a:gd name="connsiteX1" fmla="*/ 745454 w 3999579"/>
                <a:gd name="connsiteY1" fmla="*/ 1153851 h 1550304"/>
                <a:gd name="connsiteX2" fmla="*/ 1179371 w 3999579"/>
                <a:gd name="connsiteY2" fmla="*/ 846935 h 1550304"/>
                <a:gd name="connsiteX3" fmla="*/ 1258746 w 3999579"/>
                <a:gd name="connsiteY3" fmla="*/ 418310 h 1550304"/>
                <a:gd name="connsiteX4" fmla="*/ 1841077 w 3999579"/>
                <a:gd name="connsiteY4" fmla="*/ 210983 h 1550304"/>
                <a:gd name="connsiteX5" fmla="*/ 2211865 w 3999579"/>
                <a:gd name="connsiteY5" fmla="*/ 334 h 1550304"/>
                <a:gd name="connsiteX6" fmla="*/ 2131580 w 3999579"/>
                <a:gd name="connsiteY6" fmla="*/ 171081 h 1550304"/>
                <a:gd name="connsiteX7" fmla="*/ 1844509 w 3999579"/>
                <a:gd name="connsiteY7" fmla="*/ 500084 h 1550304"/>
                <a:gd name="connsiteX8" fmla="*/ 1589185 w 3999579"/>
                <a:gd name="connsiteY8" fmla="*/ 843090 h 1550304"/>
                <a:gd name="connsiteX9" fmla="*/ 1607996 w 3999579"/>
                <a:gd name="connsiteY9" fmla="*/ 1169727 h 1550304"/>
                <a:gd name="connsiteX10" fmla="*/ 1883162 w 3999579"/>
                <a:gd name="connsiteY10" fmla="*/ 1333769 h 1550304"/>
                <a:gd name="connsiteX11" fmla="*/ 2216537 w 3999579"/>
                <a:gd name="connsiteY11" fmla="*/ 1317894 h 1550304"/>
                <a:gd name="connsiteX12" fmla="*/ 2269454 w 3999579"/>
                <a:gd name="connsiteY12" fmla="*/ 1190894 h 1550304"/>
                <a:gd name="connsiteX13" fmla="*/ 2280037 w 3999579"/>
                <a:gd name="connsiteY13" fmla="*/ 1032144 h 1550304"/>
                <a:gd name="connsiteX14" fmla="*/ 2380579 w 3999579"/>
                <a:gd name="connsiteY14" fmla="*/ 868102 h 1550304"/>
                <a:gd name="connsiteX15" fmla="*/ 2571079 w 3999579"/>
                <a:gd name="connsiteY15" fmla="*/ 809894 h 1550304"/>
                <a:gd name="connsiteX16" fmla="*/ 2772162 w 3999579"/>
                <a:gd name="connsiteY16" fmla="*/ 942185 h 1550304"/>
                <a:gd name="connsiteX17" fmla="*/ 3083463 w 3999579"/>
                <a:gd name="connsiteY17" fmla="*/ 1323185 h 1550304"/>
                <a:gd name="connsiteX18" fmla="*/ 3999579 w 3999579"/>
                <a:gd name="connsiteY18" fmla="*/ 1160176 h 1550304"/>
                <a:gd name="connsiteX19" fmla="*/ 3994537 w 3999579"/>
                <a:gd name="connsiteY19" fmla="*/ 1540144 h 1550304"/>
                <a:gd name="connsiteX20" fmla="*/ 1022 w 3999579"/>
                <a:gd name="connsiteY20" fmla="*/ 1550304 h 1550304"/>
                <a:gd name="connsiteX21" fmla="*/ 0 w 3999579"/>
                <a:gd name="connsiteY21" fmla="*/ 1111519 h 1550304"/>
                <a:gd name="connsiteX0" fmla="*/ 0 w 3999579"/>
                <a:gd name="connsiteY0" fmla="*/ 1111519 h 1550304"/>
                <a:gd name="connsiteX1" fmla="*/ 745454 w 3999579"/>
                <a:gd name="connsiteY1" fmla="*/ 1153851 h 1550304"/>
                <a:gd name="connsiteX2" fmla="*/ 1179371 w 3999579"/>
                <a:gd name="connsiteY2" fmla="*/ 846935 h 1550304"/>
                <a:gd name="connsiteX3" fmla="*/ 1596792 w 3999579"/>
                <a:gd name="connsiteY3" fmla="*/ 482270 h 1550304"/>
                <a:gd name="connsiteX4" fmla="*/ 1841077 w 3999579"/>
                <a:gd name="connsiteY4" fmla="*/ 210983 h 1550304"/>
                <a:gd name="connsiteX5" fmla="*/ 2211865 w 3999579"/>
                <a:gd name="connsiteY5" fmla="*/ 334 h 1550304"/>
                <a:gd name="connsiteX6" fmla="*/ 2131580 w 3999579"/>
                <a:gd name="connsiteY6" fmla="*/ 171081 h 1550304"/>
                <a:gd name="connsiteX7" fmla="*/ 1844509 w 3999579"/>
                <a:gd name="connsiteY7" fmla="*/ 500084 h 1550304"/>
                <a:gd name="connsiteX8" fmla="*/ 1589185 w 3999579"/>
                <a:gd name="connsiteY8" fmla="*/ 843090 h 1550304"/>
                <a:gd name="connsiteX9" fmla="*/ 1607996 w 3999579"/>
                <a:gd name="connsiteY9" fmla="*/ 1169727 h 1550304"/>
                <a:gd name="connsiteX10" fmla="*/ 1883162 w 3999579"/>
                <a:gd name="connsiteY10" fmla="*/ 1333769 h 1550304"/>
                <a:gd name="connsiteX11" fmla="*/ 2216537 w 3999579"/>
                <a:gd name="connsiteY11" fmla="*/ 1317894 h 1550304"/>
                <a:gd name="connsiteX12" fmla="*/ 2269454 w 3999579"/>
                <a:gd name="connsiteY12" fmla="*/ 1190894 h 1550304"/>
                <a:gd name="connsiteX13" fmla="*/ 2280037 w 3999579"/>
                <a:gd name="connsiteY13" fmla="*/ 1032144 h 1550304"/>
                <a:gd name="connsiteX14" fmla="*/ 2380579 w 3999579"/>
                <a:gd name="connsiteY14" fmla="*/ 868102 h 1550304"/>
                <a:gd name="connsiteX15" fmla="*/ 2571079 w 3999579"/>
                <a:gd name="connsiteY15" fmla="*/ 809894 h 1550304"/>
                <a:gd name="connsiteX16" fmla="*/ 2772162 w 3999579"/>
                <a:gd name="connsiteY16" fmla="*/ 942185 h 1550304"/>
                <a:gd name="connsiteX17" fmla="*/ 3083463 w 3999579"/>
                <a:gd name="connsiteY17" fmla="*/ 1323185 h 1550304"/>
                <a:gd name="connsiteX18" fmla="*/ 3999579 w 3999579"/>
                <a:gd name="connsiteY18" fmla="*/ 1160176 h 1550304"/>
                <a:gd name="connsiteX19" fmla="*/ 3994537 w 3999579"/>
                <a:gd name="connsiteY19" fmla="*/ 1540144 h 1550304"/>
                <a:gd name="connsiteX20" fmla="*/ 1022 w 3999579"/>
                <a:gd name="connsiteY20" fmla="*/ 1550304 h 1550304"/>
                <a:gd name="connsiteX21" fmla="*/ 0 w 3999579"/>
                <a:gd name="connsiteY21" fmla="*/ 1111519 h 1550304"/>
                <a:gd name="connsiteX0" fmla="*/ 0 w 3999579"/>
                <a:gd name="connsiteY0" fmla="*/ 1111519 h 1550304"/>
                <a:gd name="connsiteX1" fmla="*/ 745454 w 3999579"/>
                <a:gd name="connsiteY1" fmla="*/ 1153851 h 1550304"/>
                <a:gd name="connsiteX2" fmla="*/ 1179371 w 3999579"/>
                <a:gd name="connsiteY2" fmla="*/ 846935 h 1550304"/>
                <a:gd name="connsiteX3" fmla="*/ 1651611 w 3999579"/>
                <a:gd name="connsiteY3" fmla="*/ 509682 h 1550304"/>
                <a:gd name="connsiteX4" fmla="*/ 1841077 w 3999579"/>
                <a:gd name="connsiteY4" fmla="*/ 210983 h 1550304"/>
                <a:gd name="connsiteX5" fmla="*/ 2211865 w 3999579"/>
                <a:gd name="connsiteY5" fmla="*/ 334 h 1550304"/>
                <a:gd name="connsiteX6" fmla="*/ 2131580 w 3999579"/>
                <a:gd name="connsiteY6" fmla="*/ 171081 h 1550304"/>
                <a:gd name="connsiteX7" fmla="*/ 1844509 w 3999579"/>
                <a:gd name="connsiteY7" fmla="*/ 500084 h 1550304"/>
                <a:gd name="connsiteX8" fmla="*/ 1589185 w 3999579"/>
                <a:gd name="connsiteY8" fmla="*/ 843090 h 1550304"/>
                <a:gd name="connsiteX9" fmla="*/ 1607996 w 3999579"/>
                <a:gd name="connsiteY9" fmla="*/ 1169727 h 1550304"/>
                <a:gd name="connsiteX10" fmla="*/ 1883162 w 3999579"/>
                <a:gd name="connsiteY10" fmla="*/ 1333769 h 1550304"/>
                <a:gd name="connsiteX11" fmla="*/ 2216537 w 3999579"/>
                <a:gd name="connsiteY11" fmla="*/ 1317894 h 1550304"/>
                <a:gd name="connsiteX12" fmla="*/ 2269454 w 3999579"/>
                <a:gd name="connsiteY12" fmla="*/ 1190894 h 1550304"/>
                <a:gd name="connsiteX13" fmla="*/ 2280037 w 3999579"/>
                <a:gd name="connsiteY13" fmla="*/ 1032144 h 1550304"/>
                <a:gd name="connsiteX14" fmla="*/ 2380579 w 3999579"/>
                <a:gd name="connsiteY14" fmla="*/ 868102 h 1550304"/>
                <a:gd name="connsiteX15" fmla="*/ 2571079 w 3999579"/>
                <a:gd name="connsiteY15" fmla="*/ 809894 h 1550304"/>
                <a:gd name="connsiteX16" fmla="*/ 2772162 w 3999579"/>
                <a:gd name="connsiteY16" fmla="*/ 942185 h 1550304"/>
                <a:gd name="connsiteX17" fmla="*/ 3083463 w 3999579"/>
                <a:gd name="connsiteY17" fmla="*/ 1323185 h 1550304"/>
                <a:gd name="connsiteX18" fmla="*/ 3999579 w 3999579"/>
                <a:gd name="connsiteY18" fmla="*/ 1160176 h 1550304"/>
                <a:gd name="connsiteX19" fmla="*/ 3994537 w 3999579"/>
                <a:gd name="connsiteY19" fmla="*/ 1540144 h 1550304"/>
                <a:gd name="connsiteX20" fmla="*/ 1022 w 3999579"/>
                <a:gd name="connsiteY20" fmla="*/ 1550304 h 1550304"/>
                <a:gd name="connsiteX21" fmla="*/ 0 w 3999579"/>
                <a:gd name="connsiteY21" fmla="*/ 1111519 h 1550304"/>
                <a:gd name="connsiteX0" fmla="*/ 0 w 3999579"/>
                <a:gd name="connsiteY0" fmla="*/ 1111389 h 1550174"/>
                <a:gd name="connsiteX1" fmla="*/ 745454 w 3999579"/>
                <a:gd name="connsiteY1" fmla="*/ 1153721 h 1550174"/>
                <a:gd name="connsiteX2" fmla="*/ 1179371 w 3999579"/>
                <a:gd name="connsiteY2" fmla="*/ 846805 h 1550174"/>
                <a:gd name="connsiteX3" fmla="*/ 1651611 w 3999579"/>
                <a:gd name="connsiteY3" fmla="*/ 509552 h 1550174"/>
                <a:gd name="connsiteX4" fmla="*/ 1914168 w 3999579"/>
                <a:gd name="connsiteY4" fmla="*/ 201716 h 1550174"/>
                <a:gd name="connsiteX5" fmla="*/ 2211865 w 3999579"/>
                <a:gd name="connsiteY5" fmla="*/ 204 h 1550174"/>
                <a:gd name="connsiteX6" fmla="*/ 2131580 w 3999579"/>
                <a:gd name="connsiteY6" fmla="*/ 170951 h 1550174"/>
                <a:gd name="connsiteX7" fmla="*/ 1844509 w 3999579"/>
                <a:gd name="connsiteY7" fmla="*/ 499954 h 1550174"/>
                <a:gd name="connsiteX8" fmla="*/ 1589185 w 3999579"/>
                <a:gd name="connsiteY8" fmla="*/ 842960 h 1550174"/>
                <a:gd name="connsiteX9" fmla="*/ 1607996 w 3999579"/>
                <a:gd name="connsiteY9" fmla="*/ 1169597 h 1550174"/>
                <a:gd name="connsiteX10" fmla="*/ 1883162 w 3999579"/>
                <a:gd name="connsiteY10" fmla="*/ 1333639 h 1550174"/>
                <a:gd name="connsiteX11" fmla="*/ 2216537 w 3999579"/>
                <a:gd name="connsiteY11" fmla="*/ 1317764 h 1550174"/>
                <a:gd name="connsiteX12" fmla="*/ 2269454 w 3999579"/>
                <a:gd name="connsiteY12" fmla="*/ 1190764 h 1550174"/>
                <a:gd name="connsiteX13" fmla="*/ 2280037 w 3999579"/>
                <a:gd name="connsiteY13" fmla="*/ 1032014 h 1550174"/>
                <a:gd name="connsiteX14" fmla="*/ 2380579 w 3999579"/>
                <a:gd name="connsiteY14" fmla="*/ 867972 h 1550174"/>
                <a:gd name="connsiteX15" fmla="*/ 2571079 w 3999579"/>
                <a:gd name="connsiteY15" fmla="*/ 809764 h 1550174"/>
                <a:gd name="connsiteX16" fmla="*/ 2772162 w 3999579"/>
                <a:gd name="connsiteY16" fmla="*/ 942055 h 1550174"/>
                <a:gd name="connsiteX17" fmla="*/ 3083463 w 3999579"/>
                <a:gd name="connsiteY17" fmla="*/ 1323055 h 1550174"/>
                <a:gd name="connsiteX18" fmla="*/ 3999579 w 3999579"/>
                <a:gd name="connsiteY18" fmla="*/ 1160046 h 1550174"/>
                <a:gd name="connsiteX19" fmla="*/ 3994537 w 3999579"/>
                <a:gd name="connsiteY19" fmla="*/ 1540014 h 1550174"/>
                <a:gd name="connsiteX20" fmla="*/ 1022 w 3999579"/>
                <a:gd name="connsiteY20" fmla="*/ 1550174 h 1550174"/>
                <a:gd name="connsiteX21" fmla="*/ 0 w 3999579"/>
                <a:gd name="connsiteY21" fmla="*/ 1111389 h 1550174"/>
                <a:gd name="connsiteX0" fmla="*/ 0 w 3999579"/>
                <a:gd name="connsiteY0" fmla="*/ 1166146 h 1604931"/>
                <a:gd name="connsiteX1" fmla="*/ 745454 w 3999579"/>
                <a:gd name="connsiteY1" fmla="*/ 1208478 h 1604931"/>
                <a:gd name="connsiteX2" fmla="*/ 1179371 w 3999579"/>
                <a:gd name="connsiteY2" fmla="*/ 901562 h 1604931"/>
                <a:gd name="connsiteX3" fmla="*/ 1651611 w 3999579"/>
                <a:gd name="connsiteY3" fmla="*/ 564309 h 1604931"/>
                <a:gd name="connsiteX4" fmla="*/ 1914168 w 3999579"/>
                <a:gd name="connsiteY4" fmla="*/ 256473 h 1604931"/>
                <a:gd name="connsiteX5" fmla="*/ 2239274 w 3999579"/>
                <a:gd name="connsiteY5" fmla="*/ 138 h 1604931"/>
                <a:gd name="connsiteX6" fmla="*/ 2131580 w 3999579"/>
                <a:gd name="connsiteY6" fmla="*/ 225708 h 1604931"/>
                <a:gd name="connsiteX7" fmla="*/ 1844509 w 3999579"/>
                <a:gd name="connsiteY7" fmla="*/ 554711 h 1604931"/>
                <a:gd name="connsiteX8" fmla="*/ 1589185 w 3999579"/>
                <a:gd name="connsiteY8" fmla="*/ 897717 h 1604931"/>
                <a:gd name="connsiteX9" fmla="*/ 1607996 w 3999579"/>
                <a:gd name="connsiteY9" fmla="*/ 1224354 h 1604931"/>
                <a:gd name="connsiteX10" fmla="*/ 1883162 w 3999579"/>
                <a:gd name="connsiteY10" fmla="*/ 1388396 h 1604931"/>
                <a:gd name="connsiteX11" fmla="*/ 2216537 w 3999579"/>
                <a:gd name="connsiteY11" fmla="*/ 1372521 h 1604931"/>
                <a:gd name="connsiteX12" fmla="*/ 2269454 w 3999579"/>
                <a:gd name="connsiteY12" fmla="*/ 1245521 h 1604931"/>
                <a:gd name="connsiteX13" fmla="*/ 2280037 w 3999579"/>
                <a:gd name="connsiteY13" fmla="*/ 1086771 h 1604931"/>
                <a:gd name="connsiteX14" fmla="*/ 2380579 w 3999579"/>
                <a:gd name="connsiteY14" fmla="*/ 922729 h 1604931"/>
                <a:gd name="connsiteX15" fmla="*/ 2571079 w 3999579"/>
                <a:gd name="connsiteY15" fmla="*/ 864521 h 1604931"/>
                <a:gd name="connsiteX16" fmla="*/ 2772162 w 3999579"/>
                <a:gd name="connsiteY16" fmla="*/ 996812 h 1604931"/>
                <a:gd name="connsiteX17" fmla="*/ 3083463 w 3999579"/>
                <a:gd name="connsiteY17" fmla="*/ 1377812 h 1604931"/>
                <a:gd name="connsiteX18" fmla="*/ 3999579 w 3999579"/>
                <a:gd name="connsiteY18" fmla="*/ 1214803 h 1604931"/>
                <a:gd name="connsiteX19" fmla="*/ 3994537 w 3999579"/>
                <a:gd name="connsiteY19" fmla="*/ 1594771 h 1604931"/>
                <a:gd name="connsiteX20" fmla="*/ 1022 w 3999579"/>
                <a:gd name="connsiteY20" fmla="*/ 1604931 h 1604931"/>
                <a:gd name="connsiteX21" fmla="*/ 0 w 3999579"/>
                <a:gd name="connsiteY21" fmla="*/ 1166146 h 1604931"/>
                <a:gd name="connsiteX0" fmla="*/ 0 w 3999579"/>
                <a:gd name="connsiteY0" fmla="*/ 1166146 h 1604931"/>
                <a:gd name="connsiteX1" fmla="*/ 745454 w 3999579"/>
                <a:gd name="connsiteY1" fmla="*/ 1208478 h 1604931"/>
                <a:gd name="connsiteX2" fmla="*/ 1179371 w 3999579"/>
                <a:gd name="connsiteY2" fmla="*/ 901562 h 1604931"/>
                <a:gd name="connsiteX3" fmla="*/ 1651611 w 3999579"/>
                <a:gd name="connsiteY3" fmla="*/ 564309 h 1604931"/>
                <a:gd name="connsiteX4" fmla="*/ 1914168 w 3999579"/>
                <a:gd name="connsiteY4" fmla="*/ 256473 h 1604931"/>
                <a:gd name="connsiteX5" fmla="*/ 2239274 w 3999579"/>
                <a:gd name="connsiteY5" fmla="*/ 138 h 1604931"/>
                <a:gd name="connsiteX6" fmla="*/ 2131580 w 3999579"/>
                <a:gd name="connsiteY6" fmla="*/ 225708 h 1604931"/>
                <a:gd name="connsiteX7" fmla="*/ 1844509 w 3999579"/>
                <a:gd name="connsiteY7" fmla="*/ 554711 h 1604931"/>
                <a:gd name="connsiteX8" fmla="*/ 1589185 w 3999579"/>
                <a:gd name="connsiteY8" fmla="*/ 897717 h 1604931"/>
                <a:gd name="connsiteX9" fmla="*/ 1607996 w 3999579"/>
                <a:gd name="connsiteY9" fmla="*/ 1224354 h 1604931"/>
                <a:gd name="connsiteX10" fmla="*/ 1883162 w 3999579"/>
                <a:gd name="connsiteY10" fmla="*/ 1388396 h 1604931"/>
                <a:gd name="connsiteX11" fmla="*/ 2216537 w 3999579"/>
                <a:gd name="connsiteY11" fmla="*/ 1372521 h 1604931"/>
                <a:gd name="connsiteX12" fmla="*/ 2269454 w 3999579"/>
                <a:gd name="connsiteY12" fmla="*/ 1245521 h 1604931"/>
                <a:gd name="connsiteX13" fmla="*/ 2280037 w 3999579"/>
                <a:gd name="connsiteY13" fmla="*/ 1086771 h 1604931"/>
                <a:gd name="connsiteX14" fmla="*/ 2380579 w 3999579"/>
                <a:gd name="connsiteY14" fmla="*/ 922729 h 1604931"/>
                <a:gd name="connsiteX15" fmla="*/ 2571079 w 3999579"/>
                <a:gd name="connsiteY15" fmla="*/ 864521 h 1604931"/>
                <a:gd name="connsiteX16" fmla="*/ 2772162 w 3999579"/>
                <a:gd name="connsiteY16" fmla="*/ 996812 h 1604931"/>
                <a:gd name="connsiteX17" fmla="*/ 3083463 w 3999579"/>
                <a:gd name="connsiteY17" fmla="*/ 1377812 h 1604931"/>
                <a:gd name="connsiteX18" fmla="*/ 3999579 w 3999579"/>
                <a:gd name="connsiteY18" fmla="*/ 1214803 h 1604931"/>
                <a:gd name="connsiteX19" fmla="*/ 3994537 w 3999579"/>
                <a:gd name="connsiteY19" fmla="*/ 1594771 h 1604931"/>
                <a:gd name="connsiteX20" fmla="*/ 1022 w 3999579"/>
                <a:gd name="connsiteY20" fmla="*/ 1604931 h 1604931"/>
                <a:gd name="connsiteX21" fmla="*/ 0 w 3999579"/>
                <a:gd name="connsiteY21" fmla="*/ 1166146 h 1604931"/>
                <a:gd name="connsiteX0" fmla="*/ 0 w 3999579"/>
                <a:gd name="connsiteY0" fmla="*/ 1174725 h 1613510"/>
                <a:gd name="connsiteX1" fmla="*/ 745454 w 3999579"/>
                <a:gd name="connsiteY1" fmla="*/ 1217057 h 1613510"/>
                <a:gd name="connsiteX2" fmla="*/ 1179371 w 3999579"/>
                <a:gd name="connsiteY2" fmla="*/ 910141 h 1613510"/>
                <a:gd name="connsiteX3" fmla="*/ 1651611 w 3999579"/>
                <a:gd name="connsiteY3" fmla="*/ 572888 h 1613510"/>
                <a:gd name="connsiteX4" fmla="*/ 1914168 w 3999579"/>
                <a:gd name="connsiteY4" fmla="*/ 265052 h 1613510"/>
                <a:gd name="connsiteX5" fmla="*/ 2239274 w 3999579"/>
                <a:gd name="connsiteY5" fmla="*/ 8717 h 1613510"/>
                <a:gd name="connsiteX6" fmla="*/ 2131580 w 3999579"/>
                <a:gd name="connsiteY6" fmla="*/ 234287 h 1613510"/>
                <a:gd name="connsiteX7" fmla="*/ 1844509 w 3999579"/>
                <a:gd name="connsiteY7" fmla="*/ 563290 h 1613510"/>
                <a:gd name="connsiteX8" fmla="*/ 1589185 w 3999579"/>
                <a:gd name="connsiteY8" fmla="*/ 906296 h 1613510"/>
                <a:gd name="connsiteX9" fmla="*/ 1607996 w 3999579"/>
                <a:gd name="connsiteY9" fmla="*/ 1232933 h 1613510"/>
                <a:gd name="connsiteX10" fmla="*/ 1883162 w 3999579"/>
                <a:gd name="connsiteY10" fmla="*/ 1396975 h 1613510"/>
                <a:gd name="connsiteX11" fmla="*/ 2216537 w 3999579"/>
                <a:gd name="connsiteY11" fmla="*/ 1381100 h 1613510"/>
                <a:gd name="connsiteX12" fmla="*/ 2269454 w 3999579"/>
                <a:gd name="connsiteY12" fmla="*/ 1254100 h 1613510"/>
                <a:gd name="connsiteX13" fmla="*/ 2280037 w 3999579"/>
                <a:gd name="connsiteY13" fmla="*/ 1095350 h 1613510"/>
                <a:gd name="connsiteX14" fmla="*/ 2380579 w 3999579"/>
                <a:gd name="connsiteY14" fmla="*/ 931308 h 1613510"/>
                <a:gd name="connsiteX15" fmla="*/ 2571079 w 3999579"/>
                <a:gd name="connsiteY15" fmla="*/ 873100 h 1613510"/>
                <a:gd name="connsiteX16" fmla="*/ 2772162 w 3999579"/>
                <a:gd name="connsiteY16" fmla="*/ 1005391 h 1613510"/>
                <a:gd name="connsiteX17" fmla="*/ 3083463 w 3999579"/>
                <a:gd name="connsiteY17" fmla="*/ 1386391 h 1613510"/>
                <a:gd name="connsiteX18" fmla="*/ 3999579 w 3999579"/>
                <a:gd name="connsiteY18" fmla="*/ 1223382 h 1613510"/>
                <a:gd name="connsiteX19" fmla="*/ 3994537 w 3999579"/>
                <a:gd name="connsiteY19" fmla="*/ 1603350 h 1613510"/>
                <a:gd name="connsiteX20" fmla="*/ 1022 w 3999579"/>
                <a:gd name="connsiteY20" fmla="*/ 1613510 h 1613510"/>
                <a:gd name="connsiteX21" fmla="*/ 0 w 3999579"/>
                <a:gd name="connsiteY21" fmla="*/ 1174725 h 1613510"/>
                <a:gd name="connsiteX0" fmla="*/ 0 w 3999579"/>
                <a:gd name="connsiteY0" fmla="*/ 1166147 h 1604932"/>
                <a:gd name="connsiteX1" fmla="*/ 745454 w 3999579"/>
                <a:gd name="connsiteY1" fmla="*/ 1208479 h 1604932"/>
                <a:gd name="connsiteX2" fmla="*/ 1179371 w 3999579"/>
                <a:gd name="connsiteY2" fmla="*/ 901563 h 1604932"/>
                <a:gd name="connsiteX3" fmla="*/ 1651611 w 3999579"/>
                <a:gd name="connsiteY3" fmla="*/ 564310 h 1604932"/>
                <a:gd name="connsiteX4" fmla="*/ 1950714 w 3999579"/>
                <a:gd name="connsiteY4" fmla="*/ 256474 h 1604932"/>
                <a:gd name="connsiteX5" fmla="*/ 2239274 w 3999579"/>
                <a:gd name="connsiteY5" fmla="*/ 139 h 1604932"/>
                <a:gd name="connsiteX6" fmla="*/ 2131580 w 3999579"/>
                <a:gd name="connsiteY6" fmla="*/ 225709 h 1604932"/>
                <a:gd name="connsiteX7" fmla="*/ 1844509 w 3999579"/>
                <a:gd name="connsiteY7" fmla="*/ 554712 h 1604932"/>
                <a:gd name="connsiteX8" fmla="*/ 1589185 w 3999579"/>
                <a:gd name="connsiteY8" fmla="*/ 897718 h 1604932"/>
                <a:gd name="connsiteX9" fmla="*/ 1607996 w 3999579"/>
                <a:gd name="connsiteY9" fmla="*/ 1224355 h 1604932"/>
                <a:gd name="connsiteX10" fmla="*/ 1883162 w 3999579"/>
                <a:gd name="connsiteY10" fmla="*/ 1388397 h 1604932"/>
                <a:gd name="connsiteX11" fmla="*/ 2216537 w 3999579"/>
                <a:gd name="connsiteY11" fmla="*/ 1372522 h 1604932"/>
                <a:gd name="connsiteX12" fmla="*/ 2269454 w 3999579"/>
                <a:gd name="connsiteY12" fmla="*/ 1245522 h 1604932"/>
                <a:gd name="connsiteX13" fmla="*/ 2280037 w 3999579"/>
                <a:gd name="connsiteY13" fmla="*/ 1086772 h 1604932"/>
                <a:gd name="connsiteX14" fmla="*/ 2380579 w 3999579"/>
                <a:gd name="connsiteY14" fmla="*/ 922730 h 1604932"/>
                <a:gd name="connsiteX15" fmla="*/ 2571079 w 3999579"/>
                <a:gd name="connsiteY15" fmla="*/ 864522 h 1604932"/>
                <a:gd name="connsiteX16" fmla="*/ 2772162 w 3999579"/>
                <a:gd name="connsiteY16" fmla="*/ 996813 h 1604932"/>
                <a:gd name="connsiteX17" fmla="*/ 3083463 w 3999579"/>
                <a:gd name="connsiteY17" fmla="*/ 1377813 h 1604932"/>
                <a:gd name="connsiteX18" fmla="*/ 3999579 w 3999579"/>
                <a:gd name="connsiteY18" fmla="*/ 1214804 h 1604932"/>
                <a:gd name="connsiteX19" fmla="*/ 3994537 w 3999579"/>
                <a:gd name="connsiteY19" fmla="*/ 1594772 h 1604932"/>
                <a:gd name="connsiteX20" fmla="*/ 1022 w 3999579"/>
                <a:gd name="connsiteY20" fmla="*/ 1604932 h 1604932"/>
                <a:gd name="connsiteX21" fmla="*/ 0 w 3999579"/>
                <a:gd name="connsiteY21" fmla="*/ 1166147 h 1604932"/>
                <a:gd name="connsiteX0" fmla="*/ 0 w 3999579"/>
                <a:gd name="connsiteY0" fmla="*/ 1211802 h 1650587"/>
                <a:gd name="connsiteX1" fmla="*/ 745454 w 3999579"/>
                <a:gd name="connsiteY1" fmla="*/ 1254134 h 1650587"/>
                <a:gd name="connsiteX2" fmla="*/ 1179371 w 3999579"/>
                <a:gd name="connsiteY2" fmla="*/ 947218 h 1650587"/>
                <a:gd name="connsiteX3" fmla="*/ 1651611 w 3999579"/>
                <a:gd name="connsiteY3" fmla="*/ 609965 h 1650587"/>
                <a:gd name="connsiteX4" fmla="*/ 1950714 w 3999579"/>
                <a:gd name="connsiteY4" fmla="*/ 302129 h 1650587"/>
                <a:gd name="connsiteX5" fmla="*/ 2385456 w 3999579"/>
                <a:gd name="connsiteY5" fmla="*/ 109 h 1650587"/>
                <a:gd name="connsiteX6" fmla="*/ 2131580 w 3999579"/>
                <a:gd name="connsiteY6" fmla="*/ 271364 h 1650587"/>
                <a:gd name="connsiteX7" fmla="*/ 1844509 w 3999579"/>
                <a:gd name="connsiteY7" fmla="*/ 600367 h 1650587"/>
                <a:gd name="connsiteX8" fmla="*/ 1589185 w 3999579"/>
                <a:gd name="connsiteY8" fmla="*/ 943373 h 1650587"/>
                <a:gd name="connsiteX9" fmla="*/ 1607996 w 3999579"/>
                <a:gd name="connsiteY9" fmla="*/ 1270010 h 1650587"/>
                <a:gd name="connsiteX10" fmla="*/ 1883162 w 3999579"/>
                <a:gd name="connsiteY10" fmla="*/ 1434052 h 1650587"/>
                <a:gd name="connsiteX11" fmla="*/ 2216537 w 3999579"/>
                <a:gd name="connsiteY11" fmla="*/ 1418177 h 1650587"/>
                <a:gd name="connsiteX12" fmla="*/ 2269454 w 3999579"/>
                <a:gd name="connsiteY12" fmla="*/ 1291177 h 1650587"/>
                <a:gd name="connsiteX13" fmla="*/ 2280037 w 3999579"/>
                <a:gd name="connsiteY13" fmla="*/ 1132427 h 1650587"/>
                <a:gd name="connsiteX14" fmla="*/ 2380579 w 3999579"/>
                <a:gd name="connsiteY14" fmla="*/ 968385 h 1650587"/>
                <a:gd name="connsiteX15" fmla="*/ 2571079 w 3999579"/>
                <a:gd name="connsiteY15" fmla="*/ 910177 h 1650587"/>
                <a:gd name="connsiteX16" fmla="*/ 2772162 w 3999579"/>
                <a:gd name="connsiteY16" fmla="*/ 1042468 h 1650587"/>
                <a:gd name="connsiteX17" fmla="*/ 3083463 w 3999579"/>
                <a:gd name="connsiteY17" fmla="*/ 1423468 h 1650587"/>
                <a:gd name="connsiteX18" fmla="*/ 3999579 w 3999579"/>
                <a:gd name="connsiteY18" fmla="*/ 1260459 h 1650587"/>
                <a:gd name="connsiteX19" fmla="*/ 3994537 w 3999579"/>
                <a:gd name="connsiteY19" fmla="*/ 1640427 h 1650587"/>
                <a:gd name="connsiteX20" fmla="*/ 1022 w 3999579"/>
                <a:gd name="connsiteY20" fmla="*/ 1650587 h 1650587"/>
                <a:gd name="connsiteX21" fmla="*/ 0 w 3999579"/>
                <a:gd name="connsiteY21" fmla="*/ 1211802 h 1650587"/>
                <a:gd name="connsiteX0" fmla="*/ 0 w 3999579"/>
                <a:gd name="connsiteY0" fmla="*/ 1212514 h 1651299"/>
                <a:gd name="connsiteX1" fmla="*/ 745454 w 3999579"/>
                <a:gd name="connsiteY1" fmla="*/ 1254846 h 1651299"/>
                <a:gd name="connsiteX2" fmla="*/ 1179371 w 3999579"/>
                <a:gd name="connsiteY2" fmla="*/ 947930 h 1651299"/>
                <a:gd name="connsiteX3" fmla="*/ 1651611 w 3999579"/>
                <a:gd name="connsiteY3" fmla="*/ 610677 h 1651299"/>
                <a:gd name="connsiteX4" fmla="*/ 1950714 w 3999579"/>
                <a:gd name="connsiteY4" fmla="*/ 302841 h 1651299"/>
                <a:gd name="connsiteX5" fmla="*/ 2385456 w 3999579"/>
                <a:gd name="connsiteY5" fmla="*/ 821 h 1651299"/>
                <a:gd name="connsiteX6" fmla="*/ 2232080 w 3999579"/>
                <a:gd name="connsiteY6" fmla="*/ 226390 h 1651299"/>
                <a:gd name="connsiteX7" fmla="*/ 1844509 w 3999579"/>
                <a:gd name="connsiteY7" fmla="*/ 601079 h 1651299"/>
                <a:gd name="connsiteX8" fmla="*/ 1589185 w 3999579"/>
                <a:gd name="connsiteY8" fmla="*/ 944085 h 1651299"/>
                <a:gd name="connsiteX9" fmla="*/ 1607996 w 3999579"/>
                <a:gd name="connsiteY9" fmla="*/ 1270722 h 1651299"/>
                <a:gd name="connsiteX10" fmla="*/ 1883162 w 3999579"/>
                <a:gd name="connsiteY10" fmla="*/ 1434764 h 1651299"/>
                <a:gd name="connsiteX11" fmla="*/ 2216537 w 3999579"/>
                <a:gd name="connsiteY11" fmla="*/ 1418889 h 1651299"/>
                <a:gd name="connsiteX12" fmla="*/ 2269454 w 3999579"/>
                <a:gd name="connsiteY12" fmla="*/ 1291889 h 1651299"/>
                <a:gd name="connsiteX13" fmla="*/ 2280037 w 3999579"/>
                <a:gd name="connsiteY13" fmla="*/ 1133139 h 1651299"/>
                <a:gd name="connsiteX14" fmla="*/ 2380579 w 3999579"/>
                <a:gd name="connsiteY14" fmla="*/ 969097 h 1651299"/>
                <a:gd name="connsiteX15" fmla="*/ 2571079 w 3999579"/>
                <a:gd name="connsiteY15" fmla="*/ 910889 h 1651299"/>
                <a:gd name="connsiteX16" fmla="*/ 2772162 w 3999579"/>
                <a:gd name="connsiteY16" fmla="*/ 1043180 h 1651299"/>
                <a:gd name="connsiteX17" fmla="*/ 3083463 w 3999579"/>
                <a:gd name="connsiteY17" fmla="*/ 1424180 h 1651299"/>
                <a:gd name="connsiteX18" fmla="*/ 3999579 w 3999579"/>
                <a:gd name="connsiteY18" fmla="*/ 1261171 h 1651299"/>
                <a:gd name="connsiteX19" fmla="*/ 3994537 w 3999579"/>
                <a:gd name="connsiteY19" fmla="*/ 1641139 h 1651299"/>
                <a:gd name="connsiteX20" fmla="*/ 1022 w 3999579"/>
                <a:gd name="connsiteY20" fmla="*/ 1651299 h 1651299"/>
                <a:gd name="connsiteX21" fmla="*/ 0 w 3999579"/>
                <a:gd name="connsiteY21" fmla="*/ 1212514 h 1651299"/>
                <a:gd name="connsiteX0" fmla="*/ 0 w 3999579"/>
                <a:gd name="connsiteY0" fmla="*/ 1230713 h 1669498"/>
                <a:gd name="connsiteX1" fmla="*/ 745454 w 3999579"/>
                <a:gd name="connsiteY1" fmla="*/ 1273045 h 1669498"/>
                <a:gd name="connsiteX2" fmla="*/ 1179371 w 3999579"/>
                <a:gd name="connsiteY2" fmla="*/ 966129 h 1669498"/>
                <a:gd name="connsiteX3" fmla="*/ 1651611 w 3999579"/>
                <a:gd name="connsiteY3" fmla="*/ 628876 h 1669498"/>
                <a:gd name="connsiteX4" fmla="*/ 1950714 w 3999579"/>
                <a:gd name="connsiteY4" fmla="*/ 321040 h 1669498"/>
                <a:gd name="connsiteX5" fmla="*/ 2577320 w 3999579"/>
                <a:gd name="connsiteY5" fmla="*/ 745 h 1669498"/>
                <a:gd name="connsiteX6" fmla="*/ 2232080 w 3999579"/>
                <a:gd name="connsiteY6" fmla="*/ 244589 h 1669498"/>
                <a:gd name="connsiteX7" fmla="*/ 1844509 w 3999579"/>
                <a:gd name="connsiteY7" fmla="*/ 619278 h 1669498"/>
                <a:gd name="connsiteX8" fmla="*/ 1589185 w 3999579"/>
                <a:gd name="connsiteY8" fmla="*/ 962284 h 1669498"/>
                <a:gd name="connsiteX9" fmla="*/ 1607996 w 3999579"/>
                <a:gd name="connsiteY9" fmla="*/ 1288921 h 1669498"/>
                <a:gd name="connsiteX10" fmla="*/ 1883162 w 3999579"/>
                <a:gd name="connsiteY10" fmla="*/ 1452963 h 1669498"/>
                <a:gd name="connsiteX11" fmla="*/ 2216537 w 3999579"/>
                <a:gd name="connsiteY11" fmla="*/ 1437088 h 1669498"/>
                <a:gd name="connsiteX12" fmla="*/ 2269454 w 3999579"/>
                <a:gd name="connsiteY12" fmla="*/ 1310088 h 1669498"/>
                <a:gd name="connsiteX13" fmla="*/ 2280037 w 3999579"/>
                <a:gd name="connsiteY13" fmla="*/ 1151338 h 1669498"/>
                <a:gd name="connsiteX14" fmla="*/ 2380579 w 3999579"/>
                <a:gd name="connsiteY14" fmla="*/ 987296 h 1669498"/>
                <a:gd name="connsiteX15" fmla="*/ 2571079 w 3999579"/>
                <a:gd name="connsiteY15" fmla="*/ 929088 h 1669498"/>
                <a:gd name="connsiteX16" fmla="*/ 2772162 w 3999579"/>
                <a:gd name="connsiteY16" fmla="*/ 1061379 h 1669498"/>
                <a:gd name="connsiteX17" fmla="*/ 3083463 w 3999579"/>
                <a:gd name="connsiteY17" fmla="*/ 1442379 h 1669498"/>
                <a:gd name="connsiteX18" fmla="*/ 3999579 w 3999579"/>
                <a:gd name="connsiteY18" fmla="*/ 1279370 h 1669498"/>
                <a:gd name="connsiteX19" fmla="*/ 3994537 w 3999579"/>
                <a:gd name="connsiteY19" fmla="*/ 1659338 h 1669498"/>
                <a:gd name="connsiteX20" fmla="*/ 1022 w 3999579"/>
                <a:gd name="connsiteY20" fmla="*/ 1669498 h 1669498"/>
                <a:gd name="connsiteX21" fmla="*/ 0 w 3999579"/>
                <a:gd name="connsiteY21" fmla="*/ 1230713 h 1669498"/>
                <a:gd name="connsiteX0" fmla="*/ 0 w 3999579"/>
                <a:gd name="connsiteY0" fmla="*/ 1238825 h 1677610"/>
                <a:gd name="connsiteX1" fmla="*/ 745454 w 3999579"/>
                <a:gd name="connsiteY1" fmla="*/ 1281157 h 1677610"/>
                <a:gd name="connsiteX2" fmla="*/ 1179371 w 3999579"/>
                <a:gd name="connsiteY2" fmla="*/ 974241 h 1677610"/>
                <a:gd name="connsiteX3" fmla="*/ 1651611 w 3999579"/>
                <a:gd name="connsiteY3" fmla="*/ 636988 h 1677610"/>
                <a:gd name="connsiteX4" fmla="*/ 1950714 w 3999579"/>
                <a:gd name="connsiteY4" fmla="*/ 329152 h 1677610"/>
                <a:gd name="connsiteX5" fmla="*/ 2228522 w 3999579"/>
                <a:gd name="connsiteY5" fmla="*/ 79699 h 1677610"/>
                <a:gd name="connsiteX6" fmla="*/ 2577320 w 3999579"/>
                <a:gd name="connsiteY6" fmla="*/ 8857 h 1677610"/>
                <a:gd name="connsiteX7" fmla="*/ 2232080 w 3999579"/>
                <a:gd name="connsiteY7" fmla="*/ 252701 h 1677610"/>
                <a:gd name="connsiteX8" fmla="*/ 1844509 w 3999579"/>
                <a:gd name="connsiteY8" fmla="*/ 627390 h 1677610"/>
                <a:gd name="connsiteX9" fmla="*/ 1589185 w 3999579"/>
                <a:gd name="connsiteY9" fmla="*/ 970396 h 1677610"/>
                <a:gd name="connsiteX10" fmla="*/ 1607996 w 3999579"/>
                <a:gd name="connsiteY10" fmla="*/ 1297033 h 1677610"/>
                <a:gd name="connsiteX11" fmla="*/ 1883162 w 3999579"/>
                <a:gd name="connsiteY11" fmla="*/ 1461075 h 1677610"/>
                <a:gd name="connsiteX12" fmla="*/ 2216537 w 3999579"/>
                <a:gd name="connsiteY12" fmla="*/ 1445200 h 1677610"/>
                <a:gd name="connsiteX13" fmla="*/ 2269454 w 3999579"/>
                <a:gd name="connsiteY13" fmla="*/ 1318200 h 1677610"/>
                <a:gd name="connsiteX14" fmla="*/ 2280037 w 3999579"/>
                <a:gd name="connsiteY14" fmla="*/ 1159450 h 1677610"/>
                <a:gd name="connsiteX15" fmla="*/ 2380579 w 3999579"/>
                <a:gd name="connsiteY15" fmla="*/ 995408 h 1677610"/>
                <a:gd name="connsiteX16" fmla="*/ 2571079 w 3999579"/>
                <a:gd name="connsiteY16" fmla="*/ 937200 h 1677610"/>
                <a:gd name="connsiteX17" fmla="*/ 2772162 w 3999579"/>
                <a:gd name="connsiteY17" fmla="*/ 1069491 h 1677610"/>
                <a:gd name="connsiteX18" fmla="*/ 3083463 w 3999579"/>
                <a:gd name="connsiteY18" fmla="*/ 1450491 h 1677610"/>
                <a:gd name="connsiteX19" fmla="*/ 3999579 w 3999579"/>
                <a:gd name="connsiteY19" fmla="*/ 1287482 h 1677610"/>
                <a:gd name="connsiteX20" fmla="*/ 3994537 w 3999579"/>
                <a:gd name="connsiteY20" fmla="*/ 1667450 h 1677610"/>
                <a:gd name="connsiteX21" fmla="*/ 1022 w 3999579"/>
                <a:gd name="connsiteY21" fmla="*/ 1677610 h 1677610"/>
                <a:gd name="connsiteX22" fmla="*/ 0 w 3999579"/>
                <a:gd name="connsiteY22" fmla="*/ 1238825 h 1677610"/>
                <a:gd name="connsiteX0" fmla="*/ 0 w 3999579"/>
                <a:gd name="connsiteY0" fmla="*/ 1238825 h 1677610"/>
                <a:gd name="connsiteX1" fmla="*/ 745454 w 3999579"/>
                <a:gd name="connsiteY1" fmla="*/ 1281157 h 1677610"/>
                <a:gd name="connsiteX2" fmla="*/ 1179371 w 3999579"/>
                <a:gd name="connsiteY2" fmla="*/ 974241 h 1677610"/>
                <a:gd name="connsiteX3" fmla="*/ 1651611 w 3999579"/>
                <a:gd name="connsiteY3" fmla="*/ 636988 h 1677610"/>
                <a:gd name="connsiteX4" fmla="*/ 1950714 w 3999579"/>
                <a:gd name="connsiteY4" fmla="*/ 329152 h 1677610"/>
                <a:gd name="connsiteX5" fmla="*/ 2228522 w 3999579"/>
                <a:gd name="connsiteY5" fmla="*/ 79699 h 1677610"/>
                <a:gd name="connsiteX6" fmla="*/ 2577320 w 3999579"/>
                <a:gd name="connsiteY6" fmla="*/ 8857 h 1677610"/>
                <a:gd name="connsiteX7" fmla="*/ 2232080 w 3999579"/>
                <a:gd name="connsiteY7" fmla="*/ 252701 h 1677610"/>
                <a:gd name="connsiteX8" fmla="*/ 1844509 w 3999579"/>
                <a:gd name="connsiteY8" fmla="*/ 627390 h 1677610"/>
                <a:gd name="connsiteX9" fmla="*/ 1644003 w 3999579"/>
                <a:gd name="connsiteY9" fmla="*/ 970396 h 1677610"/>
                <a:gd name="connsiteX10" fmla="*/ 1607996 w 3999579"/>
                <a:gd name="connsiteY10" fmla="*/ 1297033 h 1677610"/>
                <a:gd name="connsiteX11" fmla="*/ 1883162 w 3999579"/>
                <a:gd name="connsiteY11" fmla="*/ 1461075 h 1677610"/>
                <a:gd name="connsiteX12" fmla="*/ 2216537 w 3999579"/>
                <a:gd name="connsiteY12" fmla="*/ 1445200 h 1677610"/>
                <a:gd name="connsiteX13" fmla="*/ 2269454 w 3999579"/>
                <a:gd name="connsiteY13" fmla="*/ 1318200 h 1677610"/>
                <a:gd name="connsiteX14" fmla="*/ 2280037 w 3999579"/>
                <a:gd name="connsiteY14" fmla="*/ 1159450 h 1677610"/>
                <a:gd name="connsiteX15" fmla="*/ 2380579 w 3999579"/>
                <a:gd name="connsiteY15" fmla="*/ 995408 h 1677610"/>
                <a:gd name="connsiteX16" fmla="*/ 2571079 w 3999579"/>
                <a:gd name="connsiteY16" fmla="*/ 937200 h 1677610"/>
                <a:gd name="connsiteX17" fmla="*/ 2772162 w 3999579"/>
                <a:gd name="connsiteY17" fmla="*/ 1069491 h 1677610"/>
                <a:gd name="connsiteX18" fmla="*/ 3083463 w 3999579"/>
                <a:gd name="connsiteY18" fmla="*/ 1450491 h 1677610"/>
                <a:gd name="connsiteX19" fmla="*/ 3999579 w 3999579"/>
                <a:gd name="connsiteY19" fmla="*/ 1287482 h 1677610"/>
                <a:gd name="connsiteX20" fmla="*/ 3994537 w 3999579"/>
                <a:gd name="connsiteY20" fmla="*/ 1667450 h 1677610"/>
                <a:gd name="connsiteX21" fmla="*/ 1022 w 3999579"/>
                <a:gd name="connsiteY21" fmla="*/ 1677610 h 1677610"/>
                <a:gd name="connsiteX22" fmla="*/ 0 w 3999579"/>
                <a:gd name="connsiteY22" fmla="*/ 1238825 h 1677610"/>
                <a:gd name="connsiteX0" fmla="*/ 0 w 3999579"/>
                <a:gd name="connsiteY0" fmla="*/ 1238825 h 1677610"/>
                <a:gd name="connsiteX1" fmla="*/ 745454 w 3999579"/>
                <a:gd name="connsiteY1" fmla="*/ 1281157 h 1677610"/>
                <a:gd name="connsiteX2" fmla="*/ 1206780 w 3999579"/>
                <a:gd name="connsiteY2" fmla="*/ 1010790 h 1677610"/>
                <a:gd name="connsiteX3" fmla="*/ 1651611 w 3999579"/>
                <a:gd name="connsiteY3" fmla="*/ 636988 h 1677610"/>
                <a:gd name="connsiteX4" fmla="*/ 1950714 w 3999579"/>
                <a:gd name="connsiteY4" fmla="*/ 329152 h 1677610"/>
                <a:gd name="connsiteX5" fmla="*/ 2228522 w 3999579"/>
                <a:gd name="connsiteY5" fmla="*/ 79699 h 1677610"/>
                <a:gd name="connsiteX6" fmla="*/ 2577320 w 3999579"/>
                <a:gd name="connsiteY6" fmla="*/ 8857 h 1677610"/>
                <a:gd name="connsiteX7" fmla="*/ 2232080 w 3999579"/>
                <a:gd name="connsiteY7" fmla="*/ 252701 h 1677610"/>
                <a:gd name="connsiteX8" fmla="*/ 1844509 w 3999579"/>
                <a:gd name="connsiteY8" fmla="*/ 627390 h 1677610"/>
                <a:gd name="connsiteX9" fmla="*/ 1644003 w 3999579"/>
                <a:gd name="connsiteY9" fmla="*/ 970396 h 1677610"/>
                <a:gd name="connsiteX10" fmla="*/ 1607996 w 3999579"/>
                <a:gd name="connsiteY10" fmla="*/ 1297033 h 1677610"/>
                <a:gd name="connsiteX11" fmla="*/ 1883162 w 3999579"/>
                <a:gd name="connsiteY11" fmla="*/ 1461075 h 1677610"/>
                <a:gd name="connsiteX12" fmla="*/ 2216537 w 3999579"/>
                <a:gd name="connsiteY12" fmla="*/ 1445200 h 1677610"/>
                <a:gd name="connsiteX13" fmla="*/ 2269454 w 3999579"/>
                <a:gd name="connsiteY13" fmla="*/ 1318200 h 1677610"/>
                <a:gd name="connsiteX14" fmla="*/ 2280037 w 3999579"/>
                <a:gd name="connsiteY14" fmla="*/ 1159450 h 1677610"/>
                <a:gd name="connsiteX15" fmla="*/ 2380579 w 3999579"/>
                <a:gd name="connsiteY15" fmla="*/ 995408 h 1677610"/>
                <a:gd name="connsiteX16" fmla="*/ 2571079 w 3999579"/>
                <a:gd name="connsiteY16" fmla="*/ 937200 h 1677610"/>
                <a:gd name="connsiteX17" fmla="*/ 2772162 w 3999579"/>
                <a:gd name="connsiteY17" fmla="*/ 1069491 h 1677610"/>
                <a:gd name="connsiteX18" fmla="*/ 3083463 w 3999579"/>
                <a:gd name="connsiteY18" fmla="*/ 1450491 h 1677610"/>
                <a:gd name="connsiteX19" fmla="*/ 3999579 w 3999579"/>
                <a:gd name="connsiteY19" fmla="*/ 1287482 h 1677610"/>
                <a:gd name="connsiteX20" fmla="*/ 3994537 w 3999579"/>
                <a:gd name="connsiteY20" fmla="*/ 1667450 h 1677610"/>
                <a:gd name="connsiteX21" fmla="*/ 1022 w 3999579"/>
                <a:gd name="connsiteY21" fmla="*/ 1677610 h 1677610"/>
                <a:gd name="connsiteX22" fmla="*/ 0 w 3999579"/>
                <a:gd name="connsiteY22" fmla="*/ 1238825 h 1677610"/>
                <a:gd name="connsiteX0" fmla="*/ 0 w 3999579"/>
                <a:gd name="connsiteY0" fmla="*/ 1261317 h 1700102"/>
                <a:gd name="connsiteX1" fmla="*/ 745454 w 3999579"/>
                <a:gd name="connsiteY1" fmla="*/ 1303649 h 1700102"/>
                <a:gd name="connsiteX2" fmla="*/ 1206780 w 3999579"/>
                <a:gd name="connsiteY2" fmla="*/ 1033282 h 1700102"/>
                <a:gd name="connsiteX3" fmla="*/ 1651611 w 3999579"/>
                <a:gd name="connsiteY3" fmla="*/ 659480 h 1700102"/>
                <a:gd name="connsiteX4" fmla="*/ 1950714 w 3999579"/>
                <a:gd name="connsiteY4" fmla="*/ 351644 h 1700102"/>
                <a:gd name="connsiteX5" fmla="*/ 2228522 w 3999579"/>
                <a:gd name="connsiteY5" fmla="*/ 102191 h 1700102"/>
                <a:gd name="connsiteX6" fmla="*/ 2447795 w 3999579"/>
                <a:gd name="connsiteY6" fmla="*/ 10819 h 1700102"/>
                <a:gd name="connsiteX7" fmla="*/ 2577320 w 3999579"/>
                <a:gd name="connsiteY7" fmla="*/ 31349 h 1700102"/>
                <a:gd name="connsiteX8" fmla="*/ 2232080 w 3999579"/>
                <a:gd name="connsiteY8" fmla="*/ 275193 h 1700102"/>
                <a:gd name="connsiteX9" fmla="*/ 1844509 w 3999579"/>
                <a:gd name="connsiteY9" fmla="*/ 649882 h 1700102"/>
                <a:gd name="connsiteX10" fmla="*/ 1644003 w 3999579"/>
                <a:gd name="connsiteY10" fmla="*/ 992888 h 1700102"/>
                <a:gd name="connsiteX11" fmla="*/ 1607996 w 3999579"/>
                <a:gd name="connsiteY11" fmla="*/ 1319525 h 1700102"/>
                <a:gd name="connsiteX12" fmla="*/ 1883162 w 3999579"/>
                <a:gd name="connsiteY12" fmla="*/ 1483567 h 1700102"/>
                <a:gd name="connsiteX13" fmla="*/ 2216537 w 3999579"/>
                <a:gd name="connsiteY13" fmla="*/ 1467692 h 1700102"/>
                <a:gd name="connsiteX14" fmla="*/ 2269454 w 3999579"/>
                <a:gd name="connsiteY14" fmla="*/ 1340692 h 1700102"/>
                <a:gd name="connsiteX15" fmla="*/ 2280037 w 3999579"/>
                <a:gd name="connsiteY15" fmla="*/ 1181942 h 1700102"/>
                <a:gd name="connsiteX16" fmla="*/ 2380579 w 3999579"/>
                <a:gd name="connsiteY16" fmla="*/ 1017900 h 1700102"/>
                <a:gd name="connsiteX17" fmla="*/ 2571079 w 3999579"/>
                <a:gd name="connsiteY17" fmla="*/ 959692 h 1700102"/>
                <a:gd name="connsiteX18" fmla="*/ 2772162 w 3999579"/>
                <a:gd name="connsiteY18" fmla="*/ 1091983 h 1700102"/>
                <a:gd name="connsiteX19" fmla="*/ 3083463 w 3999579"/>
                <a:gd name="connsiteY19" fmla="*/ 1472983 h 1700102"/>
                <a:gd name="connsiteX20" fmla="*/ 3999579 w 3999579"/>
                <a:gd name="connsiteY20" fmla="*/ 1309974 h 1700102"/>
                <a:gd name="connsiteX21" fmla="*/ 3994537 w 3999579"/>
                <a:gd name="connsiteY21" fmla="*/ 1689942 h 1700102"/>
                <a:gd name="connsiteX22" fmla="*/ 1022 w 3999579"/>
                <a:gd name="connsiteY22" fmla="*/ 1700102 h 1700102"/>
                <a:gd name="connsiteX23" fmla="*/ 0 w 3999579"/>
                <a:gd name="connsiteY23" fmla="*/ 1261317 h 1700102"/>
                <a:gd name="connsiteX0" fmla="*/ 0 w 3999579"/>
                <a:gd name="connsiteY0" fmla="*/ 1251812 h 1690597"/>
                <a:gd name="connsiteX1" fmla="*/ 745454 w 3999579"/>
                <a:gd name="connsiteY1" fmla="*/ 1294144 h 1690597"/>
                <a:gd name="connsiteX2" fmla="*/ 1206780 w 3999579"/>
                <a:gd name="connsiteY2" fmla="*/ 1023777 h 1690597"/>
                <a:gd name="connsiteX3" fmla="*/ 1651611 w 3999579"/>
                <a:gd name="connsiteY3" fmla="*/ 649975 h 1690597"/>
                <a:gd name="connsiteX4" fmla="*/ 1950714 w 3999579"/>
                <a:gd name="connsiteY4" fmla="*/ 342139 h 1690597"/>
                <a:gd name="connsiteX5" fmla="*/ 2228522 w 3999579"/>
                <a:gd name="connsiteY5" fmla="*/ 92686 h 1690597"/>
                <a:gd name="connsiteX6" fmla="*/ 2447795 w 3999579"/>
                <a:gd name="connsiteY6" fmla="*/ 1314 h 1690597"/>
                <a:gd name="connsiteX7" fmla="*/ 2513366 w 3999579"/>
                <a:gd name="connsiteY7" fmla="*/ 104079 h 1690597"/>
                <a:gd name="connsiteX8" fmla="*/ 2232080 w 3999579"/>
                <a:gd name="connsiteY8" fmla="*/ 265688 h 1690597"/>
                <a:gd name="connsiteX9" fmla="*/ 1844509 w 3999579"/>
                <a:gd name="connsiteY9" fmla="*/ 640377 h 1690597"/>
                <a:gd name="connsiteX10" fmla="*/ 1644003 w 3999579"/>
                <a:gd name="connsiteY10" fmla="*/ 983383 h 1690597"/>
                <a:gd name="connsiteX11" fmla="*/ 1607996 w 3999579"/>
                <a:gd name="connsiteY11" fmla="*/ 1310020 h 1690597"/>
                <a:gd name="connsiteX12" fmla="*/ 1883162 w 3999579"/>
                <a:gd name="connsiteY12" fmla="*/ 1474062 h 1690597"/>
                <a:gd name="connsiteX13" fmla="*/ 2216537 w 3999579"/>
                <a:gd name="connsiteY13" fmla="*/ 1458187 h 1690597"/>
                <a:gd name="connsiteX14" fmla="*/ 2269454 w 3999579"/>
                <a:gd name="connsiteY14" fmla="*/ 1331187 h 1690597"/>
                <a:gd name="connsiteX15" fmla="*/ 2280037 w 3999579"/>
                <a:gd name="connsiteY15" fmla="*/ 1172437 h 1690597"/>
                <a:gd name="connsiteX16" fmla="*/ 2380579 w 3999579"/>
                <a:gd name="connsiteY16" fmla="*/ 1008395 h 1690597"/>
                <a:gd name="connsiteX17" fmla="*/ 2571079 w 3999579"/>
                <a:gd name="connsiteY17" fmla="*/ 950187 h 1690597"/>
                <a:gd name="connsiteX18" fmla="*/ 2772162 w 3999579"/>
                <a:gd name="connsiteY18" fmla="*/ 1082478 h 1690597"/>
                <a:gd name="connsiteX19" fmla="*/ 3083463 w 3999579"/>
                <a:gd name="connsiteY19" fmla="*/ 1463478 h 1690597"/>
                <a:gd name="connsiteX20" fmla="*/ 3999579 w 3999579"/>
                <a:gd name="connsiteY20" fmla="*/ 1300469 h 1690597"/>
                <a:gd name="connsiteX21" fmla="*/ 3994537 w 3999579"/>
                <a:gd name="connsiteY21" fmla="*/ 1680437 h 1690597"/>
                <a:gd name="connsiteX22" fmla="*/ 1022 w 3999579"/>
                <a:gd name="connsiteY22" fmla="*/ 1690597 h 1690597"/>
                <a:gd name="connsiteX23" fmla="*/ 0 w 3999579"/>
                <a:gd name="connsiteY23" fmla="*/ 1251812 h 1690597"/>
                <a:gd name="connsiteX0" fmla="*/ 0 w 3999579"/>
                <a:gd name="connsiteY0" fmla="*/ 1252865 h 1691650"/>
                <a:gd name="connsiteX1" fmla="*/ 745454 w 3999579"/>
                <a:gd name="connsiteY1" fmla="*/ 1295197 h 1691650"/>
                <a:gd name="connsiteX2" fmla="*/ 1206780 w 3999579"/>
                <a:gd name="connsiteY2" fmla="*/ 1024830 h 1691650"/>
                <a:gd name="connsiteX3" fmla="*/ 1651611 w 3999579"/>
                <a:gd name="connsiteY3" fmla="*/ 651028 h 1691650"/>
                <a:gd name="connsiteX4" fmla="*/ 1950714 w 3999579"/>
                <a:gd name="connsiteY4" fmla="*/ 343192 h 1691650"/>
                <a:gd name="connsiteX5" fmla="*/ 2228522 w 3999579"/>
                <a:gd name="connsiteY5" fmla="*/ 93739 h 1691650"/>
                <a:gd name="connsiteX6" fmla="*/ 2447795 w 3999579"/>
                <a:gd name="connsiteY6" fmla="*/ 2367 h 1691650"/>
                <a:gd name="connsiteX7" fmla="*/ 2568185 w 3999579"/>
                <a:gd name="connsiteY7" fmla="*/ 68583 h 1691650"/>
                <a:gd name="connsiteX8" fmla="*/ 2232080 w 3999579"/>
                <a:gd name="connsiteY8" fmla="*/ 266741 h 1691650"/>
                <a:gd name="connsiteX9" fmla="*/ 1844509 w 3999579"/>
                <a:gd name="connsiteY9" fmla="*/ 641430 h 1691650"/>
                <a:gd name="connsiteX10" fmla="*/ 1644003 w 3999579"/>
                <a:gd name="connsiteY10" fmla="*/ 984436 h 1691650"/>
                <a:gd name="connsiteX11" fmla="*/ 1607996 w 3999579"/>
                <a:gd name="connsiteY11" fmla="*/ 1311073 h 1691650"/>
                <a:gd name="connsiteX12" fmla="*/ 1883162 w 3999579"/>
                <a:gd name="connsiteY12" fmla="*/ 1475115 h 1691650"/>
                <a:gd name="connsiteX13" fmla="*/ 2216537 w 3999579"/>
                <a:gd name="connsiteY13" fmla="*/ 1459240 h 1691650"/>
                <a:gd name="connsiteX14" fmla="*/ 2269454 w 3999579"/>
                <a:gd name="connsiteY14" fmla="*/ 1332240 h 1691650"/>
                <a:gd name="connsiteX15" fmla="*/ 2280037 w 3999579"/>
                <a:gd name="connsiteY15" fmla="*/ 1173490 h 1691650"/>
                <a:gd name="connsiteX16" fmla="*/ 2380579 w 3999579"/>
                <a:gd name="connsiteY16" fmla="*/ 1009448 h 1691650"/>
                <a:gd name="connsiteX17" fmla="*/ 2571079 w 3999579"/>
                <a:gd name="connsiteY17" fmla="*/ 951240 h 1691650"/>
                <a:gd name="connsiteX18" fmla="*/ 2772162 w 3999579"/>
                <a:gd name="connsiteY18" fmla="*/ 1083531 h 1691650"/>
                <a:gd name="connsiteX19" fmla="*/ 3083463 w 3999579"/>
                <a:gd name="connsiteY19" fmla="*/ 1464531 h 1691650"/>
                <a:gd name="connsiteX20" fmla="*/ 3999579 w 3999579"/>
                <a:gd name="connsiteY20" fmla="*/ 1301522 h 1691650"/>
                <a:gd name="connsiteX21" fmla="*/ 3994537 w 3999579"/>
                <a:gd name="connsiteY21" fmla="*/ 1681490 h 1691650"/>
                <a:gd name="connsiteX22" fmla="*/ 1022 w 3999579"/>
                <a:gd name="connsiteY22" fmla="*/ 1691650 h 1691650"/>
                <a:gd name="connsiteX23" fmla="*/ 0 w 3999579"/>
                <a:gd name="connsiteY23" fmla="*/ 1252865 h 1691650"/>
                <a:gd name="connsiteX0" fmla="*/ 0 w 3999579"/>
                <a:gd name="connsiteY0" fmla="*/ 1252602 h 1691387"/>
                <a:gd name="connsiteX1" fmla="*/ 745454 w 3999579"/>
                <a:gd name="connsiteY1" fmla="*/ 1294934 h 1691387"/>
                <a:gd name="connsiteX2" fmla="*/ 1206780 w 3999579"/>
                <a:gd name="connsiteY2" fmla="*/ 1024567 h 1691387"/>
                <a:gd name="connsiteX3" fmla="*/ 1651611 w 3999579"/>
                <a:gd name="connsiteY3" fmla="*/ 650765 h 1691387"/>
                <a:gd name="connsiteX4" fmla="*/ 1950714 w 3999579"/>
                <a:gd name="connsiteY4" fmla="*/ 342929 h 1691387"/>
                <a:gd name="connsiteX5" fmla="*/ 2228522 w 3999579"/>
                <a:gd name="connsiteY5" fmla="*/ 93476 h 1691387"/>
                <a:gd name="connsiteX6" fmla="*/ 2447795 w 3999579"/>
                <a:gd name="connsiteY6" fmla="*/ 2104 h 1691387"/>
                <a:gd name="connsiteX7" fmla="*/ 2568185 w 3999579"/>
                <a:gd name="connsiteY7" fmla="*/ 68320 h 1691387"/>
                <a:gd name="connsiteX8" fmla="*/ 2241216 w 3999579"/>
                <a:gd name="connsiteY8" fmla="*/ 229930 h 1691387"/>
                <a:gd name="connsiteX9" fmla="*/ 1844509 w 3999579"/>
                <a:gd name="connsiteY9" fmla="*/ 641167 h 1691387"/>
                <a:gd name="connsiteX10" fmla="*/ 1644003 w 3999579"/>
                <a:gd name="connsiteY10" fmla="*/ 984173 h 1691387"/>
                <a:gd name="connsiteX11" fmla="*/ 1607996 w 3999579"/>
                <a:gd name="connsiteY11" fmla="*/ 1310810 h 1691387"/>
                <a:gd name="connsiteX12" fmla="*/ 1883162 w 3999579"/>
                <a:gd name="connsiteY12" fmla="*/ 1474852 h 1691387"/>
                <a:gd name="connsiteX13" fmla="*/ 2216537 w 3999579"/>
                <a:gd name="connsiteY13" fmla="*/ 1458977 h 1691387"/>
                <a:gd name="connsiteX14" fmla="*/ 2269454 w 3999579"/>
                <a:gd name="connsiteY14" fmla="*/ 1331977 h 1691387"/>
                <a:gd name="connsiteX15" fmla="*/ 2280037 w 3999579"/>
                <a:gd name="connsiteY15" fmla="*/ 1173227 h 1691387"/>
                <a:gd name="connsiteX16" fmla="*/ 2380579 w 3999579"/>
                <a:gd name="connsiteY16" fmla="*/ 1009185 h 1691387"/>
                <a:gd name="connsiteX17" fmla="*/ 2571079 w 3999579"/>
                <a:gd name="connsiteY17" fmla="*/ 950977 h 1691387"/>
                <a:gd name="connsiteX18" fmla="*/ 2772162 w 3999579"/>
                <a:gd name="connsiteY18" fmla="*/ 1083268 h 1691387"/>
                <a:gd name="connsiteX19" fmla="*/ 3083463 w 3999579"/>
                <a:gd name="connsiteY19" fmla="*/ 1464268 h 1691387"/>
                <a:gd name="connsiteX20" fmla="*/ 3999579 w 3999579"/>
                <a:gd name="connsiteY20" fmla="*/ 1301259 h 1691387"/>
                <a:gd name="connsiteX21" fmla="*/ 3994537 w 3999579"/>
                <a:gd name="connsiteY21" fmla="*/ 1681227 h 1691387"/>
                <a:gd name="connsiteX22" fmla="*/ 1022 w 3999579"/>
                <a:gd name="connsiteY22" fmla="*/ 1691387 h 1691387"/>
                <a:gd name="connsiteX23" fmla="*/ 0 w 3999579"/>
                <a:gd name="connsiteY23" fmla="*/ 1252602 h 1691387"/>
                <a:gd name="connsiteX0" fmla="*/ 0 w 3999579"/>
                <a:gd name="connsiteY0" fmla="*/ 1252602 h 1691387"/>
                <a:gd name="connsiteX1" fmla="*/ 745454 w 3999579"/>
                <a:gd name="connsiteY1" fmla="*/ 1294934 h 1691387"/>
                <a:gd name="connsiteX2" fmla="*/ 1206780 w 3999579"/>
                <a:gd name="connsiteY2" fmla="*/ 1024567 h 1691387"/>
                <a:gd name="connsiteX3" fmla="*/ 1651611 w 3999579"/>
                <a:gd name="connsiteY3" fmla="*/ 650765 h 1691387"/>
                <a:gd name="connsiteX4" fmla="*/ 1950714 w 3999579"/>
                <a:gd name="connsiteY4" fmla="*/ 342929 h 1691387"/>
                <a:gd name="connsiteX5" fmla="*/ 2228522 w 3999579"/>
                <a:gd name="connsiteY5" fmla="*/ 93476 h 1691387"/>
                <a:gd name="connsiteX6" fmla="*/ 2447795 w 3999579"/>
                <a:gd name="connsiteY6" fmla="*/ 2104 h 1691387"/>
                <a:gd name="connsiteX7" fmla="*/ 2568185 w 3999579"/>
                <a:gd name="connsiteY7" fmla="*/ 68320 h 1691387"/>
                <a:gd name="connsiteX8" fmla="*/ 2241216 w 3999579"/>
                <a:gd name="connsiteY8" fmla="*/ 229930 h 1691387"/>
                <a:gd name="connsiteX9" fmla="*/ 1844509 w 3999579"/>
                <a:gd name="connsiteY9" fmla="*/ 641167 h 1691387"/>
                <a:gd name="connsiteX10" fmla="*/ 1644003 w 3999579"/>
                <a:gd name="connsiteY10" fmla="*/ 984173 h 1691387"/>
                <a:gd name="connsiteX11" fmla="*/ 1607996 w 3999579"/>
                <a:gd name="connsiteY11" fmla="*/ 1310810 h 1691387"/>
                <a:gd name="connsiteX12" fmla="*/ 1883162 w 3999579"/>
                <a:gd name="connsiteY12" fmla="*/ 1474852 h 1691387"/>
                <a:gd name="connsiteX13" fmla="*/ 2216537 w 3999579"/>
                <a:gd name="connsiteY13" fmla="*/ 1458977 h 1691387"/>
                <a:gd name="connsiteX14" fmla="*/ 2269454 w 3999579"/>
                <a:gd name="connsiteY14" fmla="*/ 1331977 h 1691387"/>
                <a:gd name="connsiteX15" fmla="*/ 2280037 w 3999579"/>
                <a:gd name="connsiteY15" fmla="*/ 1173227 h 1691387"/>
                <a:gd name="connsiteX16" fmla="*/ 2380579 w 3999579"/>
                <a:gd name="connsiteY16" fmla="*/ 1009185 h 1691387"/>
                <a:gd name="connsiteX17" fmla="*/ 2571079 w 3999579"/>
                <a:gd name="connsiteY17" fmla="*/ 950977 h 1691387"/>
                <a:gd name="connsiteX18" fmla="*/ 2708207 w 3999579"/>
                <a:gd name="connsiteY18" fmla="*/ 1101542 h 1691387"/>
                <a:gd name="connsiteX19" fmla="*/ 3083463 w 3999579"/>
                <a:gd name="connsiteY19" fmla="*/ 1464268 h 1691387"/>
                <a:gd name="connsiteX20" fmla="*/ 3999579 w 3999579"/>
                <a:gd name="connsiteY20" fmla="*/ 1301259 h 1691387"/>
                <a:gd name="connsiteX21" fmla="*/ 3994537 w 3999579"/>
                <a:gd name="connsiteY21" fmla="*/ 1681227 h 1691387"/>
                <a:gd name="connsiteX22" fmla="*/ 1022 w 3999579"/>
                <a:gd name="connsiteY22" fmla="*/ 1691387 h 1691387"/>
                <a:gd name="connsiteX23" fmla="*/ 0 w 3999579"/>
                <a:gd name="connsiteY23" fmla="*/ 1252602 h 1691387"/>
                <a:gd name="connsiteX0" fmla="*/ 0 w 3999579"/>
                <a:gd name="connsiteY0" fmla="*/ 1252602 h 1691387"/>
                <a:gd name="connsiteX1" fmla="*/ 745454 w 3999579"/>
                <a:gd name="connsiteY1" fmla="*/ 1294934 h 1691387"/>
                <a:gd name="connsiteX2" fmla="*/ 1206780 w 3999579"/>
                <a:gd name="connsiteY2" fmla="*/ 1024567 h 1691387"/>
                <a:gd name="connsiteX3" fmla="*/ 1651611 w 3999579"/>
                <a:gd name="connsiteY3" fmla="*/ 650765 h 1691387"/>
                <a:gd name="connsiteX4" fmla="*/ 1950714 w 3999579"/>
                <a:gd name="connsiteY4" fmla="*/ 342929 h 1691387"/>
                <a:gd name="connsiteX5" fmla="*/ 2228522 w 3999579"/>
                <a:gd name="connsiteY5" fmla="*/ 93476 h 1691387"/>
                <a:gd name="connsiteX6" fmla="*/ 2447795 w 3999579"/>
                <a:gd name="connsiteY6" fmla="*/ 2104 h 1691387"/>
                <a:gd name="connsiteX7" fmla="*/ 2568185 w 3999579"/>
                <a:gd name="connsiteY7" fmla="*/ 68320 h 1691387"/>
                <a:gd name="connsiteX8" fmla="*/ 2241216 w 3999579"/>
                <a:gd name="connsiteY8" fmla="*/ 229930 h 1691387"/>
                <a:gd name="connsiteX9" fmla="*/ 1844509 w 3999579"/>
                <a:gd name="connsiteY9" fmla="*/ 641167 h 1691387"/>
                <a:gd name="connsiteX10" fmla="*/ 1644003 w 3999579"/>
                <a:gd name="connsiteY10" fmla="*/ 984173 h 1691387"/>
                <a:gd name="connsiteX11" fmla="*/ 1607996 w 3999579"/>
                <a:gd name="connsiteY11" fmla="*/ 1310810 h 1691387"/>
                <a:gd name="connsiteX12" fmla="*/ 1883162 w 3999579"/>
                <a:gd name="connsiteY12" fmla="*/ 1474852 h 1691387"/>
                <a:gd name="connsiteX13" fmla="*/ 2216537 w 3999579"/>
                <a:gd name="connsiteY13" fmla="*/ 1458977 h 1691387"/>
                <a:gd name="connsiteX14" fmla="*/ 2269454 w 3999579"/>
                <a:gd name="connsiteY14" fmla="*/ 1331977 h 1691387"/>
                <a:gd name="connsiteX15" fmla="*/ 2280037 w 3999579"/>
                <a:gd name="connsiteY15" fmla="*/ 1173227 h 1691387"/>
                <a:gd name="connsiteX16" fmla="*/ 2380579 w 3999579"/>
                <a:gd name="connsiteY16" fmla="*/ 1009185 h 1691387"/>
                <a:gd name="connsiteX17" fmla="*/ 2488852 w 3999579"/>
                <a:gd name="connsiteY17" fmla="*/ 950977 h 1691387"/>
                <a:gd name="connsiteX18" fmla="*/ 2708207 w 3999579"/>
                <a:gd name="connsiteY18" fmla="*/ 1101542 h 1691387"/>
                <a:gd name="connsiteX19" fmla="*/ 3083463 w 3999579"/>
                <a:gd name="connsiteY19" fmla="*/ 1464268 h 1691387"/>
                <a:gd name="connsiteX20" fmla="*/ 3999579 w 3999579"/>
                <a:gd name="connsiteY20" fmla="*/ 1301259 h 1691387"/>
                <a:gd name="connsiteX21" fmla="*/ 3994537 w 3999579"/>
                <a:gd name="connsiteY21" fmla="*/ 1681227 h 1691387"/>
                <a:gd name="connsiteX22" fmla="*/ 1022 w 3999579"/>
                <a:gd name="connsiteY22" fmla="*/ 1691387 h 1691387"/>
                <a:gd name="connsiteX23" fmla="*/ 0 w 3999579"/>
                <a:gd name="connsiteY23" fmla="*/ 1252602 h 1691387"/>
                <a:gd name="connsiteX0" fmla="*/ 0 w 3999579"/>
                <a:gd name="connsiteY0" fmla="*/ 1252602 h 1691387"/>
                <a:gd name="connsiteX1" fmla="*/ 745454 w 3999579"/>
                <a:gd name="connsiteY1" fmla="*/ 1294934 h 1691387"/>
                <a:gd name="connsiteX2" fmla="*/ 1206780 w 3999579"/>
                <a:gd name="connsiteY2" fmla="*/ 1024567 h 1691387"/>
                <a:gd name="connsiteX3" fmla="*/ 1651611 w 3999579"/>
                <a:gd name="connsiteY3" fmla="*/ 650765 h 1691387"/>
                <a:gd name="connsiteX4" fmla="*/ 1950714 w 3999579"/>
                <a:gd name="connsiteY4" fmla="*/ 342929 h 1691387"/>
                <a:gd name="connsiteX5" fmla="*/ 2228522 w 3999579"/>
                <a:gd name="connsiteY5" fmla="*/ 93476 h 1691387"/>
                <a:gd name="connsiteX6" fmla="*/ 2447795 w 3999579"/>
                <a:gd name="connsiteY6" fmla="*/ 2104 h 1691387"/>
                <a:gd name="connsiteX7" fmla="*/ 2568185 w 3999579"/>
                <a:gd name="connsiteY7" fmla="*/ 68320 h 1691387"/>
                <a:gd name="connsiteX8" fmla="*/ 2241216 w 3999579"/>
                <a:gd name="connsiteY8" fmla="*/ 229930 h 1691387"/>
                <a:gd name="connsiteX9" fmla="*/ 1844509 w 3999579"/>
                <a:gd name="connsiteY9" fmla="*/ 641167 h 1691387"/>
                <a:gd name="connsiteX10" fmla="*/ 1644003 w 3999579"/>
                <a:gd name="connsiteY10" fmla="*/ 984173 h 1691387"/>
                <a:gd name="connsiteX11" fmla="*/ 1607996 w 3999579"/>
                <a:gd name="connsiteY11" fmla="*/ 1310810 h 1691387"/>
                <a:gd name="connsiteX12" fmla="*/ 1883162 w 3999579"/>
                <a:gd name="connsiteY12" fmla="*/ 1474852 h 1691387"/>
                <a:gd name="connsiteX13" fmla="*/ 2216537 w 3999579"/>
                <a:gd name="connsiteY13" fmla="*/ 1458977 h 1691387"/>
                <a:gd name="connsiteX14" fmla="*/ 2269454 w 3999579"/>
                <a:gd name="connsiteY14" fmla="*/ 1331977 h 1691387"/>
                <a:gd name="connsiteX15" fmla="*/ 2280037 w 3999579"/>
                <a:gd name="connsiteY15" fmla="*/ 1173227 h 1691387"/>
                <a:gd name="connsiteX16" fmla="*/ 2216124 w 3999579"/>
                <a:gd name="connsiteY16" fmla="*/ 1009185 h 1691387"/>
                <a:gd name="connsiteX17" fmla="*/ 2488852 w 3999579"/>
                <a:gd name="connsiteY17" fmla="*/ 950977 h 1691387"/>
                <a:gd name="connsiteX18" fmla="*/ 2708207 w 3999579"/>
                <a:gd name="connsiteY18" fmla="*/ 1101542 h 1691387"/>
                <a:gd name="connsiteX19" fmla="*/ 3083463 w 3999579"/>
                <a:gd name="connsiteY19" fmla="*/ 1464268 h 1691387"/>
                <a:gd name="connsiteX20" fmla="*/ 3999579 w 3999579"/>
                <a:gd name="connsiteY20" fmla="*/ 1301259 h 1691387"/>
                <a:gd name="connsiteX21" fmla="*/ 3994537 w 3999579"/>
                <a:gd name="connsiteY21" fmla="*/ 1681227 h 1691387"/>
                <a:gd name="connsiteX22" fmla="*/ 1022 w 3999579"/>
                <a:gd name="connsiteY22" fmla="*/ 1691387 h 1691387"/>
                <a:gd name="connsiteX23" fmla="*/ 0 w 3999579"/>
                <a:gd name="connsiteY23" fmla="*/ 1252602 h 1691387"/>
                <a:gd name="connsiteX0" fmla="*/ 0 w 3999579"/>
                <a:gd name="connsiteY0" fmla="*/ 1252602 h 1691387"/>
                <a:gd name="connsiteX1" fmla="*/ 745454 w 3999579"/>
                <a:gd name="connsiteY1" fmla="*/ 1294934 h 1691387"/>
                <a:gd name="connsiteX2" fmla="*/ 1206780 w 3999579"/>
                <a:gd name="connsiteY2" fmla="*/ 1024567 h 1691387"/>
                <a:gd name="connsiteX3" fmla="*/ 1651611 w 3999579"/>
                <a:gd name="connsiteY3" fmla="*/ 650765 h 1691387"/>
                <a:gd name="connsiteX4" fmla="*/ 1950714 w 3999579"/>
                <a:gd name="connsiteY4" fmla="*/ 342929 h 1691387"/>
                <a:gd name="connsiteX5" fmla="*/ 2228522 w 3999579"/>
                <a:gd name="connsiteY5" fmla="*/ 93476 h 1691387"/>
                <a:gd name="connsiteX6" fmla="*/ 2447795 w 3999579"/>
                <a:gd name="connsiteY6" fmla="*/ 2104 h 1691387"/>
                <a:gd name="connsiteX7" fmla="*/ 2568185 w 3999579"/>
                <a:gd name="connsiteY7" fmla="*/ 68320 h 1691387"/>
                <a:gd name="connsiteX8" fmla="*/ 2241216 w 3999579"/>
                <a:gd name="connsiteY8" fmla="*/ 229930 h 1691387"/>
                <a:gd name="connsiteX9" fmla="*/ 1844509 w 3999579"/>
                <a:gd name="connsiteY9" fmla="*/ 641167 h 1691387"/>
                <a:gd name="connsiteX10" fmla="*/ 1644003 w 3999579"/>
                <a:gd name="connsiteY10" fmla="*/ 984173 h 1691387"/>
                <a:gd name="connsiteX11" fmla="*/ 1607996 w 3999579"/>
                <a:gd name="connsiteY11" fmla="*/ 1310810 h 1691387"/>
                <a:gd name="connsiteX12" fmla="*/ 1883162 w 3999579"/>
                <a:gd name="connsiteY12" fmla="*/ 1474852 h 1691387"/>
                <a:gd name="connsiteX13" fmla="*/ 2216537 w 3999579"/>
                <a:gd name="connsiteY13" fmla="*/ 1458977 h 1691387"/>
                <a:gd name="connsiteX14" fmla="*/ 2269454 w 3999579"/>
                <a:gd name="connsiteY14" fmla="*/ 1331977 h 1691387"/>
                <a:gd name="connsiteX15" fmla="*/ 2206946 w 3999579"/>
                <a:gd name="connsiteY15" fmla="*/ 1154953 h 1691387"/>
                <a:gd name="connsiteX16" fmla="*/ 2216124 w 3999579"/>
                <a:gd name="connsiteY16" fmla="*/ 1009185 h 1691387"/>
                <a:gd name="connsiteX17" fmla="*/ 2488852 w 3999579"/>
                <a:gd name="connsiteY17" fmla="*/ 950977 h 1691387"/>
                <a:gd name="connsiteX18" fmla="*/ 2708207 w 3999579"/>
                <a:gd name="connsiteY18" fmla="*/ 1101542 h 1691387"/>
                <a:gd name="connsiteX19" fmla="*/ 3083463 w 3999579"/>
                <a:gd name="connsiteY19" fmla="*/ 1464268 h 1691387"/>
                <a:gd name="connsiteX20" fmla="*/ 3999579 w 3999579"/>
                <a:gd name="connsiteY20" fmla="*/ 1301259 h 1691387"/>
                <a:gd name="connsiteX21" fmla="*/ 3994537 w 3999579"/>
                <a:gd name="connsiteY21" fmla="*/ 1681227 h 1691387"/>
                <a:gd name="connsiteX22" fmla="*/ 1022 w 3999579"/>
                <a:gd name="connsiteY22" fmla="*/ 1691387 h 1691387"/>
                <a:gd name="connsiteX23" fmla="*/ 0 w 3999579"/>
                <a:gd name="connsiteY23" fmla="*/ 1252602 h 1691387"/>
                <a:gd name="connsiteX0" fmla="*/ 0 w 3999579"/>
                <a:gd name="connsiteY0" fmla="*/ 1252602 h 1691387"/>
                <a:gd name="connsiteX1" fmla="*/ 745454 w 3999579"/>
                <a:gd name="connsiteY1" fmla="*/ 1294934 h 1691387"/>
                <a:gd name="connsiteX2" fmla="*/ 1206780 w 3999579"/>
                <a:gd name="connsiteY2" fmla="*/ 1024567 h 1691387"/>
                <a:gd name="connsiteX3" fmla="*/ 1651611 w 3999579"/>
                <a:gd name="connsiteY3" fmla="*/ 650765 h 1691387"/>
                <a:gd name="connsiteX4" fmla="*/ 1950714 w 3999579"/>
                <a:gd name="connsiteY4" fmla="*/ 342929 h 1691387"/>
                <a:gd name="connsiteX5" fmla="*/ 2228522 w 3999579"/>
                <a:gd name="connsiteY5" fmla="*/ 93476 h 1691387"/>
                <a:gd name="connsiteX6" fmla="*/ 2447795 w 3999579"/>
                <a:gd name="connsiteY6" fmla="*/ 2104 h 1691387"/>
                <a:gd name="connsiteX7" fmla="*/ 2568185 w 3999579"/>
                <a:gd name="connsiteY7" fmla="*/ 68320 h 1691387"/>
                <a:gd name="connsiteX8" fmla="*/ 2241216 w 3999579"/>
                <a:gd name="connsiteY8" fmla="*/ 229930 h 1691387"/>
                <a:gd name="connsiteX9" fmla="*/ 1844509 w 3999579"/>
                <a:gd name="connsiteY9" fmla="*/ 641167 h 1691387"/>
                <a:gd name="connsiteX10" fmla="*/ 1644003 w 3999579"/>
                <a:gd name="connsiteY10" fmla="*/ 984173 h 1691387"/>
                <a:gd name="connsiteX11" fmla="*/ 1607996 w 3999579"/>
                <a:gd name="connsiteY11" fmla="*/ 1310810 h 1691387"/>
                <a:gd name="connsiteX12" fmla="*/ 1883162 w 3999579"/>
                <a:gd name="connsiteY12" fmla="*/ 1474852 h 1691387"/>
                <a:gd name="connsiteX13" fmla="*/ 2216537 w 3999579"/>
                <a:gd name="connsiteY13" fmla="*/ 1458977 h 1691387"/>
                <a:gd name="connsiteX14" fmla="*/ 2269454 w 3999579"/>
                <a:gd name="connsiteY14" fmla="*/ 1331977 h 1691387"/>
                <a:gd name="connsiteX15" fmla="*/ 2206946 w 3999579"/>
                <a:gd name="connsiteY15" fmla="*/ 1154953 h 1691387"/>
                <a:gd name="connsiteX16" fmla="*/ 2216124 w 3999579"/>
                <a:gd name="connsiteY16" fmla="*/ 1009185 h 1691387"/>
                <a:gd name="connsiteX17" fmla="*/ 2434034 w 3999579"/>
                <a:gd name="connsiteY17" fmla="*/ 996663 h 1691387"/>
                <a:gd name="connsiteX18" fmla="*/ 2708207 w 3999579"/>
                <a:gd name="connsiteY18" fmla="*/ 1101542 h 1691387"/>
                <a:gd name="connsiteX19" fmla="*/ 3083463 w 3999579"/>
                <a:gd name="connsiteY19" fmla="*/ 1464268 h 1691387"/>
                <a:gd name="connsiteX20" fmla="*/ 3999579 w 3999579"/>
                <a:gd name="connsiteY20" fmla="*/ 1301259 h 1691387"/>
                <a:gd name="connsiteX21" fmla="*/ 3994537 w 3999579"/>
                <a:gd name="connsiteY21" fmla="*/ 1681227 h 1691387"/>
                <a:gd name="connsiteX22" fmla="*/ 1022 w 3999579"/>
                <a:gd name="connsiteY22" fmla="*/ 1691387 h 1691387"/>
                <a:gd name="connsiteX23" fmla="*/ 0 w 3999579"/>
                <a:gd name="connsiteY23" fmla="*/ 1252602 h 1691387"/>
                <a:gd name="connsiteX0" fmla="*/ 0 w 3999579"/>
                <a:gd name="connsiteY0" fmla="*/ 1252602 h 1691387"/>
                <a:gd name="connsiteX1" fmla="*/ 745454 w 3999579"/>
                <a:gd name="connsiteY1" fmla="*/ 1294934 h 1691387"/>
                <a:gd name="connsiteX2" fmla="*/ 1206780 w 3999579"/>
                <a:gd name="connsiteY2" fmla="*/ 1024567 h 1691387"/>
                <a:gd name="connsiteX3" fmla="*/ 1651611 w 3999579"/>
                <a:gd name="connsiteY3" fmla="*/ 650765 h 1691387"/>
                <a:gd name="connsiteX4" fmla="*/ 1950714 w 3999579"/>
                <a:gd name="connsiteY4" fmla="*/ 342929 h 1691387"/>
                <a:gd name="connsiteX5" fmla="*/ 2228522 w 3999579"/>
                <a:gd name="connsiteY5" fmla="*/ 93476 h 1691387"/>
                <a:gd name="connsiteX6" fmla="*/ 2447795 w 3999579"/>
                <a:gd name="connsiteY6" fmla="*/ 2104 h 1691387"/>
                <a:gd name="connsiteX7" fmla="*/ 2568185 w 3999579"/>
                <a:gd name="connsiteY7" fmla="*/ 68320 h 1691387"/>
                <a:gd name="connsiteX8" fmla="*/ 2241216 w 3999579"/>
                <a:gd name="connsiteY8" fmla="*/ 229930 h 1691387"/>
                <a:gd name="connsiteX9" fmla="*/ 1844509 w 3999579"/>
                <a:gd name="connsiteY9" fmla="*/ 641167 h 1691387"/>
                <a:gd name="connsiteX10" fmla="*/ 1644003 w 3999579"/>
                <a:gd name="connsiteY10" fmla="*/ 984173 h 1691387"/>
                <a:gd name="connsiteX11" fmla="*/ 1607996 w 3999579"/>
                <a:gd name="connsiteY11" fmla="*/ 1310810 h 1691387"/>
                <a:gd name="connsiteX12" fmla="*/ 1883162 w 3999579"/>
                <a:gd name="connsiteY12" fmla="*/ 1474852 h 1691387"/>
                <a:gd name="connsiteX13" fmla="*/ 2216537 w 3999579"/>
                <a:gd name="connsiteY13" fmla="*/ 1458977 h 1691387"/>
                <a:gd name="connsiteX14" fmla="*/ 2269454 w 3999579"/>
                <a:gd name="connsiteY14" fmla="*/ 1331977 h 1691387"/>
                <a:gd name="connsiteX15" fmla="*/ 2206946 w 3999579"/>
                <a:gd name="connsiteY15" fmla="*/ 1154953 h 1691387"/>
                <a:gd name="connsiteX16" fmla="*/ 2216124 w 3999579"/>
                <a:gd name="connsiteY16" fmla="*/ 1009185 h 1691387"/>
                <a:gd name="connsiteX17" fmla="*/ 2370080 w 3999579"/>
                <a:gd name="connsiteY17" fmla="*/ 969252 h 1691387"/>
                <a:gd name="connsiteX18" fmla="*/ 2708207 w 3999579"/>
                <a:gd name="connsiteY18" fmla="*/ 1101542 h 1691387"/>
                <a:gd name="connsiteX19" fmla="*/ 3083463 w 3999579"/>
                <a:gd name="connsiteY19" fmla="*/ 1464268 h 1691387"/>
                <a:gd name="connsiteX20" fmla="*/ 3999579 w 3999579"/>
                <a:gd name="connsiteY20" fmla="*/ 1301259 h 1691387"/>
                <a:gd name="connsiteX21" fmla="*/ 3994537 w 3999579"/>
                <a:gd name="connsiteY21" fmla="*/ 1681227 h 1691387"/>
                <a:gd name="connsiteX22" fmla="*/ 1022 w 3999579"/>
                <a:gd name="connsiteY22" fmla="*/ 1691387 h 1691387"/>
                <a:gd name="connsiteX23" fmla="*/ 0 w 3999579"/>
                <a:gd name="connsiteY23" fmla="*/ 1252602 h 1691387"/>
                <a:gd name="connsiteX0" fmla="*/ 0 w 3999579"/>
                <a:gd name="connsiteY0" fmla="*/ 1252602 h 1691387"/>
                <a:gd name="connsiteX1" fmla="*/ 745454 w 3999579"/>
                <a:gd name="connsiteY1" fmla="*/ 1294934 h 1691387"/>
                <a:gd name="connsiteX2" fmla="*/ 1206780 w 3999579"/>
                <a:gd name="connsiteY2" fmla="*/ 1024567 h 1691387"/>
                <a:gd name="connsiteX3" fmla="*/ 1651611 w 3999579"/>
                <a:gd name="connsiteY3" fmla="*/ 650765 h 1691387"/>
                <a:gd name="connsiteX4" fmla="*/ 1950714 w 3999579"/>
                <a:gd name="connsiteY4" fmla="*/ 342929 h 1691387"/>
                <a:gd name="connsiteX5" fmla="*/ 2228522 w 3999579"/>
                <a:gd name="connsiteY5" fmla="*/ 93476 h 1691387"/>
                <a:gd name="connsiteX6" fmla="*/ 2447795 w 3999579"/>
                <a:gd name="connsiteY6" fmla="*/ 2104 h 1691387"/>
                <a:gd name="connsiteX7" fmla="*/ 2568185 w 3999579"/>
                <a:gd name="connsiteY7" fmla="*/ 68320 h 1691387"/>
                <a:gd name="connsiteX8" fmla="*/ 2241216 w 3999579"/>
                <a:gd name="connsiteY8" fmla="*/ 229930 h 1691387"/>
                <a:gd name="connsiteX9" fmla="*/ 1844509 w 3999579"/>
                <a:gd name="connsiteY9" fmla="*/ 641167 h 1691387"/>
                <a:gd name="connsiteX10" fmla="*/ 1644003 w 3999579"/>
                <a:gd name="connsiteY10" fmla="*/ 984173 h 1691387"/>
                <a:gd name="connsiteX11" fmla="*/ 1607996 w 3999579"/>
                <a:gd name="connsiteY11" fmla="*/ 1310810 h 1691387"/>
                <a:gd name="connsiteX12" fmla="*/ 1883162 w 3999579"/>
                <a:gd name="connsiteY12" fmla="*/ 1474852 h 1691387"/>
                <a:gd name="connsiteX13" fmla="*/ 2216537 w 3999579"/>
                <a:gd name="connsiteY13" fmla="*/ 1458977 h 1691387"/>
                <a:gd name="connsiteX14" fmla="*/ 2269454 w 3999579"/>
                <a:gd name="connsiteY14" fmla="*/ 1331977 h 1691387"/>
                <a:gd name="connsiteX15" fmla="*/ 2206946 w 3999579"/>
                <a:gd name="connsiteY15" fmla="*/ 1154953 h 1691387"/>
                <a:gd name="connsiteX16" fmla="*/ 2170442 w 3999579"/>
                <a:gd name="connsiteY16" fmla="*/ 1009185 h 1691387"/>
                <a:gd name="connsiteX17" fmla="*/ 2370080 w 3999579"/>
                <a:gd name="connsiteY17" fmla="*/ 969252 h 1691387"/>
                <a:gd name="connsiteX18" fmla="*/ 2708207 w 3999579"/>
                <a:gd name="connsiteY18" fmla="*/ 1101542 h 1691387"/>
                <a:gd name="connsiteX19" fmla="*/ 3083463 w 3999579"/>
                <a:gd name="connsiteY19" fmla="*/ 1464268 h 1691387"/>
                <a:gd name="connsiteX20" fmla="*/ 3999579 w 3999579"/>
                <a:gd name="connsiteY20" fmla="*/ 1301259 h 1691387"/>
                <a:gd name="connsiteX21" fmla="*/ 3994537 w 3999579"/>
                <a:gd name="connsiteY21" fmla="*/ 1681227 h 1691387"/>
                <a:gd name="connsiteX22" fmla="*/ 1022 w 3999579"/>
                <a:gd name="connsiteY22" fmla="*/ 1691387 h 1691387"/>
                <a:gd name="connsiteX23" fmla="*/ 0 w 3999579"/>
                <a:gd name="connsiteY23" fmla="*/ 1252602 h 1691387"/>
                <a:gd name="connsiteX0" fmla="*/ 0 w 3999579"/>
                <a:gd name="connsiteY0" fmla="*/ 1252602 h 1691387"/>
                <a:gd name="connsiteX1" fmla="*/ 745454 w 3999579"/>
                <a:gd name="connsiteY1" fmla="*/ 1294934 h 1691387"/>
                <a:gd name="connsiteX2" fmla="*/ 1206780 w 3999579"/>
                <a:gd name="connsiteY2" fmla="*/ 1024567 h 1691387"/>
                <a:gd name="connsiteX3" fmla="*/ 1651611 w 3999579"/>
                <a:gd name="connsiteY3" fmla="*/ 650765 h 1691387"/>
                <a:gd name="connsiteX4" fmla="*/ 1950714 w 3999579"/>
                <a:gd name="connsiteY4" fmla="*/ 342929 h 1691387"/>
                <a:gd name="connsiteX5" fmla="*/ 2228522 w 3999579"/>
                <a:gd name="connsiteY5" fmla="*/ 93476 h 1691387"/>
                <a:gd name="connsiteX6" fmla="*/ 2447795 w 3999579"/>
                <a:gd name="connsiteY6" fmla="*/ 2104 h 1691387"/>
                <a:gd name="connsiteX7" fmla="*/ 2568185 w 3999579"/>
                <a:gd name="connsiteY7" fmla="*/ 68320 h 1691387"/>
                <a:gd name="connsiteX8" fmla="*/ 2241216 w 3999579"/>
                <a:gd name="connsiteY8" fmla="*/ 229930 h 1691387"/>
                <a:gd name="connsiteX9" fmla="*/ 1844509 w 3999579"/>
                <a:gd name="connsiteY9" fmla="*/ 641167 h 1691387"/>
                <a:gd name="connsiteX10" fmla="*/ 1644003 w 3999579"/>
                <a:gd name="connsiteY10" fmla="*/ 984173 h 1691387"/>
                <a:gd name="connsiteX11" fmla="*/ 1607996 w 3999579"/>
                <a:gd name="connsiteY11" fmla="*/ 1310810 h 1691387"/>
                <a:gd name="connsiteX12" fmla="*/ 1883162 w 3999579"/>
                <a:gd name="connsiteY12" fmla="*/ 1474852 h 1691387"/>
                <a:gd name="connsiteX13" fmla="*/ 2216537 w 3999579"/>
                <a:gd name="connsiteY13" fmla="*/ 1458977 h 1691387"/>
                <a:gd name="connsiteX14" fmla="*/ 2269454 w 3999579"/>
                <a:gd name="connsiteY14" fmla="*/ 1331977 h 1691387"/>
                <a:gd name="connsiteX15" fmla="*/ 2206946 w 3999579"/>
                <a:gd name="connsiteY15" fmla="*/ 1154953 h 1691387"/>
                <a:gd name="connsiteX16" fmla="*/ 2170442 w 3999579"/>
                <a:gd name="connsiteY16" fmla="*/ 1009185 h 1691387"/>
                <a:gd name="connsiteX17" fmla="*/ 2370080 w 3999579"/>
                <a:gd name="connsiteY17" fmla="*/ 969252 h 1691387"/>
                <a:gd name="connsiteX18" fmla="*/ 2708207 w 3999579"/>
                <a:gd name="connsiteY18" fmla="*/ 1101542 h 1691387"/>
                <a:gd name="connsiteX19" fmla="*/ 3083463 w 3999579"/>
                <a:gd name="connsiteY19" fmla="*/ 1464268 h 1691387"/>
                <a:gd name="connsiteX20" fmla="*/ 3999579 w 3999579"/>
                <a:gd name="connsiteY20" fmla="*/ 1301259 h 1691387"/>
                <a:gd name="connsiteX21" fmla="*/ 3994537 w 3999579"/>
                <a:gd name="connsiteY21" fmla="*/ 1681227 h 1691387"/>
                <a:gd name="connsiteX22" fmla="*/ 1022 w 3999579"/>
                <a:gd name="connsiteY22" fmla="*/ 1691387 h 1691387"/>
                <a:gd name="connsiteX23" fmla="*/ 0 w 3999579"/>
                <a:gd name="connsiteY23" fmla="*/ 1252602 h 1691387"/>
                <a:gd name="connsiteX0" fmla="*/ 0 w 3999579"/>
                <a:gd name="connsiteY0" fmla="*/ 1252602 h 1691387"/>
                <a:gd name="connsiteX1" fmla="*/ 745454 w 3999579"/>
                <a:gd name="connsiteY1" fmla="*/ 1294934 h 1691387"/>
                <a:gd name="connsiteX2" fmla="*/ 1206780 w 3999579"/>
                <a:gd name="connsiteY2" fmla="*/ 1024567 h 1691387"/>
                <a:gd name="connsiteX3" fmla="*/ 1651611 w 3999579"/>
                <a:gd name="connsiteY3" fmla="*/ 650765 h 1691387"/>
                <a:gd name="connsiteX4" fmla="*/ 1950714 w 3999579"/>
                <a:gd name="connsiteY4" fmla="*/ 342929 h 1691387"/>
                <a:gd name="connsiteX5" fmla="*/ 2228522 w 3999579"/>
                <a:gd name="connsiteY5" fmla="*/ 93476 h 1691387"/>
                <a:gd name="connsiteX6" fmla="*/ 2447795 w 3999579"/>
                <a:gd name="connsiteY6" fmla="*/ 2104 h 1691387"/>
                <a:gd name="connsiteX7" fmla="*/ 2568185 w 3999579"/>
                <a:gd name="connsiteY7" fmla="*/ 68320 h 1691387"/>
                <a:gd name="connsiteX8" fmla="*/ 2241216 w 3999579"/>
                <a:gd name="connsiteY8" fmla="*/ 229930 h 1691387"/>
                <a:gd name="connsiteX9" fmla="*/ 1844509 w 3999579"/>
                <a:gd name="connsiteY9" fmla="*/ 641167 h 1691387"/>
                <a:gd name="connsiteX10" fmla="*/ 1644003 w 3999579"/>
                <a:gd name="connsiteY10" fmla="*/ 984173 h 1691387"/>
                <a:gd name="connsiteX11" fmla="*/ 1607996 w 3999579"/>
                <a:gd name="connsiteY11" fmla="*/ 1310810 h 1691387"/>
                <a:gd name="connsiteX12" fmla="*/ 1883162 w 3999579"/>
                <a:gd name="connsiteY12" fmla="*/ 1474852 h 1691387"/>
                <a:gd name="connsiteX13" fmla="*/ 2216537 w 3999579"/>
                <a:gd name="connsiteY13" fmla="*/ 1458977 h 1691387"/>
                <a:gd name="connsiteX14" fmla="*/ 2269454 w 3999579"/>
                <a:gd name="connsiteY14" fmla="*/ 1331977 h 1691387"/>
                <a:gd name="connsiteX15" fmla="*/ 2170401 w 3999579"/>
                <a:gd name="connsiteY15" fmla="*/ 1154953 h 1691387"/>
                <a:gd name="connsiteX16" fmla="*/ 2170442 w 3999579"/>
                <a:gd name="connsiteY16" fmla="*/ 1009185 h 1691387"/>
                <a:gd name="connsiteX17" fmla="*/ 2370080 w 3999579"/>
                <a:gd name="connsiteY17" fmla="*/ 969252 h 1691387"/>
                <a:gd name="connsiteX18" fmla="*/ 2708207 w 3999579"/>
                <a:gd name="connsiteY18" fmla="*/ 1101542 h 1691387"/>
                <a:gd name="connsiteX19" fmla="*/ 3083463 w 3999579"/>
                <a:gd name="connsiteY19" fmla="*/ 1464268 h 1691387"/>
                <a:gd name="connsiteX20" fmla="*/ 3999579 w 3999579"/>
                <a:gd name="connsiteY20" fmla="*/ 1301259 h 1691387"/>
                <a:gd name="connsiteX21" fmla="*/ 3994537 w 3999579"/>
                <a:gd name="connsiteY21" fmla="*/ 1681227 h 1691387"/>
                <a:gd name="connsiteX22" fmla="*/ 1022 w 3999579"/>
                <a:gd name="connsiteY22" fmla="*/ 1691387 h 1691387"/>
                <a:gd name="connsiteX23" fmla="*/ 0 w 3999579"/>
                <a:gd name="connsiteY23" fmla="*/ 1252602 h 1691387"/>
                <a:gd name="connsiteX0" fmla="*/ 0 w 3999579"/>
                <a:gd name="connsiteY0" fmla="*/ 1252602 h 1691387"/>
                <a:gd name="connsiteX1" fmla="*/ 745454 w 3999579"/>
                <a:gd name="connsiteY1" fmla="*/ 1294934 h 1691387"/>
                <a:gd name="connsiteX2" fmla="*/ 1206780 w 3999579"/>
                <a:gd name="connsiteY2" fmla="*/ 1024567 h 1691387"/>
                <a:gd name="connsiteX3" fmla="*/ 1651611 w 3999579"/>
                <a:gd name="connsiteY3" fmla="*/ 650765 h 1691387"/>
                <a:gd name="connsiteX4" fmla="*/ 1950714 w 3999579"/>
                <a:gd name="connsiteY4" fmla="*/ 342929 h 1691387"/>
                <a:gd name="connsiteX5" fmla="*/ 2228522 w 3999579"/>
                <a:gd name="connsiteY5" fmla="*/ 93476 h 1691387"/>
                <a:gd name="connsiteX6" fmla="*/ 2447795 w 3999579"/>
                <a:gd name="connsiteY6" fmla="*/ 2104 h 1691387"/>
                <a:gd name="connsiteX7" fmla="*/ 2568185 w 3999579"/>
                <a:gd name="connsiteY7" fmla="*/ 68320 h 1691387"/>
                <a:gd name="connsiteX8" fmla="*/ 2241216 w 3999579"/>
                <a:gd name="connsiteY8" fmla="*/ 229930 h 1691387"/>
                <a:gd name="connsiteX9" fmla="*/ 1844509 w 3999579"/>
                <a:gd name="connsiteY9" fmla="*/ 641167 h 1691387"/>
                <a:gd name="connsiteX10" fmla="*/ 1644003 w 3999579"/>
                <a:gd name="connsiteY10" fmla="*/ 984173 h 1691387"/>
                <a:gd name="connsiteX11" fmla="*/ 1607996 w 3999579"/>
                <a:gd name="connsiteY11" fmla="*/ 1310810 h 1691387"/>
                <a:gd name="connsiteX12" fmla="*/ 1883162 w 3999579"/>
                <a:gd name="connsiteY12" fmla="*/ 1474852 h 1691387"/>
                <a:gd name="connsiteX13" fmla="*/ 2216537 w 3999579"/>
                <a:gd name="connsiteY13" fmla="*/ 1458977 h 1691387"/>
                <a:gd name="connsiteX14" fmla="*/ 2269454 w 3999579"/>
                <a:gd name="connsiteY14" fmla="*/ 1331977 h 1691387"/>
                <a:gd name="connsiteX15" fmla="*/ 2170401 w 3999579"/>
                <a:gd name="connsiteY15" fmla="*/ 1154953 h 1691387"/>
                <a:gd name="connsiteX16" fmla="*/ 2124760 w 3999579"/>
                <a:gd name="connsiteY16" fmla="*/ 1009185 h 1691387"/>
                <a:gd name="connsiteX17" fmla="*/ 2370080 w 3999579"/>
                <a:gd name="connsiteY17" fmla="*/ 969252 h 1691387"/>
                <a:gd name="connsiteX18" fmla="*/ 2708207 w 3999579"/>
                <a:gd name="connsiteY18" fmla="*/ 1101542 h 1691387"/>
                <a:gd name="connsiteX19" fmla="*/ 3083463 w 3999579"/>
                <a:gd name="connsiteY19" fmla="*/ 1464268 h 1691387"/>
                <a:gd name="connsiteX20" fmla="*/ 3999579 w 3999579"/>
                <a:gd name="connsiteY20" fmla="*/ 1301259 h 1691387"/>
                <a:gd name="connsiteX21" fmla="*/ 3994537 w 3999579"/>
                <a:gd name="connsiteY21" fmla="*/ 1681227 h 1691387"/>
                <a:gd name="connsiteX22" fmla="*/ 1022 w 3999579"/>
                <a:gd name="connsiteY22" fmla="*/ 1691387 h 1691387"/>
                <a:gd name="connsiteX23" fmla="*/ 0 w 3999579"/>
                <a:gd name="connsiteY23" fmla="*/ 1252602 h 1691387"/>
                <a:gd name="connsiteX0" fmla="*/ 0 w 3999579"/>
                <a:gd name="connsiteY0" fmla="*/ 1252602 h 1691387"/>
                <a:gd name="connsiteX1" fmla="*/ 745454 w 3999579"/>
                <a:gd name="connsiteY1" fmla="*/ 1294934 h 1691387"/>
                <a:gd name="connsiteX2" fmla="*/ 1206780 w 3999579"/>
                <a:gd name="connsiteY2" fmla="*/ 1024567 h 1691387"/>
                <a:gd name="connsiteX3" fmla="*/ 1651611 w 3999579"/>
                <a:gd name="connsiteY3" fmla="*/ 650765 h 1691387"/>
                <a:gd name="connsiteX4" fmla="*/ 1950714 w 3999579"/>
                <a:gd name="connsiteY4" fmla="*/ 342929 h 1691387"/>
                <a:gd name="connsiteX5" fmla="*/ 2228522 w 3999579"/>
                <a:gd name="connsiteY5" fmla="*/ 93476 h 1691387"/>
                <a:gd name="connsiteX6" fmla="*/ 2447795 w 3999579"/>
                <a:gd name="connsiteY6" fmla="*/ 2104 h 1691387"/>
                <a:gd name="connsiteX7" fmla="*/ 2568185 w 3999579"/>
                <a:gd name="connsiteY7" fmla="*/ 68320 h 1691387"/>
                <a:gd name="connsiteX8" fmla="*/ 2241216 w 3999579"/>
                <a:gd name="connsiteY8" fmla="*/ 229930 h 1691387"/>
                <a:gd name="connsiteX9" fmla="*/ 1844509 w 3999579"/>
                <a:gd name="connsiteY9" fmla="*/ 641167 h 1691387"/>
                <a:gd name="connsiteX10" fmla="*/ 1644003 w 3999579"/>
                <a:gd name="connsiteY10" fmla="*/ 984173 h 1691387"/>
                <a:gd name="connsiteX11" fmla="*/ 1607996 w 3999579"/>
                <a:gd name="connsiteY11" fmla="*/ 1310810 h 1691387"/>
                <a:gd name="connsiteX12" fmla="*/ 1883162 w 3999579"/>
                <a:gd name="connsiteY12" fmla="*/ 1474852 h 1691387"/>
                <a:gd name="connsiteX13" fmla="*/ 2216537 w 3999579"/>
                <a:gd name="connsiteY13" fmla="*/ 1458977 h 1691387"/>
                <a:gd name="connsiteX14" fmla="*/ 2269454 w 3999579"/>
                <a:gd name="connsiteY14" fmla="*/ 1331977 h 1691387"/>
                <a:gd name="connsiteX15" fmla="*/ 2170401 w 3999579"/>
                <a:gd name="connsiteY15" fmla="*/ 1154953 h 1691387"/>
                <a:gd name="connsiteX16" fmla="*/ 2124760 w 3999579"/>
                <a:gd name="connsiteY16" fmla="*/ 1009185 h 1691387"/>
                <a:gd name="connsiteX17" fmla="*/ 2370080 w 3999579"/>
                <a:gd name="connsiteY17" fmla="*/ 969252 h 1691387"/>
                <a:gd name="connsiteX18" fmla="*/ 2662525 w 3999579"/>
                <a:gd name="connsiteY18" fmla="*/ 1110679 h 1691387"/>
                <a:gd name="connsiteX19" fmla="*/ 3083463 w 3999579"/>
                <a:gd name="connsiteY19" fmla="*/ 1464268 h 1691387"/>
                <a:gd name="connsiteX20" fmla="*/ 3999579 w 3999579"/>
                <a:gd name="connsiteY20" fmla="*/ 1301259 h 1691387"/>
                <a:gd name="connsiteX21" fmla="*/ 3994537 w 3999579"/>
                <a:gd name="connsiteY21" fmla="*/ 1681227 h 1691387"/>
                <a:gd name="connsiteX22" fmla="*/ 1022 w 3999579"/>
                <a:gd name="connsiteY22" fmla="*/ 1691387 h 1691387"/>
                <a:gd name="connsiteX23" fmla="*/ 0 w 3999579"/>
                <a:gd name="connsiteY23" fmla="*/ 1252602 h 1691387"/>
                <a:gd name="connsiteX0" fmla="*/ 0 w 3999579"/>
                <a:gd name="connsiteY0" fmla="*/ 1252602 h 1691387"/>
                <a:gd name="connsiteX1" fmla="*/ 745454 w 3999579"/>
                <a:gd name="connsiteY1" fmla="*/ 1294934 h 1691387"/>
                <a:gd name="connsiteX2" fmla="*/ 1206780 w 3999579"/>
                <a:gd name="connsiteY2" fmla="*/ 1024567 h 1691387"/>
                <a:gd name="connsiteX3" fmla="*/ 1651611 w 3999579"/>
                <a:gd name="connsiteY3" fmla="*/ 650765 h 1691387"/>
                <a:gd name="connsiteX4" fmla="*/ 1950714 w 3999579"/>
                <a:gd name="connsiteY4" fmla="*/ 342929 h 1691387"/>
                <a:gd name="connsiteX5" fmla="*/ 2228522 w 3999579"/>
                <a:gd name="connsiteY5" fmla="*/ 93476 h 1691387"/>
                <a:gd name="connsiteX6" fmla="*/ 2447795 w 3999579"/>
                <a:gd name="connsiteY6" fmla="*/ 2104 h 1691387"/>
                <a:gd name="connsiteX7" fmla="*/ 2568185 w 3999579"/>
                <a:gd name="connsiteY7" fmla="*/ 68320 h 1691387"/>
                <a:gd name="connsiteX8" fmla="*/ 2241216 w 3999579"/>
                <a:gd name="connsiteY8" fmla="*/ 229930 h 1691387"/>
                <a:gd name="connsiteX9" fmla="*/ 1844509 w 3999579"/>
                <a:gd name="connsiteY9" fmla="*/ 641167 h 1691387"/>
                <a:gd name="connsiteX10" fmla="*/ 1644003 w 3999579"/>
                <a:gd name="connsiteY10" fmla="*/ 984173 h 1691387"/>
                <a:gd name="connsiteX11" fmla="*/ 1607996 w 3999579"/>
                <a:gd name="connsiteY11" fmla="*/ 1310810 h 1691387"/>
                <a:gd name="connsiteX12" fmla="*/ 1883162 w 3999579"/>
                <a:gd name="connsiteY12" fmla="*/ 1474852 h 1691387"/>
                <a:gd name="connsiteX13" fmla="*/ 2216537 w 3999579"/>
                <a:gd name="connsiteY13" fmla="*/ 1458977 h 1691387"/>
                <a:gd name="connsiteX14" fmla="*/ 2287727 w 3999579"/>
                <a:gd name="connsiteY14" fmla="*/ 1331977 h 1691387"/>
                <a:gd name="connsiteX15" fmla="*/ 2170401 w 3999579"/>
                <a:gd name="connsiteY15" fmla="*/ 1154953 h 1691387"/>
                <a:gd name="connsiteX16" fmla="*/ 2124760 w 3999579"/>
                <a:gd name="connsiteY16" fmla="*/ 1009185 h 1691387"/>
                <a:gd name="connsiteX17" fmla="*/ 2370080 w 3999579"/>
                <a:gd name="connsiteY17" fmla="*/ 969252 h 1691387"/>
                <a:gd name="connsiteX18" fmla="*/ 2662525 w 3999579"/>
                <a:gd name="connsiteY18" fmla="*/ 1110679 h 1691387"/>
                <a:gd name="connsiteX19" fmla="*/ 3083463 w 3999579"/>
                <a:gd name="connsiteY19" fmla="*/ 1464268 h 1691387"/>
                <a:gd name="connsiteX20" fmla="*/ 3999579 w 3999579"/>
                <a:gd name="connsiteY20" fmla="*/ 1301259 h 1691387"/>
                <a:gd name="connsiteX21" fmla="*/ 3994537 w 3999579"/>
                <a:gd name="connsiteY21" fmla="*/ 1681227 h 1691387"/>
                <a:gd name="connsiteX22" fmla="*/ 1022 w 3999579"/>
                <a:gd name="connsiteY22" fmla="*/ 1691387 h 1691387"/>
                <a:gd name="connsiteX23" fmla="*/ 0 w 3999579"/>
                <a:gd name="connsiteY23" fmla="*/ 1252602 h 1691387"/>
                <a:gd name="connsiteX0" fmla="*/ 0 w 3999579"/>
                <a:gd name="connsiteY0" fmla="*/ 1252602 h 1691387"/>
                <a:gd name="connsiteX1" fmla="*/ 745454 w 3999579"/>
                <a:gd name="connsiteY1" fmla="*/ 1294934 h 1691387"/>
                <a:gd name="connsiteX2" fmla="*/ 1206780 w 3999579"/>
                <a:gd name="connsiteY2" fmla="*/ 1024567 h 1691387"/>
                <a:gd name="connsiteX3" fmla="*/ 1651611 w 3999579"/>
                <a:gd name="connsiteY3" fmla="*/ 650765 h 1691387"/>
                <a:gd name="connsiteX4" fmla="*/ 1950714 w 3999579"/>
                <a:gd name="connsiteY4" fmla="*/ 342929 h 1691387"/>
                <a:gd name="connsiteX5" fmla="*/ 2228522 w 3999579"/>
                <a:gd name="connsiteY5" fmla="*/ 93476 h 1691387"/>
                <a:gd name="connsiteX6" fmla="*/ 2447795 w 3999579"/>
                <a:gd name="connsiteY6" fmla="*/ 2104 h 1691387"/>
                <a:gd name="connsiteX7" fmla="*/ 2568185 w 3999579"/>
                <a:gd name="connsiteY7" fmla="*/ 68320 h 1691387"/>
                <a:gd name="connsiteX8" fmla="*/ 2241216 w 3999579"/>
                <a:gd name="connsiteY8" fmla="*/ 229930 h 1691387"/>
                <a:gd name="connsiteX9" fmla="*/ 1844509 w 3999579"/>
                <a:gd name="connsiteY9" fmla="*/ 641167 h 1691387"/>
                <a:gd name="connsiteX10" fmla="*/ 1644003 w 3999579"/>
                <a:gd name="connsiteY10" fmla="*/ 984173 h 1691387"/>
                <a:gd name="connsiteX11" fmla="*/ 1607996 w 3999579"/>
                <a:gd name="connsiteY11" fmla="*/ 1310810 h 1691387"/>
                <a:gd name="connsiteX12" fmla="*/ 1883162 w 3999579"/>
                <a:gd name="connsiteY12" fmla="*/ 1474852 h 1691387"/>
                <a:gd name="connsiteX13" fmla="*/ 2216537 w 3999579"/>
                <a:gd name="connsiteY13" fmla="*/ 1458977 h 1691387"/>
                <a:gd name="connsiteX14" fmla="*/ 2287727 w 3999579"/>
                <a:gd name="connsiteY14" fmla="*/ 1331977 h 1691387"/>
                <a:gd name="connsiteX15" fmla="*/ 2170401 w 3999579"/>
                <a:gd name="connsiteY15" fmla="*/ 1154953 h 1691387"/>
                <a:gd name="connsiteX16" fmla="*/ 2161306 w 3999579"/>
                <a:gd name="connsiteY16" fmla="*/ 1018323 h 1691387"/>
                <a:gd name="connsiteX17" fmla="*/ 2370080 w 3999579"/>
                <a:gd name="connsiteY17" fmla="*/ 969252 h 1691387"/>
                <a:gd name="connsiteX18" fmla="*/ 2662525 w 3999579"/>
                <a:gd name="connsiteY18" fmla="*/ 1110679 h 1691387"/>
                <a:gd name="connsiteX19" fmla="*/ 3083463 w 3999579"/>
                <a:gd name="connsiteY19" fmla="*/ 1464268 h 1691387"/>
                <a:gd name="connsiteX20" fmla="*/ 3999579 w 3999579"/>
                <a:gd name="connsiteY20" fmla="*/ 1301259 h 1691387"/>
                <a:gd name="connsiteX21" fmla="*/ 3994537 w 3999579"/>
                <a:gd name="connsiteY21" fmla="*/ 1681227 h 1691387"/>
                <a:gd name="connsiteX22" fmla="*/ 1022 w 3999579"/>
                <a:gd name="connsiteY22" fmla="*/ 1691387 h 1691387"/>
                <a:gd name="connsiteX23" fmla="*/ 0 w 3999579"/>
                <a:gd name="connsiteY23" fmla="*/ 1252602 h 1691387"/>
                <a:gd name="connsiteX0" fmla="*/ 0 w 4218852"/>
                <a:gd name="connsiteY0" fmla="*/ 1252602 h 1691387"/>
                <a:gd name="connsiteX1" fmla="*/ 745454 w 4218852"/>
                <a:gd name="connsiteY1" fmla="*/ 1294934 h 1691387"/>
                <a:gd name="connsiteX2" fmla="*/ 1206780 w 4218852"/>
                <a:gd name="connsiteY2" fmla="*/ 1024567 h 1691387"/>
                <a:gd name="connsiteX3" fmla="*/ 1651611 w 4218852"/>
                <a:gd name="connsiteY3" fmla="*/ 650765 h 1691387"/>
                <a:gd name="connsiteX4" fmla="*/ 1950714 w 4218852"/>
                <a:gd name="connsiteY4" fmla="*/ 342929 h 1691387"/>
                <a:gd name="connsiteX5" fmla="*/ 2228522 w 4218852"/>
                <a:gd name="connsiteY5" fmla="*/ 93476 h 1691387"/>
                <a:gd name="connsiteX6" fmla="*/ 2447795 w 4218852"/>
                <a:gd name="connsiteY6" fmla="*/ 2104 h 1691387"/>
                <a:gd name="connsiteX7" fmla="*/ 2568185 w 4218852"/>
                <a:gd name="connsiteY7" fmla="*/ 68320 h 1691387"/>
                <a:gd name="connsiteX8" fmla="*/ 2241216 w 4218852"/>
                <a:gd name="connsiteY8" fmla="*/ 229930 h 1691387"/>
                <a:gd name="connsiteX9" fmla="*/ 1844509 w 4218852"/>
                <a:gd name="connsiteY9" fmla="*/ 641167 h 1691387"/>
                <a:gd name="connsiteX10" fmla="*/ 1644003 w 4218852"/>
                <a:gd name="connsiteY10" fmla="*/ 984173 h 1691387"/>
                <a:gd name="connsiteX11" fmla="*/ 1607996 w 4218852"/>
                <a:gd name="connsiteY11" fmla="*/ 1310810 h 1691387"/>
                <a:gd name="connsiteX12" fmla="*/ 1883162 w 4218852"/>
                <a:gd name="connsiteY12" fmla="*/ 1474852 h 1691387"/>
                <a:gd name="connsiteX13" fmla="*/ 2216537 w 4218852"/>
                <a:gd name="connsiteY13" fmla="*/ 1458977 h 1691387"/>
                <a:gd name="connsiteX14" fmla="*/ 2287727 w 4218852"/>
                <a:gd name="connsiteY14" fmla="*/ 1331977 h 1691387"/>
                <a:gd name="connsiteX15" fmla="*/ 2170401 w 4218852"/>
                <a:gd name="connsiteY15" fmla="*/ 1154953 h 1691387"/>
                <a:gd name="connsiteX16" fmla="*/ 2161306 w 4218852"/>
                <a:gd name="connsiteY16" fmla="*/ 1018323 h 1691387"/>
                <a:gd name="connsiteX17" fmla="*/ 2370080 w 4218852"/>
                <a:gd name="connsiteY17" fmla="*/ 969252 h 1691387"/>
                <a:gd name="connsiteX18" fmla="*/ 2662525 w 4218852"/>
                <a:gd name="connsiteY18" fmla="*/ 1110679 h 1691387"/>
                <a:gd name="connsiteX19" fmla="*/ 3083463 w 4218852"/>
                <a:gd name="connsiteY19" fmla="*/ 1464268 h 1691387"/>
                <a:gd name="connsiteX20" fmla="*/ 4218852 w 4218852"/>
                <a:gd name="connsiteY20" fmla="*/ 1273848 h 1691387"/>
                <a:gd name="connsiteX21" fmla="*/ 3994537 w 4218852"/>
                <a:gd name="connsiteY21" fmla="*/ 1681227 h 1691387"/>
                <a:gd name="connsiteX22" fmla="*/ 1022 w 4218852"/>
                <a:gd name="connsiteY22" fmla="*/ 1691387 h 1691387"/>
                <a:gd name="connsiteX23" fmla="*/ 0 w 4218852"/>
                <a:gd name="connsiteY23" fmla="*/ 1252602 h 1691387"/>
                <a:gd name="connsiteX0" fmla="*/ 0 w 4222947"/>
                <a:gd name="connsiteY0" fmla="*/ 1252602 h 1691387"/>
                <a:gd name="connsiteX1" fmla="*/ 745454 w 4222947"/>
                <a:gd name="connsiteY1" fmla="*/ 1294934 h 1691387"/>
                <a:gd name="connsiteX2" fmla="*/ 1206780 w 4222947"/>
                <a:gd name="connsiteY2" fmla="*/ 1024567 h 1691387"/>
                <a:gd name="connsiteX3" fmla="*/ 1651611 w 4222947"/>
                <a:gd name="connsiteY3" fmla="*/ 650765 h 1691387"/>
                <a:gd name="connsiteX4" fmla="*/ 1950714 w 4222947"/>
                <a:gd name="connsiteY4" fmla="*/ 342929 h 1691387"/>
                <a:gd name="connsiteX5" fmla="*/ 2228522 w 4222947"/>
                <a:gd name="connsiteY5" fmla="*/ 93476 h 1691387"/>
                <a:gd name="connsiteX6" fmla="*/ 2447795 w 4222947"/>
                <a:gd name="connsiteY6" fmla="*/ 2104 h 1691387"/>
                <a:gd name="connsiteX7" fmla="*/ 2568185 w 4222947"/>
                <a:gd name="connsiteY7" fmla="*/ 68320 h 1691387"/>
                <a:gd name="connsiteX8" fmla="*/ 2241216 w 4222947"/>
                <a:gd name="connsiteY8" fmla="*/ 229930 h 1691387"/>
                <a:gd name="connsiteX9" fmla="*/ 1844509 w 4222947"/>
                <a:gd name="connsiteY9" fmla="*/ 641167 h 1691387"/>
                <a:gd name="connsiteX10" fmla="*/ 1644003 w 4222947"/>
                <a:gd name="connsiteY10" fmla="*/ 984173 h 1691387"/>
                <a:gd name="connsiteX11" fmla="*/ 1607996 w 4222947"/>
                <a:gd name="connsiteY11" fmla="*/ 1310810 h 1691387"/>
                <a:gd name="connsiteX12" fmla="*/ 1883162 w 4222947"/>
                <a:gd name="connsiteY12" fmla="*/ 1474852 h 1691387"/>
                <a:gd name="connsiteX13" fmla="*/ 2216537 w 4222947"/>
                <a:gd name="connsiteY13" fmla="*/ 1458977 h 1691387"/>
                <a:gd name="connsiteX14" fmla="*/ 2287727 w 4222947"/>
                <a:gd name="connsiteY14" fmla="*/ 1331977 h 1691387"/>
                <a:gd name="connsiteX15" fmla="*/ 2170401 w 4222947"/>
                <a:gd name="connsiteY15" fmla="*/ 1154953 h 1691387"/>
                <a:gd name="connsiteX16" fmla="*/ 2161306 w 4222947"/>
                <a:gd name="connsiteY16" fmla="*/ 1018323 h 1691387"/>
                <a:gd name="connsiteX17" fmla="*/ 2370080 w 4222947"/>
                <a:gd name="connsiteY17" fmla="*/ 969252 h 1691387"/>
                <a:gd name="connsiteX18" fmla="*/ 2662525 w 4222947"/>
                <a:gd name="connsiteY18" fmla="*/ 1110679 h 1691387"/>
                <a:gd name="connsiteX19" fmla="*/ 3083463 w 4222947"/>
                <a:gd name="connsiteY19" fmla="*/ 1464268 h 1691387"/>
                <a:gd name="connsiteX20" fmla="*/ 4218852 w 4222947"/>
                <a:gd name="connsiteY20" fmla="*/ 1273848 h 1691387"/>
                <a:gd name="connsiteX21" fmla="*/ 4222947 w 4222947"/>
                <a:gd name="connsiteY21" fmla="*/ 1681227 h 1691387"/>
                <a:gd name="connsiteX22" fmla="*/ 1022 w 4222947"/>
                <a:gd name="connsiteY22" fmla="*/ 1691387 h 1691387"/>
                <a:gd name="connsiteX23" fmla="*/ 0 w 4222947"/>
                <a:gd name="connsiteY23" fmla="*/ 1252602 h 1691387"/>
                <a:gd name="connsiteX0" fmla="*/ 0 w 4222947"/>
                <a:gd name="connsiteY0" fmla="*/ 1252602 h 1691387"/>
                <a:gd name="connsiteX1" fmla="*/ 745454 w 4222947"/>
                <a:gd name="connsiteY1" fmla="*/ 1294934 h 1691387"/>
                <a:gd name="connsiteX2" fmla="*/ 1206780 w 4222947"/>
                <a:gd name="connsiteY2" fmla="*/ 1024567 h 1691387"/>
                <a:gd name="connsiteX3" fmla="*/ 1651611 w 4222947"/>
                <a:gd name="connsiteY3" fmla="*/ 650765 h 1691387"/>
                <a:gd name="connsiteX4" fmla="*/ 1950714 w 4222947"/>
                <a:gd name="connsiteY4" fmla="*/ 342929 h 1691387"/>
                <a:gd name="connsiteX5" fmla="*/ 2228522 w 4222947"/>
                <a:gd name="connsiteY5" fmla="*/ 93476 h 1691387"/>
                <a:gd name="connsiteX6" fmla="*/ 2447795 w 4222947"/>
                <a:gd name="connsiteY6" fmla="*/ 2104 h 1691387"/>
                <a:gd name="connsiteX7" fmla="*/ 2568185 w 4222947"/>
                <a:gd name="connsiteY7" fmla="*/ 68320 h 1691387"/>
                <a:gd name="connsiteX8" fmla="*/ 2241216 w 4222947"/>
                <a:gd name="connsiteY8" fmla="*/ 229930 h 1691387"/>
                <a:gd name="connsiteX9" fmla="*/ 1844509 w 4222947"/>
                <a:gd name="connsiteY9" fmla="*/ 641167 h 1691387"/>
                <a:gd name="connsiteX10" fmla="*/ 1644003 w 4222947"/>
                <a:gd name="connsiteY10" fmla="*/ 984173 h 1691387"/>
                <a:gd name="connsiteX11" fmla="*/ 1607996 w 4222947"/>
                <a:gd name="connsiteY11" fmla="*/ 1310810 h 1691387"/>
                <a:gd name="connsiteX12" fmla="*/ 1883162 w 4222947"/>
                <a:gd name="connsiteY12" fmla="*/ 1474852 h 1691387"/>
                <a:gd name="connsiteX13" fmla="*/ 2216537 w 4222947"/>
                <a:gd name="connsiteY13" fmla="*/ 1458977 h 1691387"/>
                <a:gd name="connsiteX14" fmla="*/ 2287727 w 4222947"/>
                <a:gd name="connsiteY14" fmla="*/ 1331977 h 1691387"/>
                <a:gd name="connsiteX15" fmla="*/ 2170401 w 4222947"/>
                <a:gd name="connsiteY15" fmla="*/ 1154953 h 1691387"/>
                <a:gd name="connsiteX16" fmla="*/ 2161306 w 4222947"/>
                <a:gd name="connsiteY16" fmla="*/ 1018323 h 1691387"/>
                <a:gd name="connsiteX17" fmla="*/ 2370080 w 4222947"/>
                <a:gd name="connsiteY17" fmla="*/ 969252 h 1691387"/>
                <a:gd name="connsiteX18" fmla="*/ 2662525 w 4222947"/>
                <a:gd name="connsiteY18" fmla="*/ 1110679 h 1691387"/>
                <a:gd name="connsiteX19" fmla="*/ 3083463 w 4222947"/>
                <a:gd name="connsiteY19" fmla="*/ 1464268 h 1691387"/>
                <a:gd name="connsiteX20" fmla="*/ 4200579 w 4222947"/>
                <a:gd name="connsiteY20" fmla="*/ 1273848 h 1691387"/>
                <a:gd name="connsiteX21" fmla="*/ 4222947 w 4222947"/>
                <a:gd name="connsiteY21" fmla="*/ 1681227 h 1691387"/>
                <a:gd name="connsiteX22" fmla="*/ 1022 w 4222947"/>
                <a:gd name="connsiteY22" fmla="*/ 1691387 h 1691387"/>
                <a:gd name="connsiteX23" fmla="*/ 0 w 4222947"/>
                <a:gd name="connsiteY23" fmla="*/ 1252602 h 1691387"/>
                <a:gd name="connsiteX0" fmla="*/ 0 w 4213811"/>
                <a:gd name="connsiteY0" fmla="*/ 1252602 h 1691387"/>
                <a:gd name="connsiteX1" fmla="*/ 745454 w 4213811"/>
                <a:gd name="connsiteY1" fmla="*/ 1294934 h 1691387"/>
                <a:gd name="connsiteX2" fmla="*/ 1206780 w 4213811"/>
                <a:gd name="connsiteY2" fmla="*/ 1024567 h 1691387"/>
                <a:gd name="connsiteX3" fmla="*/ 1651611 w 4213811"/>
                <a:gd name="connsiteY3" fmla="*/ 650765 h 1691387"/>
                <a:gd name="connsiteX4" fmla="*/ 1950714 w 4213811"/>
                <a:gd name="connsiteY4" fmla="*/ 342929 h 1691387"/>
                <a:gd name="connsiteX5" fmla="*/ 2228522 w 4213811"/>
                <a:gd name="connsiteY5" fmla="*/ 93476 h 1691387"/>
                <a:gd name="connsiteX6" fmla="*/ 2447795 w 4213811"/>
                <a:gd name="connsiteY6" fmla="*/ 2104 h 1691387"/>
                <a:gd name="connsiteX7" fmla="*/ 2568185 w 4213811"/>
                <a:gd name="connsiteY7" fmla="*/ 68320 h 1691387"/>
                <a:gd name="connsiteX8" fmla="*/ 2241216 w 4213811"/>
                <a:gd name="connsiteY8" fmla="*/ 229930 h 1691387"/>
                <a:gd name="connsiteX9" fmla="*/ 1844509 w 4213811"/>
                <a:gd name="connsiteY9" fmla="*/ 641167 h 1691387"/>
                <a:gd name="connsiteX10" fmla="*/ 1644003 w 4213811"/>
                <a:gd name="connsiteY10" fmla="*/ 984173 h 1691387"/>
                <a:gd name="connsiteX11" fmla="*/ 1607996 w 4213811"/>
                <a:gd name="connsiteY11" fmla="*/ 1310810 h 1691387"/>
                <a:gd name="connsiteX12" fmla="*/ 1883162 w 4213811"/>
                <a:gd name="connsiteY12" fmla="*/ 1474852 h 1691387"/>
                <a:gd name="connsiteX13" fmla="*/ 2216537 w 4213811"/>
                <a:gd name="connsiteY13" fmla="*/ 1458977 h 1691387"/>
                <a:gd name="connsiteX14" fmla="*/ 2287727 w 4213811"/>
                <a:gd name="connsiteY14" fmla="*/ 1331977 h 1691387"/>
                <a:gd name="connsiteX15" fmla="*/ 2170401 w 4213811"/>
                <a:gd name="connsiteY15" fmla="*/ 1154953 h 1691387"/>
                <a:gd name="connsiteX16" fmla="*/ 2161306 w 4213811"/>
                <a:gd name="connsiteY16" fmla="*/ 1018323 h 1691387"/>
                <a:gd name="connsiteX17" fmla="*/ 2370080 w 4213811"/>
                <a:gd name="connsiteY17" fmla="*/ 969252 h 1691387"/>
                <a:gd name="connsiteX18" fmla="*/ 2662525 w 4213811"/>
                <a:gd name="connsiteY18" fmla="*/ 1110679 h 1691387"/>
                <a:gd name="connsiteX19" fmla="*/ 3083463 w 4213811"/>
                <a:gd name="connsiteY19" fmla="*/ 1464268 h 1691387"/>
                <a:gd name="connsiteX20" fmla="*/ 4200579 w 4213811"/>
                <a:gd name="connsiteY20" fmla="*/ 1273848 h 1691387"/>
                <a:gd name="connsiteX21" fmla="*/ 4213811 w 4213811"/>
                <a:gd name="connsiteY21" fmla="*/ 1681227 h 1691387"/>
                <a:gd name="connsiteX22" fmla="*/ 1022 w 4213811"/>
                <a:gd name="connsiteY22" fmla="*/ 1691387 h 1691387"/>
                <a:gd name="connsiteX23" fmla="*/ 0 w 4213811"/>
                <a:gd name="connsiteY23" fmla="*/ 1252602 h 1691387"/>
                <a:gd name="connsiteX0" fmla="*/ 0 w 4218852"/>
                <a:gd name="connsiteY0" fmla="*/ 1252602 h 1691387"/>
                <a:gd name="connsiteX1" fmla="*/ 745454 w 4218852"/>
                <a:gd name="connsiteY1" fmla="*/ 1294934 h 1691387"/>
                <a:gd name="connsiteX2" fmla="*/ 1206780 w 4218852"/>
                <a:gd name="connsiteY2" fmla="*/ 1024567 h 1691387"/>
                <a:gd name="connsiteX3" fmla="*/ 1651611 w 4218852"/>
                <a:gd name="connsiteY3" fmla="*/ 650765 h 1691387"/>
                <a:gd name="connsiteX4" fmla="*/ 1950714 w 4218852"/>
                <a:gd name="connsiteY4" fmla="*/ 342929 h 1691387"/>
                <a:gd name="connsiteX5" fmla="*/ 2228522 w 4218852"/>
                <a:gd name="connsiteY5" fmla="*/ 93476 h 1691387"/>
                <a:gd name="connsiteX6" fmla="*/ 2447795 w 4218852"/>
                <a:gd name="connsiteY6" fmla="*/ 2104 h 1691387"/>
                <a:gd name="connsiteX7" fmla="*/ 2568185 w 4218852"/>
                <a:gd name="connsiteY7" fmla="*/ 68320 h 1691387"/>
                <a:gd name="connsiteX8" fmla="*/ 2241216 w 4218852"/>
                <a:gd name="connsiteY8" fmla="*/ 229930 h 1691387"/>
                <a:gd name="connsiteX9" fmla="*/ 1844509 w 4218852"/>
                <a:gd name="connsiteY9" fmla="*/ 641167 h 1691387"/>
                <a:gd name="connsiteX10" fmla="*/ 1644003 w 4218852"/>
                <a:gd name="connsiteY10" fmla="*/ 984173 h 1691387"/>
                <a:gd name="connsiteX11" fmla="*/ 1607996 w 4218852"/>
                <a:gd name="connsiteY11" fmla="*/ 1310810 h 1691387"/>
                <a:gd name="connsiteX12" fmla="*/ 1883162 w 4218852"/>
                <a:gd name="connsiteY12" fmla="*/ 1474852 h 1691387"/>
                <a:gd name="connsiteX13" fmla="*/ 2216537 w 4218852"/>
                <a:gd name="connsiteY13" fmla="*/ 1458977 h 1691387"/>
                <a:gd name="connsiteX14" fmla="*/ 2287727 w 4218852"/>
                <a:gd name="connsiteY14" fmla="*/ 1331977 h 1691387"/>
                <a:gd name="connsiteX15" fmla="*/ 2170401 w 4218852"/>
                <a:gd name="connsiteY15" fmla="*/ 1154953 h 1691387"/>
                <a:gd name="connsiteX16" fmla="*/ 2161306 w 4218852"/>
                <a:gd name="connsiteY16" fmla="*/ 1018323 h 1691387"/>
                <a:gd name="connsiteX17" fmla="*/ 2370080 w 4218852"/>
                <a:gd name="connsiteY17" fmla="*/ 969252 h 1691387"/>
                <a:gd name="connsiteX18" fmla="*/ 2662525 w 4218852"/>
                <a:gd name="connsiteY18" fmla="*/ 1110679 h 1691387"/>
                <a:gd name="connsiteX19" fmla="*/ 3083463 w 4218852"/>
                <a:gd name="connsiteY19" fmla="*/ 1464268 h 1691387"/>
                <a:gd name="connsiteX20" fmla="*/ 4218852 w 4218852"/>
                <a:gd name="connsiteY20" fmla="*/ 1273848 h 1691387"/>
                <a:gd name="connsiteX21" fmla="*/ 4213811 w 4218852"/>
                <a:gd name="connsiteY21" fmla="*/ 1681227 h 1691387"/>
                <a:gd name="connsiteX22" fmla="*/ 1022 w 4218852"/>
                <a:gd name="connsiteY22" fmla="*/ 1691387 h 1691387"/>
                <a:gd name="connsiteX23" fmla="*/ 0 w 4218852"/>
                <a:gd name="connsiteY23" fmla="*/ 1252602 h 1691387"/>
                <a:gd name="connsiteX0" fmla="*/ 0 w 4213811"/>
                <a:gd name="connsiteY0" fmla="*/ 1252602 h 1691387"/>
                <a:gd name="connsiteX1" fmla="*/ 745454 w 4213811"/>
                <a:gd name="connsiteY1" fmla="*/ 1294934 h 1691387"/>
                <a:gd name="connsiteX2" fmla="*/ 1206780 w 4213811"/>
                <a:gd name="connsiteY2" fmla="*/ 1024567 h 1691387"/>
                <a:gd name="connsiteX3" fmla="*/ 1651611 w 4213811"/>
                <a:gd name="connsiteY3" fmla="*/ 650765 h 1691387"/>
                <a:gd name="connsiteX4" fmla="*/ 1950714 w 4213811"/>
                <a:gd name="connsiteY4" fmla="*/ 342929 h 1691387"/>
                <a:gd name="connsiteX5" fmla="*/ 2228522 w 4213811"/>
                <a:gd name="connsiteY5" fmla="*/ 93476 h 1691387"/>
                <a:gd name="connsiteX6" fmla="*/ 2447795 w 4213811"/>
                <a:gd name="connsiteY6" fmla="*/ 2104 h 1691387"/>
                <a:gd name="connsiteX7" fmla="*/ 2568185 w 4213811"/>
                <a:gd name="connsiteY7" fmla="*/ 68320 h 1691387"/>
                <a:gd name="connsiteX8" fmla="*/ 2241216 w 4213811"/>
                <a:gd name="connsiteY8" fmla="*/ 229930 h 1691387"/>
                <a:gd name="connsiteX9" fmla="*/ 1844509 w 4213811"/>
                <a:gd name="connsiteY9" fmla="*/ 641167 h 1691387"/>
                <a:gd name="connsiteX10" fmla="*/ 1644003 w 4213811"/>
                <a:gd name="connsiteY10" fmla="*/ 984173 h 1691387"/>
                <a:gd name="connsiteX11" fmla="*/ 1607996 w 4213811"/>
                <a:gd name="connsiteY11" fmla="*/ 1310810 h 1691387"/>
                <a:gd name="connsiteX12" fmla="*/ 1883162 w 4213811"/>
                <a:gd name="connsiteY12" fmla="*/ 1474852 h 1691387"/>
                <a:gd name="connsiteX13" fmla="*/ 2216537 w 4213811"/>
                <a:gd name="connsiteY13" fmla="*/ 1458977 h 1691387"/>
                <a:gd name="connsiteX14" fmla="*/ 2287727 w 4213811"/>
                <a:gd name="connsiteY14" fmla="*/ 1331977 h 1691387"/>
                <a:gd name="connsiteX15" fmla="*/ 2170401 w 4213811"/>
                <a:gd name="connsiteY15" fmla="*/ 1154953 h 1691387"/>
                <a:gd name="connsiteX16" fmla="*/ 2161306 w 4213811"/>
                <a:gd name="connsiteY16" fmla="*/ 1018323 h 1691387"/>
                <a:gd name="connsiteX17" fmla="*/ 2370080 w 4213811"/>
                <a:gd name="connsiteY17" fmla="*/ 969252 h 1691387"/>
                <a:gd name="connsiteX18" fmla="*/ 2662525 w 4213811"/>
                <a:gd name="connsiteY18" fmla="*/ 1110679 h 1691387"/>
                <a:gd name="connsiteX19" fmla="*/ 3083463 w 4213811"/>
                <a:gd name="connsiteY19" fmla="*/ 1464268 h 1691387"/>
                <a:gd name="connsiteX20" fmla="*/ 4200580 w 4213811"/>
                <a:gd name="connsiteY20" fmla="*/ 1273848 h 1691387"/>
                <a:gd name="connsiteX21" fmla="*/ 4213811 w 4213811"/>
                <a:gd name="connsiteY21" fmla="*/ 1681227 h 1691387"/>
                <a:gd name="connsiteX22" fmla="*/ 1022 w 4213811"/>
                <a:gd name="connsiteY22" fmla="*/ 1691387 h 1691387"/>
                <a:gd name="connsiteX23" fmla="*/ 0 w 4213811"/>
                <a:gd name="connsiteY23" fmla="*/ 1252602 h 1691387"/>
                <a:gd name="connsiteX0" fmla="*/ 0 w 4218853"/>
                <a:gd name="connsiteY0" fmla="*/ 1252602 h 1691387"/>
                <a:gd name="connsiteX1" fmla="*/ 745454 w 4218853"/>
                <a:gd name="connsiteY1" fmla="*/ 1294934 h 1691387"/>
                <a:gd name="connsiteX2" fmla="*/ 1206780 w 4218853"/>
                <a:gd name="connsiteY2" fmla="*/ 1024567 h 1691387"/>
                <a:gd name="connsiteX3" fmla="*/ 1651611 w 4218853"/>
                <a:gd name="connsiteY3" fmla="*/ 650765 h 1691387"/>
                <a:gd name="connsiteX4" fmla="*/ 1950714 w 4218853"/>
                <a:gd name="connsiteY4" fmla="*/ 342929 h 1691387"/>
                <a:gd name="connsiteX5" fmla="*/ 2228522 w 4218853"/>
                <a:gd name="connsiteY5" fmla="*/ 93476 h 1691387"/>
                <a:gd name="connsiteX6" fmla="*/ 2447795 w 4218853"/>
                <a:gd name="connsiteY6" fmla="*/ 2104 h 1691387"/>
                <a:gd name="connsiteX7" fmla="*/ 2568185 w 4218853"/>
                <a:gd name="connsiteY7" fmla="*/ 68320 h 1691387"/>
                <a:gd name="connsiteX8" fmla="*/ 2241216 w 4218853"/>
                <a:gd name="connsiteY8" fmla="*/ 229930 h 1691387"/>
                <a:gd name="connsiteX9" fmla="*/ 1844509 w 4218853"/>
                <a:gd name="connsiteY9" fmla="*/ 641167 h 1691387"/>
                <a:gd name="connsiteX10" fmla="*/ 1644003 w 4218853"/>
                <a:gd name="connsiteY10" fmla="*/ 984173 h 1691387"/>
                <a:gd name="connsiteX11" fmla="*/ 1607996 w 4218853"/>
                <a:gd name="connsiteY11" fmla="*/ 1310810 h 1691387"/>
                <a:gd name="connsiteX12" fmla="*/ 1883162 w 4218853"/>
                <a:gd name="connsiteY12" fmla="*/ 1474852 h 1691387"/>
                <a:gd name="connsiteX13" fmla="*/ 2216537 w 4218853"/>
                <a:gd name="connsiteY13" fmla="*/ 1458977 h 1691387"/>
                <a:gd name="connsiteX14" fmla="*/ 2287727 w 4218853"/>
                <a:gd name="connsiteY14" fmla="*/ 1331977 h 1691387"/>
                <a:gd name="connsiteX15" fmla="*/ 2170401 w 4218853"/>
                <a:gd name="connsiteY15" fmla="*/ 1154953 h 1691387"/>
                <a:gd name="connsiteX16" fmla="*/ 2161306 w 4218853"/>
                <a:gd name="connsiteY16" fmla="*/ 1018323 h 1691387"/>
                <a:gd name="connsiteX17" fmla="*/ 2370080 w 4218853"/>
                <a:gd name="connsiteY17" fmla="*/ 969252 h 1691387"/>
                <a:gd name="connsiteX18" fmla="*/ 2662525 w 4218853"/>
                <a:gd name="connsiteY18" fmla="*/ 1110679 h 1691387"/>
                <a:gd name="connsiteX19" fmla="*/ 3083463 w 4218853"/>
                <a:gd name="connsiteY19" fmla="*/ 1464268 h 1691387"/>
                <a:gd name="connsiteX20" fmla="*/ 4218853 w 4218853"/>
                <a:gd name="connsiteY20" fmla="*/ 1301260 h 1691387"/>
                <a:gd name="connsiteX21" fmla="*/ 4213811 w 4218853"/>
                <a:gd name="connsiteY21" fmla="*/ 1681227 h 1691387"/>
                <a:gd name="connsiteX22" fmla="*/ 1022 w 4218853"/>
                <a:gd name="connsiteY22" fmla="*/ 1691387 h 1691387"/>
                <a:gd name="connsiteX23" fmla="*/ 0 w 4218853"/>
                <a:gd name="connsiteY23" fmla="*/ 1252602 h 1691387"/>
                <a:gd name="connsiteX0" fmla="*/ 0 w 4218853"/>
                <a:gd name="connsiteY0" fmla="*/ 1253336 h 1692121"/>
                <a:gd name="connsiteX1" fmla="*/ 745454 w 4218853"/>
                <a:gd name="connsiteY1" fmla="*/ 1295668 h 1692121"/>
                <a:gd name="connsiteX2" fmla="*/ 1206780 w 4218853"/>
                <a:gd name="connsiteY2" fmla="*/ 1025301 h 1692121"/>
                <a:gd name="connsiteX3" fmla="*/ 1651611 w 4218853"/>
                <a:gd name="connsiteY3" fmla="*/ 651499 h 1692121"/>
                <a:gd name="connsiteX4" fmla="*/ 1950714 w 4218853"/>
                <a:gd name="connsiteY4" fmla="*/ 343663 h 1692121"/>
                <a:gd name="connsiteX5" fmla="*/ 2228522 w 4218853"/>
                <a:gd name="connsiteY5" fmla="*/ 94210 h 1692121"/>
                <a:gd name="connsiteX6" fmla="*/ 2447795 w 4218853"/>
                <a:gd name="connsiteY6" fmla="*/ 2838 h 1692121"/>
                <a:gd name="connsiteX7" fmla="*/ 2697229 w 4218853"/>
                <a:gd name="connsiteY7" fmla="*/ 55471 h 1692121"/>
                <a:gd name="connsiteX8" fmla="*/ 2241216 w 4218853"/>
                <a:gd name="connsiteY8" fmla="*/ 230664 h 1692121"/>
                <a:gd name="connsiteX9" fmla="*/ 1844509 w 4218853"/>
                <a:gd name="connsiteY9" fmla="*/ 641901 h 1692121"/>
                <a:gd name="connsiteX10" fmla="*/ 1644003 w 4218853"/>
                <a:gd name="connsiteY10" fmla="*/ 984907 h 1692121"/>
                <a:gd name="connsiteX11" fmla="*/ 1607996 w 4218853"/>
                <a:gd name="connsiteY11" fmla="*/ 1311544 h 1692121"/>
                <a:gd name="connsiteX12" fmla="*/ 1883162 w 4218853"/>
                <a:gd name="connsiteY12" fmla="*/ 1475586 h 1692121"/>
                <a:gd name="connsiteX13" fmla="*/ 2216537 w 4218853"/>
                <a:gd name="connsiteY13" fmla="*/ 1459711 h 1692121"/>
                <a:gd name="connsiteX14" fmla="*/ 2287727 w 4218853"/>
                <a:gd name="connsiteY14" fmla="*/ 1332711 h 1692121"/>
                <a:gd name="connsiteX15" fmla="*/ 2170401 w 4218853"/>
                <a:gd name="connsiteY15" fmla="*/ 1155687 h 1692121"/>
                <a:gd name="connsiteX16" fmla="*/ 2161306 w 4218853"/>
                <a:gd name="connsiteY16" fmla="*/ 1019057 h 1692121"/>
                <a:gd name="connsiteX17" fmla="*/ 2370080 w 4218853"/>
                <a:gd name="connsiteY17" fmla="*/ 969986 h 1692121"/>
                <a:gd name="connsiteX18" fmla="*/ 2662525 w 4218853"/>
                <a:gd name="connsiteY18" fmla="*/ 1111413 h 1692121"/>
                <a:gd name="connsiteX19" fmla="*/ 3083463 w 4218853"/>
                <a:gd name="connsiteY19" fmla="*/ 1465002 h 1692121"/>
                <a:gd name="connsiteX20" fmla="*/ 4218853 w 4218853"/>
                <a:gd name="connsiteY20" fmla="*/ 1301994 h 1692121"/>
                <a:gd name="connsiteX21" fmla="*/ 4213811 w 4218853"/>
                <a:gd name="connsiteY21" fmla="*/ 1681961 h 1692121"/>
                <a:gd name="connsiteX22" fmla="*/ 1022 w 4218853"/>
                <a:gd name="connsiteY22" fmla="*/ 1692121 h 1692121"/>
                <a:gd name="connsiteX23" fmla="*/ 0 w 4218853"/>
                <a:gd name="connsiteY23" fmla="*/ 1253336 h 1692121"/>
                <a:gd name="connsiteX0" fmla="*/ 0 w 4218853"/>
                <a:gd name="connsiteY0" fmla="*/ 1259767 h 1698552"/>
                <a:gd name="connsiteX1" fmla="*/ 745454 w 4218853"/>
                <a:gd name="connsiteY1" fmla="*/ 1302099 h 1698552"/>
                <a:gd name="connsiteX2" fmla="*/ 1206780 w 4218853"/>
                <a:gd name="connsiteY2" fmla="*/ 1031732 h 1698552"/>
                <a:gd name="connsiteX3" fmla="*/ 1651611 w 4218853"/>
                <a:gd name="connsiteY3" fmla="*/ 657930 h 1698552"/>
                <a:gd name="connsiteX4" fmla="*/ 1950714 w 4218853"/>
                <a:gd name="connsiteY4" fmla="*/ 350094 h 1698552"/>
                <a:gd name="connsiteX5" fmla="*/ 2228522 w 4218853"/>
                <a:gd name="connsiteY5" fmla="*/ 100641 h 1698552"/>
                <a:gd name="connsiteX6" fmla="*/ 2583631 w 4218853"/>
                <a:gd name="connsiteY6" fmla="*/ 2477 h 1698552"/>
                <a:gd name="connsiteX7" fmla="*/ 2697229 w 4218853"/>
                <a:gd name="connsiteY7" fmla="*/ 61902 h 1698552"/>
                <a:gd name="connsiteX8" fmla="*/ 2241216 w 4218853"/>
                <a:gd name="connsiteY8" fmla="*/ 237095 h 1698552"/>
                <a:gd name="connsiteX9" fmla="*/ 1844509 w 4218853"/>
                <a:gd name="connsiteY9" fmla="*/ 648332 h 1698552"/>
                <a:gd name="connsiteX10" fmla="*/ 1644003 w 4218853"/>
                <a:gd name="connsiteY10" fmla="*/ 991338 h 1698552"/>
                <a:gd name="connsiteX11" fmla="*/ 1607996 w 4218853"/>
                <a:gd name="connsiteY11" fmla="*/ 1317975 h 1698552"/>
                <a:gd name="connsiteX12" fmla="*/ 1883162 w 4218853"/>
                <a:gd name="connsiteY12" fmla="*/ 1482017 h 1698552"/>
                <a:gd name="connsiteX13" fmla="*/ 2216537 w 4218853"/>
                <a:gd name="connsiteY13" fmla="*/ 1466142 h 1698552"/>
                <a:gd name="connsiteX14" fmla="*/ 2287727 w 4218853"/>
                <a:gd name="connsiteY14" fmla="*/ 1339142 h 1698552"/>
                <a:gd name="connsiteX15" fmla="*/ 2170401 w 4218853"/>
                <a:gd name="connsiteY15" fmla="*/ 1162118 h 1698552"/>
                <a:gd name="connsiteX16" fmla="*/ 2161306 w 4218853"/>
                <a:gd name="connsiteY16" fmla="*/ 1025488 h 1698552"/>
                <a:gd name="connsiteX17" fmla="*/ 2370080 w 4218853"/>
                <a:gd name="connsiteY17" fmla="*/ 976417 h 1698552"/>
                <a:gd name="connsiteX18" fmla="*/ 2662525 w 4218853"/>
                <a:gd name="connsiteY18" fmla="*/ 1117844 h 1698552"/>
                <a:gd name="connsiteX19" fmla="*/ 3083463 w 4218853"/>
                <a:gd name="connsiteY19" fmla="*/ 1471433 h 1698552"/>
                <a:gd name="connsiteX20" fmla="*/ 4218853 w 4218853"/>
                <a:gd name="connsiteY20" fmla="*/ 1308425 h 1698552"/>
                <a:gd name="connsiteX21" fmla="*/ 4213811 w 4218853"/>
                <a:gd name="connsiteY21" fmla="*/ 1688392 h 1698552"/>
                <a:gd name="connsiteX22" fmla="*/ 1022 w 4218853"/>
                <a:gd name="connsiteY22" fmla="*/ 1698552 h 1698552"/>
                <a:gd name="connsiteX23" fmla="*/ 0 w 4218853"/>
                <a:gd name="connsiteY23" fmla="*/ 1259767 h 1698552"/>
                <a:gd name="connsiteX0" fmla="*/ 0 w 4218853"/>
                <a:gd name="connsiteY0" fmla="*/ 1257928 h 1696713"/>
                <a:gd name="connsiteX1" fmla="*/ 745454 w 4218853"/>
                <a:gd name="connsiteY1" fmla="*/ 1300260 h 1696713"/>
                <a:gd name="connsiteX2" fmla="*/ 1206780 w 4218853"/>
                <a:gd name="connsiteY2" fmla="*/ 1029893 h 1696713"/>
                <a:gd name="connsiteX3" fmla="*/ 1651611 w 4218853"/>
                <a:gd name="connsiteY3" fmla="*/ 656091 h 1696713"/>
                <a:gd name="connsiteX4" fmla="*/ 1950714 w 4218853"/>
                <a:gd name="connsiteY4" fmla="*/ 348255 h 1696713"/>
                <a:gd name="connsiteX5" fmla="*/ 2228522 w 4218853"/>
                <a:gd name="connsiteY5" fmla="*/ 98802 h 1696713"/>
                <a:gd name="connsiteX6" fmla="*/ 2386334 w 4218853"/>
                <a:gd name="connsiteY6" fmla="*/ 25161 h 1696713"/>
                <a:gd name="connsiteX7" fmla="*/ 2583631 w 4218853"/>
                <a:gd name="connsiteY7" fmla="*/ 638 h 1696713"/>
                <a:gd name="connsiteX8" fmla="*/ 2697229 w 4218853"/>
                <a:gd name="connsiteY8" fmla="*/ 60063 h 1696713"/>
                <a:gd name="connsiteX9" fmla="*/ 2241216 w 4218853"/>
                <a:gd name="connsiteY9" fmla="*/ 235256 h 1696713"/>
                <a:gd name="connsiteX10" fmla="*/ 1844509 w 4218853"/>
                <a:gd name="connsiteY10" fmla="*/ 646493 h 1696713"/>
                <a:gd name="connsiteX11" fmla="*/ 1644003 w 4218853"/>
                <a:gd name="connsiteY11" fmla="*/ 989499 h 1696713"/>
                <a:gd name="connsiteX12" fmla="*/ 1607996 w 4218853"/>
                <a:gd name="connsiteY12" fmla="*/ 1316136 h 1696713"/>
                <a:gd name="connsiteX13" fmla="*/ 1883162 w 4218853"/>
                <a:gd name="connsiteY13" fmla="*/ 1480178 h 1696713"/>
                <a:gd name="connsiteX14" fmla="*/ 2216537 w 4218853"/>
                <a:gd name="connsiteY14" fmla="*/ 1464303 h 1696713"/>
                <a:gd name="connsiteX15" fmla="*/ 2287727 w 4218853"/>
                <a:gd name="connsiteY15" fmla="*/ 1337303 h 1696713"/>
                <a:gd name="connsiteX16" fmla="*/ 2170401 w 4218853"/>
                <a:gd name="connsiteY16" fmla="*/ 1160279 h 1696713"/>
                <a:gd name="connsiteX17" fmla="*/ 2161306 w 4218853"/>
                <a:gd name="connsiteY17" fmla="*/ 1023649 h 1696713"/>
                <a:gd name="connsiteX18" fmla="*/ 2370080 w 4218853"/>
                <a:gd name="connsiteY18" fmla="*/ 974578 h 1696713"/>
                <a:gd name="connsiteX19" fmla="*/ 2662525 w 4218853"/>
                <a:gd name="connsiteY19" fmla="*/ 1116005 h 1696713"/>
                <a:gd name="connsiteX20" fmla="*/ 3083463 w 4218853"/>
                <a:gd name="connsiteY20" fmla="*/ 1469594 h 1696713"/>
                <a:gd name="connsiteX21" fmla="*/ 4218853 w 4218853"/>
                <a:gd name="connsiteY21" fmla="*/ 1306586 h 1696713"/>
                <a:gd name="connsiteX22" fmla="*/ 4213811 w 4218853"/>
                <a:gd name="connsiteY22" fmla="*/ 1686553 h 1696713"/>
                <a:gd name="connsiteX23" fmla="*/ 1022 w 4218853"/>
                <a:gd name="connsiteY23" fmla="*/ 1696713 h 1696713"/>
                <a:gd name="connsiteX24" fmla="*/ 0 w 4218853"/>
                <a:gd name="connsiteY24" fmla="*/ 1257928 h 1696713"/>
                <a:gd name="connsiteX0" fmla="*/ 0 w 4218853"/>
                <a:gd name="connsiteY0" fmla="*/ 1257928 h 1696713"/>
                <a:gd name="connsiteX1" fmla="*/ 745454 w 4218853"/>
                <a:gd name="connsiteY1" fmla="*/ 1300260 h 1696713"/>
                <a:gd name="connsiteX2" fmla="*/ 1206780 w 4218853"/>
                <a:gd name="connsiteY2" fmla="*/ 1029893 h 1696713"/>
                <a:gd name="connsiteX3" fmla="*/ 1651611 w 4218853"/>
                <a:gd name="connsiteY3" fmla="*/ 656091 h 1696713"/>
                <a:gd name="connsiteX4" fmla="*/ 1950714 w 4218853"/>
                <a:gd name="connsiteY4" fmla="*/ 348255 h 1696713"/>
                <a:gd name="connsiteX5" fmla="*/ 2228522 w 4218853"/>
                <a:gd name="connsiteY5" fmla="*/ 98802 h 1696713"/>
                <a:gd name="connsiteX6" fmla="*/ 2386334 w 4218853"/>
                <a:gd name="connsiteY6" fmla="*/ 25161 h 1696713"/>
                <a:gd name="connsiteX7" fmla="*/ 2583631 w 4218853"/>
                <a:gd name="connsiteY7" fmla="*/ 638 h 1696713"/>
                <a:gd name="connsiteX8" fmla="*/ 2697229 w 4218853"/>
                <a:gd name="connsiteY8" fmla="*/ 60063 h 1696713"/>
                <a:gd name="connsiteX9" fmla="*/ 2461043 w 4218853"/>
                <a:gd name="connsiteY9" fmla="*/ 113451 h 1696713"/>
                <a:gd name="connsiteX10" fmla="*/ 2241216 w 4218853"/>
                <a:gd name="connsiteY10" fmla="*/ 235256 h 1696713"/>
                <a:gd name="connsiteX11" fmla="*/ 1844509 w 4218853"/>
                <a:gd name="connsiteY11" fmla="*/ 646493 h 1696713"/>
                <a:gd name="connsiteX12" fmla="*/ 1644003 w 4218853"/>
                <a:gd name="connsiteY12" fmla="*/ 989499 h 1696713"/>
                <a:gd name="connsiteX13" fmla="*/ 1607996 w 4218853"/>
                <a:gd name="connsiteY13" fmla="*/ 1316136 h 1696713"/>
                <a:gd name="connsiteX14" fmla="*/ 1883162 w 4218853"/>
                <a:gd name="connsiteY14" fmla="*/ 1480178 h 1696713"/>
                <a:gd name="connsiteX15" fmla="*/ 2216537 w 4218853"/>
                <a:gd name="connsiteY15" fmla="*/ 1464303 h 1696713"/>
                <a:gd name="connsiteX16" fmla="*/ 2287727 w 4218853"/>
                <a:gd name="connsiteY16" fmla="*/ 1337303 h 1696713"/>
                <a:gd name="connsiteX17" fmla="*/ 2170401 w 4218853"/>
                <a:gd name="connsiteY17" fmla="*/ 1160279 h 1696713"/>
                <a:gd name="connsiteX18" fmla="*/ 2161306 w 4218853"/>
                <a:gd name="connsiteY18" fmla="*/ 1023649 h 1696713"/>
                <a:gd name="connsiteX19" fmla="*/ 2370080 w 4218853"/>
                <a:gd name="connsiteY19" fmla="*/ 974578 h 1696713"/>
                <a:gd name="connsiteX20" fmla="*/ 2662525 w 4218853"/>
                <a:gd name="connsiteY20" fmla="*/ 1116005 h 1696713"/>
                <a:gd name="connsiteX21" fmla="*/ 3083463 w 4218853"/>
                <a:gd name="connsiteY21" fmla="*/ 1469594 h 1696713"/>
                <a:gd name="connsiteX22" fmla="*/ 4218853 w 4218853"/>
                <a:gd name="connsiteY22" fmla="*/ 1306586 h 1696713"/>
                <a:gd name="connsiteX23" fmla="*/ 4213811 w 4218853"/>
                <a:gd name="connsiteY23" fmla="*/ 1686553 h 1696713"/>
                <a:gd name="connsiteX24" fmla="*/ 1022 w 4218853"/>
                <a:gd name="connsiteY24" fmla="*/ 1696713 h 1696713"/>
                <a:gd name="connsiteX25" fmla="*/ 0 w 4218853"/>
                <a:gd name="connsiteY25" fmla="*/ 1257928 h 1696713"/>
                <a:gd name="connsiteX0" fmla="*/ 0 w 4218853"/>
                <a:gd name="connsiteY0" fmla="*/ 1257928 h 1696713"/>
                <a:gd name="connsiteX1" fmla="*/ 745454 w 4218853"/>
                <a:gd name="connsiteY1" fmla="*/ 1300260 h 1696713"/>
                <a:gd name="connsiteX2" fmla="*/ 1206780 w 4218853"/>
                <a:gd name="connsiteY2" fmla="*/ 1029893 h 1696713"/>
                <a:gd name="connsiteX3" fmla="*/ 1651611 w 4218853"/>
                <a:gd name="connsiteY3" fmla="*/ 656091 h 1696713"/>
                <a:gd name="connsiteX4" fmla="*/ 1950714 w 4218853"/>
                <a:gd name="connsiteY4" fmla="*/ 348255 h 1696713"/>
                <a:gd name="connsiteX5" fmla="*/ 2228522 w 4218853"/>
                <a:gd name="connsiteY5" fmla="*/ 98802 h 1696713"/>
                <a:gd name="connsiteX6" fmla="*/ 2386334 w 4218853"/>
                <a:gd name="connsiteY6" fmla="*/ 25161 h 1696713"/>
                <a:gd name="connsiteX7" fmla="*/ 2583631 w 4218853"/>
                <a:gd name="connsiteY7" fmla="*/ 638 h 1696713"/>
                <a:gd name="connsiteX8" fmla="*/ 2697229 w 4218853"/>
                <a:gd name="connsiteY8" fmla="*/ 60063 h 1696713"/>
                <a:gd name="connsiteX9" fmla="*/ 2461043 w 4218853"/>
                <a:gd name="connsiteY9" fmla="*/ 113451 h 1696713"/>
                <a:gd name="connsiteX10" fmla="*/ 2241216 w 4218853"/>
                <a:gd name="connsiteY10" fmla="*/ 235256 h 1696713"/>
                <a:gd name="connsiteX11" fmla="*/ 1844509 w 4218853"/>
                <a:gd name="connsiteY11" fmla="*/ 646493 h 1696713"/>
                <a:gd name="connsiteX12" fmla="*/ 1644003 w 4218853"/>
                <a:gd name="connsiteY12" fmla="*/ 989499 h 1696713"/>
                <a:gd name="connsiteX13" fmla="*/ 1607996 w 4218853"/>
                <a:gd name="connsiteY13" fmla="*/ 1316136 h 1696713"/>
                <a:gd name="connsiteX14" fmla="*/ 1883162 w 4218853"/>
                <a:gd name="connsiteY14" fmla="*/ 1480178 h 1696713"/>
                <a:gd name="connsiteX15" fmla="*/ 2216537 w 4218853"/>
                <a:gd name="connsiteY15" fmla="*/ 1464303 h 1696713"/>
                <a:gd name="connsiteX16" fmla="*/ 2287727 w 4218853"/>
                <a:gd name="connsiteY16" fmla="*/ 1337303 h 1696713"/>
                <a:gd name="connsiteX17" fmla="*/ 2170401 w 4218853"/>
                <a:gd name="connsiteY17" fmla="*/ 1160279 h 1696713"/>
                <a:gd name="connsiteX18" fmla="*/ 2161306 w 4218853"/>
                <a:gd name="connsiteY18" fmla="*/ 1023649 h 1696713"/>
                <a:gd name="connsiteX19" fmla="*/ 2370080 w 4218853"/>
                <a:gd name="connsiteY19" fmla="*/ 974578 h 1696713"/>
                <a:gd name="connsiteX20" fmla="*/ 2662525 w 4218853"/>
                <a:gd name="connsiteY20" fmla="*/ 1116005 h 1696713"/>
                <a:gd name="connsiteX21" fmla="*/ 3083463 w 4218853"/>
                <a:gd name="connsiteY21" fmla="*/ 1469594 h 1696713"/>
                <a:gd name="connsiteX22" fmla="*/ 4218853 w 4218853"/>
                <a:gd name="connsiteY22" fmla="*/ 1306586 h 1696713"/>
                <a:gd name="connsiteX23" fmla="*/ 4213811 w 4218853"/>
                <a:gd name="connsiteY23" fmla="*/ 1686553 h 1696713"/>
                <a:gd name="connsiteX24" fmla="*/ 1022 w 4218853"/>
                <a:gd name="connsiteY24" fmla="*/ 1696713 h 1696713"/>
                <a:gd name="connsiteX25" fmla="*/ 0 w 4218853"/>
                <a:gd name="connsiteY25" fmla="*/ 1257928 h 1696713"/>
                <a:gd name="connsiteX0" fmla="*/ 0 w 4218853"/>
                <a:gd name="connsiteY0" fmla="*/ 1257928 h 1696713"/>
                <a:gd name="connsiteX1" fmla="*/ 745454 w 4218853"/>
                <a:gd name="connsiteY1" fmla="*/ 1300260 h 1696713"/>
                <a:gd name="connsiteX2" fmla="*/ 1206780 w 4218853"/>
                <a:gd name="connsiteY2" fmla="*/ 1029893 h 1696713"/>
                <a:gd name="connsiteX3" fmla="*/ 1651611 w 4218853"/>
                <a:gd name="connsiteY3" fmla="*/ 656091 h 1696713"/>
                <a:gd name="connsiteX4" fmla="*/ 1950714 w 4218853"/>
                <a:gd name="connsiteY4" fmla="*/ 348255 h 1696713"/>
                <a:gd name="connsiteX5" fmla="*/ 2228522 w 4218853"/>
                <a:gd name="connsiteY5" fmla="*/ 98802 h 1696713"/>
                <a:gd name="connsiteX6" fmla="*/ 2386334 w 4218853"/>
                <a:gd name="connsiteY6" fmla="*/ 25161 h 1696713"/>
                <a:gd name="connsiteX7" fmla="*/ 2583631 w 4218853"/>
                <a:gd name="connsiteY7" fmla="*/ 638 h 1696713"/>
                <a:gd name="connsiteX8" fmla="*/ 2737979 w 4218853"/>
                <a:gd name="connsiteY8" fmla="*/ 73647 h 1696713"/>
                <a:gd name="connsiteX9" fmla="*/ 2461043 w 4218853"/>
                <a:gd name="connsiteY9" fmla="*/ 113451 h 1696713"/>
                <a:gd name="connsiteX10" fmla="*/ 2241216 w 4218853"/>
                <a:gd name="connsiteY10" fmla="*/ 235256 h 1696713"/>
                <a:gd name="connsiteX11" fmla="*/ 1844509 w 4218853"/>
                <a:gd name="connsiteY11" fmla="*/ 646493 h 1696713"/>
                <a:gd name="connsiteX12" fmla="*/ 1644003 w 4218853"/>
                <a:gd name="connsiteY12" fmla="*/ 989499 h 1696713"/>
                <a:gd name="connsiteX13" fmla="*/ 1607996 w 4218853"/>
                <a:gd name="connsiteY13" fmla="*/ 1316136 h 1696713"/>
                <a:gd name="connsiteX14" fmla="*/ 1883162 w 4218853"/>
                <a:gd name="connsiteY14" fmla="*/ 1480178 h 1696713"/>
                <a:gd name="connsiteX15" fmla="*/ 2216537 w 4218853"/>
                <a:gd name="connsiteY15" fmla="*/ 1464303 h 1696713"/>
                <a:gd name="connsiteX16" fmla="*/ 2287727 w 4218853"/>
                <a:gd name="connsiteY16" fmla="*/ 1337303 h 1696713"/>
                <a:gd name="connsiteX17" fmla="*/ 2170401 w 4218853"/>
                <a:gd name="connsiteY17" fmla="*/ 1160279 h 1696713"/>
                <a:gd name="connsiteX18" fmla="*/ 2161306 w 4218853"/>
                <a:gd name="connsiteY18" fmla="*/ 1023649 h 1696713"/>
                <a:gd name="connsiteX19" fmla="*/ 2370080 w 4218853"/>
                <a:gd name="connsiteY19" fmla="*/ 974578 h 1696713"/>
                <a:gd name="connsiteX20" fmla="*/ 2662525 w 4218853"/>
                <a:gd name="connsiteY20" fmla="*/ 1116005 h 1696713"/>
                <a:gd name="connsiteX21" fmla="*/ 3083463 w 4218853"/>
                <a:gd name="connsiteY21" fmla="*/ 1469594 h 1696713"/>
                <a:gd name="connsiteX22" fmla="*/ 4218853 w 4218853"/>
                <a:gd name="connsiteY22" fmla="*/ 1306586 h 1696713"/>
                <a:gd name="connsiteX23" fmla="*/ 4213811 w 4218853"/>
                <a:gd name="connsiteY23" fmla="*/ 1686553 h 1696713"/>
                <a:gd name="connsiteX24" fmla="*/ 1022 w 4218853"/>
                <a:gd name="connsiteY24" fmla="*/ 1696713 h 1696713"/>
                <a:gd name="connsiteX25" fmla="*/ 0 w 4218853"/>
                <a:gd name="connsiteY25" fmla="*/ 1257928 h 1696713"/>
                <a:gd name="connsiteX0" fmla="*/ 0 w 4218853"/>
                <a:gd name="connsiteY0" fmla="*/ 1251590 h 1690375"/>
                <a:gd name="connsiteX1" fmla="*/ 745454 w 4218853"/>
                <a:gd name="connsiteY1" fmla="*/ 1293922 h 1690375"/>
                <a:gd name="connsiteX2" fmla="*/ 1206780 w 4218853"/>
                <a:gd name="connsiteY2" fmla="*/ 1023555 h 1690375"/>
                <a:gd name="connsiteX3" fmla="*/ 1651611 w 4218853"/>
                <a:gd name="connsiteY3" fmla="*/ 649753 h 1690375"/>
                <a:gd name="connsiteX4" fmla="*/ 1950714 w 4218853"/>
                <a:gd name="connsiteY4" fmla="*/ 341917 h 1690375"/>
                <a:gd name="connsiteX5" fmla="*/ 2228522 w 4218853"/>
                <a:gd name="connsiteY5" fmla="*/ 92464 h 1690375"/>
                <a:gd name="connsiteX6" fmla="*/ 2386334 w 4218853"/>
                <a:gd name="connsiteY6" fmla="*/ 18823 h 1690375"/>
                <a:gd name="connsiteX7" fmla="*/ 2617590 w 4218853"/>
                <a:gd name="connsiteY7" fmla="*/ 1092 h 1690375"/>
                <a:gd name="connsiteX8" fmla="*/ 2737979 w 4218853"/>
                <a:gd name="connsiteY8" fmla="*/ 67309 h 1690375"/>
                <a:gd name="connsiteX9" fmla="*/ 2461043 w 4218853"/>
                <a:gd name="connsiteY9" fmla="*/ 107113 h 1690375"/>
                <a:gd name="connsiteX10" fmla="*/ 2241216 w 4218853"/>
                <a:gd name="connsiteY10" fmla="*/ 228918 h 1690375"/>
                <a:gd name="connsiteX11" fmla="*/ 1844509 w 4218853"/>
                <a:gd name="connsiteY11" fmla="*/ 640155 h 1690375"/>
                <a:gd name="connsiteX12" fmla="*/ 1644003 w 4218853"/>
                <a:gd name="connsiteY12" fmla="*/ 983161 h 1690375"/>
                <a:gd name="connsiteX13" fmla="*/ 1607996 w 4218853"/>
                <a:gd name="connsiteY13" fmla="*/ 1309798 h 1690375"/>
                <a:gd name="connsiteX14" fmla="*/ 1883162 w 4218853"/>
                <a:gd name="connsiteY14" fmla="*/ 1473840 h 1690375"/>
                <a:gd name="connsiteX15" fmla="*/ 2216537 w 4218853"/>
                <a:gd name="connsiteY15" fmla="*/ 1457965 h 1690375"/>
                <a:gd name="connsiteX16" fmla="*/ 2287727 w 4218853"/>
                <a:gd name="connsiteY16" fmla="*/ 1330965 h 1690375"/>
                <a:gd name="connsiteX17" fmla="*/ 2170401 w 4218853"/>
                <a:gd name="connsiteY17" fmla="*/ 1153941 h 1690375"/>
                <a:gd name="connsiteX18" fmla="*/ 2161306 w 4218853"/>
                <a:gd name="connsiteY18" fmla="*/ 1017311 h 1690375"/>
                <a:gd name="connsiteX19" fmla="*/ 2370080 w 4218853"/>
                <a:gd name="connsiteY19" fmla="*/ 968240 h 1690375"/>
                <a:gd name="connsiteX20" fmla="*/ 2662525 w 4218853"/>
                <a:gd name="connsiteY20" fmla="*/ 1109667 h 1690375"/>
                <a:gd name="connsiteX21" fmla="*/ 3083463 w 4218853"/>
                <a:gd name="connsiteY21" fmla="*/ 1463256 h 1690375"/>
                <a:gd name="connsiteX22" fmla="*/ 4218853 w 4218853"/>
                <a:gd name="connsiteY22" fmla="*/ 1300248 h 1690375"/>
                <a:gd name="connsiteX23" fmla="*/ 4213811 w 4218853"/>
                <a:gd name="connsiteY23" fmla="*/ 1680215 h 1690375"/>
                <a:gd name="connsiteX24" fmla="*/ 1022 w 4218853"/>
                <a:gd name="connsiteY24" fmla="*/ 1690375 h 1690375"/>
                <a:gd name="connsiteX25" fmla="*/ 0 w 4218853"/>
                <a:gd name="connsiteY25" fmla="*/ 1251590 h 1690375"/>
                <a:gd name="connsiteX0" fmla="*/ 0 w 4218853"/>
                <a:gd name="connsiteY0" fmla="*/ 1257927 h 1696712"/>
                <a:gd name="connsiteX1" fmla="*/ 745454 w 4218853"/>
                <a:gd name="connsiteY1" fmla="*/ 1300259 h 1696712"/>
                <a:gd name="connsiteX2" fmla="*/ 1206780 w 4218853"/>
                <a:gd name="connsiteY2" fmla="*/ 1029892 h 1696712"/>
                <a:gd name="connsiteX3" fmla="*/ 1651611 w 4218853"/>
                <a:gd name="connsiteY3" fmla="*/ 656090 h 1696712"/>
                <a:gd name="connsiteX4" fmla="*/ 1950714 w 4218853"/>
                <a:gd name="connsiteY4" fmla="*/ 348254 h 1696712"/>
                <a:gd name="connsiteX5" fmla="*/ 2228522 w 4218853"/>
                <a:gd name="connsiteY5" fmla="*/ 98801 h 1696712"/>
                <a:gd name="connsiteX6" fmla="*/ 2386334 w 4218853"/>
                <a:gd name="connsiteY6" fmla="*/ 25160 h 1696712"/>
                <a:gd name="connsiteX7" fmla="*/ 2624382 w 4218853"/>
                <a:gd name="connsiteY7" fmla="*/ 637 h 1696712"/>
                <a:gd name="connsiteX8" fmla="*/ 2737979 w 4218853"/>
                <a:gd name="connsiteY8" fmla="*/ 73646 h 1696712"/>
                <a:gd name="connsiteX9" fmla="*/ 2461043 w 4218853"/>
                <a:gd name="connsiteY9" fmla="*/ 113450 h 1696712"/>
                <a:gd name="connsiteX10" fmla="*/ 2241216 w 4218853"/>
                <a:gd name="connsiteY10" fmla="*/ 235255 h 1696712"/>
                <a:gd name="connsiteX11" fmla="*/ 1844509 w 4218853"/>
                <a:gd name="connsiteY11" fmla="*/ 646492 h 1696712"/>
                <a:gd name="connsiteX12" fmla="*/ 1644003 w 4218853"/>
                <a:gd name="connsiteY12" fmla="*/ 989498 h 1696712"/>
                <a:gd name="connsiteX13" fmla="*/ 1607996 w 4218853"/>
                <a:gd name="connsiteY13" fmla="*/ 1316135 h 1696712"/>
                <a:gd name="connsiteX14" fmla="*/ 1883162 w 4218853"/>
                <a:gd name="connsiteY14" fmla="*/ 1480177 h 1696712"/>
                <a:gd name="connsiteX15" fmla="*/ 2216537 w 4218853"/>
                <a:gd name="connsiteY15" fmla="*/ 1464302 h 1696712"/>
                <a:gd name="connsiteX16" fmla="*/ 2287727 w 4218853"/>
                <a:gd name="connsiteY16" fmla="*/ 1337302 h 1696712"/>
                <a:gd name="connsiteX17" fmla="*/ 2170401 w 4218853"/>
                <a:gd name="connsiteY17" fmla="*/ 1160278 h 1696712"/>
                <a:gd name="connsiteX18" fmla="*/ 2161306 w 4218853"/>
                <a:gd name="connsiteY18" fmla="*/ 1023648 h 1696712"/>
                <a:gd name="connsiteX19" fmla="*/ 2370080 w 4218853"/>
                <a:gd name="connsiteY19" fmla="*/ 974577 h 1696712"/>
                <a:gd name="connsiteX20" fmla="*/ 2662525 w 4218853"/>
                <a:gd name="connsiteY20" fmla="*/ 1116004 h 1696712"/>
                <a:gd name="connsiteX21" fmla="*/ 3083463 w 4218853"/>
                <a:gd name="connsiteY21" fmla="*/ 1469593 h 1696712"/>
                <a:gd name="connsiteX22" fmla="*/ 4218853 w 4218853"/>
                <a:gd name="connsiteY22" fmla="*/ 1306585 h 1696712"/>
                <a:gd name="connsiteX23" fmla="*/ 4213811 w 4218853"/>
                <a:gd name="connsiteY23" fmla="*/ 1686552 h 1696712"/>
                <a:gd name="connsiteX24" fmla="*/ 1022 w 4218853"/>
                <a:gd name="connsiteY24" fmla="*/ 1696712 h 1696712"/>
                <a:gd name="connsiteX25" fmla="*/ 0 w 4218853"/>
                <a:gd name="connsiteY25" fmla="*/ 1257927 h 1696712"/>
                <a:gd name="connsiteX0" fmla="*/ 0 w 4218853"/>
                <a:gd name="connsiteY0" fmla="*/ 1257927 h 1696712"/>
                <a:gd name="connsiteX1" fmla="*/ 745454 w 4218853"/>
                <a:gd name="connsiteY1" fmla="*/ 1300259 h 1696712"/>
                <a:gd name="connsiteX2" fmla="*/ 1206780 w 4218853"/>
                <a:gd name="connsiteY2" fmla="*/ 1029892 h 1696712"/>
                <a:gd name="connsiteX3" fmla="*/ 1651611 w 4218853"/>
                <a:gd name="connsiteY3" fmla="*/ 656090 h 1696712"/>
                <a:gd name="connsiteX4" fmla="*/ 1950714 w 4218853"/>
                <a:gd name="connsiteY4" fmla="*/ 348254 h 1696712"/>
                <a:gd name="connsiteX5" fmla="*/ 2180979 w 4218853"/>
                <a:gd name="connsiteY5" fmla="*/ 98801 h 1696712"/>
                <a:gd name="connsiteX6" fmla="*/ 2386334 w 4218853"/>
                <a:gd name="connsiteY6" fmla="*/ 25160 h 1696712"/>
                <a:gd name="connsiteX7" fmla="*/ 2624382 w 4218853"/>
                <a:gd name="connsiteY7" fmla="*/ 637 h 1696712"/>
                <a:gd name="connsiteX8" fmla="*/ 2737979 w 4218853"/>
                <a:gd name="connsiteY8" fmla="*/ 73646 h 1696712"/>
                <a:gd name="connsiteX9" fmla="*/ 2461043 w 4218853"/>
                <a:gd name="connsiteY9" fmla="*/ 113450 h 1696712"/>
                <a:gd name="connsiteX10" fmla="*/ 2241216 w 4218853"/>
                <a:gd name="connsiteY10" fmla="*/ 235255 h 1696712"/>
                <a:gd name="connsiteX11" fmla="*/ 1844509 w 4218853"/>
                <a:gd name="connsiteY11" fmla="*/ 646492 h 1696712"/>
                <a:gd name="connsiteX12" fmla="*/ 1644003 w 4218853"/>
                <a:gd name="connsiteY12" fmla="*/ 989498 h 1696712"/>
                <a:gd name="connsiteX13" fmla="*/ 1607996 w 4218853"/>
                <a:gd name="connsiteY13" fmla="*/ 1316135 h 1696712"/>
                <a:gd name="connsiteX14" fmla="*/ 1883162 w 4218853"/>
                <a:gd name="connsiteY14" fmla="*/ 1480177 h 1696712"/>
                <a:gd name="connsiteX15" fmla="*/ 2216537 w 4218853"/>
                <a:gd name="connsiteY15" fmla="*/ 1464302 h 1696712"/>
                <a:gd name="connsiteX16" fmla="*/ 2287727 w 4218853"/>
                <a:gd name="connsiteY16" fmla="*/ 1337302 h 1696712"/>
                <a:gd name="connsiteX17" fmla="*/ 2170401 w 4218853"/>
                <a:gd name="connsiteY17" fmla="*/ 1160278 h 1696712"/>
                <a:gd name="connsiteX18" fmla="*/ 2161306 w 4218853"/>
                <a:gd name="connsiteY18" fmla="*/ 1023648 h 1696712"/>
                <a:gd name="connsiteX19" fmla="*/ 2370080 w 4218853"/>
                <a:gd name="connsiteY19" fmla="*/ 974577 h 1696712"/>
                <a:gd name="connsiteX20" fmla="*/ 2662525 w 4218853"/>
                <a:gd name="connsiteY20" fmla="*/ 1116004 h 1696712"/>
                <a:gd name="connsiteX21" fmla="*/ 3083463 w 4218853"/>
                <a:gd name="connsiteY21" fmla="*/ 1469593 h 1696712"/>
                <a:gd name="connsiteX22" fmla="*/ 4218853 w 4218853"/>
                <a:gd name="connsiteY22" fmla="*/ 1306585 h 1696712"/>
                <a:gd name="connsiteX23" fmla="*/ 4213811 w 4218853"/>
                <a:gd name="connsiteY23" fmla="*/ 1686552 h 1696712"/>
                <a:gd name="connsiteX24" fmla="*/ 1022 w 4218853"/>
                <a:gd name="connsiteY24" fmla="*/ 1696712 h 1696712"/>
                <a:gd name="connsiteX25" fmla="*/ 0 w 4218853"/>
                <a:gd name="connsiteY25" fmla="*/ 1257927 h 1696712"/>
                <a:gd name="connsiteX0" fmla="*/ 0 w 4218853"/>
                <a:gd name="connsiteY0" fmla="*/ 1257927 h 1696712"/>
                <a:gd name="connsiteX1" fmla="*/ 745454 w 4218853"/>
                <a:gd name="connsiteY1" fmla="*/ 1300259 h 1696712"/>
                <a:gd name="connsiteX2" fmla="*/ 1206780 w 4218853"/>
                <a:gd name="connsiteY2" fmla="*/ 1029892 h 1696712"/>
                <a:gd name="connsiteX3" fmla="*/ 1651611 w 4218853"/>
                <a:gd name="connsiteY3" fmla="*/ 656090 h 1696712"/>
                <a:gd name="connsiteX4" fmla="*/ 1950714 w 4218853"/>
                <a:gd name="connsiteY4" fmla="*/ 348254 h 1696712"/>
                <a:gd name="connsiteX5" fmla="*/ 2180979 w 4218853"/>
                <a:gd name="connsiteY5" fmla="*/ 98801 h 1696712"/>
                <a:gd name="connsiteX6" fmla="*/ 2386334 w 4218853"/>
                <a:gd name="connsiteY6" fmla="*/ 25160 h 1696712"/>
                <a:gd name="connsiteX7" fmla="*/ 2624382 w 4218853"/>
                <a:gd name="connsiteY7" fmla="*/ 637 h 1696712"/>
                <a:gd name="connsiteX8" fmla="*/ 2737979 w 4218853"/>
                <a:gd name="connsiteY8" fmla="*/ 73646 h 1696712"/>
                <a:gd name="connsiteX9" fmla="*/ 2461043 w 4218853"/>
                <a:gd name="connsiteY9" fmla="*/ 113450 h 1696712"/>
                <a:gd name="connsiteX10" fmla="*/ 2186882 w 4218853"/>
                <a:gd name="connsiteY10" fmla="*/ 255629 h 1696712"/>
                <a:gd name="connsiteX11" fmla="*/ 1844509 w 4218853"/>
                <a:gd name="connsiteY11" fmla="*/ 646492 h 1696712"/>
                <a:gd name="connsiteX12" fmla="*/ 1644003 w 4218853"/>
                <a:gd name="connsiteY12" fmla="*/ 989498 h 1696712"/>
                <a:gd name="connsiteX13" fmla="*/ 1607996 w 4218853"/>
                <a:gd name="connsiteY13" fmla="*/ 1316135 h 1696712"/>
                <a:gd name="connsiteX14" fmla="*/ 1883162 w 4218853"/>
                <a:gd name="connsiteY14" fmla="*/ 1480177 h 1696712"/>
                <a:gd name="connsiteX15" fmla="*/ 2216537 w 4218853"/>
                <a:gd name="connsiteY15" fmla="*/ 1464302 h 1696712"/>
                <a:gd name="connsiteX16" fmla="*/ 2287727 w 4218853"/>
                <a:gd name="connsiteY16" fmla="*/ 1337302 h 1696712"/>
                <a:gd name="connsiteX17" fmla="*/ 2170401 w 4218853"/>
                <a:gd name="connsiteY17" fmla="*/ 1160278 h 1696712"/>
                <a:gd name="connsiteX18" fmla="*/ 2161306 w 4218853"/>
                <a:gd name="connsiteY18" fmla="*/ 1023648 h 1696712"/>
                <a:gd name="connsiteX19" fmla="*/ 2370080 w 4218853"/>
                <a:gd name="connsiteY19" fmla="*/ 974577 h 1696712"/>
                <a:gd name="connsiteX20" fmla="*/ 2662525 w 4218853"/>
                <a:gd name="connsiteY20" fmla="*/ 1116004 h 1696712"/>
                <a:gd name="connsiteX21" fmla="*/ 3083463 w 4218853"/>
                <a:gd name="connsiteY21" fmla="*/ 1469593 h 1696712"/>
                <a:gd name="connsiteX22" fmla="*/ 4218853 w 4218853"/>
                <a:gd name="connsiteY22" fmla="*/ 1306585 h 1696712"/>
                <a:gd name="connsiteX23" fmla="*/ 4213811 w 4218853"/>
                <a:gd name="connsiteY23" fmla="*/ 1686552 h 1696712"/>
                <a:gd name="connsiteX24" fmla="*/ 1022 w 4218853"/>
                <a:gd name="connsiteY24" fmla="*/ 1696712 h 1696712"/>
                <a:gd name="connsiteX25" fmla="*/ 0 w 4218853"/>
                <a:gd name="connsiteY25" fmla="*/ 1257927 h 1696712"/>
                <a:gd name="connsiteX0" fmla="*/ 0 w 4218853"/>
                <a:gd name="connsiteY0" fmla="*/ 1257927 h 1696712"/>
                <a:gd name="connsiteX1" fmla="*/ 745454 w 4218853"/>
                <a:gd name="connsiteY1" fmla="*/ 1300259 h 1696712"/>
                <a:gd name="connsiteX2" fmla="*/ 1206780 w 4218853"/>
                <a:gd name="connsiteY2" fmla="*/ 1029892 h 1696712"/>
                <a:gd name="connsiteX3" fmla="*/ 1651611 w 4218853"/>
                <a:gd name="connsiteY3" fmla="*/ 656090 h 1696712"/>
                <a:gd name="connsiteX4" fmla="*/ 1930339 w 4218853"/>
                <a:gd name="connsiteY4" fmla="*/ 334671 h 1696712"/>
                <a:gd name="connsiteX5" fmla="*/ 2180979 w 4218853"/>
                <a:gd name="connsiteY5" fmla="*/ 98801 h 1696712"/>
                <a:gd name="connsiteX6" fmla="*/ 2386334 w 4218853"/>
                <a:gd name="connsiteY6" fmla="*/ 25160 h 1696712"/>
                <a:gd name="connsiteX7" fmla="*/ 2624382 w 4218853"/>
                <a:gd name="connsiteY7" fmla="*/ 637 h 1696712"/>
                <a:gd name="connsiteX8" fmla="*/ 2737979 w 4218853"/>
                <a:gd name="connsiteY8" fmla="*/ 73646 h 1696712"/>
                <a:gd name="connsiteX9" fmla="*/ 2461043 w 4218853"/>
                <a:gd name="connsiteY9" fmla="*/ 113450 h 1696712"/>
                <a:gd name="connsiteX10" fmla="*/ 2186882 w 4218853"/>
                <a:gd name="connsiteY10" fmla="*/ 255629 h 1696712"/>
                <a:gd name="connsiteX11" fmla="*/ 1844509 w 4218853"/>
                <a:gd name="connsiteY11" fmla="*/ 646492 h 1696712"/>
                <a:gd name="connsiteX12" fmla="*/ 1644003 w 4218853"/>
                <a:gd name="connsiteY12" fmla="*/ 989498 h 1696712"/>
                <a:gd name="connsiteX13" fmla="*/ 1607996 w 4218853"/>
                <a:gd name="connsiteY13" fmla="*/ 1316135 h 1696712"/>
                <a:gd name="connsiteX14" fmla="*/ 1883162 w 4218853"/>
                <a:gd name="connsiteY14" fmla="*/ 1480177 h 1696712"/>
                <a:gd name="connsiteX15" fmla="*/ 2216537 w 4218853"/>
                <a:gd name="connsiteY15" fmla="*/ 1464302 h 1696712"/>
                <a:gd name="connsiteX16" fmla="*/ 2287727 w 4218853"/>
                <a:gd name="connsiteY16" fmla="*/ 1337302 h 1696712"/>
                <a:gd name="connsiteX17" fmla="*/ 2170401 w 4218853"/>
                <a:gd name="connsiteY17" fmla="*/ 1160278 h 1696712"/>
                <a:gd name="connsiteX18" fmla="*/ 2161306 w 4218853"/>
                <a:gd name="connsiteY18" fmla="*/ 1023648 h 1696712"/>
                <a:gd name="connsiteX19" fmla="*/ 2370080 w 4218853"/>
                <a:gd name="connsiteY19" fmla="*/ 974577 h 1696712"/>
                <a:gd name="connsiteX20" fmla="*/ 2662525 w 4218853"/>
                <a:gd name="connsiteY20" fmla="*/ 1116004 h 1696712"/>
                <a:gd name="connsiteX21" fmla="*/ 3083463 w 4218853"/>
                <a:gd name="connsiteY21" fmla="*/ 1469593 h 1696712"/>
                <a:gd name="connsiteX22" fmla="*/ 4218853 w 4218853"/>
                <a:gd name="connsiteY22" fmla="*/ 1306585 h 1696712"/>
                <a:gd name="connsiteX23" fmla="*/ 4213811 w 4218853"/>
                <a:gd name="connsiteY23" fmla="*/ 1686552 h 1696712"/>
                <a:gd name="connsiteX24" fmla="*/ 1022 w 4218853"/>
                <a:gd name="connsiteY24" fmla="*/ 1696712 h 1696712"/>
                <a:gd name="connsiteX25" fmla="*/ 0 w 4218853"/>
                <a:gd name="connsiteY25" fmla="*/ 1257927 h 1696712"/>
                <a:gd name="connsiteX0" fmla="*/ 0 w 4218853"/>
                <a:gd name="connsiteY0" fmla="*/ 1257927 h 1696712"/>
                <a:gd name="connsiteX1" fmla="*/ 745454 w 4218853"/>
                <a:gd name="connsiteY1" fmla="*/ 1300259 h 1696712"/>
                <a:gd name="connsiteX2" fmla="*/ 1206780 w 4218853"/>
                <a:gd name="connsiteY2" fmla="*/ 1029892 h 1696712"/>
                <a:gd name="connsiteX3" fmla="*/ 1651611 w 4218853"/>
                <a:gd name="connsiteY3" fmla="*/ 656090 h 1696712"/>
                <a:gd name="connsiteX4" fmla="*/ 1930339 w 4218853"/>
                <a:gd name="connsiteY4" fmla="*/ 334671 h 1696712"/>
                <a:gd name="connsiteX5" fmla="*/ 2180979 w 4218853"/>
                <a:gd name="connsiteY5" fmla="*/ 98801 h 1696712"/>
                <a:gd name="connsiteX6" fmla="*/ 2386334 w 4218853"/>
                <a:gd name="connsiteY6" fmla="*/ 25160 h 1696712"/>
                <a:gd name="connsiteX7" fmla="*/ 2624382 w 4218853"/>
                <a:gd name="connsiteY7" fmla="*/ 637 h 1696712"/>
                <a:gd name="connsiteX8" fmla="*/ 2737979 w 4218853"/>
                <a:gd name="connsiteY8" fmla="*/ 73646 h 1696712"/>
                <a:gd name="connsiteX9" fmla="*/ 2461043 w 4218853"/>
                <a:gd name="connsiteY9" fmla="*/ 99867 h 1696712"/>
                <a:gd name="connsiteX10" fmla="*/ 2186882 w 4218853"/>
                <a:gd name="connsiteY10" fmla="*/ 255629 h 1696712"/>
                <a:gd name="connsiteX11" fmla="*/ 1844509 w 4218853"/>
                <a:gd name="connsiteY11" fmla="*/ 646492 h 1696712"/>
                <a:gd name="connsiteX12" fmla="*/ 1644003 w 4218853"/>
                <a:gd name="connsiteY12" fmla="*/ 989498 h 1696712"/>
                <a:gd name="connsiteX13" fmla="*/ 1607996 w 4218853"/>
                <a:gd name="connsiteY13" fmla="*/ 1316135 h 1696712"/>
                <a:gd name="connsiteX14" fmla="*/ 1883162 w 4218853"/>
                <a:gd name="connsiteY14" fmla="*/ 1480177 h 1696712"/>
                <a:gd name="connsiteX15" fmla="*/ 2216537 w 4218853"/>
                <a:gd name="connsiteY15" fmla="*/ 1464302 h 1696712"/>
                <a:gd name="connsiteX16" fmla="*/ 2287727 w 4218853"/>
                <a:gd name="connsiteY16" fmla="*/ 1337302 h 1696712"/>
                <a:gd name="connsiteX17" fmla="*/ 2170401 w 4218853"/>
                <a:gd name="connsiteY17" fmla="*/ 1160278 h 1696712"/>
                <a:gd name="connsiteX18" fmla="*/ 2161306 w 4218853"/>
                <a:gd name="connsiteY18" fmla="*/ 1023648 h 1696712"/>
                <a:gd name="connsiteX19" fmla="*/ 2370080 w 4218853"/>
                <a:gd name="connsiteY19" fmla="*/ 974577 h 1696712"/>
                <a:gd name="connsiteX20" fmla="*/ 2662525 w 4218853"/>
                <a:gd name="connsiteY20" fmla="*/ 1116004 h 1696712"/>
                <a:gd name="connsiteX21" fmla="*/ 3083463 w 4218853"/>
                <a:gd name="connsiteY21" fmla="*/ 1469593 h 1696712"/>
                <a:gd name="connsiteX22" fmla="*/ 4218853 w 4218853"/>
                <a:gd name="connsiteY22" fmla="*/ 1306585 h 1696712"/>
                <a:gd name="connsiteX23" fmla="*/ 4213811 w 4218853"/>
                <a:gd name="connsiteY23" fmla="*/ 1686552 h 1696712"/>
                <a:gd name="connsiteX24" fmla="*/ 1022 w 4218853"/>
                <a:gd name="connsiteY24" fmla="*/ 1696712 h 1696712"/>
                <a:gd name="connsiteX25" fmla="*/ 0 w 4218853"/>
                <a:gd name="connsiteY25" fmla="*/ 1257927 h 1696712"/>
                <a:gd name="connsiteX0" fmla="*/ 0 w 4218853"/>
                <a:gd name="connsiteY0" fmla="*/ 1257927 h 1696712"/>
                <a:gd name="connsiteX1" fmla="*/ 745454 w 4218853"/>
                <a:gd name="connsiteY1" fmla="*/ 1300259 h 1696712"/>
                <a:gd name="connsiteX2" fmla="*/ 1206780 w 4218853"/>
                <a:gd name="connsiteY2" fmla="*/ 1029892 h 1696712"/>
                <a:gd name="connsiteX3" fmla="*/ 1651611 w 4218853"/>
                <a:gd name="connsiteY3" fmla="*/ 656090 h 1696712"/>
                <a:gd name="connsiteX4" fmla="*/ 1930339 w 4218853"/>
                <a:gd name="connsiteY4" fmla="*/ 334671 h 1696712"/>
                <a:gd name="connsiteX5" fmla="*/ 2180979 w 4218853"/>
                <a:gd name="connsiteY5" fmla="*/ 98801 h 1696712"/>
                <a:gd name="connsiteX6" fmla="*/ 2386334 w 4218853"/>
                <a:gd name="connsiteY6" fmla="*/ 25160 h 1696712"/>
                <a:gd name="connsiteX7" fmla="*/ 2624382 w 4218853"/>
                <a:gd name="connsiteY7" fmla="*/ 637 h 1696712"/>
                <a:gd name="connsiteX8" fmla="*/ 2690437 w 4218853"/>
                <a:gd name="connsiteY8" fmla="*/ 66855 h 1696712"/>
                <a:gd name="connsiteX9" fmla="*/ 2461043 w 4218853"/>
                <a:gd name="connsiteY9" fmla="*/ 99867 h 1696712"/>
                <a:gd name="connsiteX10" fmla="*/ 2186882 w 4218853"/>
                <a:gd name="connsiteY10" fmla="*/ 255629 h 1696712"/>
                <a:gd name="connsiteX11" fmla="*/ 1844509 w 4218853"/>
                <a:gd name="connsiteY11" fmla="*/ 646492 h 1696712"/>
                <a:gd name="connsiteX12" fmla="*/ 1644003 w 4218853"/>
                <a:gd name="connsiteY12" fmla="*/ 989498 h 1696712"/>
                <a:gd name="connsiteX13" fmla="*/ 1607996 w 4218853"/>
                <a:gd name="connsiteY13" fmla="*/ 1316135 h 1696712"/>
                <a:gd name="connsiteX14" fmla="*/ 1883162 w 4218853"/>
                <a:gd name="connsiteY14" fmla="*/ 1480177 h 1696712"/>
                <a:gd name="connsiteX15" fmla="*/ 2216537 w 4218853"/>
                <a:gd name="connsiteY15" fmla="*/ 1464302 h 1696712"/>
                <a:gd name="connsiteX16" fmla="*/ 2287727 w 4218853"/>
                <a:gd name="connsiteY16" fmla="*/ 1337302 h 1696712"/>
                <a:gd name="connsiteX17" fmla="*/ 2170401 w 4218853"/>
                <a:gd name="connsiteY17" fmla="*/ 1160278 h 1696712"/>
                <a:gd name="connsiteX18" fmla="*/ 2161306 w 4218853"/>
                <a:gd name="connsiteY18" fmla="*/ 1023648 h 1696712"/>
                <a:gd name="connsiteX19" fmla="*/ 2370080 w 4218853"/>
                <a:gd name="connsiteY19" fmla="*/ 974577 h 1696712"/>
                <a:gd name="connsiteX20" fmla="*/ 2662525 w 4218853"/>
                <a:gd name="connsiteY20" fmla="*/ 1116004 h 1696712"/>
                <a:gd name="connsiteX21" fmla="*/ 3083463 w 4218853"/>
                <a:gd name="connsiteY21" fmla="*/ 1469593 h 1696712"/>
                <a:gd name="connsiteX22" fmla="*/ 4218853 w 4218853"/>
                <a:gd name="connsiteY22" fmla="*/ 1306585 h 1696712"/>
                <a:gd name="connsiteX23" fmla="*/ 4213811 w 4218853"/>
                <a:gd name="connsiteY23" fmla="*/ 1686552 h 1696712"/>
                <a:gd name="connsiteX24" fmla="*/ 1022 w 4218853"/>
                <a:gd name="connsiteY24" fmla="*/ 1696712 h 1696712"/>
                <a:gd name="connsiteX25" fmla="*/ 0 w 4218853"/>
                <a:gd name="connsiteY25" fmla="*/ 1257927 h 1696712"/>
                <a:gd name="connsiteX0" fmla="*/ 0 w 4218853"/>
                <a:gd name="connsiteY0" fmla="*/ 1257927 h 1696712"/>
                <a:gd name="connsiteX1" fmla="*/ 745454 w 4218853"/>
                <a:gd name="connsiteY1" fmla="*/ 1300259 h 1696712"/>
                <a:gd name="connsiteX2" fmla="*/ 1206780 w 4218853"/>
                <a:gd name="connsiteY2" fmla="*/ 1029892 h 1696712"/>
                <a:gd name="connsiteX3" fmla="*/ 1651611 w 4218853"/>
                <a:gd name="connsiteY3" fmla="*/ 656090 h 1696712"/>
                <a:gd name="connsiteX4" fmla="*/ 1930339 w 4218853"/>
                <a:gd name="connsiteY4" fmla="*/ 334671 h 1696712"/>
                <a:gd name="connsiteX5" fmla="*/ 2180979 w 4218853"/>
                <a:gd name="connsiteY5" fmla="*/ 98801 h 1696712"/>
                <a:gd name="connsiteX6" fmla="*/ 2386334 w 4218853"/>
                <a:gd name="connsiteY6" fmla="*/ 25160 h 1696712"/>
                <a:gd name="connsiteX7" fmla="*/ 2624382 w 4218853"/>
                <a:gd name="connsiteY7" fmla="*/ 637 h 1696712"/>
                <a:gd name="connsiteX8" fmla="*/ 2690437 w 4218853"/>
                <a:gd name="connsiteY8" fmla="*/ 66855 h 1696712"/>
                <a:gd name="connsiteX9" fmla="*/ 2433876 w 4218853"/>
                <a:gd name="connsiteY9" fmla="*/ 120242 h 1696712"/>
                <a:gd name="connsiteX10" fmla="*/ 2186882 w 4218853"/>
                <a:gd name="connsiteY10" fmla="*/ 255629 h 1696712"/>
                <a:gd name="connsiteX11" fmla="*/ 1844509 w 4218853"/>
                <a:gd name="connsiteY11" fmla="*/ 646492 h 1696712"/>
                <a:gd name="connsiteX12" fmla="*/ 1644003 w 4218853"/>
                <a:gd name="connsiteY12" fmla="*/ 989498 h 1696712"/>
                <a:gd name="connsiteX13" fmla="*/ 1607996 w 4218853"/>
                <a:gd name="connsiteY13" fmla="*/ 1316135 h 1696712"/>
                <a:gd name="connsiteX14" fmla="*/ 1883162 w 4218853"/>
                <a:gd name="connsiteY14" fmla="*/ 1480177 h 1696712"/>
                <a:gd name="connsiteX15" fmla="*/ 2216537 w 4218853"/>
                <a:gd name="connsiteY15" fmla="*/ 1464302 h 1696712"/>
                <a:gd name="connsiteX16" fmla="*/ 2287727 w 4218853"/>
                <a:gd name="connsiteY16" fmla="*/ 1337302 h 1696712"/>
                <a:gd name="connsiteX17" fmla="*/ 2170401 w 4218853"/>
                <a:gd name="connsiteY17" fmla="*/ 1160278 h 1696712"/>
                <a:gd name="connsiteX18" fmla="*/ 2161306 w 4218853"/>
                <a:gd name="connsiteY18" fmla="*/ 1023648 h 1696712"/>
                <a:gd name="connsiteX19" fmla="*/ 2370080 w 4218853"/>
                <a:gd name="connsiteY19" fmla="*/ 974577 h 1696712"/>
                <a:gd name="connsiteX20" fmla="*/ 2662525 w 4218853"/>
                <a:gd name="connsiteY20" fmla="*/ 1116004 h 1696712"/>
                <a:gd name="connsiteX21" fmla="*/ 3083463 w 4218853"/>
                <a:gd name="connsiteY21" fmla="*/ 1469593 h 1696712"/>
                <a:gd name="connsiteX22" fmla="*/ 4218853 w 4218853"/>
                <a:gd name="connsiteY22" fmla="*/ 1306585 h 1696712"/>
                <a:gd name="connsiteX23" fmla="*/ 4213811 w 4218853"/>
                <a:gd name="connsiteY23" fmla="*/ 1686552 h 1696712"/>
                <a:gd name="connsiteX24" fmla="*/ 1022 w 4218853"/>
                <a:gd name="connsiteY24" fmla="*/ 1696712 h 1696712"/>
                <a:gd name="connsiteX25" fmla="*/ 0 w 4218853"/>
                <a:gd name="connsiteY25" fmla="*/ 1257927 h 1696712"/>
                <a:gd name="connsiteX0" fmla="*/ 0 w 4218853"/>
                <a:gd name="connsiteY0" fmla="*/ 1257927 h 1696712"/>
                <a:gd name="connsiteX1" fmla="*/ 745454 w 4218853"/>
                <a:gd name="connsiteY1" fmla="*/ 1300259 h 1696712"/>
                <a:gd name="connsiteX2" fmla="*/ 1206780 w 4218853"/>
                <a:gd name="connsiteY2" fmla="*/ 1029892 h 1696712"/>
                <a:gd name="connsiteX3" fmla="*/ 1651611 w 4218853"/>
                <a:gd name="connsiteY3" fmla="*/ 656090 h 1696712"/>
                <a:gd name="connsiteX4" fmla="*/ 1930339 w 4218853"/>
                <a:gd name="connsiteY4" fmla="*/ 334671 h 1696712"/>
                <a:gd name="connsiteX5" fmla="*/ 2180979 w 4218853"/>
                <a:gd name="connsiteY5" fmla="*/ 98801 h 1696712"/>
                <a:gd name="connsiteX6" fmla="*/ 2386334 w 4218853"/>
                <a:gd name="connsiteY6" fmla="*/ 25160 h 1696712"/>
                <a:gd name="connsiteX7" fmla="*/ 2624382 w 4218853"/>
                <a:gd name="connsiteY7" fmla="*/ 637 h 1696712"/>
                <a:gd name="connsiteX8" fmla="*/ 2690437 w 4218853"/>
                <a:gd name="connsiteY8" fmla="*/ 66855 h 1696712"/>
                <a:gd name="connsiteX9" fmla="*/ 2433876 w 4218853"/>
                <a:gd name="connsiteY9" fmla="*/ 120242 h 1696712"/>
                <a:gd name="connsiteX10" fmla="*/ 2186882 w 4218853"/>
                <a:gd name="connsiteY10" fmla="*/ 255629 h 1696712"/>
                <a:gd name="connsiteX11" fmla="*/ 1844509 w 4218853"/>
                <a:gd name="connsiteY11" fmla="*/ 646492 h 1696712"/>
                <a:gd name="connsiteX12" fmla="*/ 1644003 w 4218853"/>
                <a:gd name="connsiteY12" fmla="*/ 989498 h 1696712"/>
                <a:gd name="connsiteX13" fmla="*/ 1607996 w 4218853"/>
                <a:gd name="connsiteY13" fmla="*/ 1316135 h 1696712"/>
                <a:gd name="connsiteX14" fmla="*/ 1883162 w 4218853"/>
                <a:gd name="connsiteY14" fmla="*/ 1480177 h 1696712"/>
                <a:gd name="connsiteX15" fmla="*/ 2216537 w 4218853"/>
                <a:gd name="connsiteY15" fmla="*/ 1464302 h 1696712"/>
                <a:gd name="connsiteX16" fmla="*/ 2287727 w 4218853"/>
                <a:gd name="connsiteY16" fmla="*/ 1337302 h 1696712"/>
                <a:gd name="connsiteX17" fmla="*/ 2170401 w 4218853"/>
                <a:gd name="connsiteY17" fmla="*/ 1160278 h 1696712"/>
                <a:gd name="connsiteX18" fmla="*/ 2161306 w 4218853"/>
                <a:gd name="connsiteY18" fmla="*/ 1023648 h 1696712"/>
                <a:gd name="connsiteX19" fmla="*/ 2370080 w 4218853"/>
                <a:gd name="connsiteY19" fmla="*/ 974577 h 1696712"/>
                <a:gd name="connsiteX20" fmla="*/ 2662525 w 4218853"/>
                <a:gd name="connsiteY20" fmla="*/ 1116004 h 1696712"/>
                <a:gd name="connsiteX21" fmla="*/ 3083463 w 4218853"/>
                <a:gd name="connsiteY21" fmla="*/ 1469593 h 1696712"/>
                <a:gd name="connsiteX22" fmla="*/ 4218853 w 4218853"/>
                <a:gd name="connsiteY22" fmla="*/ 1306585 h 1696712"/>
                <a:gd name="connsiteX23" fmla="*/ 4213811 w 4218853"/>
                <a:gd name="connsiteY23" fmla="*/ 1686552 h 1696712"/>
                <a:gd name="connsiteX24" fmla="*/ 1022 w 4218853"/>
                <a:gd name="connsiteY24" fmla="*/ 1696712 h 1696712"/>
                <a:gd name="connsiteX25" fmla="*/ 0 w 4218853"/>
                <a:gd name="connsiteY25" fmla="*/ 1257927 h 1696712"/>
                <a:gd name="connsiteX0" fmla="*/ 0 w 4218853"/>
                <a:gd name="connsiteY0" fmla="*/ 1257927 h 1696712"/>
                <a:gd name="connsiteX1" fmla="*/ 745454 w 4218853"/>
                <a:gd name="connsiteY1" fmla="*/ 1300259 h 1696712"/>
                <a:gd name="connsiteX2" fmla="*/ 1206780 w 4218853"/>
                <a:gd name="connsiteY2" fmla="*/ 1029892 h 1696712"/>
                <a:gd name="connsiteX3" fmla="*/ 1651611 w 4218853"/>
                <a:gd name="connsiteY3" fmla="*/ 656090 h 1696712"/>
                <a:gd name="connsiteX4" fmla="*/ 1930339 w 4218853"/>
                <a:gd name="connsiteY4" fmla="*/ 334671 h 1696712"/>
                <a:gd name="connsiteX5" fmla="*/ 2180979 w 4218853"/>
                <a:gd name="connsiteY5" fmla="*/ 98801 h 1696712"/>
                <a:gd name="connsiteX6" fmla="*/ 2386334 w 4218853"/>
                <a:gd name="connsiteY6" fmla="*/ 25160 h 1696712"/>
                <a:gd name="connsiteX7" fmla="*/ 2624382 w 4218853"/>
                <a:gd name="connsiteY7" fmla="*/ 637 h 1696712"/>
                <a:gd name="connsiteX8" fmla="*/ 2690437 w 4218853"/>
                <a:gd name="connsiteY8" fmla="*/ 66855 h 1696712"/>
                <a:gd name="connsiteX9" fmla="*/ 2393125 w 4218853"/>
                <a:gd name="connsiteY9" fmla="*/ 147408 h 1696712"/>
                <a:gd name="connsiteX10" fmla="*/ 2186882 w 4218853"/>
                <a:gd name="connsiteY10" fmla="*/ 255629 h 1696712"/>
                <a:gd name="connsiteX11" fmla="*/ 1844509 w 4218853"/>
                <a:gd name="connsiteY11" fmla="*/ 646492 h 1696712"/>
                <a:gd name="connsiteX12" fmla="*/ 1644003 w 4218853"/>
                <a:gd name="connsiteY12" fmla="*/ 989498 h 1696712"/>
                <a:gd name="connsiteX13" fmla="*/ 1607996 w 4218853"/>
                <a:gd name="connsiteY13" fmla="*/ 1316135 h 1696712"/>
                <a:gd name="connsiteX14" fmla="*/ 1883162 w 4218853"/>
                <a:gd name="connsiteY14" fmla="*/ 1480177 h 1696712"/>
                <a:gd name="connsiteX15" fmla="*/ 2216537 w 4218853"/>
                <a:gd name="connsiteY15" fmla="*/ 1464302 h 1696712"/>
                <a:gd name="connsiteX16" fmla="*/ 2287727 w 4218853"/>
                <a:gd name="connsiteY16" fmla="*/ 1337302 h 1696712"/>
                <a:gd name="connsiteX17" fmla="*/ 2170401 w 4218853"/>
                <a:gd name="connsiteY17" fmla="*/ 1160278 h 1696712"/>
                <a:gd name="connsiteX18" fmla="*/ 2161306 w 4218853"/>
                <a:gd name="connsiteY18" fmla="*/ 1023648 h 1696712"/>
                <a:gd name="connsiteX19" fmla="*/ 2370080 w 4218853"/>
                <a:gd name="connsiteY19" fmla="*/ 974577 h 1696712"/>
                <a:gd name="connsiteX20" fmla="*/ 2662525 w 4218853"/>
                <a:gd name="connsiteY20" fmla="*/ 1116004 h 1696712"/>
                <a:gd name="connsiteX21" fmla="*/ 3083463 w 4218853"/>
                <a:gd name="connsiteY21" fmla="*/ 1469593 h 1696712"/>
                <a:gd name="connsiteX22" fmla="*/ 4218853 w 4218853"/>
                <a:gd name="connsiteY22" fmla="*/ 1306585 h 1696712"/>
                <a:gd name="connsiteX23" fmla="*/ 4213811 w 4218853"/>
                <a:gd name="connsiteY23" fmla="*/ 1686552 h 1696712"/>
                <a:gd name="connsiteX24" fmla="*/ 1022 w 4218853"/>
                <a:gd name="connsiteY24" fmla="*/ 1696712 h 1696712"/>
                <a:gd name="connsiteX25" fmla="*/ 0 w 4218853"/>
                <a:gd name="connsiteY25" fmla="*/ 1257927 h 1696712"/>
                <a:gd name="connsiteX0" fmla="*/ 0 w 4218853"/>
                <a:gd name="connsiteY0" fmla="*/ 1257927 h 1696712"/>
                <a:gd name="connsiteX1" fmla="*/ 745454 w 4218853"/>
                <a:gd name="connsiteY1" fmla="*/ 1300259 h 1696712"/>
                <a:gd name="connsiteX2" fmla="*/ 1206780 w 4218853"/>
                <a:gd name="connsiteY2" fmla="*/ 1029892 h 1696712"/>
                <a:gd name="connsiteX3" fmla="*/ 1651611 w 4218853"/>
                <a:gd name="connsiteY3" fmla="*/ 656090 h 1696712"/>
                <a:gd name="connsiteX4" fmla="*/ 1930339 w 4218853"/>
                <a:gd name="connsiteY4" fmla="*/ 334671 h 1696712"/>
                <a:gd name="connsiteX5" fmla="*/ 2180979 w 4218853"/>
                <a:gd name="connsiteY5" fmla="*/ 98801 h 1696712"/>
                <a:gd name="connsiteX6" fmla="*/ 2386334 w 4218853"/>
                <a:gd name="connsiteY6" fmla="*/ 25160 h 1696712"/>
                <a:gd name="connsiteX7" fmla="*/ 2624382 w 4218853"/>
                <a:gd name="connsiteY7" fmla="*/ 637 h 1696712"/>
                <a:gd name="connsiteX8" fmla="*/ 2690437 w 4218853"/>
                <a:gd name="connsiteY8" fmla="*/ 66855 h 1696712"/>
                <a:gd name="connsiteX9" fmla="*/ 2393125 w 4218853"/>
                <a:gd name="connsiteY9" fmla="*/ 147408 h 1696712"/>
                <a:gd name="connsiteX10" fmla="*/ 2193674 w 4218853"/>
                <a:gd name="connsiteY10" fmla="*/ 276004 h 1696712"/>
                <a:gd name="connsiteX11" fmla="*/ 1844509 w 4218853"/>
                <a:gd name="connsiteY11" fmla="*/ 646492 h 1696712"/>
                <a:gd name="connsiteX12" fmla="*/ 1644003 w 4218853"/>
                <a:gd name="connsiteY12" fmla="*/ 989498 h 1696712"/>
                <a:gd name="connsiteX13" fmla="*/ 1607996 w 4218853"/>
                <a:gd name="connsiteY13" fmla="*/ 1316135 h 1696712"/>
                <a:gd name="connsiteX14" fmla="*/ 1883162 w 4218853"/>
                <a:gd name="connsiteY14" fmla="*/ 1480177 h 1696712"/>
                <a:gd name="connsiteX15" fmla="*/ 2216537 w 4218853"/>
                <a:gd name="connsiteY15" fmla="*/ 1464302 h 1696712"/>
                <a:gd name="connsiteX16" fmla="*/ 2287727 w 4218853"/>
                <a:gd name="connsiteY16" fmla="*/ 1337302 h 1696712"/>
                <a:gd name="connsiteX17" fmla="*/ 2170401 w 4218853"/>
                <a:gd name="connsiteY17" fmla="*/ 1160278 h 1696712"/>
                <a:gd name="connsiteX18" fmla="*/ 2161306 w 4218853"/>
                <a:gd name="connsiteY18" fmla="*/ 1023648 h 1696712"/>
                <a:gd name="connsiteX19" fmla="*/ 2370080 w 4218853"/>
                <a:gd name="connsiteY19" fmla="*/ 974577 h 1696712"/>
                <a:gd name="connsiteX20" fmla="*/ 2662525 w 4218853"/>
                <a:gd name="connsiteY20" fmla="*/ 1116004 h 1696712"/>
                <a:gd name="connsiteX21" fmla="*/ 3083463 w 4218853"/>
                <a:gd name="connsiteY21" fmla="*/ 1469593 h 1696712"/>
                <a:gd name="connsiteX22" fmla="*/ 4218853 w 4218853"/>
                <a:gd name="connsiteY22" fmla="*/ 1306585 h 1696712"/>
                <a:gd name="connsiteX23" fmla="*/ 4213811 w 4218853"/>
                <a:gd name="connsiteY23" fmla="*/ 1686552 h 1696712"/>
                <a:gd name="connsiteX24" fmla="*/ 1022 w 4218853"/>
                <a:gd name="connsiteY24" fmla="*/ 1696712 h 1696712"/>
                <a:gd name="connsiteX25" fmla="*/ 0 w 4218853"/>
                <a:gd name="connsiteY25" fmla="*/ 1257927 h 1696712"/>
                <a:gd name="connsiteX0" fmla="*/ 0 w 4218853"/>
                <a:gd name="connsiteY0" fmla="*/ 1257927 h 1696712"/>
                <a:gd name="connsiteX1" fmla="*/ 745454 w 4218853"/>
                <a:gd name="connsiteY1" fmla="*/ 1300259 h 1696712"/>
                <a:gd name="connsiteX2" fmla="*/ 1206780 w 4218853"/>
                <a:gd name="connsiteY2" fmla="*/ 1029892 h 1696712"/>
                <a:gd name="connsiteX3" fmla="*/ 1651611 w 4218853"/>
                <a:gd name="connsiteY3" fmla="*/ 656090 h 1696712"/>
                <a:gd name="connsiteX4" fmla="*/ 1930339 w 4218853"/>
                <a:gd name="connsiteY4" fmla="*/ 334671 h 1696712"/>
                <a:gd name="connsiteX5" fmla="*/ 2180979 w 4218853"/>
                <a:gd name="connsiteY5" fmla="*/ 98801 h 1696712"/>
                <a:gd name="connsiteX6" fmla="*/ 2386334 w 4218853"/>
                <a:gd name="connsiteY6" fmla="*/ 25160 h 1696712"/>
                <a:gd name="connsiteX7" fmla="*/ 2624382 w 4218853"/>
                <a:gd name="connsiteY7" fmla="*/ 637 h 1696712"/>
                <a:gd name="connsiteX8" fmla="*/ 2690437 w 4218853"/>
                <a:gd name="connsiteY8" fmla="*/ 66855 h 1696712"/>
                <a:gd name="connsiteX9" fmla="*/ 2393125 w 4218853"/>
                <a:gd name="connsiteY9" fmla="*/ 147408 h 1696712"/>
                <a:gd name="connsiteX10" fmla="*/ 2193674 w 4218853"/>
                <a:gd name="connsiteY10" fmla="*/ 276004 h 1696712"/>
                <a:gd name="connsiteX11" fmla="*/ 1851301 w 4218853"/>
                <a:gd name="connsiteY11" fmla="*/ 660075 h 1696712"/>
                <a:gd name="connsiteX12" fmla="*/ 1644003 w 4218853"/>
                <a:gd name="connsiteY12" fmla="*/ 989498 h 1696712"/>
                <a:gd name="connsiteX13" fmla="*/ 1607996 w 4218853"/>
                <a:gd name="connsiteY13" fmla="*/ 1316135 h 1696712"/>
                <a:gd name="connsiteX14" fmla="*/ 1883162 w 4218853"/>
                <a:gd name="connsiteY14" fmla="*/ 1480177 h 1696712"/>
                <a:gd name="connsiteX15" fmla="*/ 2216537 w 4218853"/>
                <a:gd name="connsiteY15" fmla="*/ 1464302 h 1696712"/>
                <a:gd name="connsiteX16" fmla="*/ 2287727 w 4218853"/>
                <a:gd name="connsiteY16" fmla="*/ 1337302 h 1696712"/>
                <a:gd name="connsiteX17" fmla="*/ 2170401 w 4218853"/>
                <a:gd name="connsiteY17" fmla="*/ 1160278 h 1696712"/>
                <a:gd name="connsiteX18" fmla="*/ 2161306 w 4218853"/>
                <a:gd name="connsiteY18" fmla="*/ 1023648 h 1696712"/>
                <a:gd name="connsiteX19" fmla="*/ 2370080 w 4218853"/>
                <a:gd name="connsiteY19" fmla="*/ 974577 h 1696712"/>
                <a:gd name="connsiteX20" fmla="*/ 2662525 w 4218853"/>
                <a:gd name="connsiteY20" fmla="*/ 1116004 h 1696712"/>
                <a:gd name="connsiteX21" fmla="*/ 3083463 w 4218853"/>
                <a:gd name="connsiteY21" fmla="*/ 1469593 h 1696712"/>
                <a:gd name="connsiteX22" fmla="*/ 4218853 w 4218853"/>
                <a:gd name="connsiteY22" fmla="*/ 1306585 h 1696712"/>
                <a:gd name="connsiteX23" fmla="*/ 4213811 w 4218853"/>
                <a:gd name="connsiteY23" fmla="*/ 1686552 h 1696712"/>
                <a:gd name="connsiteX24" fmla="*/ 1022 w 4218853"/>
                <a:gd name="connsiteY24" fmla="*/ 1696712 h 1696712"/>
                <a:gd name="connsiteX25" fmla="*/ 0 w 4218853"/>
                <a:gd name="connsiteY25" fmla="*/ 1257927 h 1696712"/>
                <a:gd name="connsiteX0" fmla="*/ 0 w 4218853"/>
                <a:gd name="connsiteY0" fmla="*/ 1257927 h 1696712"/>
                <a:gd name="connsiteX1" fmla="*/ 745454 w 4218853"/>
                <a:gd name="connsiteY1" fmla="*/ 1300259 h 1696712"/>
                <a:gd name="connsiteX2" fmla="*/ 1206780 w 4218853"/>
                <a:gd name="connsiteY2" fmla="*/ 1029892 h 1696712"/>
                <a:gd name="connsiteX3" fmla="*/ 1651611 w 4218853"/>
                <a:gd name="connsiteY3" fmla="*/ 656090 h 1696712"/>
                <a:gd name="connsiteX4" fmla="*/ 1930339 w 4218853"/>
                <a:gd name="connsiteY4" fmla="*/ 334671 h 1696712"/>
                <a:gd name="connsiteX5" fmla="*/ 2180979 w 4218853"/>
                <a:gd name="connsiteY5" fmla="*/ 98801 h 1696712"/>
                <a:gd name="connsiteX6" fmla="*/ 2386334 w 4218853"/>
                <a:gd name="connsiteY6" fmla="*/ 25160 h 1696712"/>
                <a:gd name="connsiteX7" fmla="*/ 2624382 w 4218853"/>
                <a:gd name="connsiteY7" fmla="*/ 637 h 1696712"/>
                <a:gd name="connsiteX8" fmla="*/ 2690437 w 4218853"/>
                <a:gd name="connsiteY8" fmla="*/ 66855 h 1696712"/>
                <a:gd name="connsiteX9" fmla="*/ 2393125 w 4218853"/>
                <a:gd name="connsiteY9" fmla="*/ 147408 h 1696712"/>
                <a:gd name="connsiteX10" fmla="*/ 2193674 w 4218853"/>
                <a:gd name="connsiteY10" fmla="*/ 276004 h 1696712"/>
                <a:gd name="connsiteX11" fmla="*/ 1851301 w 4218853"/>
                <a:gd name="connsiteY11" fmla="*/ 660075 h 1696712"/>
                <a:gd name="connsiteX12" fmla="*/ 1664378 w 4218853"/>
                <a:gd name="connsiteY12" fmla="*/ 1003081 h 1696712"/>
                <a:gd name="connsiteX13" fmla="*/ 1607996 w 4218853"/>
                <a:gd name="connsiteY13" fmla="*/ 1316135 h 1696712"/>
                <a:gd name="connsiteX14" fmla="*/ 1883162 w 4218853"/>
                <a:gd name="connsiteY14" fmla="*/ 1480177 h 1696712"/>
                <a:gd name="connsiteX15" fmla="*/ 2216537 w 4218853"/>
                <a:gd name="connsiteY15" fmla="*/ 1464302 h 1696712"/>
                <a:gd name="connsiteX16" fmla="*/ 2287727 w 4218853"/>
                <a:gd name="connsiteY16" fmla="*/ 1337302 h 1696712"/>
                <a:gd name="connsiteX17" fmla="*/ 2170401 w 4218853"/>
                <a:gd name="connsiteY17" fmla="*/ 1160278 h 1696712"/>
                <a:gd name="connsiteX18" fmla="*/ 2161306 w 4218853"/>
                <a:gd name="connsiteY18" fmla="*/ 1023648 h 1696712"/>
                <a:gd name="connsiteX19" fmla="*/ 2370080 w 4218853"/>
                <a:gd name="connsiteY19" fmla="*/ 974577 h 1696712"/>
                <a:gd name="connsiteX20" fmla="*/ 2662525 w 4218853"/>
                <a:gd name="connsiteY20" fmla="*/ 1116004 h 1696712"/>
                <a:gd name="connsiteX21" fmla="*/ 3083463 w 4218853"/>
                <a:gd name="connsiteY21" fmla="*/ 1469593 h 1696712"/>
                <a:gd name="connsiteX22" fmla="*/ 4218853 w 4218853"/>
                <a:gd name="connsiteY22" fmla="*/ 1306585 h 1696712"/>
                <a:gd name="connsiteX23" fmla="*/ 4213811 w 4218853"/>
                <a:gd name="connsiteY23" fmla="*/ 1686552 h 1696712"/>
                <a:gd name="connsiteX24" fmla="*/ 1022 w 4218853"/>
                <a:gd name="connsiteY24" fmla="*/ 1696712 h 1696712"/>
                <a:gd name="connsiteX25" fmla="*/ 0 w 4218853"/>
                <a:gd name="connsiteY25" fmla="*/ 1257927 h 1696712"/>
                <a:gd name="connsiteX0" fmla="*/ 0 w 4218853"/>
                <a:gd name="connsiteY0" fmla="*/ 1257927 h 1696712"/>
                <a:gd name="connsiteX1" fmla="*/ 745454 w 4218853"/>
                <a:gd name="connsiteY1" fmla="*/ 1300259 h 1696712"/>
                <a:gd name="connsiteX2" fmla="*/ 1206780 w 4218853"/>
                <a:gd name="connsiteY2" fmla="*/ 1029892 h 1696712"/>
                <a:gd name="connsiteX3" fmla="*/ 1651611 w 4218853"/>
                <a:gd name="connsiteY3" fmla="*/ 656090 h 1696712"/>
                <a:gd name="connsiteX4" fmla="*/ 1930339 w 4218853"/>
                <a:gd name="connsiteY4" fmla="*/ 334671 h 1696712"/>
                <a:gd name="connsiteX5" fmla="*/ 2180979 w 4218853"/>
                <a:gd name="connsiteY5" fmla="*/ 98801 h 1696712"/>
                <a:gd name="connsiteX6" fmla="*/ 2386334 w 4218853"/>
                <a:gd name="connsiteY6" fmla="*/ 25160 h 1696712"/>
                <a:gd name="connsiteX7" fmla="*/ 2624382 w 4218853"/>
                <a:gd name="connsiteY7" fmla="*/ 637 h 1696712"/>
                <a:gd name="connsiteX8" fmla="*/ 2690437 w 4218853"/>
                <a:gd name="connsiteY8" fmla="*/ 66855 h 1696712"/>
                <a:gd name="connsiteX9" fmla="*/ 2410928 w 4218853"/>
                <a:gd name="connsiteY9" fmla="*/ 123669 h 1696712"/>
                <a:gd name="connsiteX10" fmla="*/ 2193674 w 4218853"/>
                <a:gd name="connsiteY10" fmla="*/ 276004 h 1696712"/>
                <a:gd name="connsiteX11" fmla="*/ 1851301 w 4218853"/>
                <a:gd name="connsiteY11" fmla="*/ 660075 h 1696712"/>
                <a:gd name="connsiteX12" fmla="*/ 1664378 w 4218853"/>
                <a:gd name="connsiteY12" fmla="*/ 1003081 h 1696712"/>
                <a:gd name="connsiteX13" fmla="*/ 1607996 w 4218853"/>
                <a:gd name="connsiteY13" fmla="*/ 1316135 h 1696712"/>
                <a:gd name="connsiteX14" fmla="*/ 1883162 w 4218853"/>
                <a:gd name="connsiteY14" fmla="*/ 1480177 h 1696712"/>
                <a:gd name="connsiteX15" fmla="*/ 2216537 w 4218853"/>
                <a:gd name="connsiteY15" fmla="*/ 1464302 h 1696712"/>
                <a:gd name="connsiteX16" fmla="*/ 2287727 w 4218853"/>
                <a:gd name="connsiteY16" fmla="*/ 1337302 h 1696712"/>
                <a:gd name="connsiteX17" fmla="*/ 2170401 w 4218853"/>
                <a:gd name="connsiteY17" fmla="*/ 1160278 h 1696712"/>
                <a:gd name="connsiteX18" fmla="*/ 2161306 w 4218853"/>
                <a:gd name="connsiteY18" fmla="*/ 1023648 h 1696712"/>
                <a:gd name="connsiteX19" fmla="*/ 2370080 w 4218853"/>
                <a:gd name="connsiteY19" fmla="*/ 974577 h 1696712"/>
                <a:gd name="connsiteX20" fmla="*/ 2662525 w 4218853"/>
                <a:gd name="connsiteY20" fmla="*/ 1116004 h 1696712"/>
                <a:gd name="connsiteX21" fmla="*/ 3083463 w 4218853"/>
                <a:gd name="connsiteY21" fmla="*/ 1469593 h 1696712"/>
                <a:gd name="connsiteX22" fmla="*/ 4218853 w 4218853"/>
                <a:gd name="connsiteY22" fmla="*/ 1306585 h 1696712"/>
                <a:gd name="connsiteX23" fmla="*/ 4213811 w 4218853"/>
                <a:gd name="connsiteY23" fmla="*/ 1686552 h 1696712"/>
                <a:gd name="connsiteX24" fmla="*/ 1022 w 4218853"/>
                <a:gd name="connsiteY24" fmla="*/ 1696712 h 1696712"/>
                <a:gd name="connsiteX25" fmla="*/ 0 w 4218853"/>
                <a:gd name="connsiteY25" fmla="*/ 1257927 h 1696712"/>
                <a:gd name="connsiteX0" fmla="*/ 0 w 4218853"/>
                <a:gd name="connsiteY0" fmla="*/ 1257927 h 1696712"/>
                <a:gd name="connsiteX1" fmla="*/ 745454 w 4218853"/>
                <a:gd name="connsiteY1" fmla="*/ 1300259 h 1696712"/>
                <a:gd name="connsiteX2" fmla="*/ 1206780 w 4218853"/>
                <a:gd name="connsiteY2" fmla="*/ 1029892 h 1696712"/>
                <a:gd name="connsiteX3" fmla="*/ 1651611 w 4218853"/>
                <a:gd name="connsiteY3" fmla="*/ 656090 h 1696712"/>
                <a:gd name="connsiteX4" fmla="*/ 1930339 w 4218853"/>
                <a:gd name="connsiteY4" fmla="*/ 334671 h 1696712"/>
                <a:gd name="connsiteX5" fmla="*/ 2180979 w 4218853"/>
                <a:gd name="connsiteY5" fmla="*/ 98801 h 1696712"/>
                <a:gd name="connsiteX6" fmla="*/ 2386334 w 4218853"/>
                <a:gd name="connsiteY6" fmla="*/ 25160 h 1696712"/>
                <a:gd name="connsiteX7" fmla="*/ 2624382 w 4218853"/>
                <a:gd name="connsiteY7" fmla="*/ 637 h 1696712"/>
                <a:gd name="connsiteX8" fmla="*/ 2631092 w 4218853"/>
                <a:gd name="connsiteY8" fmla="*/ 66855 h 1696712"/>
                <a:gd name="connsiteX9" fmla="*/ 2410928 w 4218853"/>
                <a:gd name="connsiteY9" fmla="*/ 123669 h 1696712"/>
                <a:gd name="connsiteX10" fmla="*/ 2193674 w 4218853"/>
                <a:gd name="connsiteY10" fmla="*/ 276004 h 1696712"/>
                <a:gd name="connsiteX11" fmla="*/ 1851301 w 4218853"/>
                <a:gd name="connsiteY11" fmla="*/ 660075 h 1696712"/>
                <a:gd name="connsiteX12" fmla="*/ 1664378 w 4218853"/>
                <a:gd name="connsiteY12" fmla="*/ 1003081 h 1696712"/>
                <a:gd name="connsiteX13" fmla="*/ 1607996 w 4218853"/>
                <a:gd name="connsiteY13" fmla="*/ 1316135 h 1696712"/>
                <a:gd name="connsiteX14" fmla="*/ 1883162 w 4218853"/>
                <a:gd name="connsiteY14" fmla="*/ 1480177 h 1696712"/>
                <a:gd name="connsiteX15" fmla="*/ 2216537 w 4218853"/>
                <a:gd name="connsiteY15" fmla="*/ 1464302 h 1696712"/>
                <a:gd name="connsiteX16" fmla="*/ 2287727 w 4218853"/>
                <a:gd name="connsiteY16" fmla="*/ 1337302 h 1696712"/>
                <a:gd name="connsiteX17" fmla="*/ 2170401 w 4218853"/>
                <a:gd name="connsiteY17" fmla="*/ 1160278 h 1696712"/>
                <a:gd name="connsiteX18" fmla="*/ 2161306 w 4218853"/>
                <a:gd name="connsiteY18" fmla="*/ 1023648 h 1696712"/>
                <a:gd name="connsiteX19" fmla="*/ 2370080 w 4218853"/>
                <a:gd name="connsiteY19" fmla="*/ 974577 h 1696712"/>
                <a:gd name="connsiteX20" fmla="*/ 2662525 w 4218853"/>
                <a:gd name="connsiteY20" fmla="*/ 1116004 h 1696712"/>
                <a:gd name="connsiteX21" fmla="*/ 3083463 w 4218853"/>
                <a:gd name="connsiteY21" fmla="*/ 1469593 h 1696712"/>
                <a:gd name="connsiteX22" fmla="*/ 4218853 w 4218853"/>
                <a:gd name="connsiteY22" fmla="*/ 1306585 h 1696712"/>
                <a:gd name="connsiteX23" fmla="*/ 4213811 w 4218853"/>
                <a:gd name="connsiteY23" fmla="*/ 1686552 h 1696712"/>
                <a:gd name="connsiteX24" fmla="*/ 1022 w 4218853"/>
                <a:gd name="connsiteY24" fmla="*/ 1696712 h 1696712"/>
                <a:gd name="connsiteX25" fmla="*/ 0 w 4218853"/>
                <a:gd name="connsiteY25" fmla="*/ 1257927 h 1696712"/>
                <a:gd name="connsiteX0" fmla="*/ 0 w 4218853"/>
                <a:gd name="connsiteY0" fmla="*/ 1257927 h 1696712"/>
                <a:gd name="connsiteX1" fmla="*/ 745454 w 4218853"/>
                <a:gd name="connsiteY1" fmla="*/ 1300259 h 1696712"/>
                <a:gd name="connsiteX2" fmla="*/ 1206780 w 4218853"/>
                <a:gd name="connsiteY2" fmla="*/ 1029892 h 1696712"/>
                <a:gd name="connsiteX3" fmla="*/ 1651611 w 4218853"/>
                <a:gd name="connsiteY3" fmla="*/ 656090 h 1696712"/>
                <a:gd name="connsiteX4" fmla="*/ 1930339 w 4218853"/>
                <a:gd name="connsiteY4" fmla="*/ 334671 h 1696712"/>
                <a:gd name="connsiteX5" fmla="*/ 2180979 w 4218853"/>
                <a:gd name="connsiteY5" fmla="*/ 98801 h 1696712"/>
                <a:gd name="connsiteX6" fmla="*/ 2386334 w 4218853"/>
                <a:gd name="connsiteY6" fmla="*/ 25160 h 1696712"/>
                <a:gd name="connsiteX7" fmla="*/ 2624382 w 4218853"/>
                <a:gd name="connsiteY7" fmla="*/ 637 h 1696712"/>
                <a:gd name="connsiteX8" fmla="*/ 2631092 w 4218853"/>
                <a:gd name="connsiteY8" fmla="*/ 66855 h 1696712"/>
                <a:gd name="connsiteX9" fmla="*/ 2410928 w 4218853"/>
                <a:gd name="connsiteY9" fmla="*/ 123669 h 1696712"/>
                <a:gd name="connsiteX10" fmla="*/ 2193674 w 4218853"/>
                <a:gd name="connsiteY10" fmla="*/ 276004 h 1696712"/>
                <a:gd name="connsiteX11" fmla="*/ 1851301 w 4218853"/>
                <a:gd name="connsiteY11" fmla="*/ 660075 h 1696712"/>
                <a:gd name="connsiteX12" fmla="*/ 1664378 w 4218853"/>
                <a:gd name="connsiteY12" fmla="*/ 1003081 h 1696712"/>
                <a:gd name="connsiteX13" fmla="*/ 1607996 w 4218853"/>
                <a:gd name="connsiteY13" fmla="*/ 1316135 h 1696712"/>
                <a:gd name="connsiteX14" fmla="*/ 1883162 w 4218853"/>
                <a:gd name="connsiteY14" fmla="*/ 1480177 h 1696712"/>
                <a:gd name="connsiteX15" fmla="*/ 2216537 w 4218853"/>
                <a:gd name="connsiteY15" fmla="*/ 1464302 h 1696712"/>
                <a:gd name="connsiteX16" fmla="*/ 2287727 w 4218853"/>
                <a:gd name="connsiteY16" fmla="*/ 1337302 h 1696712"/>
                <a:gd name="connsiteX17" fmla="*/ 2170401 w 4218853"/>
                <a:gd name="connsiteY17" fmla="*/ 1160278 h 1696712"/>
                <a:gd name="connsiteX18" fmla="*/ 2161306 w 4218853"/>
                <a:gd name="connsiteY18" fmla="*/ 1023648 h 1696712"/>
                <a:gd name="connsiteX19" fmla="*/ 2370080 w 4218853"/>
                <a:gd name="connsiteY19" fmla="*/ 974577 h 1696712"/>
                <a:gd name="connsiteX20" fmla="*/ 2662525 w 4218853"/>
                <a:gd name="connsiteY20" fmla="*/ 1116004 h 1696712"/>
                <a:gd name="connsiteX21" fmla="*/ 3146440 w 4218853"/>
                <a:gd name="connsiteY21" fmla="*/ 1396126 h 1696712"/>
                <a:gd name="connsiteX22" fmla="*/ 4218853 w 4218853"/>
                <a:gd name="connsiteY22" fmla="*/ 1306585 h 1696712"/>
                <a:gd name="connsiteX23" fmla="*/ 4213811 w 4218853"/>
                <a:gd name="connsiteY23" fmla="*/ 1686552 h 1696712"/>
                <a:gd name="connsiteX24" fmla="*/ 1022 w 4218853"/>
                <a:gd name="connsiteY24" fmla="*/ 1696712 h 1696712"/>
                <a:gd name="connsiteX25" fmla="*/ 0 w 4218853"/>
                <a:gd name="connsiteY25" fmla="*/ 1257927 h 1696712"/>
                <a:gd name="connsiteX0" fmla="*/ 0 w 4218853"/>
                <a:gd name="connsiteY0" fmla="*/ 1257927 h 1696712"/>
                <a:gd name="connsiteX1" fmla="*/ 745454 w 4218853"/>
                <a:gd name="connsiteY1" fmla="*/ 1300259 h 1696712"/>
                <a:gd name="connsiteX2" fmla="*/ 1206780 w 4218853"/>
                <a:gd name="connsiteY2" fmla="*/ 1029892 h 1696712"/>
                <a:gd name="connsiteX3" fmla="*/ 1651611 w 4218853"/>
                <a:gd name="connsiteY3" fmla="*/ 656090 h 1696712"/>
                <a:gd name="connsiteX4" fmla="*/ 1930339 w 4218853"/>
                <a:gd name="connsiteY4" fmla="*/ 334671 h 1696712"/>
                <a:gd name="connsiteX5" fmla="*/ 2180979 w 4218853"/>
                <a:gd name="connsiteY5" fmla="*/ 98801 h 1696712"/>
                <a:gd name="connsiteX6" fmla="*/ 2386334 w 4218853"/>
                <a:gd name="connsiteY6" fmla="*/ 25160 h 1696712"/>
                <a:gd name="connsiteX7" fmla="*/ 2624382 w 4218853"/>
                <a:gd name="connsiteY7" fmla="*/ 637 h 1696712"/>
                <a:gd name="connsiteX8" fmla="*/ 2631092 w 4218853"/>
                <a:gd name="connsiteY8" fmla="*/ 66855 h 1696712"/>
                <a:gd name="connsiteX9" fmla="*/ 2410928 w 4218853"/>
                <a:gd name="connsiteY9" fmla="*/ 123669 h 1696712"/>
                <a:gd name="connsiteX10" fmla="*/ 2193674 w 4218853"/>
                <a:gd name="connsiteY10" fmla="*/ 276004 h 1696712"/>
                <a:gd name="connsiteX11" fmla="*/ 1851301 w 4218853"/>
                <a:gd name="connsiteY11" fmla="*/ 660075 h 1696712"/>
                <a:gd name="connsiteX12" fmla="*/ 1664378 w 4218853"/>
                <a:gd name="connsiteY12" fmla="*/ 1003081 h 1696712"/>
                <a:gd name="connsiteX13" fmla="*/ 1607996 w 4218853"/>
                <a:gd name="connsiteY13" fmla="*/ 1316135 h 1696712"/>
                <a:gd name="connsiteX14" fmla="*/ 1883162 w 4218853"/>
                <a:gd name="connsiteY14" fmla="*/ 1480177 h 1696712"/>
                <a:gd name="connsiteX15" fmla="*/ 2216537 w 4218853"/>
                <a:gd name="connsiteY15" fmla="*/ 1464302 h 1696712"/>
                <a:gd name="connsiteX16" fmla="*/ 2287727 w 4218853"/>
                <a:gd name="connsiteY16" fmla="*/ 1337302 h 1696712"/>
                <a:gd name="connsiteX17" fmla="*/ 2170401 w 4218853"/>
                <a:gd name="connsiteY17" fmla="*/ 1160278 h 1696712"/>
                <a:gd name="connsiteX18" fmla="*/ 2161306 w 4218853"/>
                <a:gd name="connsiteY18" fmla="*/ 1023648 h 1696712"/>
                <a:gd name="connsiteX19" fmla="*/ 2370080 w 4218853"/>
                <a:gd name="connsiteY19" fmla="*/ 974577 h 1696712"/>
                <a:gd name="connsiteX20" fmla="*/ 2662525 w 4218853"/>
                <a:gd name="connsiteY20" fmla="*/ 1116004 h 1696712"/>
                <a:gd name="connsiteX21" fmla="*/ 3083462 w 4218853"/>
                <a:gd name="connsiteY21" fmla="*/ 1322659 h 1696712"/>
                <a:gd name="connsiteX22" fmla="*/ 4218853 w 4218853"/>
                <a:gd name="connsiteY22" fmla="*/ 1306585 h 1696712"/>
                <a:gd name="connsiteX23" fmla="*/ 4213811 w 4218853"/>
                <a:gd name="connsiteY23" fmla="*/ 1686552 h 1696712"/>
                <a:gd name="connsiteX24" fmla="*/ 1022 w 4218853"/>
                <a:gd name="connsiteY24" fmla="*/ 1696712 h 1696712"/>
                <a:gd name="connsiteX25" fmla="*/ 0 w 4218853"/>
                <a:gd name="connsiteY25" fmla="*/ 1257927 h 1696712"/>
                <a:gd name="connsiteX0" fmla="*/ 0 w 4218853"/>
                <a:gd name="connsiteY0" fmla="*/ 1257927 h 1696712"/>
                <a:gd name="connsiteX1" fmla="*/ 745454 w 4218853"/>
                <a:gd name="connsiteY1" fmla="*/ 1300259 h 1696712"/>
                <a:gd name="connsiteX2" fmla="*/ 1206780 w 4218853"/>
                <a:gd name="connsiteY2" fmla="*/ 1029892 h 1696712"/>
                <a:gd name="connsiteX3" fmla="*/ 1651611 w 4218853"/>
                <a:gd name="connsiteY3" fmla="*/ 656090 h 1696712"/>
                <a:gd name="connsiteX4" fmla="*/ 1930339 w 4218853"/>
                <a:gd name="connsiteY4" fmla="*/ 334671 h 1696712"/>
                <a:gd name="connsiteX5" fmla="*/ 2180979 w 4218853"/>
                <a:gd name="connsiteY5" fmla="*/ 98801 h 1696712"/>
                <a:gd name="connsiteX6" fmla="*/ 2386334 w 4218853"/>
                <a:gd name="connsiteY6" fmla="*/ 25160 h 1696712"/>
                <a:gd name="connsiteX7" fmla="*/ 2624382 w 4218853"/>
                <a:gd name="connsiteY7" fmla="*/ 637 h 1696712"/>
                <a:gd name="connsiteX8" fmla="*/ 2631092 w 4218853"/>
                <a:gd name="connsiteY8" fmla="*/ 66855 h 1696712"/>
                <a:gd name="connsiteX9" fmla="*/ 2410928 w 4218853"/>
                <a:gd name="connsiteY9" fmla="*/ 123669 h 1696712"/>
                <a:gd name="connsiteX10" fmla="*/ 2193674 w 4218853"/>
                <a:gd name="connsiteY10" fmla="*/ 276004 h 1696712"/>
                <a:gd name="connsiteX11" fmla="*/ 1851301 w 4218853"/>
                <a:gd name="connsiteY11" fmla="*/ 660075 h 1696712"/>
                <a:gd name="connsiteX12" fmla="*/ 1664378 w 4218853"/>
                <a:gd name="connsiteY12" fmla="*/ 1003081 h 1696712"/>
                <a:gd name="connsiteX13" fmla="*/ 1607996 w 4218853"/>
                <a:gd name="connsiteY13" fmla="*/ 1316135 h 1696712"/>
                <a:gd name="connsiteX14" fmla="*/ 1883162 w 4218853"/>
                <a:gd name="connsiteY14" fmla="*/ 1480177 h 1696712"/>
                <a:gd name="connsiteX15" fmla="*/ 2216537 w 4218853"/>
                <a:gd name="connsiteY15" fmla="*/ 1464302 h 1696712"/>
                <a:gd name="connsiteX16" fmla="*/ 2287727 w 4218853"/>
                <a:gd name="connsiteY16" fmla="*/ 1337302 h 1696712"/>
                <a:gd name="connsiteX17" fmla="*/ 2170401 w 4218853"/>
                <a:gd name="connsiteY17" fmla="*/ 1160278 h 1696712"/>
                <a:gd name="connsiteX18" fmla="*/ 2161306 w 4218853"/>
                <a:gd name="connsiteY18" fmla="*/ 1023648 h 1696712"/>
                <a:gd name="connsiteX19" fmla="*/ 2370080 w 4218853"/>
                <a:gd name="connsiteY19" fmla="*/ 974577 h 1696712"/>
                <a:gd name="connsiteX20" fmla="*/ 2662525 w 4218853"/>
                <a:gd name="connsiteY20" fmla="*/ 1116004 h 1696712"/>
                <a:gd name="connsiteX21" fmla="*/ 3083462 w 4218853"/>
                <a:gd name="connsiteY21" fmla="*/ 1322659 h 1696712"/>
                <a:gd name="connsiteX22" fmla="*/ 3617444 w 4218853"/>
                <a:gd name="connsiteY22" fmla="*/ 1389792 h 1696712"/>
                <a:gd name="connsiteX23" fmla="*/ 4218853 w 4218853"/>
                <a:gd name="connsiteY23" fmla="*/ 1306585 h 1696712"/>
                <a:gd name="connsiteX24" fmla="*/ 4213811 w 4218853"/>
                <a:gd name="connsiteY24" fmla="*/ 1686552 h 1696712"/>
                <a:gd name="connsiteX25" fmla="*/ 1022 w 4218853"/>
                <a:gd name="connsiteY25" fmla="*/ 1696712 h 1696712"/>
                <a:gd name="connsiteX26" fmla="*/ 0 w 4218853"/>
                <a:gd name="connsiteY26" fmla="*/ 1257927 h 1696712"/>
                <a:gd name="connsiteX0" fmla="*/ 0 w 4218853"/>
                <a:gd name="connsiteY0" fmla="*/ 1260402 h 1699187"/>
                <a:gd name="connsiteX1" fmla="*/ 745454 w 4218853"/>
                <a:gd name="connsiteY1" fmla="*/ 1302734 h 1699187"/>
                <a:gd name="connsiteX2" fmla="*/ 1206780 w 4218853"/>
                <a:gd name="connsiteY2" fmla="*/ 1032367 h 1699187"/>
                <a:gd name="connsiteX3" fmla="*/ 1651611 w 4218853"/>
                <a:gd name="connsiteY3" fmla="*/ 658565 h 1699187"/>
                <a:gd name="connsiteX4" fmla="*/ 1930339 w 4218853"/>
                <a:gd name="connsiteY4" fmla="*/ 337146 h 1699187"/>
                <a:gd name="connsiteX5" fmla="*/ 2180979 w 4218853"/>
                <a:gd name="connsiteY5" fmla="*/ 101276 h 1699187"/>
                <a:gd name="connsiteX6" fmla="*/ 2386334 w 4218853"/>
                <a:gd name="connsiteY6" fmla="*/ 12084 h 1699187"/>
                <a:gd name="connsiteX7" fmla="*/ 2624382 w 4218853"/>
                <a:gd name="connsiteY7" fmla="*/ 3112 h 1699187"/>
                <a:gd name="connsiteX8" fmla="*/ 2631092 w 4218853"/>
                <a:gd name="connsiteY8" fmla="*/ 69330 h 1699187"/>
                <a:gd name="connsiteX9" fmla="*/ 2410928 w 4218853"/>
                <a:gd name="connsiteY9" fmla="*/ 126144 h 1699187"/>
                <a:gd name="connsiteX10" fmla="*/ 2193674 w 4218853"/>
                <a:gd name="connsiteY10" fmla="*/ 278479 h 1699187"/>
                <a:gd name="connsiteX11" fmla="*/ 1851301 w 4218853"/>
                <a:gd name="connsiteY11" fmla="*/ 662550 h 1699187"/>
                <a:gd name="connsiteX12" fmla="*/ 1664378 w 4218853"/>
                <a:gd name="connsiteY12" fmla="*/ 1005556 h 1699187"/>
                <a:gd name="connsiteX13" fmla="*/ 1607996 w 4218853"/>
                <a:gd name="connsiteY13" fmla="*/ 1318610 h 1699187"/>
                <a:gd name="connsiteX14" fmla="*/ 1883162 w 4218853"/>
                <a:gd name="connsiteY14" fmla="*/ 1482652 h 1699187"/>
                <a:gd name="connsiteX15" fmla="*/ 2216537 w 4218853"/>
                <a:gd name="connsiteY15" fmla="*/ 1466777 h 1699187"/>
                <a:gd name="connsiteX16" fmla="*/ 2287727 w 4218853"/>
                <a:gd name="connsiteY16" fmla="*/ 1339777 h 1699187"/>
                <a:gd name="connsiteX17" fmla="*/ 2170401 w 4218853"/>
                <a:gd name="connsiteY17" fmla="*/ 1162753 h 1699187"/>
                <a:gd name="connsiteX18" fmla="*/ 2161306 w 4218853"/>
                <a:gd name="connsiteY18" fmla="*/ 1026123 h 1699187"/>
                <a:gd name="connsiteX19" fmla="*/ 2370080 w 4218853"/>
                <a:gd name="connsiteY19" fmla="*/ 977052 h 1699187"/>
                <a:gd name="connsiteX20" fmla="*/ 2662525 w 4218853"/>
                <a:gd name="connsiteY20" fmla="*/ 1118479 h 1699187"/>
                <a:gd name="connsiteX21" fmla="*/ 3083462 w 4218853"/>
                <a:gd name="connsiteY21" fmla="*/ 1325134 h 1699187"/>
                <a:gd name="connsiteX22" fmla="*/ 3617444 w 4218853"/>
                <a:gd name="connsiteY22" fmla="*/ 1392267 h 1699187"/>
                <a:gd name="connsiteX23" fmla="*/ 4218853 w 4218853"/>
                <a:gd name="connsiteY23" fmla="*/ 1309060 h 1699187"/>
                <a:gd name="connsiteX24" fmla="*/ 4213811 w 4218853"/>
                <a:gd name="connsiteY24" fmla="*/ 1689027 h 1699187"/>
                <a:gd name="connsiteX25" fmla="*/ 1022 w 4218853"/>
                <a:gd name="connsiteY25" fmla="*/ 1699187 h 1699187"/>
                <a:gd name="connsiteX26" fmla="*/ 0 w 4218853"/>
                <a:gd name="connsiteY26" fmla="*/ 1260402 h 1699187"/>
                <a:gd name="connsiteX0" fmla="*/ 0 w 4218853"/>
                <a:gd name="connsiteY0" fmla="*/ 1260402 h 1699187"/>
                <a:gd name="connsiteX1" fmla="*/ 745454 w 4218853"/>
                <a:gd name="connsiteY1" fmla="*/ 1302734 h 1699187"/>
                <a:gd name="connsiteX2" fmla="*/ 1206780 w 4218853"/>
                <a:gd name="connsiteY2" fmla="*/ 1032367 h 1699187"/>
                <a:gd name="connsiteX3" fmla="*/ 1651611 w 4218853"/>
                <a:gd name="connsiteY3" fmla="*/ 658565 h 1699187"/>
                <a:gd name="connsiteX4" fmla="*/ 1930339 w 4218853"/>
                <a:gd name="connsiteY4" fmla="*/ 337146 h 1699187"/>
                <a:gd name="connsiteX5" fmla="*/ 2180979 w 4218853"/>
                <a:gd name="connsiteY5" fmla="*/ 101276 h 1699187"/>
                <a:gd name="connsiteX6" fmla="*/ 2386334 w 4218853"/>
                <a:gd name="connsiteY6" fmla="*/ 12084 h 1699187"/>
                <a:gd name="connsiteX7" fmla="*/ 2624382 w 4218853"/>
                <a:gd name="connsiteY7" fmla="*/ 3112 h 1699187"/>
                <a:gd name="connsiteX8" fmla="*/ 2631092 w 4218853"/>
                <a:gd name="connsiteY8" fmla="*/ 69330 h 1699187"/>
                <a:gd name="connsiteX9" fmla="*/ 2385010 w 4218853"/>
                <a:gd name="connsiteY9" fmla="*/ 120961 h 1699187"/>
                <a:gd name="connsiteX10" fmla="*/ 2193674 w 4218853"/>
                <a:gd name="connsiteY10" fmla="*/ 278479 h 1699187"/>
                <a:gd name="connsiteX11" fmla="*/ 1851301 w 4218853"/>
                <a:gd name="connsiteY11" fmla="*/ 662550 h 1699187"/>
                <a:gd name="connsiteX12" fmla="*/ 1664378 w 4218853"/>
                <a:gd name="connsiteY12" fmla="*/ 1005556 h 1699187"/>
                <a:gd name="connsiteX13" fmla="*/ 1607996 w 4218853"/>
                <a:gd name="connsiteY13" fmla="*/ 1318610 h 1699187"/>
                <a:gd name="connsiteX14" fmla="*/ 1883162 w 4218853"/>
                <a:gd name="connsiteY14" fmla="*/ 1482652 h 1699187"/>
                <a:gd name="connsiteX15" fmla="*/ 2216537 w 4218853"/>
                <a:gd name="connsiteY15" fmla="*/ 1466777 h 1699187"/>
                <a:gd name="connsiteX16" fmla="*/ 2287727 w 4218853"/>
                <a:gd name="connsiteY16" fmla="*/ 1339777 h 1699187"/>
                <a:gd name="connsiteX17" fmla="*/ 2170401 w 4218853"/>
                <a:gd name="connsiteY17" fmla="*/ 1162753 h 1699187"/>
                <a:gd name="connsiteX18" fmla="*/ 2161306 w 4218853"/>
                <a:gd name="connsiteY18" fmla="*/ 1026123 h 1699187"/>
                <a:gd name="connsiteX19" fmla="*/ 2370080 w 4218853"/>
                <a:gd name="connsiteY19" fmla="*/ 977052 h 1699187"/>
                <a:gd name="connsiteX20" fmla="*/ 2662525 w 4218853"/>
                <a:gd name="connsiteY20" fmla="*/ 1118479 h 1699187"/>
                <a:gd name="connsiteX21" fmla="*/ 3083462 w 4218853"/>
                <a:gd name="connsiteY21" fmla="*/ 1325134 h 1699187"/>
                <a:gd name="connsiteX22" fmla="*/ 3617444 w 4218853"/>
                <a:gd name="connsiteY22" fmla="*/ 1392267 h 1699187"/>
                <a:gd name="connsiteX23" fmla="*/ 4218853 w 4218853"/>
                <a:gd name="connsiteY23" fmla="*/ 1309060 h 1699187"/>
                <a:gd name="connsiteX24" fmla="*/ 4213811 w 4218853"/>
                <a:gd name="connsiteY24" fmla="*/ 1689027 h 1699187"/>
                <a:gd name="connsiteX25" fmla="*/ 1022 w 4218853"/>
                <a:gd name="connsiteY25" fmla="*/ 1699187 h 1699187"/>
                <a:gd name="connsiteX26" fmla="*/ 0 w 4218853"/>
                <a:gd name="connsiteY26" fmla="*/ 1260402 h 1699187"/>
                <a:gd name="connsiteX0" fmla="*/ 0 w 4218853"/>
                <a:gd name="connsiteY0" fmla="*/ 1260402 h 1699187"/>
                <a:gd name="connsiteX1" fmla="*/ 745454 w 4218853"/>
                <a:gd name="connsiteY1" fmla="*/ 1302734 h 1699187"/>
                <a:gd name="connsiteX2" fmla="*/ 1206780 w 4218853"/>
                <a:gd name="connsiteY2" fmla="*/ 1032367 h 1699187"/>
                <a:gd name="connsiteX3" fmla="*/ 1651611 w 4218853"/>
                <a:gd name="connsiteY3" fmla="*/ 658565 h 1699187"/>
                <a:gd name="connsiteX4" fmla="*/ 1930339 w 4218853"/>
                <a:gd name="connsiteY4" fmla="*/ 337146 h 1699187"/>
                <a:gd name="connsiteX5" fmla="*/ 2180979 w 4218853"/>
                <a:gd name="connsiteY5" fmla="*/ 101276 h 1699187"/>
                <a:gd name="connsiteX6" fmla="*/ 2386334 w 4218853"/>
                <a:gd name="connsiteY6" fmla="*/ 12084 h 1699187"/>
                <a:gd name="connsiteX7" fmla="*/ 2624382 w 4218853"/>
                <a:gd name="connsiteY7" fmla="*/ 3112 h 1699187"/>
                <a:gd name="connsiteX8" fmla="*/ 2631092 w 4218853"/>
                <a:gd name="connsiteY8" fmla="*/ 69330 h 1699187"/>
                <a:gd name="connsiteX9" fmla="*/ 2364275 w 4218853"/>
                <a:gd name="connsiteY9" fmla="*/ 136512 h 1699187"/>
                <a:gd name="connsiteX10" fmla="*/ 2193674 w 4218853"/>
                <a:gd name="connsiteY10" fmla="*/ 278479 h 1699187"/>
                <a:gd name="connsiteX11" fmla="*/ 1851301 w 4218853"/>
                <a:gd name="connsiteY11" fmla="*/ 662550 h 1699187"/>
                <a:gd name="connsiteX12" fmla="*/ 1664378 w 4218853"/>
                <a:gd name="connsiteY12" fmla="*/ 1005556 h 1699187"/>
                <a:gd name="connsiteX13" fmla="*/ 1607996 w 4218853"/>
                <a:gd name="connsiteY13" fmla="*/ 1318610 h 1699187"/>
                <a:gd name="connsiteX14" fmla="*/ 1883162 w 4218853"/>
                <a:gd name="connsiteY14" fmla="*/ 1482652 h 1699187"/>
                <a:gd name="connsiteX15" fmla="*/ 2216537 w 4218853"/>
                <a:gd name="connsiteY15" fmla="*/ 1466777 h 1699187"/>
                <a:gd name="connsiteX16" fmla="*/ 2287727 w 4218853"/>
                <a:gd name="connsiteY16" fmla="*/ 1339777 h 1699187"/>
                <a:gd name="connsiteX17" fmla="*/ 2170401 w 4218853"/>
                <a:gd name="connsiteY17" fmla="*/ 1162753 h 1699187"/>
                <a:gd name="connsiteX18" fmla="*/ 2161306 w 4218853"/>
                <a:gd name="connsiteY18" fmla="*/ 1026123 h 1699187"/>
                <a:gd name="connsiteX19" fmla="*/ 2370080 w 4218853"/>
                <a:gd name="connsiteY19" fmla="*/ 977052 h 1699187"/>
                <a:gd name="connsiteX20" fmla="*/ 2662525 w 4218853"/>
                <a:gd name="connsiteY20" fmla="*/ 1118479 h 1699187"/>
                <a:gd name="connsiteX21" fmla="*/ 3083462 w 4218853"/>
                <a:gd name="connsiteY21" fmla="*/ 1325134 h 1699187"/>
                <a:gd name="connsiteX22" fmla="*/ 3617444 w 4218853"/>
                <a:gd name="connsiteY22" fmla="*/ 1392267 h 1699187"/>
                <a:gd name="connsiteX23" fmla="*/ 4218853 w 4218853"/>
                <a:gd name="connsiteY23" fmla="*/ 1309060 h 1699187"/>
                <a:gd name="connsiteX24" fmla="*/ 4213811 w 4218853"/>
                <a:gd name="connsiteY24" fmla="*/ 1689027 h 1699187"/>
                <a:gd name="connsiteX25" fmla="*/ 1022 w 4218853"/>
                <a:gd name="connsiteY25" fmla="*/ 1699187 h 1699187"/>
                <a:gd name="connsiteX26" fmla="*/ 0 w 4218853"/>
                <a:gd name="connsiteY26" fmla="*/ 1260402 h 1699187"/>
                <a:gd name="connsiteX0" fmla="*/ 0 w 4218853"/>
                <a:gd name="connsiteY0" fmla="*/ 1260402 h 1699187"/>
                <a:gd name="connsiteX1" fmla="*/ 745454 w 4218853"/>
                <a:gd name="connsiteY1" fmla="*/ 1302734 h 1699187"/>
                <a:gd name="connsiteX2" fmla="*/ 1206780 w 4218853"/>
                <a:gd name="connsiteY2" fmla="*/ 1032367 h 1699187"/>
                <a:gd name="connsiteX3" fmla="*/ 1651611 w 4218853"/>
                <a:gd name="connsiteY3" fmla="*/ 658565 h 1699187"/>
                <a:gd name="connsiteX4" fmla="*/ 1930339 w 4218853"/>
                <a:gd name="connsiteY4" fmla="*/ 337146 h 1699187"/>
                <a:gd name="connsiteX5" fmla="*/ 2180979 w 4218853"/>
                <a:gd name="connsiteY5" fmla="*/ 101276 h 1699187"/>
                <a:gd name="connsiteX6" fmla="*/ 2386334 w 4218853"/>
                <a:gd name="connsiteY6" fmla="*/ 12084 h 1699187"/>
                <a:gd name="connsiteX7" fmla="*/ 2624382 w 4218853"/>
                <a:gd name="connsiteY7" fmla="*/ 3112 h 1699187"/>
                <a:gd name="connsiteX8" fmla="*/ 2631092 w 4218853"/>
                <a:gd name="connsiteY8" fmla="*/ 69330 h 1699187"/>
                <a:gd name="connsiteX9" fmla="*/ 2364275 w 4218853"/>
                <a:gd name="connsiteY9" fmla="*/ 136512 h 1699187"/>
                <a:gd name="connsiteX10" fmla="*/ 2141838 w 4218853"/>
                <a:gd name="connsiteY10" fmla="*/ 314765 h 1699187"/>
                <a:gd name="connsiteX11" fmla="*/ 1851301 w 4218853"/>
                <a:gd name="connsiteY11" fmla="*/ 662550 h 1699187"/>
                <a:gd name="connsiteX12" fmla="*/ 1664378 w 4218853"/>
                <a:gd name="connsiteY12" fmla="*/ 1005556 h 1699187"/>
                <a:gd name="connsiteX13" fmla="*/ 1607996 w 4218853"/>
                <a:gd name="connsiteY13" fmla="*/ 1318610 h 1699187"/>
                <a:gd name="connsiteX14" fmla="*/ 1883162 w 4218853"/>
                <a:gd name="connsiteY14" fmla="*/ 1482652 h 1699187"/>
                <a:gd name="connsiteX15" fmla="*/ 2216537 w 4218853"/>
                <a:gd name="connsiteY15" fmla="*/ 1466777 h 1699187"/>
                <a:gd name="connsiteX16" fmla="*/ 2287727 w 4218853"/>
                <a:gd name="connsiteY16" fmla="*/ 1339777 h 1699187"/>
                <a:gd name="connsiteX17" fmla="*/ 2170401 w 4218853"/>
                <a:gd name="connsiteY17" fmla="*/ 1162753 h 1699187"/>
                <a:gd name="connsiteX18" fmla="*/ 2161306 w 4218853"/>
                <a:gd name="connsiteY18" fmla="*/ 1026123 h 1699187"/>
                <a:gd name="connsiteX19" fmla="*/ 2370080 w 4218853"/>
                <a:gd name="connsiteY19" fmla="*/ 977052 h 1699187"/>
                <a:gd name="connsiteX20" fmla="*/ 2662525 w 4218853"/>
                <a:gd name="connsiteY20" fmla="*/ 1118479 h 1699187"/>
                <a:gd name="connsiteX21" fmla="*/ 3083462 w 4218853"/>
                <a:gd name="connsiteY21" fmla="*/ 1325134 h 1699187"/>
                <a:gd name="connsiteX22" fmla="*/ 3617444 w 4218853"/>
                <a:gd name="connsiteY22" fmla="*/ 1392267 h 1699187"/>
                <a:gd name="connsiteX23" fmla="*/ 4218853 w 4218853"/>
                <a:gd name="connsiteY23" fmla="*/ 1309060 h 1699187"/>
                <a:gd name="connsiteX24" fmla="*/ 4213811 w 4218853"/>
                <a:gd name="connsiteY24" fmla="*/ 1689027 h 1699187"/>
                <a:gd name="connsiteX25" fmla="*/ 1022 w 4218853"/>
                <a:gd name="connsiteY25" fmla="*/ 1699187 h 1699187"/>
                <a:gd name="connsiteX26" fmla="*/ 0 w 4218853"/>
                <a:gd name="connsiteY26" fmla="*/ 1260402 h 1699187"/>
                <a:gd name="connsiteX0" fmla="*/ 0 w 4218853"/>
                <a:gd name="connsiteY0" fmla="*/ 1260402 h 1699187"/>
                <a:gd name="connsiteX1" fmla="*/ 745454 w 4218853"/>
                <a:gd name="connsiteY1" fmla="*/ 1302734 h 1699187"/>
                <a:gd name="connsiteX2" fmla="*/ 1206780 w 4218853"/>
                <a:gd name="connsiteY2" fmla="*/ 1032367 h 1699187"/>
                <a:gd name="connsiteX3" fmla="*/ 1651611 w 4218853"/>
                <a:gd name="connsiteY3" fmla="*/ 658565 h 1699187"/>
                <a:gd name="connsiteX4" fmla="*/ 1930339 w 4218853"/>
                <a:gd name="connsiteY4" fmla="*/ 337146 h 1699187"/>
                <a:gd name="connsiteX5" fmla="*/ 2180979 w 4218853"/>
                <a:gd name="connsiteY5" fmla="*/ 101276 h 1699187"/>
                <a:gd name="connsiteX6" fmla="*/ 2386334 w 4218853"/>
                <a:gd name="connsiteY6" fmla="*/ 12084 h 1699187"/>
                <a:gd name="connsiteX7" fmla="*/ 2624382 w 4218853"/>
                <a:gd name="connsiteY7" fmla="*/ 3112 h 1699187"/>
                <a:gd name="connsiteX8" fmla="*/ 2631092 w 4218853"/>
                <a:gd name="connsiteY8" fmla="*/ 69330 h 1699187"/>
                <a:gd name="connsiteX9" fmla="*/ 2364275 w 4218853"/>
                <a:gd name="connsiteY9" fmla="*/ 136512 h 1699187"/>
                <a:gd name="connsiteX10" fmla="*/ 2141838 w 4218853"/>
                <a:gd name="connsiteY10" fmla="*/ 314765 h 1699187"/>
                <a:gd name="connsiteX11" fmla="*/ 1851301 w 4218853"/>
                <a:gd name="connsiteY11" fmla="*/ 662550 h 1699187"/>
                <a:gd name="connsiteX12" fmla="*/ 1664378 w 4218853"/>
                <a:gd name="connsiteY12" fmla="*/ 1005556 h 1699187"/>
                <a:gd name="connsiteX13" fmla="*/ 1607996 w 4218853"/>
                <a:gd name="connsiteY13" fmla="*/ 1318610 h 1699187"/>
                <a:gd name="connsiteX14" fmla="*/ 1883162 w 4218853"/>
                <a:gd name="connsiteY14" fmla="*/ 1482652 h 1699187"/>
                <a:gd name="connsiteX15" fmla="*/ 2216537 w 4218853"/>
                <a:gd name="connsiteY15" fmla="*/ 1466777 h 1699187"/>
                <a:gd name="connsiteX16" fmla="*/ 2287727 w 4218853"/>
                <a:gd name="connsiteY16" fmla="*/ 1339777 h 1699187"/>
                <a:gd name="connsiteX17" fmla="*/ 2170401 w 4218853"/>
                <a:gd name="connsiteY17" fmla="*/ 1162753 h 1699187"/>
                <a:gd name="connsiteX18" fmla="*/ 2161306 w 4218853"/>
                <a:gd name="connsiteY18" fmla="*/ 1026123 h 1699187"/>
                <a:gd name="connsiteX19" fmla="*/ 2370080 w 4218853"/>
                <a:gd name="connsiteY19" fmla="*/ 977052 h 1699187"/>
                <a:gd name="connsiteX20" fmla="*/ 2686041 w 4218853"/>
                <a:gd name="connsiteY20" fmla="*/ 1177273 h 1699187"/>
                <a:gd name="connsiteX21" fmla="*/ 3083462 w 4218853"/>
                <a:gd name="connsiteY21" fmla="*/ 1325134 h 1699187"/>
                <a:gd name="connsiteX22" fmla="*/ 3617444 w 4218853"/>
                <a:gd name="connsiteY22" fmla="*/ 1392267 h 1699187"/>
                <a:gd name="connsiteX23" fmla="*/ 4218853 w 4218853"/>
                <a:gd name="connsiteY23" fmla="*/ 1309060 h 1699187"/>
                <a:gd name="connsiteX24" fmla="*/ 4213811 w 4218853"/>
                <a:gd name="connsiteY24" fmla="*/ 1689027 h 1699187"/>
                <a:gd name="connsiteX25" fmla="*/ 1022 w 4218853"/>
                <a:gd name="connsiteY25" fmla="*/ 1699187 h 1699187"/>
                <a:gd name="connsiteX26" fmla="*/ 0 w 4218853"/>
                <a:gd name="connsiteY26" fmla="*/ 1260402 h 1699187"/>
                <a:gd name="connsiteX0" fmla="*/ 0 w 4218853"/>
                <a:gd name="connsiteY0" fmla="*/ 1260402 h 1699187"/>
                <a:gd name="connsiteX1" fmla="*/ 745454 w 4218853"/>
                <a:gd name="connsiteY1" fmla="*/ 1302734 h 1699187"/>
                <a:gd name="connsiteX2" fmla="*/ 1206780 w 4218853"/>
                <a:gd name="connsiteY2" fmla="*/ 1032367 h 1699187"/>
                <a:gd name="connsiteX3" fmla="*/ 1651611 w 4218853"/>
                <a:gd name="connsiteY3" fmla="*/ 658565 h 1699187"/>
                <a:gd name="connsiteX4" fmla="*/ 1930339 w 4218853"/>
                <a:gd name="connsiteY4" fmla="*/ 337146 h 1699187"/>
                <a:gd name="connsiteX5" fmla="*/ 2180979 w 4218853"/>
                <a:gd name="connsiteY5" fmla="*/ 101276 h 1699187"/>
                <a:gd name="connsiteX6" fmla="*/ 2386334 w 4218853"/>
                <a:gd name="connsiteY6" fmla="*/ 12084 h 1699187"/>
                <a:gd name="connsiteX7" fmla="*/ 2624382 w 4218853"/>
                <a:gd name="connsiteY7" fmla="*/ 3112 h 1699187"/>
                <a:gd name="connsiteX8" fmla="*/ 2631092 w 4218853"/>
                <a:gd name="connsiteY8" fmla="*/ 69330 h 1699187"/>
                <a:gd name="connsiteX9" fmla="*/ 2364275 w 4218853"/>
                <a:gd name="connsiteY9" fmla="*/ 136512 h 1699187"/>
                <a:gd name="connsiteX10" fmla="*/ 2141838 w 4218853"/>
                <a:gd name="connsiteY10" fmla="*/ 314765 h 1699187"/>
                <a:gd name="connsiteX11" fmla="*/ 1851301 w 4218853"/>
                <a:gd name="connsiteY11" fmla="*/ 662550 h 1699187"/>
                <a:gd name="connsiteX12" fmla="*/ 1664378 w 4218853"/>
                <a:gd name="connsiteY12" fmla="*/ 1005556 h 1699187"/>
                <a:gd name="connsiteX13" fmla="*/ 1607996 w 4218853"/>
                <a:gd name="connsiteY13" fmla="*/ 1318610 h 1699187"/>
                <a:gd name="connsiteX14" fmla="*/ 1883162 w 4218853"/>
                <a:gd name="connsiteY14" fmla="*/ 1482652 h 1699187"/>
                <a:gd name="connsiteX15" fmla="*/ 2216537 w 4218853"/>
                <a:gd name="connsiteY15" fmla="*/ 1466777 h 1699187"/>
                <a:gd name="connsiteX16" fmla="*/ 2287727 w 4218853"/>
                <a:gd name="connsiteY16" fmla="*/ 1339777 h 1699187"/>
                <a:gd name="connsiteX17" fmla="*/ 2170401 w 4218853"/>
                <a:gd name="connsiteY17" fmla="*/ 1162753 h 1699187"/>
                <a:gd name="connsiteX18" fmla="*/ 2161306 w 4218853"/>
                <a:gd name="connsiteY18" fmla="*/ 1026123 h 1699187"/>
                <a:gd name="connsiteX19" fmla="*/ 2370080 w 4218853"/>
                <a:gd name="connsiteY19" fmla="*/ 977052 h 1699187"/>
                <a:gd name="connsiteX20" fmla="*/ 2744832 w 4218853"/>
                <a:gd name="connsiteY20" fmla="*/ 1200791 h 1699187"/>
                <a:gd name="connsiteX21" fmla="*/ 3083462 w 4218853"/>
                <a:gd name="connsiteY21" fmla="*/ 1325134 h 1699187"/>
                <a:gd name="connsiteX22" fmla="*/ 3617444 w 4218853"/>
                <a:gd name="connsiteY22" fmla="*/ 1392267 h 1699187"/>
                <a:gd name="connsiteX23" fmla="*/ 4218853 w 4218853"/>
                <a:gd name="connsiteY23" fmla="*/ 1309060 h 1699187"/>
                <a:gd name="connsiteX24" fmla="*/ 4213811 w 4218853"/>
                <a:gd name="connsiteY24" fmla="*/ 1689027 h 1699187"/>
                <a:gd name="connsiteX25" fmla="*/ 1022 w 4218853"/>
                <a:gd name="connsiteY25" fmla="*/ 1699187 h 1699187"/>
                <a:gd name="connsiteX26" fmla="*/ 0 w 4218853"/>
                <a:gd name="connsiteY26" fmla="*/ 1260402 h 1699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218853" h="1699187">
                  <a:moveTo>
                    <a:pt x="0" y="1260402"/>
                  </a:moveTo>
                  <a:cubicBezTo>
                    <a:pt x="109361" y="1215423"/>
                    <a:pt x="544324" y="1340740"/>
                    <a:pt x="745454" y="1302734"/>
                  </a:cubicBezTo>
                  <a:cubicBezTo>
                    <a:pt x="946584" y="1264728"/>
                    <a:pt x="1055754" y="1139729"/>
                    <a:pt x="1206780" y="1032367"/>
                  </a:cubicBezTo>
                  <a:cubicBezTo>
                    <a:pt x="1357806" y="925006"/>
                    <a:pt x="1531018" y="774435"/>
                    <a:pt x="1651611" y="658565"/>
                  </a:cubicBezTo>
                  <a:cubicBezTo>
                    <a:pt x="1772204" y="542695"/>
                    <a:pt x="1842111" y="430027"/>
                    <a:pt x="1930339" y="337146"/>
                  </a:cubicBezTo>
                  <a:cubicBezTo>
                    <a:pt x="2018567" y="244265"/>
                    <a:pt x="2110640" y="152861"/>
                    <a:pt x="2180979" y="101276"/>
                  </a:cubicBezTo>
                  <a:cubicBezTo>
                    <a:pt x="2251318" y="49691"/>
                    <a:pt x="2327149" y="28445"/>
                    <a:pt x="2386334" y="12084"/>
                  </a:cubicBezTo>
                  <a:cubicBezTo>
                    <a:pt x="2445519" y="-4277"/>
                    <a:pt x="2570302" y="-441"/>
                    <a:pt x="2624382" y="3112"/>
                  </a:cubicBezTo>
                  <a:cubicBezTo>
                    <a:pt x="2678462" y="6665"/>
                    <a:pt x="2674443" y="47097"/>
                    <a:pt x="2631092" y="69330"/>
                  </a:cubicBezTo>
                  <a:cubicBezTo>
                    <a:pt x="2587741" y="91563"/>
                    <a:pt x="2445817" y="95606"/>
                    <a:pt x="2364275" y="136512"/>
                  </a:cubicBezTo>
                  <a:cubicBezTo>
                    <a:pt x="2282733" y="177418"/>
                    <a:pt x="2227334" y="227092"/>
                    <a:pt x="2141838" y="314765"/>
                  </a:cubicBezTo>
                  <a:cubicBezTo>
                    <a:pt x="2056342" y="402438"/>
                    <a:pt x="1930878" y="547418"/>
                    <a:pt x="1851301" y="662550"/>
                  </a:cubicBezTo>
                  <a:cubicBezTo>
                    <a:pt x="1771724" y="777682"/>
                    <a:pt x="1704929" y="896213"/>
                    <a:pt x="1664378" y="1005556"/>
                  </a:cubicBezTo>
                  <a:cubicBezTo>
                    <a:pt x="1623827" y="1114899"/>
                    <a:pt x="1571532" y="1239094"/>
                    <a:pt x="1607996" y="1318610"/>
                  </a:cubicBezTo>
                  <a:cubicBezTo>
                    <a:pt x="1644460" y="1398126"/>
                    <a:pt x="1781739" y="1457958"/>
                    <a:pt x="1883162" y="1482652"/>
                  </a:cubicBezTo>
                  <a:cubicBezTo>
                    <a:pt x="1984585" y="1507346"/>
                    <a:pt x="2149109" y="1490590"/>
                    <a:pt x="2216537" y="1466777"/>
                  </a:cubicBezTo>
                  <a:cubicBezTo>
                    <a:pt x="2283965" y="1442964"/>
                    <a:pt x="2295416" y="1390448"/>
                    <a:pt x="2287727" y="1339777"/>
                  </a:cubicBezTo>
                  <a:cubicBezTo>
                    <a:pt x="2280038" y="1289106"/>
                    <a:pt x="2191471" y="1215029"/>
                    <a:pt x="2170401" y="1162753"/>
                  </a:cubicBezTo>
                  <a:cubicBezTo>
                    <a:pt x="2149331" y="1110477"/>
                    <a:pt x="2128026" y="1057073"/>
                    <a:pt x="2161306" y="1026123"/>
                  </a:cubicBezTo>
                  <a:cubicBezTo>
                    <a:pt x="2194586" y="995173"/>
                    <a:pt x="2272826" y="947941"/>
                    <a:pt x="2370080" y="977052"/>
                  </a:cubicBezTo>
                  <a:cubicBezTo>
                    <a:pt x="2467334" y="1006163"/>
                    <a:pt x="2625935" y="1142777"/>
                    <a:pt x="2744832" y="1200791"/>
                  </a:cubicBezTo>
                  <a:cubicBezTo>
                    <a:pt x="2863729" y="1258805"/>
                    <a:pt x="2938027" y="1293221"/>
                    <a:pt x="3083462" y="1325134"/>
                  </a:cubicBezTo>
                  <a:cubicBezTo>
                    <a:pt x="3228897" y="1357047"/>
                    <a:pt x="3428212" y="1394946"/>
                    <a:pt x="3617444" y="1392267"/>
                  </a:cubicBezTo>
                  <a:cubicBezTo>
                    <a:pt x="3806676" y="1389588"/>
                    <a:pt x="4114210" y="1245606"/>
                    <a:pt x="4218853" y="1309060"/>
                  </a:cubicBezTo>
                  <a:cubicBezTo>
                    <a:pt x="4217417" y="1416385"/>
                    <a:pt x="4211508" y="1578397"/>
                    <a:pt x="4213811" y="1689027"/>
                  </a:cubicBezTo>
                  <a:lnTo>
                    <a:pt x="1022" y="1699187"/>
                  </a:lnTo>
                  <a:cubicBezTo>
                    <a:pt x="1022" y="1556312"/>
                    <a:pt x="0" y="1403277"/>
                    <a:pt x="0" y="126040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onnector 7"/>
            <p:cNvSpPr>
              <a:spLocks noChangeAspect="1"/>
            </p:cNvSpPr>
            <p:nvPr/>
          </p:nvSpPr>
          <p:spPr>
            <a:xfrm>
              <a:off x="2928514" y="6161674"/>
              <a:ext cx="339326" cy="339326"/>
            </a:xfrm>
            <a:prstGeom prst="flowChartConnector">
              <a:avLst/>
            </a:prstGeom>
            <a:noFill/>
            <a:ln w="19050" cmpd="sng"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>
              <a:spLocks noChangeAspect="1"/>
            </p:cNvSpPr>
            <p:nvPr/>
          </p:nvSpPr>
          <p:spPr>
            <a:xfrm>
              <a:off x="3835710" y="2638980"/>
              <a:ext cx="1233996" cy="50270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>
                <a:lnSpc>
                  <a:spcPct val="140000"/>
                </a:lnSpc>
              </a:pPr>
              <a:r>
                <a:rPr lang="en-US" sz="2000" dirty="0" smtClean="0">
                  <a:latin typeface="Arial"/>
                  <a:cs typeface="Arial"/>
                </a:rPr>
                <a:t>t</a:t>
              </a:r>
              <a:r>
                <a:rPr lang="en-US" sz="2000" baseline="-25000" dirty="0" smtClean="0">
                  <a:latin typeface="Arial"/>
                  <a:cs typeface="Arial"/>
                </a:rPr>
                <a:t>0</a:t>
              </a:r>
              <a:r>
                <a:rPr lang="en-US" sz="2000" dirty="0" smtClean="0">
                  <a:latin typeface="Arial"/>
                  <a:cs typeface="Arial"/>
                </a:rPr>
                <a:t> − 48 h</a:t>
              </a:r>
            </a:p>
          </p:txBody>
        </p:sp>
        <p:sp>
          <p:nvSpPr>
            <p:cNvPr id="10" name="Freeform 9"/>
            <p:cNvSpPr>
              <a:spLocks noChangeAspect="1"/>
            </p:cNvSpPr>
            <p:nvPr/>
          </p:nvSpPr>
          <p:spPr>
            <a:xfrm>
              <a:off x="835621" y="1958162"/>
              <a:ext cx="4218376" cy="828752"/>
            </a:xfrm>
            <a:custGeom>
              <a:avLst/>
              <a:gdLst>
                <a:gd name="connsiteX0" fmla="*/ 0 w 3914164"/>
                <a:gd name="connsiteY0" fmla="*/ 325617 h 464095"/>
                <a:gd name="connsiteX1" fmla="*/ 191602 w 3914164"/>
                <a:gd name="connsiteY1" fmla="*/ 402256 h 464095"/>
                <a:gd name="connsiteX2" fmla="*/ 454371 w 3914164"/>
                <a:gd name="connsiteY2" fmla="*/ 391307 h 464095"/>
                <a:gd name="connsiteX3" fmla="*/ 689769 w 3914164"/>
                <a:gd name="connsiteY3" fmla="*/ 281823 h 464095"/>
                <a:gd name="connsiteX4" fmla="*/ 826627 w 3914164"/>
                <a:gd name="connsiteY4" fmla="*/ 128545 h 464095"/>
                <a:gd name="connsiteX5" fmla="*/ 1007281 w 3914164"/>
                <a:gd name="connsiteY5" fmla="*/ 8112 h 464095"/>
                <a:gd name="connsiteX6" fmla="*/ 1237204 w 3914164"/>
                <a:gd name="connsiteY6" fmla="*/ 35483 h 464095"/>
                <a:gd name="connsiteX7" fmla="*/ 1395961 w 3914164"/>
                <a:gd name="connsiteY7" fmla="*/ 232555 h 464095"/>
                <a:gd name="connsiteX8" fmla="*/ 1609460 w 3914164"/>
                <a:gd name="connsiteY8" fmla="*/ 380359 h 464095"/>
                <a:gd name="connsiteX9" fmla="*/ 1987191 w 3914164"/>
                <a:gd name="connsiteY9" fmla="*/ 456998 h 464095"/>
                <a:gd name="connsiteX10" fmla="*/ 2353973 w 3914164"/>
                <a:gd name="connsiteY10" fmla="*/ 456998 h 464095"/>
                <a:gd name="connsiteX11" fmla="*/ 2715280 w 3914164"/>
                <a:gd name="connsiteY11" fmla="*/ 424153 h 464095"/>
                <a:gd name="connsiteX12" fmla="*/ 2972575 w 3914164"/>
                <a:gd name="connsiteY12" fmla="*/ 363936 h 464095"/>
                <a:gd name="connsiteX13" fmla="*/ 3197024 w 3914164"/>
                <a:gd name="connsiteY13" fmla="*/ 276349 h 464095"/>
                <a:gd name="connsiteX14" fmla="*/ 3454319 w 3914164"/>
                <a:gd name="connsiteY14" fmla="*/ 216132 h 464095"/>
                <a:gd name="connsiteX15" fmla="*/ 3722562 w 3914164"/>
                <a:gd name="connsiteY15" fmla="*/ 287297 h 464095"/>
                <a:gd name="connsiteX16" fmla="*/ 3914164 w 3914164"/>
                <a:gd name="connsiteY16" fmla="*/ 418678 h 464095"/>
                <a:gd name="connsiteX0" fmla="*/ 0 w 3914164"/>
                <a:gd name="connsiteY0" fmla="*/ 325617 h 464095"/>
                <a:gd name="connsiteX1" fmla="*/ 191602 w 3914164"/>
                <a:gd name="connsiteY1" fmla="*/ 402256 h 464095"/>
                <a:gd name="connsiteX2" fmla="*/ 454371 w 3914164"/>
                <a:gd name="connsiteY2" fmla="*/ 391307 h 464095"/>
                <a:gd name="connsiteX3" fmla="*/ 689769 w 3914164"/>
                <a:gd name="connsiteY3" fmla="*/ 281823 h 464095"/>
                <a:gd name="connsiteX4" fmla="*/ 826627 w 3914164"/>
                <a:gd name="connsiteY4" fmla="*/ 128545 h 464095"/>
                <a:gd name="connsiteX5" fmla="*/ 1007281 w 3914164"/>
                <a:gd name="connsiteY5" fmla="*/ 8112 h 464095"/>
                <a:gd name="connsiteX6" fmla="*/ 1237204 w 3914164"/>
                <a:gd name="connsiteY6" fmla="*/ 35483 h 464095"/>
                <a:gd name="connsiteX7" fmla="*/ 1395961 w 3914164"/>
                <a:gd name="connsiteY7" fmla="*/ 232555 h 464095"/>
                <a:gd name="connsiteX8" fmla="*/ 1609460 w 3914164"/>
                <a:gd name="connsiteY8" fmla="*/ 380359 h 464095"/>
                <a:gd name="connsiteX9" fmla="*/ 1987191 w 3914164"/>
                <a:gd name="connsiteY9" fmla="*/ 456998 h 464095"/>
                <a:gd name="connsiteX10" fmla="*/ 2353973 w 3914164"/>
                <a:gd name="connsiteY10" fmla="*/ 456998 h 464095"/>
                <a:gd name="connsiteX11" fmla="*/ 2715280 w 3914164"/>
                <a:gd name="connsiteY11" fmla="*/ 424153 h 464095"/>
                <a:gd name="connsiteX12" fmla="*/ 2972575 w 3914164"/>
                <a:gd name="connsiteY12" fmla="*/ 363936 h 464095"/>
                <a:gd name="connsiteX13" fmla="*/ 3197024 w 3914164"/>
                <a:gd name="connsiteY13" fmla="*/ 276349 h 464095"/>
                <a:gd name="connsiteX14" fmla="*/ 3454319 w 3914164"/>
                <a:gd name="connsiteY14" fmla="*/ 216132 h 464095"/>
                <a:gd name="connsiteX15" fmla="*/ 3749933 w 3914164"/>
                <a:gd name="connsiteY15" fmla="*/ 248977 h 464095"/>
                <a:gd name="connsiteX16" fmla="*/ 3914164 w 3914164"/>
                <a:gd name="connsiteY16" fmla="*/ 418678 h 464095"/>
                <a:gd name="connsiteX0" fmla="*/ 0 w 3930587"/>
                <a:gd name="connsiteY0" fmla="*/ 325617 h 464095"/>
                <a:gd name="connsiteX1" fmla="*/ 191602 w 3930587"/>
                <a:gd name="connsiteY1" fmla="*/ 402256 h 464095"/>
                <a:gd name="connsiteX2" fmla="*/ 454371 w 3930587"/>
                <a:gd name="connsiteY2" fmla="*/ 391307 h 464095"/>
                <a:gd name="connsiteX3" fmla="*/ 689769 w 3930587"/>
                <a:gd name="connsiteY3" fmla="*/ 281823 h 464095"/>
                <a:gd name="connsiteX4" fmla="*/ 826627 w 3930587"/>
                <a:gd name="connsiteY4" fmla="*/ 128545 h 464095"/>
                <a:gd name="connsiteX5" fmla="*/ 1007281 w 3930587"/>
                <a:gd name="connsiteY5" fmla="*/ 8112 h 464095"/>
                <a:gd name="connsiteX6" fmla="*/ 1237204 w 3930587"/>
                <a:gd name="connsiteY6" fmla="*/ 35483 h 464095"/>
                <a:gd name="connsiteX7" fmla="*/ 1395961 w 3930587"/>
                <a:gd name="connsiteY7" fmla="*/ 232555 h 464095"/>
                <a:gd name="connsiteX8" fmla="*/ 1609460 w 3930587"/>
                <a:gd name="connsiteY8" fmla="*/ 380359 h 464095"/>
                <a:gd name="connsiteX9" fmla="*/ 1987191 w 3930587"/>
                <a:gd name="connsiteY9" fmla="*/ 456998 h 464095"/>
                <a:gd name="connsiteX10" fmla="*/ 2353973 w 3930587"/>
                <a:gd name="connsiteY10" fmla="*/ 456998 h 464095"/>
                <a:gd name="connsiteX11" fmla="*/ 2715280 w 3930587"/>
                <a:gd name="connsiteY11" fmla="*/ 424153 h 464095"/>
                <a:gd name="connsiteX12" fmla="*/ 2972575 w 3930587"/>
                <a:gd name="connsiteY12" fmla="*/ 363936 h 464095"/>
                <a:gd name="connsiteX13" fmla="*/ 3197024 w 3930587"/>
                <a:gd name="connsiteY13" fmla="*/ 276349 h 464095"/>
                <a:gd name="connsiteX14" fmla="*/ 3454319 w 3930587"/>
                <a:gd name="connsiteY14" fmla="*/ 216132 h 464095"/>
                <a:gd name="connsiteX15" fmla="*/ 3749933 w 3930587"/>
                <a:gd name="connsiteY15" fmla="*/ 248977 h 464095"/>
                <a:gd name="connsiteX16" fmla="*/ 3930587 w 3930587"/>
                <a:gd name="connsiteY16" fmla="*/ 347513 h 464095"/>
                <a:gd name="connsiteX0" fmla="*/ 0 w 3930587"/>
                <a:gd name="connsiteY0" fmla="*/ 325617 h 464095"/>
                <a:gd name="connsiteX1" fmla="*/ 191602 w 3930587"/>
                <a:gd name="connsiteY1" fmla="*/ 402256 h 464095"/>
                <a:gd name="connsiteX2" fmla="*/ 454371 w 3930587"/>
                <a:gd name="connsiteY2" fmla="*/ 391307 h 464095"/>
                <a:gd name="connsiteX3" fmla="*/ 689769 w 3930587"/>
                <a:gd name="connsiteY3" fmla="*/ 281823 h 464095"/>
                <a:gd name="connsiteX4" fmla="*/ 826627 w 3930587"/>
                <a:gd name="connsiteY4" fmla="*/ 128545 h 464095"/>
                <a:gd name="connsiteX5" fmla="*/ 1007281 w 3930587"/>
                <a:gd name="connsiteY5" fmla="*/ 8112 h 464095"/>
                <a:gd name="connsiteX6" fmla="*/ 1237204 w 3930587"/>
                <a:gd name="connsiteY6" fmla="*/ 35483 h 464095"/>
                <a:gd name="connsiteX7" fmla="*/ 1395961 w 3930587"/>
                <a:gd name="connsiteY7" fmla="*/ 232555 h 464095"/>
                <a:gd name="connsiteX8" fmla="*/ 1609460 w 3930587"/>
                <a:gd name="connsiteY8" fmla="*/ 380359 h 464095"/>
                <a:gd name="connsiteX9" fmla="*/ 1987191 w 3930587"/>
                <a:gd name="connsiteY9" fmla="*/ 456998 h 464095"/>
                <a:gd name="connsiteX10" fmla="*/ 2353973 w 3930587"/>
                <a:gd name="connsiteY10" fmla="*/ 456998 h 464095"/>
                <a:gd name="connsiteX11" fmla="*/ 2715280 w 3930587"/>
                <a:gd name="connsiteY11" fmla="*/ 424153 h 464095"/>
                <a:gd name="connsiteX12" fmla="*/ 2972575 w 3930587"/>
                <a:gd name="connsiteY12" fmla="*/ 363936 h 464095"/>
                <a:gd name="connsiteX13" fmla="*/ 3235345 w 3930587"/>
                <a:gd name="connsiteY13" fmla="*/ 287297 h 464095"/>
                <a:gd name="connsiteX14" fmla="*/ 3454319 w 3930587"/>
                <a:gd name="connsiteY14" fmla="*/ 216132 h 464095"/>
                <a:gd name="connsiteX15" fmla="*/ 3749933 w 3930587"/>
                <a:gd name="connsiteY15" fmla="*/ 248977 h 464095"/>
                <a:gd name="connsiteX16" fmla="*/ 3930587 w 3930587"/>
                <a:gd name="connsiteY16" fmla="*/ 347513 h 464095"/>
                <a:gd name="connsiteX0" fmla="*/ 0 w 3930587"/>
                <a:gd name="connsiteY0" fmla="*/ 325617 h 464095"/>
                <a:gd name="connsiteX1" fmla="*/ 191602 w 3930587"/>
                <a:gd name="connsiteY1" fmla="*/ 402256 h 464095"/>
                <a:gd name="connsiteX2" fmla="*/ 454371 w 3930587"/>
                <a:gd name="connsiteY2" fmla="*/ 391307 h 464095"/>
                <a:gd name="connsiteX3" fmla="*/ 689769 w 3930587"/>
                <a:gd name="connsiteY3" fmla="*/ 281823 h 464095"/>
                <a:gd name="connsiteX4" fmla="*/ 826627 w 3930587"/>
                <a:gd name="connsiteY4" fmla="*/ 128545 h 464095"/>
                <a:gd name="connsiteX5" fmla="*/ 1007281 w 3930587"/>
                <a:gd name="connsiteY5" fmla="*/ 8112 h 464095"/>
                <a:gd name="connsiteX6" fmla="*/ 1237204 w 3930587"/>
                <a:gd name="connsiteY6" fmla="*/ 35483 h 464095"/>
                <a:gd name="connsiteX7" fmla="*/ 1395961 w 3930587"/>
                <a:gd name="connsiteY7" fmla="*/ 232555 h 464095"/>
                <a:gd name="connsiteX8" fmla="*/ 1609460 w 3930587"/>
                <a:gd name="connsiteY8" fmla="*/ 380359 h 464095"/>
                <a:gd name="connsiteX9" fmla="*/ 1987191 w 3930587"/>
                <a:gd name="connsiteY9" fmla="*/ 456998 h 464095"/>
                <a:gd name="connsiteX10" fmla="*/ 2353973 w 3930587"/>
                <a:gd name="connsiteY10" fmla="*/ 456998 h 464095"/>
                <a:gd name="connsiteX11" fmla="*/ 2715280 w 3930587"/>
                <a:gd name="connsiteY11" fmla="*/ 424153 h 464095"/>
                <a:gd name="connsiteX12" fmla="*/ 2972575 w 3930587"/>
                <a:gd name="connsiteY12" fmla="*/ 363936 h 464095"/>
                <a:gd name="connsiteX13" fmla="*/ 3235345 w 3930587"/>
                <a:gd name="connsiteY13" fmla="*/ 287297 h 464095"/>
                <a:gd name="connsiteX14" fmla="*/ 3580230 w 3930587"/>
                <a:gd name="connsiteY14" fmla="*/ 194235 h 464095"/>
                <a:gd name="connsiteX15" fmla="*/ 3749933 w 3930587"/>
                <a:gd name="connsiteY15" fmla="*/ 248977 h 464095"/>
                <a:gd name="connsiteX16" fmla="*/ 3930587 w 3930587"/>
                <a:gd name="connsiteY16" fmla="*/ 347513 h 464095"/>
                <a:gd name="connsiteX0" fmla="*/ 0 w 3930587"/>
                <a:gd name="connsiteY0" fmla="*/ 325617 h 464095"/>
                <a:gd name="connsiteX1" fmla="*/ 191602 w 3930587"/>
                <a:gd name="connsiteY1" fmla="*/ 402256 h 464095"/>
                <a:gd name="connsiteX2" fmla="*/ 454371 w 3930587"/>
                <a:gd name="connsiteY2" fmla="*/ 391307 h 464095"/>
                <a:gd name="connsiteX3" fmla="*/ 689769 w 3930587"/>
                <a:gd name="connsiteY3" fmla="*/ 281823 h 464095"/>
                <a:gd name="connsiteX4" fmla="*/ 826627 w 3930587"/>
                <a:gd name="connsiteY4" fmla="*/ 128545 h 464095"/>
                <a:gd name="connsiteX5" fmla="*/ 1007281 w 3930587"/>
                <a:gd name="connsiteY5" fmla="*/ 8112 h 464095"/>
                <a:gd name="connsiteX6" fmla="*/ 1237204 w 3930587"/>
                <a:gd name="connsiteY6" fmla="*/ 35483 h 464095"/>
                <a:gd name="connsiteX7" fmla="*/ 1395961 w 3930587"/>
                <a:gd name="connsiteY7" fmla="*/ 232555 h 464095"/>
                <a:gd name="connsiteX8" fmla="*/ 1609460 w 3930587"/>
                <a:gd name="connsiteY8" fmla="*/ 380359 h 464095"/>
                <a:gd name="connsiteX9" fmla="*/ 1987191 w 3930587"/>
                <a:gd name="connsiteY9" fmla="*/ 456998 h 464095"/>
                <a:gd name="connsiteX10" fmla="*/ 2353973 w 3930587"/>
                <a:gd name="connsiteY10" fmla="*/ 456998 h 464095"/>
                <a:gd name="connsiteX11" fmla="*/ 2715280 w 3930587"/>
                <a:gd name="connsiteY11" fmla="*/ 424153 h 464095"/>
                <a:gd name="connsiteX12" fmla="*/ 2972575 w 3930587"/>
                <a:gd name="connsiteY12" fmla="*/ 363936 h 464095"/>
                <a:gd name="connsiteX13" fmla="*/ 3235345 w 3930587"/>
                <a:gd name="connsiteY13" fmla="*/ 287297 h 464095"/>
                <a:gd name="connsiteX14" fmla="*/ 3580230 w 3930587"/>
                <a:gd name="connsiteY14" fmla="*/ 194235 h 464095"/>
                <a:gd name="connsiteX15" fmla="*/ 3837523 w 3930587"/>
                <a:gd name="connsiteY15" fmla="*/ 161389 h 464095"/>
                <a:gd name="connsiteX16" fmla="*/ 3930587 w 3930587"/>
                <a:gd name="connsiteY16" fmla="*/ 347513 h 464095"/>
                <a:gd name="connsiteX0" fmla="*/ 0 w 4215253"/>
                <a:gd name="connsiteY0" fmla="*/ 325617 h 464095"/>
                <a:gd name="connsiteX1" fmla="*/ 191602 w 4215253"/>
                <a:gd name="connsiteY1" fmla="*/ 402256 h 464095"/>
                <a:gd name="connsiteX2" fmla="*/ 454371 w 4215253"/>
                <a:gd name="connsiteY2" fmla="*/ 391307 h 464095"/>
                <a:gd name="connsiteX3" fmla="*/ 689769 w 4215253"/>
                <a:gd name="connsiteY3" fmla="*/ 281823 h 464095"/>
                <a:gd name="connsiteX4" fmla="*/ 826627 w 4215253"/>
                <a:gd name="connsiteY4" fmla="*/ 128545 h 464095"/>
                <a:gd name="connsiteX5" fmla="*/ 1007281 w 4215253"/>
                <a:gd name="connsiteY5" fmla="*/ 8112 h 464095"/>
                <a:gd name="connsiteX6" fmla="*/ 1237204 w 4215253"/>
                <a:gd name="connsiteY6" fmla="*/ 35483 h 464095"/>
                <a:gd name="connsiteX7" fmla="*/ 1395961 w 4215253"/>
                <a:gd name="connsiteY7" fmla="*/ 232555 h 464095"/>
                <a:gd name="connsiteX8" fmla="*/ 1609460 w 4215253"/>
                <a:gd name="connsiteY8" fmla="*/ 380359 h 464095"/>
                <a:gd name="connsiteX9" fmla="*/ 1987191 w 4215253"/>
                <a:gd name="connsiteY9" fmla="*/ 456998 h 464095"/>
                <a:gd name="connsiteX10" fmla="*/ 2353973 w 4215253"/>
                <a:gd name="connsiteY10" fmla="*/ 456998 h 464095"/>
                <a:gd name="connsiteX11" fmla="*/ 2715280 w 4215253"/>
                <a:gd name="connsiteY11" fmla="*/ 424153 h 464095"/>
                <a:gd name="connsiteX12" fmla="*/ 2972575 w 4215253"/>
                <a:gd name="connsiteY12" fmla="*/ 363936 h 464095"/>
                <a:gd name="connsiteX13" fmla="*/ 3235345 w 4215253"/>
                <a:gd name="connsiteY13" fmla="*/ 287297 h 464095"/>
                <a:gd name="connsiteX14" fmla="*/ 3580230 w 4215253"/>
                <a:gd name="connsiteY14" fmla="*/ 194235 h 464095"/>
                <a:gd name="connsiteX15" fmla="*/ 3837523 w 4215253"/>
                <a:gd name="connsiteY15" fmla="*/ 161389 h 464095"/>
                <a:gd name="connsiteX16" fmla="*/ 4215253 w 4215253"/>
                <a:gd name="connsiteY16" fmla="*/ 51905 h 464095"/>
                <a:gd name="connsiteX0" fmla="*/ 0 w 4215253"/>
                <a:gd name="connsiteY0" fmla="*/ 325617 h 464095"/>
                <a:gd name="connsiteX1" fmla="*/ 191602 w 4215253"/>
                <a:gd name="connsiteY1" fmla="*/ 402256 h 464095"/>
                <a:gd name="connsiteX2" fmla="*/ 454371 w 4215253"/>
                <a:gd name="connsiteY2" fmla="*/ 391307 h 464095"/>
                <a:gd name="connsiteX3" fmla="*/ 689769 w 4215253"/>
                <a:gd name="connsiteY3" fmla="*/ 281823 h 464095"/>
                <a:gd name="connsiteX4" fmla="*/ 826627 w 4215253"/>
                <a:gd name="connsiteY4" fmla="*/ 128545 h 464095"/>
                <a:gd name="connsiteX5" fmla="*/ 1007281 w 4215253"/>
                <a:gd name="connsiteY5" fmla="*/ 8112 h 464095"/>
                <a:gd name="connsiteX6" fmla="*/ 1237204 w 4215253"/>
                <a:gd name="connsiteY6" fmla="*/ 35483 h 464095"/>
                <a:gd name="connsiteX7" fmla="*/ 1395961 w 4215253"/>
                <a:gd name="connsiteY7" fmla="*/ 232555 h 464095"/>
                <a:gd name="connsiteX8" fmla="*/ 1609460 w 4215253"/>
                <a:gd name="connsiteY8" fmla="*/ 380359 h 464095"/>
                <a:gd name="connsiteX9" fmla="*/ 1987191 w 4215253"/>
                <a:gd name="connsiteY9" fmla="*/ 456998 h 464095"/>
                <a:gd name="connsiteX10" fmla="*/ 2353973 w 4215253"/>
                <a:gd name="connsiteY10" fmla="*/ 456998 h 464095"/>
                <a:gd name="connsiteX11" fmla="*/ 2715280 w 4215253"/>
                <a:gd name="connsiteY11" fmla="*/ 424153 h 464095"/>
                <a:gd name="connsiteX12" fmla="*/ 2972575 w 4215253"/>
                <a:gd name="connsiteY12" fmla="*/ 363936 h 464095"/>
                <a:gd name="connsiteX13" fmla="*/ 3235345 w 4215253"/>
                <a:gd name="connsiteY13" fmla="*/ 287297 h 464095"/>
                <a:gd name="connsiteX14" fmla="*/ 3558333 w 4215253"/>
                <a:gd name="connsiteY14" fmla="*/ 232555 h 464095"/>
                <a:gd name="connsiteX15" fmla="*/ 3837523 w 4215253"/>
                <a:gd name="connsiteY15" fmla="*/ 161389 h 464095"/>
                <a:gd name="connsiteX16" fmla="*/ 4215253 w 4215253"/>
                <a:gd name="connsiteY16" fmla="*/ 51905 h 464095"/>
                <a:gd name="connsiteX0" fmla="*/ 0 w 4215253"/>
                <a:gd name="connsiteY0" fmla="*/ 325617 h 464095"/>
                <a:gd name="connsiteX1" fmla="*/ 191602 w 4215253"/>
                <a:gd name="connsiteY1" fmla="*/ 402256 h 464095"/>
                <a:gd name="connsiteX2" fmla="*/ 454371 w 4215253"/>
                <a:gd name="connsiteY2" fmla="*/ 391307 h 464095"/>
                <a:gd name="connsiteX3" fmla="*/ 689769 w 4215253"/>
                <a:gd name="connsiteY3" fmla="*/ 281823 h 464095"/>
                <a:gd name="connsiteX4" fmla="*/ 826627 w 4215253"/>
                <a:gd name="connsiteY4" fmla="*/ 128545 h 464095"/>
                <a:gd name="connsiteX5" fmla="*/ 1007281 w 4215253"/>
                <a:gd name="connsiteY5" fmla="*/ 8112 h 464095"/>
                <a:gd name="connsiteX6" fmla="*/ 1237204 w 4215253"/>
                <a:gd name="connsiteY6" fmla="*/ 35483 h 464095"/>
                <a:gd name="connsiteX7" fmla="*/ 1395961 w 4215253"/>
                <a:gd name="connsiteY7" fmla="*/ 232555 h 464095"/>
                <a:gd name="connsiteX8" fmla="*/ 1609460 w 4215253"/>
                <a:gd name="connsiteY8" fmla="*/ 380359 h 464095"/>
                <a:gd name="connsiteX9" fmla="*/ 1987191 w 4215253"/>
                <a:gd name="connsiteY9" fmla="*/ 456998 h 464095"/>
                <a:gd name="connsiteX10" fmla="*/ 2353973 w 4215253"/>
                <a:gd name="connsiteY10" fmla="*/ 456998 h 464095"/>
                <a:gd name="connsiteX11" fmla="*/ 2715280 w 4215253"/>
                <a:gd name="connsiteY11" fmla="*/ 424153 h 464095"/>
                <a:gd name="connsiteX12" fmla="*/ 2972575 w 4215253"/>
                <a:gd name="connsiteY12" fmla="*/ 363936 h 464095"/>
                <a:gd name="connsiteX13" fmla="*/ 3235345 w 4215253"/>
                <a:gd name="connsiteY13" fmla="*/ 287297 h 464095"/>
                <a:gd name="connsiteX14" fmla="*/ 3558333 w 4215253"/>
                <a:gd name="connsiteY14" fmla="*/ 232555 h 464095"/>
                <a:gd name="connsiteX15" fmla="*/ 3837523 w 4215253"/>
                <a:gd name="connsiteY15" fmla="*/ 161389 h 464095"/>
                <a:gd name="connsiteX16" fmla="*/ 4215253 w 4215253"/>
                <a:gd name="connsiteY16" fmla="*/ 51905 h 464095"/>
                <a:gd name="connsiteX0" fmla="*/ 0 w 4215253"/>
                <a:gd name="connsiteY0" fmla="*/ 325617 h 464095"/>
                <a:gd name="connsiteX1" fmla="*/ 191602 w 4215253"/>
                <a:gd name="connsiteY1" fmla="*/ 402256 h 464095"/>
                <a:gd name="connsiteX2" fmla="*/ 454371 w 4215253"/>
                <a:gd name="connsiteY2" fmla="*/ 391307 h 464095"/>
                <a:gd name="connsiteX3" fmla="*/ 689769 w 4215253"/>
                <a:gd name="connsiteY3" fmla="*/ 281823 h 464095"/>
                <a:gd name="connsiteX4" fmla="*/ 826627 w 4215253"/>
                <a:gd name="connsiteY4" fmla="*/ 128545 h 464095"/>
                <a:gd name="connsiteX5" fmla="*/ 1007281 w 4215253"/>
                <a:gd name="connsiteY5" fmla="*/ 8112 h 464095"/>
                <a:gd name="connsiteX6" fmla="*/ 1237204 w 4215253"/>
                <a:gd name="connsiteY6" fmla="*/ 35483 h 464095"/>
                <a:gd name="connsiteX7" fmla="*/ 1395961 w 4215253"/>
                <a:gd name="connsiteY7" fmla="*/ 232555 h 464095"/>
                <a:gd name="connsiteX8" fmla="*/ 1609460 w 4215253"/>
                <a:gd name="connsiteY8" fmla="*/ 380359 h 464095"/>
                <a:gd name="connsiteX9" fmla="*/ 1987191 w 4215253"/>
                <a:gd name="connsiteY9" fmla="*/ 456998 h 464095"/>
                <a:gd name="connsiteX10" fmla="*/ 2353973 w 4215253"/>
                <a:gd name="connsiteY10" fmla="*/ 456998 h 464095"/>
                <a:gd name="connsiteX11" fmla="*/ 2715280 w 4215253"/>
                <a:gd name="connsiteY11" fmla="*/ 424153 h 464095"/>
                <a:gd name="connsiteX12" fmla="*/ 2972575 w 4215253"/>
                <a:gd name="connsiteY12" fmla="*/ 363936 h 464095"/>
                <a:gd name="connsiteX13" fmla="*/ 3235345 w 4215253"/>
                <a:gd name="connsiteY13" fmla="*/ 287297 h 464095"/>
                <a:gd name="connsiteX14" fmla="*/ 3558333 w 4215253"/>
                <a:gd name="connsiteY14" fmla="*/ 232555 h 464095"/>
                <a:gd name="connsiteX15" fmla="*/ 3837523 w 4215253"/>
                <a:gd name="connsiteY15" fmla="*/ 161389 h 464095"/>
                <a:gd name="connsiteX16" fmla="*/ 4215253 w 4215253"/>
                <a:gd name="connsiteY16" fmla="*/ 51905 h 464095"/>
                <a:gd name="connsiteX0" fmla="*/ 0 w 4215253"/>
                <a:gd name="connsiteY0" fmla="*/ 325617 h 464095"/>
                <a:gd name="connsiteX1" fmla="*/ 191602 w 4215253"/>
                <a:gd name="connsiteY1" fmla="*/ 402256 h 464095"/>
                <a:gd name="connsiteX2" fmla="*/ 454371 w 4215253"/>
                <a:gd name="connsiteY2" fmla="*/ 391307 h 464095"/>
                <a:gd name="connsiteX3" fmla="*/ 689769 w 4215253"/>
                <a:gd name="connsiteY3" fmla="*/ 281823 h 464095"/>
                <a:gd name="connsiteX4" fmla="*/ 826627 w 4215253"/>
                <a:gd name="connsiteY4" fmla="*/ 128545 h 464095"/>
                <a:gd name="connsiteX5" fmla="*/ 1007281 w 4215253"/>
                <a:gd name="connsiteY5" fmla="*/ 8112 h 464095"/>
                <a:gd name="connsiteX6" fmla="*/ 1237204 w 4215253"/>
                <a:gd name="connsiteY6" fmla="*/ 35483 h 464095"/>
                <a:gd name="connsiteX7" fmla="*/ 1395961 w 4215253"/>
                <a:gd name="connsiteY7" fmla="*/ 232555 h 464095"/>
                <a:gd name="connsiteX8" fmla="*/ 1609460 w 4215253"/>
                <a:gd name="connsiteY8" fmla="*/ 380359 h 464095"/>
                <a:gd name="connsiteX9" fmla="*/ 1987191 w 4215253"/>
                <a:gd name="connsiteY9" fmla="*/ 456998 h 464095"/>
                <a:gd name="connsiteX10" fmla="*/ 2353973 w 4215253"/>
                <a:gd name="connsiteY10" fmla="*/ 456998 h 464095"/>
                <a:gd name="connsiteX11" fmla="*/ 2715280 w 4215253"/>
                <a:gd name="connsiteY11" fmla="*/ 424153 h 464095"/>
                <a:gd name="connsiteX12" fmla="*/ 2972575 w 4215253"/>
                <a:gd name="connsiteY12" fmla="*/ 363936 h 464095"/>
                <a:gd name="connsiteX13" fmla="*/ 3229871 w 4215253"/>
                <a:gd name="connsiteY13" fmla="*/ 309194 h 464095"/>
                <a:gd name="connsiteX14" fmla="*/ 3558333 w 4215253"/>
                <a:gd name="connsiteY14" fmla="*/ 232555 h 464095"/>
                <a:gd name="connsiteX15" fmla="*/ 3837523 w 4215253"/>
                <a:gd name="connsiteY15" fmla="*/ 161389 h 464095"/>
                <a:gd name="connsiteX16" fmla="*/ 4215253 w 4215253"/>
                <a:gd name="connsiteY16" fmla="*/ 51905 h 464095"/>
                <a:gd name="connsiteX0" fmla="*/ 0 w 4215253"/>
                <a:gd name="connsiteY0" fmla="*/ 325617 h 464095"/>
                <a:gd name="connsiteX1" fmla="*/ 191602 w 4215253"/>
                <a:gd name="connsiteY1" fmla="*/ 402256 h 464095"/>
                <a:gd name="connsiteX2" fmla="*/ 454371 w 4215253"/>
                <a:gd name="connsiteY2" fmla="*/ 391307 h 464095"/>
                <a:gd name="connsiteX3" fmla="*/ 689769 w 4215253"/>
                <a:gd name="connsiteY3" fmla="*/ 281823 h 464095"/>
                <a:gd name="connsiteX4" fmla="*/ 826627 w 4215253"/>
                <a:gd name="connsiteY4" fmla="*/ 128545 h 464095"/>
                <a:gd name="connsiteX5" fmla="*/ 1007281 w 4215253"/>
                <a:gd name="connsiteY5" fmla="*/ 8112 h 464095"/>
                <a:gd name="connsiteX6" fmla="*/ 1237204 w 4215253"/>
                <a:gd name="connsiteY6" fmla="*/ 35483 h 464095"/>
                <a:gd name="connsiteX7" fmla="*/ 1395961 w 4215253"/>
                <a:gd name="connsiteY7" fmla="*/ 232555 h 464095"/>
                <a:gd name="connsiteX8" fmla="*/ 1609460 w 4215253"/>
                <a:gd name="connsiteY8" fmla="*/ 380359 h 464095"/>
                <a:gd name="connsiteX9" fmla="*/ 1987191 w 4215253"/>
                <a:gd name="connsiteY9" fmla="*/ 456998 h 464095"/>
                <a:gd name="connsiteX10" fmla="*/ 2353973 w 4215253"/>
                <a:gd name="connsiteY10" fmla="*/ 456998 h 464095"/>
                <a:gd name="connsiteX11" fmla="*/ 2715280 w 4215253"/>
                <a:gd name="connsiteY11" fmla="*/ 424153 h 464095"/>
                <a:gd name="connsiteX12" fmla="*/ 2972575 w 4215253"/>
                <a:gd name="connsiteY12" fmla="*/ 363936 h 464095"/>
                <a:gd name="connsiteX13" fmla="*/ 3558333 w 4215253"/>
                <a:gd name="connsiteY13" fmla="*/ 232555 h 464095"/>
                <a:gd name="connsiteX14" fmla="*/ 3837523 w 4215253"/>
                <a:gd name="connsiteY14" fmla="*/ 161389 h 464095"/>
                <a:gd name="connsiteX15" fmla="*/ 4215253 w 4215253"/>
                <a:gd name="connsiteY15" fmla="*/ 51905 h 464095"/>
                <a:gd name="connsiteX0" fmla="*/ 0 w 4215253"/>
                <a:gd name="connsiteY0" fmla="*/ 325617 h 464095"/>
                <a:gd name="connsiteX1" fmla="*/ 191602 w 4215253"/>
                <a:gd name="connsiteY1" fmla="*/ 402256 h 464095"/>
                <a:gd name="connsiteX2" fmla="*/ 454371 w 4215253"/>
                <a:gd name="connsiteY2" fmla="*/ 391307 h 464095"/>
                <a:gd name="connsiteX3" fmla="*/ 689769 w 4215253"/>
                <a:gd name="connsiteY3" fmla="*/ 281823 h 464095"/>
                <a:gd name="connsiteX4" fmla="*/ 826627 w 4215253"/>
                <a:gd name="connsiteY4" fmla="*/ 128545 h 464095"/>
                <a:gd name="connsiteX5" fmla="*/ 1007281 w 4215253"/>
                <a:gd name="connsiteY5" fmla="*/ 8112 h 464095"/>
                <a:gd name="connsiteX6" fmla="*/ 1237204 w 4215253"/>
                <a:gd name="connsiteY6" fmla="*/ 35483 h 464095"/>
                <a:gd name="connsiteX7" fmla="*/ 1395961 w 4215253"/>
                <a:gd name="connsiteY7" fmla="*/ 232555 h 464095"/>
                <a:gd name="connsiteX8" fmla="*/ 1609460 w 4215253"/>
                <a:gd name="connsiteY8" fmla="*/ 380359 h 464095"/>
                <a:gd name="connsiteX9" fmla="*/ 1987191 w 4215253"/>
                <a:gd name="connsiteY9" fmla="*/ 456998 h 464095"/>
                <a:gd name="connsiteX10" fmla="*/ 2353973 w 4215253"/>
                <a:gd name="connsiteY10" fmla="*/ 456998 h 464095"/>
                <a:gd name="connsiteX11" fmla="*/ 2715280 w 4215253"/>
                <a:gd name="connsiteY11" fmla="*/ 424153 h 464095"/>
                <a:gd name="connsiteX12" fmla="*/ 3027318 w 4215253"/>
                <a:gd name="connsiteY12" fmla="*/ 380359 h 464095"/>
                <a:gd name="connsiteX13" fmla="*/ 3558333 w 4215253"/>
                <a:gd name="connsiteY13" fmla="*/ 232555 h 464095"/>
                <a:gd name="connsiteX14" fmla="*/ 3837523 w 4215253"/>
                <a:gd name="connsiteY14" fmla="*/ 161389 h 464095"/>
                <a:gd name="connsiteX15" fmla="*/ 4215253 w 4215253"/>
                <a:gd name="connsiteY15" fmla="*/ 51905 h 464095"/>
                <a:gd name="connsiteX0" fmla="*/ 0 w 4215253"/>
                <a:gd name="connsiteY0" fmla="*/ 325617 h 464095"/>
                <a:gd name="connsiteX1" fmla="*/ 191602 w 4215253"/>
                <a:gd name="connsiteY1" fmla="*/ 402256 h 464095"/>
                <a:gd name="connsiteX2" fmla="*/ 454371 w 4215253"/>
                <a:gd name="connsiteY2" fmla="*/ 391307 h 464095"/>
                <a:gd name="connsiteX3" fmla="*/ 689769 w 4215253"/>
                <a:gd name="connsiteY3" fmla="*/ 281823 h 464095"/>
                <a:gd name="connsiteX4" fmla="*/ 826627 w 4215253"/>
                <a:gd name="connsiteY4" fmla="*/ 128545 h 464095"/>
                <a:gd name="connsiteX5" fmla="*/ 1007281 w 4215253"/>
                <a:gd name="connsiteY5" fmla="*/ 8112 h 464095"/>
                <a:gd name="connsiteX6" fmla="*/ 1237204 w 4215253"/>
                <a:gd name="connsiteY6" fmla="*/ 35483 h 464095"/>
                <a:gd name="connsiteX7" fmla="*/ 1395961 w 4215253"/>
                <a:gd name="connsiteY7" fmla="*/ 232555 h 464095"/>
                <a:gd name="connsiteX8" fmla="*/ 1609460 w 4215253"/>
                <a:gd name="connsiteY8" fmla="*/ 380359 h 464095"/>
                <a:gd name="connsiteX9" fmla="*/ 1987191 w 4215253"/>
                <a:gd name="connsiteY9" fmla="*/ 456998 h 464095"/>
                <a:gd name="connsiteX10" fmla="*/ 2353973 w 4215253"/>
                <a:gd name="connsiteY10" fmla="*/ 456998 h 464095"/>
                <a:gd name="connsiteX11" fmla="*/ 2715280 w 4215253"/>
                <a:gd name="connsiteY11" fmla="*/ 424153 h 464095"/>
                <a:gd name="connsiteX12" fmla="*/ 3027318 w 4215253"/>
                <a:gd name="connsiteY12" fmla="*/ 380359 h 464095"/>
                <a:gd name="connsiteX13" fmla="*/ 3558333 w 4215253"/>
                <a:gd name="connsiteY13" fmla="*/ 232555 h 464095"/>
                <a:gd name="connsiteX14" fmla="*/ 3837523 w 4215253"/>
                <a:gd name="connsiteY14" fmla="*/ 161389 h 464095"/>
                <a:gd name="connsiteX15" fmla="*/ 4215253 w 4215253"/>
                <a:gd name="connsiteY15" fmla="*/ 51905 h 464095"/>
                <a:gd name="connsiteX0" fmla="*/ 0 w 4215253"/>
                <a:gd name="connsiteY0" fmla="*/ 325617 h 464095"/>
                <a:gd name="connsiteX1" fmla="*/ 191602 w 4215253"/>
                <a:gd name="connsiteY1" fmla="*/ 402256 h 464095"/>
                <a:gd name="connsiteX2" fmla="*/ 454371 w 4215253"/>
                <a:gd name="connsiteY2" fmla="*/ 391307 h 464095"/>
                <a:gd name="connsiteX3" fmla="*/ 689769 w 4215253"/>
                <a:gd name="connsiteY3" fmla="*/ 281823 h 464095"/>
                <a:gd name="connsiteX4" fmla="*/ 826627 w 4215253"/>
                <a:gd name="connsiteY4" fmla="*/ 128545 h 464095"/>
                <a:gd name="connsiteX5" fmla="*/ 1007281 w 4215253"/>
                <a:gd name="connsiteY5" fmla="*/ 8112 h 464095"/>
                <a:gd name="connsiteX6" fmla="*/ 1237204 w 4215253"/>
                <a:gd name="connsiteY6" fmla="*/ 35483 h 464095"/>
                <a:gd name="connsiteX7" fmla="*/ 1395961 w 4215253"/>
                <a:gd name="connsiteY7" fmla="*/ 232555 h 464095"/>
                <a:gd name="connsiteX8" fmla="*/ 1609460 w 4215253"/>
                <a:gd name="connsiteY8" fmla="*/ 380359 h 464095"/>
                <a:gd name="connsiteX9" fmla="*/ 1987191 w 4215253"/>
                <a:gd name="connsiteY9" fmla="*/ 456998 h 464095"/>
                <a:gd name="connsiteX10" fmla="*/ 2353973 w 4215253"/>
                <a:gd name="connsiteY10" fmla="*/ 456998 h 464095"/>
                <a:gd name="connsiteX11" fmla="*/ 2715280 w 4215253"/>
                <a:gd name="connsiteY11" fmla="*/ 424153 h 464095"/>
                <a:gd name="connsiteX12" fmla="*/ 3049216 w 4215253"/>
                <a:gd name="connsiteY12" fmla="*/ 363936 h 464095"/>
                <a:gd name="connsiteX13" fmla="*/ 3558333 w 4215253"/>
                <a:gd name="connsiteY13" fmla="*/ 232555 h 464095"/>
                <a:gd name="connsiteX14" fmla="*/ 3837523 w 4215253"/>
                <a:gd name="connsiteY14" fmla="*/ 161389 h 464095"/>
                <a:gd name="connsiteX15" fmla="*/ 4215253 w 4215253"/>
                <a:gd name="connsiteY15" fmla="*/ 51905 h 464095"/>
                <a:gd name="connsiteX0" fmla="*/ 0 w 4215253"/>
                <a:gd name="connsiteY0" fmla="*/ 325617 h 463333"/>
                <a:gd name="connsiteX1" fmla="*/ 191602 w 4215253"/>
                <a:gd name="connsiteY1" fmla="*/ 402256 h 463333"/>
                <a:gd name="connsiteX2" fmla="*/ 454371 w 4215253"/>
                <a:gd name="connsiteY2" fmla="*/ 391307 h 463333"/>
                <a:gd name="connsiteX3" fmla="*/ 689769 w 4215253"/>
                <a:gd name="connsiteY3" fmla="*/ 281823 h 463333"/>
                <a:gd name="connsiteX4" fmla="*/ 826627 w 4215253"/>
                <a:gd name="connsiteY4" fmla="*/ 128545 h 463333"/>
                <a:gd name="connsiteX5" fmla="*/ 1007281 w 4215253"/>
                <a:gd name="connsiteY5" fmla="*/ 8112 h 463333"/>
                <a:gd name="connsiteX6" fmla="*/ 1237204 w 4215253"/>
                <a:gd name="connsiteY6" fmla="*/ 35483 h 463333"/>
                <a:gd name="connsiteX7" fmla="*/ 1395961 w 4215253"/>
                <a:gd name="connsiteY7" fmla="*/ 232555 h 463333"/>
                <a:gd name="connsiteX8" fmla="*/ 1609460 w 4215253"/>
                <a:gd name="connsiteY8" fmla="*/ 380359 h 463333"/>
                <a:gd name="connsiteX9" fmla="*/ 1987191 w 4215253"/>
                <a:gd name="connsiteY9" fmla="*/ 456998 h 463333"/>
                <a:gd name="connsiteX10" fmla="*/ 2353973 w 4215253"/>
                <a:gd name="connsiteY10" fmla="*/ 456998 h 463333"/>
                <a:gd name="connsiteX11" fmla="*/ 2660537 w 4215253"/>
                <a:gd name="connsiteY11" fmla="*/ 440575 h 463333"/>
                <a:gd name="connsiteX12" fmla="*/ 3049216 w 4215253"/>
                <a:gd name="connsiteY12" fmla="*/ 363936 h 463333"/>
                <a:gd name="connsiteX13" fmla="*/ 3558333 w 4215253"/>
                <a:gd name="connsiteY13" fmla="*/ 232555 h 463333"/>
                <a:gd name="connsiteX14" fmla="*/ 3837523 w 4215253"/>
                <a:gd name="connsiteY14" fmla="*/ 161389 h 463333"/>
                <a:gd name="connsiteX15" fmla="*/ 4215253 w 4215253"/>
                <a:gd name="connsiteY15" fmla="*/ 51905 h 463333"/>
                <a:gd name="connsiteX0" fmla="*/ 0 w 4215253"/>
                <a:gd name="connsiteY0" fmla="*/ 325617 h 479413"/>
                <a:gd name="connsiteX1" fmla="*/ 191602 w 4215253"/>
                <a:gd name="connsiteY1" fmla="*/ 402256 h 479413"/>
                <a:gd name="connsiteX2" fmla="*/ 454371 w 4215253"/>
                <a:gd name="connsiteY2" fmla="*/ 391307 h 479413"/>
                <a:gd name="connsiteX3" fmla="*/ 689769 w 4215253"/>
                <a:gd name="connsiteY3" fmla="*/ 281823 h 479413"/>
                <a:gd name="connsiteX4" fmla="*/ 826627 w 4215253"/>
                <a:gd name="connsiteY4" fmla="*/ 128545 h 479413"/>
                <a:gd name="connsiteX5" fmla="*/ 1007281 w 4215253"/>
                <a:gd name="connsiteY5" fmla="*/ 8112 h 479413"/>
                <a:gd name="connsiteX6" fmla="*/ 1237204 w 4215253"/>
                <a:gd name="connsiteY6" fmla="*/ 35483 h 479413"/>
                <a:gd name="connsiteX7" fmla="*/ 1395961 w 4215253"/>
                <a:gd name="connsiteY7" fmla="*/ 232555 h 479413"/>
                <a:gd name="connsiteX8" fmla="*/ 1609460 w 4215253"/>
                <a:gd name="connsiteY8" fmla="*/ 380359 h 479413"/>
                <a:gd name="connsiteX9" fmla="*/ 1987191 w 4215253"/>
                <a:gd name="connsiteY9" fmla="*/ 456998 h 479413"/>
                <a:gd name="connsiteX10" fmla="*/ 2321127 w 4215253"/>
                <a:gd name="connsiteY10" fmla="*/ 478895 h 479413"/>
                <a:gd name="connsiteX11" fmla="*/ 2660537 w 4215253"/>
                <a:gd name="connsiteY11" fmla="*/ 440575 h 479413"/>
                <a:gd name="connsiteX12" fmla="*/ 3049216 w 4215253"/>
                <a:gd name="connsiteY12" fmla="*/ 363936 h 479413"/>
                <a:gd name="connsiteX13" fmla="*/ 3558333 w 4215253"/>
                <a:gd name="connsiteY13" fmla="*/ 232555 h 479413"/>
                <a:gd name="connsiteX14" fmla="*/ 3837523 w 4215253"/>
                <a:gd name="connsiteY14" fmla="*/ 161389 h 479413"/>
                <a:gd name="connsiteX15" fmla="*/ 4215253 w 4215253"/>
                <a:gd name="connsiteY15" fmla="*/ 51905 h 479413"/>
                <a:gd name="connsiteX0" fmla="*/ 0 w 4215253"/>
                <a:gd name="connsiteY0" fmla="*/ 325617 h 480187"/>
                <a:gd name="connsiteX1" fmla="*/ 191602 w 4215253"/>
                <a:gd name="connsiteY1" fmla="*/ 402256 h 480187"/>
                <a:gd name="connsiteX2" fmla="*/ 454371 w 4215253"/>
                <a:gd name="connsiteY2" fmla="*/ 391307 h 480187"/>
                <a:gd name="connsiteX3" fmla="*/ 689769 w 4215253"/>
                <a:gd name="connsiteY3" fmla="*/ 281823 h 480187"/>
                <a:gd name="connsiteX4" fmla="*/ 826627 w 4215253"/>
                <a:gd name="connsiteY4" fmla="*/ 128545 h 480187"/>
                <a:gd name="connsiteX5" fmla="*/ 1007281 w 4215253"/>
                <a:gd name="connsiteY5" fmla="*/ 8112 h 480187"/>
                <a:gd name="connsiteX6" fmla="*/ 1237204 w 4215253"/>
                <a:gd name="connsiteY6" fmla="*/ 35483 h 480187"/>
                <a:gd name="connsiteX7" fmla="*/ 1395961 w 4215253"/>
                <a:gd name="connsiteY7" fmla="*/ 232555 h 480187"/>
                <a:gd name="connsiteX8" fmla="*/ 1609460 w 4215253"/>
                <a:gd name="connsiteY8" fmla="*/ 380359 h 480187"/>
                <a:gd name="connsiteX9" fmla="*/ 1954345 w 4215253"/>
                <a:gd name="connsiteY9" fmla="*/ 462472 h 480187"/>
                <a:gd name="connsiteX10" fmla="*/ 2321127 w 4215253"/>
                <a:gd name="connsiteY10" fmla="*/ 478895 h 480187"/>
                <a:gd name="connsiteX11" fmla="*/ 2660537 w 4215253"/>
                <a:gd name="connsiteY11" fmla="*/ 440575 h 480187"/>
                <a:gd name="connsiteX12" fmla="*/ 3049216 w 4215253"/>
                <a:gd name="connsiteY12" fmla="*/ 363936 h 480187"/>
                <a:gd name="connsiteX13" fmla="*/ 3558333 w 4215253"/>
                <a:gd name="connsiteY13" fmla="*/ 232555 h 480187"/>
                <a:gd name="connsiteX14" fmla="*/ 3837523 w 4215253"/>
                <a:gd name="connsiteY14" fmla="*/ 161389 h 480187"/>
                <a:gd name="connsiteX15" fmla="*/ 4215253 w 4215253"/>
                <a:gd name="connsiteY15" fmla="*/ 51905 h 480187"/>
                <a:gd name="connsiteX0" fmla="*/ 0 w 4220727"/>
                <a:gd name="connsiteY0" fmla="*/ 325617 h 480187"/>
                <a:gd name="connsiteX1" fmla="*/ 191602 w 4220727"/>
                <a:gd name="connsiteY1" fmla="*/ 402256 h 480187"/>
                <a:gd name="connsiteX2" fmla="*/ 454371 w 4220727"/>
                <a:gd name="connsiteY2" fmla="*/ 391307 h 480187"/>
                <a:gd name="connsiteX3" fmla="*/ 689769 w 4220727"/>
                <a:gd name="connsiteY3" fmla="*/ 281823 h 480187"/>
                <a:gd name="connsiteX4" fmla="*/ 826627 w 4220727"/>
                <a:gd name="connsiteY4" fmla="*/ 128545 h 480187"/>
                <a:gd name="connsiteX5" fmla="*/ 1007281 w 4220727"/>
                <a:gd name="connsiteY5" fmla="*/ 8112 h 480187"/>
                <a:gd name="connsiteX6" fmla="*/ 1237204 w 4220727"/>
                <a:gd name="connsiteY6" fmla="*/ 35483 h 480187"/>
                <a:gd name="connsiteX7" fmla="*/ 1395961 w 4220727"/>
                <a:gd name="connsiteY7" fmla="*/ 232555 h 480187"/>
                <a:gd name="connsiteX8" fmla="*/ 1609460 w 4220727"/>
                <a:gd name="connsiteY8" fmla="*/ 380359 h 480187"/>
                <a:gd name="connsiteX9" fmla="*/ 1954345 w 4220727"/>
                <a:gd name="connsiteY9" fmla="*/ 462472 h 480187"/>
                <a:gd name="connsiteX10" fmla="*/ 2321127 w 4220727"/>
                <a:gd name="connsiteY10" fmla="*/ 478895 h 480187"/>
                <a:gd name="connsiteX11" fmla="*/ 2660537 w 4220727"/>
                <a:gd name="connsiteY11" fmla="*/ 440575 h 480187"/>
                <a:gd name="connsiteX12" fmla="*/ 3049216 w 4220727"/>
                <a:gd name="connsiteY12" fmla="*/ 363936 h 480187"/>
                <a:gd name="connsiteX13" fmla="*/ 3558333 w 4220727"/>
                <a:gd name="connsiteY13" fmla="*/ 232555 h 480187"/>
                <a:gd name="connsiteX14" fmla="*/ 3837523 w 4220727"/>
                <a:gd name="connsiteY14" fmla="*/ 161389 h 480187"/>
                <a:gd name="connsiteX15" fmla="*/ 4220727 w 4220727"/>
                <a:gd name="connsiteY15" fmla="*/ 51905 h 480187"/>
                <a:gd name="connsiteX0" fmla="*/ 0 w 4249112"/>
                <a:gd name="connsiteY0" fmla="*/ 325617 h 480187"/>
                <a:gd name="connsiteX1" fmla="*/ 191602 w 4249112"/>
                <a:gd name="connsiteY1" fmla="*/ 402256 h 480187"/>
                <a:gd name="connsiteX2" fmla="*/ 454371 w 4249112"/>
                <a:gd name="connsiteY2" fmla="*/ 391307 h 480187"/>
                <a:gd name="connsiteX3" fmla="*/ 689769 w 4249112"/>
                <a:gd name="connsiteY3" fmla="*/ 281823 h 480187"/>
                <a:gd name="connsiteX4" fmla="*/ 826627 w 4249112"/>
                <a:gd name="connsiteY4" fmla="*/ 128545 h 480187"/>
                <a:gd name="connsiteX5" fmla="*/ 1007281 w 4249112"/>
                <a:gd name="connsiteY5" fmla="*/ 8112 h 480187"/>
                <a:gd name="connsiteX6" fmla="*/ 1237204 w 4249112"/>
                <a:gd name="connsiteY6" fmla="*/ 35483 h 480187"/>
                <a:gd name="connsiteX7" fmla="*/ 1395961 w 4249112"/>
                <a:gd name="connsiteY7" fmla="*/ 232555 h 480187"/>
                <a:gd name="connsiteX8" fmla="*/ 1609460 w 4249112"/>
                <a:gd name="connsiteY8" fmla="*/ 380359 h 480187"/>
                <a:gd name="connsiteX9" fmla="*/ 1954345 w 4249112"/>
                <a:gd name="connsiteY9" fmla="*/ 462472 h 480187"/>
                <a:gd name="connsiteX10" fmla="*/ 2321127 w 4249112"/>
                <a:gd name="connsiteY10" fmla="*/ 478895 h 480187"/>
                <a:gd name="connsiteX11" fmla="*/ 2660537 w 4249112"/>
                <a:gd name="connsiteY11" fmla="*/ 440575 h 480187"/>
                <a:gd name="connsiteX12" fmla="*/ 3049216 w 4249112"/>
                <a:gd name="connsiteY12" fmla="*/ 363936 h 480187"/>
                <a:gd name="connsiteX13" fmla="*/ 3558333 w 4249112"/>
                <a:gd name="connsiteY13" fmla="*/ 232555 h 480187"/>
                <a:gd name="connsiteX14" fmla="*/ 3837523 w 4249112"/>
                <a:gd name="connsiteY14" fmla="*/ 161389 h 480187"/>
                <a:gd name="connsiteX15" fmla="*/ 4220727 w 4249112"/>
                <a:gd name="connsiteY15" fmla="*/ 51905 h 480187"/>
                <a:gd name="connsiteX16" fmla="*/ 4220728 w 4249112"/>
                <a:gd name="connsiteY16" fmla="*/ 51906 h 480187"/>
                <a:gd name="connsiteX0" fmla="*/ 0 w 4250604"/>
                <a:gd name="connsiteY0" fmla="*/ 325617 h 845668"/>
                <a:gd name="connsiteX1" fmla="*/ 191602 w 4250604"/>
                <a:gd name="connsiteY1" fmla="*/ 402256 h 845668"/>
                <a:gd name="connsiteX2" fmla="*/ 454371 w 4250604"/>
                <a:gd name="connsiteY2" fmla="*/ 391307 h 845668"/>
                <a:gd name="connsiteX3" fmla="*/ 689769 w 4250604"/>
                <a:gd name="connsiteY3" fmla="*/ 281823 h 845668"/>
                <a:gd name="connsiteX4" fmla="*/ 826627 w 4250604"/>
                <a:gd name="connsiteY4" fmla="*/ 128545 h 845668"/>
                <a:gd name="connsiteX5" fmla="*/ 1007281 w 4250604"/>
                <a:gd name="connsiteY5" fmla="*/ 8112 h 845668"/>
                <a:gd name="connsiteX6" fmla="*/ 1237204 w 4250604"/>
                <a:gd name="connsiteY6" fmla="*/ 35483 h 845668"/>
                <a:gd name="connsiteX7" fmla="*/ 1395961 w 4250604"/>
                <a:gd name="connsiteY7" fmla="*/ 232555 h 845668"/>
                <a:gd name="connsiteX8" fmla="*/ 1609460 w 4250604"/>
                <a:gd name="connsiteY8" fmla="*/ 380359 h 845668"/>
                <a:gd name="connsiteX9" fmla="*/ 1954345 w 4250604"/>
                <a:gd name="connsiteY9" fmla="*/ 462472 h 845668"/>
                <a:gd name="connsiteX10" fmla="*/ 2321127 w 4250604"/>
                <a:gd name="connsiteY10" fmla="*/ 478895 h 845668"/>
                <a:gd name="connsiteX11" fmla="*/ 2660537 w 4250604"/>
                <a:gd name="connsiteY11" fmla="*/ 440575 h 845668"/>
                <a:gd name="connsiteX12" fmla="*/ 3049216 w 4250604"/>
                <a:gd name="connsiteY12" fmla="*/ 363936 h 845668"/>
                <a:gd name="connsiteX13" fmla="*/ 3558333 w 4250604"/>
                <a:gd name="connsiteY13" fmla="*/ 232555 h 845668"/>
                <a:gd name="connsiteX14" fmla="*/ 3837523 w 4250604"/>
                <a:gd name="connsiteY14" fmla="*/ 161389 h 845668"/>
                <a:gd name="connsiteX15" fmla="*/ 4220727 w 4250604"/>
                <a:gd name="connsiteY15" fmla="*/ 51905 h 845668"/>
                <a:gd name="connsiteX16" fmla="*/ 4226202 w 4250604"/>
                <a:gd name="connsiteY16" fmla="*/ 845668 h 845668"/>
                <a:gd name="connsiteX0" fmla="*/ 0 w 4250604"/>
                <a:gd name="connsiteY0" fmla="*/ 325617 h 867564"/>
                <a:gd name="connsiteX1" fmla="*/ 191602 w 4250604"/>
                <a:gd name="connsiteY1" fmla="*/ 402256 h 867564"/>
                <a:gd name="connsiteX2" fmla="*/ 454371 w 4250604"/>
                <a:gd name="connsiteY2" fmla="*/ 391307 h 867564"/>
                <a:gd name="connsiteX3" fmla="*/ 689769 w 4250604"/>
                <a:gd name="connsiteY3" fmla="*/ 281823 h 867564"/>
                <a:gd name="connsiteX4" fmla="*/ 826627 w 4250604"/>
                <a:gd name="connsiteY4" fmla="*/ 128545 h 867564"/>
                <a:gd name="connsiteX5" fmla="*/ 1007281 w 4250604"/>
                <a:gd name="connsiteY5" fmla="*/ 8112 h 867564"/>
                <a:gd name="connsiteX6" fmla="*/ 1237204 w 4250604"/>
                <a:gd name="connsiteY6" fmla="*/ 35483 h 867564"/>
                <a:gd name="connsiteX7" fmla="*/ 1395961 w 4250604"/>
                <a:gd name="connsiteY7" fmla="*/ 232555 h 867564"/>
                <a:gd name="connsiteX8" fmla="*/ 1609460 w 4250604"/>
                <a:gd name="connsiteY8" fmla="*/ 380359 h 867564"/>
                <a:gd name="connsiteX9" fmla="*/ 1954345 w 4250604"/>
                <a:gd name="connsiteY9" fmla="*/ 462472 h 867564"/>
                <a:gd name="connsiteX10" fmla="*/ 2321127 w 4250604"/>
                <a:gd name="connsiteY10" fmla="*/ 478895 h 867564"/>
                <a:gd name="connsiteX11" fmla="*/ 2660537 w 4250604"/>
                <a:gd name="connsiteY11" fmla="*/ 440575 h 867564"/>
                <a:gd name="connsiteX12" fmla="*/ 3049216 w 4250604"/>
                <a:gd name="connsiteY12" fmla="*/ 363936 h 867564"/>
                <a:gd name="connsiteX13" fmla="*/ 3558333 w 4250604"/>
                <a:gd name="connsiteY13" fmla="*/ 232555 h 867564"/>
                <a:gd name="connsiteX14" fmla="*/ 3837523 w 4250604"/>
                <a:gd name="connsiteY14" fmla="*/ 161389 h 867564"/>
                <a:gd name="connsiteX15" fmla="*/ 4220727 w 4250604"/>
                <a:gd name="connsiteY15" fmla="*/ 51905 h 867564"/>
                <a:gd name="connsiteX16" fmla="*/ 4226202 w 4250604"/>
                <a:gd name="connsiteY16" fmla="*/ 867564 h 867564"/>
                <a:gd name="connsiteX0" fmla="*/ 0 w 4250604"/>
                <a:gd name="connsiteY0" fmla="*/ 325617 h 867564"/>
                <a:gd name="connsiteX1" fmla="*/ 191602 w 4250604"/>
                <a:gd name="connsiteY1" fmla="*/ 402256 h 867564"/>
                <a:gd name="connsiteX2" fmla="*/ 454371 w 4250604"/>
                <a:gd name="connsiteY2" fmla="*/ 391307 h 867564"/>
                <a:gd name="connsiteX3" fmla="*/ 689769 w 4250604"/>
                <a:gd name="connsiteY3" fmla="*/ 281823 h 867564"/>
                <a:gd name="connsiteX4" fmla="*/ 826627 w 4250604"/>
                <a:gd name="connsiteY4" fmla="*/ 128545 h 867564"/>
                <a:gd name="connsiteX5" fmla="*/ 1007281 w 4250604"/>
                <a:gd name="connsiteY5" fmla="*/ 8112 h 867564"/>
                <a:gd name="connsiteX6" fmla="*/ 1237204 w 4250604"/>
                <a:gd name="connsiteY6" fmla="*/ 35483 h 867564"/>
                <a:gd name="connsiteX7" fmla="*/ 1395961 w 4250604"/>
                <a:gd name="connsiteY7" fmla="*/ 232555 h 867564"/>
                <a:gd name="connsiteX8" fmla="*/ 1609460 w 4250604"/>
                <a:gd name="connsiteY8" fmla="*/ 380359 h 867564"/>
                <a:gd name="connsiteX9" fmla="*/ 1954345 w 4250604"/>
                <a:gd name="connsiteY9" fmla="*/ 462472 h 867564"/>
                <a:gd name="connsiteX10" fmla="*/ 2321127 w 4250604"/>
                <a:gd name="connsiteY10" fmla="*/ 478895 h 867564"/>
                <a:gd name="connsiteX11" fmla="*/ 2660537 w 4250604"/>
                <a:gd name="connsiteY11" fmla="*/ 440575 h 867564"/>
                <a:gd name="connsiteX12" fmla="*/ 3049216 w 4250604"/>
                <a:gd name="connsiteY12" fmla="*/ 363936 h 867564"/>
                <a:gd name="connsiteX13" fmla="*/ 3558333 w 4250604"/>
                <a:gd name="connsiteY13" fmla="*/ 232555 h 867564"/>
                <a:gd name="connsiteX14" fmla="*/ 3837523 w 4250604"/>
                <a:gd name="connsiteY14" fmla="*/ 161389 h 867564"/>
                <a:gd name="connsiteX15" fmla="*/ 4220727 w 4250604"/>
                <a:gd name="connsiteY15" fmla="*/ 51905 h 867564"/>
                <a:gd name="connsiteX16" fmla="*/ 4226202 w 4250604"/>
                <a:gd name="connsiteY16" fmla="*/ 867564 h 867564"/>
                <a:gd name="connsiteX0" fmla="*/ 0 w 4226202"/>
                <a:gd name="connsiteY0" fmla="*/ 325617 h 867564"/>
                <a:gd name="connsiteX1" fmla="*/ 191602 w 4226202"/>
                <a:gd name="connsiteY1" fmla="*/ 402256 h 867564"/>
                <a:gd name="connsiteX2" fmla="*/ 454371 w 4226202"/>
                <a:gd name="connsiteY2" fmla="*/ 391307 h 867564"/>
                <a:gd name="connsiteX3" fmla="*/ 689769 w 4226202"/>
                <a:gd name="connsiteY3" fmla="*/ 281823 h 867564"/>
                <a:gd name="connsiteX4" fmla="*/ 826627 w 4226202"/>
                <a:gd name="connsiteY4" fmla="*/ 128545 h 867564"/>
                <a:gd name="connsiteX5" fmla="*/ 1007281 w 4226202"/>
                <a:gd name="connsiteY5" fmla="*/ 8112 h 867564"/>
                <a:gd name="connsiteX6" fmla="*/ 1237204 w 4226202"/>
                <a:gd name="connsiteY6" fmla="*/ 35483 h 867564"/>
                <a:gd name="connsiteX7" fmla="*/ 1395961 w 4226202"/>
                <a:gd name="connsiteY7" fmla="*/ 232555 h 867564"/>
                <a:gd name="connsiteX8" fmla="*/ 1609460 w 4226202"/>
                <a:gd name="connsiteY8" fmla="*/ 380359 h 867564"/>
                <a:gd name="connsiteX9" fmla="*/ 1954345 w 4226202"/>
                <a:gd name="connsiteY9" fmla="*/ 462472 h 867564"/>
                <a:gd name="connsiteX10" fmla="*/ 2321127 w 4226202"/>
                <a:gd name="connsiteY10" fmla="*/ 478895 h 867564"/>
                <a:gd name="connsiteX11" fmla="*/ 2660537 w 4226202"/>
                <a:gd name="connsiteY11" fmla="*/ 440575 h 867564"/>
                <a:gd name="connsiteX12" fmla="*/ 3049216 w 4226202"/>
                <a:gd name="connsiteY12" fmla="*/ 363936 h 867564"/>
                <a:gd name="connsiteX13" fmla="*/ 3558333 w 4226202"/>
                <a:gd name="connsiteY13" fmla="*/ 232555 h 867564"/>
                <a:gd name="connsiteX14" fmla="*/ 3837523 w 4226202"/>
                <a:gd name="connsiteY14" fmla="*/ 161389 h 867564"/>
                <a:gd name="connsiteX15" fmla="*/ 4220727 w 4226202"/>
                <a:gd name="connsiteY15" fmla="*/ 51905 h 867564"/>
                <a:gd name="connsiteX16" fmla="*/ 4226202 w 4226202"/>
                <a:gd name="connsiteY16" fmla="*/ 867564 h 867564"/>
                <a:gd name="connsiteX0" fmla="*/ 0 w 4231676"/>
                <a:gd name="connsiteY0" fmla="*/ 325617 h 840193"/>
                <a:gd name="connsiteX1" fmla="*/ 191602 w 4231676"/>
                <a:gd name="connsiteY1" fmla="*/ 402256 h 840193"/>
                <a:gd name="connsiteX2" fmla="*/ 454371 w 4231676"/>
                <a:gd name="connsiteY2" fmla="*/ 391307 h 840193"/>
                <a:gd name="connsiteX3" fmla="*/ 689769 w 4231676"/>
                <a:gd name="connsiteY3" fmla="*/ 281823 h 840193"/>
                <a:gd name="connsiteX4" fmla="*/ 826627 w 4231676"/>
                <a:gd name="connsiteY4" fmla="*/ 128545 h 840193"/>
                <a:gd name="connsiteX5" fmla="*/ 1007281 w 4231676"/>
                <a:gd name="connsiteY5" fmla="*/ 8112 h 840193"/>
                <a:gd name="connsiteX6" fmla="*/ 1237204 w 4231676"/>
                <a:gd name="connsiteY6" fmla="*/ 35483 h 840193"/>
                <a:gd name="connsiteX7" fmla="*/ 1395961 w 4231676"/>
                <a:gd name="connsiteY7" fmla="*/ 232555 h 840193"/>
                <a:gd name="connsiteX8" fmla="*/ 1609460 w 4231676"/>
                <a:gd name="connsiteY8" fmla="*/ 380359 h 840193"/>
                <a:gd name="connsiteX9" fmla="*/ 1954345 w 4231676"/>
                <a:gd name="connsiteY9" fmla="*/ 462472 h 840193"/>
                <a:gd name="connsiteX10" fmla="*/ 2321127 w 4231676"/>
                <a:gd name="connsiteY10" fmla="*/ 478895 h 840193"/>
                <a:gd name="connsiteX11" fmla="*/ 2660537 w 4231676"/>
                <a:gd name="connsiteY11" fmla="*/ 440575 h 840193"/>
                <a:gd name="connsiteX12" fmla="*/ 3049216 w 4231676"/>
                <a:gd name="connsiteY12" fmla="*/ 363936 h 840193"/>
                <a:gd name="connsiteX13" fmla="*/ 3558333 w 4231676"/>
                <a:gd name="connsiteY13" fmla="*/ 232555 h 840193"/>
                <a:gd name="connsiteX14" fmla="*/ 3837523 w 4231676"/>
                <a:gd name="connsiteY14" fmla="*/ 161389 h 840193"/>
                <a:gd name="connsiteX15" fmla="*/ 4220727 w 4231676"/>
                <a:gd name="connsiteY15" fmla="*/ 51905 h 840193"/>
                <a:gd name="connsiteX16" fmla="*/ 4231676 w 4231676"/>
                <a:gd name="connsiteY16" fmla="*/ 840193 h 840193"/>
                <a:gd name="connsiteX0" fmla="*/ 0 w 4221588"/>
                <a:gd name="connsiteY0" fmla="*/ 325617 h 834719"/>
                <a:gd name="connsiteX1" fmla="*/ 191602 w 4221588"/>
                <a:gd name="connsiteY1" fmla="*/ 402256 h 834719"/>
                <a:gd name="connsiteX2" fmla="*/ 454371 w 4221588"/>
                <a:gd name="connsiteY2" fmla="*/ 391307 h 834719"/>
                <a:gd name="connsiteX3" fmla="*/ 689769 w 4221588"/>
                <a:gd name="connsiteY3" fmla="*/ 281823 h 834719"/>
                <a:gd name="connsiteX4" fmla="*/ 826627 w 4221588"/>
                <a:gd name="connsiteY4" fmla="*/ 128545 h 834719"/>
                <a:gd name="connsiteX5" fmla="*/ 1007281 w 4221588"/>
                <a:gd name="connsiteY5" fmla="*/ 8112 h 834719"/>
                <a:gd name="connsiteX6" fmla="*/ 1237204 w 4221588"/>
                <a:gd name="connsiteY6" fmla="*/ 35483 h 834719"/>
                <a:gd name="connsiteX7" fmla="*/ 1395961 w 4221588"/>
                <a:gd name="connsiteY7" fmla="*/ 232555 h 834719"/>
                <a:gd name="connsiteX8" fmla="*/ 1609460 w 4221588"/>
                <a:gd name="connsiteY8" fmla="*/ 380359 h 834719"/>
                <a:gd name="connsiteX9" fmla="*/ 1954345 w 4221588"/>
                <a:gd name="connsiteY9" fmla="*/ 462472 h 834719"/>
                <a:gd name="connsiteX10" fmla="*/ 2321127 w 4221588"/>
                <a:gd name="connsiteY10" fmla="*/ 478895 h 834719"/>
                <a:gd name="connsiteX11" fmla="*/ 2660537 w 4221588"/>
                <a:gd name="connsiteY11" fmla="*/ 440575 h 834719"/>
                <a:gd name="connsiteX12" fmla="*/ 3049216 w 4221588"/>
                <a:gd name="connsiteY12" fmla="*/ 363936 h 834719"/>
                <a:gd name="connsiteX13" fmla="*/ 3558333 w 4221588"/>
                <a:gd name="connsiteY13" fmla="*/ 232555 h 834719"/>
                <a:gd name="connsiteX14" fmla="*/ 3837523 w 4221588"/>
                <a:gd name="connsiteY14" fmla="*/ 161389 h 834719"/>
                <a:gd name="connsiteX15" fmla="*/ 4220727 w 4221588"/>
                <a:gd name="connsiteY15" fmla="*/ 51905 h 834719"/>
                <a:gd name="connsiteX16" fmla="*/ 4215253 w 4221588"/>
                <a:gd name="connsiteY16" fmla="*/ 834719 h 834719"/>
                <a:gd name="connsiteX0" fmla="*/ 0 w 4221588"/>
                <a:gd name="connsiteY0" fmla="*/ 325617 h 834719"/>
                <a:gd name="connsiteX1" fmla="*/ 191602 w 4221588"/>
                <a:gd name="connsiteY1" fmla="*/ 402256 h 834719"/>
                <a:gd name="connsiteX2" fmla="*/ 454371 w 4221588"/>
                <a:gd name="connsiteY2" fmla="*/ 391307 h 834719"/>
                <a:gd name="connsiteX3" fmla="*/ 689769 w 4221588"/>
                <a:gd name="connsiteY3" fmla="*/ 281823 h 834719"/>
                <a:gd name="connsiteX4" fmla="*/ 826627 w 4221588"/>
                <a:gd name="connsiteY4" fmla="*/ 128545 h 834719"/>
                <a:gd name="connsiteX5" fmla="*/ 1007281 w 4221588"/>
                <a:gd name="connsiteY5" fmla="*/ 8112 h 834719"/>
                <a:gd name="connsiteX6" fmla="*/ 1237204 w 4221588"/>
                <a:gd name="connsiteY6" fmla="*/ 35483 h 834719"/>
                <a:gd name="connsiteX7" fmla="*/ 1395961 w 4221588"/>
                <a:gd name="connsiteY7" fmla="*/ 232555 h 834719"/>
                <a:gd name="connsiteX8" fmla="*/ 1609460 w 4221588"/>
                <a:gd name="connsiteY8" fmla="*/ 380359 h 834719"/>
                <a:gd name="connsiteX9" fmla="*/ 1954345 w 4221588"/>
                <a:gd name="connsiteY9" fmla="*/ 462472 h 834719"/>
                <a:gd name="connsiteX10" fmla="*/ 2321127 w 4221588"/>
                <a:gd name="connsiteY10" fmla="*/ 478895 h 834719"/>
                <a:gd name="connsiteX11" fmla="*/ 2660537 w 4221588"/>
                <a:gd name="connsiteY11" fmla="*/ 440575 h 834719"/>
                <a:gd name="connsiteX12" fmla="*/ 3049216 w 4221588"/>
                <a:gd name="connsiteY12" fmla="*/ 363936 h 834719"/>
                <a:gd name="connsiteX13" fmla="*/ 3558333 w 4221588"/>
                <a:gd name="connsiteY13" fmla="*/ 232555 h 834719"/>
                <a:gd name="connsiteX14" fmla="*/ 3837523 w 4221588"/>
                <a:gd name="connsiteY14" fmla="*/ 161389 h 834719"/>
                <a:gd name="connsiteX15" fmla="*/ 4220727 w 4221588"/>
                <a:gd name="connsiteY15" fmla="*/ 51905 h 834719"/>
                <a:gd name="connsiteX16" fmla="*/ 4215253 w 4221588"/>
                <a:gd name="connsiteY16" fmla="*/ 834719 h 834719"/>
                <a:gd name="connsiteX0" fmla="*/ 0 w 4221588"/>
                <a:gd name="connsiteY0" fmla="*/ 325617 h 895947"/>
                <a:gd name="connsiteX1" fmla="*/ 191602 w 4221588"/>
                <a:gd name="connsiteY1" fmla="*/ 402256 h 895947"/>
                <a:gd name="connsiteX2" fmla="*/ 454371 w 4221588"/>
                <a:gd name="connsiteY2" fmla="*/ 391307 h 895947"/>
                <a:gd name="connsiteX3" fmla="*/ 689769 w 4221588"/>
                <a:gd name="connsiteY3" fmla="*/ 281823 h 895947"/>
                <a:gd name="connsiteX4" fmla="*/ 826627 w 4221588"/>
                <a:gd name="connsiteY4" fmla="*/ 128545 h 895947"/>
                <a:gd name="connsiteX5" fmla="*/ 1007281 w 4221588"/>
                <a:gd name="connsiteY5" fmla="*/ 8112 h 895947"/>
                <a:gd name="connsiteX6" fmla="*/ 1237204 w 4221588"/>
                <a:gd name="connsiteY6" fmla="*/ 35483 h 895947"/>
                <a:gd name="connsiteX7" fmla="*/ 1395961 w 4221588"/>
                <a:gd name="connsiteY7" fmla="*/ 232555 h 895947"/>
                <a:gd name="connsiteX8" fmla="*/ 1609460 w 4221588"/>
                <a:gd name="connsiteY8" fmla="*/ 380359 h 895947"/>
                <a:gd name="connsiteX9" fmla="*/ 1954345 w 4221588"/>
                <a:gd name="connsiteY9" fmla="*/ 462472 h 895947"/>
                <a:gd name="connsiteX10" fmla="*/ 2321127 w 4221588"/>
                <a:gd name="connsiteY10" fmla="*/ 478895 h 895947"/>
                <a:gd name="connsiteX11" fmla="*/ 2660537 w 4221588"/>
                <a:gd name="connsiteY11" fmla="*/ 440575 h 895947"/>
                <a:gd name="connsiteX12" fmla="*/ 3049216 w 4221588"/>
                <a:gd name="connsiteY12" fmla="*/ 363936 h 895947"/>
                <a:gd name="connsiteX13" fmla="*/ 3558333 w 4221588"/>
                <a:gd name="connsiteY13" fmla="*/ 232555 h 895947"/>
                <a:gd name="connsiteX14" fmla="*/ 3837523 w 4221588"/>
                <a:gd name="connsiteY14" fmla="*/ 161389 h 895947"/>
                <a:gd name="connsiteX15" fmla="*/ 4220727 w 4221588"/>
                <a:gd name="connsiteY15" fmla="*/ 51905 h 895947"/>
                <a:gd name="connsiteX16" fmla="*/ 4215253 w 4221588"/>
                <a:gd name="connsiteY16" fmla="*/ 834719 h 895947"/>
                <a:gd name="connsiteX17" fmla="*/ 4209779 w 4221588"/>
                <a:gd name="connsiteY17" fmla="*/ 845668 h 895947"/>
                <a:gd name="connsiteX0" fmla="*/ 0 w 4221588"/>
                <a:gd name="connsiteY0" fmla="*/ 325617 h 895947"/>
                <a:gd name="connsiteX1" fmla="*/ 191602 w 4221588"/>
                <a:gd name="connsiteY1" fmla="*/ 402256 h 895947"/>
                <a:gd name="connsiteX2" fmla="*/ 454371 w 4221588"/>
                <a:gd name="connsiteY2" fmla="*/ 391307 h 895947"/>
                <a:gd name="connsiteX3" fmla="*/ 689769 w 4221588"/>
                <a:gd name="connsiteY3" fmla="*/ 281823 h 895947"/>
                <a:gd name="connsiteX4" fmla="*/ 826627 w 4221588"/>
                <a:gd name="connsiteY4" fmla="*/ 128545 h 895947"/>
                <a:gd name="connsiteX5" fmla="*/ 1007281 w 4221588"/>
                <a:gd name="connsiteY5" fmla="*/ 8112 h 895947"/>
                <a:gd name="connsiteX6" fmla="*/ 1237204 w 4221588"/>
                <a:gd name="connsiteY6" fmla="*/ 35483 h 895947"/>
                <a:gd name="connsiteX7" fmla="*/ 1395961 w 4221588"/>
                <a:gd name="connsiteY7" fmla="*/ 232555 h 895947"/>
                <a:gd name="connsiteX8" fmla="*/ 1609460 w 4221588"/>
                <a:gd name="connsiteY8" fmla="*/ 380359 h 895947"/>
                <a:gd name="connsiteX9" fmla="*/ 1954345 w 4221588"/>
                <a:gd name="connsiteY9" fmla="*/ 462472 h 895947"/>
                <a:gd name="connsiteX10" fmla="*/ 2321127 w 4221588"/>
                <a:gd name="connsiteY10" fmla="*/ 478895 h 895947"/>
                <a:gd name="connsiteX11" fmla="*/ 2660537 w 4221588"/>
                <a:gd name="connsiteY11" fmla="*/ 440575 h 895947"/>
                <a:gd name="connsiteX12" fmla="*/ 3049216 w 4221588"/>
                <a:gd name="connsiteY12" fmla="*/ 363936 h 895947"/>
                <a:gd name="connsiteX13" fmla="*/ 3558333 w 4221588"/>
                <a:gd name="connsiteY13" fmla="*/ 232555 h 895947"/>
                <a:gd name="connsiteX14" fmla="*/ 3837523 w 4221588"/>
                <a:gd name="connsiteY14" fmla="*/ 161389 h 895947"/>
                <a:gd name="connsiteX15" fmla="*/ 4220727 w 4221588"/>
                <a:gd name="connsiteY15" fmla="*/ 51905 h 895947"/>
                <a:gd name="connsiteX16" fmla="*/ 4215253 w 4221588"/>
                <a:gd name="connsiteY16" fmla="*/ 834719 h 895947"/>
                <a:gd name="connsiteX17" fmla="*/ 5473 w 4221588"/>
                <a:gd name="connsiteY17" fmla="*/ 845668 h 895947"/>
                <a:gd name="connsiteX0" fmla="*/ 307938 w 4529526"/>
                <a:gd name="connsiteY0" fmla="*/ 325617 h 895947"/>
                <a:gd name="connsiteX1" fmla="*/ 499540 w 4529526"/>
                <a:gd name="connsiteY1" fmla="*/ 402256 h 895947"/>
                <a:gd name="connsiteX2" fmla="*/ 762309 w 4529526"/>
                <a:gd name="connsiteY2" fmla="*/ 391307 h 895947"/>
                <a:gd name="connsiteX3" fmla="*/ 997707 w 4529526"/>
                <a:gd name="connsiteY3" fmla="*/ 281823 h 895947"/>
                <a:gd name="connsiteX4" fmla="*/ 1134565 w 4529526"/>
                <a:gd name="connsiteY4" fmla="*/ 128545 h 895947"/>
                <a:gd name="connsiteX5" fmla="*/ 1315219 w 4529526"/>
                <a:gd name="connsiteY5" fmla="*/ 8112 h 895947"/>
                <a:gd name="connsiteX6" fmla="*/ 1545142 w 4529526"/>
                <a:gd name="connsiteY6" fmla="*/ 35483 h 895947"/>
                <a:gd name="connsiteX7" fmla="*/ 1703899 w 4529526"/>
                <a:gd name="connsiteY7" fmla="*/ 232555 h 895947"/>
                <a:gd name="connsiteX8" fmla="*/ 1917398 w 4529526"/>
                <a:gd name="connsiteY8" fmla="*/ 380359 h 895947"/>
                <a:gd name="connsiteX9" fmla="*/ 2262283 w 4529526"/>
                <a:gd name="connsiteY9" fmla="*/ 462472 h 895947"/>
                <a:gd name="connsiteX10" fmla="*/ 2629065 w 4529526"/>
                <a:gd name="connsiteY10" fmla="*/ 478895 h 895947"/>
                <a:gd name="connsiteX11" fmla="*/ 2968475 w 4529526"/>
                <a:gd name="connsiteY11" fmla="*/ 440575 h 895947"/>
                <a:gd name="connsiteX12" fmla="*/ 3357154 w 4529526"/>
                <a:gd name="connsiteY12" fmla="*/ 363936 h 895947"/>
                <a:gd name="connsiteX13" fmla="*/ 3866271 w 4529526"/>
                <a:gd name="connsiteY13" fmla="*/ 232555 h 895947"/>
                <a:gd name="connsiteX14" fmla="*/ 4145461 w 4529526"/>
                <a:gd name="connsiteY14" fmla="*/ 161389 h 895947"/>
                <a:gd name="connsiteX15" fmla="*/ 4528665 w 4529526"/>
                <a:gd name="connsiteY15" fmla="*/ 51905 h 895947"/>
                <a:gd name="connsiteX16" fmla="*/ 4523191 w 4529526"/>
                <a:gd name="connsiteY16" fmla="*/ 834719 h 895947"/>
                <a:gd name="connsiteX17" fmla="*/ 313411 w 4529526"/>
                <a:gd name="connsiteY17" fmla="*/ 845668 h 895947"/>
                <a:gd name="connsiteX18" fmla="*/ 307937 w 4529526"/>
                <a:gd name="connsiteY18" fmla="*/ 840193 h 895947"/>
                <a:gd name="connsiteX0" fmla="*/ 306515 w 4528103"/>
                <a:gd name="connsiteY0" fmla="*/ 325617 h 895947"/>
                <a:gd name="connsiteX1" fmla="*/ 498117 w 4528103"/>
                <a:gd name="connsiteY1" fmla="*/ 402256 h 895947"/>
                <a:gd name="connsiteX2" fmla="*/ 760886 w 4528103"/>
                <a:gd name="connsiteY2" fmla="*/ 391307 h 895947"/>
                <a:gd name="connsiteX3" fmla="*/ 996284 w 4528103"/>
                <a:gd name="connsiteY3" fmla="*/ 281823 h 895947"/>
                <a:gd name="connsiteX4" fmla="*/ 1133142 w 4528103"/>
                <a:gd name="connsiteY4" fmla="*/ 128545 h 895947"/>
                <a:gd name="connsiteX5" fmla="*/ 1313796 w 4528103"/>
                <a:gd name="connsiteY5" fmla="*/ 8112 h 895947"/>
                <a:gd name="connsiteX6" fmla="*/ 1543719 w 4528103"/>
                <a:gd name="connsiteY6" fmla="*/ 35483 h 895947"/>
                <a:gd name="connsiteX7" fmla="*/ 1702476 w 4528103"/>
                <a:gd name="connsiteY7" fmla="*/ 232555 h 895947"/>
                <a:gd name="connsiteX8" fmla="*/ 1915975 w 4528103"/>
                <a:gd name="connsiteY8" fmla="*/ 380359 h 895947"/>
                <a:gd name="connsiteX9" fmla="*/ 2260860 w 4528103"/>
                <a:gd name="connsiteY9" fmla="*/ 462472 h 895947"/>
                <a:gd name="connsiteX10" fmla="*/ 2627642 w 4528103"/>
                <a:gd name="connsiteY10" fmla="*/ 478895 h 895947"/>
                <a:gd name="connsiteX11" fmla="*/ 2967052 w 4528103"/>
                <a:gd name="connsiteY11" fmla="*/ 440575 h 895947"/>
                <a:gd name="connsiteX12" fmla="*/ 3355731 w 4528103"/>
                <a:gd name="connsiteY12" fmla="*/ 363936 h 895947"/>
                <a:gd name="connsiteX13" fmla="*/ 3864848 w 4528103"/>
                <a:gd name="connsiteY13" fmla="*/ 232555 h 895947"/>
                <a:gd name="connsiteX14" fmla="*/ 4144038 w 4528103"/>
                <a:gd name="connsiteY14" fmla="*/ 161389 h 895947"/>
                <a:gd name="connsiteX15" fmla="*/ 4527242 w 4528103"/>
                <a:gd name="connsiteY15" fmla="*/ 51905 h 895947"/>
                <a:gd name="connsiteX16" fmla="*/ 4521768 w 4528103"/>
                <a:gd name="connsiteY16" fmla="*/ 834719 h 895947"/>
                <a:gd name="connsiteX17" fmla="*/ 311988 w 4528103"/>
                <a:gd name="connsiteY17" fmla="*/ 845668 h 895947"/>
                <a:gd name="connsiteX18" fmla="*/ 311988 w 4528103"/>
                <a:gd name="connsiteY18" fmla="*/ 331090 h 895947"/>
                <a:gd name="connsiteX0" fmla="*/ 306515 w 4528103"/>
                <a:gd name="connsiteY0" fmla="*/ 325617 h 895947"/>
                <a:gd name="connsiteX1" fmla="*/ 498117 w 4528103"/>
                <a:gd name="connsiteY1" fmla="*/ 402256 h 895947"/>
                <a:gd name="connsiteX2" fmla="*/ 760886 w 4528103"/>
                <a:gd name="connsiteY2" fmla="*/ 391307 h 895947"/>
                <a:gd name="connsiteX3" fmla="*/ 996284 w 4528103"/>
                <a:gd name="connsiteY3" fmla="*/ 281823 h 895947"/>
                <a:gd name="connsiteX4" fmla="*/ 1133142 w 4528103"/>
                <a:gd name="connsiteY4" fmla="*/ 128545 h 895947"/>
                <a:gd name="connsiteX5" fmla="*/ 1313796 w 4528103"/>
                <a:gd name="connsiteY5" fmla="*/ 8112 h 895947"/>
                <a:gd name="connsiteX6" fmla="*/ 1543719 w 4528103"/>
                <a:gd name="connsiteY6" fmla="*/ 35483 h 895947"/>
                <a:gd name="connsiteX7" fmla="*/ 1702476 w 4528103"/>
                <a:gd name="connsiteY7" fmla="*/ 232555 h 895947"/>
                <a:gd name="connsiteX8" fmla="*/ 1915975 w 4528103"/>
                <a:gd name="connsiteY8" fmla="*/ 380359 h 895947"/>
                <a:gd name="connsiteX9" fmla="*/ 2260860 w 4528103"/>
                <a:gd name="connsiteY9" fmla="*/ 462472 h 895947"/>
                <a:gd name="connsiteX10" fmla="*/ 2627642 w 4528103"/>
                <a:gd name="connsiteY10" fmla="*/ 478895 h 895947"/>
                <a:gd name="connsiteX11" fmla="*/ 2967052 w 4528103"/>
                <a:gd name="connsiteY11" fmla="*/ 440575 h 895947"/>
                <a:gd name="connsiteX12" fmla="*/ 3355731 w 4528103"/>
                <a:gd name="connsiteY12" fmla="*/ 363936 h 895947"/>
                <a:gd name="connsiteX13" fmla="*/ 3864848 w 4528103"/>
                <a:gd name="connsiteY13" fmla="*/ 232555 h 895947"/>
                <a:gd name="connsiteX14" fmla="*/ 4144038 w 4528103"/>
                <a:gd name="connsiteY14" fmla="*/ 161389 h 895947"/>
                <a:gd name="connsiteX15" fmla="*/ 4527242 w 4528103"/>
                <a:gd name="connsiteY15" fmla="*/ 51905 h 895947"/>
                <a:gd name="connsiteX16" fmla="*/ 4521768 w 4528103"/>
                <a:gd name="connsiteY16" fmla="*/ 834719 h 895947"/>
                <a:gd name="connsiteX17" fmla="*/ 311988 w 4528103"/>
                <a:gd name="connsiteY17" fmla="*/ 845668 h 895947"/>
                <a:gd name="connsiteX18" fmla="*/ 311988 w 4528103"/>
                <a:gd name="connsiteY18" fmla="*/ 331090 h 895947"/>
                <a:gd name="connsiteX0" fmla="*/ 306515 w 4528103"/>
                <a:gd name="connsiteY0" fmla="*/ 325617 h 895947"/>
                <a:gd name="connsiteX1" fmla="*/ 498117 w 4528103"/>
                <a:gd name="connsiteY1" fmla="*/ 402256 h 895947"/>
                <a:gd name="connsiteX2" fmla="*/ 760886 w 4528103"/>
                <a:gd name="connsiteY2" fmla="*/ 391307 h 895947"/>
                <a:gd name="connsiteX3" fmla="*/ 996284 w 4528103"/>
                <a:gd name="connsiteY3" fmla="*/ 281823 h 895947"/>
                <a:gd name="connsiteX4" fmla="*/ 1133142 w 4528103"/>
                <a:gd name="connsiteY4" fmla="*/ 128545 h 895947"/>
                <a:gd name="connsiteX5" fmla="*/ 1313796 w 4528103"/>
                <a:gd name="connsiteY5" fmla="*/ 8112 h 895947"/>
                <a:gd name="connsiteX6" fmla="*/ 1543719 w 4528103"/>
                <a:gd name="connsiteY6" fmla="*/ 35483 h 895947"/>
                <a:gd name="connsiteX7" fmla="*/ 1702476 w 4528103"/>
                <a:gd name="connsiteY7" fmla="*/ 232555 h 895947"/>
                <a:gd name="connsiteX8" fmla="*/ 1915975 w 4528103"/>
                <a:gd name="connsiteY8" fmla="*/ 380359 h 895947"/>
                <a:gd name="connsiteX9" fmla="*/ 2260860 w 4528103"/>
                <a:gd name="connsiteY9" fmla="*/ 462472 h 895947"/>
                <a:gd name="connsiteX10" fmla="*/ 2627642 w 4528103"/>
                <a:gd name="connsiteY10" fmla="*/ 478895 h 895947"/>
                <a:gd name="connsiteX11" fmla="*/ 2967052 w 4528103"/>
                <a:gd name="connsiteY11" fmla="*/ 440575 h 895947"/>
                <a:gd name="connsiteX12" fmla="*/ 3355731 w 4528103"/>
                <a:gd name="connsiteY12" fmla="*/ 363936 h 895947"/>
                <a:gd name="connsiteX13" fmla="*/ 3864848 w 4528103"/>
                <a:gd name="connsiteY13" fmla="*/ 232555 h 895947"/>
                <a:gd name="connsiteX14" fmla="*/ 4144038 w 4528103"/>
                <a:gd name="connsiteY14" fmla="*/ 161389 h 895947"/>
                <a:gd name="connsiteX15" fmla="*/ 4527242 w 4528103"/>
                <a:gd name="connsiteY15" fmla="*/ 51905 h 895947"/>
                <a:gd name="connsiteX16" fmla="*/ 4521768 w 4528103"/>
                <a:gd name="connsiteY16" fmla="*/ 834719 h 895947"/>
                <a:gd name="connsiteX17" fmla="*/ 311988 w 4528103"/>
                <a:gd name="connsiteY17" fmla="*/ 845668 h 895947"/>
                <a:gd name="connsiteX18" fmla="*/ 311988 w 4528103"/>
                <a:gd name="connsiteY18" fmla="*/ 331090 h 895947"/>
                <a:gd name="connsiteX19" fmla="*/ 306515 w 4528103"/>
                <a:gd name="connsiteY19" fmla="*/ 325617 h 895947"/>
                <a:gd name="connsiteX0" fmla="*/ 306515 w 4528103"/>
                <a:gd name="connsiteY0" fmla="*/ 325617 h 895947"/>
                <a:gd name="connsiteX1" fmla="*/ 498117 w 4528103"/>
                <a:gd name="connsiteY1" fmla="*/ 402256 h 895947"/>
                <a:gd name="connsiteX2" fmla="*/ 760886 w 4528103"/>
                <a:gd name="connsiteY2" fmla="*/ 391307 h 895947"/>
                <a:gd name="connsiteX3" fmla="*/ 996284 w 4528103"/>
                <a:gd name="connsiteY3" fmla="*/ 281823 h 895947"/>
                <a:gd name="connsiteX4" fmla="*/ 1133142 w 4528103"/>
                <a:gd name="connsiteY4" fmla="*/ 128545 h 895947"/>
                <a:gd name="connsiteX5" fmla="*/ 1313796 w 4528103"/>
                <a:gd name="connsiteY5" fmla="*/ 8112 h 895947"/>
                <a:gd name="connsiteX6" fmla="*/ 1543719 w 4528103"/>
                <a:gd name="connsiteY6" fmla="*/ 35483 h 895947"/>
                <a:gd name="connsiteX7" fmla="*/ 1702476 w 4528103"/>
                <a:gd name="connsiteY7" fmla="*/ 232555 h 895947"/>
                <a:gd name="connsiteX8" fmla="*/ 1915975 w 4528103"/>
                <a:gd name="connsiteY8" fmla="*/ 380359 h 895947"/>
                <a:gd name="connsiteX9" fmla="*/ 2260860 w 4528103"/>
                <a:gd name="connsiteY9" fmla="*/ 462472 h 895947"/>
                <a:gd name="connsiteX10" fmla="*/ 2627642 w 4528103"/>
                <a:gd name="connsiteY10" fmla="*/ 478895 h 895947"/>
                <a:gd name="connsiteX11" fmla="*/ 2967052 w 4528103"/>
                <a:gd name="connsiteY11" fmla="*/ 440575 h 895947"/>
                <a:gd name="connsiteX12" fmla="*/ 3355731 w 4528103"/>
                <a:gd name="connsiteY12" fmla="*/ 363936 h 895947"/>
                <a:gd name="connsiteX13" fmla="*/ 3864848 w 4528103"/>
                <a:gd name="connsiteY13" fmla="*/ 232555 h 895947"/>
                <a:gd name="connsiteX14" fmla="*/ 4144038 w 4528103"/>
                <a:gd name="connsiteY14" fmla="*/ 161389 h 895947"/>
                <a:gd name="connsiteX15" fmla="*/ 4527242 w 4528103"/>
                <a:gd name="connsiteY15" fmla="*/ 51905 h 895947"/>
                <a:gd name="connsiteX16" fmla="*/ 4521768 w 4528103"/>
                <a:gd name="connsiteY16" fmla="*/ 834719 h 895947"/>
                <a:gd name="connsiteX17" fmla="*/ 311988 w 4528103"/>
                <a:gd name="connsiteY17" fmla="*/ 845668 h 895947"/>
                <a:gd name="connsiteX18" fmla="*/ 311988 w 4528103"/>
                <a:gd name="connsiteY18" fmla="*/ 331090 h 895947"/>
                <a:gd name="connsiteX19" fmla="*/ 306515 w 4528103"/>
                <a:gd name="connsiteY19" fmla="*/ 325617 h 895947"/>
                <a:gd name="connsiteX0" fmla="*/ 306515 w 4528103"/>
                <a:gd name="connsiteY0" fmla="*/ 325617 h 895947"/>
                <a:gd name="connsiteX1" fmla="*/ 498117 w 4528103"/>
                <a:gd name="connsiteY1" fmla="*/ 402256 h 895947"/>
                <a:gd name="connsiteX2" fmla="*/ 760886 w 4528103"/>
                <a:gd name="connsiteY2" fmla="*/ 391307 h 895947"/>
                <a:gd name="connsiteX3" fmla="*/ 996284 w 4528103"/>
                <a:gd name="connsiteY3" fmla="*/ 281823 h 895947"/>
                <a:gd name="connsiteX4" fmla="*/ 1133142 w 4528103"/>
                <a:gd name="connsiteY4" fmla="*/ 128545 h 895947"/>
                <a:gd name="connsiteX5" fmla="*/ 1313796 w 4528103"/>
                <a:gd name="connsiteY5" fmla="*/ 8112 h 895947"/>
                <a:gd name="connsiteX6" fmla="*/ 1543719 w 4528103"/>
                <a:gd name="connsiteY6" fmla="*/ 35483 h 895947"/>
                <a:gd name="connsiteX7" fmla="*/ 1702476 w 4528103"/>
                <a:gd name="connsiteY7" fmla="*/ 232555 h 895947"/>
                <a:gd name="connsiteX8" fmla="*/ 1915975 w 4528103"/>
                <a:gd name="connsiteY8" fmla="*/ 380359 h 895947"/>
                <a:gd name="connsiteX9" fmla="*/ 2260860 w 4528103"/>
                <a:gd name="connsiteY9" fmla="*/ 462472 h 895947"/>
                <a:gd name="connsiteX10" fmla="*/ 2627642 w 4528103"/>
                <a:gd name="connsiteY10" fmla="*/ 478895 h 895947"/>
                <a:gd name="connsiteX11" fmla="*/ 2967052 w 4528103"/>
                <a:gd name="connsiteY11" fmla="*/ 440575 h 895947"/>
                <a:gd name="connsiteX12" fmla="*/ 3355731 w 4528103"/>
                <a:gd name="connsiteY12" fmla="*/ 363936 h 895947"/>
                <a:gd name="connsiteX13" fmla="*/ 3864848 w 4528103"/>
                <a:gd name="connsiteY13" fmla="*/ 232555 h 895947"/>
                <a:gd name="connsiteX14" fmla="*/ 4144038 w 4528103"/>
                <a:gd name="connsiteY14" fmla="*/ 161389 h 895947"/>
                <a:gd name="connsiteX15" fmla="*/ 4527242 w 4528103"/>
                <a:gd name="connsiteY15" fmla="*/ 51905 h 895947"/>
                <a:gd name="connsiteX16" fmla="*/ 4521768 w 4528103"/>
                <a:gd name="connsiteY16" fmla="*/ 834719 h 895947"/>
                <a:gd name="connsiteX17" fmla="*/ 311988 w 4528103"/>
                <a:gd name="connsiteY17" fmla="*/ 845668 h 895947"/>
                <a:gd name="connsiteX18" fmla="*/ 311988 w 4528103"/>
                <a:gd name="connsiteY18" fmla="*/ 331090 h 895947"/>
                <a:gd name="connsiteX19" fmla="*/ 306515 w 4528103"/>
                <a:gd name="connsiteY19" fmla="*/ 325617 h 895947"/>
                <a:gd name="connsiteX0" fmla="*/ 298427 w 4520015"/>
                <a:gd name="connsiteY0" fmla="*/ 325617 h 897527"/>
                <a:gd name="connsiteX1" fmla="*/ 490029 w 4520015"/>
                <a:gd name="connsiteY1" fmla="*/ 402256 h 897527"/>
                <a:gd name="connsiteX2" fmla="*/ 752798 w 4520015"/>
                <a:gd name="connsiteY2" fmla="*/ 391307 h 897527"/>
                <a:gd name="connsiteX3" fmla="*/ 988196 w 4520015"/>
                <a:gd name="connsiteY3" fmla="*/ 281823 h 897527"/>
                <a:gd name="connsiteX4" fmla="*/ 1125054 w 4520015"/>
                <a:gd name="connsiteY4" fmla="*/ 128545 h 897527"/>
                <a:gd name="connsiteX5" fmla="*/ 1305708 w 4520015"/>
                <a:gd name="connsiteY5" fmla="*/ 8112 h 897527"/>
                <a:gd name="connsiteX6" fmla="*/ 1535631 w 4520015"/>
                <a:gd name="connsiteY6" fmla="*/ 35483 h 897527"/>
                <a:gd name="connsiteX7" fmla="*/ 1694388 w 4520015"/>
                <a:gd name="connsiteY7" fmla="*/ 232555 h 897527"/>
                <a:gd name="connsiteX8" fmla="*/ 1907887 w 4520015"/>
                <a:gd name="connsiteY8" fmla="*/ 380359 h 897527"/>
                <a:gd name="connsiteX9" fmla="*/ 2252772 w 4520015"/>
                <a:gd name="connsiteY9" fmla="*/ 462472 h 897527"/>
                <a:gd name="connsiteX10" fmla="*/ 2619554 w 4520015"/>
                <a:gd name="connsiteY10" fmla="*/ 478895 h 897527"/>
                <a:gd name="connsiteX11" fmla="*/ 2958964 w 4520015"/>
                <a:gd name="connsiteY11" fmla="*/ 440575 h 897527"/>
                <a:gd name="connsiteX12" fmla="*/ 3347643 w 4520015"/>
                <a:gd name="connsiteY12" fmla="*/ 363936 h 897527"/>
                <a:gd name="connsiteX13" fmla="*/ 3856760 w 4520015"/>
                <a:gd name="connsiteY13" fmla="*/ 232555 h 897527"/>
                <a:gd name="connsiteX14" fmla="*/ 4135950 w 4520015"/>
                <a:gd name="connsiteY14" fmla="*/ 161389 h 897527"/>
                <a:gd name="connsiteX15" fmla="*/ 4519154 w 4520015"/>
                <a:gd name="connsiteY15" fmla="*/ 51905 h 897527"/>
                <a:gd name="connsiteX16" fmla="*/ 4513680 w 4520015"/>
                <a:gd name="connsiteY16" fmla="*/ 834719 h 897527"/>
                <a:gd name="connsiteX17" fmla="*/ 314848 w 4520015"/>
                <a:gd name="connsiteY17" fmla="*/ 851143 h 897527"/>
                <a:gd name="connsiteX18" fmla="*/ 303900 w 4520015"/>
                <a:gd name="connsiteY18" fmla="*/ 331090 h 897527"/>
                <a:gd name="connsiteX19" fmla="*/ 298427 w 4520015"/>
                <a:gd name="connsiteY19" fmla="*/ 325617 h 897527"/>
                <a:gd name="connsiteX0" fmla="*/ 0 w 4221588"/>
                <a:gd name="connsiteY0" fmla="*/ 325617 h 897527"/>
                <a:gd name="connsiteX1" fmla="*/ 191602 w 4221588"/>
                <a:gd name="connsiteY1" fmla="*/ 402256 h 897527"/>
                <a:gd name="connsiteX2" fmla="*/ 454371 w 4221588"/>
                <a:gd name="connsiteY2" fmla="*/ 391307 h 897527"/>
                <a:gd name="connsiteX3" fmla="*/ 689769 w 4221588"/>
                <a:gd name="connsiteY3" fmla="*/ 281823 h 897527"/>
                <a:gd name="connsiteX4" fmla="*/ 826627 w 4221588"/>
                <a:gd name="connsiteY4" fmla="*/ 128545 h 897527"/>
                <a:gd name="connsiteX5" fmla="*/ 1007281 w 4221588"/>
                <a:gd name="connsiteY5" fmla="*/ 8112 h 897527"/>
                <a:gd name="connsiteX6" fmla="*/ 1237204 w 4221588"/>
                <a:gd name="connsiteY6" fmla="*/ 35483 h 897527"/>
                <a:gd name="connsiteX7" fmla="*/ 1395961 w 4221588"/>
                <a:gd name="connsiteY7" fmla="*/ 232555 h 897527"/>
                <a:gd name="connsiteX8" fmla="*/ 1609460 w 4221588"/>
                <a:gd name="connsiteY8" fmla="*/ 380359 h 897527"/>
                <a:gd name="connsiteX9" fmla="*/ 1954345 w 4221588"/>
                <a:gd name="connsiteY9" fmla="*/ 462472 h 897527"/>
                <a:gd name="connsiteX10" fmla="*/ 2321127 w 4221588"/>
                <a:gd name="connsiteY10" fmla="*/ 478895 h 897527"/>
                <a:gd name="connsiteX11" fmla="*/ 2660537 w 4221588"/>
                <a:gd name="connsiteY11" fmla="*/ 440575 h 897527"/>
                <a:gd name="connsiteX12" fmla="*/ 3049216 w 4221588"/>
                <a:gd name="connsiteY12" fmla="*/ 363936 h 897527"/>
                <a:gd name="connsiteX13" fmla="*/ 3558333 w 4221588"/>
                <a:gd name="connsiteY13" fmla="*/ 232555 h 897527"/>
                <a:gd name="connsiteX14" fmla="*/ 3837523 w 4221588"/>
                <a:gd name="connsiteY14" fmla="*/ 161389 h 897527"/>
                <a:gd name="connsiteX15" fmla="*/ 4220727 w 4221588"/>
                <a:gd name="connsiteY15" fmla="*/ 51905 h 897527"/>
                <a:gd name="connsiteX16" fmla="*/ 4215253 w 4221588"/>
                <a:gd name="connsiteY16" fmla="*/ 834719 h 897527"/>
                <a:gd name="connsiteX17" fmla="*/ 16421 w 4221588"/>
                <a:gd name="connsiteY17" fmla="*/ 851143 h 897527"/>
                <a:gd name="connsiteX18" fmla="*/ 5473 w 4221588"/>
                <a:gd name="connsiteY18" fmla="*/ 331090 h 897527"/>
                <a:gd name="connsiteX19" fmla="*/ 0 w 4221588"/>
                <a:gd name="connsiteY19" fmla="*/ 325617 h 897527"/>
                <a:gd name="connsiteX0" fmla="*/ 7124 w 4228712"/>
                <a:gd name="connsiteY0" fmla="*/ 325617 h 894445"/>
                <a:gd name="connsiteX1" fmla="*/ 198726 w 4228712"/>
                <a:gd name="connsiteY1" fmla="*/ 402256 h 894445"/>
                <a:gd name="connsiteX2" fmla="*/ 461495 w 4228712"/>
                <a:gd name="connsiteY2" fmla="*/ 391307 h 894445"/>
                <a:gd name="connsiteX3" fmla="*/ 696893 w 4228712"/>
                <a:gd name="connsiteY3" fmla="*/ 281823 h 894445"/>
                <a:gd name="connsiteX4" fmla="*/ 833751 w 4228712"/>
                <a:gd name="connsiteY4" fmla="*/ 128545 h 894445"/>
                <a:gd name="connsiteX5" fmla="*/ 1014405 w 4228712"/>
                <a:gd name="connsiteY5" fmla="*/ 8112 h 894445"/>
                <a:gd name="connsiteX6" fmla="*/ 1244328 w 4228712"/>
                <a:gd name="connsiteY6" fmla="*/ 35483 h 894445"/>
                <a:gd name="connsiteX7" fmla="*/ 1403085 w 4228712"/>
                <a:gd name="connsiteY7" fmla="*/ 232555 h 894445"/>
                <a:gd name="connsiteX8" fmla="*/ 1616584 w 4228712"/>
                <a:gd name="connsiteY8" fmla="*/ 380359 h 894445"/>
                <a:gd name="connsiteX9" fmla="*/ 1961469 w 4228712"/>
                <a:gd name="connsiteY9" fmla="*/ 462472 h 894445"/>
                <a:gd name="connsiteX10" fmla="*/ 2328251 w 4228712"/>
                <a:gd name="connsiteY10" fmla="*/ 478895 h 894445"/>
                <a:gd name="connsiteX11" fmla="*/ 2667661 w 4228712"/>
                <a:gd name="connsiteY11" fmla="*/ 440575 h 894445"/>
                <a:gd name="connsiteX12" fmla="*/ 3056340 w 4228712"/>
                <a:gd name="connsiteY12" fmla="*/ 363936 h 894445"/>
                <a:gd name="connsiteX13" fmla="*/ 3565457 w 4228712"/>
                <a:gd name="connsiteY13" fmla="*/ 232555 h 894445"/>
                <a:gd name="connsiteX14" fmla="*/ 3844647 w 4228712"/>
                <a:gd name="connsiteY14" fmla="*/ 161389 h 894445"/>
                <a:gd name="connsiteX15" fmla="*/ 4227851 w 4228712"/>
                <a:gd name="connsiteY15" fmla="*/ 51905 h 894445"/>
                <a:gd name="connsiteX16" fmla="*/ 4222377 w 4228712"/>
                <a:gd name="connsiteY16" fmla="*/ 834719 h 894445"/>
                <a:gd name="connsiteX17" fmla="*/ 1647 w 4228712"/>
                <a:gd name="connsiteY17" fmla="*/ 840194 h 894445"/>
                <a:gd name="connsiteX18" fmla="*/ 12597 w 4228712"/>
                <a:gd name="connsiteY18" fmla="*/ 331090 h 894445"/>
                <a:gd name="connsiteX19" fmla="*/ 7124 w 4228712"/>
                <a:gd name="connsiteY19" fmla="*/ 325617 h 894445"/>
                <a:gd name="connsiteX0" fmla="*/ 7124 w 4228712"/>
                <a:gd name="connsiteY0" fmla="*/ 325617 h 899187"/>
                <a:gd name="connsiteX1" fmla="*/ 198726 w 4228712"/>
                <a:gd name="connsiteY1" fmla="*/ 402256 h 899187"/>
                <a:gd name="connsiteX2" fmla="*/ 461495 w 4228712"/>
                <a:gd name="connsiteY2" fmla="*/ 391307 h 899187"/>
                <a:gd name="connsiteX3" fmla="*/ 696893 w 4228712"/>
                <a:gd name="connsiteY3" fmla="*/ 281823 h 899187"/>
                <a:gd name="connsiteX4" fmla="*/ 833751 w 4228712"/>
                <a:gd name="connsiteY4" fmla="*/ 128545 h 899187"/>
                <a:gd name="connsiteX5" fmla="*/ 1014405 w 4228712"/>
                <a:gd name="connsiteY5" fmla="*/ 8112 h 899187"/>
                <a:gd name="connsiteX6" fmla="*/ 1244328 w 4228712"/>
                <a:gd name="connsiteY6" fmla="*/ 35483 h 899187"/>
                <a:gd name="connsiteX7" fmla="*/ 1403085 w 4228712"/>
                <a:gd name="connsiteY7" fmla="*/ 232555 h 899187"/>
                <a:gd name="connsiteX8" fmla="*/ 1616584 w 4228712"/>
                <a:gd name="connsiteY8" fmla="*/ 380359 h 899187"/>
                <a:gd name="connsiteX9" fmla="*/ 1961469 w 4228712"/>
                <a:gd name="connsiteY9" fmla="*/ 462472 h 899187"/>
                <a:gd name="connsiteX10" fmla="*/ 2328251 w 4228712"/>
                <a:gd name="connsiteY10" fmla="*/ 478895 h 899187"/>
                <a:gd name="connsiteX11" fmla="*/ 2667661 w 4228712"/>
                <a:gd name="connsiteY11" fmla="*/ 440575 h 899187"/>
                <a:gd name="connsiteX12" fmla="*/ 3056340 w 4228712"/>
                <a:gd name="connsiteY12" fmla="*/ 363936 h 899187"/>
                <a:gd name="connsiteX13" fmla="*/ 3565457 w 4228712"/>
                <a:gd name="connsiteY13" fmla="*/ 232555 h 899187"/>
                <a:gd name="connsiteX14" fmla="*/ 3844647 w 4228712"/>
                <a:gd name="connsiteY14" fmla="*/ 161389 h 899187"/>
                <a:gd name="connsiteX15" fmla="*/ 4227851 w 4228712"/>
                <a:gd name="connsiteY15" fmla="*/ 51905 h 899187"/>
                <a:gd name="connsiteX16" fmla="*/ 4222377 w 4228712"/>
                <a:gd name="connsiteY16" fmla="*/ 834719 h 899187"/>
                <a:gd name="connsiteX17" fmla="*/ 1647 w 4228712"/>
                <a:gd name="connsiteY17" fmla="*/ 856617 h 899187"/>
                <a:gd name="connsiteX18" fmla="*/ 12597 w 4228712"/>
                <a:gd name="connsiteY18" fmla="*/ 331090 h 899187"/>
                <a:gd name="connsiteX19" fmla="*/ 7124 w 4228712"/>
                <a:gd name="connsiteY19" fmla="*/ 325617 h 899187"/>
                <a:gd name="connsiteX0" fmla="*/ 5643 w 4227231"/>
                <a:gd name="connsiteY0" fmla="*/ 325617 h 899187"/>
                <a:gd name="connsiteX1" fmla="*/ 197245 w 4227231"/>
                <a:gd name="connsiteY1" fmla="*/ 402256 h 899187"/>
                <a:gd name="connsiteX2" fmla="*/ 460014 w 4227231"/>
                <a:gd name="connsiteY2" fmla="*/ 391307 h 899187"/>
                <a:gd name="connsiteX3" fmla="*/ 695412 w 4227231"/>
                <a:gd name="connsiteY3" fmla="*/ 281823 h 899187"/>
                <a:gd name="connsiteX4" fmla="*/ 832270 w 4227231"/>
                <a:gd name="connsiteY4" fmla="*/ 128545 h 899187"/>
                <a:gd name="connsiteX5" fmla="*/ 1012924 w 4227231"/>
                <a:gd name="connsiteY5" fmla="*/ 8112 h 899187"/>
                <a:gd name="connsiteX6" fmla="*/ 1242847 w 4227231"/>
                <a:gd name="connsiteY6" fmla="*/ 35483 h 899187"/>
                <a:gd name="connsiteX7" fmla="*/ 1401604 w 4227231"/>
                <a:gd name="connsiteY7" fmla="*/ 232555 h 899187"/>
                <a:gd name="connsiteX8" fmla="*/ 1615103 w 4227231"/>
                <a:gd name="connsiteY8" fmla="*/ 380359 h 899187"/>
                <a:gd name="connsiteX9" fmla="*/ 1959988 w 4227231"/>
                <a:gd name="connsiteY9" fmla="*/ 462472 h 899187"/>
                <a:gd name="connsiteX10" fmla="*/ 2326770 w 4227231"/>
                <a:gd name="connsiteY10" fmla="*/ 478895 h 899187"/>
                <a:gd name="connsiteX11" fmla="*/ 2666180 w 4227231"/>
                <a:gd name="connsiteY11" fmla="*/ 440575 h 899187"/>
                <a:gd name="connsiteX12" fmla="*/ 3054859 w 4227231"/>
                <a:gd name="connsiteY12" fmla="*/ 363936 h 899187"/>
                <a:gd name="connsiteX13" fmla="*/ 3563976 w 4227231"/>
                <a:gd name="connsiteY13" fmla="*/ 232555 h 899187"/>
                <a:gd name="connsiteX14" fmla="*/ 3843166 w 4227231"/>
                <a:gd name="connsiteY14" fmla="*/ 161389 h 899187"/>
                <a:gd name="connsiteX15" fmla="*/ 4226370 w 4227231"/>
                <a:gd name="connsiteY15" fmla="*/ 51905 h 899187"/>
                <a:gd name="connsiteX16" fmla="*/ 4220896 w 4227231"/>
                <a:gd name="connsiteY16" fmla="*/ 834719 h 899187"/>
                <a:gd name="connsiteX17" fmla="*/ 166 w 4227231"/>
                <a:gd name="connsiteY17" fmla="*/ 856617 h 899187"/>
                <a:gd name="connsiteX18" fmla="*/ 11116 w 4227231"/>
                <a:gd name="connsiteY18" fmla="*/ 331090 h 899187"/>
                <a:gd name="connsiteX19" fmla="*/ 5643 w 4227231"/>
                <a:gd name="connsiteY19" fmla="*/ 325617 h 899187"/>
                <a:gd name="connsiteX0" fmla="*/ 5643 w 4227231"/>
                <a:gd name="connsiteY0" fmla="*/ 325617 h 899187"/>
                <a:gd name="connsiteX1" fmla="*/ 197245 w 4227231"/>
                <a:gd name="connsiteY1" fmla="*/ 402256 h 899187"/>
                <a:gd name="connsiteX2" fmla="*/ 460014 w 4227231"/>
                <a:gd name="connsiteY2" fmla="*/ 391307 h 899187"/>
                <a:gd name="connsiteX3" fmla="*/ 695412 w 4227231"/>
                <a:gd name="connsiteY3" fmla="*/ 281823 h 899187"/>
                <a:gd name="connsiteX4" fmla="*/ 832270 w 4227231"/>
                <a:gd name="connsiteY4" fmla="*/ 128545 h 899187"/>
                <a:gd name="connsiteX5" fmla="*/ 1012924 w 4227231"/>
                <a:gd name="connsiteY5" fmla="*/ 8112 h 899187"/>
                <a:gd name="connsiteX6" fmla="*/ 1242847 w 4227231"/>
                <a:gd name="connsiteY6" fmla="*/ 35483 h 899187"/>
                <a:gd name="connsiteX7" fmla="*/ 1401604 w 4227231"/>
                <a:gd name="connsiteY7" fmla="*/ 232555 h 899187"/>
                <a:gd name="connsiteX8" fmla="*/ 1615103 w 4227231"/>
                <a:gd name="connsiteY8" fmla="*/ 380359 h 899187"/>
                <a:gd name="connsiteX9" fmla="*/ 1959988 w 4227231"/>
                <a:gd name="connsiteY9" fmla="*/ 462472 h 899187"/>
                <a:gd name="connsiteX10" fmla="*/ 2326770 w 4227231"/>
                <a:gd name="connsiteY10" fmla="*/ 478895 h 899187"/>
                <a:gd name="connsiteX11" fmla="*/ 2666180 w 4227231"/>
                <a:gd name="connsiteY11" fmla="*/ 440575 h 899187"/>
                <a:gd name="connsiteX12" fmla="*/ 3054859 w 4227231"/>
                <a:gd name="connsiteY12" fmla="*/ 363936 h 899187"/>
                <a:gd name="connsiteX13" fmla="*/ 3563976 w 4227231"/>
                <a:gd name="connsiteY13" fmla="*/ 232555 h 899187"/>
                <a:gd name="connsiteX14" fmla="*/ 3843166 w 4227231"/>
                <a:gd name="connsiteY14" fmla="*/ 161389 h 899187"/>
                <a:gd name="connsiteX15" fmla="*/ 4226370 w 4227231"/>
                <a:gd name="connsiteY15" fmla="*/ 51905 h 899187"/>
                <a:gd name="connsiteX16" fmla="*/ 4220896 w 4227231"/>
                <a:gd name="connsiteY16" fmla="*/ 834719 h 899187"/>
                <a:gd name="connsiteX17" fmla="*/ 166 w 4227231"/>
                <a:gd name="connsiteY17" fmla="*/ 856617 h 899187"/>
                <a:gd name="connsiteX18" fmla="*/ 11116 w 4227231"/>
                <a:gd name="connsiteY18" fmla="*/ 331090 h 899187"/>
                <a:gd name="connsiteX19" fmla="*/ 5643 w 4227231"/>
                <a:gd name="connsiteY19" fmla="*/ 325617 h 899187"/>
                <a:gd name="connsiteX0" fmla="*/ 0 w 4232536"/>
                <a:gd name="connsiteY0" fmla="*/ 325617 h 899187"/>
                <a:gd name="connsiteX1" fmla="*/ 202550 w 4232536"/>
                <a:gd name="connsiteY1" fmla="*/ 402256 h 899187"/>
                <a:gd name="connsiteX2" fmla="*/ 465319 w 4232536"/>
                <a:gd name="connsiteY2" fmla="*/ 391307 h 899187"/>
                <a:gd name="connsiteX3" fmla="*/ 700717 w 4232536"/>
                <a:gd name="connsiteY3" fmla="*/ 281823 h 899187"/>
                <a:gd name="connsiteX4" fmla="*/ 837575 w 4232536"/>
                <a:gd name="connsiteY4" fmla="*/ 128545 h 899187"/>
                <a:gd name="connsiteX5" fmla="*/ 1018229 w 4232536"/>
                <a:gd name="connsiteY5" fmla="*/ 8112 h 899187"/>
                <a:gd name="connsiteX6" fmla="*/ 1248152 w 4232536"/>
                <a:gd name="connsiteY6" fmla="*/ 35483 h 899187"/>
                <a:gd name="connsiteX7" fmla="*/ 1406909 w 4232536"/>
                <a:gd name="connsiteY7" fmla="*/ 232555 h 899187"/>
                <a:gd name="connsiteX8" fmla="*/ 1620408 w 4232536"/>
                <a:gd name="connsiteY8" fmla="*/ 380359 h 899187"/>
                <a:gd name="connsiteX9" fmla="*/ 1965293 w 4232536"/>
                <a:gd name="connsiteY9" fmla="*/ 462472 h 899187"/>
                <a:gd name="connsiteX10" fmla="*/ 2332075 w 4232536"/>
                <a:gd name="connsiteY10" fmla="*/ 478895 h 899187"/>
                <a:gd name="connsiteX11" fmla="*/ 2671485 w 4232536"/>
                <a:gd name="connsiteY11" fmla="*/ 440575 h 899187"/>
                <a:gd name="connsiteX12" fmla="*/ 3060164 w 4232536"/>
                <a:gd name="connsiteY12" fmla="*/ 363936 h 899187"/>
                <a:gd name="connsiteX13" fmla="*/ 3569281 w 4232536"/>
                <a:gd name="connsiteY13" fmla="*/ 232555 h 899187"/>
                <a:gd name="connsiteX14" fmla="*/ 3848471 w 4232536"/>
                <a:gd name="connsiteY14" fmla="*/ 161389 h 899187"/>
                <a:gd name="connsiteX15" fmla="*/ 4231675 w 4232536"/>
                <a:gd name="connsiteY15" fmla="*/ 51905 h 899187"/>
                <a:gd name="connsiteX16" fmla="*/ 4226201 w 4232536"/>
                <a:gd name="connsiteY16" fmla="*/ 834719 h 899187"/>
                <a:gd name="connsiteX17" fmla="*/ 5471 w 4232536"/>
                <a:gd name="connsiteY17" fmla="*/ 856617 h 899187"/>
                <a:gd name="connsiteX18" fmla="*/ 16421 w 4232536"/>
                <a:gd name="connsiteY18" fmla="*/ 331090 h 899187"/>
                <a:gd name="connsiteX19" fmla="*/ 0 w 4232536"/>
                <a:gd name="connsiteY19" fmla="*/ 325617 h 899187"/>
                <a:gd name="connsiteX0" fmla="*/ 11116 w 4227231"/>
                <a:gd name="connsiteY0" fmla="*/ 331090 h 899187"/>
                <a:gd name="connsiteX1" fmla="*/ 197245 w 4227231"/>
                <a:gd name="connsiteY1" fmla="*/ 402256 h 899187"/>
                <a:gd name="connsiteX2" fmla="*/ 460014 w 4227231"/>
                <a:gd name="connsiteY2" fmla="*/ 391307 h 899187"/>
                <a:gd name="connsiteX3" fmla="*/ 695412 w 4227231"/>
                <a:gd name="connsiteY3" fmla="*/ 281823 h 899187"/>
                <a:gd name="connsiteX4" fmla="*/ 832270 w 4227231"/>
                <a:gd name="connsiteY4" fmla="*/ 128545 h 899187"/>
                <a:gd name="connsiteX5" fmla="*/ 1012924 w 4227231"/>
                <a:gd name="connsiteY5" fmla="*/ 8112 h 899187"/>
                <a:gd name="connsiteX6" fmla="*/ 1242847 w 4227231"/>
                <a:gd name="connsiteY6" fmla="*/ 35483 h 899187"/>
                <a:gd name="connsiteX7" fmla="*/ 1401604 w 4227231"/>
                <a:gd name="connsiteY7" fmla="*/ 232555 h 899187"/>
                <a:gd name="connsiteX8" fmla="*/ 1615103 w 4227231"/>
                <a:gd name="connsiteY8" fmla="*/ 380359 h 899187"/>
                <a:gd name="connsiteX9" fmla="*/ 1959988 w 4227231"/>
                <a:gd name="connsiteY9" fmla="*/ 462472 h 899187"/>
                <a:gd name="connsiteX10" fmla="*/ 2326770 w 4227231"/>
                <a:gd name="connsiteY10" fmla="*/ 478895 h 899187"/>
                <a:gd name="connsiteX11" fmla="*/ 2666180 w 4227231"/>
                <a:gd name="connsiteY11" fmla="*/ 440575 h 899187"/>
                <a:gd name="connsiteX12" fmla="*/ 3054859 w 4227231"/>
                <a:gd name="connsiteY12" fmla="*/ 363936 h 899187"/>
                <a:gd name="connsiteX13" fmla="*/ 3563976 w 4227231"/>
                <a:gd name="connsiteY13" fmla="*/ 232555 h 899187"/>
                <a:gd name="connsiteX14" fmla="*/ 3843166 w 4227231"/>
                <a:gd name="connsiteY14" fmla="*/ 161389 h 899187"/>
                <a:gd name="connsiteX15" fmla="*/ 4226370 w 4227231"/>
                <a:gd name="connsiteY15" fmla="*/ 51905 h 899187"/>
                <a:gd name="connsiteX16" fmla="*/ 4220896 w 4227231"/>
                <a:gd name="connsiteY16" fmla="*/ 834719 h 899187"/>
                <a:gd name="connsiteX17" fmla="*/ 166 w 4227231"/>
                <a:gd name="connsiteY17" fmla="*/ 856617 h 899187"/>
                <a:gd name="connsiteX18" fmla="*/ 11116 w 4227231"/>
                <a:gd name="connsiteY18" fmla="*/ 331090 h 899187"/>
                <a:gd name="connsiteX0" fmla="*/ 11116 w 4227231"/>
                <a:gd name="connsiteY0" fmla="*/ 331090 h 899187"/>
                <a:gd name="connsiteX1" fmla="*/ 197245 w 4227231"/>
                <a:gd name="connsiteY1" fmla="*/ 402256 h 899187"/>
                <a:gd name="connsiteX2" fmla="*/ 460014 w 4227231"/>
                <a:gd name="connsiteY2" fmla="*/ 391307 h 899187"/>
                <a:gd name="connsiteX3" fmla="*/ 695412 w 4227231"/>
                <a:gd name="connsiteY3" fmla="*/ 281823 h 899187"/>
                <a:gd name="connsiteX4" fmla="*/ 832270 w 4227231"/>
                <a:gd name="connsiteY4" fmla="*/ 128545 h 899187"/>
                <a:gd name="connsiteX5" fmla="*/ 1012924 w 4227231"/>
                <a:gd name="connsiteY5" fmla="*/ 8112 h 899187"/>
                <a:gd name="connsiteX6" fmla="*/ 1242847 w 4227231"/>
                <a:gd name="connsiteY6" fmla="*/ 35483 h 899187"/>
                <a:gd name="connsiteX7" fmla="*/ 1401604 w 4227231"/>
                <a:gd name="connsiteY7" fmla="*/ 232555 h 899187"/>
                <a:gd name="connsiteX8" fmla="*/ 1615103 w 4227231"/>
                <a:gd name="connsiteY8" fmla="*/ 380359 h 899187"/>
                <a:gd name="connsiteX9" fmla="*/ 1959988 w 4227231"/>
                <a:gd name="connsiteY9" fmla="*/ 462472 h 899187"/>
                <a:gd name="connsiteX10" fmla="*/ 2326770 w 4227231"/>
                <a:gd name="connsiteY10" fmla="*/ 478895 h 899187"/>
                <a:gd name="connsiteX11" fmla="*/ 2666180 w 4227231"/>
                <a:gd name="connsiteY11" fmla="*/ 440575 h 899187"/>
                <a:gd name="connsiteX12" fmla="*/ 3054859 w 4227231"/>
                <a:gd name="connsiteY12" fmla="*/ 363936 h 899187"/>
                <a:gd name="connsiteX13" fmla="*/ 3563976 w 4227231"/>
                <a:gd name="connsiteY13" fmla="*/ 232555 h 899187"/>
                <a:gd name="connsiteX14" fmla="*/ 3843166 w 4227231"/>
                <a:gd name="connsiteY14" fmla="*/ 161389 h 899187"/>
                <a:gd name="connsiteX15" fmla="*/ 4226370 w 4227231"/>
                <a:gd name="connsiteY15" fmla="*/ 51905 h 899187"/>
                <a:gd name="connsiteX16" fmla="*/ 4220896 w 4227231"/>
                <a:gd name="connsiteY16" fmla="*/ 834719 h 899187"/>
                <a:gd name="connsiteX17" fmla="*/ 166 w 4227231"/>
                <a:gd name="connsiteY17" fmla="*/ 856617 h 899187"/>
                <a:gd name="connsiteX18" fmla="*/ 11116 w 4227231"/>
                <a:gd name="connsiteY18" fmla="*/ 331090 h 899187"/>
                <a:gd name="connsiteX0" fmla="*/ 267756 w 4494821"/>
                <a:gd name="connsiteY0" fmla="*/ 856617 h 899187"/>
                <a:gd name="connsiteX1" fmla="*/ 464835 w 4494821"/>
                <a:gd name="connsiteY1" fmla="*/ 402256 h 899187"/>
                <a:gd name="connsiteX2" fmla="*/ 727604 w 4494821"/>
                <a:gd name="connsiteY2" fmla="*/ 391307 h 899187"/>
                <a:gd name="connsiteX3" fmla="*/ 963002 w 4494821"/>
                <a:gd name="connsiteY3" fmla="*/ 281823 h 899187"/>
                <a:gd name="connsiteX4" fmla="*/ 1099860 w 4494821"/>
                <a:gd name="connsiteY4" fmla="*/ 128545 h 899187"/>
                <a:gd name="connsiteX5" fmla="*/ 1280514 w 4494821"/>
                <a:gd name="connsiteY5" fmla="*/ 8112 h 899187"/>
                <a:gd name="connsiteX6" fmla="*/ 1510437 w 4494821"/>
                <a:gd name="connsiteY6" fmla="*/ 35483 h 899187"/>
                <a:gd name="connsiteX7" fmla="*/ 1669194 w 4494821"/>
                <a:gd name="connsiteY7" fmla="*/ 232555 h 899187"/>
                <a:gd name="connsiteX8" fmla="*/ 1882693 w 4494821"/>
                <a:gd name="connsiteY8" fmla="*/ 380359 h 899187"/>
                <a:gd name="connsiteX9" fmla="*/ 2227578 w 4494821"/>
                <a:gd name="connsiteY9" fmla="*/ 462472 h 899187"/>
                <a:gd name="connsiteX10" fmla="*/ 2594360 w 4494821"/>
                <a:gd name="connsiteY10" fmla="*/ 478895 h 899187"/>
                <a:gd name="connsiteX11" fmla="*/ 2933770 w 4494821"/>
                <a:gd name="connsiteY11" fmla="*/ 440575 h 899187"/>
                <a:gd name="connsiteX12" fmla="*/ 3322449 w 4494821"/>
                <a:gd name="connsiteY12" fmla="*/ 363936 h 899187"/>
                <a:gd name="connsiteX13" fmla="*/ 3831566 w 4494821"/>
                <a:gd name="connsiteY13" fmla="*/ 232555 h 899187"/>
                <a:gd name="connsiteX14" fmla="*/ 4110756 w 4494821"/>
                <a:gd name="connsiteY14" fmla="*/ 161389 h 899187"/>
                <a:gd name="connsiteX15" fmla="*/ 4493960 w 4494821"/>
                <a:gd name="connsiteY15" fmla="*/ 51905 h 899187"/>
                <a:gd name="connsiteX16" fmla="*/ 4488486 w 4494821"/>
                <a:gd name="connsiteY16" fmla="*/ 834719 h 899187"/>
                <a:gd name="connsiteX17" fmla="*/ 267756 w 4494821"/>
                <a:gd name="connsiteY17" fmla="*/ 856617 h 899187"/>
                <a:gd name="connsiteX0" fmla="*/ 312722 w 4539787"/>
                <a:gd name="connsiteY0" fmla="*/ 856617 h 899187"/>
                <a:gd name="connsiteX1" fmla="*/ 323673 w 4539787"/>
                <a:gd name="connsiteY1" fmla="*/ 391307 h 899187"/>
                <a:gd name="connsiteX2" fmla="*/ 772570 w 4539787"/>
                <a:gd name="connsiteY2" fmla="*/ 391307 h 899187"/>
                <a:gd name="connsiteX3" fmla="*/ 1007968 w 4539787"/>
                <a:gd name="connsiteY3" fmla="*/ 281823 h 899187"/>
                <a:gd name="connsiteX4" fmla="*/ 1144826 w 4539787"/>
                <a:gd name="connsiteY4" fmla="*/ 128545 h 899187"/>
                <a:gd name="connsiteX5" fmla="*/ 1325480 w 4539787"/>
                <a:gd name="connsiteY5" fmla="*/ 8112 h 899187"/>
                <a:gd name="connsiteX6" fmla="*/ 1555403 w 4539787"/>
                <a:gd name="connsiteY6" fmla="*/ 35483 h 899187"/>
                <a:gd name="connsiteX7" fmla="*/ 1714160 w 4539787"/>
                <a:gd name="connsiteY7" fmla="*/ 232555 h 899187"/>
                <a:gd name="connsiteX8" fmla="*/ 1927659 w 4539787"/>
                <a:gd name="connsiteY8" fmla="*/ 380359 h 899187"/>
                <a:gd name="connsiteX9" fmla="*/ 2272544 w 4539787"/>
                <a:gd name="connsiteY9" fmla="*/ 462472 h 899187"/>
                <a:gd name="connsiteX10" fmla="*/ 2639326 w 4539787"/>
                <a:gd name="connsiteY10" fmla="*/ 478895 h 899187"/>
                <a:gd name="connsiteX11" fmla="*/ 2978736 w 4539787"/>
                <a:gd name="connsiteY11" fmla="*/ 440575 h 899187"/>
                <a:gd name="connsiteX12" fmla="*/ 3367415 w 4539787"/>
                <a:gd name="connsiteY12" fmla="*/ 363936 h 899187"/>
                <a:gd name="connsiteX13" fmla="*/ 3876532 w 4539787"/>
                <a:gd name="connsiteY13" fmla="*/ 232555 h 899187"/>
                <a:gd name="connsiteX14" fmla="*/ 4155722 w 4539787"/>
                <a:gd name="connsiteY14" fmla="*/ 161389 h 899187"/>
                <a:gd name="connsiteX15" fmla="*/ 4538926 w 4539787"/>
                <a:gd name="connsiteY15" fmla="*/ 51905 h 899187"/>
                <a:gd name="connsiteX16" fmla="*/ 4533452 w 4539787"/>
                <a:gd name="connsiteY16" fmla="*/ 834719 h 899187"/>
                <a:gd name="connsiteX17" fmla="*/ 312722 w 4539787"/>
                <a:gd name="connsiteY17" fmla="*/ 856617 h 899187"/>
                <a:gd name="connsiteX0" fmla="*/ 312722 w 4539787"/>
                <a:gd name="connsiteY0" fmla="*/ 856617 h 899187"/>
                <a:gd name="connsiteX1" fmla="*/ 323673 w 4539787"/>
                <a:gd name="connsiteY1" fmla="*/ 391307 h 899187"/>
                <a:gd name="connsiteX2" fmla="*/ 772570 w 4539787"/>
                <a:gd name="connsiteY2" fmla="*/ 391307 h 899187"/>
                <a:gd name="connsiteX3" fmla="*/ 1007968 w 4539787"/>
                <a:gd name="connsiteY3" fmla="*/ 281823 h 899187"/>
                <a:gd name="connsiteX4" fmla="*/ 1144826 w 4539787"/>
                <a:gd name="connsiteY4" fmla="*/ 128545 h 899187"/>
                <a:gd name="connsiteX5" fmla="*/ 1325480 w 4539787"/>
                <a:gd name="connsiteY5" fmla="*/ 8112 h 899187"/>
                <a:gd name="connsiteX6" fmla="*/ 1555403 w 4539787"/>
                <a:gd name="connsiteY6" fmla="*/ 35483 h 899187"/>
                <a:gd name="connsiteX7" fmla="*/ 1714160 w 4539787"/>
                <a:gd name="connsiteY7" fmla="*/ 232555 h 899187"/>
                <a:gd name="connsiteX8" fmla="*/ 1927659 w 4539787"/>
                <a:gd name="connsiteY8" fmla="*/ 380359 h 899187"/>
                <a:gd name="connsiteX9" fmla="*/ 2272544 w 4539787"/>
                <a:gd name="connsiteY9" fmla="*/ 462472 h 899187"/>
                <a:gd name="connsiteX10" fmla="*/ 2639326 w 4539787"/>
                <a:gd name="connsiteY10" fmla="*/ 478895 h 899187"/>
                <a:gd name="connsiteX11" fmla="*/ 2978736 w 4539787"/>
                <a:gd name="connsiteY11" fmla="*/ 440575 h 899187"/>
                <a:gd name="connsiteX12" fmla="*/ 3367415 w 4539787"/>
                <a:gd name="connsiteY12" fmla="*/ 363936 h 899187"/>
                <a:gd name="connsiteX13" fmla="*/ 3876532 w 4539787"/>
                <a:gd name="connsiteY13" fmla="*/ 232555 h 899187"/>
                <a:gd name="connsiteX14" fmla="*/ 4155722 w 4539787"/>
                <a:gd name="connsiteY14" fmla="*/ 161389 h 899187"/>
                <a:gd name="connsiteX15" fmla="*/ 4538926 w 4539787"/>
                <a:gd name="connsiteY15" fmla="*/ 51905 h 899187"/>
                <a:gd name="connsiteX16" fmla="*/ 4533452 w 4539787"/>
                <a:gd name="connsiteY16" fmla="*/ 834719 h 899187"/>
                <a:gd name="connsiteX17" fmla="*/ 312722 w 4539787"/>
                <a:gd name="connsiteY17" fmla="*/ 856617 h 899187"/>
                <a:gd name="connsiteX0" fmla="*/ 300082 w 4527147"/>
                <a:gd name="connsiteY0" fmla="*/ 856617 h 899187"/>
                <a:gd name="connsiteX1" fmla="*/ 311033 w 4527147"/>
                <a:gd name="connsiteY1" fmla="*/ 391307 h 899187"/>
                <a:gd name="connsiteX2" fmla="*/ 759930 w 4527147"/>
                <a:gd name="connsiteY2" fmla="*/ 391307 h 899187"/>
                <a:gd name="connsiteX3" fmla="*/ 995328 w 4527147"/>
                <a:gd name="connsiteY3" fmla="*/ 281823 h 899187"/>
                <a:gd name="connsiteX4" fmla="*/ 1132186 w 4527147"/>
                <a:gd name="connsiteY4" fmla="*/ 128545 h 899187"/>
                <a:gd name="connsiteX5" fmla="*/ 1312840 w 4527147"/>
                <a:gd name="connsiteY5" fmla="*/ 8112 h 899187"/>
                <a:gd name="connsiteX6" fmla="*/ 1542763 w 4527147"/>
                <a:gd name="connsiteY6" fmla="*/ 35483 h 899187"/>
                <a:gd name="connsiteX7" fmla="*/ 1701520 w 4527147"/>
                <a:gd name="connsiteY7" fmla="*/ 232555 h 899187"/>
                <a:gd name="connsiteX8" fmla="*/ 1915019 w 4527147"/>
                <a:gd name="connsiteY8" fmla="*/ 380359 h 899187"/>
                <a:gd name="connsiteX9" fmla="*/ 2259904 w 4527147"/>
                <a:gd name="connsiteY9" fmla="*/ 462472 h 899187"/>
                <a:gd name="connsiteX10" fmla="*/ 2626686 w 4527147"/>
                <a:gd name="connsiteY10" fmla="*/ 478895 h 899187"/>
                <a:gd name="connsiteX11" fmla="*/ 2966096 w 4527147"/>
                <a:gd name="connsiteY11" fmla="*/ 440575 h 899187"/>
                <a:gd name="connsiteX12" fmla="*/ 3354775 w 4527147"/>
                <a:gd name="connsiteY12" fmla="*/ 363936 h 899187"/>
                <a:gd name="connsiteX13" fmla="*/ 3863892 w 4527147"/>
                <a:gd name="connsiteY13" fmla="*/ 232555 h 899187"/>
                <a:gd name="connsiteX14" fmla="*/ 4143082 w 4527147"/>
                <a:gd name="connsiteY14" fmla="*/ 161389 h 899187"/>
                <a:gd name="connsiteX15" fmla="*/ 4526286 w 4527147"/>
                <a:gd name="connsiteY15" fmla="*/ 51905 h 899187"/>
                <a:gd name="connsiteX16" fmla="*/ 4520812 w 4527147"/>
                <a:gd name="connsiteY16" fmla="*/ 834719 h 899187"/>
                <a:gd name="connsiteX17" fmla="*/ 300082 w 4527147"/>
                <a:gd name="connsiteY17" fmla="*/ 856617 h 899187"/>
                <a:gd name="connsiteX0" fmla="*/ 1745 w 4228810"/>
                <a:gd name="connsiteY0" fmla="*/ 856617 h 899187"/>
                <a:gd name="connsiteX1" fmla="*/ 12696 w 4228810"/>
                <a:gd name="connsiteY1" fmla="*/ 391307 h 899187"/>
                <a:gd name="connsiteX2" fmla="*/ 461593 w 4228810"/>
                <a:gd name="connsiteY2" fmla="*/ 391307 h 899187"/>
                <a:gd name="connsiteX3" fmla="*/ 696991 w 4228810"/>
                <a:gd name="connsiteY3" fmla="*/ 281823 h 899187"/>
                <a:gd name="connsiteX4" fmla="*/ 833849 w 4228810"/>
                <a:gd name="connsiteY4" fmla="*/ 128545 h 899187"/>
                <a:gd name="connsiteX5" fmla="*/ 1014503 w 4228810"/>
                <a:gd name="connsiteY5" fmla="*/ 8112 h 899187"/>
                <a:gd name="connsiteX6" fmla="*/ 1244426 w 4228810"/>
                <a:gd name="connsiteY6" fmla="*/ 35483 h 899187"/>
                <a:gd name="connsiteX7" fmla="*/ 1403183 w 4228810"/>
                <a:gd name="connsiteY7" fmla="*/ 232555 h 899187"/>
                <a:gd name="connsiteX8" fmla="*/ 1616682 w 4228810"/>
                <a:gd name="connsiteY8" fmla="*/ 380359 h 899187"/>
                <a:gd name="connsiteX9" fmla="*/ 1961567 w 4228810"/>
                <a:gd name="connsiteY9" fmla="*/ 462472 h 899187"/>
                <a:gd name="connsiteX10" fmla="*/ 2328349 w 4228810"/>
                <a:gd name="connsiteY10" fmla="*/ 478895 h 899187"/>
                <a:gd name="connsiteX11" fmla="*/ 2667759 w 4228810"/>
                <a:gd name="connsiteY11" fmla="*/ 440575 h 899187"/>
                <a:gd name="connsiteX12" fmla="*/ 3056438 w 4228810"/>
                <a:gd name="connsiteY12" fmla="*/ 363936 h 899187"/>
                <a:gd name="connsiteX13" fmla="*/ 3565555 w 4228810"/>
                <a:gd name="connsiteY13" fmla="*/ 232555 h 899187"/>
                <a:gd name="connsiteX14" fmla="*/ 3844745 w 4228810"/>
                <a:gd name="connsiteY14" fmla="*/ 161389 h 899187"/>
                <a:gd name="connsiteX15" fmla="*/ 4227949 w 4228810"/>
                <a:gd name="connsiteY15" fmla="*/ 51905 h 899187"/>
                <a:gd name="connsiteX16" fmla="*/ 4222475 w 4228810"/>
                <a:gd name="connsiteY16" fmla="*/ 834719 h 899187"/>
                <a:gd name="connsiteX17" fmla="*/ 1745 w 4228810"/>
                <a:gd name="connsiteY17" fmla="*/ 856617 h 899187"/>
                <a:gd name="connsiteX0" fmla="*/ 1745 w 4228810"/>
                <a:gd name="connsiteY0" fmla="*/ 856617 h 899187"/>
                <a:gd name="connsiteX1" fmla="*/ 12696 w 4228810"/>
                <a:gd name="connsiteY1" fmla="*/ 391307 h 899187"/>
                <a:gd name="connsiteX2" fmla="*/ 461593 w 4228810"/>
                <a:gd name="connsiteY2" fmla="*/ 391307 h 899187"/>
                <a:gd name="connsiteX3" fmla="*/ 696991 w 4228810"/>
                <a:gd name="connsiteY3" fmla="*/ 281823 h 899187"/>
                <a:gd name="connsiteX4" fmla="*/ 833849 w 4228810"/>
                <a:gd name="connsiteY4" fmla="*/ 128545 h 899187"/>
                <a:gd name="connsiteX5" fmla="*/ 1014503 w 4228810"/>
                <a:gd name="connsiteY5" fmla="*/ 8112 h 899187"/>
                <a:gd name="connsiteX6" fmla="*/ 1244426 w 4228810"/>
                <a:gd name="connsiteY6" fmla="*/ 35483 h 899187"/>
                <a:gd name="connsiteX7" fmla="*/ 1403183 w 4228810"/>
                <a:gd name="connsiteY7" fmla="*/ 232555 h 899187"/>
                <a:gd name="connsiteX8" fmla="*/ 1616682 w 4228810"/>
                <a:gd name="connsiteY8" fmla="*/ 380359 h 899187"/>
                <a:gd name="connsiteX9" fmla="*/ 1961567 w 4228810"/>
                <a:gd name="connsiteY9" fmla="*/ 462472 h 899187"/>
                <a:gd name="connsiteX10" fmla="*/ 2328349 w 4228810"/>
                <a:gd name="connsiteY10" fmla="*/ 478895 h 899187"/>
                <a:gd name="connsiteX11" fmla="*/ 2667759 w 4228810"/>
                <a:gd name="connsiteY11" fmla="*/ 440575 h 899187"/>
                <a:gd name="connsiteX12" fmla="*/ 3056438 w 4228810"/>
                <a:gd name="connsiteY12" fmla="*/ 363936 h 899187"/>
                <a:gd name="connsiteX13" fmla="*/ 3565555 w 4228810"/>
                <a:gd name="connsiteY13" fmla="*/ 232555 h 899187"/>
                <a:gd name="connsiteX14" fmla="*/ 3844745 w 4228810"/>
                <a:gd name="connsiteY14" fmla="*/ 161389 h 899187"/>
                <a:gd name="connsiteX15" fmla="*/ 4227949 w 4228810"/>
                <a:gd name="connsiteY15" fmla="*/ 51905 h 899187"/>
                <a:gd name="connsiteX16" fmla="*/ 4222475 w 4228810"/>
                <a:gd name="connsiteY16" fmla="*/ 834719 h 899187"/>
                <a:gd name="connsiteX17" fmla="*/ 1745 w 4228810"/>
                <a:gd name="connsiteY17" fmla="*/ 856617 h 899187"/>
                <a:gd name="connsiteX0" fmla="*/ 0 w 4227065"/>
                <a:gd name="connsiteY0" fmla="*/ 856617 h 899187"/>
                <a:gd name="connsiteX1" fmla="*/ 10951 w 4227065"/>
                <a:gd name="connsiteY1" fmla="*/ 391307 h 899187"/>
                <a:gd name="connsiteX2" fmla="*/ 459848 w 4227065"/>
                <a:gd name="connsiteY2" fmla="*/ 391307 h 899187"/>
                <a:gd name="connsiteX3" fmla="*/ 695246 w 4227065"/>
                <a:gd name="connsiteY3" fmla="*/ 281823 h 899187"/>
                <a:gd name="connsiteX4" fmla="*/ 832104 w 4227065"/>
                <a:gd name="connsiteY4" fmla="*/ 128545 h 899187"/>
                <a:gd name="connsiteX5" fmla="*/ 1012758 w 4227065"/>
                <a:gd name="connsiteY5" fmla="*/ 8112 h 899187"/>
                <a:gd name="connsiteX6" fmla="*/ 1242681 w 4227065"/>
                <a:gd name="connsiteY6" fmla="*/ 35483 h 899187"/>
                <a:gd name="connsiteX7" fmla="*/ 1401438 w 4227065"/>
                <a:gd name="connsiteY7" fmla="*/ 232555 h 899187"/>
                <a:gd name="connsiteX8" fmla="*/ 1614937 w 4227065"/>
                <a:gd name="connsiteY8" fmla="*/ 380359 h 899187"/>
                <a:gd name="connsiteX9" fmla="*/ 1959822 w 4227065"/>
                <a:gd name="connsiteY9" fmla="*/ 462472 h 899187"/>
                <a:gd name="connsiteX10" fmla="*/ 2326604 w 4227065"/>
                <a:gd name="connsiteY10" fmla="*/ 478895 h 899187"/>
                <a:gd name="connsiteX11" fmla="*/ 2666014 w 4227065"/>
                <a:gd name="connsiteY11" fmla="*/ 440575 h 899187"/>
                <a:gd name="connsiteX12" fmla="*/ 3054693 w 4227065"/>
                <a:gd name="connsiteY12" fmla="*/ 363936 h 899187"/>
                <a:gd name="connsiteX13" fmla="*/ 3563810 w 4227065"/>
                <a:gd name="connsiteY13" fmla="*/ 232555 h 899187"/>
                <a:gd name="connsiteX14" fmla="*/ 3843000 w 4227065"/>
                <a:gd name="connsiteY14" fmla="*/ 161389 h 899187"/>
                <a:gd name="connsiteX15" fmla="*/ 4226204 w 4227065"/>
                <a:gd name="connsiteY15" fmla="*/ 51905 h 899187"/>
                <a:gd name="connsiteX16" fmla="*/ 4220730 w 4227065"/>
                <a:gd name="connsiteY16" fmla="*/ 834719 h 899187"/>
                <a:gd name="connsiteX17" fmla="*/ 0 w 4227065"/>
                <a:gd name="connsiteY17" fmla="*/ 856617 h 899187"/>
                <a:gd name="connsiteX0" fmla="*/ 0 w 4227065"/>
                <a:gd name="connsiteY0" fmla="*/ 856617 h 899187"/>
                <a:gd name="connsiteX1" fmla="*/ 10951 w 4227065"/>
                <a:gd name="connsiteY1" fmla="*/ 391307 h 899187"/>
                <a:gd name="connsiteX2" fmla="*/ 459848 w 4227065"/>
                <a:gd name="connsiteY2" fmla="*/ 391307 h 899187"/>
                <a:gd name="connsiteX3" fmla="*/ 695246 w 4227065"/>
                <a:gd name="connsiteY3" fmla="*/ 281823 h 899187"/>
                <a:gd name="connsiteX4" fmla="*/ 832104 w 4227065"/>
                <a:gd name="connsiteY4" fmla="*/ 128545 h 899187"/>
                <a:gd name="connsiteX5" fmla="*/ 1012758 w 4227065"/>
                <a:gd name="connsiteY5" fmla="*/ 8112 h 899187"/>
                <a:gd name="connsiteX6" fmla="*/ 1242681 w 4227065"/>
                <a:gd name="connsiteY6" fmla="*/ 35483 h 899187"/>
                <a:gd name="connsiteX7" fmla="*/ 1401438 w 4227065"/>
                <a:gd name="connsiteY7" fmla="*/ 232555 h 899187"/>
                <a:gd name="connsiteX8" fmla="*/ 1614937 w 4227065"/>
                <a:gd name="connsiteY8" fmla="*/ 380359 h 899187"/>
                <a:gd name="connsiteX9" fmla="*/ 1959822 w 4227065"/>
                <a:gd name="connsiteY9" fmla="*/ 462472 h 899187"/>
                <a:gd name="connsiteX10" fmla="*/ 2326604 w 4227065"/>
                <a:gd name="connsiteY10" fmla="*/ 478895 h 899187"/>
                <a:gd name="connsiteX11" fmla="*/ 2666014 w 4227065"/>
                <a:gd name="connsiteY11" fmla="*/ 440575 h 899187"/>
                <a:gd name="connsiteX12" fmla="*/ 3054693 w 4227065"/>
                <a:gd name="connsiteY12" fmla="*/ 363936 h 899187"/>
                <a:gd name="connsiteX13" fmla="*/ 3563810 w 4227065"/>
                <a:gd name="connsiteY13" fmla="*/ 232555 h 899187"/>
                <a:gd name="connsiteX14" fmla="*/ 3843000 w 4227065"/>
                <a:gd name="connsiteY14" fmla="*/ 161389 h 899187"/>
                <a:gd name="connsiteX15" fmla="*/ 4226204 w 4227065"/>
                <a:gd name="connsiteY15" fmla="*/ 51905 h 899187"/>
                <a:gd name="connsiteX16" fmla="*/ 4220730 w 4227065"/>
                <a:gd name="connsiteY16" fmla="*/ 834719 h 899187"/>
                <a:gd name="connsiteX17" fmla="*/ 0 w 4227065"/>
                <a:gd name="connsiteY17" fmla="*/ 856617 h 899187"/>
                <a:gd name="connsiteX0" fmla="*/ 0 w 4227065"/>
                <a:gd name="connsiteY0" fmla="*/ 856617 h 899187"/>
                <a:gd name="connsiteX1" fmla="*/ 10951 w 4227065"/>
                <a:gd name="connsiteY1" fmla="*/ 391307 h 899187"/>
                <a:gd name="connsiteX2" fmla="*/ 459848 w 4227065"/>
                <a:gd name="connsiteY2" fmla="*/ 391307 h 899187"/>
                <a:gd name="connsiteX3" fmla="*/ 695246 w 4227065"/>
                <a:gd name="connsiteY3" fmla="*/ 281823 h 899187"/>
                <a:gd name="connsiteX4" fmla="*/ 832104 w 4227065"/>
                <a:gd name="connsiteY4" fmla="*/ 128545 h 899187"/>
                <a:gd name="connsiteX5" fmla="*/ 1012758 w 4227065"/>
                <a:gd name="connsiteY5" fmla="*/ 8112 h 899187"/>
                <a:gd name="connsiteX6" fmla="*/ 1242681 w 4227065"/>
                <a:gd name="connsiteY6" fmla="*/ 35483 h 899187"/>
                <a:gd name="connsiteX7" fmla="*/ 1401438 w 4227065"/>
                <a:gd name="connsiteY7" fmla="*/ 232555 h 899187"/>
                <a:gd name="connsiteX8" fmla="*/ 1614937 w 4227065"/>
                <a:gd name="connsiteY8" fmla="*/ 380359 h 899187"/>
                <a:gd name="connsiteX9" fmla="*/ 1959822 w 4227065"/>
                <a:gd name="connsiteY9" fmla="*/ 462472 h 899187"/>
                <a:gd name="connsiteX10" fmla="*/ 2326604 w 4227065"/>
                <a:gd name="connsiteY10" fmla="*/ 478895 h 899187"/>
                <a:gd name="connsiteX11" fmla="*/ 2666014 w 4227065"/>
                <a:gd name="connsiteY11" fmla="*/ 440575 h 899187"/>
                <a:gd name="connsiteX12" fmla="*/ 3054693 w 4227065"/>
                <a:gd name="connsiteY12" fmla="*/ 363936 h 899187"/>
                <a:gd name="connsiteX13" fmla="*/ 3563810 w 4227065"/>
                <a:gd name="connsiteY13" fmla="*/ 232555 h 899187"/>
                <a:gd name="connsiteX14" fmla="*/ 3843000 w 4227065"/>
                <a:gd name="connsiteY14" fmla="*/ 161389 h 899187"/>
                <a:gd name="connsiteX15" fmla="*/ 4226204 w 4227065"/>
                <a:gd name="connsiteY15" fmla="*/ 51905 h 899187"/>
                <a:gd name="connsiteX16" fmla="*/ 4220730 w 4227065"/>
                <a:gd name="connsiteY16" fmla="*/ 834719 h 899187"/>
                <a:gd name="connsiteX17" fmla="*/ 0 w 4227065"/>
                <a:gd name="connsiteY17" fmla="*/ 856617 h 899187"/>
                <a:gd name="connsiteX0" fmla="*/ 0 w 4227065"/>
                <a:gd name="connsiteY0" fmla="*/ 856617 h 856617"/>
                <a:gd name="connsiteX1" fmla="*/ 10951 w 4227065"/>
                <a:gd name="connsiteY1" fmla="*/ 391307 h 856617"/>
                <a:gd name="connsiteX2" fmla="*/ 459848 w 4227065"/>
                <a:gd name="connsiteY2" fmla="*/ 391307 h 856617"/>
                <a:gd name="connsiteX3" fmla="*/ 695246 w 4227065"/>
                <a:gd name="connsiteY3" fmla="*/ 281823 h 856617"/>
                <a:gd name="connsiteX4" fmla="*/ 832104 w 4227065"/>
                <a:gd name="connsiteY4" fmla="*/ 128545 h 856617"/>
                <a:gd name="connsiteX5" fmla="*/ 1012758 w 4227065"/>
                <a:gd name="connsiteY5" fmla="*/ 8112 h 856617"/>
                <a:gd name="connsiteX6" fmla="*/ 1242681 w 4227065"/>
                <a:gd name="connsiteY6" fmla="*/ 35483 h 856617"/>
                <a:gd name="connsiteX7" fmla="*/ 1401438 w 4227065"/>
                <a:gd name="connsiteY7" fmla="*/ 232555 h 856617"/>
                <a:gd name="connsiteX8" fmla="*/ 1614937 w 4227065"/>
                <a:gd name="connsiteY8" fmla="*/ 380359 h 856617"/>
                <a:gd name="connsiteX9" fmla="*/ 1959822 w 4227065"/>
                <a:gd name="connsiteY9" fmla="*/ 462472 h 856617"/>
                <a:gd name="connsiteX10" fmla="*/ 2326604 w 4227065"/>
                <a:gd name="connsiteY10" fmla="*/ 478895 h 856617"/>
                <a:gd name="connsiteX11" fmla="*/ 2666014 w 4227065"/>
                <a:gd name="connsiteY11" fmla="*/ 440575 h 856617"/>
                <a:gd name="connsiteX12" fmla="*/ 3054693 w 4227065"/>
                <a:gd name="connsiteY12" fmla="*/ 363936 h 856617"/>
                <a:gd name="connsiteX13" fmla="*/ 3563810 w 4227065"/>
                <a:gd name="connsiteY13" fmla="*/ 232555 h 856617"/>
                <a:gd name="connsiteX14" fmla="*/ 3843000 w 4227065"/>
                <a:gd name="connsiteY14" fmla="*/ 161389 h 856617"/>
                <a:gd name="connsiteX15" fmla="*/ 4226204 w 4227065"/>
                <a:gd name="connsiteY15" fmla="*/ 51905 h 856617"/>
                <a:gd name="connsiteX16" fmla="*/ 4220730 w 4227065"/>
                <a:gd name="connsiteY16" fmla="*/ 834719 h 856617"/>
                <a:gd name="connsiteX17" fmla="*/ 0 w 4227065"/>
                <a:gd name="connsiteY17" fmla="*/ 856617 h 856617"/>
                <a:gd name="connsiteX0" fmla="*/ 0 w 4227065"/>
                <a:gd name="connsiteY0" fmla="*/ 856617 h 856617"/>
                <a:gd name="connsiteX1" fmla="*/ 10951 w 4227065"/>
                <a:gd name="connsiteY1" fmla="*/ 391307 h 856617"/>
                <a:gd name="connsiteX2" fmla="*/ 459848 w 4227065"/>
                <a:gd name="connsiteY2" fmla="*/ 391307 h 856617"/>
                <a:gd name="connsiteX3" fmla="*/ 695246 w 4227065"/>
                <a:gd name="connsiteY3" fmla="*/ 281823 h 856617"/>
                <a:gd name="connsiteX4" fmla="*/ 832104 w 4227065"/>
                <a:gd name="connsiteY4" fmla="*/ 128545 h 856617"/>
                <a:gd name="connsiteX5" fmla="*/ 1012758 w 4227065"/>
                <a:gd name="connsiteY5" fmla="*/ 8112 h 856617"/>
                <a:gd name="connsiteX6" fmla="*/ 1242681 w 4227065"/>
                <a:gd name="connsiteY6" fmla="*/ 35483 h 856617"/>
                <a:gd name="connsiteX7" fmla="*/ 1401438 w 4227065"/>
                <a:gd name="connsiteY7" fmla="*/ 232555 h 856617"/>
                <a:gd name="connsiteX8" fmla="*/ 1614937 w 4227065"/>
                <a:gd name="connsiteY8" fmla="*/ 380359 h 856617"/>
                <a:gd name="connsiteX9" fmla="*/ 1959822 w 4227065"/>
                <a:gd name="connsiteY9" fmla="*/ 462472 h 856617"/>
                <a:gd name="connsiteX10" fmla="*/ 2326604 w 4227065"/>
                <a:gd name="connsiteY10" fmla="*/ 478895 h 856617"/>
                <a:gd name="connsiteX11" fmla="*/ 2666014 w 4227065"/>
                <a:gd name="connsiteY11" fmla="*/ 440575 h 856617"/>
                <a:gd name="connsiteX12" fmla="*/ 3054693 w 4227065"/>
                <a:gd name="connsiteY12" fmla="*/ 363936 h 856617"/>
                <a:gd name="connsiteX13" fmla="*/ 3563810 w 4227065"/>
                <a:gd name="connsiteY13" fmla="*/ 232555 h 856617"/>
                <a:gd name="connsiteX14" fmla="*/ 3843000 w 4227065"/>
                <a:gd name="connsiteY14" fmla="*/ 161389 h 856617"/>
                <a:gd name="connsiteX15" fmla="*/ 4226204 w 4227065"/>
                <a:gd name="connsiteY15" fmla="*/ 51905 h 856617"/>
                <a:gd name="connsiteX16" fmla="*/ 4220730 w 4227065"/>
                <a:gd name="connsiteY16" fmla="*/ 851142 h 856617"/>
                <a:gd name="connsiteX17" fmla="*/ 0 w 4227065"/>
                <a:gd name="connsiteY17" fmla="*/ 856617 h 856617"/>
                <a:gd name="connsiteX0" fmla="*/ 1927 w 4218043"/>
                <a:gd name="connsiteY0" fmla="*/ 840194 h 851142"/>
                <a:gd name="connsiteX1" fmla="*/ 1929 w 4218043"/>
                <a:gd name="connsiteY1" fmla="*/ 391307 h 851142"/>
                <a:gd name="connsiteX2" fmla="*/ 450826 w 4218043"/>
                <a:gd name="connsiteY2" fmla="*/ 391307 h 851142"/>
                <a:gd name="connsiteX3" fmla="*/ 686224 w 4218043"/>
                <a:gd name="connsiteY3" fmla="*/ 281823 h 851142"/>
                <a:gd name="connsiteX4" fmla="*/ 823082 w 4218043"/>
                <a:gd name="connsiteY4" fmla="*/ 128545 h 851142"/>
                <a:gd name="connsiteX5" fmla="*/ 1003736 w 4218043"/>
                <a:gd name="connsiteY5" fmla="*/ 8112 h 851142"/>
                <a:gd name="connsiteX6" fmla="*/ 1233659 w 4218043"/>
                <a:gd name="connsiteY6" fmla="*/ 35483 h 851142"/>
                <a:gd name="connsiteX7" fmla="*/ 1392416 w 4218043"/>
                <a:gd name="connsiteY7" fmla="*/ 232555 h 851142"/>
                <a:gd name="connsiteX8" fmla="*/ 1605915 w 4218043"/>
                <a:gd name="connsiteY8" fmla="*/ 380359 h 851142"/>
                <a:gd name="connsiteX9" fmla="*/ 1950800 w 4218043"/>
                <a:gd name="connsiteY9" fmla="*/ 462472 h 851142"/>
                <a:gd name="connsiteX10" fmla="*/ 2317582 w 4218043"/>
                <a:gd name="connsiteY10" fmla="*/ 478895 h 851142"/>
                <a:gd name="connsiteX11" fmla="*/ 2656992 w 4218043"/>
                <a:gd name="connsiteY11" fmla="*/ 440575 h 851142"/>
                <a:gd name="connsiteX12" fmla="*/ 3045671 w 4218043"/>
                <a:gd name="connsiteY12" fmla="*/ 363936 h 851142"/>
                <a:gd name="connsiteX13" fmla="*/ 3554788 w 4218043"/>
                <a:gd name="connsiteY13" fmla="*/ 232555 h 851142"/>
                <a:gd name="connsiteX14" fmla="*/ 3833978 w 4218043"/>
                <a:gd name="connsiteY14" fmla="*/ 161389 h 851142"/>
                <a:gd name="connsiteX15" fmla="*/ 4217182 w 4218043"/>
                <a:gd name="connsiteY15" fmla="*/ 51905 h 851142"/>
                <a:gd name="connsiteX16" fmla="*/ 4211708 w 4218043"/>
                <a:gd name="connsiteY16" fmla="*/ 851142 h 851142"/>
                <a:gd name="connsiteX17" fmla="*/ 1927 w 4218043"/>
                <a:gd name="connsiteY17" fmla="*/ 840194 h 851142"/>
                <a:gd name="connsiteX0" fmla="*/ 1927 w 4211708"/>
                <a:gd name="connsiteY0" fmla="*/ 840194 h 851142"/>
                <a:gd name="connsiteX1" fmla="*/ 1929 w 4211708"/>
                <a:gd name="connsiteY1" fmla="*/ 391307 h 851142"/>
                <a:gd name="connsiteX2" fmla="*/ 450826 w 4211708"/>
                <a:gd name="connsiteY2" fmla="*/ 391307 h 851142"/>
                <a:gd name="connsiteX3" fmla="*/ 686224 w 4211708"/>
                <a:gd name="connsiteY3" fmla="*/ 281823 h 851142"/>
                <a:gd name="connsiteX4" fmla="*/ 823082 w 4211708"/>
                <a:gd name="connsiteY4" fmla="*/ 128545 h 851142"/>
                <a:gd name="connsiteX5" fmla="*/ 1003736 w 4211708"/>
                <a:gd name="connsiteY5" fmla="*/ 8112 h 851142"/>
                <a:gd name="connsiteX6" fmla="*/ 1233659 w 4211708"/>
                <a:gd name="connsiteY6" fmla="*/ 35483 h 851142"/>
                <a:gd name="connsiteX7" fmla="*/ 1392416 w 4211708"/>
                <a:gd name="connsiteY7" fmla="*/ 232555 h 851142"/>
                <a:gd name="connsiteX8" fmla="*/ 1605915 w 4211708"/>
                <a:gd name="connsiteY8" fmla="*/ 380359 h 851142"/>
                <a:gd name="connsiteX9" fmla="*/ 1950800 w 4211708"/>
                <a:gd name="connsiteY9" fmla="*/ 462472 h 851142"/>
                <a:gd name="connsiteX10" fmla="*/ 2317582 w 4211708"/>
                <a:gd name="connsiteY10" fmla="*/ 478895 h 851142"/>
                <a:gd name="connsiteX11" fmla="*/ 2656992 w 4211708"/>
                <a:gd name="connsiteY11" fmla="*/ 440575 h 851142"/>
                <a:gd name="connsiteX12" fmla="*/ 3045671 w 4211708"/>
                <a:gd name="connsiteY12" fmla="*/ 363936 h 851142"/>
                <a:gd name="connsiteX13" fmla="*/ 3554788 w 4211708"/>
                <a:gd name="connsiteY13" fmla="*/ 232555 h 851142"/>
                <a:gd name="connsiteX14" fmla="*/ 3833978 w 4211708"/>
                <a:gd name="connsiteY14" fmla="*/ 161389 h 851142"/>
                <a:gd name="connsiteX15" fmla="*/ 4206233 w 4211708"/>
                <a:gd name="connsiteY15" fmla="*/ 57379 h 851142"/>
                <a:gd name="connsiteX16" fmla="*/ 4211708 w 4211708"/>
                <a:gd name="connsiteY16" fmla="*/ 851142 h 851142"/>
                <a:gd name="connsiteX17" fmla="*/ 1927 w 4211708"/>
                <a:gd name="connsiteY17" fmla="*/ 840194 h 851142"/>
                <a:gd name="connsiteX0" fmla="*/ 1927 w 4211708"/>
                <a:gd name="connsiteY0" fmla="*/ 840194 h 851142"/>
                <a:gd name="connsiteX1" fmla="*/ 1929 w 4211708"/>
                <a:gd name="connsiteY1" fmla="*/ 391307 h 851142"/>
                <a:gd name="connsiteX2" fmla="*/ 450826 w 4211708"/>
                <a:gd name="connsiteY2" fmla="*/ 391307 h 851142"/>
                <a:gd name="connsiteX3" fmla="*/ 686224 w 4211708"/>
                <a:gd name="connsiteY3" fmla="*/ 310796 h 851142"/>
                <a:gd name="connsiteX4" fmla="*/ 823082 w 4211708"/>
                <a:gd name="connsiteY4" fmla="*/ 128545 h 851142"/>
                <a:gd name="connsiteX5" fmla="*/ 1003736 w 4211708"/>
                <a:gd name="connsiteY5" fmla="*/ 8112 h 851142"/>
                <a:gd name="connsiteX6" fmla="*/ 1233659 w 4211708"/>
                <a:gd name="connsiteY6" fmla="*/ 35483 h 851142"/>
                <a:gd name="connsiteX7" fmla="*/ 1392416 w 4211708"/>
                <a:gd name="connsiteY7" fmla="*/ 232555 h 851142"/>
                <a:gd name="connsiteX8" fmla="*/ 1605915 w 4211708"/>
                <a:gd name="connsiteY8" fmla="*/ 380359 h 851142"/>
                <a:gd name="connsiteX9" fmla="*/ 1950800 w 4211708"/>
                <a:gd name="connsiteY9" fmla="*/ 462472 h 851142"/>
                <a:gd name="connsiteX10" fmla="*/ 2317582 w 4211708"/>
                <a:gd name="connsiteY10" fmla="*/ 478895 h 851142"/>
                <a:gd name="connsiteX11" fmla="*/ 2656992 w 4211708"/>
                <a:gd name="connsiteY11" fmla="*/ 440575 h 851142"/>
                <a:gd name="connsiteX12" fmla="*/ 3045671 w 4211708"/>
                <a:gd name="connsiteY12" fmla="*/ 363936 h 851142"/>
                <a:gd name="connsiteX13" fmla="*/ 3554788 w 4211708"/>
                <a:gd name="connsiteY13" fmla="*/ 232555 h 851142"/>
                <a:gd name="connsiteX14" fmla="*/ 3833978 w 4211708"/>
                <a:gd name="connsiteY14" fmla="*/ 161389 h 851142"/>
                <a:gd name="connsiteX15" fmla="*/ 4206233 w 4211708"/>
                <a:gd name="connsiteY15" fmla="*/ 57379 h 851142"/>
                <a:gd name="connsiteX16" fmla="*/ 4211708 w 4211708"/>
                <a:gd name="connsiteY16" fmla="*/ 851142 h 851142"/>
                <a:gd name="connsiteX17" fmla="*/ 1927 w 4211708"/>
                <a:gd name="connsiteY17" fmla="*/ 840194 h 851142"/>
                <a:gd name="connsiteX0" fmla="*/ 1927 w 4211708"/>
                <a:gd name="connsiteY0" fmla="*/ 840194 h 851142"/>
                <a:gd name="connsiteX1" fmla="*/ 1929 w 4211708"/>
                <a:gd name="connsiteY1" fmla="*/ 391307 h 851142"/>
                <a:gd name="connsiteX2" fmla="*/ 421854 w 4211708"/>
                <a:gd name="connsiteY2" fmla="*/ 458911 h 851142"/>
                <a:gd name="connsiteX3" fmla="*/ 686224 w 4211708"/>
                <a:gd name="connsiteY3" fmla="*/ 310796 h 851142"/>
                <a:gd name="connsiteX4" fmla="*/ 823082 w 4211708"/>
                <a:gd name="connsiteY4" fmla="*/ 128545 h 851142"/>
                <a:gd name="connsiteX5" fmla="*/ 1003736 w 4211708"/>
                <a:gd name="connsiteY5" fmla="*/ 8112 h 851142"/>
                <a:gd name="connsiteX6" fmla="*/ 1233659 w 4211708"/>
                <a:gd name="connsiteY6" fmla="*/ 35483 h 851142"/>
                <a:gd name="connsiteX7" fmla="*/ 1392416 w 4211708"/>
                <a:gd name="connsiteY7" fmla="*/ 232555 h 851142"/>
                <a:gd name="connsiteX8" fmla="*/ 1605915 w 4211708"/>
                <a:gd name="connsiteY8" fmla="*/ 380359 h 851142"/>
                <a:gd name="connsiteX9" fmla="*/ 1950800 w 4211708"/>
                <a:gd name="connsiteY9" fmla="*/ 462472 h 851142"/>
                <a:gd name="connsiteX10" fmla="*/ 2317582 w 4211708"/>
                <a:gd name="connsiteY10" fmla="*/ 478895 h 851142"/>
                <a:gd name="connsiteX11" fmla="*/ 2656992 w 4211708"/>
                <a:gd name="connsiteY11" fmla="*/ 440575 h 851142"/>
                <a:gd name="connsiteX12" fmla="*/ 3045671 w 4211708"/>
                <a:gd name="connsiteY12" fmla="*/ 363936 h 851142"/>
                <a:gd name="connsiteX13" fmla="*/ 3554788 w 4211708"/>
                <a:gd name="connsiteY13" fmla="*/ 232555 h 851142"/>
                <a:gd name="connsiteX14" fmla="*/ 3833978 w 4211708"/>
                <a:gd name="connsiteY14" fmla="*/ 161389 h 851142"/>
                <a:gd name="connsiteX15" fmla="*/ 4206233 w 4211708"/>
                <a:gd name="connsiteY15" fmla="*/ 57379 h 851142"/>
                <a:gd name="connsiteX16" fmla="*/ 4211708 w 4211708"/>
                <a:gd name="connsiteY16" fmla="*/ 851142 h 851142"/>
                <a:gd name="connsiteX17" fmla="*/ 1927 w 4211708"/>
                <a:gd name="connsiteY17" fmla="*/ 840194 h 851142"/>
                <a:gd name="connsiteX0" fmla="*/ 0 w 4209781"/>
                <a:gd name="connsiteY0" fmla="*/ 840194 h 851142"/>
                <a:gd name="connsiteX1" fmla="*/ 4831 w 4209781"/>
                <a:gd name="connsiteY1" fmla="*/ 425109 h 851142"/>
                <a:gd name="connsiteX2" fmla="*/ 419927 w 4209781"/>
                <a:gd name="connsiteY2" fmla="*/ 458911 h 851142"/>
                <a:gd name="connsiteX3" fmla="*/ 684297 w 4209781"/>
                <a:gd name="connsiteY3" fmla="*/ 310796 h 851142"/>
                <a:gd name="connsiteX4" fmla="*/ 821155 w 4209781"/>
                <a:gd name="connsiteY4" fmla="*/ 128545 h 851142"/>
                <a:gd name="connsiteX5" fmla="*/ 1001809 w 4209781"/>
                <a:gd name="connsiteY5" fmla="*/ 8112 h 851142"/>
                <a:gd name="connsiteX6" fmla="*/ 1231732 w 4209781"/>
                <a:gd name="connsiteY6" fmla="*/ 35483 h 851142"/>
                <a:gd name="connsiteX7" fmla="*/ 1390489 w 4209781"/>
                <a:gd name="connsiteY7" fmla="*/ 232555 h 851142"/>
                <a:gd name="connsiteX8" fmla="*/ 1603988 w 4209781"/>
                <a:gd name="connsiteY8" fmla="*/ 380359 h 851142"/>
                <a:gd name="connsiteX9" fmla="*/ 1948873 w 4209781"/>
                <a:gd name="connsiteY9" fmla="*/ 462472 h 851142"/>
                <a:gd name="connsiteX10" fmla="*/ 2315655 w 4209781"/>
                <a:gd name="connsiteY10" fmla="*/ 478895 h 851142"/>
                <a:gd name="connsiteX11" fmla="*/ 2655065 w 4209781"/>
                <a:gd name="connsiteY11" fmla="*/ 440575 h 851142"/>
                <a:gd name="connsiteX12" fmla="*/ 3043744 w 4209781"/>
                <a:gd name="connsiteY12" fmla="*/ 363936 h 851142"/>
                <a:gd name="connsiteX13" fmla="*/ 3552861 w 4209781"/>
                <a:gd name="connsiteY13" fmla="*/ 232555 h 851142"/>
                <a:gd name="connsiteX14" fmla="*/ 3832051 w 4209781"/>
                <a:gd name="connsiteY14" fmla="*/ 161389 h 851142"/>
                <a:gd name="connsiteX15" fmla="*/ 4204306 w 4209781"/>
                <a:gd name="connsiteY15" fmla="*/ 57379 h 851142"/>
                <a:gd name="connsiteX16" fmla="*/ 4209781 w 4209781"/>
                <a:gd name="connsiteY16" fmla="*/ 851142 h 851142"/>
                <a:gd name="connsiteX17" fmla="*/ 0 w 4209781"/>
                <a:gd name="connsiteY17" fmla="*/ 840194 h 851142"/>
                <a:gd name="connsiteX0" fmla="*/ 0 w 4209781"/>
                <a:gd name="connsiteY0" fmla="*/ 840194 h 851142"/>
                <a:gd name="connsiteX1" fmla="*/ 4831 w 4209781"/>
                <a:gd name="connsiteY1" fmla="*/ 425109 h 851142"/>
                <a:gd name="connsiteX2" fmla="*/ 419927 w 4209781"/>
                <a:gd name="connsiteY2" fmla="*/ 458911 h 851142"/>
                <a:gd name="connsiteX3" fmla="*/ 684297 w 4209781"/>
                <a:gd name="connsiteY3" fmla="*/ 310796 h 851142"/>
                <a:gd name="connsiteX4" fmla="*/ 821155 w 4209781"/>
                <a:gd name="connsiteY4" fmla="*/ 128545 h 851142"/>
                <a:gd name="connsiteX5" fmla="*/ 1001809 w 4209781"/>
                <a:gd name="connsiteY5" fmla="*/ 8112 h 851142"/>
                <a:gd name="connsiteX6" fmla="*/ 1231732 w 4209781"/>
                <a:gd name="connsiteY6" fmla="*/ 35483 h 851142"/>
                <a:gd name="connsiteX7" fmla="*/ 1390489 w 4209781"/>
                <a:gd name="connsiteY7" fmla="*/ 232555 h 851142"/>
                <a:gd name="connsiteX8" fmla="*/ 1603988 w 4209781"/>
                <a:gd name="connsiteY8" fmla="*/ 380359 h 851142"/>
                <a:gd name="connsiteX9" fmla="*/ 1948873 w 4209781"/>
                <a:gd name="connsiteY9" fmla="*/ 462472 h 851142"/>
                <a:gd name="connsiteX10" fmla="*/ 2315655 w 4209781"/>
                <a:gd name="connsiteY10" fmla="*/ 478895 h 851142"/>
                <a:gd name="connsiteX11" fmla="*/ 2655065 w 4209781"/>
                <a:gd name="connsiteY11" fmla="*/ 440575 h 851142"/>
                <a:gd name="connsiteX12" fmla="*/ 3043744 w 4209781"/>
                <a:gd name="connsiteY12" fmla="*/ 363936 h 851142"/>
                <a:gd name="connsiteX13" fmla="*/ 3552861 w 4209781"/>
                <a:gd name="connsiteY13" fmla="*/ 232555 h 851142"/>
                <a:gd name="connsiteX14" fmla="*/ 3832051 w 4209781"/>
                <a:gd name="connsiteY14" fmla="*/ 161389 h 851142"/>
                <a:gd name="connsiteX15" fmla="*/ 4204306 w 4209781"/>
                <a:gd name="connsiteY15" fmla="*/ 57379 h 851142"/>
                <a:gd name="connsiteX16" fmla="*/ 4209781 w 4209781"/>
                <a:gd name="connsiteY16" fmla="*/ 851142 h 851142"/>
                <a:gd name="connsiteX17" fmla="*/ 0 w 4209781"/>
                <a:gd name="connsiteY17" fmla="*/ 840194 h 851142"/>
                <a:gd name="connsiteX0" fmla="*/ 1926 w 4211707"/>
                <a:gd name="connsiteY0" fmla="*/ 840194 h 851142"/>
                <a:gd name="connsiteX1" fmla="*/ 1928 w 4211707"/>
                <a:gd name="connsiteY1" fmla="*/ 429938 h 851142"/>
                <a:gd name="connsiteX2" fmla="*/ 421853 w 4211707"/>
                <a:gd name="connsiteY2" fmla="*/ 458911 h 851142"/>
                <a:gd name="connsiteX3" fmla="*/ 686223 w 4211707"/>
                <a:gd name="connsiteY3" fmla="*/ 310796 h 851142"/>
                <a:gd name="connsiteX4" fmla="*/ 823081 w 4211707"/>
                <a:gd name="connsiteY4" fmla="*/ 128545 h 851142"/>
                <a:gd name="connsiteX5" fmla="*/ 1003735 w 4211707"/>
                <a:gd name="connsiteY5" fmla="*/ 8112 h 851142"/>
                <a:gd name="connsiteX6" fmla="*/ 1233658 w 4211707"/>
                <a:gd name="connsiteY6" fmla="*/ 35483 h 851142"/>
                <a:gd name="connsiteX7" fmla="*/ 1392415 w 4211707"/>
                <a:gd name="connsiteY7" fmla="*/ 232555 h 851142"/>
                <a:gd name="connsiteX8" fmla="*/ 1605914 w 4211707"/>
                <a:gd name="connsiteY8" fmla="*/ 380359 h 851142"/>
                <a:gd name="connsiteX9" fmla="*/ 1950799 w 4211707"/>
                <a:gd name="connsiteY9" fmla="*/ 462472 h 851142"/>
                <a:gd name="connsiteX10" fmla="*/ 2317581 w 4211707"/>
                <a:gd name="connsiteY10" fmla="*/ 478895 h 851142"/>
                <a:gd name="connsiteX11" fmla="*/ 2656991 w 4211707"/>
                <a:gd name="connsiteY11" fmla="*/ 440575 h 851142"/>
                <a:gd name="connsiteX12" fmla="*/ 3045670 w 4211707"/>
                <a:gd name="connsiteY12" fmla="*/ 363936 h 851142"/>
                <a:gd name="connsiteX13" fmla="*/ 3554787 w 4211707"/>
                <a:gd name="connsiteY13" fmla="*/ 232555 h 851142"/>
                <a:gd name="connsiteX14" fmla="*/ 3833977 w 4211707"/>
                <a:gd name="connsiteY14" fmla="*/ 161389 h 851142"/>
                <a:gd name="connsiteX15" fmla="*/ 4206232 w 4211707"/>
                <a:gd name="connsiteY15" fmla="*/ 57379 h 851142"/>
                <a:gd name="connsiteX16" fmla="*/ 4211707 w 4211707"/>
                <a:gd name="connsiteY16" fmla="*/ 851142 h 851142"/>
                <a:gd name="connsiteX17" fmla="*/ 1926 w 4211707"/>
                <a:gd name="connsiteY17" fmla="*/ 840194 h 851142"/>
                <a:gd name="connsiteX0" fmla="*/ 1926 w 4211707"/>
                <a:gd name="connsiteY0" fmla="*/ 840194 h 851142"/>
                <a:gd name="connsiteX1" fmla="*/ 1928 w 4211707"/>
                <a:gd name="connsiteY1" fmla="*/ 429938 h 851142"/>
                <a:gd name="connsiteX2" fmla="*/ 421853 w 4211707"/>
                <a:gd name="connsiteY2" fmla="*/ 458911 h 851142"/>
                <a:gd name="connsiteX3" fmla="*/ 686223 w 4211707"/>
                <a:gd name="connsiteY3" fmla="*/ 310796 h 851142"/>
                <a:gd name="connsiteX4" fmla="*/ 823081 w 4211707"/>
                <a:gd name="connsiteY4" fmla="*/ 128545 h 851142"/>
                <a:gd name="connsiteX5" fmla="*/ 1003735 w 4211707"/>
                <a:gd name="connsiteY5" fmla="*/ 8112 h 851142"/>
                <a:gd name="connsiteX6" fmla="*/ 1233658 w 4211707"/>
                <a:gd name="connsiteY6" fmla="*/ 35483 h 851142"/>
                <a:gd name="connsiteX7" fmla="*/ 1392415 w 4211707"/>
                <a:gd name="connsiteY7" fmla="*/ 232555 h 851142"/>
                <a:gd name="connsiteX8" fmla="*/ 1615572 w 4211707"/>
                <a:gd name="connsiteY8" fmla="*/ 423819 h 851142"/>
                <a:gd name="connsiteX9" fmla="*/ 1950799 w 4211707"/>
                <a:gd name="connsiteY9" fmla="*/ 462472 h 851142"/>
                <a:gd name="connsiteX10" fmla="*/ 2317581 w 4211707"/>
                <a:gd name="connsiteY10" fmla="*/ 478895 h 851142"/>
                <a:gd name="connsiteX11" fmla="*/ 2656991 w 4211707"/>
                <a:gd name="connsiteY11" fmla="*/ 440575 h 851142"/>
                <a:gd name="connsiteX12" fmla="*/ 3045670 w 4211707"/>
                <a:gd name="connsiteY12" fmla="*/ 363936 h 851142"/>
                <a:gd name="connsiteX13" fmla="*/ 3554787 w 4211707"/>
                <a:gd name="connsiteY13" fmla="*/ 232555 h 851142"/>
                <a:gd name="connsiteX14" fmla="*/ 3833977 w 4211707"/>
                <a:gd name="connsiteY14" fmla="*/ 161389 h 851142"/>
                <a:gd name="connsiteX15" fmla="*/ 4206232 w 4211707"/>
                <a:gd name="connsiteY15" fmla="*/ 57379 h 851142"/>
                <a:gd name="connsiteX16" fmla="*/ 4211707 w 4211707"/>
                <a:gd name="connsiteY16" fmla="*/ 851142 h 851142"/>
                <a:gd name="connsiteX17" fmla="*/ 1926 w 4211707"/>
                <a:gd name="connsiteY17" fmla="*/ 840194 h 851142"/>
                <a:gd name="connsiteX0" fmla="*/ 1926 w 4211707"/>
                <a:gd name="connsiteY0" fmla="*/ 840194 h 851142"/>
                <a:gd name="connsiteX1" fmla="*/ 1928 w 4211707"/>
                <a:gd name="connsiteY1" fmla="*/ 429938 h 851142"/>
                <a:gd name="connsiteX2" fmla="*/ 421853 w 4211707"/>
                <a:gd name="connsiteY2" fmla="*/ 458911 h 851142"/>
                <a:gd name="connsiteX3" fmla="*/ 686223 w 4211707"/>
                <a:gd name="connsiteY3" fmla="*/ 310796 h 851142"/>
                <a:gd name="connsiteX4" fmla="*/ 823081 w 4211707"/>
                <a:gd name="connsiteY4" fmla="*/ 128545 h 851142"/>
                <a:gd name="connsiteX5" fmla="*/ 1003735 w 4211707"/>
                <a:gd name="connsiteY5" fmla="*/ 8112 h 851142"/>
                <a:gd name="connsiteX6" fmla="*/ 1233658 w 4211707"/>
                <a:gd name="connsiteY6" fmla="*/ 35483 h 851142"/>
                <a:gd name="connsiteX7" fmla="*/ 1392415 w 4211707"/>
                <a:gd name="connsiteY7" fmla="*/ 232555 h 851142"/>
                <a:gd name="connsiteX8" fmla="*/ 1615572 w 4211707"/>
                <a:gd name="connsiteY8" fmla="*/ 423819 h 851142"/>
                <a:gd name="connsiteX9" fmla="*/ 1950799 w 4211707"/>
                <a:gd name="connsiteY9" fmla="*/ 501103 h 851142"/>
                <a:gd name="connsiteX10" fmla="*/ 2317581 w 4211707"/>
                <a:gd name="connsiteY10" fmla="*/ 478895 h 851142"/>
                <a:gd name="connsiteX11" fmla="*/ 2656991 w 4211707"/>
                <a:gd name="connsiteY11" fmla="*/ 440575 h 851142"/>
                <a:gd name="connsiteX12" fmla="*/ 3045670 w 4211707"/>
                <a:gd name="connsiteY12" fmla="*/ 363936 h 851142"/>
                <a:gd name="connsiteX13" fmla="*/ 3554787 w 4211707"/>
                <a:gd name="connsiteY13" fmla="*/ 232555 h 851142"/>
                <a:gd name="connsiteX14" fmla="*/ 3833977 w 4211707"/>
                <a:gd name="connsiteY14" fmla="*/ 161389 h 851142"/>
                <a:gd name="connsiteX15" fmla="*/ 4206232 w 4211707"/>
                <a:gd name="connsiteY15" fmla="*/ 57379 h 851142"/>
                <a:gd name="connsiteX16" fmla="*/ 4211707 w 4211707"/>
                <a:gd name="connsiteY16" fmla="*/ 851142 h 851142"/>
                <a:gd name="connsiteX17" fmla="*/ 1926 w 4211707"/>
                <a:gd name="connsiteY17" fmla="*/ 840194 h 851142"/>
                <a:gd name="connsiteX0" fmla="*/ 1926 w 4211707"/>
                <a:gd name="connsiteY0" fmla="*/ 840194 h 851142"/>
                <a:gd name="connsiteX1" fmla="*/ 1928 w 4211707"/>
                <a:gd name="connsiteY1" fmla="*/ 429938 h 851142"/>
                <a:gd name="connsiteX2" fmla="*/ 421853 w 4211707"/>
                <a:gd name="connsiteY2" fmla="*/ 458911 h 851142"/>
                <a:gd name="connsiteX3" fmla="*/ 686223 w 4211707"/>
                <a:gd name="connsiteY3" fmla="*/ 310796 h 851142"/>
                <a:gd name="connsiteX4" fmla="*/ 823081 w 4211707"/>
                <a:gd name="connsiteY4" fmla="*/ 128545 h 851142"/>
                <a:gd name="connsiteX5" fmla="*/ 1003735 w 4211707"/>
                <a:gd name="connsiteY5" fmla="*/ 8112 h 851142"/>
                <a:gd name="connsiteX6" fmla="*/ 1233658 w 4211707"/>
                <a:gd name="connsiteY6" fmla="*/ 35483 h 851142"/>
                <a:gd name="connsiteX7" fmla="*/ 1392415 w 4211707"/>
                <a:gd name="connsiteY7" fmla="*/ 232555 h 851142"/>
                <a:gd name="connsiteX8" fmla="*/ 1615572 w 4211707"/>
                <a:gd name="connsiteY8" fmla="*/ 423819 h 851142"/>
                <a:gd name="connsiteX9" fmla="*/ 1950799 w 4211707"/>
                <a:gd name="connsiteY9" fmla="*/ 501103 h 851142"/>
                <a:gd name="connsiteX10" fmla="*/ 2317581 w 4211707"/>
                <a:gd name="connsiteY10" fmla="*/ 512697 h 851142"/>
                <a:gd name="connsiteX11" fmla="*/ 2656991 w 4211707"/>
                <a:gd name="connsiteY11" fmla="*/ 440575 h 851142"/>
                <a:gd name="connsiteX12" fmla="*/ 3045670 w 4211707"/>
                <a:gd name="connsiteY12" fmla="*/ 363936 h 851142"/>
                <a:gd name="connsiteX13" fmla="*/ 3554787 w 4211707"/>
                <a:gd name="connsiteY13" fmla="*/ 232555 h 851142"/>
                <a:gd name="connsiteX14" fmla="*/ 3833977 w 4211707"/>
                <a:gd name="connsiteY14" fmla="*/ 161389 h 851142"/>
                <a:gd name="connsiteX15" fmla="*/ 4206232 w 4211707"/>
                <a:gd name="connsiteY15" fmla="*/ 57379 h 851142"/>
                <a:gd name="connsiteX16" fmla="*/ 4211707 w 4211707"/>
                <a:gd name="connsiteY16" fmla="*/ 851142 h 851142"/>
                <a:gd name="connsiteX17" fmla="*/ 1926 w 4211707"/>
                <a:gd name="connsiteY17" fmla="*/ 840194 h 851142"/>
                <a:gd name="connsiteX0" fmla="*/ 1926 w 4211707"/>
                <a:gd name="connsiteY0" fmla="*/ 840194 h 851142"/>
                <a:gd name="connsiteX1" fmla="*/ 1928 w 4211707"/>
                <a:gd name="connsiteY1" fmla="*/ 429938 h 851142"/>
                <a:gd name="connsiteX2" fmla="*/ 421853 w 4211707"/>
                <a:gd name="connsiteY2" fmla="*/ 458911 h 851142"/>
                <a:gd name="connsiteX3" fmla="*/ 686223 w 4211707"/>
                <a:gd name="connsiteY3" fmla="*/ 310796 h 851142"/>
                <a:gd name="connsiteX4" fmla="*/ 823081 w 4211707"/>
                <a:gd name="connsiteY4" fmla="*/ 128545 h 851142"/>
                <a:gd name="connsiteX5" fmla="*/ 1003735 w 4211707"/>
                <a:gd name="connsiteY5" fmla="*/ 8112 h 851142"/>
                <a:gd name="connsiteX6" fmla="*/ 1233658 w 4211707"/>
                <a:gd name="connsiteY6" fmla="*/ 35483 h 851142"/>
                <a:gd name="connsiteX7" fmla="*/ 1392415 w 4211707"/>
                <a:gd name="connsiteY7" fmla="*/ 232555 h 851142"/>
                <a:gd name="connsiteX8" fmla="*/ 1615572 w 4211707"/>
                <a:gd name="connsiteY8" fmla="*/ 423819 h 851142"/>
                <a:gd name="connsiteX9" fmla="*/ 1960456 w 4211707"/>
                <a:gd name="connsiteY9" fmla="*/ 544563 h 851142"/>
                <a:gd name="connsiteX10" fmla="*/ 2317581 w 4211707"/>
                <a:gd name="connsiteY10" fmla="*/ 512697 h 851142"/>
                <a:gd name="connsiteX11" fmla="*/ 2656991 w 4211707"/>
                <a:gd name="connsiteY11" fmla="*/ 440575 h 851142"/>
                <a:gd name="connsiteX12" fmla="*/ 3045670 w 4211707"/>
                <a:gd name="connsiteY12" fmla="*/ 363936 h 851142"/>
                <a:gd name="connsiteX13" fmla="*/ 3554787 w 4211707"/>
                <a:gd name="connsiteY13" fmla="*/ 232555 h 851142"/>
                <a:gd name="connsiteX14" fmla="*/ 3833977 w 4211707"/>
                <a:gd name="connsiteY14" fmla="*/ 161389 h 851142"/>
                <a:gd name="connsiteX15" fmla="*/ 4206232 w 4211707"/>
                <a:gd name="connsiteY15" fmla="*/ 57379 h 851142"/>
                <a:gd name="connsiteX16" fmla="*/ 4211707 w 4211707"/>
                <a:gd name="connsiteY16" fmla="*/ 851142 h 851142"/>
                <a:gd name="connsiteX17" fmla="*/ 1926 w 4211707"/>
                <a:gd name="connsiteY17" fmla="*/ 840194 h 851142"/>
                <a:gd name="connsiteX0" fmla="*/ 1926 w 4211707"/>
                <a:gd name="connsiteY0" fmla="*/ 840194 h 851142"/>
                <a:gd name="connsiteX1" fmla="*/ 1928 w 4211707"/>
                <a:gd name="connsiteY1" fmla="*/ 429938 h 851142"/>
                <a:gd name="connsiteX2" fmla="*/ 421853 w 4211707"/>
                <a:gd name="connsiteY2" fmla="*/ 458911 h 851142"/>
                <a:gd name="connsiteX3" fmla="*/ 686223 w 4211707"/>
                <a:gd name="connsiteY3" fmla="*/ 310796 h 851142"/>
                <a:gd name="connsiteX4" fmla="*/ 823081 w 4211707"/>
                <a:gd name="connsiteY4" fmla="*/ 128545 h 851142"/>
                <a:gd name="connsiteX5" fmla="*/ 1003735 w 4211707"/>
                <a:gd name="connsiteY5" fmla="*/ 8112 h 851142"/>
                <a:gd name="connsiteX6" fmla="*/ 1233658 w 4211707"/>
                <a:gd name="connsiteY6" fmla="*/ 35483 h 851142"/>
                <a:gd name="connsiteX7" fmla="*/ 1392415 w 4211707"/>
                <a:gd name="connsiteY7" fmla="*/ 232555 h 851142"/>
                <a:gd name="connsiteX8" fmla="*/ 1615572 w 4211707"/>
                <a:gd name="connsiteY8" fmla="*/ 423819 h 851142"/>
                <a:gd name="connsiteX9" fmla="*/ 1960456 w 4211707"/>
                <a:gd name="connsiteY9" fmla="*/ 544563 h 851142"/>
                <a:gd name="connsiteX10" fmla="*/ 2346553 w 4211707"/>
                <a:gd name="connsiteY10" fmla="*/ 546498 h 851142"/>
                <a:gd name="connsiteX11" fmla="*/ 2656991 w 4211707"/>
                <a:gd name="connsiteY11" fmla="*/ 440575 h 851142"/>
                <a:gd name="connsiteX12" fmla="*/ 3045670 w 4211707"/>
                <a:gd name="connsiteY12" fmla="*/ 363936 h 851142"/>
                <a:gd name="connsiteX13" fmla="*/ 3554787 w 4211707"/>
                <a:gd name="connsiteY13" fmla="*/ 232555 h 851142"/>
                <a:gd name="connsiteX14" fmla="*/ 3833977 w 4211707"/>
                <a:gd name="connsiteY14" fmla="*/ 161389 h 851142"/>
                <a:gd name="connsiteX15" fmla="*/ 4206232 w 4211707"/>
                <a:gd name="connsiteY15" fmla="*/ 57379 h 851142"/>
                <a:gd name="connsiteX16" fmla="*/ 4211707 w 4211707"/>
                <a:gd name="connsiteY16" fmla="*/ 851142 h 851142"/>
                <a:gd name="connsiteX17" fmla="*/ 1926 w 4211707"/>
                <a:gd name="connsiteY17" fmla="*/ 840194 h 851142"/>
                <a:gd name="connsiteX0" fmla="*/ 1926 w 4211707"/>
                <a:gd name="connsiteY0" fmla="*/ 840194 h 851142"/>
                <a:gd name="connsiteX1" fmla="*/ 1928 w 4211707"/>
                <a:gd name="connsiteY1" fmla="*/ 429938 h 851142"/>
                <a:gd name="connsiteX2" fmla="*/ 421853 w 4211707"/>
                <a:gd name="connsiteY2" fmla="*/ 458911 h 851142"/>
                <a:gd name="connsiteX3" fmla="*/ 686223 w 4211707"/>
                <a:gd name="connsiteY3" fmla="*/ 310796 h 851142"/>
                <a:gd name="connsiteX4" fmla="*/ 823081 w 4211707"/>
                <a:gd name="connsiteY4" fmla="*/ 128545 h 851142"/>
                <a:gd name="connsiteX5" fmla="*/ 1003735 w 4211707"/>
                <a:gd name="connsiteY5" fmla="*/ 8112 h 851142"/>
                <a:gd name="connsiteX6" fmla="*/ 1233658 w 4211707"/>
                <a:gd name="connsiteY6" fmla="*/ 35483 h 851142"/>
                <a:gd name="connsiteX7" fmla="*/ 1392415 w 4211707"/>
                <a:gd name="connsiteY7" fmla="*/ 232555 h 851142"/>
                <a:gd name="connsiteX8" fmla="*/ 1615572 w 4211707"/>
                <a:gd name="connsiteY8" fmla="*/ 423819 h 851142"/>
                <a:gd name="connsiteX9" fmla="*/ 1960456 w 4211707"/>
                <a:gd name="connsiteY9" fmla="*/ 544563 h 851142"/>
                <a:gd name="connsiteX10" fmla="*/ 2346553 w 4211707"/>
                <a:gd name="connsiteY10" fmla="*/ 546498 h 851142"/>
                <a:gd name="connsiteX11" fmla="*/ 2700450 w 4211707"/>
                <a:gd name="connsiteY11" fmla="*/ 488864 h 851142"/>
                <a:gd name="connsiteX12" fmla="*/ 3045670 w 4211707"/>
                <a:gd name="connsiteY12" fmla="*/ 363936 h 851142"/>
                <a:gd name="connsiteX13" fmla="*/ 3554787 w 4211707"/>
                <a:gd name="connsiteY13" fmla="*/ 232555 h 851142"/>
                <a:gd name="connsiteX14" fmla="*/ 3833977 w 4211707"/>
                <a:gd name="connsiteY14" fmla="*/ 161389 h 851142"/>
                <a:gd name="connsiteX15" fmla="*/ 4206232 w 4211707"/>
                <a:gd name="connsiteY15" fmla="*/ 57379 h 851142"/>
                <a:gd name="connsiteX16" fmla="*/ 4211707 w 4211707"/>
                <a:gd name="connsiteY16" fmla="*/ 851142 h 851142"/>
                <a:gd name="connsiteX17" fmla="*/ 1926 w 4211707"/>
                <a:gd name="connsiteY17" fmla="*/ 840194 h 851142"/>
                <a:gd name="connsiteX0" fmla="*/ 1926 w 4211707"/>
                <a:gd name="connsiteY0" fmla="*/ 840194 h 851142"/>
                <a:gd name="connsiteX1" fmla="*/ 1928 w 4211707"/>
                <a:gd name="connsiteY1" fmla="*/ 429938 h 851142"/>
                <a:gd name="connsiteX2" fmla="*/ 421853 w 4211707"/>
                <a:gd name="connsiteY2" fmla="*/ 458911 h 851142"/>
                <a:gd name="connsiteX3" fmla="*/ 686223 w 4211707"/>
                <a:gd name="connsiteY3" fmla="*/ 310796 h 851142"/>
                <a:gd name="connsiteX4" fmla="*/ 823081 w 4211707"/>
                <a:gd name="connsiteY4" fmla="*/ 128545 h 851142"/>
                <a:gd name="connsiteX5" fmla="*/ 1003735 w 4211707"/>
                <a:gd name="connsiteY5" fmla="*/ 8112 h 851142"/>
                <a:gd name="connsiteX6" fmla="*/ 1233658 w 4211707"/>
                <a:gd name="connsiteY6" fmla="*/ 35483 h 851142"/>
                <a:gd name="connsiteX7" fmla="*/ 1392415 w 4211707"/>
                <a:gd name="connsiteY7" fmla="*/ 232555 h 851142"/>
                <a:gd name="connsiteX8" fmla="*/ 1615572 w 4211707"/>
                <a:gd name="connsiteY8" fmla="*/ 423819 h 851142"/>
                <a:gd name="connsiteX9" fmla="*/ 1960456 w 4211707"/>
                <a:gd name="connsiteY9" fmla="*/ 544563 h 851142"/>
                <a:gd name="connsiteX10" fmla="*/ 2346553 w 4211707"/>
                <a:gd name="connsiteY10" fmla="*/ 546498 h 851142"/>
                <a:gd name="connsiteX11" fmla="*/ 2700450 w 4211707"/>
                <a:gd name="connsiteY11" fmla="*/ 488864 h 851142"/>
                <a:gd name="connsiteX12" fmla="*/ 3142245 w 4211707"/>
                <a:gd name="connsiteY12" fmla="*/ 402567 h 851142"/>
                <a:gd name="connsiteX13" fmla="*/ 3554787 w 4211707"/>
                <a:gd name="connsiteY13" fmla="*/ 232555 h 851142"/>
                <a:gd name="connsiteX14" fmla="*/ 3833977 w 4211707"/>
                <a:gd name="connsiteY14" fmla="*/ 161389 h 851142"/>
                <a:gd name="connsiteX15" fmla="*/ 4206232 w 4211707"/>
                <a:gd name="connsiteY15" fmla="*/ 57379 h 851142"/>
                <a:gd name="connsiteX16" fmla="*/ 4211707 w 4211707"/>
                <a:gd name="connsiteY16" fmla="*/ 851142 h 851142"/>
                <a:gd name="connsiteX17" fmla="*/ 1926 w 4211707"/>
                <a:gd name="connsiteY17" fmla="*/ 840194 h 851142"/>
                <a:gd name="connsiteX0" fmla="*/ 1926 w 4211707"/>
                <a:gd name="connsiteY0" fmla="*/ 840194 h 851142"/>
                <a:gd name="connsiteX1" fmla="*/ 1928 w 4211707"/>
                <a:gd name="connsiteY1" fmla="*/ 429938 h 851142"/>
                <a:gd name="connsiteX2" fmla="*/ 421853 w 4211707"/>
                <a:gd name="connsiteY2" fmla="*/ 458911 h 851142"/>
                <a:gd name="connsiteX3" fmla="*/ 686223 w 4211707"/>
                <a:gd name="connsiteY3" fmla="*/ 310796 h 851142"/>
                <a:gd name="connsiteX4" fmla="*/ 823081 w 4211707"/>
                <a:gd name="connsiteY4" fmla="*/ 128545 h 851142"/>
                <a:gd name="connsiteX5" fmla="*/ 1003735 w 4211707"/>
                <a:gd name="connsiteY5" fmla="*/ 8112 h 851142"/>
                <a:gd name="connsiteX6" fmla="*/ 1233658 w 4211707"/>
                <a:gd name="connsiteY6" fmla="*/ 35483 h 851142"/>
                <a:gd name="connsiteX7" fmla="*/ 1392415 w 4211707"/>
                <a:gd name="connsiteY7" fmla="*/ 232555 h 851142"/>
                <a:gd name="connsiteX8" fmla="*/ 1615572 w 4211707"/>
                <a:gd name="connsiteY8" fmla="*/ 423819 h 851142"/>
                <a:gd name="connsiteX9" fmla="*/ 1960456 w 4211707"/>
                <a:gd name="connsiteY9" fmla="*/ 544563 h 851142"/>
                <a:gd name="connsiteX10" fmla="*/ 2346553 w 4211707"/>
                <a:gd name="connsiteY10" fmla="*/ 546498 h 851142"/>
                <a:gd name="connsiteX11" fmla="*/ 3142245 w 4211707"/>
                <a:gd name="connsiteY11" fmla="*/ 402567 h 851142"/>
                <a:gd name="connsiteX12" fmla="*/ 3554787 w 4211707"/>
                <a:gd name="connsiteY12" fmla="*/ 232555 h 851142"/>
                <a:gd name="connsiteX13" fmla="*/ 3833977 w 4211707"/>
                <a:gd name="connsiteY13" fmla="*/ 161389 h 851142"/>
                <a:gd name="connsiteX14" fmla="*/ 4206232 w 4211707"/>
                <a:gd name="connsiteY14" fmla="*/ 57379 h 851142"/>
                <a:gd name="connsiteX15" fmla="*/ 4211707 w 4211707"/>
                <a:gd name="connsiteY15" fmla="*/ 851142 h 851142"/>
                <a:gd name="connsiteX16" fmla="*/ 1926 w 4211707"/>
                <a:gd name="connsiteY16" fmla="*/ 840194 h 851142"/>
                <a:gd name="connsiteX0" fmla="*/ 1926 w 4211707"/>
                <a:gd name="connsiteY0" fmla="*/ 840194 h 851142"/>
                <a:gd name="connsiteX1" fmla="*/ 1928 w 4211707"/>
                <a:gd name="connsiteY1" fmla="*/ 429938 h 851142"/>
                <a:gd name="connsiteX2" fmla="*/ 421853 w 4211707"/>
                <a:gd name="connsiteY2" fmla="*/ 458911 h 851142"/>
                <a:gd name="connsiteX3" fmla="*/ 686223 w 4211707"/>
                <a:gd name="connsiteY3" fmla="*/ 310796 h 851142"/>
                <a:gd name="connsiteX4" fmla="*/ 823081 w 4211707"/>
                <a:gd name="connsiteY4" fmla="*/ 128545 h 851142"/>
                <a:gd name="connsiteX5" fmla="*/ 1003735 w 4211707"/>
                <a:gd name="connsiteY5" fmla="*/ 8112 h 851142"/>
                <a:gd name="connsiteX6" fmla="*/ 1233658 w 4211707"/>
                <a:gd name="connsiteY6" fmla="*/ 35483 h 851142"/>
                <a:gd name="connsiteX7" fmla="*/ 1392415 w 4211707"/>
                <a:gd name="connsiteY7" fmla="*/ 232555 h 851142"/>
                <a:gd name="connsiteX8" fmla="*/ 1615572 w 4211707"/>
                <a:gd name="connsiteY8" fmla="*/ 423819 h 851142"/>
                <a:gd name="connsiteX9" fmla="*/ 1960456 w 4211707"/>
                <a:gd name="connsiteY9" fmla="*/ 544563 h 851142"/>
                <a:gd name="connsiteX10" fmla="*/ 2346553 w 4211707"/>
                <a:gd name="connsiteY10" fmla="*/ 546498 h 851142"/>
                <a:gd name="connsiteX11" fmla="*/ 3142245 w 4211707"/>
                <a:gd name="connsiteY11" fmla="*/ 402567 h 851142"/>
                <a:gd name="connsiteX12" fmla="*/ 3833977 w 4211707"/>
                <a:gd name="connsiteY12" fmla="*/ 161389 h 851142"/>
                <a:gd name="connsiteX13" fmla="*/ 4206232 w 4211707"/>
                <a:gd name="connsiteY13" fmla="*/ 57379 h 851142"/>
                <a:gd name="connsiteX14" fmla="*/ 4211707 w 4211707"/>
                <a:gd name="connsiteY14" fmla="*/ 851142 h 851142"/>
                <a:gd name="connsiteX15" fmla="*/ 1926 w 4211707"/>
                <a:gd name="connsiteY15" fmla="*/ 840194 h 851142"/>
                <a:gd name="connsiteX0" fmla="*/ 1926 w 4211707"/>
                <a:gd name="connsiteY0" fmla="*/ 840194 h 851142"/>
                <a:gd name="connsiteX1" fmla="*/ 1928 w 4211707"/>
                <a:gd name="connsiteY1" fmla="*/ 429938 h 851142"/>
                <a:gd name="connsiteX2" fmla="*/ 421853 w 4211707"/>
                <a:gd name="connsiteY2" fmla="*/ 458911 h 851142"/>
                <a:gd name="connsiteX3" fmla="*/ 686223 w 4211707"/>
                <a:gd name="connsiteY3" fmla="*/ 310796 h 851142"/>
                <a:gd name="connsiteX4" fmla="*/ 823081 w 4211707"/>
                <a:gd name="connsiteY4" fmla="*/ 128545 h 851142"/>
                <a:gd name="connsiteX5" fmla="*/ 1003735 w 4211707"/>
                <a:gd name="connsiteY5" fmla="*/ 8112 h 851142"/>
                <a:gd name="connsiteX6" fmla="*/ 1233658 w 4211707"/>
                <a:gd name="connsiteY6" fmla="*/ 35483 h 851142"/>
                <a:gd name="connsiteX7" fmla="*/ 1392415 w 4211707"/>
                <a:gd name="connsiteY7" fmla="*/ 232555 h 851142"/>
                <a:gd name="connsiteX8" fmla="*/ 1615572 w 4211707"/>
                <a:gd name="connsiteY8" fmla="*/ 423819 h 851142"/>
                <a:gd name="connsiteX9" fmla="*/ 1960456 w 4211707"/>
                <a:gd name="connsiteY9" fmla="*/ 544563 h 851142"/>
                <a:gd name="connsiteX10" fmla="*/ 2346553 w 4211707"/>
                <a:gd name="connsiteY10" fmla="*/ 546498 h 851142"/>
                <a:gd name="connsiteX11" fmla="*/ 3142245 w 4211707"/>
                <a:gd name="connsiteY11" fmla="*/ 402567 h 851142"/>
                <a:gd name="connsiteX12" fmla="*/ 3761546 w 4211707"/>
                <a:gd name="connsiteY12" fmla="*/ 262794 h 851142"/>
                <a:gd name="connsiteX13" fmla="*/ 4206232 w 4211707"/>
                <a:gd name="connsiteY13" fmla="*/ 57379 h 851142"/>
                <a:gd name="connsiteX14" fmla="*/ 4211707 w 4211707"/>
                <a:gd name="connsiteY14" fmla="*/ 851142 h 851142"/>
                <a:gd name="connsiteX15" fmla="*/ 1926 w 4211707"/>
                <a:gd name="connsiteY15" fmla="*/ 840194 h 851142"/>
                <a:gd name="connsiteX0" fmla="*/ 1926 w 4212869"/>
                <a:gd name="connsiteY0" fmla="*/ 840194 h 851142"/>
                <a:gd name="connsiteX1" fmla="*/ 1928 w 4212869"/>
                <a:gd name="connsiteY1" fmla="*/ 429938 h 851142"/>
                <a:gd name="connsiteX2" fmla="*/ 421853 w 4212869"/>
                <a:gd name="connsiteY2" fmla="*/ 458911 h 851142"/>
                <a:gd name="connsiteX3" fmla="*/ 686223 w 4212869"/>
                <a:gd name="connsiteY3" fmla="*/ 310796 h 851142"/>
                <a:gd name="connsiteX4" fmla="*/ 823081 w 4212869"/>
                <a:gd name="connsiteY4" fmla="*/ 128545 h 851142"/>
                <a:gd name="connsiteX5" fmla="*/ 1003735 w 4212869"/>
                <a:gd name="connsiteY5" fmla="*/ 8112 h 851142"/>
                <a:gd name="connsiteX6" fmla="*/ 1233658 w 4212869"/>
                <a:gd name="connsiteY6" fmla="*/ 35483 h 851142"/>
                <a:gd name="connsiteX7" fmla="*/ 1392415 w 4212869"/>
                <a:gd name="connsiteY7" fmla="*/ 232555 h 851142"/>
                <a:gd name="connsiteX8" fmla="*/ 1615572 w 4212869"/>
                <a:gd name="connsiteY8" fmla="*/ 423819 h 851142"/>
                <a:gd name="connsiteX9" fmla="*/ 1960456 w 4212869"/>
                <a:gd name="connsiteY9" fmla="*/ 544563 h 851142"/>
                <a:gd name="connsiteX10" fmla="*/ 2346553 w 4212869"/>
                <a:gd name="connsiteY10" fmla="*/ 546498 h 851142"/>
                <a:gd name="connsiteX11" fmla="*/ 3142245 w 4212869"/>
                <a:gd name="connsiteY11" fmla="*/ 402567 h 851142"/>
                <a:gd name="connsiteX12" fmla="*/ 3761546 w 4212869"/>
                <a:gd name="connsiteY12" fmla="*/ 262794 h 851142"/>
                <a:gd name="connsiteX13" fmla="*/ 4211061 w 4212869"/>
                <a:gd name="connsiteY13" fmla="*/ 265018 h 851142"/>
                <a:gd name="connsiteX14" fmla="*/ 4211707 w 4212869"/>
                <a:gd name="connsiteY14" fmla="*/ 851142 h 851142"/>
                <a:gd name="connsiteX15" fmla="*/ 1926 w 4212869"/>
                <a:gd name="connsiteY15" fmla="*/ 840194 h 851142"/>
                <a:gd name="connsiteX0" fmla="*/ 1926 w 4212869"/>
                <a:gd name="connsiteY0" fmla="*/ 840194 h 851142"/>
                <a:gd name="connsiteX1" fmla="*/ 1928 w 4212869"/>
                <a:gd name="connsiteY1" fmla="*/ 429938 h 851142"/>
                <a:gd name="connsiteX2" fmla="*/ 421853 w 4212869"/>
                <a:gd name="connsiteY2" fmla="*/ 458911 h 851142"/>
                <a:gd name="connsiteX3" fmla="*/ 686223 w 4212869"/>
                <a:gd name="connsiteY3" fmla="*/ 310796 h 851142"/>
                <a:gd name="connsiteX4" fmla="*/ 823081 w 4212869"/>
                <a:gd name="connsiteY4" fmla="*/ 128545 h 851142"/>
                <a:gd name="connsiteX5" fmla="*/ 1003735 w 4212869"/>
                <a:gd name="connsiteY5" fmla="*/ 8112 h 851142"/>
                <a:gd name="connsiteX6" fmla="*/ 1233658 w 4212869"/>
                <a:gd name="connsiteY6" fmla="*/ 35483 h 851142"/>
                <a:gd name="connsiteX7" fmla="*/ 1392415 w 4212869"/>
                <a:gd name="connsiteY7" fmla="*/ 232555 h 851142"/>
                <a:gd name="connsiteX8" fmla="*/ 1615572 w 4212869"/>
                <a:gd name="connsiteY8" fmla="*/ 423819 h 851142"/>
                <a:gd name="connsiteX9" fmla="*/ 1960456 w 4212869"/>
                <a:gd name="connsiteY9" fmla="*/ 544563 h 851142"/>
                <a:gd name="connsiteX10" fmla="*/ 2346553 w 4212869"/>
                <a:gd name="connsiteY10" fmla="*/ 546498 h 851142"/>
                <a:gd name="connsiteX11" fmla="*/ 3142245 w 4212869"/>
                <a:gd name="connsiteY11" fmla="*/ 402567 h 851142"/>
                <a:gd name="connsiteX12" fmla="*/ 3776032 w 4212869"/>
                <a:gd name="connsiteY12" fmla="*/ 388343 h 851142"/>
                <a:gd name="connsiteX13" fmla="*/ 4211061 w 4212869"/>
                <a:gd name="connsiteY13" fmla="*/ 265018 h 851142"/>
                <a:gd name="connsiteX14" fmla="*/ 4211707 w 4212869"/>
                <a:gd name="connsiteY14" fmla="*/ 851142 h 851142"/>
                <a:gd name="connsiteX15" fmla="*/ 1926 w 4212869"/>
                <a:gd name="connsiteY15" fmla="*/ 840194 h 851142"/>
                <a:gd name="connsiteX0" fmla="*/ 1926 w 4212869"/>
                <a:gd name="connsiteY0" fmla="*/ 840194 h 851142"/>
                <a:gd name="connsiteX1" fmla="*/ 1928 w 4212869"/>
                <a:gd name="connsiteY1" fmla="*/ 429938 h 851142"/>
                <a:gd name="connsiteX2" fmla="*/ 421853 w 4212869"/>
                <a:gd name="connsiteY2" fmla="*/ 458911 h 851142"/>
                <a:gd name="connsiteX3" fmla="*/ 686223 w 4212869"/>
                <a:gd name="connsiteY3" fmla="*/ 310796 h 851142"/>
                <a:gd name="connsiteX4" fmla="*/ 823081 w 4212869"/>
                <a:gd name="connsiteY4" fmla="*/ 128545 h 851142"/>
                <a:gd name="connsiteX5" fmla="*/ 1003735 w 4212869"/>
                <a:gd name="connsiteY5" fmla="*/ 8112 h 851142"/>
                <a:gd name="connsiteX6" fmla="*/ 1233658 w 4212869"/>
                <a:gd name="connsiteY6" fmla="*/ 35483 h 851142"/>
                <a:gd name="connsiteX7" fmla="*/ 1392415 w 4212869"/>
                <a:gd name="connsiteY7" fmla="*/ 232555 h 851142"/>
                <a:gd name="connsiteX8" fmla="*/ 1615572 w 4212869"/>
                <a:gd name="connsiteY8" fmla="*/ 423819 h 851142"/>
                <a:gd name="connsiteX9" fmla="*/ 1960456 w 4212869"/>
                <a:gd name="connsiteY9" fmla="*/ 544563 h 851142"/>
                <a:gd name="connsiteX10" fmla="*/ 2346553 w 4212869"/>
                <a:gd name="connsiteY10" fmla="*/ 546498 h 851142"/>
                <a:gd name="connsiteX11" fmla="*/ 3060156 w 4212869"/>
                <a:gd name="connsiteY11" fmla="*/ 547432 h 851142"/>
                <a:gd name="connsiteX12" fmla="*/ 3776032 w 4212869"/>
                <a:gd name="connsiteY12" fmla="*/ 388343 h 851142"/>
                <a:gd name="connsiteX13" fmla="*/ 4211061 w 4212869"/>
                <a:gd name="connsiteY13" fmla="*/ 265018 h 851142"/>
                <a:gd name="connsiteX14" fmla="*/ 4211707 w 4212869"/>
                <a:gd name="connsiteY14" fmla="*/ 851142 h 851142"/>
                <a:gd name="connsiteX15" fmla="*/ 1926 w 4212869"/>
                <a:gd name="connsiteY15" fmla="*/ 840194 h 851142"/>
                <a:gd name="connsiteX0" fmla="*/ 1926 w 4212869"/>
                <a:gd name="connsiteY0" fmla="*/ 840194 h 851142"/>
                <a:gd name="connsiteX1" fmla="*/ 1928 w 4212869"/>
                <a:gd name="connsiteY1" fmla="*/ 429938 h 851142"/>
                <a:gd name="connsiteX2" fmla="*/ 421853 w 4212869"/>
                <a:gd name="connsiteY2" fmla="*/ 458911 h 851142"/>
                <a:gd name="connsiteX3" fmla="*/ 686223 w 4212869"/>
                <a:gd name="connsiteY3" fmla="*/ 310796 h 851142"/>
                <a:gd name="connsiteX4" fmla="*/ 823081 w 4212869"/>
                <a:gd name="connsiteY4" fmla="*/ 128545 h 851142"/>
                <a:gd name="connsiteX5" fmla="*/ 1003735 w 4212869"/>
                <a:gd name="connsiteY5" fmla="*/ 8112 h 851142"/>
                <a:gd name="connsiteX6" fmla="*/ 1233658 w 4212869"/>
                <a:gd name="connsiteY6" fmla="*/ 35483 h 851142"/>
                <a:gd name="connsiteX7" fmla="*/ 1392415 w 4212869"/>
                <a:gd name="connsiteY7" fmla="*/ 232555 h 851142"/>
                <a:gd name="connsiteX8" fmla="*/ 1615572 w 4212869"/>
                <a:gd name="connsiteY8" fmla="*/ 423819 h 851142"/>
                <a:gd name="connsiteX9" fmla="*/ 1960456 w 4212869"/>
                <a:gd name="connsiteY9" fmla="*/ 544563 h 851142"/>
                <a:gd name="connsiteX10" fmla="*/ 2399669 w 4212869"/>
                <a:gd name="connsiteY10" fmla="*/ 604444 h 851142"/>
                <a:gd name="connsiteX11" fmla="*/ 3060156 w 4212869"/>
                <a:gd name="connsiteY11" fmla="*/ 547432 h 851142"/>
                <a:gd name="connsiteX12" fmla="*/ 3776032 w 4212869"/>
                <a:gd name="connsiteY12" fmla="*/ 388343 h 851142"/>
                <a:gd name="connsiteX13" fmla="*/ 4211061 w 4212869"/>
                <a:gd name="connsiteY13" fmla="*/ 265018 h 851142"/>
                <a:gd name="connsiteX14" fmla="*/ 4211707 w 4212869"/>
                <a:gd name="connsiteY14" fmla="*/ 851142 h 851142"/>
                <a:gd name="connsiteX15" fmla="*/ 1926 w 4212869"/>
                <a:gd name="connsiteY15" fmla="*/ 840194 h 851142"/>
                <a:gd name="connsiteX0" fmla="*/ 1926 w 4212869"/>
                <a:gd name="connsiteY0" fmla="*/ 840194 h 851142"/>
                <a:gd name="connsiteX1" fmla="*/ 1928 w 4212869"/>
                <a:gd name="connsiteY1" fmla="*/ 527129 h 851142"/>
                <a:gd name="connsiteX2" fmla="*/ 421853 w 4212869"/>
                <a:gd name="connsiteY2" fmla="*/ 458911 h 851142"/>
                <a:gd name="connsiteX3" fmla="*/ 686223 w 4212869"/>
                <a:gd name="connsiteY3" fmla="*/ 310796 h 851142"/>
                <a:gd name="connsiteX4" fmla="*/ 823081 w 4212869"/>
                <a:gd name="connsiteY4" fmla="*/ 128545 h 851142"/>
                <a:gd name="connsiteX5" fmla="*/ 1003735 w 4212869"/>
                <a:gd name="connsiteY5" fmla="*/ 8112 h 851142"/>
                <a:gd name="connsiteX6" fmla="*/ 1233658 w 4212869"/>
                <a:gd name="connsiteY6" fmla="*/ 35483 h 851142"/>
                <a:gd name="connsiteX7" fmla="*/ 1392415 w 4212869"/>
                <a:gd name="connsiteY7" fmla="*/ 232555 h 851142"/>
                <a:gd name="connsiteX8" fmla="*/ 1615572 w 4212869"/>
                <a:gd name="connsiteY8" fmla="*/ 423819 h 851142"/>
                <a:gd name="connsiteX9" fmla="*/ 1960456 w 4212869"/>
                <a:gd name="connsiteY9" fmla="*/ 544563 h 851142"/>
                <a:gd name="connsiteX10" fmla="*/ 2399669 w 4212869"/>
                <a:gd name="connsiteY10" fmla="*/ 604444 h 851142"/>
                <a:gd name="connsiteX11" fmla="*/ 3060156 w 4212869"/>
                <a:gd name="connsiteY11" fmla="*/ 547432 h 851142"/>
                <a:gd name="connsiteX12" fmla="*/ 3776032 w 4212869"/>
                <a:gd name="connsiteY12" fmla="*/ 388343 h 851142"/>
                <a:gd name="connsiteX13" fmla="*/ 4211061 w 4212869"/>
                <a:gd name="connsiteY13" fmla="*/ 265018 h 851142"/>
                <a:gd name="connsiteX14" fmla="*/ 4211707 w 4212869"/>
                <a:gd name="connsiteY14" fmla="*/ 851142 h 851142"/>
                <a:gd name="connsiteX15" fmla="*/ 1926 w 4212869"/>
                <a:gd name="connsiteY15" fmla="*/ 840194 h 851142"/>
                <a:gd name="connsiteX0" fmla="*/ 1926 w 4212869"/>
                <a:gd name="connsiteY0" fmla="*/ 840194 h 851142"/>
                <a:gd name="connsiteX1" fmla="*/ 1928 w 4212869"/>
                <a:gd name="connsiteY1" fmla="*/ 527129 h 851142"/>
                <a:gd name="connsiteX2" fmla="*/ 447772 w 4212869"/>
                <a:gd name="connsiteY2" fmla="*/ 504267 h 851142"/>
                <a:gd name="connsiteX3" fmla="*/ 686223 w 4212869"/>
                <a:gd name="connsiteY3" fmla="*/ 310796 h 851142"/>
                <a:gd name="connsiteX4" fmla="*/ 823081 w 4212869"/>
                <a:gd name="connsiteY4" fmla="*/ 128545 h 851142"/>
                <a:gd name="connsiteX5" fmla="*/ 1003735 w 4212869"/>
                <a:gd name="connsiteY5" fmla="*/ 8112 h 851142"/>
                <a:gd name="connsiteX6" fmla="*/ 1233658 w 4212869"/>
                <a:gd name="connsiteY6" fmla="*/ 35483 h 851142"/>
                <a:gd name="connsiteX7" fmla="*/ 1392415 w 4212869"/>
                <a:gd name="connsiteY7" fmla="*/ 232555 h 851142"/>
                <a:gd name="connsiteX8" fmla="*/ 1615572 w 4212869"/>
                <a:gd name="connsiteY8" fmla="*/ 423819 h 851142"/>
                <a:gd name="connsiteX9" fmla="*/ 1960456 w 4212869"/>
                <a:gd name="connsiteY9" fmla="*/ 544563 h 851142"/>
                <a:gd name="connsiteX10" fmla="*/ 2399669 w 4212869"/>
                <a:gd name="connsiteY10" fmla="*/ 604444 h 851142"/>
                <a:gd name="connsiteX11" fmla="*/ 3060156 w 4212869"/>
                <a:gd name="connsiteY11" fmla="*/ 547432 h 851142"/>
                <a:gd name="connsiteX12" fmla="*/ 3776032 w 4212869"/>
                <a:gd name="connsiteY12" fmla="*/ 388343 h 851142"/>
                <a:gd name="connsiteX13" fmla="*/ 4211061 w 4212869"/>
                <a:gd name="connsiteY13" fmla="*/ 265018 h 851142"/>
                <a:gd name="connsiteX14" fmla="*/ 4211707 w 4212869"/>
                <a:gd name="connsiteY14" fmla="*/ 851142 h 851142"/>
                <a:gd name="connsiteX15" fmla="*/ 1926 w 4212869"/>
                <a:gd name="connsiteY15" fmla="*/ 840194 h 851142"/>
                <a:gd name="connsiteX0" fmla="*/ 1926 w 4212869"/>
                <a:gd name="connsiteY0" fmla="*/ 844513 h 855461"/>
                <a:gd name="connsiteX1" fmla="*/ 1928 w 4212869"/>
                <a:gd name="connsiteY1" fmla="*/ 531448 h 855461"/>
                <a:gd name="connsiteX2" fmla="*/ 447772 w 4212869"/>
                <a:gd name="connsiteY2" fmla="*/ 508586 h 855461"/>
                <a:gd name="connsiteX3" fmla="*/ 686223 w 4212869"/>
                <a:gd name="connsiteY3" fmla="*/ 315115 h 855461"/>
                <a:gd name="connsiteX4" fmla="*/ 829561 w 4212869"/>
                <a:gd name="connsiteY4" fmla="*/ 191178 h 855461"/>
                <a:gd name="connsiteX5" fmla="*/ 1003735 w 4212869"/>
                <a:gd name="connsiteY5" fmla="*/ 12431 h 855461"/>
                <a:gd name="connsiteX6" fmla="*/ 1233658 w 4212869"/>
                <a:gd name="connsiteY6" fmla="*/ 39802 h 855461"/>
                <a:gd name="connsiteX7" fmla="*/ 1392415 w 4212869"/>
                <a:gd name="connsiteY7" fmla="*/ 236874 h 855461"/>
                <a:gd name="connsiteX8" fmla="*/ 1615572 w 4212869"/>
                <a:gd name="connsiteY8" fmla="*/ 428138 h 855461"/>
                <a:gd name="connsiteX9" fmla="*/ 1960456 w 4212869"/>
                <a:gd name="connsiteY9" fmla="*/ 548882 h 855461"/>
                <a:gd name="connsiteX10" fmla="*/ 2399669 w 4212869"/>
                <a:gd name="connsiteY10" fmla="*/ 608763 h 855461"/>
                <a:gd name="connsiteX11" fmla="*/ 3060156 w 4212869"/>
                <a:gd name="connsiteY11" fmla="*/ 551751 h 855461"/>
                <a:gd name="connsiteX12" fmla="*/ 3776032 w 4212869"/>
                <a:gd name="connsiteY12" fmla="*/ 392662 h 855461"/>
                <a:gd name="connsiteX13" fmla="*/ 4211061 w 4212869"/>
                <a:gd name="connsiteY13" fmla="*/ 269337 h 855461"/>
                <a:gd name="connsiteX14" fmla="*/ 4211707 w 4212869"/>
                <a:gd name="connsiteY14" fmla="*/ 855461 h 855461"/>
                <a:gd name="connsiteX15" fmla="*/ 1926 w 4212869"/>
                <a:gd name="connsiteY15" fmla="*/ 844513 h 855461"/>
                <a:gd name="connsiteX0" fmla="*/ 1926 w 4212869"/>
                <a:gd name="connsiteY0" fmla="*/ 853693 h 864641"/>
                <a:gd name="connsiteX1" fmla="*/ 1928 w 4212869"/>
                <a:gd name="connsiteY1" fmla="*/ 540628 h 864641"/>
                <a:gd name="connsiteX2" fmla="*/ 447772 w 4212869"/>
                <a:gd name="connsiteY2" fmla="*/ 517766 h 864641"/>
                <a:gd name="connsiteX3" fmla="*/ 686223 w 4212869"/>
                <a:gd name="connsiteY3" fmla="*/ 324295 h 864641"/>
                <a:gd name="connsiteX4" fmla="*/ 1003735 w 4212869"/>
                <a:gd name="connsiteY4" fmla="*/ 21611 h 864641"/>
                <a:gd name="connsiteX5" fmla="*/ 1233658 w 4212869"/>
                <a:gd name="connsiteY5" fmla="*/ 48982 h 864641"/>
                <a:gd name="connsiteX6" fmla="*/ 1392415 w 4212869"/>
                <a:gd name="connsiteY6" fmla="*/ 246054 h 864641"/>
                <a:gd name="connsiteX7" fmla="*/ 1615572 w 4212869"/>
                <a:gd name="connsiteY7" fmla="*/ 437318 h 864641"/>
                <a:gd name="connsiteX8" fmla="*/ 1960456 w 4212869"/>
                <a:gd name="connsiteY8" fmla="*/ 558062 h 864641"/>
                <a:gd name="connsiteX9" fmla="*/ 2399669 w 4212869"/>
                <a:gd name="connsiteY9" fmla="*/ 617943 h 864641"/>
                <a:gd name="connsiteX10" fmla="*/ 3060156 w 4212869"/>
                <a:gd name="connsiteY10" fmla="*/ 560931 h 864641"/>
                <a:gd name="connsiteX11" fmla="*/ 3776032 w 4212869"/>
                <a:gd name="connsiteY11" fmla="*/ 401842 h 864641"/>
                <a:gd name="connsiteX12" fmla="*/ 4211061 w 4212869"/>
                <a:gd name="connsiteY12" fmla="*/ 278517 h 864641"/>
                <a:gd name="connsiteX13" fmla="*/ 4211707 w 4212869"/>
                <a:gd name="connsiteY13" fmla="*/ 864641 h 864641"/>
                <a:gd name="connsiteX14" fmla="*/ 1926 w 4212869"/>
                <a:gd name="connsiteY14" fmla="*/ 853693 h 864641"/>
                <a:gd name="connsiteX0" fmla="*/ 1926 w 4212869"/>
                <a:gd name="connsiteY0" fmla="*/ 809258 h 820206"/>
                <a:gd name="connsiteX1" fmla="*/ 1928 w 4212869"/>
                <a:gd name="connsiteY1" fmla="*/ 496193 h 820206"/>
                <a:gd name="connsiteX2" fmla="*/ 447772 w 4212869"/>
                <a:gd name="connsiteY2" fmla="*/ 473331 h 820206"/>
                <a:gd name="connsiteX3" fmla="*/ 686223 w 4212869"/>
                <a:gd name="connsiteY3" fmla="*/ 279860 h 820206"/>
                <a:gd name="connsiteX4" fmla="*/ 977816 w 4212869"/>
                <a:gd name="connsiteY4" fmla="*/ 80846 h 820206"/>
                <a:gd name="connsiteX5" fmla="*/ 1233658 w 4212869"/>
                <a:gd name="connsiteY5" fmla="*/ 4547 h 820206"/>
                <a:gd name="connsiteX6" fmla="*/ 1392415 w 4212869"/>
                <a:gd name="connsiteY6" fmla="*/ 201619 h 820206"/>
                <a:gd name="connsiteX7" fmla="*/ 1615572 w 4212869"/>
                <a:gd name="connsiteY7" fmla="*/ 392883 h 820206"/>
                <a:gd name="connsiteX8" fmla="*/ 1960456 w 4212869"/>
                <a:gd name="connsiteY8" fmla="*/ 513627 h 820206"/>
                <a:gd name="connsiteX9" fmla="*/ 2399669 w 4212869"/>
                <a:gd name="connsiteY9" fmla="*/ 573508 h 820206"/>
                <a:gd name="connsiteX10" fmla="*/ 3060156 w 4212869"/>
                <a:gd name="connsiteY10" fmla="*/ 516496 h 820206"/>
                <a:gd name="connsiteX11" fmla="*/ 3776032 w 4212869"/>
                <a:gd name="connsiteY11" fmla="*/ 357407 h 820206"/>
                <a:gd name="connsiteX12" fmla="*/ 4211061 w 4212869"/>
                <a:gd name="connsiteY12" fmla="*/ 234082 h 820206"/>
                <a:gd name="connsiteX13" fmla="*/ 4211707 w 4212869"/>
                <a:gd name="connsiteY13" fmla="*/ 820206 h 820206"/>
                <a:gd name="connsiteX14" fmla="*/ 1926 w 4212869"/>
                <a:gd name="connsiteY14" fmla="*/ 809258 h 820206"/>
                <a:gd name="connsiteX0" fmla="*/ 1926 w 4212869"/>
                <a:gd name="connsiteY0" fmla="*/ 740796 h 751744"/>
                <a:gd name="connsiteX1" fmla="*/ 1928 w 4212869"/>
                <a:gd name="connsiteY1" fmla="*/ 427731 h 751744"/>
                <a:gd name="connsiteX2" fmla="*/ 447772 w 4212869"/>
                <a:gd name="connsiteY2" fmla="*/ 404869 h 751744"/>
                <a:gd name="connsiteX3" fmla="*/ 686223 w 4212869"/>
                <a:gd name="connsiteY3" fmla="*/ 211398 h 751744"/>
                <a:gd name="connsiteX4" fmla="*/ 977816 w 4212869"/>
                <a:gd name="connsiteY4" fmla="*/ 12384 h 751744"/>
                <a:gd name="connsiteX5" fmla="*/ 1240138 w 4212869"/>
                <a:gd name="connsiteY5" fmla="*/ 33275 h 751744"/>
                <a:gd name="connsiteX6" fmla="*/ 1392415 w 4212869"/>
                <a:gd name="connsiteY6" fmla="*/ 133157 h 751744"/>
                <a:gd name="connsiteX7" fmla="*/ 1615572 w 4212869"/>
                <a:gd name="connsiteY7" fmla="*/ 324421 h 751744"/>
                <a:gd name="connsiteX8" fmla="*/ 1960456 w 4212869"/>
                <a:gd name="connsiteY8" fmla="*/ 445165 h 751744"/>
                <a:gd name="connsiteX9" fmla="*/ 2399669 w 4212869"/>
                <a:gd name="connsiteY9" fmla="*/ 505046 h 751744"/>
                <a:gd name="connsiteX10" fmla="*/ 3060156 w 4212869"/>
                <a:gd name="connsiteY10" fmla="*/ 448034 h 751744"/>
                <a:gd name="connsiteX11" fmla="*/ 3776032 w 4212869"/>
                <a:gd name="connsiteY11" fmla="*/ 288945 h 751744"/>
                <a:gd name="connsiteX12" fmla="*/ 4211061 w 4212869"/>
                <a:gd name="connsiteY12" fmla="*/ 165620 h 751744"/>
                <a:gd name="connsiteX13" fmla="*/ 4211707 w 4212869"/>
                <a:gd name="connsiteY13" fmla="*/ 751744 h 751744"/>
                <a:gd name="connsiteX14" fmla="*/ 1926 w 4212869"/>
                <a:gd name="connsiteY14" fmla="*/ 740796 h 751744"/>
                <a:gd name="connsiteX0" fmla="*/ 1926 w 4212869"/>
                <a:gd name="connsiteY0" fmla="*/ 744147 h 755095"/>
                <a:gd name="connsiteX1" fmla="*/ 1928 w 4212869"/>
                <a:gd name="connsiteY1" fmla="*/ 431082 h 755095"/>
                <a:gd name="connsiteX2" fmla="*/ 447772 w 4212869"/>
                <a:gd name="connsiteY2" fmla="*/ 408220 h 755095"/>
                <a:gd name="connsiteX3" fmla="*/ 686223 w 4212869"/>
                <a:gd name="connsiteY3" fmla="*/ 214749 h 755095"/>
                <a:gd name="connsiteX4" fmla="*/ 977816 w 4212869"/>
                <a:gd name="connsiteY4" fmla="*/ 15735 h 755095"/>
                <a:gd name="connsiteX5" fmla="*/ 1240138 w 4212869"/>
                <a:gd name="connsiteY5" fmla="*/ 36626 h 755095"/>
                <a:gd name="connsiteX6" fmla="*/ 1411854 w 4212869"/>
                <a:gd name="connsiteY6" fmla="*/ 227219 h 755095"/>
                <a:gd name="connsiteX7" fmla="*/ 1615572 w 4212869"/>
                <a:gd name="connsiteY7" fmla="*/ 327772 h 755095"/>
                <a:gd name="connsiteX8" fmla="*/ 1960456 w 4212869"/>
                <a:gd name="connsiteY8" fmla="*/ 448516 h 755095"/>
                <a:gd name="connsiteX9" fmla="*/ 2399669 w 4212869"/>
                <a:gd name="connsiteY9" fmla="*/ 508397 h 755095"/>
                <a:gd name="connsiteX10" fmla="*/ 3060156 w 4212869"/>
                <a:gd name="connsiteY10" fmla="*/ 451385 h 755095"/>
                <a:gd name="connsiteX11" fmla="*/ 3776032 w 4212869"/>
                <a:gd name="connsiteY11" fmla="*/ 292296 h 755095"/>
                <a:gd name="connsiteX12" fmla="*/ 4211061 w 4212869"/>
                <a:gd name="connsiteY12" fmla="*/ 168971 h 755095"/>
                <a:gd name="connsiteX13" fmla="*/ 4211707 w 4212869"/>
                <a:gd name="connsiteY13" fmla="*/ 755095 h 755095"/>
                <a:gd name="connsiteX14" fmla="*/ 1926 w 4212869"/>
                <a:gd name="connsiteY14" fmla="*/ 744147 h 755095"/>
                <a:gd name="connsiteX0" fmla="*/ 1926 w 4212869"/>
                <a:gd name="connsiteY0" fmla="*/ 744147 h 755095"/>
                <a:gd name="connsiteX1" fmla="*/ 1928 w 4212869"/>
                <a:gd name="connsiteY1" fmla="*/ 431082 h 755095"/>
                <a:gd name="connsiteX2" fmla="*/ 447772 w 4212869"/>
                <a:gd name="connsiteY2" fmla="*/ 408220 h 755095"/>
                <a:gd name="connsiteX3" fmla="*/ 686223 w 4212869"/>
                <a:gd name="connsiteY3" fmla="*/ 214749 h 755095"/>
                <a:gd name="connsiteX4" fmla="*/ 977816 w 4212869"/>
                <a:gd name="connsiteY4" fmla="*/ 15735 h 755095"/>
                <a:gd name="connsiteX5" fmla="*/ 1240138 w 4212869"/>
                <a:gd name="connsiteY5" fmla="*/ 36626 h 755095"/>
                <a:gd name="connsiteX6" fmla="*/ 1411854 w 4212869"/>
                <a:gd name="connsiteY6" fmla="*/ 227219 h 755095"/>
                <a:gd name="connsiteX7" fmla="*/ 1628532 w 4212869"/>
                <a:gd name="connsiteY7" fmla="*/ 424962 h 755095"/>
                <a:gd name="connsiteX8" fmla="*/ 1960456 w 4212869"/>
                <a:gd name="connsiteY8" fmla="*/ 448516 h 755095"/>
                <a:gd name="connsiteX9" fmla="*/ 2399669 w 4212869"/>
                <a:gd name="connsiteY9" fmla="*/ 508397 h 755095"/>
                <a:gd name="connsiteX10" fmla="*/ 3060156 w 4212869"/>
                <a:gd name="connsiteY10" fmla="*/ 451385 h 755095"/>
                <a:gd name="connsiteX11" fmla="*/ 3776032 w 4212869"/>
                <a:gd name="connsiteY11" fmla="*/ 292296 h 755095"/>
                <a:gd name="connsiteX12" fmla="*/ 4211061 w 4212869"/>
                <a:gd name="connsiteY12" fmla="*/ 168971 h 755095"/>
                <a:gd name="connsiteX13" fmla="*/ 4211707 w 4212869"/>
                <a:gd name="connsiteY13" fmla="*/ 755095 h 755095"/>
                <a:gd name="connsiteX14" fmla="*/ 1926 w 4212869"/>
                <a:gd name="connsiteY14" fmla="*/ 744147 h 755095"/>
                <a:gd name="connsiteX0" fmla="*/ 1926 w 4212869"/>
                <a:gd name="connsiteY0" fmla="*/ 788320 h 799268"/>
                <a:gd name="connsiteX1" fmla="*/ 1928 w 4212869"/>
                <a:gd name="connsiteY1" fmla="*/ 475255 h 799268"/>
                <a:gd name="connsiteX2" fmla="*/ 447772 w 4212869"/>
                <a:gd name="connsiteY2" fmla="*/ 452393 h 799268"/>
                <a:gd name="connsiteX3" fmla="*/ 686223 w 4212869"/>
                <a:gd name="connsiteY3" fmla="*/ 258922 h 799268"/>
                <a:gd name="connsiteX4" fmla="*/ 958377 w 4212869"/>
                <a:gd name="connsiteY4" fmla="*/ 8073 h 799268"/>
                <a:gd name="connsiteX5" fmla="*/ 1240138 w 4212869"/>
                <a:gd name="connsiteY5" fmla="*/ 80799 h 799268"/>
                <a:gd name="connsiteX6" fmla="*/ 1411854 w 4212869"/>
                <a:gd name="connsiteY6" fmla="*/ 271392 h 799268"/>
                <a:gd name="connsiteX7" fmla="*/ 1628532 w 4212869"/>
                <a:gd name="connsiteY7" fmla="*/ 469135 h 799268"/>
                <a:gd name="connsiteX8" fmla="*/ 1960456 w 4212869"/>
                <a:gd name="connsiteY8" fmla="*/ 492689 h 799268"/>
                <a:gd name="connsiteX9" fmla="*/ 2399669 w 4212869"/>
                <a:gd name="connsiteY9" fmla="*/ 552570 h 799268"/>
                <a:gd name="connsiteX10" fmla="*/ 3060156 w 4212869"/>
                <a:gd name="connsiteY10" fmla="*/ 495558 h 799268"/>
                <a:gd name="connsiteX11" fmla="*/ 3776032 w 4212869"/>
                <a:gd name="connsiteY11" fmla="*/ 336469 h 799268"/>
                <a:gd name="connsiteX12" fmla="*/ 4211061 w 4212869"/>
                <a:gd name="connsiteY12" fmla="*/ 213144 h 799268"/>
                <a:gd name="connsiteX13" fmla="*/ 4211707 w 4212869"/>
                <a:gd name="connsiteY13" fmla="*/ 799268 h 799268"/>
                <a:gd name="connsiteX14" fmla="*/ 1926 w 4212869"/>
                <a:gd name="connsiteY14" fmla="*/ 788320 h 799268"/>
                <a:gd name="connsiteX0" fmla="*/ 1926 w 4212869"/>
                <a:gd name="connsiteY0" fmla="*/ 811565 h 822513"/>
                <a:gd name="connsiteX1" fmla="*/ 1928 w 4212869"/>
                <a:gd name="connsiteY1" fmla="*/ 498500 h 822513"/>
                <a:gd name="connsiteX2" fmla="*/ 447772 w 4212869"/>
                <a:gd name="connsiteY2" fmla="*/ 475638 h 822513"/>
                <a:gd name="connsiteX3" fmla="*/ 686223 w 4212869"/>
                <a:gd name="connsiteY3" fmla="*/ 282167 h 822513"/>
                <a:gd name="connsiteX4" fmla="*/ 958377 w 4212869"/>
                <a:gd name="connsiteY4" fmla="*/ 31318 h 822513"/>
                <a:gd name="connsiteX5" fmla="*/ 1168861 w 4212869"/>
                <a:gd name="connsiteY5" fmla="*/ 32771 h 822513"/>
                <a:gd name="connsiteX6" fmla="*/ 1411854 w 4212869"/>
                <a:gd name="connsiteY6" fmla="*/ 294637 h 822513"/>
                <a:gd name="connsiteX7" fmla="*/ 1628532 w 4212869"/>
                <a:gd name="connsiteY7" fmla="*/ 492380 h 822513"/>
                <a:gd name="connsiteX8" fmla="*/ 1960456 w 4212869"/>
                <a:gd name="connsiteY8" fmla="*/ 515934 h 822513"/>
                <a:gd name="connsiteX9" fmla="*/ 2399669 w 4212869"/>
                <a:gd name="connsiteY9" fmla="*/ 575815 h 822513"/>
                <a:gd name="connsiteX10" fmla="*/ 3060156 w 4212869"/>
                <a:gd name="connsiteY10" fmla="*/ 518803 h 822513"/>
                <a:gd name="connsiteX11" fmla="*/ 3776032 w 4212869"/>
                <a:gd name="connsiteY11" fmla="*/ 359714 h 822513"/>
                <a:gd name="connsiteX12" fmla="*/ 4211061 w 4212869"/>
                <a:gd name="connsiteY12" fmla="*/ 236389 h 822513"/>
                <a:gd name="connsiteX13" fmla="*/ 4211707 w 4212869"/>
                <a:gd name="connsiteY13" fmla="*/ 822513 h 822513"/>
                <a:gd name="connsiteX14" fmla="*/ 1926 w 4212869"/>
                <a:gd name="connsiteY14" fmla="*/ 811565 h 822513"/>
                <a:gd name="connsiteX0" fmla="*/ 1926 w 4212869"/>
                <a:gd name="connsiteY0" fmla="*/ 811565 h 822513"/>
                <a:gd name="connsiteX1" fmla="*/ 1928 w 4212869"/>
                <a:gd name="connsiteY1" fmla="*/ 498500 h 822513"/>
                <a:gd name="connsiteX2" fmla="*/ 376495 w 4212869"/>
                <a:gd name="connsiteY2" fmla="*/ 462679 h 822513"/>
                <a:gd name="connsiteX3" fmla="*/ 686223 w 4212869"/>
                <a:gd name="connsiteY3" fmla="*/ 282167 h 822513"/>
                <a:gd name="connsiteX4" fmla="*/ 958377 w 4212869"/>
                <a:gd name="connsiteY4" fmla="*/ 31318 h 822513"/>
                <a:gd name="connsiteX5" fmla="*/ 1168861 w 4212869"/>
                <a:gd name="connsiteY5" fmla="*/ 32771 h 822513"/>
                <a:gd name="connsiteX6" fmla="*/ 1411854 w 4212869"/>
                <a:gd name="connsiteY6" fmla="*/ 294637 h 822513"/>
                <a:gd name="connsiteX7" fmla="*/ 1628532 w 4212869"/>
                <a:gd name="connsiteY7" fmla="*/ 492380 h 822513"/>
                <a:gd name="connsiteX8" fmla="*/ 1960456 w 4212869"/>
                <a:gd name="connsiteY8" fmla="*/ 515934 h 822513"/>
                <a:gd name="connsiteX9" fmla="*/ 2399669 w 4212869"/>
                <a:gd name="connsiteY9" fmla="*/ 575815 h 822513"/>
                <a:gd name="connsiteX10" fmla="*/ 3060156 w 4212869"/>
                <a:gd name="connsiteY10" fmla="*/ 518803 h 822513"/>
                <a:gd name="connsiteX11" fmla="*/ 3776032 w 4212869"/>
                <a:gd name="connsiteY11" fmla="*/ 359714 h 822513"/>
                <a:gd name="connsiteX12" fmla="*/ 4211061 w 4212869"/>
                <a:gd name="connsiteY12" fmla="*/ 236389 h 822513"/>
                <a:gd name="connsiteX13" fmla="*/ 4211707 w 4212869"/>
                <a:gd name="connsiteY13" fmla="*/ 822513 h 822513"/>
                <a:gd name="connsiteX14" fmla="*/ 1926 w 4212869"/>
                <a:gd name="connsiteY14" fmla="*/ 811565 h 822513"/>
                <a:gd name="connsiteX0" fmla="*/ 1926 w 4212869"/>
                <a:gd name="connsiteY0" fmla="*/ 814030 h 824978"/>
                <a:gd name="connsiteX1" fmla="*/ 1928 w 4212869"/>
                <a:gd name="connsiteY1" fmla="*/ 500965 h 824978"/>
                <a:gd name="connsiteX2" fmla="*/ 376495 w 4212869"/>
                <a:gd name="connsiteY2" fmla="*/ 465144 h 824978"/>
                <a:gd name="connsiteX3" fmla="*/ 686223 w 4212869"/>
                <a:gd name="connsiteY3" fmla="*/ 284632 h 824978"/>
                <a:gd name="connsiteX4" fmla="*/ 958377 w 4212869"/>
                <a:gd name="connsiteY4" fmla="*/ 33783 h 824978"/>
                <a:gd name="connsiteX5" fmla="*/ 1168861 w 4212869"/>
                <a:gd name="connsiteY5" fmla="*/ 35236 h 824978"/>
                <a:gd name="connsiteX6" fmla="*/ 1379455 w 4212869"/>
                <a:gd name="connsiteY6" fmla="*/ 335978 h 824978"/>
                <a:gd name="connsiteX7" fmla="*/ 1628532 w 4212869"/>
                <a:gd name="connsiteY7" fmla="*/ 494845 h 824978"/>
                <a:gd name="connsiteX8" fmla="*/ 1960456 w 4212869"/>
                <a:gd name="connsiteY8" fmla="*/ 518399 h 824978"/>
                <a:gd name="connsiteX9" fmla="*/ 2399669 w 4212869"/>
                <a:gd name="connsiteY9" fmla="*/ 578280 h 824978"/>
                <a:gd name="connsiteX10" fmla="*/ 3060156 w 4212869"/>
                <a:gd name="connsiteY10" fmla="*/ 521268 h 824978"/>
                <a:gd name="connsiteX11" fmla="*/ 3776032 w 4212869"/>
                <a:gd name="connsiteY11" fmla="*/ 362179 h 824978"/>
                <a:gd name="connsiteX12" fmla="*/ 4211061 w 4212869"/>
                <a:gd name="connsiteY12" fmla="*/ 238854 h 824978"/>
                <a:gd name="connsiteX13" fmla="*/ 4211707 w 4212869"/>
                <a:gd name="connsiteY13" fmla="*/ 824978 h 824978"/>
                <a:gd name="connsiteX14" fmla="*/ 1926 w 4212869"/>
                <a:gd name="connsiteY14" fmla="*/ 814030 h 824978"/>
                <a:gd name="connsiteX0" fmla="*/ 1926 w 4212869"/>
                <a:gd name="connsiteY0" fmla="*/ 814030 h 824978"/>
                <a:gd name="connsiteX1" fmla="*/ 1928 w 4212869"/>
                <a:gd name="connsiteY1" fmla="*/ 500965 h 824978"/>
                <a:gd name="connsiteX2" fmla="*/ 376495 w 4212869"/>
                <a:gd name="connsiteY2" fmla="*/ 465144 h 824978"/>
                <a:gd name="connsiteX3" fmla="*/ 686223 w 4212869"/>
                <a:gd name="connsiteY3" fmla="*/ 284632 h 824978"/>
                <a:gd name="connsiteX4" fmla="*/ 958377 w 4212869"/>
                <a:gd name="connsiteY4" fmla="*/ 33783 h 824978"/>
                <a:gd name="connsiteX5" fmla="*/ 1168861 w 4212869"/>
                <a:gd name="connsiteY5" fmla="*/ 35236 h 824978"/>
                <a:gd name="connsiteX6" fmla="*/ 1379455 w 4212869"/>
                <a:gd name="connsiteY6" fmla="*/ 335978 h 824978"/>
                <a:gd name="connsiteX7" fmla="*/ 1628532 w 4212869"/>
                <a:gd name="connsiteY7" fmla="*/ 559639 h 824978"/>
                <a:gd name="connsiteX8" fmla="*/ 1960456 w 4212869"/>
                <a:gd name="connsiteY8" fmla="*/ 518399 h 824978"/>
                <a:gd name="connsiteX9" fmla="*/ 2399669 w 4212869"/>
                <a:gd name="connsiteY9" fmla="*/ 578280 h 824978"/>
                <a:gd name="connsiteX10" fmla="*/ 3060156 w 4212869"/>
                <a:gd name="connsiteY10" fmla="*/ 521268 h 824978"/>
                <a:gd name="connsiteX11" fmla="*/ 3776032 w 4212869"/>
                <a:gd name="connsiteY11" fmla="*/ 362179 h 824978"/>
                <a:gd name="connsiteX12" fmla="*/ 4211061 w 4212869"/>
                <a:gd name="connsiteY12" fmla="*/ 238854 h 824978"/>
                <a:gd name="connsiteX13" fmla="*/ 4211707 w 4212869"/>
                <a:gd name="connsiteY13" fmla="*/ 824978 h 824978"/>
                <a:gd name="connsiteX14" fmla="*/ 1926 w 4212869"/>
                <a:gd name="connsiteY14" fmla="*/ 814030 h 824978"/>
                <a:gd name="connsiteX0" fmla="*/ 1926 w 4212869"/>
                <a:gd name="connsiteY0" fmla="*/ 814423 h 825371"/>
                <a:gd name="connsiteX1" fmla="*/ 1928 w 4212869"/>
                <a:gd name="connsiteY1" fmla="*/ 501358 h 825371"/>
                <a:gd name="connsiteX2" fmla="*/ 376495 w 4212869"/>
                <a:gd name="connsiteY2" fmla="*/ 465537 h 825371"/>
                <a:gd name="connsiteX3" fmla="*/ 673263 w 4212869"/>
                <a:gd name="connsiteY3" fmla="*/ 291504 h 825371"/>
                <a:gd name="connsiteX4" fmla="*/ 958377 w 4212869"/>
                <a:gd name="connsiteY4" fmla="*/ 34176 h 825371"/>
                <a:gd name="connsiteX5" fmla="*/ 1168861 w 4212869"/>
                <a:gd name="connsiteY5" fmla="*/ 35629 h 825371"/>
                <a:gd name="connsiteX6" fmla="*/ 1379455 w 4212869"/>
                <a:gd name="connsiteY6" fmla="*/ 336371 h 825371"/>
                <a:gd name="connsiteX7" fmla="*/ 1628532 w 4212869"/>
                <a:gd name="connsiteY7" fmla="*/ 560032 h 825371"/>
                <a:gd name="connsiteX8" fmla="*/ 1960456 w 4212869"/>
                <a:gd name="connsiteY8" fmla="*/ 518792 h 825371"/>
                <a:gd name="connsiteX9" fmla="*/ 2399669 w 4212869"/>
                <a:gd name="connsiteY9" fmla="*/ 578673 h 825371"/>
                <a:gd name="connsiteX10" fmla="*/ 3060156 w 4212869"/>
                <a:gd name="connsiteY10" fmla="*/ 521661 h 825371"/>
                <a:gd name="connsiteX11" fmla="*/ 3776032 w 4212869"/>
                <a:gd name="connsiteY11" fmla="*/ 362572 h 825371"/>
                <a:gd name="connsiteX12" fmla="*/ 4211061 w 4212869"/>
                <a:gd name="connsiteY12" fmla="*/ 239247 h 825371"/>
                <a:gd name="connsiteX13" fmla="*/ 4211707 w 4212869"/>
                <a:gd name="connsiteY13" fmla="*/ 825371 h 825371"/>
                <a:gd name="connsiteX14" fmla="*/ 1926 w 4212869"/>
                <a:gd name="connsiteY14" fmla="*/ 814423 h 825371"/>
                <a:gd name="connsiteX0" fmla="*/ 1926 w 4212869"/>
                <a:gd name="connsiteY0" fmla="*/ 817804 h 828752"/>
                <a:gd name="connsiteX1" fmla="*/ 1928 w 4212869"/>
                <a:gd name="connsiteY1" fmla="*/ 504739 h 828752"/>
                <a:gd name="connsiteX2" fmla="*/ 376495 w 4212869"/>
                <a:gd name="connsiteY2" fmla="*/ 468918 h 828752"/>
                <a:gd name="connsiteX3" fmla="*/ 673263 w 4212869"/>
                <a:gd name="connsiteY3" fmla="*/ 294885 h 828752"/>
                <a:gd name="connsiteX4" fmla="*/ 958377 w 4212869"/>
                <a:gd name="connsiteY4" fmla="*/ 37557 h 828752"/>
                <a:gd name="connsiteX5" fmla="*/ 1168861 w 4212869"/>
                <a:gd name="connsiteY5" fmla="*/ 39010 h 828752"/>
                <a:gd name="connsiteX6" fmla="*/ 1334097 w 4212869"/>
                <a:gd name="connsiteY6" fmla="*/ 391586 h 828752"/>
                <a:gd name="connsiteX7" fmla="*/ 1628532 w 4212869"/>
                <a:gd name="connsiteY7" fmla="*/ 563413 h 828752"/>
                <a:gd name="connsiteX8" fmla="*/ 1960456 w 4212869"/>
                <a:gd name="connsiteY8" fmla="*/ 522173 h 828752"/>
                <a:gd name="connsiteX9" fmla="*/ 2399669 w 4212869"/>
                <a:gd name="connsiteY9" fmla="*/ 582054 h 828752"/>
                <a:gd name="connsiteX10" fmla="*/ 3060156 w 4212869"/>
                <a:gd name="connsiteY10" fmla="*/ 525042 h 828752"/>
                <a:gd name="connsiteX11" fmla="*/ 3776032 w 4212869"/>
                <a:gd name="connsiteY11" fmla="*/ 365953 h 828752"/>
                <a:gd name="connsiteX12" fmla="*/ 4211061 w 4212869"/>
                <a:gd name="connsiteY12" fmla="*/ 242628 h 828752"/>
                <a:gd name="connsiteX13" fmla="*/ 4211707 w 4212869"/>
                <a:gd name="connsiteY13" fmla="*/ 828752 h 828752"/>
                <a:gd name="connsiteX14" fmla="*/ 1926 w 4212869"/>
                <a:gd name="connsiteY14" fmla="*/ 817804 h 828752"/>
                <a:gd name="connsiteX0" fmla="*/ 1926 w 4212869"/>
                <a:gd name="connsiteY0" fmla="*/ 817804 h 828752"/>
                <a:gd name="connsiteX1" fmla="*/ 1928 w 4212869"/>
                <a:gd name="connsiteY1" fmla="*/ 504739 h 828752"/>
                <a:gd name="connsiteX2" fmla="*/ 376495 w 4212869"/>
                <a:gd name="connsiteY2" fmla="*/ 468918 h 828752"/>
                <a:gd name="connsiteX3" fmla="*/ 673263 w 4212869"/>
                <a:gd name="connsiteY3" fmla="*/ 294885 h 828752"/>
                <a:gd name="connsiteX4" fmla="*/ 958377 w 4212869"/>
                <a:gd name="connsiteY4" fmla="*/ 37557 h 828752"/>
                <a:gd name="connsiteX5" fmla="*/ 1168861 w 4212869"/>
                <a:gd name="connsiteY5" fmla="*/ 39010 h 828752"/>
                <a:gd name="connsiteX6" fmla="*/ 1334097 w 4212869"/>
                <a:gd name="connsiteY6" fmla="*/ 391586 h 828752"/>
                <a:gd name="connsiteX7" fmla="*/ 1628532 w 4212869"/>
                <a:gd name="connsiteY7" fmla="*/ 563413 h 828752"/>
                <a:gd name="connsiteX8" fmla="*/ 1999335 w 4212869"/>
                <a:gd name="connsiteY8" fmla="*/ 612884 h 828752"/>
                <a:gd name="connsiteX9" fmla="*/ 2399669 w 4212869"/>
                <a:gd name="connsiteY9" fmla="*/ 582054 h 828752"/>
                <a:gd name="connsiteX10" fmla="*/ 3060156 w 4212869"/>
                <a:gd name="connsiteY10" fmla="*/ 525042 h 828752"/>
                <a:gd name="connsiteX11" fmla="*/ 3776032 w 4212869"/>
                <a:gd name="connsiteY11" fmla="*/ 365953 h 828752"/>
                <a:gd name="connsiteX12" fmla="*/ 4211061 w 4212869"/>
                <a:gd name="connsiteY12" fmla="*/ 242628 h 828752"/>
                <a:gd name="connsiteX13" fmla="*/ 4211707 w 4212869"/>
                <a:gd name="connsiteY13" fmla="*/ 828752 h 828752"/>
                <a:gd name="connsiteX14" fmla="*/ 1926 w 4212869"/>
                <a:gd name="connsiteY14" fmla="*/ 817804 h 828752"/>
                <a:gd name="connsiteX0" fmla="*/ 1926 w 4212869"/>
                <a:gd name="connsiteY0" fmla="*/ 817804 h 828752"/>
                <a:gd name="connsiteX1" fmla="*/ 1928 w 4212869"/>
                <a:gd name="connsiteY1" fmla="*/ 504739 h 828752"/>
                <a:gd name="connsiteX2" fmla="*/ 376495 w 4212869"/>
                <a:gd name="connsiteY2" fmla="*/ 468918 h 828752"/>
                <a:gd name="connsiteX3" fmla="*/ 673263 w 4212869"/>
                <a:gd name="connsiteY3" fmla="*/ 294885 h 828752"/>
                <a:gd name="connsiteX4" fmla="*/ 958377 w 4212869"/>
                <a:gd name="connsiteY4" fmla="*/ 37557 h 828752"/>
                <a:gd name="connsiteX5" fmla="*/ 1168861 w 4212869"/>
                <a:gd name="connsiteY5" fmla="*/ 39010 h 828752"/>
                <a:gd name="connsiteX6" fmla="*/ 1334097 w 4212869"/>
                <a:gd name="connsiteY6" fmla="*/ 391586 h 828752"/>
                <a:gd name="connsiteX7" fmla="*/ 1635011 w 4212869"/>
                <a:gd name="connsiteY7" fmla="*/ 569892 h 828752"/>
                <a:gd name="connsiteX8" fmla="*/ 1999335 w 4212869"/>
                <a:gd name="connsiteY8" fmla="*/ 612884 h 828752"/>
                <a:gd name="connsiteX9" fmla="*/ 2399669 w 4212869"/>
                <a:gd name="connsiteY9" fmla="*/ 582054 h 828752"/>
                <a:gd name="connsiteX10" fmla="*/ 3060156 w 4212869"/>
                <a:gd name="connsiteY10" fmla="*/ 525042 h 828752"/>
                <a:gd name="connsiteX11" fmla="*/ 3776032 w 4212869"/>
                <a:gd name="connsiteY11" fmla="*/ 365953 h 828752"/>
                <a:gd name="connsiteX12" fmla="*/ 4211061 w 4212869"/>
                <a:gd name="connsiteY12" fmla="*/ 242628 h 828752"/>
                <a:gd name="connsiteX13" fmla="*/ 4211707 w 4212869"/>
                <a:gd name="connsiteY13" fmla="*/ 828752 h 828752"/>
                <a:gd name="connsiteX14" fmla="*/ 1926 w 4212869"/>
                <a:gd name="connsiteY14" fmla="*/ 817804 h 828752"/>
                <a:gd name="connsiteX0" fmla="*/ 1926 w 4212869"/>
                <a:gd name="connsiteY0" fmla="*/ 817804 h 828752"/>
                <a:gd name="connsiteX1" fmla="*/ 1928 w 4212869"/>
                <a:gd name="connsiteY1" fmla="*/ 504739 h 828752"/>
                <a:gd name="connsiteX2" fmla="*/ 376495 w 4212869"/>
                <a:gd name="connsiteY2" fmla="*/ 468918 h 828752"/>
                <a:gd name="connsiteX3" fmla="*/ 673263 w 4212869"/>
                <a:gd name="connsiteY3" fmla="*/ 294885 h 828752"/>
                <a:gd name="connsiteX4" fmla="*/ 958377 w 4212869"/>
                <a:gd name="connsiteY4" fmla="*/ 37557 h 828752"/>
                <a:gd name="connsiteX5" fmla="*/ 1168861 w 4212869"/>
                <a:gd name="connsiteY5" fmla="*/ 39010 h 828752"/>
                <a:gd name="connsiteX6" fmla="*/ 1334097 w 4212869"/>
                <a:gd name="connsiteY6" fmla="*/ 391586 h 828752"/>
                <a:gd name="connsiteX7" fmla="*/ 1635011 w 4212869"/>
                <a:gd name="connsiteY7" fmla="*/ 569892 h 828752"/>
                <a:gd name="connsiteX8" fmla="*/ 1999335 w 4212869"/>
                <a:gd name="connsiteY8" fmla="*/ 612884 h 828752"/>
                <a:gd name="connsiteX9" fmla="*/ 2438547 w 4212869"/>
                <a:gd name="connsiteY9" fmla="*/ 614450 h 828752"/>
                <a:gd name="connsiteX10" fmla="*/ 3060156 w 4212869"/>
                <a:gd name="connsiteY10" fmla="*/ 525042 h 828752"/>
                <a:gd name="connsiteX11" fmla="*/ 3776032 w 4212869"/>
                <a:gd name="connsiteY11" fmla="*/ 365953 h 828752"/>
                <a:gd name="connsiteX12" fmla="*/ 4211061 w 4212869"/>
                <a:gd name="connsiteY12" fmla="*/ 242628 h 828752"/>
                <a:gd name="connsiteX13" fmla="*/ 4211707 w 4212869"/>
                <a:gd name="connsiteY13" fmla="*/ 828752 h 828752"/>
                <a:gd name="connsiteX14" fmla="*/ 1926 w 4212869"/>
                <a:gd name="connsiteY14" fmla="*/ 817804 h 828752"/>
                <a:gd name="connsiteX0" fmla="*/ 1926 w 4212869"/>
                <a:gd name="connsiteY0" fmla="*/ 817804 h 828752"/>
                <a:gd name="connsiteX1" fmla="*/ 1928 w 4212869"/>
                <a:gd name="connsiteY1" fmla="*/ 504739 h 828752"/>
                <a:gd name="connsiteX2" fmla="*/ 376495 w 4212869"/>
                <a:gd name="connsiteY2" fmla="*/ 468918 h 828752"/>
                <a:gd name="connsiteX3" fmla="*/ 673263 w 4212869"/>
                <a:gd name="connsiteY3" fmla="*/ 294885 h 828752"/>
                <a:gd name="connsiteX4" fmla="*/ 958377 w 4212869"/>
                <a:gd name="connsiteY4" fmla="*/ 37557 h 828752"/>
                <a:gd name="connsiteX5" fmla="*/ 1168861 w 4212869"/>
                <a:gd name="connsiteY5" fmla="*/ 39010 h 828752"/>
                <a:gd name="connsiteX6" fmla="*/ 1334097 w 4212869"/>
                <a:gd name="connsiteY6" fmla="*/ 391586 h 828752"/>
                <a:gd name="connsiteX7" fmla="*/ 1635011 w 4212869"/>
                <a:gd name="connsiteY7" fmla="*/ 569892 h 828752"/>
                <a:gd name="connsiteX8" fmla="*/ 1999335 w 4212869"/>
                <a:gd name="connsiteY8" fmla="*/ 612884 h 828752"/>
                <a:gd name="connsiteX9" fmla="*/ 2438547 w 4212869"/>
                <a:gd name="connsiteY9" fmla="*/ 614450 h 828752"/>
                <a:gd name="connsiteX10" fmla="*/ 3099034 w 4212869"/>
                <a:gd name="connsiteY10" fmla="*/ 557439 h 828752"/>
                <a:gd name="connsiteX11" fmla="*/ 3776032 w 4212869"/>
                <a:gd name="connsiteY11" fmla="*/ 365953 h 828752"/>
                <a:gd name="connsiteX12" fmla="*/ 4211061 w 4212869"/>
                <a:gd name="connsiteY12" fmla="*/ 242628 h 828752"/>
                <a:gd name="connsiteX13" fmla="*/ 4211707 w 4212869"/>
                <a:gd name="connsiteY13" fmla="*/ 828752 h 828752"/>
                <a:gd name="connsiteX14" fmla="*/ 1926 w 4212869"/>
                <a:gd name="connsiteY14" fmla="*/ 817804 h 828752"/>
                <a:gd name="connsiteX0" fmla="*/ 1926 w 4212869"/>
                <a:gd name="connsiteY0" fmla="*/ 817804 h 828752"/>
                <a:gd name="connsiteX1" fmla="*/ 1928 w 4212869"/>
                <a:gd name="connsiteY1" fmla="*/ 504739 h 828752"/>
                <a:gd name="connsiteX2" fmla="*/ 376495 w 4212869"/>
                <a:gd name="connsiteY2" fmla="*/ 468918 h 828752"/>
                <a:gd name="connsiteX3" fmla="*/ 673263 w 4212869"/>
                <a:gd name="connsiteY3" fmla="*/ 294885 h 828752"/>
                <a:gd name="connsiteX4" fmla="*/ 958377 w 4212869"/>
                <a:gd name="connsiteY4" fmla="*/ 37557 h 828752"/>
                <a:gd name="connsiteX5" fmla="*/ 1168861 w 4212869"/>
                <a:gd name="connsiteY5" fmla="*/ 39010 h 828752"/>
                <a:gd name="connsiteX6" fmla="*/ 1334097 w 4212869"/>
                <a:gd name="connsiteY6" fmla="*/ 391586 h 828752"/>
                <a:gd name="connsiteX7" fmla="*/ 1635011 w 4212869"/>
                <a:gd name="connsiteY7" fmla="*/ 569892 h 828752"/>
                <a:gd name="connsiteX8" fmla="*/ 1999335 w 4212869"/>
                <a:gd name="connsiteY8" fmla="*/ 612884 h 828752"/>
                <a:gd name="connsiteX9" fmla="*/ 2438547 w 4212869"/>
                <a:gd name="connsiteY9" fmla="*/ 614450 h 828752"/>
                <a:gd name="connsiteX10" fmla="*/ 3099034 w 4212869"/>
                <a:gd name="connsiteY10" fmla="*/ 557439 h 828752"/>
                <a:gd name="connsiteX11" fmla="*/ 3769552 w 4212869"/>
                <a:gd name="connsiteY11" fmla="*/ 443705 h 828752"/>
                <a:gd name="connsiteX12" fmla="*/ 4211061 w 4212869"/>
                <a:gd name="connsiteY12" fmla="*/ 242628 h 828752"/>
                <a:gd name="connsiteX13" fmla="*/ 4211707 w 4212869"/>
                <a:gd name="connsiteY13" fmla="*/ 828752 h 828752"/>
                <a:gd name="connsiteX14" fmla="*/ 1926 w 4212869"/>
                <a:gd name="connsiteY14" fmla="*/ 817804 h 828752"/>
                <a:gd name="connsiteX0" fmla="*/ 1926 w 4212869"/>
                <a:gd name="connsiteY0" fmla="*/ 817804 h 828752"/>
                <a:gd name="connsiteX1" fmla="*/ 1928 w 4212869"/>
                <a:gd name="connsiteY1" fmla="*/ 504739 h 828752"/>
                <a:gd name="connsiteX2" fmla="*/ 376495 w 4212869"/>
                <a:gd name="connsiteY2" fmla="*/ 468918 h 828752"/>
                <a:gd name="connsiteX3" fmla="*/ 673263 w 4212869"/>
                <a:gd name="connsiteY3" fmla="*/ 294885 h 828752"/>
                <a:gd name="connsiteX4" fmla="*/ 958377 w 4212869"/>
                <a:gd name="connsiteY4" fmla="*/ 37557 h 828752"/>
                <a:gd name="connsiteX5" fmla="*/ 1168861 w 4212869"/>
                <a:gd name="connsiteY5" fmla="*/ 39010 h 828752"/>
                <a:gd name="connsiteX6" fmla="*/ 1334097 w 4212869"/>
                <a:gd name="connsiteY6" fmla="*/ 391586 h 828752"/>
                <a:gd name="connsiteX7" fmla="*/ 1635011 w 4212869"/>
                <a:gd name="connsiteY7" fmla="*/ 569892 h 828752"/>
                <a:gd name="connsiteX8" fmla="*/ 1999335 w 4212869"/>
                <a:gd name="connsiteY8" fmla="*/ 612884 h 828752"/>
                <a:gd name="connsiteX9" fmla="*/ 2438547 w 4212869"/>
                <a:gd name="connsiteY9" fmla="*/ 614450 h 828752"/>
                <a:gd name="connsiteX10" fmla="*/ 3099034 w 4212869"/>
                <a:gd name="connsiteY10" fmla="*/ 557439 h 828752"/>
                <a:gd name="connsiteX11" fmla="*/ 3769552 w 4212869"/>
                <a:gd name="connsiteY11" fmla="*/ 443705 h 828752"/>
                <a:gd name="connsiteX12" fmla="*/ 4211061 w 4212869"/>
                <a:gd name="connsiteY12" fmla="*/ 372215 h 828752"/>
                <a:gd name="connsiteX13" fmla="*/ 4211707 w 4212869"/>
                <a:gd name="connsiteY13" fmla="*/ 828752 h 828752"/>
                <a:gd name="connsiteX14" fmla="*/ 1926 w 4212869"/>
                <a:gd name="connsiteY14" fmla="*/ 817804 h 828752"/>
                <a:gd name="connsiteX0" fmla="*/ 1926 w 4212869"/>
                <a:gd name="connsiteY0" fmla="*/ 817804 h 828752"/>
                <a:gd name="connsiteX1" fmla="*/ 1928 w 4212869"/>
                <a:gd name="connsiteY1" fmla="*/ 504739 h 828752"/>
                <a:gd name="connsiteX2" fmla="*/ 376495 w 4212869"/>
                <a:gd name="connsiteY2" fmla="*/ 468918 h 828752"/>
                <a:gd name="connsiteX3" fmla="*/ 673263 w 4212869"/>
                <a:gd name="connsiteY3" fmla="*/ 294885 h 828752"/>
                <a:gd name="connsiteX4" fmla="*/ 958377 w 4212869"/>
                <a:gd name="connsiteY4" fmla="*/ 37557 h 828752"/>
                <a:gd name="connsiteX5" fmla="*/ 1168861 w 4212869"/>
                <a:gd name="connsiteY5" fmla="*/ 39010 h 828752"/>
                <a:gd name="connsiteX6" fmla="*/ 1334097 w 4212869"/>
                <a:gd name="connsiteY6" fmla="*/ 391586 h 828752"/>
                <a:gd name="connsiteX7" fmla="*/ 1635011 w 4212869"/>
                <a:gd name="connsiteY7" fmla="*/ 569892 h 828752"/>
                <a:gd name="connsiteX8" fmla="*/ 1999335 w 4212869"/>
                <a:gd name="connsiteY8" fmla="*/ 612884 h 828752"/>
                <a:gd name="connsiteX9" fmla="*/ 2438547 w 4212869"/>
                <a:gd name="connsiteY9" fmla="*/ 614450 h 828752"/>
                <a:gd name="connsiteX10" fmla="*/ 3099034 w 4212869"/>
                <a:gd name="connsiteY10" fmla="*/ 557439 h 828752"/>
                <a:gd name="connsiteX11" fmla="*/ 3769552 w 4212869"/>
                <a:gd name="connsiteY11" fmla="*/ 489061 h 828752"/>
                <a:gd name="connsiteX12" fmla="*/ 4211061 w 4212869"/>
                <a:gd name="connsiteY12" fmla="*/ 372215 h 828752"/>
                <a:gd name="connsiteX13" fmla="*/ 4211707 w 4212869"/>
                <a:gd name="connsiteY13" fmla="*/ 828752 h 828752"/>
                <a:gd name="connsiteX14" fmla="*/ 1926 w 4212869"/>
                <a:gd name="connsiteY14" fmla="*/ 817804 h 828752"/>
                <a:gd name="connsiteX0" fmla="*/ 1926 w 4212869"/>
                <a:gd name="connsiteY0" fmla="*/ 817804 h 828752"/>
                <a:gd name="connsiteX1" fmla="*/ 1928 w 4212869"/>
                <a:gd name="connsiteY1" fmla="*/ 504739 h 828752"/>
                <a:gd name="connsiteX2" fmla="*/ 376495 w 4212869"/>
                <a:gd name="connsiteY2" fmla="*/ 468918 h 828752"/>
                <a:gd name="connsiteX3" fmla="*/ 673263 w 4212869"/>
                <a:gd name="connsiteY3" fmla="*/ 294885 h 828752"/>
                <a:gd name="connsiteX4" fmla="*/ 958377 w 4212869"/>
                <a:gd name="connsiteY4" fmla="*/ 37557 h 828752"/>
                <a:gd name="connsiteX5" fmla="*/ 1168861 w 4212869"/>
                <a:gd name="connsiteY5" fmla="*/ 39010 h 828752"/>
                <a:gd name="connsiteX6" fmla="*/ 1334097 w 4212869"/>
                <a:gd name="connsiteY6" fmla="*/ 391586 h 828752"/>
                <a:gd name="connsiteX7" fmla="*/ 1635011 w 4212869"/>
                <a:gd name="connsiteY7" fmla="*/ 569892 h 828752"/>
                <a:gd name="connsiteX8" fmla="*/ 1999335 w 4212869"/>
                <a:gd name="connsiteY8" fmla="*/ 612884 h 828752"/>
                <a:gd name="connsiteX9" fmla="*/ 2438547 w 4212869"/>
                <a:gd name="connsiteY9" fmla="*/ 614450 h 828752"/>
                <a:gd name="connsiteX10" fmla="*/ 3099034 w 4212869"/>
                <a:gd name="connsiteY10" fmla="*/ 589836 h 828752"/>
                <a:gd name="connsiteX11" fmla="*/ 3769552 w 4212869"/>
                <a:gd name="connsiteY11" fmla="*/ 489061 h 828752"/>
                <a:gd name="connsiteX12" fmla="*/ 4211061 w 4212869"/>
                <a:gd name="connsiteY12" fmla="*/ 372215 h 828752"/>
                <a:gd name="connsiteX13" fmla="*/ 4211707 w 4212869"/>
                <a:gd name="connsiteY13" fmla="*/ 828752 h 828752"/>
                <a:gd name="connsiteX14" fmla="*/ 1926 w 4212869"/>
                <a:gd name="connsiteY14" fmla="*/ 817804 h 828752"/>
                <a:gd name="connsiteX0" fmla="*/ 1926 w 4212869"/>
                <a:gd name="connsiteY0" fmla="*/ 817804 h 828752"/>
                <a:gd name="connsiteX1" fmla="*/ 1928 w 4212869"/>
                <a:gd name="connsiteY1" fmla="*/ 504739 h 828752"/>
                <a:gd name="connsiteX2" fmla="*/ 376495 w 4212869"/>
                <a:gd name="connsiteY2" fmla="*/ 468918 h 828752"/>
                <a:gd name="connsiteX3" fmla="*/ 673263 w 4212869"/>
                <a:gd name="connsiteY3" fmla="*/ 294885 h 828752"/>
                <a:gd name="connsiteX4" fmla="*/ 958377 w 4212869"/>
                <a:gd name="connsiteY4" fmla="*/ 37557 h 828752"/>
                <a:gd name="connsiteX5" fmla="*/ 1168861 w 4212869"/>
                <a:gd name="connsiteY5" fmla="*/ 39010 h 828752"/>
                <a:gd name="connsiteX6" fmla="*/ 1334097 w 4212869"/>
                <a:gd name="connsiteY6" fmla="*/ 391586 h 828752"/>
                <a:gd name="connsiteX7" fmla="*/ 1635011 w 4212869"/>
                <a:gd name="connsiteY7" fmla="*/ 569892 h 828752"/>
                <a:gd name="connsiteX8" fmla="*/ 1999335 w 4212869"/>
                <a:gd name="connsiteY8" fmla="*/ 612884 h 828752"/>
                <a:gd name="connsiteX9" fmla="*/ 2445027 w 4212869"/>
                <a:gd name="connsiteY9" fmla="*/ 640368 h 828752"/>
                <a:gd name="connsiteX10" fmla="*/ 3099034 w 4212869"/>
                <a:gd name="connsiteY10" fmla="*/ 589836 h 828752"/>
                <a:gd name="connsiteX11" fmla="*/ 3769552 w 4212869"/>
                <a:gd name="connsiteY11" fmla="*/ 489061 h 828752"/>
                <a:gd name="connsiteX12" fmla="*/ 4211061 w 4212869"/>
                <a:gd name="connsiteY12" fmla="*/ 372215 h 828752"/>
                <a:gd name="connsiteX13" fmla="*/ 4211707 w 4212869"/>
                <a:gd name="connsiteY13" fmla="*/ 828752 h 828752"/>
                <a:gd name="connsiteX14" fmla="*/ 1926 w 4212869"/>
                <a:gd name="connsiteY14" fmla="*/ 817804 h 828752"/>
                <a:gd name="connsiteX0" fmla="*/ 1926 w 4212869"/>
                <a:gd name="connsiteY0" fmla="*/ 817804 h 828752"/>
                <a:gd name="connsiteX1" fmla="*/ 1928 w 4212869"/>
                <a:gd name="connsiteY1" fmla="*/ 504739 h 828752"/>
                <a:gd name="connsiteX2" fmla="*/ 376495 w 4212869"/>
                <a:gd name="connsiteY2" fmla="*/ 468918 h 828752"/>
                <a:gd name="connsiteX3" fmla="*/ 673263 w 4212869"/>
                <a:gd name="connsiteY3" fmla="*/ 294885 h 828752"/>
                <a:gd name="connsiteX4" fmla="*/ 958377 w 4212869"/>
                <a:gd name="connsiteY4" fmla="*/ 37557 h 828752"/>
                <a:gd name="connsiteX5" fmla="*/ 1168861 w 4212869"/>
                <a:gd name="connsiteY5" fmla="*/ 39010 h 828752"/>
                <a:gd name="connsiteX6" fmla="*/ 1334097 w 4212869"/>
                <a:gd name="connsiteY6" fmla="*/ 391586 h 828752"/>
                <a:gd name="connsiteX7" fmla="*/ 1635011 w 4212869"/>
                <a:gd name="connsiteY7" fmla="*/ 569892 h 828752"/>
                <a:gd name="connsiteX8" fmla="*/ 1999335 w 4212869"/>
                <a:gd name="connsiteY8" fmla="*/ 638802 h 828752"/>
                <a:gd name="connsiteX9" fmla="*/ 2445027 w 4212869"/>
                <a:gd name="connsiteY9" fmla="*/ 640368 h 828752"/>
                <a:gd name="connsiteX10" fmla="*/ 3099034 w 4212869"/>
                <a:gd name="connsiteY10" fmla="*/ 589836 h 828752"/>
                <a:gd name="connsiteX11" fmla="*/ 3769552 w 4212869"/>
                <a:gd name="connsiteY11" fmla="*/ 489061 h 828752"/>
                <a:gd name="connsiteX12" fmla="*/ 4211061 w 4212869"/>
                <a:gd name="connsiteY12" fmla="*/ 372215 h 828752"/>
                <a:gd name="connsiteX13" fmla="*/ 4211707 w 4212869"/>
                <a:gd name="connsiteY13" fmla="*/ 828752 h 828752"/>
                <a:gd name="connsiteX14" fmla="*/ 1926 w 4212869"/>
                <a:gd name="connsiteY14" fmla="*/ 817804 h 828752"/>
                <a:gd name="connsiteX0" fmla="*/ 1926 w 4212869"/>
                <a:gd name="connsiteY0" fmla="*/ 817804 h 828752"/>
                <a:gd name="connsiteX1" fmla="*/ 1928 w 4212869"/>
                <a:gd name="connsiteY1" fmla="*/ 504739 h 828752"/>
                <a:gd name="connsiteX2" fmla="*/ 376495 w 4212869"/>
                <a:gd name="connsiteY2" fmla="*/ 468918 h 828752"/>
                <a:gd name="connsiteX3" fmla="*/ 673263 w 4212869"/>
                <a:gd name="connsiteY3" fmla="*/ 294885 h 828752"/>
                <a:gd name="connsiteX4" fmla="*/ 958377 w 4212869"/>
                <a:gd name="connsiteY4" fmla="*/ 37557 h 828752"/>
                <a:gd name="connsiteX5" fmla="*/ 1168861 w 4212869"/>
                <a:gd name="connsiteY5" fmla="*/ 39010 h 828752"/>
                <a:gd name="connsiteX6" fmla="*/ 1334097 w 4212869"/>
                <a:gd name="connsiteY6" fmla="*/ 391586 h 828752"/>
                <a:gd name="connsiteX7" fmla="*/ 1635011 w 4212869"/>
                <a:gd name="connsiteY7" fmla="*/ 569892 h 828752"/>
                <a:gd name="connsiteX8" fmla="*/ 1999335 w 4212869"/>
                <a:gd name="connsiteY8" fmla="*/ 638802 h 828752"/>
                <a:gd name="connsiteX9" fmla="*/ 2445027 w 4212869"/>
                <a:gd name="connsiteY9" fmla="*/ 640368 h 828752"/>
                <a:gd name="connsiteX10" fmla="*/ 3144393 w 4212869"/>
                <a:gd name="connsiteY10" fmla="*/ 628712 h 828752"/>
                <a:gd name="connsiteX11" fmla="*/ 3769552 w 4212869"/>
                <a:gd name="connsiteY11" fmla="*/ 489061 h 828752"/>
                <a:gd name="connsiteX12" fmla="*/ 4211061 w 4212869"/>
                <a:gd name="connsiteY12" fmla="*/ 372215 h 828752"/>
                <a:gd name="connsiteX13" fmla="*/ 4211707 w 4212869"/>
                <a:gd name="connsiteY13" fmla="*/ 828752 h 828752"/>
                <a:gd name="connsiteX14" fmla="*/ 1926 w 4212869"/>
                <a:gd name="connsiteY14" fmla="*/ 817804 h 828752"/>
                <a:gd name="connsiteX0" fmla="*/ 1926 w 4212869"/>
                <a:gd name="connsiteY0" fmla="*/ 817804 h 828752"/>
                <a:gd name="connsiteX1" fmla="*/ 1928 w 4212869"/>
                <a:gd name="connsiteY1" fmla="*/ 504739 h 828752"/>
                <a:gd name="connsiteX2" fmla="*/ 376495 w 4212869"/>
                <a:gd name="connsiteY2" fmla="*/ 468918 h 828752"/>
                <a:gd name="connsiteX3" fmla="*/ 673263 w 4212869"/>
                <a:gd name="connsiteY3" fmla="*/ 294885 h 828752"/>
                <a:gd name="connsiteX4" fmla="*/ 958377 w 4212869"/>
                <a:gd name="connsiteY4" fmla="*/ 37557 h 828752"/>
                <a:gd name="connsiteX5" fmla="*/ 1168861 w 4212869"/>
                <a:gd name="connsiteY5" fmla="*/ 39010 h 828752"/>
                <a:gd name="connsiteX6" fmla="*/ 1334097 w 4212869"/>
                <a:gd name="connsiteY6" fmla="*/ 391586 h 828752"/>
                <a:gd name="connsiteX7" fmla="*/ 1635011 w 4212869"/>
                <a:gd name="connsiteY7" fmla="*/ 569892 h 828752"/>
                <a:gd name="connsiteX8" fmla="*/ 1999335 w 4212869"/>
                <a:gd name="connsiteY8" fmla="*/ 638802 h 828752"/>
                <a:gd name="connsiteX9" fmla="*/ 2483906 w 4212869"/>
                <a:gd name="connsiteY9" fmla="*/ 666285 h 828752"/>
                <a:gd name="connsiteX10" fmla="*/ 3144393 w 4212869"/>
                <a:gd name="connsiteY10" fmla="*/ 628712 h 828752"/>
                <a:gd name="connsiteX11" fmla="*/ 3769552 w 4212869"/>
                <a:gd name="connsiteY11" fmla="*/ 489061 h 828752"/>
                <a:gd name="connsiteX12" fmla="*/ 4211061 w 4212869"/>
                <a:gd name="connsiteY12" fmla="*/ 372215 h 828752"/>
                <a:gd name="connsiteX13" fmla="*/ 4211707 w 4212869"/>
                <a:gd name="connsiteY13" fmla="*/ 828752 h 828752"/>
                <a:gd name="connsiteX14" fmla="*/ 1926 w 4212869"/>
                <a:gd name="connsiteY14" fmla="*/ 817804 h 828752"/>
                <a:gd name="connsiteX0" fmla="*/ 1926 w 4212869"/>
                <a:gd name="connsiteY0" fmla="*/ 817804 h 828752"/>
                <a:gd name="connsiteX1" fmla="*/ 1928 w 4212869"/>
                <a:gd name="connsiteY1" fmla="*/ 504739 h 828752"/>
                <a:gd name="connsiteX2" fmla="*/ 376495 w 4212869"/>
                <a:gd name="connsiteY2" fmla="*/ 468918 h 828752"/>
                <a:gd name="connsiteX3" fmla="*/ 673263 w 4212869"/>
                <a:gd name="connsiteY3" fmla="*/ 294885 h 828752"/>
                <a:gd name="connsiteX4" fmla="*/ 958377 w 4212869"/>
                <a:gd name="connsiteY4" fmla="*/ 37557 h 828752"/>
                <a:gd name="connsiteX5" fmla="*/ 1168861 w 4212869"/>
                <a:gd name="connsiteY5" fmla="*/ 39010 h 828752"/>
                <a:gd name="connsiteX6" fmla="*/ 1334097 w 4212869"/>
                <a:gd name="connsiteY6" fmla="*/ 391586 h 828752"/>
                <a:gd name="connsiteX7" fmla="*/ 1635011 w 4212869"/>
                <a:gd name="connsiteY7" fmla="*/ 569892 h 828752"/>
                <a:gd name="connsiteX8" fmla="*/ 1999335 w 4212869"/>
                <a:gd name="connsiteY8" fmla="*/ 638802 h 828752"/>
                <a:gd name="connsiteX9" fmla="*/ 2483906 w 4212869"/>
                <a:gd name="connsiteY9" fmla="*/ 666285 h 828752"/>
                <a:gd name="connsiteX10" fmla="*/ 3144393 w 4212869"/>
                <a:gd name="connsiteY10" fmla="*/ 628712 h 828752"/>
                <a:gd name="connsiteX11" fmla="*/ 3782511 w 4212869"/>
                <a:gd name="connsiteY11" fmla="*/ 463144 h 828752"/>
                <a:gd name="connsiteX12" fmla="*/ 4211061 w 4212869"/>
                <a:gd name="connsiteY12" fmla="*/ 372215 h 828752"/>
                <a:gd name="connsiteX13" fmla="*/ 4211707 w 4212869"/>
                <a:gd name="connsiteY13" fmla="*/ 828752 h 828752"/>
                <a:gd name="connsiteX14" fmla="*/ 1926 w 4212869"/>
                <a:gd name="connsiteY14" fmla="*/ 817804 h 828752"/>
                <a:gd name="connsiteX0" fmla="*/ 1926 w 4218376"/>
                <a:gd name="connsiteY0" fmla="*/ 817804 h 828752"/>
                <a:gd name="connsiteX1" fmla="*/ 1928 w 4218376"/>
                <a:gd name="connsiteY1" fmla="*/ 504739 h 828752"/>
                <a:gd name="connsiteX2" fmla="*/ 376495 w 4218376"/>
                <a:gd name="connsiteY2" fmla="*/ 468918 h 828752"/>
                <a:gd name="connsiteX3" fmla="*/ 673263 w 4218376"/>
                <a:gd name="connsiteY3" fmla="*/ 294885 h 828752"/>
                <a:gd name="connsiteX4" fmla="*/ 958377 w 4218376"/>
                <a:gd name="connsiteY4" fmla="*/ 37557 h 828752"/>
                <a:gd name="connsiteX5" fmla="*/ 1168861 w 4218376"/>
                <a:gd name="connsiteY5" fmla="*/ 39010 h 828752"/>
                <a:gd name="connsiteX6" fmla="*/ 1334097 w 4218376"/>
                <a:gd name="connsiteY6" fmla="*/ 391586 h 828752"/>
                <a:gd name="connsiteX7" fmla="*/ 1635011 w 4218376"/>
                <a:gd name="connsiteY7" fmla="*/ 569892 h 828752"/>
                <a:gd name="connsiteX8" fmla="*/ 1999335 w 4218376"/>
                <a:gd name="connsiteY8" fmla="*/ 638802 h 828752"/>
                <a:gd name="connsiteX9" fmla="*/ 2483906 w 4218376"/>
                <a:gd name="connsiteY9" fmla="*/ 666285 h 828752"/>
                <a:gd name="connsiteX10" fmla="*/ 3144393 w 4218376"/>
                <a:gd name="connsiteY10" fmla="*/ 628712 h 828752"/>
                <a:gd name="connsiteX11" fmla="*/ 3782511 w 4218376"/>
                <a:gd name="connsiteY11" fmla="*/ 463144 h 828752"/>
                <a:gd name="connsiteX12" fmla="*/ 4217541 w 4218376"/>
                <a:gd name="connsiteY12" fmla="*/ 326859 h 828752"/>
                <a:gd name="connsiteX13" fmla="*/ 4211707 w 4218376"/>
                <a:gd name="connsiteY13" fmla="*/ 828752 h 828752"/>
                <a:gd name="connsiteX14" fmla="*/ 1926 w 4218376"/>
                <a:gd name="connsiteY14" fmla="*/ 817804 h 828752"/>
                <a:gd name="connsiteX0" fmla="*/ 1926 w 4218376"/>
                <a:gd name="connsiteY0" fmla="*/ 817804 h 828752"/>
                <a:gd name="connsiteX1" fmla="*/ 1928 w 4218376"/>
                <a:gd name="connsiteY1" fmla="*/ 504739 h 828752"/>
                <a:gd name="connsiteX2" fmla="*/ 376495 w 4218376"/>
                <a:gd name="connsiteY2" fmla="*/ 468918 h 828752"/>
                <a:gd name="connsiteX3" fmla="*/ 673263 w 4218376"/>
                <a:gd name="connsiteY3" fmla="*/ 294885 h 828752"/>
                <a:gd name="connsiteX4" fmla="*/ 958377 w 4218376"/>
                <a:gd name="connsiteY4" fmla="*/ 37557 h 828752"/>
                <a:gd name="connsiteX5" fmla="*/ 1168861 w 4218376"/>
                <a:gd name="connsiteY5" fmla="*/ 39010 h 828752"/>
                <a:gd name="connsiteX6" fmla="*/ 1334097 w 4218376"/>
                <a:gd name="connsiteY6" fmla="*/ 391586 h 828752"/>
                <a:gd name="connsiteX7" fmla="*/ 1635011 w 4218376"/>
                <a:gd name="connsiteY7" fmla="*/ 569892 h 828752"/>
                <a:gd name="connsiteX8" fmla="*/ 1999335 w 4218376"/>
                <a:gd name="connsiteY8" fmla="*/ 638802 h 828752"/>
                <a:gd name="connsiteX9" fmla="*/ 2522785 w 4218376"/>
                <a:gd name="connsiteY9" fmla="*/ 653326 h 828752"/>
                <a:gd name="connsiteX10" fmla="*/ 3144393 w 4218376"/>
                <a:gd name="connsiteY10" fmla="*/ 628712 h 828752"/>
                <a:gd name="connsiteX11" fmla="*/ 3782511 w 4218376"/>
                <a:gd name="connsiteY11" fmla="*/ 463144 h 828752"/>
                <a:gd name="connsiteX12" fmla="*/ 4217541 w 4218376"/>
                <a:gd name="connsiteY12" fmla="*/ 326859 h 828752"/>
                <a:gd name="connsiteX13" fmla="*/ 4211707 w 4218376"/>
                <a:gd name="connsiteY13" fmla="*/ 828752 h 828752"/>
                <a:gd name="connsiteX14" fmla="*/ 1926 w 4218376"/>
                <a:gd name="connsiteY14" fmla="*/ 817804 h 828752"/>
                <a:gd name="connsiteX0" fmla="*/ 1926 w 4218376"/>
                <a:gd name="connsiteY0" fmla="*/ 817804 h 828752"/>
                <a:gd name="connsiteX1" fmla="*/ 1928 w 4218376"/>
                <a:gd name="connsiteY1" fmla="*/ 504739 h 828752"/>
                <a:gd name="connsiteX2" fmla="*/ 376495 w 4218376"/>
                <a:gd name="connsiteY2" fmla="*/ 468918 h 828752"/>
                <a:gd name="connsiteX3" fmla="*/ 673263 w 4218376"/>
                <a:gd name="connsiteY3" fmla="*/ 294885 h 828752"/>
                <a:gd name="connsiteX4" fmla="*/ 958377 w 4218376"/>
                <a:gd name="connsiteY4" fmla="*/ 37557 h 828752"/>
                <a:gd name="connsiteX5" fmla="*/ 1168861 w 4218376"/>
                <a:gd name="connsiteY5" fmla="*/ 39010 h 828752"/>
                <a:gd name="connsiteX6" fmla="*/ 1334097 w 4218376"/>
                <a:gd name="connsiteY6" fmla="*/ 391586 h 828752"/>
                <a:gd name="connsiteX7" fmla="*/ 1635011 w 4218376"/>
                <a:gd name="connsiteY7" fmla="*/ 569892 h 828752"/>
                <a:gd name="connsiteX8" fmla="*/ 1999335 w 4218376"/>
                <a:gd name="connsiteY8" fmla="*/ 638802 h 828752"/>
                <a:gd name="connsiteX9" fmla="*/ 2522785 w 4218376"/>
                <a:gd name="connsiteY9" fmla="*/ 653326 h 828752"/>
                <a:gd name="connsiteX10" fmla="*/ 3144393 w 4218376"/>
                <a:gd name="connsiteY10" fmla="*/ 602795 h 828752"/>
                <a:gd name="connsiteX11" fmla="*/ 3782511 w 4218376"/>
                <a:gd name="connsiteY11" fmla="*/ 463144 h 828752"/>
                <a:gd name="connsiteX12" fmla="*/ 4217541 w 4218376"/>
                <a:gd name="connsiteY12" fmla="*/ 326859 h 828752"/>
                <a:gd name="connsiteX13" fmla="*/ 4211707 w 4218376"/>
                <a:gd name="connsiteY13" fmla="*/ 828752 h 828752"/>
                <a:gd name="connsiteX14" fmla="*/ 1926 w 4218376"/>
                <a:gd name="connsiteY14" fmla="*/ 817804 h 828752"/>
                <a:gd name="connsiteX0" fmla="*/ 1926 w 4218376"/>
                <a:gd name="connsiteY0" fmla="*/ 817804 h 828752"/>
                <a:gd name="connsiteX1" fmla="*/ 1928 w 4218376"/>
                <a:gd name="connsiteY1" fmla="*/ 504739 h 828752"/>
                <a:gd name="connsiteX2" fmla="*/ 376495 w 4218376"/>
                <a:gd name="connsiteY2" fmla="*/ 468918 h 828752"/>
                <a:gd name="connsiteX3" fmla="*/ 673263 w 4218376"/>
                <a:gd name="connsiteY3" fmla="*/ 294885 h 828752"/>
                <a:gd name="connsiteX4" fmla="*/ 958377 w 4218376"/>
                <a:gd name="connsiteY4" fmla="*/ 37557 h 828752"/>
                <a:gd name="connsiteX5" fmla="*/ 1168861 w 4218376"/>
                <a:gd name="connsiteY5" fmla="*/ 39010 h 828752"/>
                <a:gd name="connsiteX6" fmla="*/ 1334097 w 4218376"/>
                <a:gd name="connsiteY6" fmla="*/ 391586 h 828752"/>
                <a:gd name="connsiteX7" fmla="*/ 1635011 w 4218376"/>
                <a:gd name="connsiteY7" fmla="*/ 569892 h 828752"/>
                <a:gd name="connsiteX8" fmla="*/ 1999335 w 4218376"/>
                <a:gd name="connsiteY8" fmla="*/ 638802 h 828752"/>
                <a:gd name="connsiteX9" fmla="*/ 2522785 w 4218376"/>
                <a:gd name="connsiteY9" fmla="*/ 653326 h 828752"/>
                <a:gd name="connsiteX10" fmla="*/ 3144393 w 4218376"/>
                <a:gd name="connsiteY10" fmla="*/ 602795 h 828752"/>
                <a:gd name="connsiteX11" fmla="*/ 3782511 w 4218376"/>
                <a:gd name="connsiteY11" fmla="*/ 463144 h 828752"/>
                <a:gd name="connsiteX12" fmla="*/ 4217541 w 4218376"/>
                <a:gd name="connsiteY12" fmla="*/ 326859 h 828752"/>
                <a:gd name="connsiteX13" fmla="*/ 4211707 w 4218376"/>
                <a:gd name="connsiteY13" fmla="*/ 828752 h 828752"/>
                <a:gd name="connsiteX14" fmla="*/ 1926 w 4218376"/>
                <a:gd name="connsiteY14" fmla="*/ 817804 h 828752"/>
                <a:gd name="connsiteX0" fmla="*/ 1926 w 4218376"/>
                <a:gd name="connsiteY0" fmla="*/ 817804 h 828752"/>
                <a:gd name="connsiteX1" fmla="*/ 1928 w 4218376"/>
                <a:gd name="connsiteY1" fmla="*/ 504739 h 828752"/>
                <a:gd name="connsiteX2" fmla="*/ 376495 w 4218376"/>
                <a:gd name="connsiteY2" fmla="*/ 468918 h 828752"/>
                <a:gd name="connsiteX3" fmla="*/ 673263 w 4218376"/>
                <a:gd name="connsiteY3" fmla="*/ 294885 h 828752"/>
                <a:gd name="connsiteX4" fmla="*/ 958377 w 4218376"/>
                <a:gd name="connsiteY4" fmla="*/ 37557 h 828752"/>
                <a:gd name="connsiteX5" fmla="*/ 1168861 w 4218376"/>
                <a:gd name="connsiteY5" fmla="*/ 39010 h 828752"/>
                <a:gd name="connsiteX6" fmla="*/ 1334097 w 4218376"/>
                <a:gd name="connsiteY6" fmla="*/ 391586 h 828752"/>
                <a:gd name="connsiteX7" fmla="*/ 1635011 w 4218376"/>
                <a:gd name="connsiteY7" fmla="*/ 569892 h 828752"/>
                <a:gd name="connsiteX8" fmla="*/ 1999335 w 4218376"/>
                <a:gd name="connsiteY8" fmla="*/ 638802 h 828752"/>
                <a:gd name="connsiteX9" fmla="*/ 2522785 w 4218376"/>
                <a:gd name="connsiteY9" fmla="*/ 653326 h 828752"/>
                <a:gd name="connsiteX10" fmla="*/ 3144393 w 4218376"/>
                <a:gd name="connsiteY10" fmla="*/ 602795 h 828752"/>
                <a:gd name="connsiteX11" fmla="*/ 3782511 w 4218376"/>
                <a:gd name="connsiteY11" fmla="*/ 463144 h 828752"/>
                <a:gd name="connsiteX12" fmla="*/ 4217541 w 4218376"/>
                <a:gd name="connsiteY12" fmla="*/ 326859 h 828752"/>
                <a:gd name="connsiteX13" fmla="*/ 4211707 w 4218376"/>
                <a:gd name="connsiteY13" fmla="*/ 828752 h 828752"/>
                <a:gd name="connsiteX14" fmla="*/ 1926 w 4218376"/>
                <a:gd name="connsiteY14" fmla="*/ 817804 h 828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218376" h="828752">
                  <a:moveTo>
                    <a:pt x="1926" y="817804"/>
                  </a:moveTo>
                  <a:cubicBezTo>
                    <a:pt x="4664" y="570552"/>
                    <a:pt x="-3547" y="916218"/>
                    <a:pt x="1928" y="504739"/>
                  </a:cubicBezTo>
                  <a:cubicBezTo>
                    <a:pt x="161330" y="538273"/>
                    <a:pt x="264606" y="503894"/>
                    <a:pt x="376495" y="468918"/>
                  </a:cubicBezTo>
                  <a:cubicBezTo>
                    <a:pt x="488384" y="433942"/>
                    <a:pt x="576283" y="366779"/>
                    <a:pt x="673263" y="294885"/>
                  </a:cubicBezTo>
                  <a:cubicBezTo>
                    <a:pt x="770243" y="222992"/>
                    <a:pt x="875777" y="80203"/>
                    <a:pt x="958377" y="37557"/>
                  </a:cubicBezTo>
                  <a:cubicBezTo>
                    <a:pt x="1040977" y="-5089"/>
                    <a:pt x="1106241" y="-19995"/>
                    <a:pt x="1168861" y="39010"/>
                  </a:cubicBezTo>
                  <a:cubicBezTo>
                    <a:pt x="1231481" y="98015"/>
                    <a:pt x="1256405" y="303106"/>
                    <a:pt x="1334097" y="391586"/>
                  </a:cubicBezTo>
                  <a:cubicBezTo>
                    <a:pt x="1411789" y="480066"/>
                    <a:pt x="1524138" y="528689"/>
                    <a:pt x="1635011" y="569892"/>
                  </a:cubicBezTo>
                  <a:cubicBezTo>
                    <a:pt x="1745884" y="611095"/>
                    <a:pt x="1851373" y="624896"/>
                    <a:pt x="1999335" y="638802"/>
                  </a:cubicBezTo>
                  <a:cubicBezTo>
                    <a:pt x="2147297" y="652708"/>
                    <a:pt x="2331942" y="659327"/>
                    <a:pt x="2522785" y="653326"/>
                  </a:cubicBezTo>
                  <a:cubicBezTo>
                    <a:pt x="2713628" y="647325"/>
                    <a:pt x="2934439" y="634492"/>
                    <a:pt x="3144393" y="602795"/>
                  </a:cubicBezTo>
                  <a:cubicBezTo>
                    <a:pt x="3354347" y="571098"/>
                    <a:pt x="3603653" y="509133"/>
                    <a:pt x="3782511" y="463144"/>
                  </a:cubicBezTo>
                  <a:cubicBezTo>
                    <a:pt x="3961369" y="417155"/>
                    <a:pt x="4086516" y="317377"/>
                    <a:pt x="4217541" y="326859"/>
                  </a:cubicBezTo>
                  <a:cubicBezTo>
                    <a:pt x="4221190" y="522106"/>
                    <a:pt x="4211707" y="828752"/>
                    <a:pt x="4211707" y="828752"/>
                  </a:cubicBezTo>
                  <a:lnTo>
                    <a:pt x="1926" y="817804"/>
                  </a:lnTo>
                  <a:close/>
                </a:path>
              </a:pathLst>
            </a:custGeom>
            <a:solidFill>
              <a:srgbClr val="BFBFBF"/>
            </a:soli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/>
            <p:cNvGrpSpPr>
              <a:grpSpLocks noChangeAspect="1"/>
            </p:cNvGrpSpPr>
            <p:nvPr/>
          </p:nvGrpSpPr>
          <p:grpSpPr>
            <a:xfrm>
              <a:off x="1690621" y="1280056"/>
              <a:ext cx="668395" cy="597214"/>
              <a:chOff x="2035537" y="753992"/>
              <a:chExt cx="668395" cy="597214"/>
            </a:xfrm>
          </p:grpSpPr>
          <p:sp>
            <p:nvSpPr>
              <p:cNvPr id="12" name="Freeform 11"/>
              <p:cNvSpPr/>
              <p:nvPr/>
            </p:nvSpPr>
            <p:spPr>
              <a:xfrm rot="1807998">
                <a:off x="2035537" y="753992"/>
                <a:ext cx="488671" cy="597214"/>
              </a:xfrm>
              <a:custGeom>
                <a:avLst/>
                <a:gdLst>
                  <a:gd name="connsiteX0" fmla="*/ 0 w 749099"/>
                  <a:gd name="connsiteY0" fmla="*/ 635806 h 635806"/>
                  <a:gd name="connsiteX1" fmla="*/ 62164 w 749099"/>
                  <a:gd name="connsiteY1" fmla="*/ 289451 h 635806"/>
                  <a:gd name="connsiteX2" fmla="*/ 355222 w 749099"/>
                  <a:gd name="connsiteY2" fmla="*/ 76309 h 635806"/>
                  <a:gd name="connsiteX3" fmla="*/ 701563 w 749099"/>
                  <a:gd name="connsiteY3" fmla="*/ 5262 h 635806"/>
                  <a:gd name="connsiteX4" fmla="*/ 745966 w 749099"/>
                  <a:gd name="connsiteY4" fmla="*/ 5262 h 635806"/>
                  <a:gd name="connsiteX0" fmla="*/ 0 w 701563"/>
                  <a:gd name="connsiteY0" fmla="*/ 630544 h 630544"/>
                  <a:gd name="connsiteX1" fmla="*/ 62164 w 701563"/>
                  <a:gd name="connsiteY1" fmla="*/ 284189 h 630544"/>
                  <a:gd name="connsiteX2" fmla="*/ 355222 w 701563"/>
                  <a:gd name="connsiteY2" fmla="*/ 71047 h 630544"/>
                  <a:gd name="connsiteX3" fmla="*/ 701563 w 701563"/>
                  <a:gd name="connsiteY3" fmla="*/ 0 h 630544"/>
                  <a:gd name="connsiteX0" fmla="*/ 0 w 728205"/>
                  <a:gd name="connsiteY0" fmla="*/ 621663 h 621663"/>
                  <a:gd name="connsiteX1" fmla="*/ 62164 w 728205"/>
                  <a:gd name="connsiteY1" fmla="*/ 275308 h 621663"/>
                  <a:gd name="connsiteX2" fmla="*/ 355222 w 728205"/>
                  <a:gd name="connsiteY2" fmla="*/ 62166 h 621663"/>
                  <a:gd name="connsiteX3" fmla="*/ 728205 w 728205"/>
                  <a:gd name="connsiteY3" fmla="*/ 0 h 621663"/>
                  <a:gd name="connsiteX0" fmla="*/ 0 w 728205"/>
                  <a:gd name="connsiteY0" fmla="*/ 621663 h 621663"/>
                  <a:gd name="connsiteX1" fmla="*/ 62164 w 728205"/>
                  <a:gd name="connsiteY1" fmla="*/ 275308 h 621663"/>
                  <a:gd name="connsiteX2" fmla="*/ 337461 w 728205"/>
                  <a:gd name="connsiteY2" fmla="*/ 26642 h 621663"/>
                  <a:gd name="connsiteX3" fmla="*/ 728205 w 728205"/>
                  <a:gd name="connsiteY3" fmla="*/ 0 h 621663"/>
                  <a:gd name="connsiteX0" fmla="*/ 0 w 728205"/>
                  <a:gd name="connsiteY0" fmla="*/ 621663 h 621663"/>
                  <a:gd name="connsiteX1" fmla="*/ 62164 w 728205"/>
                  <a:gd name="connsiteY1" fmla="*/ 275308 h 621663"/>
                  <a:gd name="connsiteX2" fmla="*/ 364103 w 728205"/>
                  <a:gd name="connsiteY2" fmla="*/ 53285 h 621663"/>
                  <a:gd name="connsiteX3" fmla="*/ 728205 w 728205"/>
                  <a:gd name="connsiteY3" fmla="*/ 0 h 621663"/>
                  <a:gd name="connsiteX0" fmla="*/ 0 w 666041"/>
                  <a:gd name="connsiteY0" fmla="*/ 275308 h 275308"/>
                  <a:gd name="connsiteX1" fmla="*/ 301939 w 666041"/>
                  <a:gd name="connsiteY1" fmla="*/ 53285 h 275308"/>
                  <a:gd name="connsiteX2" fmla="*/ 666041 w 666041"/>
                  <a:gd name="connsiteY2" fmla="*/ 0 h 275308"/>
                  <a:gd name="connsiteX0" fmla="*/ 0 w 764466"/>
                  <a:gd name="connsiteY0" fmla="*/ 253083 h 253083"/>
                  <a:gd name="connsiteX1" fmla="*/ 301939 w 764466"/>
                  <a:gd name="connsiteY1" fmla="*/ 31060 h 253083"/>
                  <a:gd name="connsiteX2" fmla="*/ 764466 w 764466"/>
                  <a:gd name="connsiteY2" fmla="*/ 0 h 253083"/>
                  <a:gd name="connsiteX0" fmla="*/ 0 w 764466"/>
                  <a:gd name="connsiteY0" fmla="*/ 259021 h 259021"/>
                  <a:gd name="connsiteX1" fmla="*/ 301939 w 764466"/>
                  <a:gd name="connsiteY1" fmla="*/ 36998 h 259021"/>
                  <a:gd name="connsiteX2" fmla="*/ 764466 w 764466"/>
                  <a:gd name="connsiteY2" fmla="*/ 5938 h 259021"/>
                  <a:gd name="connsiteX0" fmla="*/ 0 w 780341"/>
                  <a:gd name="connsiteY0" fmla="*/ 242053 h 242053"/>
                  <a:gd name="connsiteX1" fmla="*/ 301939 w 780341"/>
                  <a:gd name="connsiteY1" fmla="*/ 20030 h 242053"/>
                  <a:gd name="connsiteX2" fmla="*/ 780341 w 780341"/>
                  <a:gd name="connsiteY2" fmla="*/ 17545 h 242053"/>
                  <a:gd name="connsiteX0" fmla="*/ 0 w 780341"/>
                  <a:gd name="connsiteY0" fmla="*/ 250730 h 250730"/>
                  <a:gd name="connsiteX1" fmla="*/ 301939 w 780341"/>
                  <a:gd name="connsiteY1" fmla="*/ 28707 h 250730"/>
                  <a:gd name="connsiteX2" fmla="*/ 780341 w 780341"/>
                  <a:gd name="connsiteY2" fmla="*/ 26222 h 250730"/>
                  <a:gd name="connsiteX0" fmla="*/ 0 w 780341"/>
                  <a:gd name="connsiteY0" fmla="*/ 257050 h 257050"/>
                  <a:gd name="connsiteX1" fmla="*/ 301939 w 780341"/>
                  <a:gd name="connsiteY1" fmla="*/ 35027 h 257050"/>
                  <a:gd name="connsiteX2" fmla="*/ 780341 w 780341"/>
                  <a:gd name="connsiteY2" fmla="*/ 32542 h 257050"/>
                  <a:gd name="connsiteX0" fmla="*/ 0 w 1101576"/>
                  <a:gd name="connsiteY0" fmla="*/ 222230 h 222230"/>
                  <a:gd name="connsiteX1" fmla="*/ 301939 w 1101576"/>
                  <a:gd name="connsiteY1" fmla="*/ 207 h 222230"/>
                  <a:gd name="connsiteX2" fmla="*/ 1101576 w 1101576"/>
                  <a:gd name="connsiteY2" fmla="*/ 184487 h 222230"/>
                  <a:gd name="connsiteX0" fmla="*/ 0 w 1101576"/>
                  <a:gd name="connsiteY0" fmla="*/ 255614 h 255614"/>
                  <a:gd name="connsiteX1" fmla="*/ 301939 w 1101576"/>
                  <a:gd name="connsiteY1" fmla="*/ 33591 h 255614"/>
                  <a:gd name="connsiteX2" fmla="*/ 765609 w 1101576"/>
                  <a:gd name="connsiteY2" fmla="*/ 19864 h 255614"/>
                  <a:gd name="connsiteX3" fmla="*/ 1101576 w 1101576"/>
                  <a:gd name="connsiteY3" fmla="*/ 217871 h 255614"/>
                  <a:gd name="connsiteX0" fmla="*/ 0 w 1101576"/>
                  <a:gd name="connsiteY0" fmla="*/ 255614 h 255614"/>
                  <a:gd name="connsiteX1" fmla="*/ 301939 w 1101576"/>
                  <a:gd name="connsiteY1" fmla="*/ 33591 h 255614"/>
                  <a:gd name="connsiteX2" fmla="*/ 765609 w 1101576"/>
                  <a:gd name="connsiteY2" fmla="*/ 19864 h 255614"/>
                  <a:gd name="connsiteX3" fmla="*/ 1101576 w 1101576"/>
                  <a:gd name="connsiteY3" fmla="*/ 217871 h 255614"/>
                  <a:gd name="connsiteX0" fmla="*/ 0 w 1071694"/>
                  <a:gd name="connsiteY0" fmla="*/ 255614 h 255614"/>
                  <a:gd name="connsiteX1" fmla="*/ 301939 w 1071694"/>
                  <a:gd name="connsiteY1" fmla="*/ 33591 h 255614"/>
                  <a:gd name="connsiteX2" fmla="*/ 765609 w 1071694"/>
                  <a:gd name="connsiteY2" fmla="*/ 19864 h 255614"/>
                  <a:gd name="connsiteX3" fmla="*/ 1071694 w 1071694"/>
                  <a:gd name="connsiteY3" fmla="*/ 232812 h 255614"/>
                  <a:gd name="connsiteX0" fmla="*/ 0 w 1071694"/>
                  <a:gd name="connsiteY0" fmla="*/ 269479 h 269479"/>
                  <a:gd name="connsiteX1" fmla="*/ 327858 w 1071694"/>
                  <a:gd name="connsiteY1" fmla="*/ 21538 h 269479"/>
                  <a:gd name="connsiteX2" fmla="*/ 765609 w 1071694"/>
                  <a:gd name="connsiteY2" fmla="*/ 33729 h 269479"/>
                  <a:gd name="connsiteX3" fmla="*/ 1071694 w 1071694"/>
                  <a:gd name="connsiteY3" fmla="*/ 246677 h 269479"/>
                  <a:gd name="connsiteX0" fmla="*/ 0 w 1071694"/>
                  <a:gd name="connsiteY0" fmla="*/ 255616 h 255616"/>
                  <a:gd name="connsiteX1" fmla="*/ 340817 w 1071694"/>
                  <a:gd name="connsiteY1" fmla="*/ 33592 h 255616"/>
                  <a:gd name="connsiteX2" fmla="*/ 765609 w 1071694"/>
                  <a:gd name="connsiteY2" fmla="*/ 19866 h 255616"/>
                  <a:gd name="connsiteX3" fmla="*/ 1071694 w 1071694"/>
                  <a:gd name="connsiteY3" fmla="*/ 232814 h 255616"/>
                  <a:gd name="connsiteX0" fmla="*/ 0 w 1071694"/>
                  <a:gd name="connsiteY0" fmla="*/ 265380 h 265380"/>
                  <a:gd name="connsiteX1" fmla="*/ 327858 w 1071694"/>
                  <a:gd name="connsiteY1" fmla="*/ 23918 h 265380"/>
                  <a:gd name="connsiteX2" fmla="*/ 765609 w 1071694"/>
                  <a:gd name="connsiteY2" fmla="*/ 29630 h 265380"/>
                  <a:gd name="connsiteX3" fmla="*/ 1071694 w 1071694"/>
                  <a:gd name="connsiteY3" fmla="*/ 242578 h 265380"/>
                  <a:gd name="connsiteX0" fmla="*/ 0 w 1071694"/>
                  <a:gd name="connsiteY0" fmla="*/ 312454 h 312454"/>
                  <a:gd name="connsiteX1" fmla="*/ 193388 w 1071694"/>
                  <a:gd name="connsiteY1" fmla="*/ 11227 h 312454"/>
                  <a:gd name="connsiteX2" fmla="*/ 765609 w 1071694"/>
                  <a:gd name="connsiteY2" fmla="*/ 76704 h 312454"/>
                  <a:gd name="connsiteX3" fmla="*/ 1071694 w 1071694"/>
                  <a:gd name="connsiteY3" fmla="*/ 289652 h 312454"/>
                  <a:gd name="connsiteX0" fmla="*/ 0 w 1071694"/>
                  <a:gd name="connsiteY0" fmla="*/ 472295 h 472295"/>
                  <a:gd name="connsiteX1" fmla="*/ 193388 w 1071694"/>
                  <a:gd name="connsiteY1" fmla="*/ 171068 h 472295"/>
                  <a:gd name="connsiteX2" fmla="*/ 474256 w 1071694"/>
                  <a:gd name="connsiteY2" fmla="*/ 4956 h 472295"/>
                  <a:gd name="connsiteX3" fmla="*/ 1071694 w 1071694"/>
                  <a:gd name="connsiteY3" fmla="*/ 449493 h 472295"/>
                  <a:gd name="connsiteX0" fmla="*/ 0 w 474256"/>
                  <a:gd name="connsiteY0" fmla="*/ 472295 h 472295"/>
                  <a:gd name="connsiteX1" fmla="*/ 193388 w 474256"/>
                  <a:gd name="connsiteY1" fmla="*/ 171068 h 472295"/>
                  <a:gd name="connsiteX2" fmla="*/ 474256 w 474256"/>
                  <a:gd name="connsiteY2" fmla="*/ 4956 h 472295"/>
                  <a:gd name="connsiteX0" fmla="*/ 0 w 474256"/>
                  <a:gd name="connsiteY0" fmla="*/ 467339 h 467339"/>
                  <a:gd name="connsiteX1" fmla="*/ 193388 w 474256"/>
                  <a:gd name="connsiteY1" fmla="*/ 166112 h 467339"/>
                  <a:gd name="connsiteX2" fmla="*/ 474256 w 474256"/>
                  <a:gd name="connsiteY2" fmla="*/ 0 h 467339"/>
                  <a:gd name="connsiteX0" fmla="*/ 0 w 459315"/>
                  <a:gd name="connsiteY0" fmla="*/ 519633 h 519633"/>
                  <a:gd name="connsiteX1" fmla="*/ 193388 w 459315"/>
                  <a:gd name="connsiteY1" fmla="*/ 218406 h 519633"/>
                  <a:gd name="connsiteX2" fmla="*/ 459315 w 459315"/>
                  <a:gd name="connsiteY2" fmla="*/ 0 h 519633"/>
                  <a:gd name="connsiteX0" fmla="*/ 0 w 459315"/>
                  <a:gd name="connsiteY0" fmla="*/ 519633 h 519633"/>
                  <a:gd name="connsiteX1" fmla="*/ 170976 w 459315"/>
                  <a:gd name="connsiteY1" fmla="*/ 210935 h 519633"/>
                  <a:gd name="connsiteX2" fmla="*/ 459315 w 459315"/>
                  <a:gd name="connsiteY2" fmla="*/ 0 h 519633"/>
                  <a:gd name="connsiteX0" fmla="*/ 0 w 459315"/>
                  <a:gd name="connsiteY0" fmla="*/ 519633 h 519633"/>
                  <a:gd name="connsiteX1" fmla="*/ 170976 w 459315"/>
                  <a:gd name="connsiteY1" fmla="*/ 210935 h 519633"/>
                  <a:gd name="connsiteX2" fmla="*/ 459315 w 459315"/>
                  <a:gd name="connsiteY2" fmla="*/ 0 h 519633"/>
                  <a:gd name="connsiteX0" fmla="*/ 0 w 459315"/>
                  <a:gd name="connsiteY0" fmla="*/ 519633 h 519633"/>
                  <a:gd name="connsiteX1" fmla="*/ 170976 w 459315"/>
                  <a:gd name="connsiteY1" fmla="*/ 210935 h 519633"/>
                  <a:gd name="connsiteX2" fmla="*/ 459315 w 459315"/>
                  <a:gd name="connsiteY2" fmla="*/ 0 h 519633"/>
                  <a:gd name="connsiteX0" fmla="*/ 0 w 459315"/>
                  <a:gd name="connsiteY0" fmla="*/ 519633 h 519633"/>
                  <a:gd name="connsiteX1" fmla="*/ 170976 w 459315"/>
                  <a:gd name="connsiteY1" fmla="*/ 210935 h 519633"/>
                  <a:gd name="connsiteX2" fmla="*/ 459315 w 459315"/>
                  <a:gd name="connsiteY2" fmla="*/ 0 h 519633"/>
                  <a:gd name="connsiteX0" fmla="*/ 0 w 459315"/>
                  <a:gd name="connsiteY0" fmla="*/ 519633 h 519633"/>
                  <a:gd name="connsiteX1" fmla="*/ 163506 w 459315"/>
                  <a:gd name="connsiteY1" fmla="*/ 181052 h 519633"/>
                  <a:gd name="connsiteX2" fmla="*/ 459315 w 459315"/>
                  <a:gd name="connsiteY2" fmla="*/ 0 h 519633"/>
                  <a:gd name="connsiteX0" fmla="*/ 0 w 459315"/>
                  <a:gd name="connsiteY0" fmla="*/ 521426 h 521426"/>
                  <a:gd name="connsiteX1" fmla="*/ 163506 w 459315"/>
                  <a:gd name="connsiteY1" fmla="*/ 182845 h 521426"/>
                  <a:gd name="connsiteX2" fmla="*/ 354029 w 459315"/>
                  <a:gd name="connsiteY2" fmla="*/ 19640 h 521426"/>
                  <a:gd name="connsiteX3" fmla="*/ 459315 w 459315"/>
                  <a:gd name="connsiteY3" fmla="*/ 1793 h 521426"/>
                  <a:gd name="connsiteX0" fmla="*/ 0 w 354029"/>
                  <a:gd name="connsiteY0" fmla="*/ 501786 h 501786"/>
                  <a:gd name="connsiteX1" fmla="*/ 163506 w 354029"/>
                  <a:gd name="connsiteY1" fmla="*/ 163205 h 501786"/>
                  <a:gd name="connsiteX2" fmla="*/ 354029 w 354029"/>
                  <a:gd name="connsiteY2" fmla="*/ 0 h 501786"/>
                  <a:gd name="connsiteX0" fmla="*/ 0 w 448865"/>
                  <a:gd name="connsiteY0" fmla="*/ 591385 h 591385"/>
                  <a:gd name="connsiteX1" fmla="*/ 163506 w 448865"/>
                  <a:gd name="connsiteY1" fmla="*/ 252804 h 591385"/>
                  <a:gd name="connsiteX2" fmla="*/ 448865 w 448865"/>
                  <a:gd name="connsiteY2" fmla="*/ 0 h 591385"/>
                  <a:gd name="connsiteX0" fmla="*/ 0 w 448865"/>
                  <a:gd name="connsiteY0" fmla="*/ 591385 h 591385"/>
                  <a:gd name="connsiteX1" fmla="*/ 163506 w 448865"/>
                  <a:gd name="connsiteY1" fmla="*/ 252804 h 591385"/>
                  <a:gd name="connsiteX2" fmla="*/ 448865 w 448865"/>
                  <a:gd name="connsiteY2" fmla="*/ 0 h 591385"/>
                  <a:gd name="connsiteX0" fmla="*/ 0 w 448865"/>
                  <a:gd name="connsiteY0" fmla="*/ 591385 h 591385"/>
                  <a:gd name="connsiteX1" fmla="*/ 184967 w 448865"/>
                  <a:gd name="connsiteY1" fmla="*/ 274898 h 591385"/>
                  <a:gd name="connsiteX2" fmla="*/ 448865 w 448865"/>
                  <a:gd name="connsiteY2" fmla="*/ 0 h 591385"/>
                  <a:gd name="connsiteX0" fmla="*/ 0 w 488671"/>
                  <a:gd name="connsiteY0" fmla="*/ 597214 h 597214"/>
                  <a:gd name="connsiteX1" fmla="*/ 184967 w 488671"/>
                  <a:gd name="connsiteY1" fmla="*/ 280727 h 597214"/>
                  <a:gd name="connsiteX2" fmla="*/ 488671 w 488671"/>
                  <a:gd name="connsiteY2" fmla="*/ 0 h 597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8671" h="597214">
                    <a:moveTo>
                      <a:pt x="0" y="597214"/>
                    </a:moveTo>
                    <a:cubicBezTo>
                      <a:pt x="45742" y="472602"/>
                      <a:pt x="103522" y="380263"/>
                      <a:pt x="184967" y="280727"/>
                    </a:cubicBezTo>
                    <a:cubicBezTo>
                      <a:pt x="266412" y="181191"/>
                      <a:pt x="439370" y="30175"/>
                      <a:pt x="488671" y="0"/>
                    </a:cubicBezTo>
                  </a:path>
                </a:pathLst>
              </a:custGeom>
              <a:ln w="76200" cmpd="sng">
                <a:solidFill>
                  <a:srgbClr val="3366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Isosceles Triangle 12"/>
              <p:cNvSpPr/>
              <p:nvPr/>
            </p:nvSpPr>
            <p:spPr>
              <a:xfrm rot="4763740">
                <a:off x="2540642" y="839671"/>
                <a:ext cx="185972" cy="140608"/>
              </a:xfrm>
              <a:prstGeom prst="triangle">
                <a:avLst/>
              </a:prstGeom>
              <a:solidFill>
                <a:srgbClr val="3366FF"/>
              </a:solidFill>
              <a:ln>
                <a:solidFill>
                  <a:srgbClr val="3366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Freeform 13"/>
            <p:cNvSpPr>
              <a:spLocks noChangeAspect="1"/>
            </p:cNvSpPr>
            <p:nvPr/>
          </p:nvSpPr>
          <p:spPr>
            <a:xfrm>
              <a:off x="840418" y="3428850"/>
              <a:ext cx="4211917" cy="1341131"/>
            </a:xfrm>
            <a:custGeom>
              <a:avLst/>
              <a:gdLst>
                <a:gd name="connsiteX0" fmla="*/ 286927 w 3192935"/>
                <a:gd name="connsiteY0" fmla="*/ 1118881 h 1304089"/>
                <a:gd name="connsiteX1" fmla="*/ 863718 w 3192935"/>
                <a:gd name="connsiteY1" fmla="*/ 1013047 h 1304089"/>
                <a:gd name="connsiteX2" fmla="*/ 1160052 w 3192935"/>
                <a:gd name="connsiteY2" fmla="*/ 647922 h 1304089"/>
                <a:gd name="connsiteX3" fmla="*/ 1239427 w 3192935"/>
                <a:gd name="connsiteY3" fmla="*/ 219297 h 1304089"/>
                <a:gd name="connsiteX4" fmla="*/ 1255302 w 3192935"/>
                <a:gd name="connsiteY4" fmla="*/ 39381 h 1304089"/>
                <a:gd name="connsiteX5" fmla="*/ 1361135 w 3192935"/>
                <a:gd name="connsiteY5" fmla="*/ 2339 h 1304089"/>
                <a:gd name="connsiteX6" fmla="*/ 1408760 w 3192935"/>
                <a:gd name="connsiteY6" fmla="*/ 81714 h 1304089"/>
                <a:gd name="connsiteX7" fmla="*/ 1414052 w 3192935"/>
                <a:gd name="connsiteY7" fmla="*/ 282797 h 1304089"/>
                <a:gd name="connsiteX8" fmla="*/ 1451093 w 3192935"/>
                <a:gd name="connsiteY8" fmla="*/ 653214 h 1304089"/>
                <a:gd name="connsiteX9" fmla="*/ 1588677 w 3192935"/>
                <a:gd name="connsiteY9" fmla="*/ 970714 h 1304089"/>
                <a:gd name="connsiteX10" fmla="*/ 1863843 w 3192935"/>
                <a:gd name="connsiteY10" fmla="*/ 1134756 h 1304089"/>
                <a:gd name="connsiteX11" fmla="*/ 2197218 w 3192935"/>
                <a:gd name="connsiteY11" fmla="*/ 1118881 h 1304089"/>
                <a:gd name="connsiteX12" fmla="*/ 2297760 w 3192935"/>
                <a:gd name="connsiteY12" fmla="*/ 986589 h 1304089"/>
                <a:gd name="connsiteX13" fmla="*/ 2287177 w 3192935"/>
                <a:gd name="connsiteY13" fmla="*/ 849006 h 1304089"/>
                <a:gd name="connsiteX14" fmla="*/ 2361260 w 3192935"/>
                <a:gd name="connsiteY14" fmla="*/ 669089 h 1304089"/>
                <a:gd name="connsiteX15" fmla="*/ 2551760 w 3192935"/>
                <a:gd name="connsiteY15" fmla="*/ 610881 h 1304089"/>
                <a:gd name="connsiteX16" fmla="*/ 2752843 w 3192935"/>
                <a:gd name="connsiteY16" fmla="*/ 743172 h 1304089"/>
                <a:gd name="connsiteX17" fmla="*/ 2811052 w 3192935"/>
                <a:gd name="connsiteY17" fmla="*/ 1060672 h 1304089"/>
                <a:gd name="connsiteX18" fmla="*/ 3038593 w 3192935"/>
                <a:gd name="connsiteY18" fmla="*/ 1277631 h 1304089"/>
                <a:gd name="connsiteX19" fmla="*/ 207552 w 3192935"/>
                <a:gd name="connsiteY19" fmla="*/ 1282922 h 1304089"/>
                <a:gd name="connsiteX20" fmla="*/ 286927 w 3192935"/>
                <a:gd name="connsiteY20" fmla="*/ 1118881 h 1304089"/>
                <a:gd name="connsiteX0" fmla="*/ 286927 w 3192935"/>
                <a:gd name="connsiteY0" fmla="*/ 1118881 h 1304089"/>
                <a:gd name="connsiteX1" fmla="*/ 863718 w 3192935"/>
                <a:gd name="connsiteY1" fmla="*/ 1013047 h 1304089"/>
                <a:gd name="connsiteX2" fmla="*/ 1160052 w 3192935"/>
                <a:gd name="connsiteY2" fmla="*/ 647922 h 1304089"/>
                <a:gd name="connsiteX3" fmla="*/ 1239427 w 3192935"/>
                <a:gd name="connsiteY3" fmla="*/ 219297 h 1304089"/>
                <a:gd name="connsiteX4" fmla="*/ 1255302 w 3192935"/>
                <a:gd name="connsiteY4" fmla="*/ 39381 h 1304089"/>
                <a:gd name="connsiteX5" fmla="*/ 1361135 w 3192935"/>
                <a:gd name="connsiteY5" fmla="*/ 2339 h 1304089"/>
                <a:gd name="connsiteX6" fmla="*/ 1408760 w 3192935"/>
                <a:gd name="connsiteY6" fmla="*/ 81714 h 1304089"/>
                <a:gd name="connsiteX7" fmla="*/ 1414052 w 3192935"/>
                <a:gd name="connsiteY7" fmla="*/ 282797 h 1304089"/>
                <a:gd name="connsiteX8" fmla="*/ 1451093 w 3192935"/>
                <a:gd name="connsiteY8" fmla="*/ 653214 h 1304089"/>
                <a:gd name="connsiteX9" fmla="*/ 1588677 w 3192935"/>
                <a:gd name="connsiteY9" fmla="*/ 970714 h 1304089"/>
                <a:gd name="connsiteX10" fmla="*/ 1863843 w 3192935"/>
                <a:gd name="connsiteY10" fmla="*/ 1134756 h 1304089"/>
                <a:gd name="connsiteX11" fmla="*/ 2197218 w 3192935"/>
                <a:gd name="connsiteY11" fmla="*/ 1118881 h 1304089"/>
                <a:gd name="connsiteX12" fmla="*/ 2297760 w 3192935"/>
                <a:gd name="connsiteY12" fmla="*/ 986589 h 1304089"/>
                <a:gd name="connsiteX13" fmla="*/ 2308343 w 3192935"/>
                <a:gd name="connsiteY13" fmla="*/ 838423 h 1304089"/>
                <a:gd name="connsiteX14" fmla="*/ 2361260 w 3192935"/>
                <a:gd name="connsiteY14" fmla="*/ 669089 h 1304089"/>
                <a:gd name="connsiteX15" fmla="*/ 2551760 w 3192935"/>
                <a:gd name="connsiteY15" fmla="*/ 610881 h 1304089"/>
                <a:gd name="connsiteX16" fmla="*/ 2752843 w 3192935"/>
                <a:gd name="connsiteY16" fmla="*/ 743172 h 1304089"/>
                <a:gd name="connsiteX17" fmla="*/ 2811052 w 3192935"/>
                <a:gd name="connsiteY17" fmla="*/ 1060672 h 1304089"/>
                <a:gd name="connsiteX18" fmla="*/ 3038593 w 3192935"/>
                <a:gd name="connsiteY18" fmla="*/ 1277631 h 1304089"/>
                <a:gd name="connsiteX19" fmla="*/ 207552 w 3192935"/>
                <a:gd name="connsiteY19" fmla="*/ 1282922 h 1304089"/>
                <a:gd name="connsiteX20" fmla="*/ 286927 w 3192935"/>
                <a:gd name="connsiteY20" fmla="*/ 1118881 h 1304089"/>
                <a:gd name="connsiteX0" fmla="*/ 286927 w 3192935"/>
                <a:gd name="connsiteY0" fmla="*/ 1118881 h 1304089"/>
                <a:gd name="connsiteX1" fmla="*/ 863718 w 3192935"/>
                <a:gd name="connsiteY1" fmla="*/ 1013047 h 1304089"/>
                <a:gd name="connsiteX2" fmla="*/ 1160052 w 3192935"/>
                <a:gd name="connsiteY2" fmla="*/ 647922 h 1304089"/>
                <a:gd name="connsiteX3" fmla="*/ 1239427 w 3192935"/>
                <a:gd name="connsiteY3" fmla="*/ 219297 h 1304089"/>
                <a:gd name="connsiteX4" fmla="*/ 1255302 w 3192935"/>
                <a:gd name="connsiteY4" fmla="*/ 39381 h 1304089"/>
                <a:gd name="connsiteX5" fmla="*/ 1361135 w 3192935"/>
                <a:gd name="connsiteY5" fmla="*/ 2339 h 1304089"/>
                <a:gd name="connsiteX6" fmla="*/ 1408760 w 3192935"/>
                <a:gd name="connsiteY6" fmla="*/ 81714 h 1304089"/>
                <a:gd name="connsiteX7" fmla="*/ 1414052 w 3192935"/>
                <a:gd name="connsiteY7" fmla="*/ 282797 h 1304089"/>
                <a:gd name="connsiteX8" fmla="*/ 1451093 w 3192935"/>
                <a:gd name="connsiteY8" fmla="*/ 653214 h 1304089"/>
                <a:gd name="connsiteX9" fmla="*/ 1588677 w 3192935"/>
                <a:gd name="connsiteY9" fmla="*/ 970714 h 1304089"/>
                <a:gd name="connsiteX10" fmla="*/ 1863843 w 3192935"/>
                <a:gd name="connsiteY10" fmla="*/ 1134756 h 1304089"/>
                <a:gd name="connsiteX11" fmla="*/ 2197218 w 3192935"/>
                <a:gd name="connsiteY11" fmla="*/ 1118881 h 1304089"/>
                <a:gd name="connsiteX12" fmla="*/ 2297760 w 3192935"/>
                <a:gd name="connsiteY12" fmla="*/ 986589 h 1304089"/>
                <a:gd name="connsiteX13" fmla="*/ 2260718 w 3192935"/>
                <a:gd name="connsiteY13" fmla="*/ 833131 h 1304089"/>
                <a:gd name="connsiteX14" fmla="*/ 2361260 w 3192935"/>
                <a:gd name="connsiteY14" fmla="*/ 669089 h 1304089"/>
                <a:gd name="connsiteX15" fmla="*/ 2551760 w 3192935"/>
                <a:gd name="connsiteY15" fmla="*/ 610881 h 1304089"/>
                <a:gd name="connsiteX16" fmla="*/ 2752843 w 3192935"/>
                <a:gd name="connsiteY16" fmla="*/ 743172 h 1304089"/>
                <a:gd name="connsiteX17" fmla="*/ 2811052 w 3192935"/>
                <a:gd name="connsiteY17" fmla="*/ 1060672 h 1304089"/>
                <a:gd name="connsiteX18" fmla="*/ 3038593 w 3192935"/>
                <a:gd name="connsiteY18" fmla="*/ 1277631 h 1304089"/>
                <a:gd name="connsiteX19" fmla="*/ 207552 w 3192935"/>
                <a:gd name="connsiteY19" fmla="*/ 1282922 h 1304089"/>
                <a:gd name="connsiteX20" fmla="*/ 286927 w 3192935"/>
                <a:gd name="connsiteY20" fmla="*/ 1118881 h 1304089"/>
                <a:gd name="connsiteX0" fmla="*/ 286927 w 3192935"/>
                <a:gd name="connsiteY0" fmla="*/ 1118881 h 1304089"/>
                <a:gd name="connsiteX1" fmla="*/ 863718 w 3192935"/>
                <a:gd name="connsiteY1" fmla="*/ 1013047 h 1304089"/>
                <a:gd name="connsiteX2" fmla="*/ 1160052 w 3192935"/>
                <a:gd name="connsiteY2" fmla="*/ 647922 h 1304089"/>
                <a:gd name="connsiteX3" fmla="*/ 1239427 w 3192935"/>
                <a:gd name="connsiteY3" fmla="*/ 219297 h 1304089"/>
                <a:gd name="connsiteX4" fmla="*/ 1255302 w 3192935"/>
                <a:gd name="connsiteY4" fmla="*/ 39381 h 1304089"/>
                <a:gd name="connsiteX5" fmla="*/ 1361135 w 3192935"/>
                <a:gd name="connsiteY5" fmla="*/ 2339 h 1304089"/>
                <a:gd name="connsiteX6" fmla="*/ 1408760 w 3192935"/>
                <a:gd name="connsiteY6" fmla="*/ 81714 h 1304089"/>
                <a:gd name="connsiteX7" fmla="*/ 1414052 w 3192935"/>
                <a:gd name="connsiteY7" fmla="*/ 282797 h 1304089"/>
                <a:gd name="connsiteX8" fmla="*/ 1451093 w 3192935"/>
                <a:gd name="connsiteY8" fmla="*/ 653214 h 1304089"/>
                <a:gd name="connsiteX9" fmla="*/ 1588677 w 3192935"/>
                <a:gd name="connsiteY9" fmla="*/ 970714 h 1304089"/>
                <a:gd name="connsiteX10" fmla="*/ 1863843 w 3192935"/>
                <a:gd name="connsiteY10" fmla="*/ 1134756 h 1304089"/>
                <a:gd name="connsiteX11" fmla="*/ 2197218 w 3192935"/>
                <a:gd name="connsiteY11" fmla="*/ 1118881 h 1304089"/>
                <a:gd name="connsiteX12" fmla="*/ 2250135 w 3192935"/>
                <a:gd name="connsiteY12" fmla="*/ 991881 h 1304089"/>
                <a:gd name="connsiteX13" fmla="*/ 2260718 w 3192935"/>
                <a:gd name="connsiteY13" fmla="*/ 833131 h 1304089"/>
                <a:gd name="connsiteX14" fmla="*/ 2361260 w 3192935"/>
                <a:gd name="connsiteY14" fmla="*/ 669089 h 1304089"/>
                <a:gd name="connsiteX15" fmla="*/ 2551760 w 3192935"/>
                <a:gd name="connsiteY15" fmla="*/ 610881 h 1304089"/>
                <a:gd name="connsiteX16" fmla="*/ 2752843 w 3192935"/>
                <a:gd name="connsiteY16" fmla="*/ 743172 h 1304089"/>
                <a:gd name="connsiteX17" fmla="*/ 2811052 w 3192935"/>
                <a:gd name="connsiteY17" fmla="*/ 1060672 h 1304089"/>
                <a:gd name="connsiteX18" fmla="*/ 3038593 w 3192935"/>
                <a:gd name="connsiteY18" fmla="*/ 1277631 h 1304089"/>
                <a:gd name="connsiteX19" fmla="*/ 207552 w 3192935"/>
                <a:gd name="connsiteY19" fmla="*/ 1282922 h 1304089"/>
                <a:gd name="connsiteX20" fmla="*/ 286927 w 3192935"/>
                <a:gd name="connsiteY20" fmla="*/ 1118881 h 1304089"/>
                <a:gd name="connsiteX0" fmla="*/ 286927 w 3192935"/>
                <a:gd name="connsiteY0" fmla="*/ 1118881 h 1304089"/>
                <a:gd name="connsiteX1" fmla="*/ 863718 w 3192935"/>
                <a:gd name="connsiteY1" fmla="*/ 1013047 h 1304089"/>
                <a:gd name="connsiteX2" fmla="*/ 1160052 w 3192935"/>
                <a:gd name="connsiteY2" fmla="*/ 647922 h 1304089"/>
                <a:gd name="connsiteX3" fmla="*/ 1239427 w 3192935"/>
                <a:gd name="connsiteY3" fmla="*/ 219297 h 1304089"/>
                <a:gd name="connsiteX4" fmla="*/ 1255302 w 3192935"/>
                <a:gd name="connsiteY4" fmla="*/ 39381 h 1304089"/>
                <a:gd name="connsiteX5" fmla="*/ 1361135 w 3192935"/>
                <a:gd name="connsiteY5" fmla="*/ 2339 h 1304089"/>
                <a:gd name="connsiteX6" fmla="*/ 1408760 w 3192935"/>
                <a:gd name="connsiteY6" fmla="*/ 81714 h 1304089"/>
                <a:gd name="connsiteX7" fmla="*/ 1414052 w 3192935"/>
                <a:gd name="connsiteY7" fmla="*/ 282797 h 1304089"/>
                <a:gd name="connsiteX8" fmla="*/ 1451093 w 3192935"/>
                <a:gd name="connsiteY8" fmla="*/ 653214 h 1304089"/>
                <a:gd name="connsiteX9" fmla="*/ 1588677 w 3192935"/>
                <a:gd name="connsiteY9" fmla="*/ 970714 h 1304089"/>
                <a:gd name="connsiteX10" fmla="*/ 1863843 w 3192935"/>
                <a:gd name="connsiteY10" fmla="*/ 1134756 h 1304089"/>
                <a:gd name="connsiteX11" fmla="*/ 2197218 w 3192935"/>
                <a:gd name="connsiteY11" fmla="*/ 1118881 h 1304089"/>
                <a:gd name="connsiteX12" fmla="*/ 2250135 w 3192935"/>
                <a:gd name="connsiteY12" fmla="*/ 991881 h 1304089"/>
                <a:gd name="connsiteX13" fmla="*/ 2260718 w 3192935"/>
                <a:gd name="connsiteY13" fmla="*/ 833131 h 1304089"/>
                <a:gd name="connsiteX14" fmla="*/ 2361260 w 3192935"/>
                <a:gd name="connsiteY14" fmla="*/ 669089 h 1304089"/>
                <a:gd name="connsiteX15" fmla="*/ 2551760 w 3192935"/>
                <a:gd name="connsiteY15" fmla="*/ 610881 h 1304089"/>
                <a:gd name="connsiteX16" fmla="*/ 2752843 w 3192935"/>
                <a:gd name="connsiteY16" fmla="*/ 743172 h 1304089"/>
                <a:gd name="connsiteX17" fmla="*/ 2811052 w 3192935"/>
                <a:gd name="connsiteY17" fmla="*/ 1060672 h 1304089"/>
                <a:gd name="connsiteX18" fmla="*/ 3038593 w 3192935"/>
                <a:gd name="connsiteY18" fmla="*/ 1277631 h 1304089"/>
                <a:gd name="connsiteX19" fmla="*/ 207552 w 3192935"/>
                <a:gd name="connsiteY19" fmla="*/ 1282922 h 1304089"/>
                <a:gd name="connsiteX20" fmla="*/ 286927 w 3192935"/>
                <a:gd name="connsiteY20" fmla="*/ 1118881 h 1304089"/>
                <a:gd name="connsiteX0" fmla="*/ 286927 w 3038593"/>
                <a:gd name="connsiteY0" fmla="*/ 1118881 h 1304089"/>
                <a:gd name="connsiteX1" fmla="*/ 863718 w 3038593"/>
                <a:gd name="connsiteY1" fmla="*/ 1013047 h 1304089"/>
                <a:gd name="connsiteX2" fmla="*/ 1160052 w 3038593"/>
                <a:gd name="connsiteY2" fmla="*/ 647922 h 1304089"/>
                <a:gd name="connsiteX3" fmla="*/ 1239427 w 3038593"/>
                <a:gd name="connsiteY3" fmla="*/ 219297 h 1304089"/>
                <a:gd name="connsiteX4" fmla="*/ 1255302 w 3038593"/>
                <a:gd name="connsiteY4" fmla="*/ 39381 h 1304089"/>
                <a:gd name="connsiteX5" fmla="*/ 1361135 w 3038593"/>
                <a:gd name="connsiteY5" fmla="*/ 2339 h 1304089"/>
                <a:gd name="connsiteX6" fmla="*/ 1408760 w 3038593"/>
                <a:gd name="connsiteY6" fmla="*/ 81714 h 1304089"/>
                <a:gd name="connsiteX7" fmla="*/ 1414052 w 3038593"/>
                <a:gd name="connsiteY7" fmla="*/ 282797 h 1304089"/>
                <a:gd name="connsiteX8" fmla="*/ 1451093 w 3038593"/>
                <a:gd name="connsiteY8" fmla="*/ 653214 h 1304089"/>
                <a:gd name="connsiteX9" fmla="*/ 1588677 w 3038593"/>
                <a:gd name="connsiteY9" fmla="*/ 970714 h 1304089"/>
                <a:gd name="connsiteX10" fmla="*/ 1863843 w 3038593"/>
                <a:gd name="connsiteY10" fmla="*/ 1134756 h 1304089"/>
                <a:gd name="connsiteX11" fmla="*/ 2197218 w 3038593"/>
                <a:gd name="connsiteY11" fmla="*/ 1118881 h 1304089"/>
                <a:gd name="connsiteX12" fmla="*/ 2250135 w 3038593"/>
                <a:gd name="connsiteY12" fmla="*/ 991881 h 1304089"/>
                <a:gd name="connsiteX13" fmla="*/ 2260718 w 3038593"/>
                <a:gd name="connsiteY13" fmla="*/ 833131 h 1304089"/>
                <a:gd name="connsiteX14" fmla="*/ 2361260 w 3038593"/>
                <a:gd name="connsiteY14" fmla="*/ 669089 h 1304089"/>
                <a:gd name="connsiteX15" fmla="*/ 2551760 w 3038593"/>
                <a:gd name="connsiteY15" fmla="*/ 610881 h 1304089"/>
                <a:gd name="connsiteX16" fmla="*/ 2752843 w 3038593"/>
                <a:gd name="connsiteY16" fmla="*/ 743172 h 1304089"/>
                <a:gd name="connsiteX17" fmla="*/ 2811052 w 3038593"/>
                <a:gd name="connsiteY17" fmla="*/ 1060672 h 1304089"/>
                <a:gd name="connsiteX18" fmla="*/ 3038593 w 3038593"/>
                <a:gd name="connsiteY18" fmla="*/ 1277631 h 1304089"/>
                <a:gd name="connsiteX19" fmla="*/ 207552 w 3038593"/>
                <a:gd name="connsiteY19" fmla="*/ 1282922 h 1304089"/>
                <a:gd name="connsiteX20" fmla="*/ 286927 w 3038593"/>
                <a:gd name="connsiteY20" fmla="*/ 1118881 h 1304089"/>
                <a:gd name="connsiteX0" fmla="*/ 286927 w 3038593"/>
                <a:gd name="connsiteY0" fmla="*/ 1118881 h 1293450"/>
                <a:gd name="connsiteX1" fmla="*/ 863718 w 3038593"/>
                <a:gd name="connsiteY1" fmla="*/ 1013047 h 1293450"/>
                <a:gd name="connsiteX2" fmla="*/ 1160052 w 3038593"/>
                <a:gd name="connsiteY2" fmla="*/ 647922 h 1293450"/>
                <a:gd name="connsiteX3" fmla="*/ 1239427 w 3038593"/>
                <a:gd name="connsiteY3" fmla="*/ 219297 h 1293450"/>
                <a:gd name="connsiteX4" fmla="*/ 1255302 w 3038593"/>
                <a:gd name="connsiteY4" fmla="*/ 39381 h 1293450"/>
                <a:gd name="connsiteX5" fmla="*/ 1361135 w 3038593"/>
                <a:gd name="connsiteY5" fmla="*/ 2339 h 1293450"/>
                <a:gd name="connsiteX6" fmla="*/ 1408760 w 3038593"/>
                <a:gd name="connsiteY6" fmla="*/ 81714 h 1293450"/>
                <a:gd name="connsiteX7" fmla="*/ 1414052 w 3038593"/>
                <a:gd name="connsiteY7" fmla="*/ 282797 h 1293450"/>
                <a:gd name="connsiteX8" fmla="*/ 1451093 w 3038593"/>
                <a:gd name="connsiteY8" fmla="*/ 653214 h 1293450"/>
                <a:gd name="connsiteX9" fmla="*/ 1588677 w 3038593"/>
                <a:gd name="connsiteY9" fmla="*/ 970714 h 1293450"/>
                <a:gd name="connsiteX10" fmla="*/ 1863843 w 3038593"/>
                <a:gd name="connsiteY10" fmla="*/ 1134756 h 1293450"/>
                <a:gd name="connsiteX11" fmla="*/ 2197218 w 3038593"/>
                <a:gd name="connsiteY11" fmla="*/ 1118881 h 1293450"/>
                <a:gd name="connsiteX12" fmla="*/ 2250135 w 3038593"/>
                <a:gd name="connsiteY12" fmla="*/ 991881 h 1293450"/>
                <a:gd name="connsiteX13" fmla="*/ 2260718 w 3038593"/>
                <a:gd name="connsiteY13" fmla="*/ 833131 h 1293450"/>
                <a:gd name="connsiteX14" fmla="*/ 2361260 w 3038593"/>
                <a:gd name="connsiteY14" fmla="*/ 669089 h 1293450"/>
                <a:gd name="connsiteX15" fmla="*/ 2551760 w 3038593"/>
                <a:gd name="connsiteY15" fmla="*/ 610881 h 1293450"/>
                <a:gd name="connsiteX16" fmla="*/ 2752843 w 3038593"/>
                <a:gd name="connsiteY16" fmla="*/ 743172 h 1293450"/>
                <a:gd name="connsiteX17" fmla="*/ 2811052 w 3038593"/>
                <a:gd name="connsiteY17" fmla="*/ 1060672 h 1293450"/>
                <a:gd name="connsiteX18" fmla="*/ 3038593 w 3038593"/>
                <a:gd name="connsiteY18" fmla="*/ 1277631 h 1293450"/>
                <a:gd name="connsiteX19" fmla="*/ 207552 w 3038593"/>
                <a:gd name="connsiteY19" fmla="*/ 1282922 h 1293450"/>
                <a:gd name="connsiteX20" fmla="*/ 286927 w 3038593"/>
                <a:gd name="connsiteY20" fmla="*/ 1118881 h 1293450"/>
                <a:gd name="connsiteX0" fmla="*/ 286927 w 3038593"/>
                <a:gd name="connsiteY0" fmla="*/ 1118881 h 1293450"/>
                <a:gd name="connsiteX1" fmla="*/ 863718 w 3038593"/>
                <a:gd name="connsiteY1" fmla="*/ 1013047 h 1293450"/>
                <a:gd name="connsiteX2" fmla="*/ 1160052 w 3038593"/>
                <a:gd name="connsiteY2" fmla="*/ 647922 h 1293450"/>
                <a:gd name="connsiteX3" fmla="*/ 1239427 w 3038593"/>
                <a:gd name="connsiteY3" fmla="*/ 219297 h 1293450"/>
                <a:gd name="connsiteX4" fmla="*/ 1255302 w 3038593"/>
                <a:gd name="connsiteY4" fmla="*/ 39381 h 1293450"/>
                <a:gd name="connsiteX5" fmla="*/ 1361135 w 3038593"/>
                <a:gd name="connsiteY5" fmla="*/ 2339 h 1293450"/>
                <a:gd name="connsiteX6" fmla="*/ 1408760 w 3038593"/>
                <a:gd name="connsiteY6" fmla="*/ 81714 h 1293450"/>
                <a:gd name="connsiteX7" fmla="*/ 1414052 w 3038593"/>
                <a:gd name="connsiteY7" fmla="*/ 282797 h 1293450"/>
                <a:gd name="connsiteX8" fmla="*/ 1451093 w 3038593"/>
                <a:gd name="connsiteY8" fmla="*/ 653214 h 1293450"/>
                <a:gd name="connsiteX9" fmla="*/ 1588677 w 3038593"/>
                <a:gd name="connsiteY9" fmla="*/ 970714 h 1293450"/>
                <a:gd name="connsiteX10" fmla="*/ 1863843 w 3038593"/>
                <a:gd name="connsiteY10" fmla="*/ 1134756 h 1293450"/>
                <a:gd name="connsiteX11" fmla="*/ 2197218 w 3038593"/>
                <a:gd name="connsiteY11" fmla="*/ 1118881 h 1293450"/>
                <a:gd name="connsiteX12" fmla="*/ 2250135 w 3038593"/>
                <a:gd name="connsiteY12" fmla="*/ 991881 h 1293450"/>
                <a:gd name="connsiteX13" fmla="*/ 2260718 w 3038593"/>
                <a:gd name="connsiteY13" fmla="*/ 833131 h 1293450"/>
                <a:gd name="connsiteX14" fmla="*/ 2361260 w 3038593"/>
                <a:gd name="connsiteY14" fmla="*/ 669089 h 1293450"/>
                <a:gd name="connsiteX15" fmla="*/ 2551760 w 3038593"/>
                <a:gd name="connsiteY15" fmla="*/ 610881 h 1293450"/>
                <a:gd name="connsiteX16" fmla="*/ 2752843 w 3038593"/>
                <a:gd name="connsiteY16" fmla="*/ 743172 h 1293450"/>
                <a:gd name="connsiteX17" fmla="*/ 2811052 w 3038593"/>
                <a:gd name="connsiteY17" fmla="*/ 1060672 h 1293450"/>
                <a:gd name="connsiteX18" fmla="*/ 3038593 w 3038593"/>
                <a:gd name="connsiteY18" fmla="*/ 1277631 h 1293450"/>
                <a:gd name="connsiteX19" fmla="*/ 207552 w 3038593"/>
                <a:gd name="connsiteY19" fmla="*/ 1282922 h 1293450"/>
                <a:gd name="connsiteX20" fmla="*/ 286927 w 3038593"/>
                <a:gd name="connsiteY20" fmla="*/ 1118881 h 1293450"/>
                <a:gd name="connsiteX0" fmla="*/ 286927 w 3038593"/>
                <a:gd name="connsiteY0" fmla="*/ 1118881 h 1282922"/>
                <a:gd name="connsiteX1" fmla="*/ 863718 w 3038593"/>
                <a:gd name="connsiteY1" fmla="*/ 1013047 h 1282922"/>
                <a:gd name="connsiteX2" fmla="*/ 1160052 w 3038593"/>
                <a:gd name="connsiteY2" fmla="*/ 647922 h 1282922"/>
                <a:gd name="connsiteX3" fmla="*/ 1239427 w 3038593"/>
                <a:gd name="connsiteY3" fmla="*/ 219297 h 1282922"/>
                <a:gd name="connsiteX4" fmla="*/ 1255302 w 3038593"/>
                <a:gd name="connsiteY4" fmla="*/ 39381 h 1282922"/>
                <a:gd name="connsiteX5" fmla="*/ 1361135 w 3038593"/>
                <a:gd name="connsiteY5" fmla="*/ 2339 h 1282922"/>
                <a:gd name="connsiteX6" fmla="*/ 1408760 w 3038593"/>
                <a:gd name="connsiteY6" fmla="*/ 81714 h 1282922"/>
                <a:gd name="connsiteX7" fmla="*/ 1414052 w 3038593"/>
                <a:gd name="connsiteY7" fmla="*/ 282797 h 1282922"/>
                <a:gd name="connsiteX8" fmla="*/ 1451093 w 3038593"/>
                <a:gd name="connsiteY8" fmla="*/ 653214 h 1282922"/>
                <a:gd name="connsiteX9" fmla="*/ 1588677 w 3038593"/>
                <a:gd name="connsiteY9" fmla="*/ 970714 h 1282922"/>
                <a:gd name="connsiteX10" fmla="*/ 1863843 w 3038593"/>
                <a:gd name="connsiteY10" fmla="*/ 1134756 h 1282922"/>
                <a:gd name="connsiteX11" fmla="*/ 2197218 w 3038593"/>
                <a:gd name="connsiteY11" fmla="*/ 1118881 h 1282922"/>
                <a:gd name="connsiteX12" fmla="*/ 2250135 w 3038593"/>
                <a:gd name="connsiteY12" fmla="*/ 991881 h 1282922"/>
                <a:gd name="connsiteX13" fmla="*/ 2260718 w 3038593"/>
                <a:gd name="connsiteY13" fmla="*/ 833131 h 1282922"/>
                <a:gd name="connsiteX14" fmla="*/ 2361260 w 3038593"/>
                <a:gd name="connsiteY14" fmla="*/ 669089 h 1282922"/>
                <a:gd name="connsiteX15" fmla="*/ 2551760 w 3038593"/>
                <a:gd name="connsiteY15" fmla="*/ 610881 h 1282922"/>
                <a:gd name="connsiteX16" fmla="*/ 2752843 w 3038593"/>
                <a:gd name="connsiteY16" fmla="*/ 743172 h 1282922"/>
                <a:gd name="connsiteX17" fmla="*/ 2811052 w 3038593"/>
                <a:gd name="connsiteY17" fmla="*/ 1060672 h 1282922"/>
                <a:gd name="connsiteX18" fmla="*/ 3038593 w 3038593"/>
                <a:gd name="connsiteY18" fmla="*/ 1277631 h 1282922"/>
                <a:gd name="connsiteX19" fmla="*/ 207552 w 3038593"/>
                <a:gd name="connsiteY19" fmla="*/ 1282922 h 1282922"/>
                <a:gd name="connsiteX20" fmla="*/ 286927 w 3038593"/>
                <a:gd name="connsiteY20" fmla="*/ 1118881 h 1282922"/>
                <a:gd name="connsiteX0" fmla="*/ 79375 w 2831041"/>
                <a:gd name="connsiteY0" fmla="*/ 1118881 h 1282922"/>
                <a:gd name="connsiteX1" fmla="*/ 656166 w 2831041"/>
                <a:gd name="connsiteY1" fmla="*/ 1013047 h 1282922"/>
                <a:gd name="connsiteX2" fmla="*/ 952500 w 2831041"/>
                <a:gd name="connsiteY2" fmla="*/ 647922 h 1282922"/>
                <a:gd name="connsiteX3" fmla="*/ 1031875 w 2831041"/>
                <a:gd name="connsiteY3" fmla="*/ 219297 h 1282922"/>
                <a:gd name="connsiteX4" fmla="*/ 1047750 w 2831041"/>
                <a:gd name="connsiteY4" fmla="*/ 39381 h 1282922"/>
                <a:gd name="connsiteX5" fmla="*/ 1153583 w 2831041"/>
                <a:gd name="connsiteY5" fmla="*/ 2339 h 1282922"/>
                <a:gd name="connsiteX6" fmla="*/ 1201208 w 2831041"/>
                <a:gd name="connsiteY6" fmla="*/ 81714 h 1282922"/>
                <a:gd name="connsiteX7" fmla="*/ 1206500 w 2831041"/>
                <a:gd name="connsiteY7" fmla="*/ 282797 h 1282922"/>
                <a:gd name="connsiteX8" fmla="*/ 1243541 w 2831041"/>
                <a:gd name="connsiteY8" fmla="*/ 653214 h 1282922"/>
                <a:gd name="connsiteX9" fmla="*/ 1381125 w 2831041"/>
                <a:gd name="connsiteY9" fmla="*/ 970714 h 1282922"/>
                <a:gd name="connsiteX10" fmla="*/ 1656291 w 2831041"/>
                <a:gd name="connsiteY10" fmla="*/ 1134756 h 1282922"/>
                <a:gd name="connsiteX11" fmla="*/ 1989666 w 2831041"/>
                <a:gd name="connsiteY11" fmla="*/ 1118881 h 1282922"/>
                <a:gd name="connsiteX12" fmla="*/ 2042583 w 2831041"/>
                <a:gd name="connsiteY12" fmla="*/ 991881 h 1282922"/>
                <a:gd name="connsiteX13" fmla="*/ 2053166 w 2831041"/>
                <a:gd name="connsiteY13" fmla="*/ 833131 h 1282922"/>
                <a:gd name="connsiteX14" fmla="*/ 2153708 w 2831041"/>
                <a:gd name="connsiteY14" fmla="*/ 669089 h 1282922"/>
                <a:gd name="connsiteX15" fmla="*/ 2344208 w 2831041"/>
                <a:gd name="connsiteY15" fmla="*/ 610881 h 1282922"/>
                <a:gd name="connsiteX16" fmla="*/ 2545291 w 2831041"/>
                <a:gd name="connsiteY16" fmla="*/ 743172 h 1282922"/>
                <a:gd name="connsiteX17" fmla="*/ 2603500 w 2831041"/>
                <a:gd name="connsiteY17" fmla="*/ 1060672 h 1282922"/>
                <a:gd name="connsiteX18" fmla="*/ 2831041 w 2831041"/>
                <a:gd name="connsiteY18" fmla="*/ 1277631 h 1282922"/>
                <a:gd name="connsiteX19" fmla="*/ 0 w 2831041"/>
                <a:gd name="connsiteY19" fmla="*/ 1282922 h 1282922"/>
                <a:gd name="connsiteX20" fmla="*/ 79375 w 2831041"/>
                <a:gd name="connsiteY20" fmla="*/ 1118881 h 1282922"/>
                <a:gd name="connsiteX0" fmla="*/ 286927 w 3038593"/>
                <a:gd name="connsiteY0" fmla="*/ 1118881 h 1282922"/>
                <a:gd name="connsiteX1" fmla="*/ 863718 w 3038593"/>
                <a:gd name="connsiteY1" fmla="*/ 1013047 h 1282922"/>
                <a:gd name="connsiteX2" fmla="*/ 1160052 w 3038593"/>
                <a:gd name="connsiteY2" fmla="*/ 647922 h 1282922"/>
                <a:gd name="connsiteX3" fmla="*/ 1239427 w 3038593"/>
                <a:gd name="connsiteY3" fmla="*/ 219297 h 1282922"/>
                <a:gd name="connsiteX4" fmla="*/ 1255302 w 3038593"/>
                <a:gd name="connsiteY4" fmla="*/ 39381 h 1282922"/>
                <a:gd name="connsiteX5" fmla="*/ 1361135 w 3038593"/>
                <a:gd name="connsiteY5" fmla="*/ 2339 h 1282922"/>
                <a:gd name="connsiteX6" fmla="*/ 1408760 w 3038593"/>
                <a:gd name="connsiteY6" fmla="*/ 81714 h 1282922"/>
                <a:gd name="connsiteX7" fmla="*/ 1414052 w 3038593"/>
                <a:gd name="connsiteY7" fmla="*/ 282797 h 1282922"/>
                <a:gd name="connsiteX8" fmla="*/ 1451093 w 3038593"/>
                <a:gd name="connsiteY8" fmla="*/ 653214 h 1282922"/>
                <a:gd name="connsiteX9" fmla="*/ 1588677 w 3038593"/>
                <a:gd name="connsiteY9" fmla="*/ 970714 h 1282922"/>
                <a:gd name="connsiteX10" fmla="*/ 1863843 w 3038593"/>
                <a:gd name="connsiteY10" fmla="*/ 1134756 h 1282922"/>
                <a:gd name="connsiteX11" fmla="*/ 2197218 w 3038593"/>
                <a:gd name="connsiteY11" fmla="*/ 1118881 h 1282922"/>
                <a:gd name="connsiteX12" fmla="*/ 2250135 w 3038593"/>
                <a:gd name="connsiteY12" fmla="*/ 991881 h 1282922"/>
                <a:gd name="connsiteX13" fmla="*/ 2260718 w 3038593"/>
                <a:gd name="connsiteY13" fmla="*/ 833131 h 1282922"/>
                <a:gd name="connsiteX14" fmla="*/ 2361260 w 3038593"/>
                <a:gd name="connsiteY14" fmla="*/ 669089 h 1282922"/>
                <a:gd name="connsiteX15" fmla="*/ 2551760 w 3038593"/>
                <a:gd name="connsiteY15" fmla="*/ 610881 h 1282922"/>
                <a:gd name="connsiteX16" fmla="*/ 2752843 w 3038593"/>
                <a:gd name="connsiteY16" fmla="*/ 743172 h 1282922"/>
                <a:gd name="connsiteX17" fmla="*/ 2811052 w 3038593"/>
                <a:gd name="connsiteY17" fmla="*/ 1060672 h 1282922"/>
                <a:gd name="connsiteX18" fmla="*/ 3038593 w 3038593"/>
                <a:gd name="connsiteY18" fmla="*/ 1277631 h 1282922"/>
                <a:gd name="connsiteX19" fmla="*/ 207552 w 3038593"/>
                <a:gd name="connsiteY19" fmla="*/ 1282922 h 1282922"/>
                <a:gd name="connsiteX20" fmla="*/ 286927 w 3038593"/>
                <a:gd name="connsiteY20" fmla="*/ 1118881 h 1282922"/>
                <a:gd name="connsiteX0" fmla="*/ 272179 w 3023845"/>
                <a:gd name="connsiteY0" fmla="*/ 1118881 h 1282922"/>
                <a:gd name="connsiteX1" fmla="*/ 848970 w 3023845"/>
                <a:gd name="connsiteY1" fmla="*/ 1013047 h 1282922"/>
                <a:gd name="connsiteX2" fmla="*/ 1145304 w 3023845"/>
                <a:gd name="connsiteY2" fmla="*/ 647922 h 1282922"/>
                <a:gd name="connsiteX3" fmla="*/ 1224679 w 3023845"/>
                <a:gd name="connsiteY3" fmla="*/ 219297 h 1282922"/>
                <a:gd name="connsiteX4" fmla="*/ 1240554 w 3023845"/>
                <a:gd name="connsiteY4" fmla="*/ 39381 h 1282922"/>
                <a:gd name="connsiteX5" fmla="*/ 1346387 w 3023845"/>
                <a:gd name="connsiteY5" fmla="*/ 2339 h 1282922"/>
                <a:gd name="connsiteX6" fmla="*/ 1394012 w 3023845"/>
                <a:gd name="connsiteY6" fmla="*/ 81714 h 1282922"/>
                <a:gd name="connsiteX7" fmla="*/ 1399304 w 3023845"/>
                <a:gd name="connsiteY7" fmla="*/ 282797 h 1282922"/>
                <a:gd name="connsiteX8" fmla="*/ 1436345 w 3023845"/>
                <a:gd name="connsiteY8" fmla="*/ 653214 h 1282922"/>
                <a:gd name="connsiteX9" fmla="*/ 1573929 w 3023845"/>
                <a:gd name="connsiteY9" fmla="*/ 970714 h 1282922"/>
                <a:gd name="connsiteX10" fmla="*/ 1849095 w 3023845"/>
                <a:gd name="connsiteY10" fmla="*/ 1134756 h 1282922"/>
                <a:gd name="connsiteX11" fmla="*/ 2182470 w 3023845"/>
                <a:gd name="connsiteY11" fmla="*/ 1118881 h 1282922"/>
                <a:gd name="connsiteX12" fmla="*/ 2235387 w 3023845"/>
                <a:gd name="connsiteY12" fmla="*/ 991881 h 1282922"/>
                <a:gd name="connsiteX13" fmla="*/ 2245970 w 3023845"/>
                <a:gd name="connsiteY13" fmla="*/ 833131 h 1282922"/>
                <a:gd name="connsiteX14" fmla="*/ 2346512 w 3023845"/>
                <a:gd name="connsiteY14" fmla="*/ 669089 h 1282922"/>
                <a:gd name="connsiteX15" fmla="*/ 2537012 w 3023845"/>
                <a:gd name="connsiteY15" fmla="*/ 610881 h 1282922"/>
                <a:gd name="connsiteX16" fmla="*/ 2738095 w 3023845"/>
                <a:gd name="connsiteY16" fmla="*/ 743172 h 1282922"/>
                <a:gd name="connsiteX17" fmla="*/ 2796304 w 3023845"/>
                <a:gd name="connsiteY17" fmla="*/ 1060672 h 1282922"/>
                <a:gd name="connsiteX18" fmla="*/ 3023845 w 3023845"/>
                <a:gd name="connsiteY18" fmla="*/ 1277631 h 1282922"/>
                <a:gd name="connsiteX19" fmla="*/ 192804 w 3023845"/>
                <a:gd name="connsiteY19" fmla="*/ 1282922 h 1282922"/>
                <a:gd name="connsiteX20" fmla="*/ 272179 w 3023845"/>
                <a:gd name="connsiteY20" fmla="*/ 1118881 h 1282922"/>
                <a:gd name="connsiteX0" fmla="*/ 79375 w 2831041"/>
                <a:gd name="connsiteY0" fmla="*/ 1118881 h 1282922"/>
                <a:gd name="connsiteX1" fmla="*/ 656166 w 2831041"/>
                <a:gd name="connsiteY1" fmla="*/ 1013047 h 1282922"/>
                <a:gd name="connsiteX2" fmla="*/ 952500 w 2831041"/>
                <a:gd name="connsiteY2" fmla="*/ 647922 h 1282922"/>
                <a:gd name="connsiteX3" fmla="*/ 1031875 w 2831041"/>
                <a:gd name="connsiteY3" fmla="*/ 219297 h 1282922"/>
                <a:gd name="connsiteX4" fmla="*/ 1047750 w 2831041"/>
                <a:gd name="connsiteY4" fmla="*/ 39381 h 1282922"/>
                <a:gd name="connsiteX5" fmla="*/ 1153583 w 2831041"/>
                <a:gd name="connsiteY5" fmla="*/ 2339 h 1282922"/>
                <a:gd name="connsiteX6" fmla="*/ 1201208 w 2831041"/>
                <a:gd name="connsiteY6" fmla="*/ 81714 h 1282922"/>
                <a:gd name="connsiteX7" fmla="*/ 1206500 w 2831041"/>
                <a:gd name="connsiteY7" fmla="*/ 282797 h 1282922"/>
                <a:gd name="connsiteX8" fmla="*/ 1243541 w 2831041"/>
                <a:gd name="connsiteY8" fmla="*/ 653214 h 1282922"/>
                <a:gd name="connsiteX9" fmla="*/ 1381125 w 2831041"/>
                <a:gd name="connsiteY9" fmla="*/ 970714 h 1282922"/>
                <a:gd name="connsiteX10" fmla="*/ 1656291 w 2831041"/>
                <a:gd name="connsiteY10" fmla="*/ 1134756 h 1282922"/>
                <a:gd name="connsiteX11" fmla="*/ 1989666 w 2831041"/>
                <a:gd name="connsiteY11" fmla="*/ 1118881 h 1282922"/>
                <a:gd name="connsiteX12" fmla="*/ 2042583 w 2831041"/>
                <a:gd name="connsiteY12" fmla="*/ 991881 h 1282922"/>
                <a:gd name="connsiteX13" fmla="*/ 2053166 w 2831041"/>
                <a:gd name="connsiteY13" fmla="*/ 833131 h 1282922"/>
                <a:gd name="connsiteX14" fmla="*/ 2153708 w 2831041"/>
                <a:gd name="connsiteY14" fmla="*/ 669089 h 1282922"/>
                <a:gd name="connsiteX15" fmla="*/ 2344208 w 2831041"/>
                <a:gd name="connsiteY15" fmla="*/ 610881 h 1282922"/>
                <a:gd name="connsiteX16" fmla="*/ 2545291 w 2831041"/>
                <a:gd name="connsiteY16" fmla="*/ 743172 h 1282922"/>
                <a:gd name="connsiteX17" fmla="*/ 2603500 w 2831041"/>
                <a:gd name="connsiteY17" fmla="*/ 1060672 h 1282922"/>
                <a:gd name="connsiteX18" fmla="*/ 2831041 w 2831041"/>
                <a:gd name="connsiteY18" fmla="*/ 1277631 h 1282922"/>
                <a:gd name="connsiteX19" fmla="*/ 0 w 2831041"/>
                <a:gd name="connsiteY19" fmla="*/ 1282922 h 1282922"/>
                <a:gd name="connsiteX20" fmla="*/ 79375 w 2831041"/>
                <a:gd name="connsiteY20" fmla="*/ 1118881 h 1282922"/>
                <a:gd name="connsiteX0" fmla="*/ 95250 w 2846916"/>
                <a:gd name="connsiteY0" fmla="*/ 1118881 h 1325256"/>
                <a:gd name="connsiteX1" fmla="*/ 672041 w 2846916"/>
                <a:gd name="connsiteY1" fmla="*/ 1013047 h 1325256"/>
                <a:gd name="connsiteX2" fmla="*/ 968375 w 2846916"/>
                <a:gd name="connsiteY2" fmla="*/ 647922 h 1325256"/>
                <a:gd name="connsiteX3" fmla="*/ 1047750 w 2846916"/>
                <a:gd name="connsiteY3" fmla="*/ 219297 h 1325256"/>
                <a:gd name="connsiteX4" fmla="*/ 1063625 w 2846916"/>
                <a:gd name="connsiteY4" fmla="*/ 39381 h 1325256"/>
                <a:gd name="connsiteX5" fmla="*/ 1169458 w 2846916"/>
                <a:gd name="connsiteY5" fmla="*/ 2339 h 1325256"/>
                <a:gd name="connsiteX6" fmla="*/ 1217083 w 2846916"/>
                <a:gd name="connsiteY6" fmla="*/ 81714 h 1325256"/>
                <a:gd name="connsiteX7" fmla="*/ 1222375 w 2846916"/>
                <a:gd name="connsiteY7" fmla="*/ 282797 h 1325256"/>
                <a:gd name="connsiteX8" fmla="*/ 1259416 w 2846916"/>
                <a:gd name="connsiteY8" fmla="*/ 653214 h 1325256"/>
                <a:gd name="connsiteX9" fmla="*/ 1397000 w 2846916"/>
                <a:gd name="connsiteY9" fmla="*/ 970714 h 1325256"/>
                <a:gd name="connsiteX10" fmla="*/ 1672166 w 2846916"/>
                <a:gd name="connsiteY10" fmla="*/ 1134756 h 1325256"/>
                <a:gd name="connsiteX11" fmla="*/ 2005541 w 2846916"/>
                <a:gd name="connsiteY11" fmla="*/ 1118881 h 1325256"/>
                <a:gd name="connsiteX12" fmla="*/ 2058458 w 2846916"/>
                <a:gd name="connsiteY12" fmla="*/ 991881 h 1325256"/>
                <a:gd name="connsiteX13" fmla="*/ 2069041 w 2846916"/>
                <a:gd name="connsiteY13" fmla="*/ 833131 h 1325256"/>
                <a:gd name="connsiteX14" fmla="*/ 2169583 w 2846916"/>
                <a:gd name="connsiteY14" fmla="*/ 669089 h 1325256"/>
                <a:gd name="connsiteX15" fmla="*/ 2360083 w 2846916"/>
                <a:gd name="connsiteY15" fmla="*/ 610881 h 1325256"/>
                <a:gd name="connsiteX16" fmla="*/ 2561166 w 2846916"/>
                <a:gd name="connsiteY16" fmla="*/ 743172 h 1325256"/>
                <a:gd name="connsiteX17" fmla="*/ 2619375 w 2846916"/>
                <a:gd name="connsiteY17" fmla="*/ 1060672 h 1325256"/>
                <a:gd name="connsiteX18" fmla="*/ 2846916 w 2846916"/>
                <a:gd name="connsiteY18" fmla="*/ 1277631 h 1325256"/>
                <a:gd name="connsiteX19" fmla="*/ 0 w 2846916"/>
                <a:gd name="connsiteY19" fmla="*/ 1325256 h 1325256"/>
                <a:gd name="connsiteX20" fmla="*/ 95250 w 2846916"/>
                <a:gd name="connsiteY20" fmla="*/ 1118881 h 1325256"/>
                <a:gd name="connsiteX0" fmla="*/ 95250 w 2862791"/>
                <a:gd name="connsiteY0" fmla="*/ 1118881 h 1325256"/>
                <a:gd name="connsiteX1" fmla="*/ 672041 w 2862791"/>
                <a:gd name="connsiteY1" fmla="*/ 1013047 h 1325256"/>
                <a:gd name="connsiteX2" fmla="*/ 968375 w 2862791"/>
                <a:gd name="connsiteY2" fmla="*/ 647922 h 1325256"/>
                <a:gd name="connsiteX3" fmla="*/ 1047750 w 2862791"/>
                <a:gd name="connsiteY3" fmla="*/ 219297 h 1325256"/>
                <a:gd name="connsiteX4" fmla="*/ 1063625 w 2862791"/>
                <a:gd name="connsiteY4" fmla="*/ 39381 h 1325256"/>
                <a:gd name="connsiteX5" fmla="*/ 1169458 w 2862791"/>
                <a:gd name="connsiteY5" fmla="*/ 2339 h 1325256"/>
                <a:gd name="connsiteX6" fmla="*/ 1217083 w 2862791"/>
                <a:gd name="connsiteY6" fmla="*/ 81714 h 1325256"/>
                <a:gd name="connsiteX7" fmla="*/ 1222375 w 2862791"/>
                <a:gd name="connsiteY7" fmla="*/ 282797 h 1325256"/>
                <a:gd name="connsiteX8" fmla="*/ 1259416 w 2862791"/>
                <a:gd name="connsiteY8" fmla="*/ 653214 h 1325256"/>
                <a:gd name="connsiteX9" fmla="*/ 1397000 w 2862791"/>
                <a:gd name="connsiteY9" fmla="*/ 970714 h 1325256"/>
                <a:gd name="connsiteX10" fmla="*/ 1672166 w 2862791"/>
                <a:gd name="connsiteY10" fmla="*/ 1134756 h 1325256"/>
                <a:gd name="connsiteX11" fmla="*/ 2005541 w 2862791"/>
                <a:gd name="connsiteY11" fmla="*/ 1118881 h 1325256"/>
                <a:gd name="connsiteX12" fmla="*/ 2058458 w 2862791"/>
                <a:gd name="connsiteY12" fmla="*/ 991881 h 1325256"/>
                <a:gd name="connsiteX13" fmla="*/ 2069041 w 2862791"/>
                <a:gd name="connsiteY13" fmla="*/ 833131 h 1325256"/>
                <a:gd name="connsiteX14" fmla="*/ 2169583 w 2862791"/>
                <a:gd name="connsiteY14" fmla="*/ 669089 h 1325256"/>
                <a:gd name="connsiteX15" fmla="*/ 2360083 w 2862791"/>
                <a:gd name="connsiteY15" fmla="*/ 610881 h 1325256"/>
                <a:gd name="connsiteX16" fmla="*/ 2561166 w 2862791"/>
                <a:gd name="connsiteY16" fmla="*/ 743172 h 1325256"/>
                <a:gd name="connsiteX17" fmla="*/ 2619375 w 2862791"/>
                <a:gd name="connsiteY17" fmla="*/ 1060672 h 1325256"/>
                <a:gd name="connsiteX18" fmla="*/ 2862791 w 2862791"/>
                <a:gd name="connsiteY18" fmla="*/ 1319964 h 1325256"/>
                <a:gd name="connsiteX19" fmla="*/ 0 w 2862791"/>
                <a:gd name="connsiteY19" fmla="*/ 1325256 h 1325256"/>
                <a:gd name="connsiteX20" fmla="*/ 95250 w 2862791"/>
                <a:gd name="connsiteY20" fmla="*/ 1118881 h 1325256"/>
                <a:gd name="connsiteX0" fmla="*/ 111125 w 2878666"/>
                <a:gd name="connsiteY0" fmla="*/ 1118881 h 1341131"/>
                <a:gd name="connsiteX1" fmla="*/ 687916 w 2878666"/>
                <a:gd name="connsiteY1" fmla="*/ 1013047 h 1341131"/>
                <a:gd name="connsiteX2" fmla="*/ 984250 w 2878666"/>
                <a:gd name="connsiteY2" fmla="*/ 647922 h 1341131"/>
                <a:gd name="connsiteX3" fmla="*/ 1063625 w 2878666"/>
                <a:gd name="connsiteY3" fmla="*/ 219297 h 1341131"/>
                <a:gd name="connsiteX4" fmla="*/ 1079500 w 2878666"/>
                <a:gd name="connsiteY4" fmla="*/ 39381 h 1341131"/>
                <a:gd name="connsiteX5" fmla="*/ 1185333 w 2878666"/>
                <a:gd name="connsiteY5" fmla="*/ 2339 h 1341131"/>
                <a:gd name="connsiteX6" fmla="*/ 1232958 w 2878666"/>
                <a:gd name="connsiteY6" fmla="*/ 81714 h 1341131"/>
                <a:gd name="connsiteX7" fmla="*/ 1238250 w 2878666"/>
                <a:gd name="connsiteY7" fmla="*/ 282797 h 1341131"/>
                <a:gd name="connsiteX8" fmla="*/ 1275291 w 2878666"/>
                <a:gd name="connsiteY8" fmla="*/ 653214 h 1341131"/>
                <a:gd name="connsiteX9" fmla="*/ 1412875 w 2878666"/>
                <a:gd name="connsiteY9" fmla="*/ 970714 h 1341131"/>
                <a:gd name="connsiteX10" fmla="*/ 1688041 w 2878666"/>
                <a:gd name="connsiteY10" fmla="*/ 1134756 h 1341131"/>
                <a:gd name="connsiteX11" fmla="*/ 2021416 w 2878666"/>
                <a:gd name="connsiteY11" fmla="*/ 1118881 h 1341131"/>
                <a:gd name="connsiteX12" fmla="*/ 2074333 w 2878666"/>
                <a:gd name="connsiteY12" fmla="*/ 991881 h 1341131"/>
                <a:gd name="connsiteX13" fmla="*/ 2084916 w 2878666"/>
                <a:gd name="connsiteY13" fmla="*/ 833131 h 1341131"/>
                <a:gd name="connsiteX14" fmla="*/ 2185458 w 2878666"/>
                <a:gd name="connsiteY14" fmla="*/ 669089 h 1341131"/>
                <a:gd name="connsiteX15" fmla="*/ 2375958 w 2878666"/>
                <a:gd name="connsiteY15" fmla="*/ 610881 h 1341131"/>
                <a:gd name="connsiteX16" fmla="*/ 2577041 w 2878666"/>
                <a:gd name="connsiteY16" fmla="*/ 743172 h 1341131"/>
                <a:gd name="connsiteX17" fmla="*/ 2635250 w 2878666"/>
                <a:gd name="connsiteY17" fmla="*/ 1060672 h 1341131"/>
                <a:gd name="connsiteX18" fmla="*/ 2878666 w 2878666"/>
                <a:gd name="connsiteY18" fmla="*/ 1319964 h 1341131"/>
                <a:gd name="connsiteX19" fmla="*/ 0 w 2878666"/>
                <a:gd name="connsiteY19" fmla="*/ 1341131 h 1341131"/>
                <a:gd name="connsiteX20" fmla="*/ 111125 w 2878666"/>
                <a:gd name="connsiteY20" fmla="*/ 1118881 h 1341131"/>
                <a:gd name="connsiteX0" fmla="*/ 111125 w 2889249"/>
                <a:gd name="connsiteY0" fmla="*/ 1118881 h 1346423"/>
                <a:gd name="connsiteX1" fmla="*/ 687916 w 2889249"/>
                <a:gd name="connsiteY1" fmla="*/ 1013047 h 1346423"/>
                <a:gd name="connsiteX2" fmla="*/ 984250 w 2889249"/>
                <a:gd name="connsiteY2" fmla="*/ 647922 h 1346423"/>
                <a:gd name="connsiteX3" fmla="*/ 1063625 w 2889249"/>
                <a:gd name="connsiteY3" fmla="*/ 219297 h 1346423"/>
                <a:gd name="connsiteX4" fmla="*/ 1079500 w 2889249"/>
                <a:gd name="connsiteY4" fmla="*/ 39381 h 1346423"/>
                <a:gd name="connsiteX5" fmla="*/ 1185333 w 2889249"/>
                <a:gd name="connsiteY5" fmla="*/ 2339 h 1346423"/>
                <a:gd name="connsiteX6" fmla="*/ 1232958 w 2889249"/>
                <a:gd name="connsiteY6" fmla="*/ 81714 h 1346423"/>
                <a:gd name="connsiteX7" fmla="*/ 1238250 w 2889249"/>
                <a:gd name="connsiteY7" fmla="*/ 282797 h 1346423"/>
                <a:gd name="connsiteX8" fmla="*/ 1275291 w 2889249"/>
                <a:gd name="connsiteY8" fmla="*/ 653214 h 1346423"/>
                <a:gd name="connsiteX9" fmla="*/ 1412875 w 2889249"/>
                <a:gd name="connsiteY9" fmla="*/ 970714 h 1346423"/>
                <a:gd name="connsiteX10" fmla="*/ 1688041 w 2889249"/>
                <a:gd name="connsiteY10" fmla="*/ 1134756 h 1346423"/>
                <a:gd name="connsiteX11" fmla="*/ 2021416 w 2889249"/>
                <a:gd name="connsiteY11" fmla="*/ 1118881 h 1346423"/>
                <a:gd name="connsiteX12" fmla="*/ 2074333 w 2889249"/>
                <a:gd name="connsiteY12" fmla="*/ 991881 h 1346423"/>
                <a:gd name="connsiteX13" fmla="*/ 2084916 w 2889249"/>
                <a:gd name="connsiteY13" fmla="*/ 833131 h 1346423"/>
                <a:gd name="connsiteX14" fmla="*/ 2185458 w 2889249"/>
                <a:gd name="connsiteY14" fmla="*/ 669089 h 1346423"/>
                <a:gd name="connsiteX15" fmla="*/ 2375958 w 2889249"/>
                <a:gd name="connsiteY15" fmla="*/ 610881 h 1346423"/>
                <a:gd name="connsiteX16" fmla="*/ 2577041 w 2889249"/>
                <a:gd name="connsiteY16" fmla="*/ 743172 h 1346423"/>
                <a:gd name="connsiteX17" fmla="*/ 2635250 w 2889249"/>
                <a:gd name="connsiteY17" fmla="*/ 1060672 h 1346423"/>
                <a:gd name="connsiteX18" fmla="*/ 2889249 w 2889249"/>
                <a:gd name="connsiteY18" fmla="*/ 1346423 h 1346423"/>
                <a:gd name="connsiteX19" fmla="*/ 0 w 2889249"/>
                <a:gd name="connsiteY19" fmla="*/ 1341131 h 1346423"/>
                <a:gd name="connsiteX20" fmla="*/ 111125 w 2889249"/>
                <a:gd name="connsiteY20" fmla="*/ 1118881 h 1346423"/>
                <a:gd name="connsiteX0" fmla="*/ 0 w 3021541"/>
                <a:gd name="connsiteY0" fmla="*/ 1007756 h 1346423"/>
                <a:gd name="connsiteX1" fmla="*/ 820208 w 3021541"/>
                <a:gd name="connsiteY1" fmla="*/ 1013047 h 1346423"/>
                <a:gd name="connsiteX2" fmla="*/ 1116542 w 3021541"/>
                <a:gd name="connsiteY2" fmla="*/ 647922 h 1346423"/>
                <a:gd name="connsiteX3" fmla="*/ 1195917 w 3021541"/>
                <a:gd name="connsiteY3" fmla="*/ 219297 h 1346423"/>
                <a:gd name="connsiteX4" fmla="*/ 1211792 w 3021541"/>
                <a:gd name="connsiteY4" fmla="*/ 39381 h 1346423"/>
                <a:gd name="connsiteX5" fmla="*/ 1317625 w 3021541"/>
                <a:gd name="connsiteY5" fmla="*/ 2339 h 1346423"/>
                <a:gd name="connsiteX6" fmla="*/ 1365250 w 3021541"/>
                <a:gd name="connsiteY6" fmla="*/ 81714 h 1346423"/>
                <a:gd name="connsiteX7" fmla="*/ 1370542 w 3021541"/>
                <a:gd name="connsiteY7" fmla="*/ 282797 h 1346423"/>
                <a:gd name="connsiteX8" fmla="*/ 1407583 w 3021541"/>
                <a:gd name="connsiteY8" fmla="*/ 653214 h 1346423"/>
                <a:gd name="connsiteX9" fmla="*/ 1545167 w 3021541"/>
                <a:gd name="connsiteY9" fmla="*/ 970714 h 1346423"/>
                <a:gd name="connsiteX10" fmla="*/ 1820333 w 3021541"/>
                <a:gd name="connsiteY10" fmla="*/ 1134756 h 1346423"/>
                <a:gd name="connsiteX11" fmla="*/ 2153708 w 3021541"/>
                <a:gd name="connsiteY11" fmla="*/ 1118881 h 1346423"/>
                <a:gd name="connsiteX12" fmla="*/ 2206625 w 3021541"/>
                <a:gd name="connsiteY12" fmla="*/ 991881 h 1346423"/>
                <a:gd name="connsiteX13" fmla="*/ 2217208 w 3021541"/>
                <a:gd name="connsiteY13" fmla="*/ 833131 h 1346423"/>
                <a:gd name="connsiteX14" fmla="*/ 2317750 w 3021541"/>
                <a:gd name="connsiteY14" fmla="*/ 669089 h 1346423"/>
                <a:gd name="connsiteX15" fmla="*/ 2508250 w 3021541"/>
                <a:gd name="connsiteY15" fmla="*/ 610881 h 1346423"/>
                <a:gd name="connsiteX16" fmla="*/ 2709333 w 3021541"/>
                <a:gd name="connsiteY16" fmla="*/ 743172 h 1346423"/>
                <a:gd name="connsiteX17" fmla="*/ 2767542 w 3021541"/>
                <a:gd name="connsiteY17" fmla="*/ 1060672 h 1346423"/>
                <a:gd name="connsiteX18" fmla="*/ 3021541 w 3021541"/>
                <a:gd name="connsiteY18" fmla="*/ 1346423 h 1346423"/>
                <a:gd name="connsiteX19" fmla="*/ 132292 w 3021541"/>
                <a:gd name="connsiteY19" fmla="*/ 1341131 h 1346423"/>
                <a:gd name="connsiteX20" fmla="*/ 0 w 3021541"/>
                <a:gd name="connsiteY20" fmla="*/ 1007756 h 1346423"/>
                <a:gd name="connsiteX0" fmla="*/ 0 w 3021541"/>
                <a:gd name="connsiteY0" fmla="*/ 1007756 h 1346423"/>
                <a:gd name="connsiteX1" fmla="*/ 777875 w 3021541"/>
                <a:gd name="connsiteY1" fmla="*/ 991880 h 1346423"/>
                <a:gd name="connsiteX2" fmla="*/ 1116542 w 3021541"/>
                <a:gd name="connsiteY2" fmla="*/ 647922 h 1346423"/>
                <a:gd name="connsiteX3" fmla="*/ 1195917 w 3021541"/>
                <a:gd name="connsiteY3" fmla="*/ 219297 h 1346423"/>
                <a:gd name="connsiteX4" fmla="*/ 1211792 w 3021541"/>
                <a:gd name="connsiteY4" fmla="*/ 39381 h 1346423"/>
                <a:gd name="connsiteX5" fmla="*/ 1317625 w 3021541"/>
                <a:gd name="connsiteY5" fmla="*/ 2339 h 1346423"/>
                <a:gd name="connsiteX6" fmla="*/ 1365250 w 3021541"/>
                <a:gd name="connsiteY6" fmla="*/ 81714 h 1346423"/>
                <a:gd name="connsiteX7" fmla="*/ 1370542 w 3021541"/>
                <a:gd name="connsiteY7" fmla="*/ 282797 h 1346423"/>
                <a:gd name="connsiteX8" fmla="*/ 1407583 w 3021541"/>
                <a:gd name="connsiteY8" fmla="*/ 653214 h 1346423"/>
                <a:gd name="connsiteX9" fmla="*/ 1545167 w 3021541"/>
                <a:gd name="connsiteY9" fmla="*/ 970714 h 1346423"/>
                <a:gd name="connsiteX10" fmla="*/ 1820333 w 3021541"/>
                <a:gd name="connsiteY10" fmla="*/ 1134756 h 1346423"/>
                <a:gd name="connsiteX11" fmla="*/ 2153708 w 3021541"/>
                <a:gd name="connsiteY11" fmla="*/ 1118881 h 1346423"/>
                <a:gd name="connsiteX12" fmla="*/ 2206625 w 3021541"/>
                <a:gd name="connsiteY12" fmla="*/ 991881 h 1346423"/>
                <a:gd name="connsiteX13" fmla="*/ 2217208 w 3021541"/>
                <a:gd name="connsiteY13" fmla="*/ 833131 h 1346423"/>
                <a:gd name="connsiteX14" fmla="*/ 2317750 w 3021541"/>
                <a:gd name="connsiteY14" fmla="*/ 669089 h 1346423"/>
                <a:gd name="connsiteX15" fmla="*/ 2508250 w 3021541"/>
                <a:gd name="connsiteY15" fmla="*/ 610881 h 1346423"/>
                <a:gd name="connsiteX16" fmla="*/ 2709333 w 3021541"/>
                <a:gd name="connsiteY16" fmla="*/ 743172 h 1346423"/>
                <a:gd name="connsiteX17" fmla="*/ 2767542 w 3021541"/>
                <a:gd name="connsiteY17" fmla="*/ 1060672 h 1346423"/>
                <a:gd name="connsiteX18" fmla="*/ 3021541 w 3021541"/>
                <a:gd name="connsiteY18" fmla="*/ 1346423 h 1346423"/>
                <a:gd name="connsiteX19" fmla="*/ 132292 w 3021541"/>
                <a:gd name="connsiteY19" fmla="*/ 1341131 h 1346423"/>
                <a:gd name="connsiteX20" fmla="*/ 0 w 3021541"/>
                <a:gd name="connsiteY20" fmla="*/ 1007756 h 1346423"/>
                <a:gd name="connsiteX0" fmla="*/ 0 w 3296707"/>
                <a:gd name="connsiteY0" fmla="*/ 912506 h 1346423"/>
                <a:gd name="connsiteX1" fmla="*/ 1053041 w 3296707"/>
                <a:gd name="connsiteY1" fmla="*/ 991880 h 1346423"/>
                <a:gd name="connsiteX2" fmla="*/ 1391708 w 3296707"/>
                <a:gd name="connsiteY2" fmla="*/ 647922 h 1346423"/>
                <a:gd name="connsiteX3" fmla="*/ 1471083 w 3296707"/>
                <a:gd name="connsiteY3" fmla="*/ 219297 h 1346423"/>
                <a:gd name="connsiteX4" fmla="*/ 1486958 w 3296707"/>
                <a:gd name="connsiteY4" fmla="*/ 39381 h 1346423"/>
                <a:gd name="connsiteX5" fmla="*/ 1592791 w 3296707"/>
                <a:gd name="connsiteY5" fmla="*/ 2339 h 1346423"/>
                <a:gd name="connsiteX6" fmla="*/ 1640416 w 3296707"/>
                <a:gd name="connsiteY6" fmla="*/ 81714 h 1346423"/>
                <a:gd name="connsiteX7" fmla="*/ 1645708 w 3296707"/>
                <a:gd name="connsiteY7" fmla="*/ 282797 h 1346423"/>
                <a:gd name="connsiteX8" fmla="*/ 1682749 w 3296707"/>
                <a:gd name="connsiteY8" fmla="*/ 653214 h 1346423"/>
                <a:gd name="connsiteX9" fmla="*/ 1820333 w 3296707"/>
                <a:gd name="connsiteY9" fmla="*/ 970714 h 1346423"/>
                <a:gd name="connsiteX10" fmla="*/ 2095499 w 3296707"/>
                <a:gd name="connsiteY10" fmla="*/ 1134756 h 1346423"/>
                <a:gd name="connsiteX11" fmla="*/ 2428874 w 3296707"/>
                <a:gd name="connsiteY11" fmla="*/ 1118881 h 1346423"/>
                <a:gd name="connsiteX12" fmla="*/ 2481791 w 3296707"/>
                <a:gd name="connsiteY12" fmla="*/ 991881 h 1346423"/>
                <a:gd name="connsiteX13" fmla="*/ 2492374 w 3296707"/>
                <a:gd name="connsiteY13" fmla="*/ 833131 h 1346423"/>
                <a:gd name="connsiteX14" fmla="*/ 2592916 w 3296707"/>
                <a:gd name="connsiteY14" fmla="*/ 669089 h 1346423"/>
                <a:gd name="connsiteX15" fmla="*/ 2783416 w 3296707"/>
                <a:gd name="connsiteY15" fmla="*/ 610881 h 1346423"/>
                <a:gd name="connsiteX16" fmla="*/ 2984499 w 3296707"/>
                <a:gd name="connsiteY16" fmla="*/ 743172 h 1346423"/>
                <a:gd name="connsiteX17" fmla="*/ 3042708 w 3296707"/>
                <a:gd name="connsiteY17" fmla="*/ 1060672 h 1346423"/>
                <a:gd name="connsiteX18" fmla="*/ 3296707 w 3296707"/>
                <a:gd name="connsiteY18" fmla="*/ 1346423 h 1346423"/>
                <a:gd name="connsiteX19" fmla="*/ 407458 w 3296707"/>
                <a:gd name="connsiteY19" fmla="*/ 1341131 h 1346423"/>
                <a:gd name="connsiteX20" fmla="*/ 0 w 3296707"/>
                <a:gd name="connsiteY20" fmla="*/ 912506 h 1346423"/>
                <a:gd name="connsiteX0" fmla="*/ 10584 w 3307291"/>
                <a:gd name="connsiteY0" fmla="*/ 912506 h 1346423"/>
                <a:gd name="connsiteX1" fmla="*/ 1063625 w 3307291"/>
                <a:gd name="connsiteY1" fmla="*/ 991880 h 1346423"/>
                <a:gd name="connsiteX2" fmla="*/ 1402292 w 3307291"/>
                <a:gd name="connsiteY2" fmla="*/ 647922 h 1346423"/>
                <a:gd name="connsiteX3" fmla="*/ 1481667 w 3307291"/>
                <a:gd name="connsiteY3" fmla="*/ 219297 h 1346423"/>
                <a:gd name="connsiteX4" fmla="*/ 1497542 w 3307291"/>
                <a:gd name="connsiteY4" fmla="*/ 39381 h 1346423"/>
                <a:gd name="connsiteX5" fmla="*/ 1603375 w 3307291"/>
                <a:gd name="connsiteY5" fmla="*/ 2339 h 1346423"/>
                <a:gd name="connsiteX6" fmla="*/ 1651000 w 3307291"/>
                <a:gd name="connsiteY6" fmla="*/ 81714 h 1346423"/>
                <a:gd name="connsiteX7" fmla="*/ 1656292 w 3307291"/>
                <a:gd name="connsiteY7" fmla="*/ 282797 h 1346423"/>
                <a:gd name="connsiteX8" fmla="*/ 1693333 w 3307291"/>
                <a:gd name="connsiteY8" fmla="*/ 653214 h 1346423"/>
                <a:gd name="connsiteX9" fmla="*/ 1830917 w 3307291"/>
                <a:gd name="connsiteY9" fmla="*/ 970714 h 1346423"/>
                <a:gd name="connsiteX10" fmla="*/ 2106083 w 3307291"/>
                <a:gd name="connsiteY10" fmla="*/ 1134756 h 1346423"/>
                <a:gd name="connsiteX11" fmla="*/ 2439458 w 3307291"/>
                <a:gd name="connsiteY11" fmla="*/ 1118881 h 1346423"/>
                <a:gd name="connsiteX12" fmla="*/ 2492375 w 3307291"/>
                <a:gd name="connsiteY12" fmla="*/ 991881 h 1346423"/>
                <a:gd name="connsiteX13" fmla="*/ 2502958 w 3307291"/>
                <a:gd name="connsiteY13" fmla="*/ 833131 h 1346423"/>
                <a:gd name="connsiteX14" fmla="*/ 2603500 w 3307291"/>
                <a:gd name="connsiteY14" fmla="*/ 669089 h 1346423"/>
                <a:gd name="connsiteX15" fmla="*/ 2794000 w 3307291"/>
                <a:gd name="connsiteY15" fmla="*/ 610881 h 1346423"/>
                <a:gd name="connsiteX16" fmla="*/ 2995083 w 3307291"/>
                <a:gd name="connsiteY16" fmla="*/ 743172 h 1346423"/>
                <a:gd name="connsiteX17" fmla="*/ 3053292 w 3307291"/>
                <a:gd name="connsiteY17" fmla="*/ 1060672 h 1346423"/>
                <a:gd name="connsiteX18" fmla="*/ 3307291 w 3307291"/>
                <a:gd name="connsiteY18" fmla="*/ 1346423 h 1346423"/>
                <a:gd name="connsiteX19" fmla="*/ 0 w 3307291"/>
                <a:gd name="connsiteY19" fmla="*/ 1341131 h 1346423"/>
                <a:gd name="connsiteX20" fmla="*/ 10584 w 3307291"/>
                <a:gd name="connsiteY20" fmla="*/ 912506 h 1346423"/>
                <a:gd name="connsiteX0" fmla="*/ 1 w 3296708"/>
                <a:gd name="connsiteY0" fmla="*/ 912506 h 1346423"/>
                <a:gd name="connsiteX1" fmla="*/ 1053042 w 3296708"/>
                <a:gd name="connsiteY1" fmla="*/ 991880 h 1346423"/>
                <a:gd name="connsiteX2" fmla="*/ 1391709 w 3296708"/>
                <a:gd name="connsiteY2" fmla="*/ 647922 h 1346423"/>
                <a:gd name="connsiteX3" fmla="*/ 1471084 w 3296708"/>
                <a:gd name="connsiteY3" fmla="*/ 219297 h 1346423"/>
                <a:gd name="connsiteX4" fmla="*/ 1486959 w 3296708"/>
                <a:gd name="connsiteY4" fmla="*/ 39381 h 1346423"/>
                <a:gd name="connsiteX5" fmla="*/ 1592792 w 3296708"/>
                <a:gd name="connsiteY5" fmla="*/ 2339 h 1346423"/>
                <a:gd name="connsiteX6" fmla="*/ 1640417 w 3296708"/>
                <a:gd name="connsiteY6" fmla="*/ 81714 h 1346423"/>
                <a:gd name="connsiteX7" fmla="*/ 1645709 w 3296708"/>
                <a:gd name="connsiteY7" fmla="*/ 282797 h 1346423"/>
                <a:gd name="connsiteX8" fmla="*/ 1682750 w 3296708"/>
                <a:gd name="connsiteY8" fmla="*/ 653214 h 1346423"/>
                <a:gd name="connsiteX9" fmla="*/ 1820334 w 3296708"/>
                <a:gd name="connsiteY9" fmla="*/ 970714 h 1346423"/>
                <a:gd name="connsiteX10" fmla="*/ 2095500 w 3296708"/>
                <a:gd name="connsiteY10" fmla="*/ 1134756 h 1346423"/>
                <a:gd name="connsiteX11" fmla="*/ 2428875 w 3296708"/>
                <a:gd name="connsiteY11" fmla="*/ 1118881 h 1346423"/>
                <a:gd name="connsiteX12" fmla="*/ 2481792 w 3296708"/>
                <a:gd name="connsiteY12" fmla="*/ 991881 h 1346423"/>
                <a:gd name="connsiteX13" fmla="*/ 2492375 w 3296708"/>
                <a:gd name="connsiteY13" fmla="*/ 833131 h 1346423"/>
                <a:gd name="connsiteX14" fmla="*/ 2592917 w 3296708"/>
                <a:gd name="connsiteY14" fmla="*/ 669089 h 1346423"/>
                <a:gd name="connsiteX15" fmla="*/ 2783417 w 3296708"/>
                <a:gd name="connsiteY15" fmla="*/ 610881 h 1346423"/>
                <a:gd name="connsiteX16" fmla="*/ 2984500 w 3296708"/>
                <a:gd name="connsiteY16" fmla="*/ 743172 h 1346423"/>
                <a:gd name="connsiteX17" fmla="*/ 3042709 w 3296708"/>
                <a:gd name="connsiteY17" fmla="*/ 1060672 h 1346423"/>
                <a:gd name="connsiteX18" fmla="*/ 3296708 w 3296708"/>
                <a:gd name="connsiteY18" fmla="*/ 1346423 h 1346423"/>
                <a:gd name="connsiteX19" fmla="*/ 0 w 3296708"/>
                <a:gd name="connsiteY19" fmla="*/ 1341131 h 1346423"/>
                <a:gd name="connsiteX20" fmla="*/ 1 w 3296708"/>
                <a:gd name="connsiteY20" fmla="*/ 912506 h 1346423"/>
                <a:gd name="connsiteX0" fmla="*/ 1 w 3296708"/>
                <a:gd name="connsiteY0" fmla="*/ 912506 h 1346423"/>
                <a:gd name="connsiteX1" fmla="*/ 957792 w 3296708"/>
                <a:gd name="connsiteY1" fmla="*/ 954838 h 1346423"/>
                <a:gd name="connsiteX2" fmla="*/ 1391709 w 3296708"/>
                <a:gd name="connsiteY2" fmla="*/ 647922 h 1346423"/>
                <a:gd name="connsiteX3" fmla="*/ 1471084 w 3296708"/>
                <a:gd name="connsiteY3" fmla="*/ 219297 h 1346423"/>
                <a:gd name="connsiteX4" fmla="*/ 1486959 w 3296708"/>
                <a:gd name="connsiteY4" fmla="*/ 39381 h 1346423"/>
                <a:gd name="connsiteX5" fmla="*/ 1592792 w 3296708"/>
                <a:gd name="connsiteY5" fmla="*/ 2339 h 1346423"/>
                <a:gd name="connsiteX6" fmla="*/ 1640417 w 3296708"/>
                <a:gd name="connsiteY6" fmla="*/ 81714 h 1346423"/>
                <a:gd name="connsiteX7" fmla="*/ 1645709 w 3296708"/>
                <a:gd name="connsiteY7" fmla="*/ 282797 h 1346423"/>
                <a:gd name="connsiteX8" fmla="*/ 1682750 w 3296708"/>
                <a:gd name="connsiteY8" fmla="*/ 653214 h 1346423"/>
                <a:gd name="connsiteX9" fmla="*/ 1820334 w 3296708"/>
                <a:gd name="connsiteY9" fmla="*/ 970714 h 1346423"/>
                <a:gd name="connsiteX10" fmla="*/ 2095500 w 3296708"/>
                <a:gd name="connsiteY10" fmla="*/ 1134756 h 1346423"/>
                <a:gd name="connsiteX11" fmla="*/ 2428875 w 3296708"/>
                <a:gd name="connsiteY11" fmla="*/ 1118881 h 1346423"/>
                <a:gd name="connsiteX12" fmla="*/ 2481792 w 3296708"/>
                <a:gd name="connsiteY12" fmla="*/ 991881 h 1346423"/>
                <a:gd name="connsiteX13" fmla="*/ 2492375 w 3296708"/>
                <a:gd name="connsiteY13" fmla="*/ 833131 h 1346423"/>
                <a:gd name="connsiteX14" fmla="*/ 2592917 w 3296708"/>
                <a:gd name="connsiteY14" fmla="*/ 669089 h 1346423"/>
                <a:gd name="connsiteX15" fmla="*/ 2783417 w 3296708"/>
                <a:gd name="connsiteY15" fmla="*/ 610881 h 1346423"/>
                <a:gd name="connsiteX16" fmla="*/ 2984500 w 3296708"/>
                <a:gd name="connsiteY16" fmla="*/ 743172 h 1346423"/>
                <a:gd name="connsiteX17" fmla="*/ 3042709 w 3296708"/>
                <a:gd name="connsiteY17" fmla="*/ 1060672 h 1346423"/>
                <a:gd name="connsiteX18" fmla="*/ 3296708 w 3296708"/>
                <a:gd name="connsiteY18" fmla="*/ 1346423 h 1346423"/>
                <a:gd name="connsiteX19" fmla="*/ 0 w 3296708"/>
                <a:gd name="connsiteY19" fmla="*/ 1341131 h 1346423"/>
                <a:gd name="connsiteX20" fmla="*/ 1 w 3296708"/>
                <a:gd name="connsiteY20" fmla="*/ 912506 h 1346423"/>
                <a:gd name="connsiteX0" fmla="*/ 1 w 4206875"/>
                <a:gd name="connsiteY0" fmla="*/ 912506 h 1341131"/>
                <a:gd name="connsiteX1" fmla="*/ 957792 w 4206875"/>
                <a:gd name="connsiteY1" fmla="*/ 954838 h 1341131"/>
                <a:gd name="connsiteX2" fmla="*/ 1391709 w 4206875"/>
                <a:gd name="connsiteY2" fmla="*/ 647922 h 1341131"/>
                <a:gd name="connsiteX3" fmla="*/ 1471084 w 4206875"/>
                <a:gd name="connsiteY3" fmla="*/ 219297 h 1341131"/>
                <a:gd name="connsiteX4" fmla="*/ 1486959 w 4206875"/>
                <a:gd name="connsiteY4" fmla="*/ 39381 h 1341131"/>
                <a:gd name="connsiteX5" fmla="*/ 1592792 w 4206875"/>
                <a:gd name="connsiteY5" fmla="*/ 2339 h 1341131"/>
                <a:gd name="connsiteX6" fmla="*/ 1640417 w 4206875"/>
                <a:gd name="connsiteY6" fmla="*/ 81714 h 1341131"/>
                <a:gd name="connsiteX7" fmla="*/ 1645709 w 4206875"/>
                <a:gd name="connsiteY7" fmla="*/ 282797 h 1341131"/>
                <a:gd name="connsiteX8" fmla="*/ 1682750 w 4206875"/>
                <a:gd name="connsiteY8" fmla="*/ 653214 h 1341131"/>
                <a:gd name="connsiteX9" fmla="*/ 1820334 w 4206875"/>
                <a:gd name="connsiteY9" fmla="*/ 970714 h 1341131"/>
                <a:gd name="connsiteX10" fmla="*/ 2095500 w 4206875"/>
                <a:gd name="connsiteY10" fmla="*/ 1134756 h 1341131"/>
                <a:gd name="connsiteX11" fmla="*/ 2428875 w 4206875"/>
                <a:gd name="connsiteY11" fmla="*/ 1118881 h 1341131"/>
                <a:gd name="connsiteX12" fmla="*/ 2481792 w 4206875"/>
                <a:gd name="connsiteY12" fmla="*/ 991881 h 1341131"/>
                <a:gd name="connsiteX13" fmla="*/ 2492375 w 4206875"/>
                <a:gd name="connsiteY13" fmla="*/ 833131 h 1341131"/>
                <a:gd name="connsiteX14" fmla="*/ 2592917 w 4206875"/>
                <a:gd name="connsiteY14" fmla="*/ 669089 h 1341131"/>
                <a:gd name="connsiteX15" fmla="*/ 2783417 w 4206875"/>
                <a:gd name="connsiteY15" fmla="*/ 610881 h 1341131"/>
                <a:gd name="connsiteX16" fmla="*/ 2984500 w 4206875"/>
                <a:gd name="connsiteY16" fmla="*/ 743172 h 1341131"/>
                <a:gd name="connsiteX17" fmla="*/ 3042709 w 4206875"/>
                <a:gd name="connsiteY17" fmla="*/ 1060672 h 1341131"/>
                <a:gd name="connsiteX18" fmla="*/ 4206875 w 4206875"/>
                <a:gd name="connsiteY18" fmla="*/ 1341131 h 1341131"/>
                <a:gd name="connsiteX19" fmla="*/ 0 w 4206875"/>
                <a:gd name="connsiteY19" fmla="*/ 1341131 h 1341131"/>
                <a:gd name="connsiteX20" fmla="*/ 1 w 4206875"/>
                <a:gd name="connsiteY20" fmla="*/ 912506 h 1341131"/>
                <a:gd name="connsiteX0" fmla="*/ 1 w 4206875"/>
                <a:gd name="connsiteY0" fmla="*/ 912506 h 1341131"/>
                <a:gd name="connsiteX1" fmla="*/ 957792 w 4206875"/>
                <a:gd name="connsiteY1" fmla="*/ 954838 h 1341131"/>
                <a:gd name="connsiteX2" fmla="*/ 1391709 w 4206875"/>
                <a:gd name="connsiteY2" fmla="*/ 647922 h 1341131"/>
                <a:gd name="connsiteX3" fmla="*/ 1471084 w 4206875"/>
                <a:gd name="connsiteY3" fmla="*/ 219297 h 1341131"/>
                <a:gd name="connsiteX4" fmla="*/ 1486959 w 4206875"/>
                <a:gd name="connsiteY4" fmla="*/ 39381 h 1341131"/>
                <a:gd name="connsiteX5" fmla="*/ 1592792 w 4206875"/>
                <a:gd name="connsiteY5" fmla="*/ 2339 h 1341131"/>
                <a:gd name="connsiteX6" fmla="*/ 1640417 w 4206875"/>
                <a:gd name="connsiteY6" fmla="*/ 81714 h 1341131"/>
                <a:gd name="connsiteX7" fmla="*/ 1645709 w 4206875"/>
                <a:gd name="connsiteY7" fmla="*/ 282797 h 1341131"/>
                <a:gd name="connsiteX8" fmla="*/ 1682750 w 4206875"/>
                <a:gd name="connsiteY8" fmla="*/ 653214 h 1341131"/>
                <a:gd name="connsiteX9" fmla="*/ 1820334 w 4206875"/>
                <a:gd name="connsiteY9" fmla="*/ 970714 h 1341131"/>
                <a:gd name="connsiteX10" fmla="*/ 2095500 w 4206875"/>
                <a:gd name="connsiteY10" fmla="*/ 1134756 h 1341131"/>
                <a:gd name="connsiteX11" fmla="*/ 2428875 w 4206875"/>
                <a:gd name="connsiteY11" fmla="*/ 1118881 h 1341131"/>
                <a:gd name="connsiteX12" fmla="*/ 2481792 w 4206875"/>
                <a:gd name="connsiteY12" fmla="*/ 991881 h 1341131"/>
                <a:gd name="connsiteX13" fmla="*/ 2492375 w 4206875"/>
                <a:gd name="connsiteY13" fmla="*/ 833131 h 1341131"/>
                <a:gd name="connsiteX14" fmla="*/ 2592917 w 4206875"/>
                <a:gd name="connsiteY14" fmla="*/ 669089 h 1341131"/>
                <a:gd name="connsiteX15" fmla="*/ 2783417 w 4206875"/>
                <a:gd name="connsiteY15" fmla="*/ 610881 h 1341131"/>
                <a:gd name="connsiteX16" fmla="*/ 2984500 w 4206875"/>
                <a:gd name="connsiteY16" fmla="*/ 743172 h 1341131"/>
                <a:gd name="connsiteX17" fmla="*/ 3164417 w 4206875"/>
                <a:gd name="connsiteY17" fmla="*/ 1124172 h 1341131"/>
                <a:gd name="connsiteX18" fmla="*/ 4206875 w 4206875"/>
                <a:gd name="connsiteY18" fmla="*/ 1341131 h 1341131"/>
                <a:gd name="connsiteX19" fmla="*/ 0 w 4206875"/>
                <a:gd name="connsiteY19" fmla="*/ 1341131 h 1341131"/>
                <a:gd name="connsiteX20" fmla="*/ 1 w 4206875"/>
                <a:gd name="connsiteY20" fmla="*/ 912506 h 1341131"/>
                <a:gd name="connsiteX0" fmla="*/ 1 w 4540414"/>
                <a:gd name="connsiteY0" fmla="*/ 912506 h 1341131"/>
                <a:gd name="connsiteX1" fmla="*/ 957792 w 4540414"/>
                <a:gd name="connsiteY1" fmla="*/ 954838 h 1341131"/>
                <a:gd name="connsiteX2" fmla="*/ 1391709 w 4540414"/>
                <a:gd name="connsiteY2" fmla="*/ 647922 h 1341131"/>
                <a:gd name="connsiteX3" fmla="*/ 1471084 w 4540414"/>
                <a:gd name="connsiteY3" fmla="*/ 219297 h 1341131"/>
                <a:gd name="connsiteX4" fmla="*/ 1486959 w 4540414"/>
                <a:gd name="connsiteY4" fmla="*/ 39381 h 1341131"/>
                <a:gd name="connsiteX5" fmla="*/ 1592792 w 4540414"/>
                <a:gd name="connsiteY5" fmla="*/ 2339 h 1341131"/>
                <a:gd name="connsiteX6" fmla="*/ 1640417 w 4540414"/>
                <a:gd name="connsiteY6" fmla="*/ 81714 h 1341131"/>
                <a:gd name="connsiteX7" fmla="*/ 1645709 w 4540414"/>
                <a:gd name="connsiteY7" fmla="*/ 282797 h 1341131"/>
                <a:gd name="connsiteX8" fmla="*/ 1682750 w 4540414"/>
                <a:gd name="connsiteY8" fmla="*/ 653214 h 1341131"/>
                <a:gd name="connsiteX9" fmla="*/ 1820334 w 4540414"/>
                <a:gd name="connsiteY9" fmla="*/ 970714 h 1341131"/>
                <a:gd name="connsiteX10" fmla="*/ 2095500 w 4540414"/>
                <a:gd name="connsiteY10" fmla="*/ 1134756 h 1341131"/>
                <a:gd name="connsiteX11" fmla="*/ 2428875 w 4540414"/>
                <a:gd name="connsiteY11" fmla="*/ 1118881 h 1341131"/>
                <a:gd name="connsiteX12" fmla="*/ 2481792 w 4540414"/>
                <a:gd name="connsiteY12" fmla="*/ 991881 h 1341131"/>
                <a:gd name="connsiteX13" fmla="*/ 2492375 w 4540414"/>
                <a:gd name="connsiteY13" fmla="*/ 833131 h 1341131"/>
                <a:gd name="connsiteX14" fmla="*/ 2592917 w 4540414"/>
                <a:gd name="connsiteY14" fmla="*/ 669089 h 1341131"/>
                <a:gd name="connsiteX15" fmla="*/ 2783417 w 4540414"/>
                <a:gd name="connsiteY15" fmla="*/ 610881 h 1341131"/>
                <a:gd name="connsiteX16" fmla="*/ 2984500 w 4540414"/>
                <a:gd name="connsiteY16" fmla="*/ 743172 h 1341131"/>
                <a:gd name="connsiteX17" fmla="*/ 3164417 w 4540414"/>
                <a:gd name="connsiteY17" fmla="*/ 1124172 h 1341131"/>
                <a:gd name="connsiteX18" fmla="*/ 4206907 w 4540414"/>
                <a:gd name="connsiteY18" fmla="*/ 1208353 h 1341131"/>
                <a:gd name="connsiteX19" fmla="*/ 4206875 w 4540414"/>
                <a:gd name="connsiteY19" fmla="*/ 1341131 h 1341131"/>
                <a:gd name="connsiteX20" fmla="*/ 0 w 4540414"/>
                <a:gd name="connsiteY20" fmla="*/ 1341131 h 1341131"/>
                <a:gd name="connsiteX21" fmla="*/ 1 w 4540414"/>
                <a:gd name="connsiteY21" fmla="*/ 912506 h 1341131"/>
                <a:gd name="connsiteX0" fmla="*/ 1 w 4540414"/>
                <a:gd name="connsiteY0" fmla="*/ 912506 h 1341131"/>
                <a:gd name="connsiteX1" fmla="*/ 957792 w 4540414"/>
                <a:gd name="connsiteY1" fmla="*/ 954838 h 1341131"/>
                <a:gd name="connsiteX2" fmla="*/ 1391709 w 4540414"/>
                <a:gd name="connsiteY2" fmla="*/ 647922 h 1341131"/>
                <a:gd name="connsiteX3" fmla="*/ 1471084 w 4540414"/>
                <a:gd name="connsiteY3" fmla="*/ 219297 h 1341131"/>
                <a:gd name="connsiteX4" fmla="*/ 1486959 w 4540414"/>
                <a:gd name="connsiteY4" fmla="*/ 39381 h 1341131"/>
                <a:gd name="connsiteX5" fmla="*/ 1592792 w 4540414"/>
                <a:gd name="connsiteY5" fmla="*/ 2339 h 1341131"/>
                <a:gd name="connsiteX6" fmla="*/ 1640417 w 4540414"/>
                <a:gd name="connsiteY6" fmla="*/ 81714 h 1341131"/>
                <a:gd name="connsiteX7" fmla="*/ 1645709 w 4540414"/>
                <a:gd name="connsiteY7" fmla="*/ 282797 h 1341131"/>
                <a:gd name="connsiteX8" fmla="*/ 1682750 w 4540414"/>
                <a:gd name="connsiteY8" fmla="*/ 653214 h 1341131"/>
                <a:gd name="connsiteX9" fmla="*/ 1820334 w 4540414"/>
                <a:gd name="connsiteY9" fmla="*/ 970714 h 1341131"/>
                <a:gd name="connsiteX10" fmla="*/ 2095500 w 4540414"/>
                <a:gd name="connsiteY10" fmla="*/ 1134756 h 1341131"/>
                <a:gd name="connsiteX11" fmla="*/ 2428875 w 4540414"/>
                <a:gd name="connsiteY11" fmla="*/ 1118881 h 1341131"/>
                <a:gd name="connsiteX12" fmla="*/ 2481792 w 4540414"/>
                <a:gd name="connsiteY12" fmla="*/ 991881 h 1341131"/>
                <a:gd name="connsiteX13" fmla="*/ 2492375 w 4540414"/>
                <a:gd name="connsiteY13" fmla="*/ 833131 h 1341131"/>
                <a:gd name="connsiteX14" fmla="*/ 2592917 w 4540414"/>
                <a:gd name="connsiteY14" fmla="*/ 669089 h 1341131"/>
                <a:gd name="connsiteX15" fmla="*/ 2783417 w 4540414"/>
                <a:gd name="connsiteY15" fmla="*/ 610881 h 1341131"/>
                <a:gd name="connsiteX16" fmla="*/ 2984500 w 4540414"/>
                <a:gd name="connsiteY16" fmla="*/ 743172 h 1341131"/>
                <a:gd name="connsiteX17" fmla="*/ 3164417 w 4540414"/>
                <a:gd name="connsiteY17" fmla="*/ 1124172 h 1341131"/>
                <a:gd name="connsiteX18" fmla="*/ 4206907 w 4540414"/>
                <a:gd name="connsiteY18" fmla="*/ 1208353 h 1341131"/>
                <a:gd name="connsiteX19" fmla="*/ 4206875 w 4540414"/>
                <a:gd name="connsiteY19" fmla="*/ 1341131 h 1341131"/>
                <a:gd name="connsiteX20" fmla="*/ 0 w 4540414"/>
                <a:gd name="connsiteY20" fmla="*/ 1341131 h 1341131"/>
                <a:gd name="connsiteX21" fmla="*/ 1 w 4540414"/>
                <a:gd name="connsiteY21" fmla="*/ 912506 h 1341131"/>
                <a:gd name="connsiteX0" fmla="*/ 1 w 4497506"/>
                <a:gd name="connsiteY0" fmla="*/ 912506 h 1341131"/>
                <a:gd name="connsiteX1" fmla="*/ 957792 w 4497506"/>
                <a:gd name="connsiteY1" fmla="*/ 954838 h 1341131"/>
                <a:gd name="connsiteX2" fmla="*/ 1391709 w 4497506"/>
                <a:gd name="connsiteY2" fmla="*/ 647922 h 1341131"/>
                <a:gd name="connsiteX3" fmla="*/ 1471084 w 4497506"/>
                <a:gd name="connsiteY3" fmla="*/ 219297 h 1341131"/>
                <a:gd name="connsiteX4" fmla="*/ 1486959 w 4497506"/>
                <a:gd name="connsiteY4" fmla="*/ 39381 h 1341131"/>
                <a:gd name="connsiteX5" fmla="*/ 1592792 w 4497506"/>
                <a:gd name="connsiteY5" fmla="*/ 2339 h 1341131"/>
                <a:gd name="connsiteX6" fmla="*/ 1640417 w 4497506"/>
                <a:gd name="connsiteY6" fmla="*/ 81714 h 1341131"/>
                <a:gd name="connsiteX7" fmla="*/ 1645709 w 4497506"/>
                <a:gd name="connsiteY7" fmla="*/ 282797 h 1341131"/>
                <a:gd name="connsiteX8" fmla="*/ 1682750 w 4497506"/>
                <a:gd name="connsiteY8" fmla="*/ 653214 h 1341131"/>
                <a:gd name="connsiteX9" fmla="*/ 1820334 w 4497506"/>
                <a:gd name="connsiteY9" fmla="*/ 970714 h 1341131"/>
                <a:gd name="connsiteX10" fmla="*/ 2095500 w 4497506"/>
                <a:gd name="connsiteY10" fmla="*/ 1134756 h 1341131"/>
                <a:gd name="connsiteX11" fmla="*/ 2428875 w 4497506"/>
                <a:gd name="connsiteY11" fmla="*/ 1118881 h 1341131"/>
                <a:gd name="connsiteX12" fmla="*/ 2481792 w 4497506"/>
                <a:gd name="connsiteY12" fmla="*/ 991881 h 1341131"/>
                <a:gd name="connsiteX13" fmla="*/ 2492375 w 4497506"/>
                <a:gd name="connsiteY13" fmla="*/ 833131 h 1341131"/>
                <a:gd name="connsiteX14" fmla="*/ 2592917 w 4497506"/>
                <a:gd name="connsiteY14" fmla="*/ 669089 h 1341131"/>
                <a:gd name="connsiteX15" fmla="*/ 2783417 w 4497506"/>
                <a:gd name="connsiteY15" fmla="*/ 610881 h 1341131"/>
                <a:gd name="connsiteX16" fmla="*/ 2984500 w 4497506"/>
                <a:gd name="connsiteY16" fmla="*/ 743172 h 1341131"/>
                <a:gd name="connsiteX17" fmla="*/ 3164417 w 4497506"/>
                <a:gd name="connsiteY17" fmla="*/ 1124172 h 1341131"/>
                <a:gd name="connsiteX18" fmla="*/ 4206907 w 4497506"/>
                <a:gd name="connsiteY18" fmla="*/ 1208353 h 1341131"/>
                <a:gd name="connsiteX19" fmla="*/ 4206875 w 4497506"/>
                <a:gd name="connsiteY19" fmla="*/ 1341131 h 1341131"/>
                <a:gd name="connsiteX20" fmla="*/ 0 w 4497506"/>
                <a:gd name="connsiteY20" fmla="*/ 1341131 h 1341131"/>
                <a:gd name="connsiteX21" fmla="*/ 1 w 4497506"/>
                <a:gd name="connsiteY21" fmla="*/ 912506 h 1341131"/>
                <a:gd name="connsiteX0" fmla="*/ 1 w 4497506"/>
                <a:gd name="connsiteY0" fmla="*/ 912506 h 1341131"/>
                <a:gd name="connsiteX1" fmla="*/ 957792 w 4497506"/>
                <a:gd name="connsiteY1" fmla="*/ 954838 h 1341131"/>
                <a:gd name="connsiteX2" fmla="*/ 1391709 w 4497506"/>
                <a:gd name="connsiteY2" fmla="*/ 647922 h 1341131"/>
                <a:gd name="connsiteX3" fmla="*/ 1471084 w 4497506"/>
                <a:gd name="connsiteY3" fmla="*/ 219297 h 1341131"/>
                <a:gd name="connsiteX4" fmla="*/ 1486959 w 4497506"/>
                <a:gd name="connsiteY4" fmla="*/ 39381 h 1341131"/>
                <a:gd name="connsiteX5" fmla="*/ 1592792 w 4497506"/>
                <a:gd name="connsiteY5" fmla="*/ 2339 h 1341131"/>
                <a:gd name="connsiteX6" fmla="*/ 1640417 w 4497506"/>
                <a:gd name="connsiteY6" fmla="*/ 81714 h 1341131"/>
                <a:gd name="connsiteX7" fmla="*/ 1645709 w 4497506"/>
                <a:gd name="connsiteY7" fmla="*/ 282797 h 1341131"/>
                <a:gd name="connsiteX8" fmla="*/ 1682750 w 4497506"/>
                <a:gd name="connsiteY8" fmla="*/ 653214 h 1341131"/>
                <a:gd name="connsiteX9" fmla="*/ 1820334 w 4497506"/>
                <a:gd name="connsiteY9" fmla="*/ 970714 h 1341131"/>
                <a:gd name="connsiteX10" fmla="*/ 2095500 w 4497506"/>
                <a:gd name="connsiteY10" fmla="*/ 1134756 h 1341131"/>
                <a:gd name="connsiteX11" fmla="*/ 2428875 w 4497506"/>
                <a:gd name="connsiteY11" fmla="*/ 1118881 h 1341131"/>
                <a:gd name="connsiteX12" fmla="*/ 2481792 w 4497506"/>
                <a:gd name="connsiteY12" fmla="*/ 991881 h 1341131"/>
                <a:gd name="connsiteX13" fmla="*/ 2492375 w 4497506"/>
                <a:gd name="connsiteY13" fmla="*/ 833131 h 1341131"/>
                <a:gd name="connsiteX14" fmla="*/ 2592917 w 4497506"/>
                <a:gd name="connsiteY14" fmla="*/ 669089 h 1341131"/>
                <a:gd name="connsiteX15" fmla="*/ 2783417 w 4497506"/>
                <a:gd name="connsiteY15" fmla="*/ 610881 h 1341131"/>
                <a:gd name="connsiteX16" fmla="*/ 2984500 w 4497506"/>
                <a:gd name="connsiteY16" fmla="*/ 743172 h 1341131"/>
                <a:gd name="connsiteX17" fmla="*/ 3164417 w 4497506"/>
                <a:gd name="connsiteY17" fmla="*/ 1124172 h 1341131"/>
                <a:gd name="connsiteX18" fmla="*/ 4206907 w 4497506"/>
                <a:gd name="connsiteY18" fmla="*/ 1208353 h 1341131"/>
                <a:gd name="connsiteX19" fmla="*/ 4206875 w 4497506"/>
                <a:gd name="connsiteY19" fmla="*/ 1341131 h 1341131"/>
                <a:gd name="connsiteX20" fmla="*/ 0 w 4497506"/>
                <a:gd name="connsiteY20" fmla="*/ 1341131 h 1341131"/>
                <a:gd name="connsiteX21" fmla="*/ 1 w 4497506"/>
                <a:gd name="connsiteY21" fmla="*/ 912506 h 1341131"/>
                <a:gd name="connsiteX0" fmla="*/ 1 w 4206907"/>
                <a:gd name="connsiteY0" fmla="*/ 912506 h 1341131"/>
                <a:gd name="connsiteX1" fmla="*/ 957792 w 4206907"/>
                <a:gd name="connsiteY1" fmla="*/ 954838 h 1341131"/>
                <a:gd name="connsiteX2" fmla="*/ 1391709 w 4206907"/>
                <a:gd name="connsiteY2" fmla="*/ 647922 h 1341131"/>
                <a:gd name="connsiteX3" fmla="*/ 1471084 w 4206907"/>
                <a:gd name="connsiteY3" fmla="*/ 219297 h 1341131"/>
                <a:gd name="connsiteX4" fmla="*/ 1486959 w 4206907"/>
                <a:gd name="connsiteY4" fmla="*/ 39381 h 1341131"/>
                <a:gd name="connsiteX5" fmla="*/ 1592792 w 4206907"/>
                <a:gd name="connsiteY5" fmla="*/ 2339 h 1341131"/>
                <a:gd name="connsiteX6" fmla="*/ 1640417 w 4206907"/>
                <a:gd name="connsiteY6" fmla="*/ 81714 h 1341131"/>
                <a:gd name="connsiteX7" fmla="*/ 1645709 w 4206907"/>
                <a:gd name="connsiteY7" fmla="*/ 282797 h 1341131"/>
                <a:gd name="connsiteX8" fmla="*/ 1682750 w 4206907"/>
                <a:gd name="connsiteY8" fmla="*/ 653214 h 1341131"/>
                <a:gd name="connsiteX9" fmla="*/ 1820334 w 4206907"/>
                <a:gd name="connsiteY9" fmla="*/ 970714 h 1341131"/>
                <a:gd name="connsiteX10" fmla="*/ 2095500 w 4206907"/>
                <a:gd name="connsiteY10" fmla="*/ 1134756 h 1341131"/>
                <a:gd name="connsiteX11" fmla="*/ 2428875 w 4206907"/>
                <a:gd name="connsiteY11" fmla="*/ 1118881 h 1341131"/>
                <a:gd name="connsiteX12" fmla="*/ 2481792 w 4206907"/>
                <a:gd name="connsiteY12" fmla="*/ 991881 h 1341131"/>
                <a:gd name="connsiteX13" fmla="*/ 2492375 w 4206907"/>
                <a:gd name="connsiteY13" fmla="*/ 833131 h 1341131"/>
                <a:gd name="connsiteX14" fmla="*/ 2592917 w 4206907"/>
                <a:gd name="connsiteY14" fmla="*/ 669089 h 1341131"/>
                <a:gd name="connsiteX15" fmla="*/ 2783417 w 4206907"/>
                <a:gd name="connsiteY15" fmla="*/ 610881 h 1341131"/>
                <a:gd name="connsiteX16" fmla="*/ 2984500 w 4206907"/>
                <a:gd name="connsiteY16" fmla="*/ 743172 h 1341131"/>
                <a:gd name="connsiteX17" fmla="*/ 3164417 w 4206907"/>
                <a:gd name="connsiteY17" fmla="*/ 1124172 h 1341131"/>
                <a:gd name="connsiteX18" fmla="*/ 4206907 w 4206907"/>
                <a:gd name="connsiteY18" fmla="*/ 1208353 h 1341131"/>
                <a:gd name="connsiteX19" fmla="*/ 4206875 w 4206907"/>
                <a:gd name="connsiteY19" fmla="*/ 1341131 h 1341131"/>
                <a:gd name="connsiteX20" fmla="*/ 0 w 4206907"/>
                <a:gd name="connsiteY20" fmla="*/ 1341131 h 1341131"/>
                <a:gd name="connsiteX21" fmla="*/ 1 w 4206907"/>
                <a:gd name="connsiteY21" fmla="*/ 912506 h 1341131"/>
                <a:gd name="connsiteX0" fmla="*/ 1 w 4235339"/>
                <a:gd name="connsiteY0" fmla="*/ 912506 h 1341131"/>
                <a:gd name="connsiteX1" fmla="*/ 957792 w 4235339"/>
                <a:gd name="connsiteY1" fmla="*/ 954838 h 1341131"/>
                <a:gd name="connsiteX2" fmla="*/ 1391709 w 4235339"/>
                <a:gd name="connsiteY2" fmla="*/ 647922 h 1341131"/>
                <a:gd name="connsiteX3" fmla="*/ 1471084 w 4235339"/>
                <a:gd name="connsiteY3" fmla="*/ 219297 h 1341131"/>
                <a:gd name="connsiteX4" fmla="*/ 1486959 w 4235339"/>
                <a:gd name="connsiteY4" fmla="*/ 39381 h 1341131"/>
                <a:gd name="connsiteX5" fmla="*/ 1592792 w 4235339"/>
                <a:gd name="connsiteY5" fmla="*/ 2339 h 1341131"/>
                <a:gd name="connsiteX6" fmla="*/ 1640417 w 4235339"/>
                <a:gd name="connsiteY6" fmla="*/ 81714 h 1341131"/>
                <a:gd name="connsiteX7" fmla="*/ 1645709 w 4235339"/>
                <a:gd name="connsiteY7" fmla="*/ 282797 h 1341131"/>
                <a:gd name="connsiteX8" fmla="*/ 1682750 w 4235339"/>
                <a:gd name="connsiteY8" fmla="*/ 653214 h 1341131"/>
                <a:gd name="connsiteX9" fmla="*/ 1820334 w 4235339"/>
                <a:gd name="connsiteY9" fmla="*/ 970714 h 1341131"/>
                <a:gd name="connsiteX10" fmla="*/ 2095500 w 4235339"/>
                <a:gd name="connsiteY10" fmla="*/ 1134756 h 1341131"/>
                <a:gd name="connsiteX11" fmla="*/ 2428875 w 4235339"/>
                <a:gd name="connsiteY11" fmla="*/ 1118881 h 1341131"/>
                <a:gd name="connsiteX12" fmla="*/ 2481792 w 4235339"/>
                <a:gd name="connsiteY12" fmla="*/ 991881 h 1341131"/>
                <a:gd name="connsiteX13" fmla="*/ 2492375 w 4235339"/>
                <a:gd name="connsiteY13" fmla="*/ 833131 h 1341131"/>
                <a:gd name="connsiteX14" fmla="*/ 2592917 w 4235339"/>
                <a:gd name="connsiteY14" fmla="*/ 669089 h 1341131"/>
                <a:gd name="connsiteX15" fmla="*/ 2783417 w 4235339"/>
                <a:gd name="connsiteY15" fmla="*/ 610881 h 1341131"/>
                <a:gd name="connsiteX16" fmla="*/ 2984500 w 4235339"/>
                <a:gd name="connsiteY16" fmla="*/ 743172 h 1341131"/>
                <a:gd name="connsiteX17" fmla="*/ 3164417 w 4235339"/>
                <a:gd name="connsiteY17" fmla="*/ 1124172 h 1341131"/>
                <a:gd name="connsiteX18" fmla="*/ 4235339 w 4235339"/>
                <a:gd name="connsiteY18" fmla="*/ 1056703 h 1341131"/>
                <a:gd name="connsiteX19" fmla="*/ 4206875 w 4235339"/>
                <a:gd name="connsiteY19" fmla="*/ 1341131 h 1341131"/>
                <a:gd name="connsiteX20" fmla="*/ 0 w 4235339"/>
                <a:gd name="connsiteY20" fmla="*/ 1341131 h 1341131"/>
                <a:gd name="connsiteX21" fmla="*/ 1 w 4235339"/>
                <a:gd name="connsiteY21" fmla="*/ 912506 h 1341131"/>
                <a:gd name="connsiteX0" fmla="*/ 1 w 4206875"/>
                <a:gd name="connsiteY0" fmla="*/ 912506 h 1341131"/>
                <a:gd name="connsiteX1" fmla="*/ 957792 w 4206875"/>
                <a:gd name="connsiteY1" fmla="*/ 954838 h 1341131"/>
                <a:gd name="connsiteX2" fmla="*/ 1391709 w 4206875"/>
                <a:gd name="connsiteY2" fmla="*/ 647922 h 1341131"/>
                <a:gd name="connsiteX3" fmla="*/ 1471084 w 4206875"/>
                <a:gd name="connsiteY3" fmla="*/ 219297 h 1341131"/>
                <a:gd name="connsiteX4" fmla="*/ 1486959 w 4206875"/>
                <a:gd name="connsiteY4" fmla="*/ 39381 h 1341131"/>
                <a:gd name="connsiteX5" fmla="*/ 1592792 w 4206875"/>
                <a:gd name="connsiteY5" fmla="*/ 2339 h 1341131"/>
                <a:gd name="connsiteX6" fmla="*/ 1640417 w 4206875"/>
                <a:gd name="connsiteY6" fmla="*/ 81714 h 1341131"/>
                <a:gd name="connsiteX7" fmla="*/ 1645709 w 4206875"/>
                <a:gd name="connsiteY7" fmla="*/ 282797 h 1341131"/>
                <a:gd name="connsiteX8" fmla="*/ 1682750 w 4206875"/>
                <a:gd name="connsiteY8" fmla="*/ 653214 h 1341131"/>
                <a:gd name="connsiteX9" fmla="*/ 1820334 w 4206875"/>
                <a:gd name="connsiteY9" fmla="*/ 970714 h 1341131"/>
                <a:gd name="connsiteX10" fmla="*/ 2095500 w 4206875"/>
                <a:gd name="connsiteY10" fmla="*/ 1134756 h 1341131"/>
                <a:gd name="connsiteX11" fmla="*/ 2428875 w 4206875"/>
                <a:gd name="connsiteY11" fmla="*/ 1118881 h 1341131"/>
                <a:gd name="connsiteX12" fmla="*/ 2481792 w 4206875"/>
                <a:gd name="connsiteY12" fmla="*/ 991881 h 1341131"/>
                <a:gd name="connsiteX13" fmla="*/ 2492375 w 4206875"/>
                <a:gd name="connsiteY13" fmla="*/ 833131 h 1341131"/>
                <a:gd name="connsiteX14" fmla="*/ 2592917 w 4206875"/>
                <a:gd name="connsiteY14" fmla="*/ 669089 h 1341131"/>
                <a:gd name="connsiteX15" fmla="*/ 2783417 w 4206875"/>
                <a:gd name="connsiteY15" fmla="*/ 610881 h 1341131"/>
                <a:gd name="connsiteX16" fmla="*/ 2984500 w 4206875"/>
                <a:gd name="connsiteY16" fmla="*/ 743172 h 1341131"/>
                <a:gd name="connsiteX17" fmla="*/ 3164417 w 4206875"/>
                <a:gd name="connsiteY17" fmla="*/ 1124172 h 1341131"/>
                <a:gd name="connsiteX18" fmla="*/ 4197430 w 4206875"/>
                <a:gd name="connsiteY18" fmla="*/ 1056703 h 1341131"/>
                <a:gd name="connsiteX19" fmla="*/ 4206875 w 4206875"/>
                <a:gd name="connsiteY19" fmla="*/ 1341131 h 1341131"/>
                <a:gd name="connsiteX20" fmla="*/ 0 w 4206875"/>
                <a:gd name="connsiteY20" fmla="*/ 1341131 h 1341131"/>
                <a:gd name="connsiteX21" fmla="*/ 1 w 4206875"/>
                <a:gd name="connsiteY21" fmla="*/ 912506 h 1341131"/>
                <a:gd name="connsiteX0" fmla="*/ 1 w 4211917"/>
                <a:gd name="connsiteY0" fmla="*/ 912506 h 1341131"/>
                <a:gd name="connsiteX1" fmla="*/ 957792 w 4211917"/>
                <a:gd name="connsiteY1" fmla="*/ 954838 h 1341131"/>
                <a:gd name="connsiteX2" fmla="*/ 1391709 w 4211917"/>
                <a:gd name="connsiteY2" fmla="*/ 647922 h 1341131"/>
                <a:gd name="connsiteX3" fmla="*/ 1471084 w 4211917"/>
                <a:gd name="connsiteY3" fmla="*/ 219297 h 1341131"/>
                <a:gd name="connsiteX4" fmla="*/ 1486959 w 4211917"/>
                <a:gd name="connsiteY4" fmla="*/ 39381 h 1341131"/>
                <a:gd name="connsiteX5" fmla="*/ 1592792 w 4211917"/>
                <a:gd name="connsiteY5" fmla="*/ 2339 h 1341131"/>
                <a:gd name="connsiteX6" fmla="*/ 1640417 w 4211917"/>
                <a:gd name="connsiteY6" fmla="*/ 81714 h 1341131"/>
                <a:gd name="connsiteX7" fmla="*/ 1645709 w 4211917"/>
                <a:gd name="connsiteY7" fmla="*/ 282797 h 1341131"/>
                <a:gd name="connsiteX8" fmla="*/ 1682750 w 4211917"/>
                <a:gd name="connsiteY8" fmla="*/ 653214 h 1341131"/>
                <a:gd name="connsiteX9" fmla="*/ 1820334 w 4211917"/>
                <a:gd name="connsiteY9" fmla="*/ 970714 h 1341131"/>
                <a:gd name="connsiteX10" fmla="*/ 2095500 w 4211917"/>
                <a:gd name="connsiteY10" fmla="*/ 1134756 h 1341131"/>
                <a:gd name="connsiteX11" fmla="*/ 2428875 w 4211917"/>
                <a:gd name="connsiteY11" fmla="*/ 1118881 h 1341131"/>
                <a:gd name="connsiteX12" fmla="*/ 2481792 w 4211917"/>
                <a:gd name="connsiteY12" fmla="*/ 991881 h 1341131"/>
                <a:gd name="connsiteX13" fmla="*/ 2492375 w 4211917"/>
                <a:gd name="connsiteY13" fmla="*/ 833131 h 1341131"/>
                <a:gd name="connsiteX14" fmla="*/ 2592917 w 4211917"/>
                <a:gd name="connsiteY14" fmla="*/ 669089 h 1341131"/>
                <a:gd name="connsiteX15" fmla="*/ 2783417 w 4211917"/>
                <a:gd name="connsiteY15" fmla="*/ 610881 h 1341131"/>
                <a:gd name="connsiteX16" fmla="*/ 2984500 w 4211917"/>
                <a:gd name="connsiteY16" fmla="*/ 743172 h 1341131"/>
                <a:gd name="connsiteX17" fmla="*/ 3164417 w 4211917"/>
                <a:gd name="connsiteY17" fmla="*/ 1124172 h 1341131"/>
                <a:gd name="connsiteX18" fmla="*/ 4211917 w 4211917"/>
                <a:gd name="connsiteY18" fmla="*/ 1051874 h 1341131"/>
                <a:gd name="connsiteX19" fmla="*/ 4206875 w 4211917"/>
                <a:gd name="connsiteY19" fmla="*/ 1341131 h 1341131"/>
                <a:gd name="connsiteX20" fmla="*/ 0 w 4211917"/>
                <a:gd name="connsiteY20" fmla="*/ 1341131 h 1341131"/>
                <a:gd name="connsiteX21" fmla="*/ 1 w 4211917"/>
                <a:gd name="connsiteY21" fmla="*/ 912506 h 1341131"/>
                <a:gd name="connsiteX0" fmla="*/ 1 w 4211917"/>
                <a:gd name="connsiteY0" fmla="*/ 912506 h 1341131"/>
                <a:gd name="connsiteX1" fmla="*/ 957792 w 4211917"/>
                <a:gd name="connsiteY1" fmla="*/ 954838 h 1341131"/>
                <a:gd name="connsiteX2" fmla="*/ 1391709 w 4211917"/>
                <a:gd name="connsiteY2" fmla="*/ 647922 h 1341131"/>
                <a:gd name="connsiteX3" fmla="*/ 1471084 w 4211917"/>
                <a:gd name="connsiteY3" fmla="*/ 219297 h 1341131"/>
                <a:gd name="connsiteX4" fmla="*/ 1486959 w 4211917"/>
                <a:gd name="connsiteY4" fmla="*/ 39381 h 1341131"/>
                <a:gd name="connsiteX5" fmla="*/ 1592792 w 4211917"/>
                <a:gd name="connsiteY5" fmla="*/ 2339 h 1341131"/>
                <a:gd name="connsiteX6" fmla="*/ 1640417 w 4211917"/>
                <a:gd name="connsiteY6" fmla="*/ 81714 h 1341131"/>
                <a:gd name="connsiteX7" fmla="*/ 1645709 w 4211917"/>
                <a:gd name="connsiteY7" fmla="*/ 282797 h 1341131"/>
                <a:gd name="connsiteX8" fmla="*/ 1682750 w 4211917"/>
                <a:gd name="connsiteY8" fmla="*/ 653214 h 1341131"/>
                <a:gd name="connsiteX9" fmla="*/ 1820334 w 4211917"/>
                <a:gd name="connsiteY9" fmla="*/ 970714 h 1341131"/>
                <a:gd name="connsiteX10" fmla="*/ 2095500 w 4211917"/>
                <a:gd name="connsiteY10" fmla="*/ 1134756 h 1341131"/>
                <a:gd name="connsiteX11" fmla="*/ 2428875 w 4211917"/>
                <a:gd name="connsiteY11" fmla="*/ 1118881 h 1341131"/>
                <a:gd name="connsiteX12" fmla="*/ 2481792 w 4211917"/>
                <a:gd name="connsiteY12" fmla="*/ 991881 h 1341131"/>
                <a:gd name="connsiteX13" fmla="*/ 2492375 w 4211917"/>
                <a:gd name="connsiteY13" fmla="*/ 833131 h 1341131"/>
                <a:gd name="connsiteX14" fmla="*/ 2592917 w 4211917"/>
                <a:gd name="connsiteY14" fmla="*/ 669089 h 1341131"/>
                <a:gd name="connsiteX15" fmla="*/ 2783417 w 4211917"/>
                <a:gd name="connsiteY15" fmla="*/ 610881 h 1341131"/>
                <a:gd name="connsiteX16" fmla="*/ 2984500 w 4211917"/>
                <a:gd name="connsiteY16" fmla="*/ 743172 h 1341131"/>
                <a:gd name="connsiteX17" fmla="*/ 3164417 w 4211917"/>
                <a:gd name="connsiteY17" fmla="*/ 1124172 h 1341131"/>
                <a:gd name="connsiteX18" fmla="*/ 4211917 w 4211917"/>
                <a:gd name="connsiteY18" fmla="*/ 961163 h 1341131"/>
                <a:gd name="connsiteX19" fmla="*/ 4206875 w 4211917"/>
                <a:gd name="connsiteY19" fmla="*/ 1341131 h 1341131"/>
                <a:gd name="connsiteX20" fmla="*/ 0 w 4211917"/>
                <a:gd name="connsiteY20" fmla="*/ 1341131 h 1341131"/>
                <a:gd name="connsiteX21" fmla="*/ 1 w 4211917"/>
                <a:gd name="connsiteY21" fmla="*/ 912506 h 1341131"/>
                <a:gd name="connsiteX0" fmla="*/ 1 w 4211917"/>
                <a:gd name="connsiteY0" fmla="*/ 912506 h 1341131"/>
                <a:gd name="connsiteX1" fmla="*/ 957792 w 4211917"/>
                <a:gd name="connsiteY1" fmla="*/ 954838 h 1341131"/>
                <a:gd name="connsiteX2" fmla="*/ 1391709 w 4211917"/>
                <a:gd name="connsiteY2" fmla="*/ 647922 h 1341131"/>
                <a:gd name="connsiteX3" fmla="*/ 1471084 w 4211917"/>
                <a:gd name="connsiteY3" fmla="*/ 219297 h 1341131"/>
                <a:gd name="connsiteX4" fmla="*/ 1486959 w 4211917"/>
                <a:gd name="connsiteY4" fmla="*/ 39381 h 1341131"/>
                <a:gd name="connsiteX5" fmla="*/ 1592792 w 4211917"/>
                <a:gd name="connsiteY5" fmla="*/ 2339 h 1341131"/>
                <a:gd name="connsiteX6" fmla="*/ 1640417 w 4211917"/>
                <a:gd name="connsiteY6" fmla="*/ 81714 h 1341131"/>
                <a:gd name="connsiteX7" fmla="*/ 1645709 w 4211917"/>
                <a:gd name="connsiteY7" fmla="*/ 282797 h 1341131"/>
                <a:gd name="connsiteX8" fmla="*/ 1682750 w 4211917"/>
                <a:gd name="connsiteY8" fmla="*/ 653214 h 1341131"/>
                <a:gd name="connsiteX9" fmla="*/ 1820334 w 4211917"/>
                <a:gd name="connsiteY9" fmla="*/ 970714 h 1341131"/>
                <a:gd name="connsiteX10" fmla="*/ 2095500 w 4211917"/>
                <a:gd name="connsiteY10" fmla="*/ 1134756 h 1341131"/>
                <a:gd name="connsiteX11" fmla="*/ 2428875 w 4211917"/>
                <a:gd name="connsiteY11" fmla="*/ 1118881 h 1341131"/>
                <a:gd name="connsiteX12" fmla="*/ 2481792 w 4211917"/>
                <a:gd name="connsiteY12" fmla="*/ 991881 h 1341131"/>
                <a:gd name="connsiteX13" fmla="*/ 2492375 w 4211917"/>
                <a:gd name="connsiteY13" fmla="*/ 833131 h 1341131"/>
                <a:gd name="connsiteX14" fmla="*/ 2592917 w 4211917"/>
                <a:gd name="connsiteY14" fmla="*/ 669089 h 1341131"/>
                <a:gd name="connsiteX15" fmla="*/ 2783417 w 4211917"/>
                <a:gd name="connsiteY15" fmla="*/ 610881 h 1341131"/>
                <a:gd name="connsiteX16" fmla="*/ 2984500 w 4211917"/>
                <a:gd name="connsiteY16" fmla="*/ 743172 h 1341131"/>
                <a:gd name="connsiteX17" fmla="*/ 3295801 w 4211917"/>
                <a:gd name="connsiteY17" fmla="*/ 1124172 h 1341131"/>
                <a:gd name="connsiteX18" fmla="*/ 4211917 w 4211917"/>
                <a:gd name="connsiteY18" fmla="*/ 961163 h 1341131"/>
                <a:gd name="connsiteX19" fmla="*/ 4206875 w 4211917"/>
                <a:gd name="connsiteY19" fmla="*/ 1341131 h 1341131"/>
                <a:gd name="connsiteX20" fmla="*/ 0 w 4211917"/>
                <a:gd name="connsiteY20" fmla="*/ 1341131 h 1341131"/>
                <a:gd name="connsiteX21" fmla="*/ 1 w 4211917"/>
                <a:gd name="connsiteY21" fmla="*/ 912506 h 1341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211917" h="1341131">
                  <a:moveTo>
                    <a:pt x="1" y="912506"/>
                  </a:moveTo>
                  <a:cubicBezTo>
                    <a:pt x="109362" y="867527"/>
                    <a:pt x="725841" y="998935"/>
                    <a:pt x="957792" y="954838"/>
                  </a:cubicBezTo>
                  <a:cubicBezTo>
                    <a:pt x="1189743" y="910741"/>
                    <a:pt x="1306160" y="770512"/>
                    <a:pt x="1391709" y="647922"/>
                  </a:cubicBezTo>
                  <a:cubicBezTo>
                    <a:pt x="1477258" y="525332"/>
                    <a:pt x="1455209" y="320720"/>
                    <a:pt x="1471084" y="219297"/>
                  </a:cubicBezTo>
                  <a:cubicBezTo>
                    <a:pt x="1486959" y="117873"/>
                    <a:pt x="1466674" y="75541"/>
                    <a:pt x="1486959" y="39381"/>
                  </a:cubicBezTo>
                  <a:cubicBezTo>
                    <a:pt x="1507244" y="3221"/>
                    <a:pt x="1567216" y="-4716"/>
                    <a:pt x="1592792" y="2339"/>
                  </a:cubicBezTo>
                  <a:cubicBezTo>
                    <a:pt x="1618368" y="9394"/>
                    <a:pt x="1631598" y="34971"/>
                    <a:pt x="1640417" y="81714"/>
                  </a:cubicBezTo>
                  <a:cubicBezTo>
                    <a:pt x="1649236" y="128457"/>
                    <a:pt x="1638654" y="187547"/>
                    <a:pt x="1645709" y="282797"/>
                  </a:cubicBezTo>
                  <a:cubicBezTo>
                    <a:pt x="1652764" y="378047"/>
                    <a:pt x="1653646" y="538561"/>
                    <a:pt x="1682750" y="653214"/>
                  </a:cubicBezTo>
                  <a:cubicBezTo>
                    <a:pt x="1711854" y="767867"/>
                    <a:pt x="1751542" y="890457"/>
                    <a:pt x="1820334" y="970714"/>
                  </a:cubicBezTo>
                  <a:cubicBezTo>
                    <a:pt x="1889126" y="1050971"/>
                    <a:pt x="1994077" y="1110062"/>
                    <a:pt x="2095500" y="1134756"/>
                  </a:cubicBezTo>
                  <a:cubicBezTo>
                    <a:pt x="2196923" y="1159450"/>
                    <a:pt x="2364493" y="1142694"/>
                    <a:pt x="2428875" y="1118881"/>
                  </a:cubicBezTo>
                  <a:cubicBezTo>
                    <a:pt x="2493257" y="1095069"/>
                    <a:pt x="2471209" y="1039506"/>
                    <a:pt x="2481792" y="991881"/>
                  </a:cubicBezTo>
                  <a:cubicBezTo>
                    <a:pt x="2492375" y="944256"/>
                    <a:pt x="2473854" y="886930"/>
                    <a:pt x="2492375" y="833131"/>
                  </a:cubicBezTo>
                  <a:cubicBezTo>
                    <a:pt x="2510896" y="779332"/>
                    <a:pt x="2544410" y="706131"/>
                    <a:pt x="2592917" y="669089"/>
                  </a:cubicBezTo>
                  <a:cubicBezTo>
                    <a:pt x="2641424" y="632047"/>
                    <a:pt x="2718153" y="598534"/>
                    <a:pt x="2783417" y="610881"/>
                  </a:cubicBezTo>
                  <a:cubicBezTo>
                    <a:pt x="2848681" y="623228"/>
                    <a:pt x="2899103" y="657624"/>
                    <a:pt x="2984500" y="743172"/>
                  </a:cubicBezTo>
                  <a:cubicBezTo>
                    <a:pt x="3069897" y="828721"/>
                    <a:pt x="3091232" y="1087840"/>
                    <a:pt x="3295801" y="1124172"/>
                  </a:cubicBezTo>
                  <a:cubicBezTo>
                    <a:pt x="3500371" y="1160504"/>
                    <a:pt x="4038174" y="925003"/>
                    <a:pt x="4211917" y="961163"/>
                  </a:cubicBezTo>
                  <a:cubicBezTo>
                    <a:pt x="4210481" y="1068488"/>
                    <a:pt x="4204572" y="1230501"/>
                    <a:pt x="4206875" y="1341131"/>
                  </a:cubicBezTo>
                  <a:lnTo>
                    <a:pt x="0" y="1341131"/>
                  </a:lnTo>
                  <a:cubicBezTo>
                    <a:pt x="0" y="1198256"/>
                    <a:pt x="1" y="1055381"/>
                    <a:pt x="1" y="912506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Connector 15"/>
            <p:cNvSpPr>
              <a:spLocks noChangeAspect="1"/>
            </p:cNvSpPr>
            <p:nvPr/>
          </p:nvSpPr>
          <p:spPr>
            <a:xfrm>
              <a:off x="3202525" y="4199074"/>
              <a:ext cx="339326" cy="339326"/>
            </a:xfrm>
            <a:prstGeom prst="flowChartConnector">
              <a:avLst/>
            </a:prstGeom>
            <a:noFill/>
            <a:ln w="19050" cmpd="sng"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/>
            <p:cNvGrpSpPr>
              <a:grpSpLocks noChangeAspect="1"/>
            </p:cNvGrpSpPr>
            <p:nvPr/>
          </p:nvGrpSpPr>
          <p:grpSpPr>
            <a:xfrm>
              <a:off x="1925267" y="3163761"/>
              <a:ext cx="560600" cy="560600"/>
              <a:chOff x="2270183" y="2637697"/>
              <a:chExt cx="560600" cy="560600"/>
            </a:xfrm>
          </p:grpSpPr>
          <p:sp>
            <p:nvSpPr>
              <p:cNvPr id="18" name="Connector 17"/>
              <p:cNvSpPr>
                <a:spLocks noChangeAspect="1"/>
              </p:cNvSpPr>
              <p:nvPr/>
            </p:nvSpPr>
            <p:spPr>
              <a:xfrm>
                <a:off x="2270183" y="2637697"/>
                <a:ext cx="560600" cy="560600"/>
              </a:xfrm>
              <a:prstGeom prst="flowChartConnector">
                <a:avLst/>
              </a:prstGeom>
              <a:noFill/>
              <a:ln w="19050" cmpd="sng"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Connector 18"/>
              <p:cNvSpPr>
                <a:spLocks noChangeAspect="1"/>
              </p:cNvSpPr>
              <p:nvPr/>
            </p:nvSpPr>
            <p:spPr>
              <a:xfrm>
                <a:off x="2341308" y="2713279"/>
                <a:ext cx="422481" cy="422481"/>
              </a:xfrm>
              <a:prstGeom prst="flowChartConnector">
                <a:avLst/>
              </a:prstGeom>
              <a:noFill/>
              <a:ln w="19050" cmpd="sng"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Connector 19"/>
              <p:cNvSpPr>
                <a:spLocks noChangeAspect="1"/>
              </p:cNvSpPr>
              <p:nvPr/>
            </p:nvSpPr>
            <p:spPr>
              <a:xfrm>
                <a:off x="2424608" y="2788868"/>
                <a:ext cx="269205" cy="269205"/>
              </a:xfrm>
              <a:prstGeom prst="flowChartConnector">
                <a:avLst/>
              </a:prstGeom>
              <a:noFill/>
              <a:ln w="19050" cmpd="sng"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" name="Group 20"/>
            <p:cNvGrpSpPr>
              <a:grpSpLocks noChangeAspect="1"/>
            </p:cNvGrpSpPr>
            <p:nvPr/>
          </p:nvGrpSpPr>
          <p:grpSpPr>
            <a:xfrm>
              <a:off x="1966406" y="3222378"/>
              <a:ext cx="932737" cy="841664"/>
              <a:chOff x="2311322" y="2696314"/>
              <a:chExt cx="932737" cy="841664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2556688" y="2696314"/>
                <a:ext cx="687371" cy="258603"/>
                <a:chOff x="2556688" y="2696314"/>
                <a:chExt cx="687371" cy="258603"/>
              </a:xfrm>
            </p:grpSpPr>
            <p:sp>
              <p:nvSpPr>
                <p:cNvPr id="27" name="Freeform 26"/>
                <p:cNvSpPr/>
                <p:nvPr/>
              </p:nvSpPr>
              <p:spPr>
                <a:xfrm>
                  <a:off x="2556688" y="2781593"/>
                  <a:ext cx="687371" cy="173324"/>
                </a:xfrm>
                <a:custGeom>
                  <a:avLst/>
                  <a:gdLst>
                    <a:gd name="connsiteX0" fmla="*/ 0 w 687371"/>
                    <a:gd name="connsiteY0" fmla="*/ 173324 h 173324"/>
                    <a:gd name="connsiteX1" fmla="*/ 117356 w 687371"/>
                    <a:gd name="connsiteY1" fmla="*/ 72731 h 173324"/>
                    <a:gd name="connsiteX2" fmla="*/ 268242 w 687371"/>
                    <a:gd name="connsiteY2" fmla="*/ 14052 h 173324"/>
                    <a:gd name="connsiteX3" fmla="*/ 440085 w 687371"/>
                    <a:gd name="connsiteY3" fmla="*/ 1477 h 173324"/>
                    <a:gd name="connsiteX4" fmla="*/ 599354 w 687371"/>
                    <a:gd name="connsiteY4" fmla="*/ 39200 h 173324"/>
                    <a:gd name="connsiteX5" fmla="*/ 687371 w 687371"/>
                    <a:gd name="connsiteY5" fmla="*/ 89496 h 1733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87371" h="173324">
                      <a:moveTo>
                        <a:pt x="0" y="173324"/>
                      </a:moveTo>
                      <a:cubicBezTo>
                        <a:pt x="36324" y="136300"/>
                        <a:pt x="72649" y="99276"/>
                        <a:pt x="117356" y="72731"/>
                      </a:cubicBezTo>
                      <a:cubicBezTo>
                        <a:pt x="162063" y="46186"/>
                        <a:pt x="214454" y="25928"/>
                        <a:pt x="268242" y="14052"/>
                      </a:cubicBezTo>
                      <a:cubicBezTo>
                        <a:pt x="322030" y="2176"/>
                        <a:pt x="384900" y="-2714"/>
                        <a:pt x="440085" y="1477"/>
                      </a:cubicBezTo>
                      <a:cubicBezTo>
                        <a:pt x="495270" y="5668"/>
                        <a:pt x="558140" y="24530"/>
                        <a:pt x="599354" y="39200"/>
                      </a:cubicBezTo>
                      <a:cubicBezTo>
                        <a:pt x="640568" y="53870"/>
                        <a:pt x="687371" y="89496"/>
                        <a:pt x="687371" y="89496"/>
                      </a:cubicBezTo>
                    </a:path>
                  </a:pathLst>
                </a:custGeom>
                <a:ln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Pie 28"/>
                <p:cNvSpPr/>
                <p:nvPr/>
              </p:nvSpPr>
              <p:spPr>
                <a:xfrm rot="3359733">
                  <a:off x="2570421" y="2789900"/>
                  <a:ext cx="157858" cy="140167"/>
                </a:xfrm>
                <a:prstGeom prst="pie">
                  <a:avLst>
                    <a:gd name="adj1" fmla="val 5479707"/>
                    <a:gd name="adj2" fmla="val 16200000"/>
                  </a:avLst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Pie 30"/>
                <p:cNvSpPr/>
                <p:nvPr/>
              </p:nvSpPr>
              <p:spPr>
                <a:xfrm rot="5163820">
                  <a:off x="2817867" y="2705159"/>
                  <a:ext cx="157858" cy="140167"/>
                </a:xfrm>
                <a:prstGeom prst="pie">
                  <a:avLst>
                    <a:gd name="adj1" fmla="val 5479707"/>
                    <a:gd name="adj2" fmla="val 16200000"/>
                  </a:avLst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2" name="Pie 31"/>
                <p:cNvSpPr/>
                <p:nvPr/>
              </p:nvSpPr>
              <p:spPr>
                <a:xfrm rot="6713566">
                  <a:off x="3069378" y="2743334"/>
                  <a:ext cx="157858" cy="140167"/>
                </a:xfrm>
                <a:prstGeom prst="pie">
                  <a:avLst>
                    <a:gd name="adj1" fmla="val 5479707"/>
                    <a:gd name="adj2" fmla="val 16200000"/>
                  </a:avLst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23" name="Group 22"/>
              <p:cNvGrpSpPr/>
              <p:nvPr/>
            </p:nvGrpSpPr>
            <p:grpSpPr>
              <a:xfrm>
                <a:off x="2311322" y="3048000"/>
                <a:ext cx="341275" cy="489978"/>
                <a:chOff x="2311322" y="3048000"/>
                <a:chExt cx="341275" cy="489978"/>
              </a:xfrm>
            </p:grpSpPr>
            <p:sp>
              <p:nvSpPr>
                <p:cNvPr id="24" name="Freeform 23"/>
                <p:cNvSpPr/>
                <p:nvPr/>
              </p:nvSpPr>
              <p:spPr>
                <a:xfrm>
                  <a:off x="2311322" y="3048000"/>
                  <a:ext cx="226440" cy="479942"/>
                </a:xfrm>
                <a:custGeom>
                  <a:avLst/>
                  <a:gdLst>
                    <a:gd name="connsiteX0" fmla="*/ 0 w 195381"/>
                    <a:gd name="connsiteY0" fmla="*/ 463176 h 463176"/>
                    <a:gd name="connsiteX1" fmla="*/ 141941 w 195381"/>
                    <a:gd name="connsiteY1" fmla="*/ 283882 h 463176"/>
                    <a:gd name="connsiteX2" fmla="*/ 194235 w 195381"/>
                    <a:gd name="connsiteY2" fmla="*/ 119529 h 463176"/>
                    <a:gd name="connsiteX3" fmla="*/ 179294 w 195381"/>
                    <a:gd name="connsiteY3" fmla="*/ 0 h 463176"/>
                    <a:gd name="connsiteX0" fmla="*/ 0 w 187561"/>
                    <a:gd name="connsiteY0" fmla="*/ 463176 h 463176"/>
                    <a:gd name="connsiteX1" fmla="*/ 141941 w 187561"/>
                    <a:gd name="connsiteY1" fmla="*/ 283882 h 463176"/>
                    <a:gd name="connsiteX2" fmla="*/ 185852 w 187561"/>
                    <a:gd name="connsiteY2" fmla="*/ 119529 h 463176"/>
                    <a:gd name="connsiteX3" fmla="*/ 179294 w 187561"/>
                    <a:gd name="connsiteY3" fmla="*/ 0 h 463176"/>
                    <a:gd name="connsiteX0" fmla="*/ 0 w 187561"/>
                    <a:gd name="connsiteY0" fmla="*/ 463176 h 463176"/>
                    <a:gd name="connsiteX1" fmla="*/ 141941 w 187561"/>
                    <a:gd name="connsiteY1" fmla="*/ 275499 h 463176"/>
                    <a:gd name="connsiteX2" fmla="*/ 185852 w 187561"/>
                    <a:gd name="connsiteY2" fmla="*/ 119529 h 463176"/>
                    <a:gd name="connsiteX3" fmla="*/ 179294 w 187561"/>
                    <a:gd name="connsiteY3" fmla="*/ 0 h 463176"/>
                    <a:gd name="connsiteX0" fmla="*/ 0 w 183923"/>
                    <a:gd name="connsiteY0" fmla="*/ 463176 h 463176"/>
                    <a:gd name="connsiteX1" fmla="*/ 141941 w 183923"/>
                    <a:gd name="connsiteY1" fmla="*/ 275499 h 463176"/>
                    <a:gd name="connsiteX2" fmla="*/ 181661 w 183923"/>
                    <a:gd name="connsiteY2" fmla="*/ 119529 h 463176"/>
                    <a:gd name="connsiteX3" fmla="*/ 179294 w 183923"/>
                    <a:gd name="connsiteY3" fmla="*/ 0 h 463176"/>
                    <a:gd name="connsiteX0" fmla="*/ 0 w 213262"/>
                    <a:gd name="connsiteY0" fmla="*/ 496707 h 496707"/>
                    <a:gd name="connsiteX1" fmla="*/ 171280 w 213262"/>
                    <a:gd name="connsiteY1" fmla="*/ 275499 h 496707"/>
                    <a:gd name="connsiteX2" fmla="*/ 211000 w 213262"/>
                    <a:gd name="connsiteY2" fmla="*/ 119529 h 496707"/>
                    <a:gd name="connsiteX3" fmla="*/ 208633 w 213262"/>
                    <a:gd name="connsiteY3" fmla="*/ 0 h 496707"/>
                    <a:gd name="connsiteX0" fmla="*/ 0 w 213866"/>
                    <a:gd name="connsiteY0" fmla="*/ 496707 h 496707"/>
                    <a:gd name="connsiteX1" fmla="*/ 162898 w 213866"/>
                    <a:gd name="connsiteY1" fmla="*/ 304838 h 496707"/>
                    <a:gd name="connsiteX2" fmla="*/ 211000 w 213866"/>
                    <a:gd name="connsiteY2" fmla="*/ 119529 h 496707"/>
                    <a:gd name="connsiteX3" fmla="*/ 208633 w 213866"/>
                    <a:gd name="connsiteY3" fmla="*/ 0 h 496707"/>
                    <a:gd name="connsiteX0" fmla="*/ 0 w 226440"/>
                    <a:gd name="connsiteY0" fmla="*/ 479942 h 479942"/>
                    <a:gd name="connsiteX1" fmla="*/ 175472 w 226440"/>
                    <a:gd name="connsiteY1" fmla="*/ 304838 h 479942"/>
                    <a:gd name="connsiteX2" fmla="*/ 223574 w 226440"/>
                    <a:gd name="connsiteY2" fmla="*/ 119529 h 479942"/>
                    <a:gd name="connsiteX3" fmla="*/ 221207 w 226440"/>
                    <a:gd name="connsiteY3" fmla="*/ 0 h 479942"/>
                    <a:gd name="connsiteX0" fmla="*/ 0 w 226440"/>
                    <a:gd name="connsiteY0" fmla="*/ 479942 h 479942"/>
                    <a:gd name="connsiteX1" fmla="*/ 175472 w 226440"/>
                    <a:gd name="connsiteY1" fmla="*/ 304838 h 479942"/>
                    <a:gd name="connsiteX2" fmla="*/ 223574 w 226440"/>
                    <a:gd name="connsiteY2" fmla="*/ 119529 h 479942"/>
                    <a:gd name="connsiteX3" fmla="*/ 221207 w 226440"/>
                    <a:gd name="connsiteY3" fmla="*/ 0 h 4799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6440" h="479942">
                      <a:moveTo>
                        <a:pt x="0" y="479942"/>
                      </a:moveTo>
                      <a:cubicBezTo>
                        <a:pt x="79932" y="427315"/>
                        <a:pt x="138210" y="364907"/>
                        <a:pt x="175472" y="304838"/>
                      </a:cubicBezTo>
                      <a:cubicBezTo>
                        <a:pt x="212734" y="244769"/>
                        <a:pt x="215952" y="170335"/>
                        <a:pt x="223574" y="119529"/>
                      </a:cubicBezTo>
                      <a:cubicBezTo>
                        <a:pt x="231196" y="68723"/>
                        <a:pt x="221207" y="0"/>
                        <a:pt x="221207" y="0"/>
                      </a:cubicBezTo>
                    </a:path>
                  </a:pathLst>
                </a:cu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Isosceles Triangle 24"/>
                <p:cNvSpPr/>
                <p:nvPr/>
              </p:nvSpPr>
              <p:spPr>
                <a:xfrm rot="7769554">
                  <a:off x="2405591" y="3407270"/>
                  <a:ext cx="149418" cy="111998"/>
                </a:xfrm>
                <a:prstGeom prst="triangl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Isosceles Triangle 25"/>
                <p:cNvSpPr/>
                <p:nvPr/>
              </p:nvSpPr>
              <p:spPr>
                <a:xfrm rot="5978056">
                  <a:off x="2521889" y="3166437"/>
                  <a:ext cx="149418" cy="111998"/>
                </a:xfrm>
                <a:prstGeom prst="triangl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cxnSp>
          <p:nvCxnSpPr>
            <p:cNvPr id="33" name="Straight Connector 32"/>
            <p:cNvCxnSpPr>
              <a:cxnSpLocks noChangeAspect="1"/>
            </p:cNvCxnSpPr>
            <p:nvPr/>
          </p:nvCxnSpPr>
          <p:spPr>
            <a:xfrm>
              <a:off x="828641" y="2788388"/>
              <a:ext cx="4226443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/>
            <p:cNvSpPr>
              <a:spLocks noChangeAspect="1"/>
            </p:cNvSpPr>
            <p:nvPr/>
          </p:nvSpPr>
          <p:spPr>
            <a:xfrm>
              <a:off x="828641" y="800495"/>
              <a:ext cx="4226443" cy="5963681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>
              <a:spLocks noChangeAspect="1"/>
            </p:cNvSpPr>
            <p:nvPr/>
          </p:nvSpPr>
          <p:spPr>
            <a:xfrm>
              <a:off x="774906" y="658930"/>
              <a:ext cx="948001" cy="50270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sz="2000" dirty="0" smtClean="0">
                  <a:latin typeface="Arial"/>
                  <a:cs typeface="Arial"/>
                </a:rPr>
                <a:t>(a)</a:t>
              </a:r>
            </a:p>
          </p:txBody>
        </p:sp>
        <p:sp>
          <p:nvSpPr>
            <p:cNvPr id="36" name="TextBox 35"/>
            <p:cNvSpPr txBox="1">
              <a:spLocks noChangeAspect="1"/>
            </p:cNvSpPr>
            <p:nvPr/>
          </p:nvSpPr>
          <p:spPr>
            <a:xfrm>
              <a:off x="774906" y="2638980"/>
              <a:ext cx="948001" cy="50270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sz="2000" dirty="0" smtClean="0">
                  <a:latin typeface="Arial"/>
                  <a:cs typeface="Arial"/>
                </a:rPr>
                <a:t>(b)</a:t>
              </a:r>
            </a:p>
          </p:txBody>
        </p:sp>
        <p:sp>
          <p:nvSpPr>
            <p:cNvPr id="37" name="TextBox 36"/>
            <p:cNvSpPr txBox="1">
              <a:spLocks noChangeAspect="1"/>
            </p:cNvSpPr>
            <p:nvPr/>
          </p:nvSpPr>
          <p:spPr>
            <a:xfrm>
              <a:off x="2027192" y="3023009"/>
              <a:ext cx="349140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sz="2700" dirty="0" smtClean="0">
                  <a:solidFill>
                    <a:srgbClr val="FF0000"/>
                  </a:solidFill>
                  <a:latin typeface="Arial"/>
                  <a:cs typeface="Arial"/>
                </a:rPr>
                <a:t>L</a:t>
              </a:r>
            </a:p>
          </p:txBody>
        </p:sp>
        <p:sp>
          <p:nvSpPr>
            <p:cNvPr id="38" name="TextBox 37"/>
            <p:cNvSpPr txBox="1">
              <a:spLocks noChangeAspect="1"/>
            </p:cNvSpPr>
            <p:nvPr/>
          </p:nvSpPr>
          <p:spPr>
            <a:xfrm>
              <a:off x="2235617" y="3402351"/>
              <a:ext cx="1065042" cy="369332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  <a:latin typeface="Arial"/>
                  <a:cs typeface="Arial"/>
                </a:rPr>
                <a:t>AWB</a:t>
              </a:r>
              <a:endParaRPr lang="en-US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sp>
          <p:nvSpPr>
            <p:cNvPr id="39" name="Freeform 38"/>
            <p:cNvSpPr>
              <a:spLocks noChangeAspect="1"/>
            </p:cNvSpPr>
            <p:nvPr/>
          </p:nvSpPr>
          <p:spPr>
            <a:xfrm>
              <a:off x="838183" y="3016214"/>
              <a:ext cx="4205866" cy="1472055"/>
            </a:xfrm>
            <a:custGeom>
              <a:avLst/>
              <a:gdLst>
                <a:gd name="connsiteX0" fmla="*/ 0 w 6511756"/>
                <a:gd name="connsiteY0" fmla="*/ 507164 h 2452439"/>
                <a:gd name="connsiteX1" fmla="*/ 619760 w 6511756"/>
                <a:gd name="connsiteY1" fmla="*/ 1208204 h 2452439"/>
                <a:gd name="connsiteX2" fmla="*/ 1696720 w 6511756"/>
                <a:gd name="connsiteY2" fmla="*/ 1096444 h 2452439"/>
                <a:gd name="connsiteX3" fmla="*/ 2458720 w 6511756"/>
                <a:gd name="connsiteY3" fmla="*/ 375084 h 2452439"/>
                <a:gd name="connsiteX4" fmla="*/ 3139440 w 6511756"/>
                <a:gd name="connsiteY4" fmla="*/ 9324 h 2452439"/>
                <a:gd name="connsiteX5" fmla="*/ 3799840 w 6511756"/>
                <a:gd name="connsiteY5" fmla="*/ 161724 h 2452439"/>
                <a:gd name="connsiteX6" fmla="*/ 4003040 w 6511756"/>
                <a:gd name="connsiteY6" fmla="*/ 720524 h 2452439"/>
                <a:gd name="connsiteX7" fmla="*/ 3931920 w 6511756"/>
                <a:gd name="connsiteY7" fmla="*/ 1380924 h 2452439"/>
                <a:gd name="connsiteX8" fmla="*/ 3810000 w 6511756"/>
                <a:gd name="connsiteY8" fmla="*/ 1868604 h 2452439"/>
                <a:gd name="connsiteX9" fmla="*/ 3779520 w 6511756"/>
                <a:gd name="connsiteY9" fmla="*/ 2295324 h 2452439"/>
                <a:gd name="connsiteX10" fmla="*/ 3891280 w 6511756"/>
                <a:gd name="connsiteY10" fmla="*/ 2447724 h 2452439"/>
                <a:gd name="connsiteX11" fmla="*/ 4124960 w 6511756"/>
                <a:gd name="connsiteY11" fmla="*/ 2325804 h 2452439"/>
                <a:gd name="connsiteX12" fmla="*/ 4592320 w 6511756"/>
                <a:gd name="connsiteY12" fmla="*/ 1533324 h 2452439"/>
                <a:gd name="connsiteX13" fmla="*/ 5029200 w 6511756"/>
                <a:gd name="connsiteY13" fmla="*/ 771324 h 2452439"/>
                <a:gd name="connsiteX14" fmla="*/ 5384800 w 6511756"/>
                <a:gd name="connsiteY14" fmla="*/ 375084 h 2452439"/>
                <a:gd name="connsiteX15" fmla="*/ 5862320 w 6511756"/>
                <a:gd name="connsiteY15" fmla="*/ 243004 h 2452439"/>
                <a:gd name="connsiteX16" fmla="*/ 6451600 w 6511756"/>
                <a:gd name="connsiteY16" fmla="*/ 486844 h 2452439"/>
                <a:gd name="connsiteX17" fmla="*/ 6492240 w 6511756"/>
                <a:gd name="connsiteY17" fmla="*/ 507164 h 2452439"/>
                <a:gd name="connsiteX0" fmla="*/ 0 w 6511756"/>
                <a:gd name="connsiteY0" fmla="*/ 509655 h 2454930"/>
                <a:gd name="connsiteX1" fmla="*/ 619760 w 6511756"/>
                <a:gd name="connsiteY1" fmla="*/ 1210695 h 2454930"/>
                <a:gd name="connsiteX2" fmla="*/ 1696720 w 6511756"/>
                <a:gd name="connsiteY2" fmla="*/ 1098935 h 2454930"/>
                <a:gd name="connsiteX3" fmla="*/ 2479040 w 6511756"/>
                <a:gd name="connsiteY3" fmla="*/ 418215 h 2454930"/>
                <a:gd name="connsiteX4" fmla="*/ 3139440 w 6511756"/>
                <a:gd name="connsiteY4" fmla="*/ 11815 h 2454930"/>
                <a:gd name="connsiteX5" fmla="*/ 3799840 w 6511756"/>
                <a:gd name="connsiteY5" fmla="*/ 164215 h 2454930"/>
                <a:gd name="connsiteX6" fmla="*/ 4003040 w 6511756"/>
                <a:gd name="connsiteY6" fmla="*/ 723015 h 2454930"/>
                <a:gd name="connsiteX7" fmla="*/ 3931920 w 6511756"/>
                <a:gd name="connsiteY7" fmla="*/ 1383415 h 2454930"/>
                <a:gd name="connsiteX8" fmla="*/ 3810000 w 6511756"/>
                <a:gd name="connsiteY8" fmla="*/ 1871095 h 2454930"/>
                <a:gd name="connsiteX9" fmla="*/ 3779520 w 6511756"/>
                <a:gd name="connsiteY9" fmla="*/ 2297815 h 2454930"/>
                <a:gd name="connsiteX10" fmla="*/ 3891280 w 6511756"/>
                <a:gd name="connsiteY10" fmla="*/ 2450215 h 2454930"/>
                <a:gd name="connsiteX11" fmla="*/ 4124960 w 6511756"/>
                <a:gd name="connsiteY11" fmla="*/ 2328295 h 2454930"/>
                <a:gd name="connsiteX12" fmla="*/ 4592320 w 6511756"/>
                <a:gd name="connsiteY12" fmla="*/ 1535815 h 2454930"/>
                <a:gd name="connsiteX13" fmla="*/ 5029200 w 6511756"/>
                <a:gd name="connsiteY13" fmla="*/ 773815 h 2454930"/>
                <a:gd name="connsiteX14" fmla="*/ 5384800 w 6511756"/>
                <a:gd name="connsiteY14" fmla="*/ 377575 h 2454930"/>
                <a:gd name="connsiteX15" fmla="*/ 5862320 w 6511756"/>
                <a:gd name="connsiteY15" fmla="*/ 245495 h 2454930"/>
                <a:gd name="connsiteX16" fmla="*/ 6451600 w 6511756"/>
                <a:gd name="connsiteY16" fmla="*/ 489335 h 2454930"/>
                <a:gd name="connsiteX17" fmla="*/ 6492240 w 6511756"/>
                <a:gd name="connsiteY17" fmla="*/ 509655 h 2454930"/>
                <a:gd name="connsiteX0" fmla="*/ 0 w 6511756"/>
                <a:gd name="connsiteY0" fmla="*/ 509655 h 2454930"/>
                <a:gd name="connsiteX1" fmla="*/ 619760 w 6511756"/>
                <a:gd name="connsiteY1" fmla="*/ 1210695 h 2454930"/>
                <a:gd name="connsiteX2" fmla="*/ 1696720 w 6511756"/>
                <a:gd name="connsiteY2" fmla="*/ 1098935 h 2454930"/>
                <a:gd name="connsiteX3" fmla="*/ 2479040 w 6511756"/>
                <a:gd name="connsiteY3" fmla="*/ 418215 h 2454930"/>
                <a:gd name="connsiteX4" fmla="*/ 3139440 w 6511756"/>
                <a:gd name="connsiteY4" fmla="*/ 11815 h 2454930"/>
                <a:gd name="connsiteX5" fmla="*/ 3799840 w 6511756"/>
                <a:gd name="connsiteY5" fmla="*/ 164215 h 2454930"/>
                <a:gd name="connsiteX6" fmla="*/ 4003040 w 6511756"/>
                <a:gd name="connsiteY6" fmla="*/ 723015 h 2454930"/>
                <a:gd name="connsiteX7" fmla="*/ 3931920 w 6511756"/>
                <a:gd name="connsiteY7" fmla="*/ 1383415 h 2454930"/>
                <a:gd name="connsiteX8" fmla="*/ 3810000 w 6511756"/>
                <a:gd name="connsiteY8" fmla="*/ 1871095 h 2454930"/>
                <a:gd name="connsiteX9" fmla="*/ 3779520 w 6511756"/>
                <a:gd name="connsiteY9" fmla="*/ 2297815 h 2454930"/>
                <a:gd name="connsiteX10" fmla="*/ 3891280 w 6511756"/>
                <a:gd name="connsiteY10" fmla="*/ 2450215 h 2454930"/>
                <a:gd name="connsiteX11" fmla="*/ 4124960 w 6511756"/>
                <a:gd name="connsiteY11" fmla="*/ 2328295 h 2454930"/>
                <a:gd name="connsiteX12" fmla="*/ 4592320 w 6511756"/>
                <a:gd name="connsiteY12" fmla="*/ 1535815 h 2454930"/>
                <a:gd name="connsiteX13" fmla="*/ 5029200 w 6511756"/>
                <a:gd name="connsiteY13" fmla="*/ 773815 h 2454930"/>
                <a:gd name="connsiteX14" fmla="*/ 5384800 w 6511756"/>
                <a:gd name="connsiteY14" fmla="*/ 377575 h 2454930"/>
                <a:gd name="connsiteX15" fmla="*/ 5862320 w 6511756"/>
                <a:gd name="connsiteY15" fmla="*/ 245495 h 2454930"/>
                <a:gd name="connsiteX16" fmla="*/ 6451600 w 6511756"/>
                <a:gd name="connsiteY16" fmla="*/ 489335 h 2454930"/>
                <a:gd name="connsiteX17" fmla="*/ 6492240 w 6511756"/>
                <a:gd name="connsiteY17" fmla="*/ 509655 h 2454930"/>
                <a:gd name="connsiteX0" fmla="*/ 0 w 6511756"/>
                <a:gd name="connsiteY0" fmla="*/ 509655 h 2454930"/>
                <a:gd name="connsiteX1" fmla="*/ 619760 w 6511756"/>
                <a:gd name="connsiteY1" fmla="*/ 1210695 h 2454930"/>
                <a:gd name="connsiteX2" fmla="*/ 1696720 w 6511756"/>
                <a:gd name="connsiteY2" fmla="*/ 1098935 h 2454930"/>
                <a:gd name="connsiteX3" fmla="*/ 2479040 w 6511756"/>
                <a:gd name="connsiteY3" fmla="*/ 418215 h 2454930"/>
                <a:gd name="connsiteX4" fmla="*/ 3139440 w 6511756"/>
                <a:gd name="connsiteY4" fmla="*/ 11815 h 2454930"/>
                <a:gd name="connsiteX5" fmla="*/ 3799840 w 6511756"/>
                <a:gd name="connsiteY5" fmla="*/ 164215 h 2454930"/>
                <a:gd name="connsiteX6" fmla="*/ 4003040 w 6511756"/>
                <a:gd name="connsiteY6" fmla="*/ 723015 h 2454930"/>
                <a:gd name="connsiteX7" fmla="*/ 3931920 w 6511756"/>
                <a:gd name="connsiteY7" fmla="*/ 1383415 h 2454930"/>
                <a:gd name="connsiteX8" fmla="*/ 3810000 w 6511756"/>
                <a:gd name="connsiteY8" fmla="*/ 1871095 h 2454930"/>
                <a:gd name="connsiteX9" fmla="*/ 3779520 w 6511756"/>
                <a:gd name="connsiteY9" fmla="*/ 2297815 h 2454930"/>
                <a:gd name="connsiteX10" fmla="*/ 3891280 w 6511756"/>
                <a:gd name="connsiteY10" fmla="*/ 2450215 h 2454930"/>
                <a:gd name="connsiteX11" fmla="*/ 4124960 w 6511756"/>
                <a:gd name="connsiteY11" fmla="*/ 2328295 h 2454930"/>
                <a:gd name="connsiteX12" fmla="*/ 4592320 w 6511756"/>
                <a:gd name="connsiteY12" fmla="*/ 1535815 h 2454930"/>
                <a:gd name="connsiteX13" fmla="*/ 5029200 w 6511756"/>
                <a:gd name="connsiteY13" fmla="*/ 773815 h 2454930"/>
                <a:gd name="connsiteX14" fmla="*/ 5384800 w 6511756"/>
                <a:gd name="connsiteY14" fmla="*/ 377575 h 2454930"/>
                <a:gd name="connsiteX15" fmla="*/ 5862320 w 6511756"/>
                <a:gd name="connsiteY15" fmla="*/ 245495 h 2454930"/>
                <a:gd name="connsiteX16" fmla="*/ 6451600 w 6511756"/>
                <a:gd name="connsiteY16" fmla="*/ 489335 h 2454930"/>
                <a:gd name="connsiteX17" fmla="*/ 6492240 w 6511756"/>
                <a:gd name="connsiteY17" fmla="*/ 509655 h 2454930"/>
                <a:gd name="connsiteX0" fmla="*/ 0 w 6511756"/>
                <a:gd name="connsiteY0" fmla="*/ 509655 h 2454930"/>
                <a:gd name="connsiteX1" fmla="*/ 619760 w 6511756"/>
                <a:gd name="connsiteY1" fmla="*/ 1210695 h 2454930"/>
                <a:gd name="connsiteX2" fmla="*/ 1696720 w 6511756"/>
                <a:gd name="connsiteY2" fmla="*/ 1098935 h 2454930"/>
                <a:gd name="connsiteX3" fmla="*/ 2479040 w 6511756"/>
                <a:gd name="connsiteY3" fmla="*/ 418215 h 2454930"/>
                <a:gd name="connsiteX4" fmla="*/ 3139440 w 6511756"/>
                <a:gd name="connsiteY4" fmla="*/ 11815 h 2454930"/>
                <a:gd name="connsiteX5" fmla="*/ 3799840 w 6511756"/>
                <a:gd name="connsiteY5" fmla="*/ 164215 h 2454930"/>
                <a:gd name="connsiteX6" fmla="*/ 4003040 w 6511756"/>
                <a:gd name="connsiteY6" fmla="*/ 723015 h 2454930"/>
                <a:gd name="connsiteX7" fmla="*/ 3931920 w 6511756"/>
                <a:gd name="connsiteY7" fmla="*/ 1383415 h 2454930"/>
                <a:gd name="connsiteX8" fmla="*/ 3850640 w 6511756"/>
                <a:gd name="connsiteY8" fmla="*/ 1871095 h 2454930"/>
                <a:gd name="connsiteX9" fmla="*/ 3779520 w 6511756"/>
                <a:gd name="connsiteY9" fmla="*/ 2297815 h 2454930"/>
                <a:gd name="connsiteX10" fmla="*/ 3891280 w 6511756"/>
                <a:gd name="connsiteY10" fmla="*/ 2450215 h 2454930"/>
                <a:gd name="connsiteX11" fmla="*/ 4124960 w 6511756"/>
                <a:gd name="connsiteY11" fmla="*/ 2328295 h 2454930"/>
                <a:gd name="connsiteX12" fmla="*/ 4592320 w 6511756"/>
                <a:gd name="connsiteY12" fmla="*/ 1535815 h 2454930"/>
                <a:gd name="connsiteX13" fmla="*/ 5029200 w 6511756"/>
                <a:gd name="connsiteY13" fmla="*/ 773815 h 2454930"/>
                <a:gd name="connsiteX14" fmla="*/ 5384800 w 6511756"/>
                <a:gd name="connsiteY14" fmla="*/ 377575 h 2454930"/>
                <a:gd name="connsiteX15" fmla="*/ 5862320 w 6511756"/>
                <a:gd name="connsiteY15" fmla="*/ 245495 h 2454930"/>
                <a:gd name="connsiteX16" fmla="*/ 6451600 w 6511756"/>
                <a:gd name="connsiteY16" fmla="*/ 489335 h 2454930"/>
                <a:gd name="connsiteX17" fmla="*/ 6492240 w 6511756"/>
                <a:gd name="connsiteY17" fmla="*/ 509655 h 2454930"/>
                <a:gd name="connsiteX0" fmla="*/ 0 w 6511756"/>
                <a:gd name="connsiteY0" fmla="*/ 509655 h 2454930"/>
                <a:gd name="connsiteX1" fmla="*/ 619760 w 6511756"/>
                <a:gd name="connsiteY1" fmla="*/ 1210695 h 2454930"/>
                <a:gd name="connsiteX2" fmla="*/ 1696720 w 6511756"/>
                <a:gd name="connsiteY2" fmla="*/ 1098935 h 2454930"/>
                <a:gd name="connsiteX3" fmla="*/ 2479040 w 6511756"/>
                <a:gd name="connsiteY3" fmla="*/ 418215 h 2454930"/>
                <a:gd name="connsiteX4" fmla="*/ 3139440 w 6511756"/>
                <a:gd name="connsiteY4" fmla="*/ 11815 h 2454930"/>
                <a:gd name="connsiteX5" fmla="*/ 3799840 w 6511756"/>
                <a:gd name="connsiteY5" fmla="*/ 164215 h 2454930"/>
                <a:gd name="connsiteX6" fmla="*/ 4003040 w 6511756"/>
                <a:gd name="connsiteY6" fmla="*/ 723015 h 2454930"/>
                <a:gd name="connsiteX7" fmla="*/ 3931920 w 6511756"/>
                <a:gd name="connsiteY7" fmla="*/ 1383415 h 2454930"/>
                <a:gd name="connsiteX8" fmla="*/ 3810000 w 6511756"/>
                <a:gd name="connsiteY8" fmla="*/ 1871095 h 2454930"/>
                <a:gd name="connsiteX9" fmla="*/ 3779520 w 6511756"/>
                <a:gd name="connsiteY9" fmla="*/ 2297815 h 2454930"/>
                <a:gd name="connsiteX10" fmla="*/ 3891280 w 6511756"/>
                <a:gd name="connsiteY10" fmla="*/ 2450215 h 2454930"/>
                <a:gd name="connsiteX11" fmla="*/ 4124960 w 6511756"/>
                <a:gd name="connsiteY11" fmla="*/ 2328295 h 2454930"/>
                <a:gd name="connsiteX12" fmla="*/ 4592320 w 6511756"/>
                <a:gd name="connsiteY12" fmla="*/ 1535815 h 2454930"/>
                <a:gd name="connsiteX13" fmla="*/ 5029200 w 6511756"/>
                <a:gd name="connsiteY13" fmla="*/ 773815 h 2454930"/>
                <a:gd name="connsiteX14" fmla="*/ 5384800 w 6511756"/>
                <a:gd name="connsiteY14" fmla="*/ 377575 h 2454930"/>
                <a:gd name="connsiteX15" fmla="*/ 5862320 w 6511756"/>
                <a:gd name="connsiteY15" fmla="*/ 245495 h 2454930"/>
                <a:gd name="connsiteX16" fmla="*/ 6451600 w 6511756"/>
                <a:gd name="connsiteY16" fmla="*/ 489335 h 2454930"/>
                <a:gd name="connsiteX17" fmla="*/ 6492240 w 6511756"/>
                <a:gd name="connsiteY17" fmla="*/ 509655 h 2454930"/>
                <a:gd name="connsiteX0" fmla="*/ 0 w 6511756"/>
                <a:gd name="connsiteY0" fmla="*/ 509655 h 2454930"/>
                <a:gd name="connsiteX1" fmla="*/ 619760 w 6511756"/>
                <a:gd name="connsiteY1" fmla="*/ 1210695 h 2454930"/>
                <a:gd name="connsiteX2" fmla="*/ 1696720 w 6511756"/>
                <a:gd name="connsiteY2" fmla="*/ 1098935 h 2454930"/>
                <a:gd name="connsiteX3" fmla="*/ 2479040 w 6511756"/>
                <a:gd name="connsiteY3" fmla="*/ 418215 h 2454930"/>
                <a:gd name="connsiteX4" fmla="*/ 3139440 w 6511756"/>
                <a:gd name="connsiteY4" fmla="*/ 11815 h 2454930"/>
                <a:gd name="connsiteX5" fmla="*/ 3799840 w 6511756"/>
                <a:gd name="connsiteY5" fmla="*/ 164215 h 2454930"/>
                <a:gd name="connsiteX6" fmla="*/ 4003040 w 6511756"/>
                <a:gd name="connsiteY6" fmla="*/ 723015 h 2454930"/>
                <a:gd name="connsiteX7" fmla="*/ 3931920 w 6511756"/>
                <a:gd name="connsiteY7" fmla="*/ 1383415 h 2454930"/>
                <a:gd name="connsiteX8" fmla="*/ 3810000 w 6511756"/>
                <a:gd name="connsiteY8" fmla="*/ 1871095 h 2454930"/>
                <a:gd name="connsiteX9" fmla="*/ 3779520 w 6511756"/>
                <a:gd name="connsiteY9" fmla="*/ 2297815 h 2454930"/>
                <a:gd name="connsiteX10" fmla="*/ 3891280 w 6511756"/>
                <a:gd name="connsiteY10" fmla="*/ 2450215 h 2454930"/>
                <a:gd name="connsiteX11" fmla="*/ 4124960 w 6511756"/>
                <a:gd name="connsiteY11" fmla="*/ 2328295 h 2454930"/>
                <a:gd name="connsiteX12" fmla="*/ 4592320 w 6511756"/>
                <a:gd name="connsiteY12" fmla="*/ 1535815 h 2454930"/>
                <a:gd name="connsiteX13" fmla="*/ 5029200 w 6511756"/>
                <a:gd name="connsiteY13" fmla="*/ 773815 h 2454930"/>
                <a:gd name="connsiteX14" fmla="*/ 5384800 w 6511756"/>
                <a:gd name="connsiteY14" fmla="*/ 377575 h 2454930"/>
                <a:gd name="connsiteX15" fmla="*/ 5862320 w 6511756"/>
                <a:gd name="connsiteY15" fmla="*/ 245495 h 2454930"/>
                <a:gd name="connsiteX16" fmla="*/ 6451600 w 6511756"/>
                <a:gd name="connsiteY16" fmla="*/ 489335 h 2454930"/>
                <a:gd name="connsiteX17" fmla="*/ 6492240 w 6511756"/>
                <a:gd name="connsiteY17" fmla="*/ 509655 h 2454930"/>
                <a:gd name="connsiteX0" fmla="*/ 0 w 6511756"/>
                <a:gd name="connsiteY0" fmla="*/ 509655 h 2454930"/>
                <a:gd name="connsiteX1" fmla="*/ 619760 w 6511756"/>
                <a:gd name="connsiteY1" fmla="*/ 1210695 h 2454930"/>
                <a:gd name="connsiteX2" fmla="*/ 1696720 w 6511756"/>
                <a:gd name="connsiteY2" fmla="*/ 1098935 h 2454930"/>
                <a:gd name="connsiteX3" fmla="*/ 2479040 w 6511756"/>
                <a:gd name="connsiteY3" fmla="*/ 418215 h 2454930"/>
                <a:gd name="connsiteX4" fmla="*/ 3139440 w 6511756"/>
                <a:gd name="connsiteY4" fmla="*/ 11815 h 2454930"/>
                <a:gd name="connsiteX5" fmla="*/ 3799840 w 6511756"/>
                <a:gd name="connsiteY5" fmla="*/ 164215 h 2454930"/>
                <a:gd name="connsiteX6" fmla="*/ 4003040 w 6511756"/>
                <a:gd name="connsiteY6" fmla="*/ 723015 h 2454930"/>
                <a:gd name="connsiteX7" fmla="*/ 3931920 w 6511756"/>
                <a:gd name="connsiteY7" fmla="*/ 1383415 h 2454930"/>
                <a:gd name="connsiteX8" fmla="*/ 3810000 w 6511756"/>
                <a:gd name="connsiteY8" fmla="*/ 1871095 h 2454930"/>
                <a:gd name="connsiteX9" fmla="*/ 3779520 w 6511756"/>
                <a:gd name="connsiteY9" fmla="*/ 2297815 h 2454930"/>
                <a:gd name="connsiteX10" fmla="*/ 3891280 w 6511756"/>
                <a:gd name="connsiteY10" fmla="*/ 2450215 h 2454930"/>
                <a:gd name="connsiteX11" fmla="*/ 4124960 w 6511756"/>
                <a:gd name="connsiteY11" fmla="*/ 2328295 h 2454930"/>
                <a:gd name="connsiteX12" fmla="*/ 4592320 w 6511756"/>
                <a:gd name="connsiteY12" fmla="*/ 1535815 h 2454930"/>
                <a:gd name="connsiteX13" fmla="*/ 5029200 w 6511756"/>
                <a:gd name="connsiteY13" fmla="*/ 773815 h 2454930"/>
                <a:gd name="connsiteX14" fmla="*/ 5384800 w 6511756"/>
                <a:gd name="connsiteY14" fmla="*/ 377575 h 2454930"/>
                <a:gd name="connsiteX15" fmla="*/ 5862320 w 6511756"/>
                <a:gd name="connsiteY15" fmla="*/ 245495 h 2454930"/>
                <a:gd name="connsiteX16" fmla="*/ 6451600 w 6511756"/>
                <a:gd name="connsiteY16" fmla="*/ 489335 h 2454930"/>
                <a:gd name="connsiteX17" fmla="*/ 6492240 w 6511756"/>
                <a:gd name="connsiteY17" fmla="*/ 509655 h 2454930"/>
                <a:gd name="connsiteX0" fmla="*/ 0 w 6511756"/>
                <a:gd name="connsiteY0" fmla="*/ 509655 h 2454930"/>
                <a:gd name="connsiteX1" fmla="*/ 619760 w 6511756"/>
                <a:gd name="connsiteY1" fmla="*/ 1210695 h 2454930"/>
                <a:gd name="connsiteX2" fmla="*/ 1696720 w 6511756"/>
                <a:gd name="connsiteY2" fmla="*/ 1098935 h 2454930"/>
                <a:gd name="connsiteX3" fmla="*/ 2479040 w 6511756"/>
                <a:gd name="connsiteY3" fmla="*/ 418215 h 2454930"/>
                <a:gd name="connsiteX4" fmla="*/ 3139440 w 6511756"/>
                <a:gd name="connsiteY4" fmla="*/ 11815 h 2454930"/>
                <a:gd name="connsiteX5" fmla="*/ 3799840 w 6511756"/>
                <a:gd name="connsiteY5" fmla="*/ 164215 h 2454930"/>
                <a:gd name="connsiteX6" fmla="*/ 4003040 w 6511756"/>
                <a:gd name="connsiteY6" fmla="*/ 723015 h 2454930"/>
                <a:gd name="connsiteX7" fmla="*/ 3931920 w 6511756"/>
                <a:gd name="connsiteY7" fmla="*/ 1383415 h 2454930"/>
                <a:gd name="connsiteX8" fmla="*/ 3840480 w 6511756"/>
                <a:gd name="connsiteY8" fmla="*/ 1871095 h 2454930"/>
                <a:gd name="connsiteX9" fmla="*/ 3779520 w 6511756"/>
                <a:gd name="connsiteY9" fmla="*/ 2297815 h 2454930"/>
                <a:gd name="connsiteX10" fmla="*/ 3891280 w 6511756"/>
                <a:gd name="connsiteY10" fmla="*/ 2450215 h 2454930"/>
                <a:gd name="connsiteX11" fmla="*/ 4124960 w 6511756"/>
                <a:gd name="connsiteY11" fmla="*/ 2328295 h 2454930"/>
                <a:gd name="connsiteX12" fmla="*/ 4592320 w 6511756"/>
                <a:gd name="connsiteY12" fmla="*/ 1535815 h 2454930"/>
                <a:gd name="connsiteX13" fmla="*/ 5029200 w 6511756"/>
                <a:gd name="connsiteY13" fmla="*/ 773815 h 2454930"/>
                <a:gd name="connsiteX14" fmla="*/ 5384800 w 6511756"/>
                <a:gd name="connsiteY14" fmla="*/ 377575 h 2454930"/>
                <a:gd name="connsiteX15" fmla="*/ 5862320 w 6511756"/>
                <a:gd name="connsiteY15" fmla="*/ 245495 h 2454930"/>
                <a:gd name="connsiteX16" fmla="*/ 6451600 w 6511756"/>
                <a:gd name="connsiteY16" fmla="*/ 489335 h 2454930"/>
                <a:gd name="connsiteX17" fmla="*/ 6492240 w 6511756"/>
                <a:gd name="connsiteY17" fmla="*/ 509655 h 2454930"/>
                <a:gd name="connsiteX0" fmla="*/ 0 w 6511756"/>
                <a:gd name="connsiteY0" fmla="*/ 509655 h 2454930"/>
                <a:gd name="connsiteX1" fmla="*/ 619760 w 6511756"/>
                <a:gd name="connsiteY1" fmla="*/ 1210695 h 2454930"/>
                <a:gd name="connsiteX2" fmla="*/ 1696720 w 6511756"/>
                <a:gd name="connsiteY2" fmla="*/ 1098935 h 2454930"/>
                <a:gd name="connsiteX3" fmla="*/ 2479040 w 6511756"/>
                <a:gd name="connsiteY3" fmla="*/ 418215 h 2454930"/>
                <a:gd name="connsiteX4" fmla="*/ 3139440 w 6511756"/>
                <a:gd name="connsiteY4" fmla="*/ 11815 h 2454930"/>
                <a:gd name="connsiteX5" fmla="*/ 3799840 w 6511756"/>
                <a:gd name="connsiteY5" fmla="*/ 164215 h 2454930"/>
                <a:gd name="connsiteX6" fmla="*/ 4003040 w 6511756"/>
                <a:gd name="connsiteY6" fmla="*/ 723015 h 2454930"/>
                <a:gd name="connsiteX7" fmla="*/ 3931920 w 6511756"/>
                <a:gd name="connsiteY7" fmla="*/ 1383415 h 2454930"/>
                <a:gd name="connsiteX8" fmla="*/ 3840480 w 6511756"/>
                <a:gd name="connsiteY8" fmla="*/ 1871095 h 2454930"/>
                <a:gd name="connsiteX9" fmla="*/ 3779520 w 6511756"/>
                <a:gd name="connsiteY9" fmla="*/ 2297815 h 2454930"/>
                <a:gd name="connsiteX10" fmla="*/ 3891280 w 6511756"/>
                <a:gd name="connsiteY10" fmla="*/ 2450215 h 2454930"/>
                <a:gd name="connsiteX11" fmla="*/ 4124960 w 6511756"/>
                <a:gd name="connsiteY11" fmla="*/ 2328295 h 2454930"/>
                <a:gd name="connsiteX12" fmla="*/ 4592320 w 6511756"/>
                <a:gd name="connsiteY12" fmla="*/ 1535815 h 2454930"/>
                <a:gd name="connsiteX13" fmla="*/ 5029200 w 6511756"/>
                <a:gd name="connsiteY13" fmla="*/ 773815 h 2454930"/>
                <a:gd name="connsiteX14" fmla="*/ 5384800 w 6511756"/>
                <a:gd name="connsiteY14" fmla="*/ 377575 h 2454930"/>
                <a:gd name="connsiteX15" fmla="*/ 5862320 w 6511756"/>
                <a:gd name="connsiteY15" fmla="*/ 245495 h 2454930"/>
                <a:gd name="connsiteX16" fmla="*/ 6451600 w 6511756"/>
                <a:gd name="connsiteY16" fmla="*/ 489335 h 2454930"/>
                <a:gd name="connsiteX17" fmla="*/ 6492240 w 6511756"/>
                <a:gd name="connsiteY17" fmla="*/ 509655 h 2454930"/>
                <a:gd name="connsiteX0" fmla="*/ 0 w 6492240"/>
                <a:gd name="connsiteY0" fmla="*/ 509655 h 2454930"/>
                <a:gd name="connsiteX1" fmla="*/ 619760 w 6492240"/>
                <a:gd name="connsiteY1" fmla="*/ 1210695 h 2454930"/>
                <a:gd name="connsiteX2" fmla="*/ 1696720 w 6492240"/>
                <a:gd name="connsiteY2" fmla="*/ 1098935 h 2454930"/>
                <a:gd name="connsiteX3" fmla="*/ 2479040 w 6492240"/>
                <a:gd name="connsiteY3" fmla="*/ 418215 h 2454930"/>
                <a:gd name="connsiteX4" fmla="*/ 3139440 w 6492240"/>
                <a:gd name="connsiteY4" fmla="*/ 11815 h 2454930"/>
                <a:gd name="connsiteX5" fmla="*/ 3799840 w 6492240"/>
                <a:gd name="connsiteY5" fmla="*/ 164215 h 2454930"/>
                <a:gd name="connsiteX6" fmla="*/ 4003040 w 6492240"/>
                <a:gd name="connsiteY6" fmla="*/ 723015 h 2454930"/>
                <a:gd name="connsiteX7" fmla="*/ 3931920 w 6492240"/>
                <a:gd name="connsiteY7" fmla="*/ 1383415 h 2454930"/>
                <a:gd name="connsiteX8" fmla="*/ 3840480 w 6492240"/>
                <a:gd name="connsiteY8" fmla="*/ 1871095 h 2454930"/>
                <a:gd name="connsiteX9" fmla="*/ 3779520 w 6492240"/>
                <a:gd name="connsiteY9" fmla="*/ 2297815 h 2454930"/>
                <a:gd name="connsiteX10" fmla="*/ 3891280 w 6492240"/>
                <a:gd name="connsiteY10" fmla="*/ 2450215 h 2454930"/>
                <a:gd name="connsiteX11" fmla="*/ 4124960 w 6492240"/>
                <a:gd name="connsiteY11" fmla="*/ 2328295 h 2454930"/>
                <a:gd name="connsiteX12" fmla="*/ 4592320 w 6492240"/>
                <a:gd name="connsiteY12" fmla="*/ 1535815 h 2454930"/>
                <a:gd name="connsiteX13" fmla="*/ 5029200 w 6492240"/>
                <a:gd name="connsiteY13" fmla="*/ 773815 h 2454930"/>
                <a:gd name="connsiteX14" fmla="*/ 5384800 w 6492240"/>
                <a:gd name="connsiteY14" fmla="*/ 377575 h 2454930"/>
                <a:gd name="connsiteX15" fmla="*/ 5862320 w 6492240"/>
                <a:gd name="connsiteY15" fmla="*/ 245495 h 2454930"/>
                <a:gd name="connsiteX16" fmla="*/ 6492240 w 6492240"/>
                <a:gd name="connsiteY16" fmla="*/ 509655 h 2454930"/>
                <a:gd name="connsiteX0" fmla="*/ 0 w 6492240"/>
                <a:gd name="connsiteY0" fmla="*/ 509655 h 2450868"/>
                <a:gd name="connsiteX1" fmla="*/ 619760 w 6492240"/>
                <a:gd name="connsiteY1" fmla="*/ 1210695 h 2450868"/>
                <a:gd name="connsiteX2" fmla="*/ 1696720 w 6492240"/>
                <a:gd name="connsiteY2" fmla="*/ 1098935 h 2450868"/>
                <a:gd name="connsiteX3" fmla="*/ 2479040 w 6492240"/>
                <a:gd name="connsiteY3" fmla="*/ 418215 h 2450868"/>
                <a:gd name="connsiteX4" fmla="*/ 3139440 w 6492240"/>
                <a:gd name="connsiteY4" fmla="*/ 11815 h 2450868"/>
                <a:gd name="connsiteX5" fmla="*/ 3799840 w 6492240"/>
                <a:gd name="connsiteY5" fmla="*/ 164215 h 2450868"/>
                <a:gd name="connsiteX6" fmla="*/ 4003040 w 6492240"/>
                <a:gd name="connsiteY6" fmla="*/ 723015 h 2450868"/>
                <a:gd name="connsiteX7" fmla="*/ 3931920 w 6492240"/>
                <a:gd name="connsiteY7" fmla="*/ 1383415 h 2450868"/>
                <a:gd name="connsiteX8" fmla="*/ 3840480 w 6492240"/>
                <a:gd name="connsiteY8" fmla="*/ 1871095 h 2450868"/>
                <a:gd name="connsiteX9" fmla="*/ 3779520 w 6492240"/>
                <a:gd name="connsiteY9" fmla="*/ 2297815 h 2450868"/>
                <a:gd name="connsiteX10" fmla="*/ 3891280 w 6492240"/>
                <a:gd name="connsiteY10" fmla="*/ 2450215 h 2450868"/>
                <a:gd name="connsiteX11" fmla="*/ 4287520 w 6492240"/>
                <a:gd name="connsiteY11" fmla="*/ 2307975 h 2450868"/>
                <a:gd name="connsiteX12" fmla="*/ 4592320 w 6492240"/>
                <a:gd name="connsiteY12" fmla="*/ 1535815 h 2450868"/>
                <a:gd name="connsiteX13" fmla="*/ 5029200 w 6492240"/>
                <a:gd name="connsiteY13" fmla="*/ 773815 h 2450868"/>
                <a:gd name="connsiteX14" fmla="*/ 5384800 w 6492240"/>
                <a:gd name="connsiteY14" fmla="*/ 377575 h 2450868"/>
                <a:gd name="connsiteX15" fmla="*/ 5862320 w 6492240"/>
                <a:gd name="connsiteY15" fmla="*/ 245495 h 2450868"/>
                <a:gd name="connsiteX16" fmla="*/ 6492240 w 6492240"/>
                <a:gd name="connsiteY16" fmla="*/ 509655 h 2450868"/>
                <a:gd name="connsiteX0" fmla="*/ 0 w 6492240"/>
                <a:gd name="connsiteY0" fmla="*/ 509655 h 2457346"/>
                <a:gd name="connsiteX1" fmla="*/ 619760 w 6492240"/>
                <a:gd name="connsiteY1" fmla="*/ 1210695 h 2457346"/>
                <a:gd name="connsiteX2" fmla="*/ 1696720 w 6492240"/>
                <a:gd name="connsiteY2" fmla="*/ 1098935 h 2457346"/>
                <a:gd name="connsiteX3" fmla="*/ 2479040 w 6492240"/>
                <a:gd name="connsiteY3" fmla="*/ 418215 h 2457346"/>
                <a:gd name="connsiteX4" fmla="*/ 3139440 w 6492240"/>
                <a:gd name="connsiteY4" fmla="*/ 11815 h 2457346"/>
                <a:gd name="connsiteX5" fmla="*/ 3799840 w 6492240"/>
                <a:gd name="connsiteY5" fmla="*/ 164215 h 2457346"/>
                <a:gd name="connsiteX6" fmla="*/ 4003040 w 6492240"/>
                <a:gd name="connsiteY6" fmla="*/ 723015 h 2457346"/>
                <a:gd name="connsiteX7" fmla="*/ 3931920 w 6492240"/>
                <a:gd name="connsiteY7" fmla="*/ 1383415 h 2457346"/>
                <a:gd name="connsiteX8" fmla="*/ 3840480 w 6492240"/>
                <a:gd name="connsiteY8" fmla="*/ 1871095 h 2457346"/>
                <a:gd name="connsiteX9" fmla="*/ 3708400 w 6492240"/>
                <a:gd name="connsiteY9" fmla="*/ 2196215 h 2457346"/>
                <a:gd name="connsiteX10" fmla="*/ 3891280 w 6492240"/>
                <a:gd name="connsiteY10" fmla="*/ 2450215 h 2457346"/>
                <a:gd name="connsiteX11" fmla="*/ 4287520 w 6492240"/>
                <a:gd name="connsiteY11" fmla="*/ 2307975 h 2457346"/>
                <a:gd name="connsiteX12" fmla="*/ 4592320 w 6492240"/>
                <a:gd name="connsiteY12" fmla="*/ 1535815 h 2457346"/>
                <a:gd name="connsiteX13" fmla="*/ 5029200 w 6492240"/>
                <a:gd name="connsiteY13" fmla="*/ 773815 h 2457346"/>
                <a:gd name="connsiteX14" fmla="*/ 5384800 w 6492240"/>
                <a:gd name="connsiteY14" fmla="*/ 377575 h 2457346"/>
                <a:gd name="connsiteX15" fmla="*/ 5862320 w 6492240"/>
                <a:gd name="connsiteY15" fmla="*/ 245495 h 2457346"/>
                <a:gd name="connsiteX16" fmla="*/ 6492240 w 6492240"/>
                <a:gd name="connsiteY16" fmla="*/ 509655 h 2457346"/>
                <a:gd name="connsiteX0" fmla="*/ 0 w 6492240"/>
                <a:gd name="connsiteY0" fmla="*/ 509655 h 2457346"/>
                <a:gd name="connsiteX1" fmla="*/ 619760 w 6492240"/>
                <a:gd name="connsiteY1" fmla="*/ 1210695 h 2457346"/>
                <a:gd name="connsiteX2" fmla="*/ 1696720 w 6492240"/>
                <a:gd name="connsiteY2" fmla="*/ 1098935 h 2457346"/>
                <a:gd name="connsiteX3" fmla="*/ 2479040 w 6492240"/>
                <a:gd name="connsiteY3" fmla="*/ 418215 h 2457346"/>
                <a:gd name="connsiteX4" fmla="*/ 3139440 w 6492240"/>
                <a:gd name="connsiteY4" fmla="*/ 11815 h 2457346"/>
                <a:gd name="connsiteX5" fmla="*/ 3799840 w 6492240"/>
                <a:gd name="connsiteY5" fmla="*/ 164215 h 2457346"/>
                <a:gd name="connsiteX6" fmla="*/ 4003040 w 6492240"/>
                <a:gd name="connsiteY6" fmla="*/ 723015 h 2457346"/>
                <a:gd name="connsiteX7" fmla="*/ 3931920 w 6492240"/>
                <a:gd name="connsiteY7" fmla="*/ 1383415 h 2457346"/>
                <a:gd name="connsiteX8" fmla="*/ 3769360 w 6492240"/>
                <a:gd name="connsiteY8" fmla="*/ 1698375 h 2457346"/>
                <a:gd name="connsiteX9" fmla="*/ 3708400 w 6492240"/>
                <a:gd name="connsiteY9" fmla="*/ 2196215 h 2457346"/>
                <a:gd name="connsiteX10" fmla="*/ 3891280 w 6492240"/>
                <a:gd name="connsiteY10" fmla="*/ 2450215 h 2457346"/>
                <a:gd name="connsiteX11" fmla="*/ 4287520 w 6492240"/>
                <a:gd name="connsiteY11" fmla="*/ 2307975 h 2457346"/>
                <a:gd name="connsiteX12" fmla="*/ 4592320 w 6492240"/>
                <a:gd name="connsiteY12" fmla="*/ 1535815 h 2457346"/>
                <a:gd name="connsiteX13" fmla="*/ 5029200 w 6492240"/>
                <a:gd name="connsiteY13" fmla="*/ 773815 h 2457346"/>
                <a:gd name="connsiteX14" fmla="*/ 5384800 w 6492240"/>
                <a:gd name="connsiteY14" fmla="*/ 377575 h 2457346"/>
                <a:gd name="connsiteX15" fmla="*/ 5862320 w 6492240"/>
                <a:gd name="connsiteY15" fmla="*/ 245495 h 2457346"/>
                <a:gd name="connsiteX16" fmla="*/ 6492240 w 6492240"/>
                <a:gd name="connsiteY16" fmla="*/ 509655 h 2457346"/>
                <a:gd name="connsiteX0" fmla="*/ 0 w 6492240"/>
                <a:gd name="connsiteY0" fmla="*/ 509655 h 2457346"/>
                <a:gd name="connsiteX1" fmla="*/ 619760 w 6492240"/>
                <a:gd name="connsiteY1" fmla="*/ 1210695 h 2457346"/>
                <a:gd name="connsiteX2" fmla="*/ 1696720 w 6492240"/>
                <a:gd name="connsiteY2" fmla="*/ 1098935 h 2457346"/>
                <a:gd name="connsiteX3" fmla="*/ 2479040 w 6492240"/>
                <a:gd name="connsiteY3" fmla="*/ 418215 h 2457346"/>
                <a:gd name="connsiteX4" fmla="*/ 3139440 w 6492240"/>
                <a:gd name="connsiteY4" fmla="*/ 11815 h 2457346"/>
                <a:gd name="connsiteX5" fmla="*/ 3799840 w 6492240"/>
                <a:gd name="connsiteY5" fmla="*/ 164215 h 2457346"/>
                <a:gd name="connsiteX6" fmla="*/ 4003040 w 6492240"/>
                <a:gd name="connsiteY6" fmla="*/ 723015 h 2457346"/>
                <a:gd name="connsiteX7" fmla="*/ 3840480 w 6492240"/>
                <a:gd name="connsiteY7" fmla="*/ 1261495 h 2457346"/>
                <a:gd name="connsiteX8" fmla="*/ 3769360 w 6492240"/>
                <a:gd name="connsiteY8" fmla="*/ 1698375 h 2457346"/>
                <a:gd name="connsiteX9" fmla="*/ 3708400 w 6492240"/>
                <a:gd name="connsiteY9" fmla="*/ 2196215 h 2457346"/>
                <a:gd name="connsiteX10" fmla="*/ 3891280 w 6492240"/>
                <a:gd name="connsiteY10" fmla="*/ 2450215 h 2457346"/>
                <a:gd name="connsiteX11" fmla="*/ 4287520 w 6492240"/>
                <a:gd name="connsiteY11" fmla="*/ 2307975 h 2457346"/>
                <a:gd name="connsiteX12" fmla="*/ 4592320 w 6492240"/>
                <a:gd name="connsiteY12" fmla="*/ 1535815 h 2457346"/>
                <a:gd name="connsiteX13" fmla="*/ 5029200 w 6492240"/>
                <a:gd name="connsiteY13" fmla="*/ 773815 h 2457346"/>
                <a:gd name="connsiteX14" fmla="*/ 5384800 w 6492240"/>
                <a:gd name="connsiteY14" fmla="*/ 377575 h 2457346"/>
                <a:gd name="connsiteX15" fmla="*/ 5862320 w 6492240"/>
                <a:gd name="connsiteY15" fmla="*/ 245495 h 2457346"/>
                <a:gd name="connsiteX16" fmla="*/ 6492240 w 6492240"/>
                <a:gd name="connsiteY16" fmla="*/ 509655 h 2457346"/>
                <a:gd name="connsiteX0" fmla="*/ 0 w 6492240"/>
                <a:gd name="connsiteY0" fmla="*/ 508685 h 2456376"/>
                <a:gd name="connsiteX1" fmla="*/ 619760 w 6492240"/>
                <a:gd name="connsiteY1" fmla="*/ 1209725 h 2456376"/>
                <a:gd name="connsiteX2" fmla="*/ 1696720 w 6492240"/>
                <a:gd name="connsiteY2" fmla="*/ 1097965 h 2456376"/>
                <a:gd name="connsiteX3" fmla="*/ 2479040 w 6492240"/>
                <a:gd name="connsiteY3" fmla="*/ 417245 h 2456376"/>
                <a:gd name="connsiteX4" fmla="*/ 3139440 w 6492240"/>
                <a:gd name="connsiteY4" fmla="*/ 10845 h 2456376"/>
                <a:gd name="connsiteX5" fmla="*/ 3799840 w 6492240"/>
                <a:gd name="connsiteY5" fmla="*/ 163245 h 2456376"/>
                <a:gd name="connsiteX6" fmla="*/ 3881120 w 6492240"/>
                <a:gd name="connsiteY6" fmla="*/ 650925 h 2456376"/>
                <a:gd name="connsiteX7" fmla="*/ 3840480 w 6492240"/>
                <a:gd name="connsiteY7" fmla="*/ 1260525 h 2456376"/>
                <a:gd name="connsiteX8" fmla="*/ 3769360 w 6492240"/>
                <a:gd name="connsiteY8" fmla="*/ 1697405 h 2456376"/>
                <a:gd name="connsiteX9" fmla="*/ 3708400 w 6492240"/>
                <a:gd name="connsiteY9" fmla="*/ 2195245 h 2456376"/>
                <a:gd name="connsiteX10" fmla="*/ 3891280 w 6492240"/>
                <a:gd name="connsiteY10" fmla="*/ 2449245 h 2456376"/>
                <a:gd name="connsiteX11" fmla="*/ 4287520 w 6492240"/>
                <a:gd name="connsiteY11" fmla="*/ 2307005 h 2456376"/>
                <a:gd name="connsiteX12" fmla="*/ 4592320 w 6492240"/>
                <a:gd name="connsiteY12" fmla="*/ 1534845 h 2456376"/>
                <a:gd name="connsiteX13" fmla="*/ 5029200 w 6492240"/>
                <a:gd name="connsiteY13" fmla="*/ 772845 h 2456376"/>
                <a:gd name="connsiteX14" fmla="*/ 5384800 w 6492240"/>
                <a:gd name="connsiteY14" fmla="*/ 376605 h 2456376"/>
                <a:gd name="connsiteX15" fmla="*/ 5862320 w 6492240"/>
                <a:gd name="connsiteY15" fmla="*/ 244525 h 2456376"/>
                <a:gd name="connsiteX16" fmla="*/ 6492240 w 6492240"/>
                <a:gd name="connsiteY16" fmla="*/ 508685 h 2456376"/>
                <a:gd name="connsiteX0" fmla="*/ 0 w 6492240"/>
                <a:gd name="connsiteY0" fmla="*/ 510212 h 2457903"/>
                <a:gd name="connsiteX1" fmla="*/ 619760 w 6492240"/>
                <a:gd name="connsiteY1" fmla="*/ 1211252 h 2457903"/>
                <a:gd name="connsiteX2" fmla="*/ 1696720 w 6492240"/>
                <a:gd name="connsiteY2" fmla="*/ 1099492 h 2457903"/>
                <a:gd name="connsiteX3" fmla="*/ 2479040 w 6492240"/>
                <a:gd name="connsiteY3" fmla="*/ 418772 h 2457903"/>
                <a:gd name="connsiteX4" fmla="*/ 3139440 w 6492240"/>
                <a:gd name="connsiteY4" fmla="*/ 12372 h 2457903"/>
                <a:gd name="connsiteX5" fmla="*/ 3698240 w 6492240"/>
                <a:gd name="connsiteY5" fmla="*/ 154612 h 2457903"/>
                <a:gd name="connsiteX6" fmla="*/ 3881120 w 6492240"/>
                <a:gd name="connsiteY6" fmla="*/ 652452 h 2457903"/>
                <a:gd name="connsiteX7" fmla="*/ 3840480 w 6492240"/>
                <a:gd name="connsiteY7" fmla="*/ 1262052 h 2457903"/>
                <a:gd name="connsiteX8" fmla="*/ 3769360 w 6492240"/>
                <a:gd name="connsiteY8" fmla="*/ 1698932 h 2457903"/>
                <a:gd name="connsiteX9" fmla="*/ 3708400 w 6492240"/>
                <a:gd name="connsiteY9" fmla="*/ 2196772 h 2457903"/>
                <a:gd name="connsiteX10" fmla="*/ 3891280 w 6492240"/>
                <a:gd name="connsiteY10" fmla="*/ 2450772 h 2457903"/>
                <a:gd name="connsiteX11" fmla="*/ 4287520 w 6492240"/>
                <a:gd name="connsiteY11" fmla="*/ 2308532 h 2457903"/>
                <a:gd name="connsiteX12" fmla="*/ 4592320 w 6492240"/>
                <a:gd name="connsiteY12" fmla="*/ 1536372 h 2457903"/>
                <a:gd name="connsiteX13" fmla="*/ 5029200 w 6492240"/>
                <a:gd name="connsiteY13" fmla="*/ 774372 h 2457903"/>
                <a:gd name="connsiteX14" fmla="*/ 5384800 w 6492240"/>
                <a:gd name="connsiteY14" fmla="*/ 378132 h 2457903"/>
                <a:gd name="connsiteX15" fmla="*/ 5862320 w 6492240"/>
                <a:gd name="connsiteY15" fmla="*/ 246052 h 2457903"/>
                <a:gd name="connsiteX16" fmla="*/ 6492240 w 6492240"/>
                <a:gd name="connsiteY16" fmla="*/ 510212 h 2457903"/>
                <a:gd name="connsiteX0" fmla="*/ 0 w 6492240"/>
                <a:gd name="connsiteY0" fmla="*/ 510212 h 2457903"/>
                <a:gd name="connsiteX1" fmla="*/ 619760 w 6492240"/>
                <a:gd name="connsiteY1" fmla="*/ 1211252 h 2457903"/>
                <a:gd name="connsiteX2" fmla="*/ 1696720 w 6492240"/>
                <a:gd name="connsiteY2" fmla="*/ 1099492 h 2457903"/>
                <a:gd name="connsiteX3" fmla="*/ 2479040 w 6492240"/>
                <a:gd name="connsiteY3" fmla="*/ 418772 h 2457903"/>
                <a:gd name="connsiteX4" fmla="*/ 3139440 w 6492240"/>
                <a:gd name="connsiteY4" fmla="*/ 12372 h 2457903"/>
                <a:gd name="connsiteX5" fmla="*/ 3698240 w 6492240"/>
                <a:gd name="connsiteY5" fmla="*/ 154612 h 2457903"/>
                <a:gd name="connsiteX6" fmla="*/ 3881120 w 6492240"/>
                <a:gd name="connsiteY6" fmla="*/ 652452 h 2457903"/>
                <a:gd name="connsiteX7" fmla="*/ 3840480 w 6492240"/>
                <a:gd name="connsiteY7" fmla="*/ 1262052 h 2457903"/>
                <a:gd name="connsiteX8" fmla="*/ 3769360 w 6492240"/>
                <a:gd name="connsiteY8" fmla="*/ 1698932 h 2457903"/>
                <a:gd name="connsiteX9" fmla="*/ 3708400 w 6492240"/>
                <a:gd name="connsiteY9" fmla="*/ 2196772 h 2457903"/>
                <a:gd name="connsiteX10" fmla="*/ 3891280 w 6492240"/>
                <a:gd name="connsiteY10" fmla="*/ 2450772 h 2457903"/>
                <a:gd name="connsiteX11" fmla="*/ 4378960 w 6492240"/>
                <a:gd name="connsiteY11" fmla="*/ 2308532 h 2457903"/>
                <a:gd name="connsiteX12" fmla="*/ 4592320 w 6492240"/>
                <a:gd name="connsiteY12" fmla="*/ 1536372 h 2457903"/>
                <a:gd name="connsiteX13" fmla="*/ 5029200 w 6492240"/>
                <a:gd name="connsiteY13" fmla="*/ 774372 h 2457903"/>
                <a:gd name="connsiteX14" fmla="*/ 5384800 w 6492240"/>
                <a:gd name="connsiteY14" fmla="*/ 378132 h 2457903"/>
                <a:gd name="connsiteX15" fmla="*/ 5862320 w 6492240"/>
                <a:gd name="connsiteY15" fmla="*/ 246052 h 2457903"/>
                <a:gd name="connsiteX16" fmla="*/ 6492240 w 6492240"/>
                <a:gd name="connsiteY16" fmla="*/ 510212 h 2457903"/>
                <a:gd name="connsiteX0" fmla="*/ 0 w 6492240"/>
                <a:gd name="connsiteY0" fmla="*/ 510212 h 2485870"/>
                <a:gd name="connsiteX1" fmla="*/ 619760 w 6492240"/>
                <a:gd name="connsiteY1" fmla="*/ 1211252 h 2485870"/>
                <a:gd name="connsiteX2" fmla="*/ 1696720 w 6492240"/>
                <a:gd name="connsiteY2" fmla="*/ 1099492 h 2485870"/>
                <a:gd name="connsiteX3" fmla="*/ 2479040 w 6492240"/>
                <a:gd name="connsiteY3" fmla="*/ 418772 h 2485870"/>
                <a:gd name="connsiteX4" fmla="*/ 3139440 w 6492240"/>
                <a:gd name="connsiteY4" fmla="*/ 12372 h 2485870"/>
                <a:gd name="connsiteX5" fmla="*/ 3698240 w 6492240"/>
                <a:gd name="connsiteY5" fmla="*/ 154612 h 2485870"/>
                <a:gd name="connsiteX6" fmla="*/ 3881120 w 6492240"/>
                <a:gd name="connsiteY6" fmla="*/ 652452 h 2485870"/>
                <a:gd name="connsiteX7" fmla="*/ 3840480 w 6492240"/>
                <a:gd name="connsiteY7" fmla="*/ 1262052 h 2485870"/>
                <a:gd name="connsiteX8" fmla="*/ 3769360 w 6492240"/>
                <a:gd name="connsiteY8" fmla="*/ 1698932 h 2485870"/>
                <a:gd name="connsiteX9" fmla="*/ 3708400 w 6492240"/>
                <a:gd name="connsiteY9" fmla="*/ 2196772 h 2485870"/>
                <a:gd name="connsiteX10" fmla="*/ 4013200 w 6492240"/>
                <a:gd name="connsiteY10" fmla="*/ 2481252 h 2485870"/>
                <a:gd name="connsiteX11" fmla="*/ 4378960 w 6492240"/>
                <a:gd name="connsiteY11" fmla="*/ 2308532 h 2485870"/>
                <a:gd name="connsiteX12" fmla="*/ 4592320 w 6492240"/>
                <a:gd name="connsiteY12" fmla="*/ 1536372 h 2485870"/>
                <a:gd name="connsiteX13" fmla="*/ 5029200 w 6492240"/>
                <a:gd name="connsiteY13" fmla="*/ 774372 h 2485870"/>
                <a:gd name="connsiteX14" fmla="*/ 5384800 w 6492240"/>
                <a:gd name="connsiteY14" fmla="*/ 378132 h 2485870"/>
                <a:gd name="connsiteX15" fmla="*/ 5862320 w 6492240"/>
                <a:gd name="connsiteY15" fmla="*/ 246052 h 2485870"/>
                <a:gd name="connsiteX16" fmla="*/ 6492240 w 6492240"/>
                <a:gd name="connsiteY16" fmla="*/ 510212 h 2485870"/>
                <a:gd name="connsiteX0" fmla="*/ 0 w 6492240"/>
                <a:gd name="connsiteY0" fmla="*/ 510212 h 2486449"/>
                <a:gd name="connsiteX1" fmla="*/ 619760 w 6492240"/>
                <a:gd name="connsiteY1" fmla="*/ 1211252 h 2486449"/>
                <a:gd name="connsiteX2" fmla="*/ 1696720 w 6492240"/>
                <a:gd name="connsiteY2" fmla="*/ 1099492 h 2486449"/>
                <a:gd name="connsiteX3" fmla="*/ 2479040 w 6492240"/>
                <a:gd name="connsiteY3" fmla="*/ 418772 h 2486449"/>
                <a:gd name="connsiteX4" fmla="*/ 3139440 w 6492240"/>
                <a:gd name="connsiteY4" fmla="*/ 12372 h 2486449"/>
                <a:gd name="connsiteX5" fmla="*/ 3698240 w 6492240"/>
                <a:gd name="connsiteY5" fmla="*/ 154612 h 2486449"/>
                <a:gd name="connsiteX6" fmla="*/ 3881120 w 6492240"/>
                <a:gd name="connsiteY6" fmla="*/ 652452 h 2486449"/>
                <a:gd name="connsiteX7" fmla="*/ 3840480 w 6492240"/>
                <a:gd name="connsiteY7" fmla="*/ 1262052 h 2486449"/>
                <a:gd name="connsiteX8" fmla="*/ 3769360 w 6492240"/>
                <a:gd name="connsiteY8" fmla="*/ 1698932 h 2486449"/>
                <a:gd name="connsiteX9" fmla="*/ 3789680 w 6492240"/>
                <a:gd name="connsiteY9" fmla="*/ 2186612 h 2486449"/>
                <a:gd name="connsiteX10" fmla="*/ 4013200 w 6492240"/>
                <a:gd name="connsiteY10" fmla="*/ 2481252 h 2486449"/>
                <a:gd name="connsiteX11" fmla="*/ 4378960 w 6492240"/>
                <a:gd name="connsiteY11" fmla="*/ 2308532 h 2486449"/>
                <a:gd name="connsiteX12" fmla="*/ 4592320 w 6492240"/>
                <a:gd name="connsiteY12" fmla="*/ 1536372 h 2486449"/>
                <a:gd name="connsiteX13" fmla="*/ 5029200 w 6492240"/>
                <a:gd name="connsiteY13" fmla="*/ 774372 h 2486449"/>
                <a:gd name="connsiteX14" fmla="*/ 5384800 w 6492240"/>
                <a:gd name="connsiteY14" fmla="*/ 378132 h 2486449"/>
                <a:gd name="connsiteX15" fmla="*/ 5862320 w 6492240"/>
                <a:gd name="connsiteY15" fmla="*/ 246052 h 2486449"/>
                <a:gd name="connsiteX16" fmla="*/ 6492240 w 6492240"/>
                <a:gd name="connsiteY16" fmla="*/ 510212 h 2486449"/>
                <a:gd name="connsiteX0" fmla="*/ 0 w 6492240"/>
                <a:gd name="connsiteY0" fmla="*/ 510212 h 2486449"/>
                <a:gd name="connsiteX1" fmla="*/ 619760 w 6492240"/>
                <a:gd name="connsiteY1" fmla="*/ 1211252 h 2486449"/>
                <a:gd name="connsiteX2" fmla="*/ 1696720 w 6492240"/>
                <a:gd name="connsiteY2" fmla="*/ 1099492 h 2486449"/>
                <a:gd name="connsiteX3" fmla="*/ 2479040 w 6492240"/>
                <a:gd name="connsiteY3" fmla="*/ 418772 h 2486449"/>
                <a:gd name="connsiteX4" fmla="*/ 3139440 w 6492240"/>
                <a:gd name="connsiteY4" fmla="*/ 12372 h 2486449"/>
                <a:gd name="connsiteX5" fmla="*/ 3698240 w 6492240"/>
                <a:gd name="connsiteY5" fmla="*/ 154612 h 2486449"/>
                <a:gd name="connsiteX6" fmla="*/ 3881120 w 6492240"/>
                <a:gd name="connsiteY6" fmla="*/ 652452 h 2486449"/>
                <a:gd name="connsiteX7" fmla="*/ 3840480 w 6492240"/>
                <a:gd name="connsiteY7" fmla="*/ 1262052 h 2486449"/>
                <a:gd name="connsiteX8" fmla="*/ 3810000 w 6492240"/>
                <a:gd name="connsiteY8" fmla="*/ 1678612 h 2486449"/>
                <a:gd name="connsiteX9" fmla="*/ 3789680 w 6492240"/>
                <a:gd name="connsiteY9" fmla="*/ 2186612 h 2486449"/>
                <a:gd name="connsiteX10" fmla="*/ 4013200 w 6492240"/>
                <a:gd name="connsiteY10" fmla="*/ 2481252 h 2486449"/>
                <a:gd name="connsiteX11" fmla="*/ 4378960 w 6492240"/>
                <a:gd name="connsiteY11" fmla="*/ 2308532 h 2486449"/>
                <a:gd name="connsiteX12" fmla="*/ 4592320 w 6492240"/>
                <a:gd name="connsiteY12" fmla="*/ 1536372 h 2486449"/>
                <a:gd name="connsiteX13" fmla="*/ 5029200 w 6492240"/>
                <a:gd name="connsiteY13" fmla="*/ 774372 h 2486449"/>
                <a:gd name="connsiteX14" fmla="*/ 5384800 w 6492240"/>
                <a:gd name="connsiteY14" fmla="*/ 378132 h 2486449"/>
                <a:gd name="connsiteX15" fmla="*/ 5862320 w 6492240"/>
                <a:gd name="connsiteY15" fmla="*/ 246052 h 2486449"/>
                <a:gd name="connsiteX16" fmla="*/ 6492240 w 6492240"/>
                <a:gd name="connsiteY16" fmla="*/ 510212 h 2486449"/>
                <a:gd name="connsiteX0" fmla="*/ 0 w 6492240"/>
                <a:gd name="connsiteY0" fmla="*/ 510212 h 2486449"/>
                <a:gd name="connsiteX1" fmla="*/ 619760 w 6492240"/>
                <a:gd name="connsiteY1" fmla="*/ 1211252 h 2486449"/>
                <a:gd name="connsiteX2" fmla="*/ 1696720 w 6492240"/>
                <a:gd name="connsiteY2" fmla="*/ 1099492 h 2486449"/>
                <a:gd name="connsiteX3" fmla="*/ 2479040 w 6492240"/>
                <a:gd name="connsiteY3" fmla="*/ 418772 h 2486449"/>
                <a:gd name="connsiteX4" fmla="*/ 3139440 w 6492240"/>
                <a:gd name="connsiteY4" fmla="*/ 12372 h 2486449"/>
                <a:gd name="connsiteX5" fmla="*/ 3698240 w 6492240"/>
                <a:gd name="connsiteY5" fmla="*/ 154612 h 2486449"/>
                <a:gd name="connsiteX6" fmla="*/ 3881120 w 6492240"/>
                <a:gd name="connsiteY6" fmla="*/ 652452 h 2486449"/>
                <a:gd name="connsiteX7" fmla="*/ 3840480 w 6492240"/>
                <a:gd name="connsiteY7" fmla="*/ 1262052 h 2486449"/>
                <a:gd name="connsiteX8" fmla="*/ 3810000 w 6492240"/>
                <a:gd name="connsiteY8" fmla="*/ 1678612 h 2486449"/>
                <a:gd name="connsiteX9" fmla="*/ 3789680 w 6492240"/>
                <a:gd name="connsiteY9" fmla="*/ 2186612 h 2486449"/>
                <a:gd name="connsiteX10" fmla="*/ 4013200 w 6492240"/>
                <a:gd name="connsiteY10" fmla="*/ 2481252 h 2486449"/>
                <a:gd name="connsiteX11" fmla="*/ 4378960 w 6492240"/>
                <a:gd name="connsiteY11" fmla="*/ 2308532 h 2486449"/>
                <a:gd name="connsiteX12" fmla="*/ 4592320 w 6492240"/>
                <a:gd name="connsiteY12" fmla="*/ 1536372 h 2486449"/>
                <a:gd name="connsiteX13" fmla="*/ 5029200 w 6492240"/>
                <a:gd name="connsiteY13" fmla="*/ 774372 h 2486449"/>
                <a:gd name="connsiteX14" fmla="*/ 5384800 w 6492240"/>
                <a:gd name="connsiteY14" fmla="*/ 378132 h 2486449"/>
                <a:gd name="connsiteX15" fmla="*/ 5862320 w 6492240"/>
                <a:gd name="connsiteY15" fmla="*/ 246052 h 2486449"/>
                <a:gd name="connsiteX16" fmla="*/ 6492240 w 6492240"/>
                <a:gd name="connsiteY16" fmla="*/ 510212 h 2486449"/>
                <a:gd name="connsiteX0" fmla="*/ 0 w 6492240"/>
                <a:gd name="connsiteY0" fmla="*/ 510212 h 2486449"/>
                <a:gd name="connsiteX1" fmla="*/ 619760 w 6492240"/>
                <a:gd name="connsiteY1" fmla="*/ 1211252 h 2486449"/>
                <a:gd name="connsiteX2" fmla="*/ 1696720 w 6492240"/>
                <a:gd name="connsiteY2" fmla="*/ 1099492 h 2486449"/>
                <a:gd name="connsiteX3" fmla="*/ 2479040 w 6492240"/>
                <a:gd name="connsiteY3" fmla="*/ 418772 h 2486449"/>
                <a:gd name="connsiteX4" fmla="*/ 3139440 w 6492240"/>
                <a:gd name="connsiteY4" fmla="*/ 12372 h 2486449"/>
                <a:gd name="connsiteX5" fmla="*/ 3698240 w 6492240"/>
                <a:gd name="connsiteY5" fmla="*/ 154612 h 2486449"/>
                <a:gd name="connsiteX6" fmla="*/ 3881120 w 6492240"/>
                <a:gd name="connsiteY6" fmla="*/ 652452 h 2486449"/>
                <a:gd name="connsiteX7" fmla="*/ 3840480 w 6492240"/>
                <a:gd name="connsiteY7" fmla="*/ 1262052 h 2486449"/>
                <a:gd name="connsiteX8" fmla="*/ 3789680 w 6492240"/>
                <a:gd name="connsiteY8" fmla="*/ 2186612 h 2486449"/>
                <a:gd name="connsiteX9" fmla="*/ 4013200 w 6492240"/>
                <a:gd name="connsiteY9" fmla="*/ 2481252 h 2486449"/>
                <a:gd name="connsiteX10" fmla="*/ 4378960 w 6492240"/>
                <a:gd name="connsiteY10" fmla="*/ 2308532 h 2486449"/>
                <a:gd name="connsiteX11" fmla="*/ 4592320 w 6492240"/>
                <a:gd name="connsiteY11" fmla="*/ 1536372 h 2486449"/>
                <a:gd name="connsiteX12" fmla="*/ 5029200 w 6492240"/>
                <a:gd name="connsiteY12" fmla="*/ 774372 h 2486449"/>
                <a:gd name="connsiteX13" fmla="*/ 5384800 w 6492240"/>
                <a:gd name="connsiteY13" fmla="*/ 378132 h 2486449"/>
                <a:gd name="connsiteX14" fmla="*/ 5862320 w 6492240"/>
                <a:gd name="connsiteY14" fmla="*/ 246052 h 2486449"/>
                <a:gd name="connsiteX15" fmla="*/ 6492240 w 6492240"/>
                <a:gd name="connsiteY15" fmla="*/ 510212 h 2486449"/>
                <a:gd name="connsiteX0" fmla="*/ 0 w 6492240"/>
                <a:gd name="connsiteY0" fmla="*/ 509914 h 2486151"/>
                <a:gd name="connsiteX1" fmla="*/ 619760 w 6492240"/>
                <a:gd name="connsiteY1" fmla="*/ 1210954 h 2486151"/>
                <a:gd name="connsiteX2" fmla="*/ 1696720 w 6492240"/>
                <a:gd name="connsiteY2" fmla="*/ 1099194 h 2486151"/>
                <a:gd name="connsiteX3" fmla="*/ 2479040 w 6492240"/>
                <a:gd name="connsiteY3" fmla="*/ 418474 h 2486151"/>
                <a:gd name="connsiteX4" fmla="*/ 3139440 w 6492240"/>
                <a:gd name="connsiteY4" fmla="*/ 12074 h 2486151"/>
                <a:gd name="connsiteX5" fmla="*/ 3698240 w 6492240"/>
                <a:gd name="connsiteY5" fmla="*/ 154314 h 2486151"/>
                <a:gd name="connsiteX6" fmla="*/ 3840480 w 6492240"/>
                <a:gd name="connsiteY6" fmla="*/ 631834 h 2486151"/>
                <a:gd name="connsiteX7" fmla="*/ 3840480 w 6492240"/>
                <a:gd name="connsiteY7" fmla="*/ 1261754 h 2486151"/>
                <a:gd name="connsiteX8" fmla="*/ 3789680 w 6492240"/>
                <a:gd name="connsiteY8" fmla="*/ 2186314 h 2486151"/>
                <a:gd name="connsiteX9" fmla="*/ 4013200 w 6492240"/>
                <a:gd name="connsiteY9" fmla="*/ 2480954 h 2486151"/>
                <a:gd name="connsiteX10" fmla="*/ 4378960 w 6492240"/>
                <a:gd name="connsiteY10" fmla="*/ 2308234 h 2486151"/>
                <a:gd name="connsiteX11" fmla="*/ 4592320 w 6492240"/>
                <a:gd name="connsiteY11" fmla="*/ 1536074 h 2486151"/>
                <a:gd name="connsiteX12" fmla="*/ 5029200 w 6492240"/>
                <a:gd name="connsiteY12" fmla="*/ 774074 h 2486151"/>
                <a:gd name="connsiteX13" fmla="*/ 5384800 w 6492240"/>
                <a:gd name="connsiteY13" fmla="*/ 377834 h 2486151"/>
                <a:gd name="connsiteX14" fmla="*/ 5862320 w 6492240"/>
                <a:gd name="connsiteY14" fmla="*/ 245754 h 2486151"/>
                <a:gd name="connsiteX15" fmla="*/ 6492240 w 6492240"/>
                <a:gd name="connsiteY15" fmla="*/ 509914 h 2486151"/>
                <a:gd name="connsiteX0" fmla="*/ 0 w 6492240"/>
                <a:gd name="connsiteY0" fmla="*/ 509914 h 2486151"/>
                <a:gd name="connsiteX1" fmla="*/ 619760 w 6492240"/>
                <a:gd name="connsiteY1" fmla="*/ 1210954 h 2486151"/>
                <a:gd name="connsiteX2" fmla="*/ 1696720 w 6492240"/>
                <a:gd name="connsiteY2" fmla="*/ 1099194 h 2486151"/>
                <a:gd name="connsiteX3" fmla="*/ 2479040 w 6492240"/>
                <a:gd name="connsiteY3" fmla="*/ 418474 h 2486151"/>
                <a:gd name="connsiteX4" fmla="*/ 3139440 w 6492240"/>
                <a:gd name="connsiteY4" fmla="*/ 12074 h 2486151"/>
                <a:gd name="connsiteX5" fmla="*/ 3698240 w 6492240"/>
                <a:gd name="connsiteY5" fmla="*/ 154314 h 2486151"/>
                <a:gd name="connsiteX6" fmla="*/ 3840480 w 6492240"/>
                <a:gd name="connsiteY6" fmla="*/ 631834 h 2486151"/>
                <a:gd name="connsiteX7" fmla="*/ 3840480 w 6492240"/>
                <a:gd name="connsiteY7" fmla="*/ 1261754 h 2486151"/>
                <a:gd name="connsiteX8" fmla="*/ 3789680 w 6492240"/>
                <a:gd name="connsiteY8" fmla="*/ 2186314 h 2486151"/>
                <a:gd name="connsiteX9" fmla="*/ 4013200 w 6492240"/>
                <a:gd name="connsiteY9" fmla="*/ 2480954 h 2486151"/>
                <a:gd name="connsiteX10" fmla="*/ 4378960 w 6492240"/>
                <a:gd name="connsiteY10" fmla="*/ 2308234 h 2486151"/>
                <a:gd name="connsiteX11" fmla="*/ 4673600 w 6492240"/>
                <a:gd name="connsiteY11" fmla="*/ 1536074 h 2486151"/>
                <a:gd name="connsiteX12" fmla="*/ 5029200 w 6492240"/>
                <a:gd name="connsiteY12" fmla="*/ 774074 h 2486151"/>
                <a:gd name="connsiteX13" fmla="*/ 5384800 w 6492240"/>
                <a:gd name="connsiteY13" fmla="*/ 377834 h 2486151"/>
                <a:gd name="connsiteX14" fmla="*/ 5862320 w 6492240"/>
                <a:gd name="connsiteY14" fmla="*/ 245754 h 2486151"/>
                <a:gd name="connsiteX15" fmla="*/ 6492240 w 6492240"/>
                <a:gd name="connsiteY15" fmla="*/ 509914 h 2486151"/>
                <a:gd name="connsiteX0" fmla="*/ 0 w 6492240"/>
                <a:gd name="connsiteY0" fmla="*/ 509914 h 2486151"/>
                <a:gd name="connsiteX1" fmla="*/ 619760 w 6492240"/>
                <a:gd name="connsiteY1" fmla="*/ 1210954 h 2486151"/>
                <a:gd name="connsiteX2" fmla="*/ 1696720 w 6492240"/>
                <a:gd name="connsiteY2" fmla="*/ 1099194 h 2486151"/>
                <a:gd name="connsiteX3" fmla="*/ 2479040 w 6492240"/>
                <a:gd name="connsiteY3" fmla="*/ 418474 h 2486151"/>
                <a:gd name="connsiteX4" fmla="*/ 3139440 w 6492240"/>
                <a:gd name="connsiteY4" fmla="*/ 12074 h 2486151"/>
                <a:gd name="connsiteX5" fmla="*/ 3657600 w 6492240"/>
                <a:gd name="connsiteY5" fmla="*/ 154314 h 2486151"/>
                <a:gd name="connsiteX6" fmla="*/ 3840480 w 6492240"/>
                <a:gd name="connsiteY6" fmla="*/ 631834 h 2486151"/>
                <a:gd name="connsiteX7" fmla="*/ 3840480 w 6492240"/>
                <a:gd name="connsiteY7" fmla="*/ 1261754 h 2486151"/>
                <a:gd name="connsiteX8" fmla="*/ 3789680 w 6492240"/>
                <a:gd name="connsiteY8" fmla="*/ 2186314 h 2486151"/>
                <a:gd name="connsiteX9" fmla="*/ 4013200 w 6492240"/>
                <a:gd name="connsiteY9" fmla="*/ 2480954 h 2486151"/>
                <a:gd name="connsiteX10" fmla="*/ 4378960 w 6492240"/>
                <a:gd name="connsiteY10" fmla="*/ 2308234 h 2486151"/>
                <a:gd name="connsiteX11" fmla="*/ 4673600 w 6492240"/>
                <a:gd name="connsiteY11" fmla="*/ 1536074 h 2486151"/>
                <a:gd name="connsiteX12" fmla="*/ 5029200 w 6492240"/>
                <a:gd name="connsiteY12" fmla="*/ 774074 h 2486151"/>
                <a:gd name="connsiteX13" fmla="*/ 5384800 w 6492240"/>
                <a:gd name="connsiteY13" fmla="*/ 377834 h 2486151"/>
                <a:gd name="connsiteX14" fmla="*/ 5862320 w 6492240"/>
                <a:gd name="connsiteY14" fmla="*/ 245754 h 2486151"/>
                <a:gd name="connsiteX15" fmla="*/ 6492240 w 6492240"/>
                <a:gd name="connsiteY15" fmla="*/ 509914 h 2486151"/>
                <a:gd name="connsiteX0" fmla="*/ 0 w 6492240"/>
                <a:gd name="connsiteY0" fmla="*/ 509914 h 2486151"/>
                <a:gd name="connsiteX1" fmla="*/ 619760 w 6492240"/>
                <a:gd name="connsiteY1" fmla="*/ 1210954 h 2486151"/>
                <a:gd name="connsiteX2" fmla="*/ 1696720 w 6492240"/>
                <a:gd name="connsiteY2" fmla="*/ 1099194 h 2486151"/>
                <a:gd name="connsiteX3" fmla="*/ 2479040 w 6492240"/>
                <a:gd name="connsiteY3" fmla="*/ 418474 h 2486151"/>
                <a:gd name="connsiteX4" fmla="*/ 3139440 w 6492240"/>
                <a:gd name="connsiteY4" fmla="*/ 12074 h 2486151"/>
                <a:gd name="connsiteX5" fmla="*/ 3657600 w 6492240"/>
                <a:gd name="connsiteY5" fmla="*/ 154314 h 2486151"/>
                <a:gd name="connsiteX6" fmla="*/ 3840480 w 6492240"/>
                <a:gd name="connsiteY6" fmla="*/ 631834 h 2486151"/>
                <a:gd name="connsiteX7" fmla="*/ 3840480 w 6492240"/>
                <a:gd name="connsiteY7" fmla="*/ 1261754 h 2486151"/>
                <a:gd name="connsiteX8" fmla="*/ 3789680 w 6492240"/>
                <a:gd name="connsiteY8" fmla="*/ 2186314 h 2486151"/>
                <a:gd name="connsiteX9" fmla="*/ 4013200 w 6492240"/>
                <a:gd name="connsiteY9" fmla="*/ 2480954 h 2486151"/>
                <a:gd name="connsiteX10" fmla="*/ 4378960 w 6492240"/>
                <a:gd name="connsiteY10" fmla="*/ 2308234 h 2486151"/>
                <a:gd name="connsiteX11" fmla="*/ 4673600 w 6492240"/>
                <a:gd name="connsiteY11" fmla="*/ 1536074 h 2486151"/>
                <a:gd name="connsiteX12" fmla="*/ 5029200 w 6492240"/>
                <a:gd name="connsiteY12" fmla="*/ 774074 h 2486151"/>
                <a:gd name="connsiteX13" fmla="*/ 5384800 w 6492240"/>
                <a:gd name="connsiteY13" fmla="*/ 377834 h 2486151"/>
                <a:gd name="connsiteX14" fmla="*/ 5862320 w 6492240"/>
                <a:gd name="connsiteY14" fmla="*/ 245754 h 2486151"/>
                <a:gd name="connsiteX15" fmla="*/ 6492240 w 6492240"/>
                <a:gd name="connsiteY15" fmla="*/ 509914 h 2486151"/>
                <a:gd name="connsiteX0" fmla="*/ 0 w 6492240"/>
                <a:gd name="connsiteY0" fmla="*/ 509914 h 2484953"/>
                <a:gd name="connsiteX1" fmla="*/ 619760 w 6492240"/>
                <a:gd name="connsiteY1" fmla="*/ 1210954 h 2484953"/>
                <a:gd name="connsiteX2" fmla="*/ 1696720 w 6492240"/>
                <a:gd name="connsiteY2" fmla="*/ 1099194 h 2484953"/>
                <a:gd name="connsiteX3" fmla="*/ 2479040 w 6492240"/>
                <a:gd name="connsiteY3" fmla="*/ 418474 h 2484953"/>
                <a:gd name="connsiteX4" fmla="*/ 3139440 w 6492240"/>
                <a:gd name="connsiteY4" fmla="*/ 12074 h 2484953"/>
                <a:gd name="connsiteX5" fmla="*/ 3657600 w 6492240"/>
                <a:gd name="connsiteY5" fmla="*/ 154314 h 2484953"/>
                <a:gd name="connsiteX6" fmla="*/ 3840480 w 6492240"/>
                <a:gd name="connsiteY6" fmla="*/ 631834 h 2484953"/>
                <a:gd name="connsiteX7" fmla="*/ 3840480 w 6492240"/>
                <a:gd name="connsiteY7" fmla="*/ 1261754 h 2484953"/>
                <a:gd name="connsiteX8" fmla="*/ 3789680 w 6492240"/>
                <a:gd name="connsiteY8" fmla="*/ 2186314 h 2484953"/>
                <a:gd name="connsiteX9" fmla="*/ 4013200 w 6492240"/>
                <a:gd name="connsiteY9" fmla="*/ 2480954 h 2484953"/>
                <a:gd name="connsiteX10" fmla="*/ 4470400 w 6492240"/>
                <a:gd name="connsiteY10" fmla="*/ 2298074 h 2484953"/>
                <a:gd name="connsiteX11" fmla="*/ 4673600 w 6492240"/>
                <a:gd name="connsiteY11" fmla="*/ 1536074 h 2484953"/>
                <a:gd name="connsiteX12" fmla="*/ 5029200 w 6492240"/>
                <a:gd name="connsiteY12" fmla="*/ 774074 h 2484953"/>
                <a:gd name="connsiteX13" fmla="*/ 5384800 w 6492240"/>
                <a:gd name="connsiteY13" fmla="*/ 377834 h 2484953"/>
                <a:gd name="connsiteX14" fmla="*/ 5862320 w 6492240"/>
                <a:gd name="connsiteY14" fmla="*/ 245754 h 2484953"/>
                <a:gd name="connsiteX15" fmla="*/ 6492240 w 6492240"/>
                <a:gd name="connsiteY15" fmla="*/ 509914 h 2484953"/>
                <a:gd name="connsiteX0" fmla="*/ 0 w 6492240"/>
                <a:gd name="connsiteY0" fmla="*/ 509914 h 2484953"/>
                <a:gd name="connsiteX1" fmla="*/ 619760 w 6492240"/>
                <a:gd name="connsiteY1" fmla="*/ 1210954 h 2484953"/>
                <a:gd name="connsiteX2" fmla="*/ 1696720 w 6492240"/>
                <a:gd name="connsiteY2" fmla="*/ 1099194 h 2484953"/>
                <a:gd name="connsiteX3" fmla="*/ 2479040 w 6492240"/>
                <a:gd name="connsiteY3" fmla="*/ 418474 h 2484953"/>
                <a:gd name="connsiteX4" fmla="*/ 3139440 w 6492240"/>
                <a:gd name="connsiteY4" fmla="*/ 12074 h 2484953"/>
                <a:gd name="connsiteX5" fmla="*/ 3657600 w 6492240"/>
                <a:gd name="connsiteY5" fmla="*/ 154314 h 2484953"/>
                <a:gd name="connsiteX6" fmla="*/ 3840480 w 6492240"/>
                <a:gd name="connsiteY6" fmla="*/ 631834 h 2484953"/>
                <a:gd name="connsiteX7" fmla="*/ 3840480 w 6492240"/>
                <a:gd name="connsiteY7" fmla="*/ 1261754 h 2484953"/>
                <a:gd name="connsiteX8" fmla="*/ 3789680 w 6492240"/>
                <a:gd name="connsiteY8" fmla="*/ 2186314 h 2484953"/>
                <a:gd name="connsiteX9" fmla="*/ 4013200 w 6492240"/>
                <a:gd name="connsiteY9" fmla="*/ 2480954 h 2484953"/>
                <a:gd name="connsiteX10" fmla="*/ 4470400 w 6492240"/>
                <a:gd name="connsiteY10" fmla="*/ 2298074 h 2484953"/>
                <a:gd name="connsiteX11" fmla="*/ 4744720 w 6492240"/>
                <a:gd name="connsiteY11" fmla="*/ 1536074 h 2484953"/>
                <a:gd name="connsiteX12" fmla="*/ 5029200 w 6492240"/>
                <a:gd name="connsiteY12" fmla="*/ 774074 h 2484953"/>
                <a:gd name="connsiteX13" fmla="*/ 5384800 w 6492240"/>
                <a:gd name="connsiteY13" fmla="*/ 377834 h 2484953"/>
                <a:gd name="connsiteX14" fmla="*/ 5862320 w 6492240"/>
                <a:gd name="connsiteY14" fmla="*/ 245754 h 2484953"/>
                <a:gd name="connsiteX15" fmla="*/ 6492240 w 6492240"/>
                <a:gd name="connsiteY15" fmla="*/ 509914 h 2484953"/>
                <a:gd name="connsiteX0" fmla="*/ 0 w 6492240"/>
                <a:gd name="connsiteY0" fmla="*/ 509914 h 2484953"/>
                <a:gd name="connsiteX1" fmla="*/ 619760 w 6492240"/>
                <a:gd name="connsiteY1" fmla="*/ 1210954 h 2484953"/>
                <a:gd name="connsiteX2" fmla="*/ 1696720 w 6492240"/>
                <a:gd name="connsiteY2" fmla="*/ 1099194 h 2484953"/>
                <a:gd name="connsiteX3" fmla="*/ 2479040 w 6492240"/>
                <a:gd name="connsiteY3" fmla="*/ 418474 h 2484953"/>
                <a:gd name="connsiteX4" fmla="*/ 3139440 w 6492240"/>
                <a:gd name="connsiteY4" fmla="*/ 12074 h 2484953"/>
                <a:gd name="connsiteX5" fmla="*/ 3657600 w 6492240"/>
                <a:gd name="connsiteY5" fmla="*/ 154314 h 2484953"/>
                <a:gd name="connsiteX6" fmla="*/ 3840480 w 6492240"/>
                <a:gd name="connsiteY6" fmla="*/ 631834 h 2484953"/>
                <a:gd name="connsiteX7" fmla="*/ 3840480 w 6492240"/>
                <a:gd name="connsiteY7" fmla="*/ 1261754 h 2484953"/>
                <a:gd name="connsiteX8" fmla="*/ 3789680 w 6492240"/>
                <a:gd name="connsiteY8" fmla="*/ 2186314 h 2484953"/>
                <a:gd name="connsiteX9" fmla="*/ 4013200 w 6492240"/>
                <a:gd name="connsiteY9" fmla="*/ 2480954 h 2484953"/>
                <a:gd name="connsiteX10" fmla="*/ 4470400 w 6492240"/>
                <a:gd name="connsiteY10" fmla="*/ 2298074 h 2484953"/>
                <a:gd name="connsiteX11" fmla="*/ 4744720 w 6492240"/>
                <a:gd name="connsiteY11" fmla="*/ 1536074 h 2484953"/>
                <a:gd name="connsiteX12" fmla="*/ 5029200 w 6492240"/>
                <a:gd name="connsiteY12" fmla="*/ 774074 h 2484953"/>
                <a:gd name="connsiteX13" fmla="*/ 5384800 w 6492240"/>
                <a:gd name="connsiteY13" fmla="*/ 377834 h 2484953"/>
                <a:gd name="connsiteX14" fmla="*/ 5862320 w 6492240"/>
                <a:gd name="connsiteY14" fmla="*/ 245754 h 2484953"/>
                <a:gd name="connsiteX15" fmla="*/ 6492240 w 6492240"/>
                <a:gd name="connsiteY15" fmla="*/ 509914 h 2484953"/>
                <a:gd name="connsiteX0" fmla="*/ 0 w 6219422"/>
                <a:gd name="connsiteY0" fmla="*/ 876807 h 2484953"/>
                <a:gd name="connsiteX1" fmla="*/ 346942 w 6219422"/>
                <a:gd name="connsiteY1" fmla="*/ 1210954 h 2484953"/>
                <a:gd name="connsiteX2" fmla="*/ 1423902 w 6219422"/>
                <a:gd name="connsiteY2" fmla="*/ 1099194 h 2484953"/>
                <a:gd name="connsiteX3" fmla="*/ 2206222 w 6219422"/>
                <a:gd name="connsiteY3" fmla="*/ 418474 h 2484953"/>
                <a:gd name="connsiteX4" fmla="*/ 2866622 w 6219422"/>
                <a:gd name="connsiteY4" fmla="*/ 12074 h 2484953"/>
                <a:gd name="connsiteX5" fmla="*/ 3384782 w 6219422"/>
                <a:gd name="connsiteY5" fmla="*/ 154314 h 2484953"/>
                <a:gd name="connsiteX6" fmla="*/ 3567662 w 6219422"/>
                <a:gd name="connsiteY6" fmla="*/ 631834 h 2484953"/>
                <a:gd name="connsiteX7" fmla="*/ 3567662 w 6219422"/>
                <a:gd name="connsiteY7" fmla="*/ 1261754 h 2484953"/>
                <a:gd name="connsiteX8" fmla="*/ 3516862 w 6219422"/>
                <a:gd name="connsiteY8" fmla="*/ 2186314 h 2484953"/>
                <a:gd name="connsiteX9" fmla="*/ 3740382 w 6219422"/>
                <a:gd name="connsiteY9" fmla="*/ 2480954 h 2484953"/>
                <a:gd name="connsiteX10" fmla="*/ 4197582 w 6219422"/>
                <a:gd name="connsiteY10" fmla="*/ 2298074 h 2484953"/>
                <a:gd name="connsiteX11" fmla="*/ 4471902 w 6219422"/>
                <a:gd name="connsiteY11" fmla="*/ 1536074 h 2484953"/>
                <a:gd name="connsiteX12" fmla="*/ 4756382 w 6219422"/>
                <a:gd name="connsiteY12" fmla="*/ 774074 h 2484953"/>
                <a:gd name="connsiteX13" fmla="*/ 5111982 w 6219422"/>
                <a:gd name="connsiteY13" fmla="*/ 377834 h 2484953"/>
                <a:gd name="connsiteX14" fmla="*/ 5589502 w 6219422"/>
                <a:gd name="connsiteY14" fmla="*/ 245754 h 2484953"/>
                <a:gd name="connsiteX15" fmla="*/ 6219422 w 6219422"/>
                <a:gd name="connsiteY15" fmla="*/ 509914 h 2484953"/>
                <a:gd name="connsiteX0" fmla="*/ 0 w 6219422"/>
                <a:gd name="connsiteY0" fmla="*/ 876807 h 2484953"/>
                <a:gd name="connsiteX1" fmla="*/ 346942 w 6219422"/>
                <a:gd name="connsiteY1" fmla="*/ 1210954 h 2484953"/>
                <a:gd name="connsiteX2" fmla="*/ 1423902 w 6219422"/>
                <a:gd name="connsiteY2" fmla="*/ 1099194 h 2484953"/>
                <a:gd name="connsiteX3" fmla="*/ 2206222 w 6219422"/>
                <a:gd name="connsiteY3" fmla="*/ 418474 h 2484953"/>
                <a:gd name="connsiteX4" fmla="*/ 2866622 w 6219422"/>
                <a:gd name="connsiteY4" fmla="*/ 12074 h 2484953"/>
                <a:gd name="connsiteX5" fmla="*/ 3384782 w 6219422"/>
                <a:gd name="connsiteY5" fmla="*/ 154314 h 2484953"/>
                <a:gd name="connsiteX6" fmla="*/ 3567662 w 6219422"/>
                <a:gd name="connsiteY6" fmla="*/ 631834 h 2484953"/>
                <a:gd name="connsiteX7" fmla="*/ 3567662 w 6219422"/>
                <a:gd name="connsiteY7" fmla="*/ 1261754 h 2484953"/>
                <a:gd name="connsiteX8" fmla="*/ 3516862 w 6219422"/>
                <a:gd name="connsiteY8" fmla="*/ 2186314 h 2484953"/>
                <a:gd name="connsiteX9" fmla="*/ 3740382 w 6219422"/>
                <a:gd name="connsiteY9" fmla="*/ 2480954 h 2484953"/>
                <a:gd name="connsiteX10" fmla="*/ 4197582 w 6219422"/>
                <a:gd name="connsiteY10" fmla="*/ 2298074 h 2484953"/>
                <a:gd name="connsiteX11" fmla="*/ 4471902 w 6219422"/>
                <a:gd name="connsiteY11" fmla="*/ 1536074 h 2484953"/>
                <a:gd name="connsiteX12" fmla="*/ 4756382 w 6219422"/>
                <a:gd name="connsiteY12" fmla="*/ 774074 h 2484953"/>
                <a:gd name="connsiteX13" fmla="*/ 5111982 w 6219422"/>
                <a:gd name="connsiteY13" fmla="*/ 377834 h 2484953"/>
                <a:gd name="connsiteX14" fmla="*/ 5589502 w 6219422"/>
                <a:gd name="connsiteY14" fmla="*/ 245754 h 2484953"/>
                <a:gd name="connsiteX15" fmla="*/ 6219422 w 6219422"/>
                <a:gd name="connsiteY15" fmla="*/ 509914 h 2484953"/>
                <a:gd name="connsiteX0" fmla="*/ 0 w 6219422"/>
                <a:gd name="connsiteY0" fmla="*/ 876807 h 2484953"/>
                <a:gd name="connsiteX1" fmla="*/ 346942 w 6219422"/>
                <a:gd name="connsiteY1" fmla="*/ 1210954 h 2484953"/>
                <a:gd name="connsiteX2" fmla="*/ 1423902 w 6219422"/>
                <a:gd name="connsiteY2" fmla="*/ 1099194 h 2484953"/>
                <a:gd name="connsiteX3" fmla="*/ 2206222 w 6219422"/>
                <a:gd name="connsiteY3" fmla="*/ 418474 h 2484953"/>
                <a:gd name="connsiteX4" fmla="*/ 2866622 w 6219422"/>
                <a:gd name="connsiteY4" fmla="*/ 12074 h 2484953"/>
                <a:gd name="connsiteX5" fmla="*/ 3384782 w 6219422"/>
                <a:gd name="connsiteY5" fmla="*/ 154314 h 2484953"/>
                <a:gd name="connsiteX6" fmla="*/ 3567662 w 6219422"/>
                <a:gd name="connsiteY6" fmla="*/ 631834 h 2484953"/>
                <a:gd name="connsiteX7" fmla="*/ 3567662 w 6219422"/>
                <a:gd name="connsiteY7" fmla="*/ 1261754 h 2484953"/>
                <a:gd name="connsiteX8" fmla="*/ 3516862 w 6219422"/>
                <a:gd name="connsiteY8" fmla="*/ 2186314 h 2484953"/>
                <a:gd name="connsiteX9" fmla="*/ 3740382 w 6219422"/>
                <a:gd name="connsiteY9" fmla="*/ 2480954 h 2484953"/>
                <a:gd name="connsiteX10" fmla="*/ 4197582 w 6219422"/>
                <a:gd name="connsiteY10" fmla="*/ 2298074 h 2484953"/>
                <a:gd name="connsiteX11" fmla="*/ 4471902 w 6219422"/>
                <a:gd name="connsiteY11" fmla="*/ 1536074 h 2484953"/>
                <a:gd name="connsiteX12" fmla="*/ 4756382 w 6219422"/>
                <a:gd name="connsiteY12" fmla="*/ 774074 h 2484953"/>
                <a:gd name="connsiteX13" fmla="*/ 5111982 w 6219422"/>
                <a:gd name="connsiteY13" fmla="*/ 377834 h 2484953"/>
                <a:gd name="connsiteX14" fmla="*/ 5589502 w 6219422"/>
                <a:gd name="connsiteY14" fmla="*/ 245754 h 2484953"/>
                <a:gd name="connsiteX15" fmla="*/ 6219422 w 6219422"/>
                <a:gd name="connsiteY15" fmla="*/ 509914 h 2484953"/>
                <a:gd name="connsiteX0" fmla="*/ 0 w 6219422"/>
                <a:gd name="connsiteY0" fmla="*/ 876807 h 2484953"/>
                <a:gd name="connsiteX1" fmla="*/ 346942 w 6219422"/>
                <a:gd name="connsiteY1" fmla="*/ 1210954 h 2484953"/>
                <a:gd name="connsiteX2" fmla="*/ 1423902 w 6219422"/>
                <a:gd name="connsiteY2" fmla="*/ 1099194 h 2484953"/>
                <a:gd name="connsiteX3" fmla="*/ 2206222 w 6219422"/>
                <a:gd name="connsiteY3" fmla="*/ 418474 h 2484953"/>
                <a:gd name="connsiteX4" fmla="*/ 2866622 w 6219422"/>
                <a:gd name="connsiteY4" fmla="*/ 12074 h 2484953"/>
                <a:gd name="connsiteX5" fmla="*/ 3384782 w 6219422"/>
                <a:gd name="connsiteY5" fmla="*/ 154314 h 2484953"/>
                <a:gd name="connsiteX6" fmla="*/ 3567662 w 6219422"/>
                <a:gd name="connsiteY6" fmla="*/ 631834 h 2484953"/>
                <a:gd name="connsiteX7" fmla="*/ 3567662 w 6219422"/>
                <a:gd name="connsiteY7" fmla="*/ 1261754 h 2484953"/>
                <a:gd name="connsiteX8" fmla="*/ 3516862 w 6219422"/>
                <a:gd name="connsiteY8" fmla="*/ 2186314 h 2484953"/>
                <a:gd name="connsiteX9" fmla="*/ 3740382 w 6219422"/>
                <a:gd name="connsiteY9" fmla="*/ 2480954 h 2484953"/>
                <a:gd name="connsiteX10" fmla="*/ 4197582 w 6219422"/>
                <a:gd name="connsiteY10" fmla="*/ 2298074 h 2484953"/>
                <a:gd name="connsiteX11" fmla="*/ 4471902 w 6219422"/>
                <a:gd name="connsiteY11" fmla="*/ 1536074 h 2484953"/>
                <a:gd name="connsiteX12" fmla="*/ 4756382 w 6219422"/>
                <a:gd name="connsiteY12" fmla="*/ 774074 h 2484953"/>
                <a:gd name="connsiteX13" fmla="*/ 5111982 w 6219422"/>
                <a:gd name="connsiteY13" fmla="*/ 377834 h 2484953"/>
                <a:gd name="connsiteX14" fmla="*/ 5589502 w 6219422"/>
                <a:gd name="connsiteY14" fmla="*/ 245754 h 2484953"/>
                <a:gd name="connsiteX15" fmla="*/ 6219422 w 6219422"/>
                <a:gd name="connsiteY15" fmla="*/ 509914 h 2484953"/>
                <a:gd name="connsiteX0" fmla="*/ 0 w 5872480"/>
                <a:gd name="connsiteY0" fmla="*/ 1210954 h 2484953"/>
                <a:gd name="connsiteX1" fmla="*/ 1076960 w 5872480"/>
                <a:gd name="connsiteY1" fmla="*/ 1099194 h 2484953"/>
                <a:gd name="connsiteX2" fmla="*/ 1859280 w 5872480"/>
                <a:gd name="connsiteY2" fmla="*/ 418474 h 2484953"/>
                <a:gd name="connsiteX3" fmla="*/ 2519680 w 5872480"/>
                <a:gd name="connsiteY3" fmla="*/ 12074 h 2484953"/>
                <a:gd name="connsiteX4" fmla="*/ 3037840 w 5872480"/>
                <a:gd name="connsiteY4" fmla="*/ 154314 h 2484953"/>
                <a:gd name="connsiteX5" fmla="*/ 3220720 w 5872480"/>
                <a:gd name="connsiteY5" fmla="*/ 631834 h 2484953"/>
                <a:gd name="connsiteX6" fmla="*/ 3220720 w 5872480"/>
                <a:gd name="connsiteY6" fmla="*/ 1261754 h 2484953"/>
                <a:gd name="connsiteX7" fmla="*/ 3169920 w 5872480"/>
                <a:gd name="connsiteY7" fmla="*/ 2186314 h 2484953"/>
                <a:gd name="connsiteX8" fmla="*/ 3393440 w 5872480"/>
                <a:gd name="connsiteY8" fmla="*/ 2480954 h 2484953"/>
                <a:gd name="connsiteX9" fmla="*/ 3850640 w 5872480"/>
                <a:gd name="connsiteY9" fmla="*/ 2298074 h 2484953"/>
                <a:gd name="connsiteX10" fmla="*/ 4124960 w 5872480"/>
                <a:gd name="connsiteY10" fmla="*/ 1536074 h 2484953"/>
                <a:gd name="connsiteX11" fmla="*/ 4409440 w 5872480"/>
                <a:gd name="connsiteY11" fmla="*/ 774074 h 2484953"/>
                <a:gd name="connsiteX12" fmla="*/ 4765040 w 5872480"/>
                <a:gd name="connsiteY12" fmla="*/ 377834 h 2484953"/>
                <a:gd name="connsiteX13" fmla="*/ 5242560 w 5872480"/>
                <a:gd name="connsiteY13" fmla="*/ 245754 h 2484953"/>
                <a:gd name="connsiteX14" fmla="*/ 5872480 w 5872480"/>
                <a:gd name="connsiteY14" fmla="*/ 509914 h 2484953"/>
                <a:gd name="connsiteX0" fmla="*/ 0 w 5891295"/>
                <a:gd name="connsiteY0" fmla="*/ 1229769 h 2484953"/>
                <a:gd name="connsiteX1" fmla="*/ 1095775 w 5891295"/>
                <a:gd name="connsiteY1" fmla="*/ 1099194 h 2484953"/>
                <a:gd name="connsiteX2" fmla="*/ 1878095 w 5891295"/>
                <a:gd name="connsiteY2" fmla="*/ 418474 h 2484953"/>
                <a:gd name="connsiteX3" fmla="*/ 2538495 w 5891295"/>
                <a:gd name="connsiteY3" fmla="*/ 12074 h 2484953"/>
                <a:gd name="connsiteX4" fmla="*/ 3056655 w 5891295"/>
                <a:gd name="connsiteY4" fmla="*/ 154314 h 2484953"/>
                <a:gd name="connsiteX5" fmla="*/ 3239535 w 5891295"/>
                <a:gd name="connsiteY5" fmla="*/ 631834 h 2484953"/>
                <a:gd name="connsiteX6" fmla="*/ 3239535 w 5891295"/>
                <a:gd name="connsiteY6" fmla="*/ 1261754 h 2484953"/>
                <a:gd name="connsiteX7" fmla="*/ 3188735 w 5891295"/>
                <a:gd name="connsiteY7" fmla="*/ 2186314 h 2484953"/>
                <a:gd name="connsiteX8" fmla="*/ 3412255 w 5891295"/>
                <a:gd name="connsiteY8" fmla="*/ 2480954 h 2484953"/>
                <a:gd name="connsiteX9" fmla="*/ 3869455 w 5891295"/>
                <a:gd name="connsiteY9" fmla="*/ 2298074 h 2484953"/>
                <a:gd name="connsiteX10" fmla="*/ 4143775 w 5891295"/>
                <a:gd name="connsiteY10" fmla="*/ 1536074 h 2484953"/>
                <a:gd name="connsiteX11" fmla="*/ 4428255 w 5891295"/>
                <a:gd name="connsiteY11" fmla="*/ 774074 h 2484953"/>
                <a:gd name="connsiteX12" fmla="*/ 4783855 w 5891295"/>
                <a:gd name="connsiteY12" fmla="*/ 377834 h 2484953"/>
                <a:gd name="connsiteX13" fmla="*/ 5261375 w 5891295"/>
                <a:gd name="connsiteY13" fmla="*/ 245754 h 2484953"/>
                <a:gd name="connsiteX14" fmla="*/ 5891295 w 5891295"/>
                <a:gd name="connsiteY14" fmla="*/ 509914 h 2484953"/>
                <a:gd name="connsiteX0" fmla="*/ 83232 w 5974527"/>
                <a:gd name="connsiteY0" fmla="*/ 1229769 h 2484953"/>
                <a:gd name="connsiteX1" fmla="*/ 80584 w 5974527"/>
                <a:gd name="connsiteY1" fmla="*/ 1222977 h 2484953"/>
                <a:gd name="connsiteX2" fmla="*/ 1179007 w 5974527"/>
                <a:gd name="connsiteY2" fmla="*/ 1099194 h 2484953"/>
                <a:gd name="connsiteX3" fmla="*/ 1961327 w 5974527"/>
                <a:gd name="connsiteY3" fmla="*/ 418474 h 2484953"/>
                <a:gd name="connsiteX4" fmla="*/ 2621727 w 5974527"/>
                <a:gd name="connsiteY4" fmla="*/ 12074 h 2484953"/>
                <a:gd name="connsiteX5" fmla="*/ 3139887 w 5974527"/>
                <a:gd name="connsiteY5" fmla="*/ 154314 h 2484953"/>
                <a:gd name="connsiteX6" fmla="*/ 3322767 w 5974527"/>
                <a:gd name="connsiteY6" fmla="*/ 631834 h 2484953"/>
                <a:gd name="connsiteX7" fmla="*/ 3322767 w 5974527"/>
                <a:gd name="connsiteY7" fmla="*/ 1261754 h 2484953"/>
                <a:gd name="connsiteX8" fmla="*/ 3271967 w 5974527"/>
                <a:gd name="connsiteY8" fmla="*/ 2186314 h 2484953"/>
                <a:gd name="connsiteX9" fmla="*/ 3495487 w 5974527"/>
                <a:gd name="connsiteY9" fmla="*/ 2480954 h 2484953"/>
                <a:gd name="connsiteX10" fmla="*/ 3952687 w 5974527"/>
                <a:gd name="connsiteY10" fmla="*/ 2298074 h 2484953"/>
                <a:gd name="connsiteX11" fmla="*/ 4227007 w 5974527"/>
                <a:gd name="connsiteY11" fmla="*/ 1536074 h 2484953"/>
                <a:gd name="connsiteX12" fmla="*/ 4511487 w 5974527"/>
                <a:gd name="connsiteY12" fmla="*/ 774074 h 2484953"/>
                <a:gd name="connsiteX13" fmla="*/ 4867087 w 5974527"/>
                <a:gd name="connsiteY13" fmla="*/ 377834 h 2484953"/>
                <a:gd name="connsiteX14" fmla="*/ 5344607 w 5974527"/>
                <a:gd name="connsiteY14" fmla="*/ 245754 h 2484953"/>
                <a:gd name="connsiteX15" fmla="*/ 5974527 w 5974527"/>
                <a:gd name="connsiteY15" fmla="*/ 509914 h 2484953"/>
                <a:gd name="connsiteX0" fmla="*/ 158728 w 6050023"/>
                <a:gd name="connsiteY0" fmla="*/ 1229769 h 2484953"/>
                <a:gd name="connsiteX1" fmla="*/ 62005 w 6050023"/>
                <a:gd name="connsiteY1" fmla="*/ 1110087 h 2484953"/>
                <a:gd name="connsiteX2" fmla="*/ 1254503 w 6050023"/>
                <a:gd name="connsiteY2" fmla="*/ 1099194 h 2484953"/>
                <a:gd name="connsiteX3" fmla="*/ 2036823 w 6050023"/>
                <a:gd name="connsiteY3" fmla="*/ 418474 h 2484953"/>
                <a:gd name="connsiteX4" fmla="*/ 2697223 w 6050023"/>
                <a:gd name="connsiteY4" fmla="*/ 12074 h 2484953"/>
                <a:gd name="connsiteX5" fmla="*/ 3215383 w 6050023"/>
                <a:gd name="connsiteY5" fmla="*/ 154314 h 2484953"/>
                <a:gd name="connsiteX6" fmla="*/ 3398263 w 6050023"/>
                <a:gd name="connsiteY6" fmla="*/ 631834 h 2484953"/>
                <a:gd name="connsiteX7" fmla="*/ 3398263 w 6050023"/>
                <a:gd name="connsiteY7" fmla="*/ 1261754 h 2484953"/>
                <a:gd name="connsiteX8" fmla="*/ 3347463 w 6050023"/>
                <a:gd name="connsiteY8" fmla="*/ 2186314 h 2484953"/>
                <a:gd name="connsiteX9" fmla="*/ 3570983 w 6050023"/>
                <a:gd name="connsiteY9" fmla="*/ 2480954 h 2484953"/>
                <a:gd name="connsiteX10" fmla="*/ 4028183 w 6050023"/>
                <a:gd name="connsiteY10" fmla="*/ 2298074 h 2484953"/>
                <a:gd name="connsiteX11" fmla="*/ 4302503 w 6050023"/>
                <a:gd name="connsiteY11" fmla="*/ 1536074 h 2484953"/>
                <a:gd name="connsiteX12" fmla="*/ 4586983 w 6050023"/>
                <a:gd name="connsiteY12" fmla="*/ 774074 h 2484953"/>
                <a:gd name="connsiteX13" fmla="*/ 4942583 w 6050023"/>
                <a:gd name="connsiteY13" fmla="*/ 377834 h 2484953"/>
                <a:gd name="connsiteX14" fmla="*/ 5420103 w 6050023"/>
                <a:gd name="connsiteY14" fmla="*/ 245754 h 2484953"/>
                <a:gd name="connsiteX15" fmla="*/ 6050023 w 6050023"/>
                <a:gd name="connsiteY15" fmla="*/ 509914 h 2484953"/>
                <a:gd name="connsiteX0" fmla="*/ 18435 w 6107288"/>
                <a:gd name="connsiteY0" fmla="*/ 956952 h 2484953"/>
                <a:gd name="connsiteX1" fmla="*/ 119270 w 6107288"/>
                <a:gd name="connsiteY1" fmla="*/ 1110087 h 2484953"/>
                <a:gd name="connsiteX2" fmla="*/ 1311768 w 6107288"/>
                <a:gd name="connsiteY2" fmla="*/ 1099194 h 2484953"/>
                <a:gd name="connsiteX3" fmla="*/ 2094088 w 6107288"/>
                <a:gd name="connsiteY3" fmla="*/ 418474 h 2484953"/>
                <a:gd name="connsiteX4" fmla="*/ 2754488 w 6107288"/>
                <a:gd name="connsiteY4" fmla="*/ 12074 h 2484953"/>
                <a:gd name="connsiteX5" fmla="*/ 3272648 w 6107288"/>
                <a:gd name="connsiteY5" fmla="*/ 154314 h 2484953"/>
                <a:gd name="connsiteX6" fmla="*/ 3455528 w 6107288"/>
                <a:gd name="connsiteY6" fmla="*/ 631834 h 2484953"/>
                <a:gd name="connsiteX7" fmla="*/ 3455528 w 6107288"/>
                <a:gd name="connsiteY7" fmla="*/ 1261754 h 2484953"/>
                <a:gd name="connsiteX8" fmla="*/ 3404728 w 6107288"/>
                <a:gd name="connsiteY8" fmla="*/ 2186314 h 2484953"/>
                <a:gd name="connsiteX9" fmla="*/ 3628248 w 6107288"/>
                <a:gd name="connsiteY9" fmla="*/ 2480954 h 2484953"/>
                <a:gd name="connsiteX10" fmla="*/ 4085448 w 6107288"/>
                <a:gd name="connsiteY10" fmla="*/ 2298074 h 2484953"/>
                <a:gd name="connsiteX11" fmla="*/ 4359768 w 6107288"/>
                <a:gd name="connsiteY11" fmla="*/ 1536074 h 2484953"/>
                <a:gd name="connsiteX12" fmla="*/ 4644248 w 6107288"/>
                <a:gd name="connsiteY12" fmla="*/ 774074 h 2484953"/>
                <a:gd name="connsiteX13" fmla="*/ 4999848 w 6107288"/>
                <a:gd name="connsiteY13" fmla="*/ 377834 h 2484953"/>
                <a:gd name="connsiteX14" fmla="*/ 5477368 w 6107288"/>
                <a:gd name="connsiteY14" fmla="*/ 245754 h 2484953"/>
                <a:gd name="connsiteX15" fmla="*/ 6107288 w 6107288"/>
                <a:gd name="connsiteY15" fmla="*/ 509914 h 2484953"/>
                <a:gd name="connsiteX0" fmla="*/ 1 w 6088854"/>
                <a:gd name="connsiteY0" fmla="*/ 956952 h 2484953"/>
                <a:gd name="connsiteX1" fmla="*/ 448914 w 6088854"/>
                <a:gd name="connsiteY1" fmla="*/ 1241793 h 2484953"/>
                <a:gd name="connsiteX2" fmla="*/ 1293334 w 6088854"/>
                <a:gd name="connsiteY2" fmla="*/ 1099194 h 2484953"/>
                <a:gd name="connsiteX3" fmla="*/ 2075654 w 6088854"/>
                <a:gd name="connsiteY3" fmla="*/ 418474 h 2484953"/>
                <a:gd name="connsiteX4" fmla="*/ 2736054 w 6088854"/>
                <a:gd name="connsiteY4" fmla="*/ 12074 h 2484953"/>
                <a:gd name="connsiteX5" fmla="*/ 3254214 w 6088854"/>
                <a:gd name="connsiteY5" fmla="*/ 154314 h 2484953"/>
                <a:gd name="connsiteX6" fmla="*/ 3437094 w 6088854"/>
                <a:gd name="connsiteY6" fmla="*/ 631834 h 2484953"/>
                <a:gd name="connsiteX7" fmla="*/ 3437094 w 6088854"/>
                <a:gd name="connsiteY7" fmla="*/ 1261754 h 2484953"/>
                <a:gd name="connsiteX8" fmla="*/ 3386294 w 6088854"/>
                <a:gd name="connsiteY8" fmla="*/ 2186314 h 2484953"/>
                <a:gd name="connsiteX9" fmla="*/ 3609814 w 6088854"/>
                <a:gd name="connsiteY9" fmla="*/ 2480954 h 2484953"/>
                <a:gd name="connsiteX10" fmla="*/ 4067014 w 6088854"/>
                <a:gd name="connsiteY10" fmla="*/ 2298074 h 2484953"/>
                <a:gd name="connsiteX11" fmla="*/ 4341334 w 6088854"/>
                <a:gd name="connsiteY11" fmla="*/ 1536074 h 2484953"/>
                <a:gd name="connsiteX12" fmla="*/ 4625814 w 6088854"/>
                <a:gd name="connsiteY12" fmla="*/ 774074 h 2484953"/>
                <a:gd name="connsiteX13" fmla="*/ 4981414 w 6088854"/>
                <a:gd name="connsiteY13" fmla="*/ 377834 h 2484953"/>
                <a:gd name="connsiteX14" fmla="*/ 5458934 w 6088854"/>
                <a:gd name="connsiteY14" fmla="*/ 245754 h 2484953"/>
                <a:gd name="connsiteX15" fmla="*/ 6088854 w 6088854"/>
                <a:gd name="connsiteY15" fmla="*/ 509914 h 2484953"/>
                <a:gd name="connsiteX0" fmla="*/ 1 w 6088854"/>
                <a:gd name="connsiteY0" fmla="*/ 956952 h 2484953"/>
                <a:gd name="connsiteX1" fmla="*/ 448914 w 6088854"/>
                <a:gd name="connsiteY1" fmla="*/ 1241793 h 2484953"/>
                <a:gd name="connsiteX2" fmla="*/ 1293334 w 6088854"/>
                <a:gd name="connsiteY2" fmla="*/ 1099194 h 2484953"/>
                <a:gd name="connsiteX3" fmla="*/ 2075654 w 6088854"/>
                <a:gd name="connsiteY3" fmla="*/ 418474 h 2484953"/>
                <a:gd name="connsiteX4" fmla="*/ 2736054 w 6088854"/>
                <a:gd name="connsiteY4" fmla="*/ 12074 h 2484953"/>
                <a:gd name="connsiteX5" fmla="*/ 3254214 w 6088854"/>
                <a:gd name="connsiteY5" fmla="*/ 154314 h 2484953"/>
                <a:gd name="connsiteX6" fmla="*/ 3437094 w 6088854"/>
                <a:gd name="connsiteY6" fmla="*/ 631834 h 2484953"/>
                <a:gd name="connsiteX7" fmla="*/ 3437094 w 6088854"/>
                <a:gd name="connsiteY7" fmla="*/ 1261754 h 2484953"/>
                <a:gd name="connsiteX8" fmla="*/ 3386294 w 6088854"/>
                <a:gd name="connsiteY8" fmla="*/ 2186314 h 2484953"/>
                <a:gd name="connsiteX9" fmla="*/ 3609814 w 6088854"/>
                <a:gd name="connsiteY9" fmla="*/ 2480954 h 2484953"/>
                <a:gd name="connsiteX10" fmla="*/ 4067014 w 6088854"/>
                <a:gd name="connsiteY10" fmla="*/ 2298074 h 2484953"/>
                <a:gd name="connsiteX11" fmla="*/ 4341334 w 6088854"/>
                <a:gd name="connsiteY11" fmla="*/ 1536074 h 2484953"/>
                <a:gd name="connsiteX12" fmla="*/ 4625814 w 6088854"/>
                <a:gd name="connsiteY12" fmla="*/ 774074 h 2484953"/>
                <a:gd name="connsiteX13" fmla="*/ 4981414 w 6088854"/>
                <a:gd name="connsiteY13" fmla="*/ 377834 h 2484953"/>
                <a:gd name="connsiteX14" fmla="*/ 5458934 w 6088854"/>
                <a:gd name="connsiteY14" fmla="*/ 245754 h 2484953"/>
                <a:gd name="connsiteX15" fmla="*/ 6088854 w 6088854"/>
                <a:gd name="connsiteY15" fmla="*/ 509914 h 2484953"/>
                <a:gd name="connsiteX0" fmla="*/ 1 w 6088854"/>
                <a:gd name="connsiteY0" fmla="*/ 956952 h 2484953"/>
                <a:gd name="connsiteX1" fmla="*/ 448914 w 6088854"/>
                <a:gd name="connsiteY1" fmla="*/ 1241793 h 2484953"/>
                <a:gd name="connsiteX2" fmla="*/ 1293334 w 6088854"/>
                <a:gd name="connsiteY2" fmla="*/ 1099194 h 2484953"/>
                <a:gd name="connsiteX3" fmla="*/ 2075654 w 6088854"/>
                <a:gd name="connsiteY3" fmla="*/ 418474 h 2484953"/>
                <a:gd name="connsiteX4" fmla="*/ 2736054 w 6088854"/>
                <a:gd name="connsiteY4" fmla="*/ 12074 h 2484953"/>
                <a:gd name="connsiteX5" fmla="*/ 3254214 w 6088854"/>
                <a:gd name="connsiteY5" fmla="*/ 154314 h 2484953"/>
                <a:gd name="connsiteX6" fmla="*/ 3437094 w 6088854"/>
                <a:gd name="connsiteY6" fmla="*/ 631834 h 2484953"/>
                <a:gd name="connsiteX7" fmla="*/ 3437094 w 6088854"/>
                <a:gd name="connsiteY7" fmla="*/ 1261754 h 2484953"/>
                <a:gd name="connsiteX8" fmla="*/ 3386294 w 6088854"/>
                <a:gd name="connsiteY8" fmla="*/ 2186314 h 2484953"/>
                <a:gd name="connsiteX9" fmla="*/ 3609814 w 6088854"/>
                <a:gd name="connsiteY9" fmla="*/ 2480954 h 2484953"/>
                <a:gd name="connsiteX10" fmla="*/ 4067014 w 6088854"/>
                <a:gd name="connsiteY10" fmla="*/ 2298074 h 2484953"/>
                <a:gd name="connsiteX11" fmla="*/ 4341334 w 6088854"/>
                <a:gd name="connsiteY11" fmla="*/ 1536074 h 2484953"/>
                <a:gd name="connsiteX12" fmla="*/ 4625814 w 6088854"/>
                <a:gd name="connsiteY12" fmla="*/ 774074 h 2484953"/>
                <a:gd name="connsiteX13" fmla="*/ 4981414 w 6088854"/>
                <a:gd name="connsiteY13" fmla="*/ 377834 h 2484953"/>
                <a:gd name="connsiteX14" fmla="*/ 5458934 w 6088854"/>
                <a:gd name="connsiteY14" fmla="*/ 245754 h 2484953"/>
                <a:gd name="connsiteX15" fmla="*/ 6088854 w 6088854"/>
                <a:gd name="connsiteY15" fmla="*/ 509914 h 2484953"/>
                <a:gd name="connsiteX0" fmla="*/ 1 w 6088854"/>
                <a:gd name="connsiteY0" fmla="*/ 956952 h 2484953"/>
                <a:gd name="connsiteX1" fmla="*/ 448914 w 6088854"/>
                <a:gd name="connsiteY1" fmla="*/ 1241793 h 2484953"/>
                <a:gd name="connsiteX2" fmla="*/ 1293334 w 6088854"/>
                <a:gd name="connsiteY2" fmla="*/ 1099194 h 2484953"/>
                <a:gd name="connsiteX3" fmla="*/ 2075654 w 6088854"/>
                <a:gd name="connsiteY3" fmla="*/ 418474 h 2484953"/>
                <a:gd name="connsiteX4" fmla="*/ 2736054 w 6088854"/>
                <a:gd name="connsiteY4" fmla="*/ 12074 h 2484953"/>
                <a:gd name="connsiteX5" fmla="*/ 3254214 w 6088854"/>
                <a:gd name="connsiteY5" fmla="*/ 154314 h 2484953"/>
                <a:gd name="connsiteX6" fmla="*/ 3437094 w 6088854"/>
                <a:gd name="connsiteY6" fmla="*/ 631834 h 2484953"/>
                <a:gd name="connsiteX7" fmla="*/ 3437094 w 6088854"/>
                <a:gd name="connsiteY7" fmla="*/ 1261754 h 2484953"/>
                <a:gd name="connsiteX8" fmla="*/ 3386294 w 6088854"/>
                <a:gd name="connsiteY8" fmla="*/ 2186314 h 2484953"/>
                <a:gd name="connsiteX9" fmla="*/ 3609814 w 6088854"/>
                <a:gd name="connsiteY9" fmla="*/ 2480954 h 2484953"/>
                <a:gd name="connsiteX10" fmla="*/ 4067014 w 6088854"/>
                <a:gd name="connsiteY10" fmla="*/ 2298074 h 2484953"/>
                <a:gd name="connsiteX11" fmla="*/ 4341334 w 6088854"/>
                <a:gd name="connsiteY11" fmla="*/ 1536074 h 2484953"/>
                <a:gd name="connsiteX12" fmla="*/ 4625814 w 6088854"/>
                <a:gd name="connsiteY12" fmla="*/ 774074 h 2484953"/>
                <a:gd name="connsiteX13" fmla="*/ 4981414 w 6088854"/>
                <a:gd name="connsiteY13" fmla="*/ 377834 h 2484953"/>
                <a:gd name="connsiteX14" fmla="*/ 5458934 w 6088854"/>
                <a:gd name="connsiteY14" fmla="*/ 245754 h 2484953"/>
                <a:gd name="connsiteX15" fmla="*/ 6088854 w 6088854"/>
                <a:gd name="connsiteY15" fmla="*/ 509914 h 2484953"/>
                <a:gd name="connsiteX0" fmla="*/ 0 w 6192336"/>
                <a:gd name="connsiteY0" fmla="*/ 881692 h 2484953"/>
                <a:gd name="connsiteX1" fmla="*/ 552396 w 6192336"/>
                <a:gd name="connsiteY1" fmla="*/ 1241793 h 2484953"/>
                <a:gd name="connsiteX2" fmla="*/ 1396816 w 6192336"/>
                <a:gd name="connsiteY2" fmla="*/ 1099194 h 2484953"/>
                <a:gd name="connsiteX3" fmla="*/ 2179136 w 6192336"/>
                <a:gd name="connsiteY3" fmla="*/ 418474 h 2484953"/>
                <a:gd name="connsiteX4" fmla="*/ 2839536 w 6192336"/>
                <a:gd name="connsiteY4" fmla="*/ 12074 h 2484953"/>
                <a:gd name="connsiteX5" fmla="*/ 3357696 w 6192336"/>
                <a:gd name="connsiteY5" fmla="*/ 154314 h 2484953"/>
                <a:gd name="connsiteX6" fmla="*/ 3540576 w 6192336"/>
                <a:gd name="connsiteY6" fmla="*/ 631834 h 2484953"/>
                <a:gd name="connsiteX7" fmla="*/ 3540576 w 6192336"/>
                <a:gd name="connsiteY7" fmla="*/ 1261754 h 2484953"/>
                <a:gd name="connsiteX8" fmla="*/ 3489776 w 6192336"/>
                <a:gd name="connsiteY8" fmla="*/ 2186314 h 2484953"/>
                <a:gd name="connsiteX9" fmla="*/ 3713296 w 6192336"/>
                <a:gd name="connsiteY9" fmla="*/ 2480954 h 2484953"/>
                <a:gd name="connsiteX10" fmla="*/ 4170496 w 6192336"/>
                <a:gd name="connsiteY10" fmla="*/ 2298074 h 2484953"/>
                <a:gd name="connsiteX11" fmla="*/ 4444816 w 6192336"/>
                <a:gd name="connsiteY11" fmla="*/ 1536074 h 2484953"/>
                <a:gd name="connsiteX12" fmla="*/ 4729296 w 6192336"/>
                <a:gd name="connsiteY12" fmla="*/ 774074 h 2484953"/>
                <a:gd name="connsiteX13" fmla="*/ 5084896 w 6192336"/>
                <a:gd name="connsiteY13" fmla="*/ 377834 h 2484953"/>
                <a:gd name="connsiteX14" fmla="*/ 5562416 w 6192336"/>
                <a:gd name="connsiteY14" fmla="*/ 245754 h 2484953"/>
                <a:gd name="connsiteX15" fmla="*/ 6192336 w 6192336"/>
                <a:gd name="connsiteY15" fmla="*/ 509914 h 2484953"/>
                <a:gd name="connsiteX0" fmla="*/ 0 w 6192336"/>
                <a:gd name="connsiteY0" fmla="*/ 881692 h 2484953"/>
                <a:gd name="connsiteX1" fmla="*/ 110244 w 6192336"/>
                <a:gd name="connsiteY1" fmla="*/ 1025419 h 2484953"/>
                <a:gd name="connsiteX2" fmla="*/ 552396 w 6192336"/>
                <a:gd name="connsiteY2" fmla="*/ 1241793 h 2484953"/>
                <a:gd name="connsiteX3" fmla="*/ 1396816 w 6192336"/>
                <a:gd name="connsiteY3" fmla="*/ 1099194 h 2484953"/>
                <a:gd name="connsiteX4" fmla="*/ 2179136 w 6192336"/>
                <a:gd name="connsiteY4" fmla="*/ 418474 h 2484953"/>
                <a:gd name="connsiteX5" fmla="*/ 2839536 w 6192336"/>
                <a:gd name="connsiteY5" fmla="*/ 12074 h 2484953"/>
                <a:gd name="connsiteX6" fmla="*/ 3357696 w 6192336"/>
                <a:gd name="connsiteY6" fmla="*/ 154314 h 2484953"/>
                <a:gd name="connsiteX7" fmla="*/ 3540576 w 6192336"/>
                <a:gd name="connsiteY7" fmla="*/ 631834 h 2484953"/>
                <a:gd name="connsiteX8" fmla="*/ 3540576 w 6192336"/>
                <a:gd name="connsiteY8" fmla="*/ 1261754 h 2484953"/>
                <a:gd name="connsiteX9" fmla="*/ 3489776 w 6192336"/>
                <a:gd name="connsiteY9" fmla="*/ 2186314 h 2484953"/>
                <a:gd name="connsiteX10" fmla="*/ 3713296 w 6192336"/>
                <a:gd name="connsiteY10" fmla="*/ 2480954 h 2484953"/>
                <a:gd name="connsiteX11" fmla="*/ 4170496 w 6192336"/>
                <a:gd name="connsiteY11" fmla="*/ 2298074 h 2484953"/>
                <a:gd name="connsiteX12" fmla="*/ 4444816 w 6192336"/>
                <a:gd name="connsiteY12" fmla="*/ 1536074 h 2484953"/>
                <a:gd name="connsiteX13" fmla="*/ 4729296 w 6192336"/>
                <a:gd name="connsiteY13" fmla="*/ 774074 h 2484953"/>
                <a:gd name="connsiteX14" fmla="*/ 5084896 w 6192336"/>
                <a:gd name="connsiteY14" fmla="*/ 377834 h 2484953"/>
                <a:gd name="connsiteX15" fmla="*/ 5562416 w 6192336"/>
                <a:gd name="connsiteY15" fmla="*/ 245754 h 2484953"/>
                <a:gd name="connsiteX16" fmla="*/ 6192336 w 6192336"/>
                <a:gd name="connsiteY16" fmla="*/ 509914 h 2484953"/>
                <a:gd name="connsiteX0" fmla="*/ 0 w 6192336"/>
                <a:gd name="connsiteY0" fmla="*/ 881692 h 2484953"/>
                <a:gd name="connsiteX1" fmla="*/ 110244 w 6192336"/>
                <a:gd name="connsiteY1" fmla="*/ 1025419 h 2484953"/>
                <a:gd name="connsiteX2" fmla="*/ 552396 w 6192336"/>
                <a:gd name="connsiteY2" fmla="*/ 1241793 h 2484953"/>
                <a:gd name="connsiteX3" fmla="*/ 1396816 w 6192336"/>
                <a:gd name="connsiteY3" fmla="*/ 1099194 h 2484953"/>
                <a:gd name="connsiteX4" fmla="*/ 2179136 w 6192336"/>
                <a:gd name="connsiteY4" fmla="*/ 418474 h 2484953"/>
                <a:gd name="connsiteX5" fmla="*/ 2839536 w 6192336"/>
                <a:gd name="connsiteY5" fmla="*/ 12074 h 2484953"/>
                <a:gd name="connsiteX6" fmla="*/ 3357696 w 6192336"/>
                <a:gd name="connsiteY6" fmla="*/ 154314 h 2484953"/>
                <a:gd name="connsiteX7" fmla="*/ 3540576 w 6192336"/>
                <a:gd name="connsiteY7" fmla="*/ 631834 h 2484953"/>
                <a:gd name="connsiteX8" fmla="*/ 3540576 w 6192336"/>
                <a:gd name="connsiteY8" fmla="*/ 1261754 h 2484953"/>
                <a:gd name="connsiteX9" fmla="*/ 3489776 w 6192336"/>
                <a:gd name="connsiteY9" fmla="*/ 2186314 h 2484953"/>
                <a:gd name="connsiteX10" fmla="*/ 3713296 w 6192336"/>
                <a:gd name="connsiteY10" fmla="*/ 2480954 h 2484953"/>
                <a:gd name="connsiteX11" fmla="*/ 4170496 w 6192336"/>
                <a:gd name="connsiteY11" fmla="*/ 2298074 h 2484953"/>
                <a:gd name="connsiteX12" fmla="*/ 4444816 w 6192336"/>
                <a:gd name="connsiteY12" fmla="*/ 1536074 h 2484953"/>
                <a:gd name="connsiteX13" fmla="*/ 4729296 w 6192336"/>
                <a:gd name="connsiteY13" fmla="*/ 774074 h 2484953"/>
                <a:gd name="connsiteX14" fmla="*/ 5084896 w 6192336"/>
                <a:gd name="connsiteY14" fmla="*/ 377834 h 2484953"/>
                <a:gd name="connsiteX15" fmla="*/ 5562416 w 6192336"/>
                <a:gd name="connsiteY15" fmla="*/ 245754 h 2484953"/>
                <a:gd name="connsiteX16" fmla="*/ 6192336 w 6192336"/>
                <a:gd name="connsiteY16" fmla="*/ 509914 h 2484953"/>
                <a:gd name="connsiteX0" fmla="*/ 0 w 6082092"/>
                <a:gd name="connsiteY0" fmla="*/ 1025419 h 2484953"/>
                <a:gd name="connsiteX1" fmla="*/ 442152 w 6082092"/>
                <a:gd name="connsiteY1" fmla="*/ 1241793 h 2484953"/>
                <a:gd name="connsiteX2" fmla="*/ 1286572 w 6082092"/>
                <a:gd name="connsiteY2" fmla="*/ 1099194 h 2484953"/>
                <a:gd name="connsiteX3" fmla="*/ 2068892 w 6082092"/>
                <a:gd name="connsiteY3" fmla="*/ 418474 h 2484953"/>
                <a:gd name="connsiteX4" fmla="*/ 2729292 w 6082092"/>
                <a:gd name="connsiteY4" fmla="*/ 12074 h 2484953"/>
                <a:gd name="connsiteX5" fmla="*/ 3247452 w 6082092"/>
                <a:gd name="connsiteY5" fmla="*/ 154314 h 2484953"/>
                <a:gd name="connsiteX6" fmla="*/ 3430332 w 6082092"/>
                <a:gd name="connsiteY6" fmla="*/ 631834 h 2484953"/>
                <a:gd name="connsiteX7" fmla="*/ 3430332 w 6082092"/>
                <a:gd name="connsiteY7" fmla="*/ 1261754 h 2484953"/>
                <a:gd name="connsiteX8" fmla="*/ 3379532 w 6082092"/>
                <a:gd name="connsiteY8" fmla="*/ 2186314 h 2484953"/>
                <a:gd name="connsiteX9" fmla="*/ 3603052 w 6082092"/>
                <a:gd name="connsiteY9" fmla="*/ 2480954 h 2484953"/>
                <a:gd name="connsiteX10" fmla="*/ 4060252 w 6082092"/>
                <a:gd name="connsiteY10" fmla="*/ 2298074 h 2484953"/>
                <a:gd name="connsiteX11" fmla="*/ 4334572 w 6082092"/>
                <a:gd name="connsiteY11" fmla="*/ 1536074 h 2484953"/>
                <a:gd name="connsiteX12" fmla="*/ 4619052 w 6082092"/>
                <a:gd name="connsiteY12" fmla="*/ 774074 h 2484953"/>
                <a:gd name="connsiteX13" fmla="*/ 4974652 w 6082092"/>
                <a:gd name="connsiteY13" fmla="*/ 377834 h 2484953"/>
                <a:gd name="connsiteX14" fmla="*/ 5452172 w 6082092"/>
                <a:gd name="connsiteY14" fmla="*/ 245754 h 2484953"/>
                <a:gd name="connsiteX15" fmla="*/ 6082092 w 6082092"/>
                <a:gd name="connsiteY15" fmla="*/ 509914 h 2484953"/>
                <a:gd name="connsiteX0" fmla="*/ 0 w 6204390"/>
                <a:gd name="connsiteY0" fmla="*/ 921936 h 2484953"/>
                <a:gd name="connsiteX1" fmla="*/ 564450 w 6204390"/>
                <a:gd name="connsiteY1" fmla="*/ 1241793 h 2484953"/>
                <a:gd name="connsiteX2" fmla="*/ 1408870 w 6204390"/>
                <a:gd name="connsiteY2" fmla="*/ 1099194 h 2484953"/>
                <a:gd name="connsiteX3" fmla="*/ 2191190 w 6204390"/>
                <a:gd name="connsiteY3" fmla="*/ 418474 h 2484953"/>
                <a:gd name="connsiteX4" fmla="*/ 2851590 w 6204390"/>
                <a:gd name="connsiteY4" fmla="*/ 12074 h 2484953"/>
                <a:gd name="connsiteX5" fmla="*/ 3369750 w 6204390"/>
                <a:gd name="connsiteY5" fmla="*/ 154314 h 2484953"/>
                <a:gd name="connsiteX6" fmla="*/ 3552630 w 6204390"/>
                <a:gd name="connsiteY6" fmla="*/ 631834 h 2484953"/>
                <a:gd name="connsiteX7" fmla="*/ 3552630 w 6204390"/>
                <a:gd name="connsiteY7" fmla="*/ 1261754 h 2484953"/>
                <a:gd name="connsiteX8" fmla="*/ 3501830 w 6204390"/>
                <a:gd name="connsiteY8" fmla="*/ 2186314 h 2484953"/>
                <a:gd name="connsiteX9" fmla="*/ 3725350 w 6204390"/>
                <a:gd name="connsiteY9" fmla="*/ 2480954 h 2484953"/>
                <a:gd name="connsiteX10" fmla="*/ 4182550 w 6204390"/>
                <a:gd name="connsiteY10" fmla="*/ 2298074 h 2484953"/>
                <a:gd name="connsiteX11" fmla="*/ 4456870 w 6204390"/>
                <a:gd name="connsiteY11" fmla="*/ 1536074 h 2484953"/>
                <a:gd name="connsiteX12" fmla="*/ 4741350 w 6204390"/>
                <a:gd name="connsiteY12" fmla="*/ 774074 h 2484953"/>
                <a:gd name="connsiteX13" fmla="*/ 5096950 w 6204390"/>
                <a:gd name="connsiteY13" fmla="*/ 377834 h 2484953"/>
                <a:gd name="connsiteX14" fmla="*/ 5574470 w 6204390"/>
                <a:gd name="connsiteY14" fmla="*/ 245754 h 2484953"/>
                <a:gd name="connsiteX15" fmla="*/ 6204390 w 6204390"/>
                <a:gd name="connsiteY15" fmla="*/ 509914 h 2484953"/>
                <a:gd name="connsiteX0" fmla="*/ 0 w 6204390"/>
                <a:gd name="connsiteY0" fmla="*/ 921936 h 2484953"/>
                <a:gd name="connsiteX1" fmla="*/ 564450 w 6204390"/>
                <a:gd name="connsiteY1" fmla="*/ 1241793 h 2484953"/>
                <a:gd name="connsiteX2" fmla="*/ 1408870 w 6204390"/>
                <a:gd name="connsiteY2" fmla="*/ 1099194 h 2484953"/>
                <a:gd name="connsiteX3" fmla="*/ 2191190 w 6204390"/>
                <a:gd name="connsiteY3" fmla="*/ 418474 h 2484953"/>
                <a:gd name="connsiteX4" fmla="*/ 2851590 w 6204390"/>
                <a:gd name="connsiteY4" fmla="*/ 12074 h 2484953"/>
                <a:gd name="connsiteX5" fmla="*/ 3369750 w 6204390"/>
                <a:gd name="connsiteY5" fmla="*/ 154314 h 2484953"/>
                <a:gd name="connsiteX6" fmla="*/ 3552630 w 6204390"/>
                <a:gd name="connsiteY6" fmla="*/ 631834 h 2484953"/>
                <a:gd name="connsiteX7" fmla="*/ 3552630 w 6204390"/>
                <a:gd name="connsiteY7" fmla="*/ 1261754 h 2484953"/>
                <a:gd name="connsiteX8" fmla="*/ 3501830 w 6204390"/>
                <a:gd name="connsiteY8" fmla="*/ 2186314 h 2484953"/>
                <a:gd name="connsiteX9" fmla="*/ 3725350 w 6204390"/>
                <a:gd name="connsiteY9" fmla="*/ 2480954 h 2484953"/>
                <a:gd name="connsiteX10" fmla="*/ 4182550 w 6204390"/>
                <a:gd name="connsiteY10" fmla="*/ 2298074 h 2484953"/>
                <a:gd name="connsiteX11" fmla="*/ 4456870 w 6204390"/>
                <a:gd name="connsiteY11" fmla="*/ 1536074 h 2484953"/>
                <a:gd name="connsiteX12" fmla="*/ 4741350 w 6204390"/>
                <a:gd name="connsiteY12" fmla="*/ 774074 h 2484953"/>
                <a:gd name="connsiteX13" fmla="*/ 5096950 w 6204390"/>
                <a:gd name="connsiteY13" fmla="*/ 377834 h 2484953"/>
                <a:gd name="connsiteX14" fmla="*/ 5574470 w 6204390"/>
                <a:gd name="connsiteY14" fmla="*/ 245754 h 2484953"/>
                <a:gd name="connsiteX15" fmla="*/ 6204390 w 6204390"/>
                <a:gd name="connsiteY15" fmla="*/ 509914 h 2484953"/>
                <a:gd name="connsiteX0" fmla="*/ 0 w 6204390"/>
                <a:gd name="connsiteY0" fmla="*/ 921936 h 2484953"/>
                <a:gd name="connsiteX1" fmla="*/ 564450 w 6204390"/>
                <a:gd name="connsiteY1" fmla="*/ 1241793 h 2484953"/>
                <a:gd name="connsiteX2" fmla="*/ 1408870 w 6204390"/>
                <a:gd name="connsiteY2" fmla="*/ 1099194 h 2484953"/>
                <a:gd name="connsiteX3" fmla="*/ 2191190 w 6204390"/>
                <a:gd name="connsiteY3" fmla="*/ 418474 h 2484953"/>
                <a:gd name="connsiteX4" fmla="*/ 2851590 w 6204390"/>
                <a:gd name="connsiteY4" fmla="*/ 12074 h 2484953"/>
                <a:gd name="connsiteX5" fmla="*/ 3369750 w 6204390"/>
                <a:gd name="connsiteY5" fmla="*/ 154314 h 2484953"/>
                <a:gd name="connsiteX6" fmla="*/ 3552630 w 6204390"/>
                <a:gd name="connsiteY6" fmla="*/ 631834 h 2484953"/>
                <a:gd name="connsiteX7" fmla="*/ 3552630 w 6204390"/>
                <a:gd name="connsiteY7" fmla="*/ 1261754 h 2484953"/>
                <a:gd name="connsiteX8" fmla="*/ 3501830 w 6204390"/>
                <a:gd name="connsiteY8" fmla="*/ 2186314 h 2484953"/>
                <a:gd name="connsiteX9" fmla="*/ 3725350 w 6204390"/>
                <a:gd name="connsiteY9" fmla="*/ 2480954 h 2484953"/>
                <a:gd name="connsiteX10" fmla="*/ 4182550 w 6204390"/>
                <a:gd name="connsiteY10" fmla="*/ 2298074 h 2484953"/>
                <a:gd name="connsiteX11" fmla="*/ 4456870 w 6204390"/>
                <a:gd name="connsiteY11" fmla="*/ 1536074 h 2484953"/>
                <a:gd name="connsiteX12" fmla="*/ 4741350 w 6204390"/>
                <a:gd name="connsiteY12" fmla="*/ 774074 h 2484953"/>
                <a:gd name="connsiteX13" fmla="*/ 5096950 w 6204390"/>
                <a:gd name="connsiteY13" fmla="*/ 377834 h 2484953"/>
                <a:gd name="connsiteX14" fmla="*/ 5574470 w 6204390"/>
                <a:gd name="connsiteY14" fmla="*/ 245754 h 2484953"/>
                <a:gd name="connsiteX15" fmla="*/ 6204390 w 6204390"/>
                <a:gd name="connsiteY15" fmla="*/ 509914 h 2484953"/>
                <a:gd name="connsiteX0" fmla="*/ 0 w 6204390"/>
                <a:gd name="connsiteY0" fmla="*/ 921936 h 2484953"/>
                <a:gd name="connsiteX1" fmla="*/ 564450 w 6204390"/>
                <a:gd name="connsiteY1" fmla="*/ 1241793 h 2484953"/>
                <a:gd name="connsiteX2" fmla="*/ 1408870 w 6204390"/>
                <a:gd name="connsiteY2" fmla="*/ 1099194 h 2484953"/>
                <a:gd name="connsiteX3" fmla="*/ 2191190 w 6204390"/>
                <a:gd name="connsiteY3" fmla="*/ 418474 h 2484953"/>
                <a:gd name="connsiteX4" fmla="*/ 2851590 w 6204390"/>
                <a:gd name="connsiteY4" fmla="*/ 12074 h 2484953"/>
                <a:gd name="connsiteX5" fmla="*/ 3369750 w 6204390"/>
                <a:gd name="connsiteY5" fmla="*/ 154314 h 2484953"/>
                <a:gd name="connsiteX6" fmla="*/ 3552630 w 6204390"/>
                <a:gd name="connsiteY6" fmla="*/ 631834 h 2484953"/>
                <a:gd name="connsiteX7" fmla="*/ 3552630 w 6204390"/>
                <a:gd name="connsiteY7" fmla="*/ 1261754 h 2484953"/>
                <a:gd name="connsiteX8" fmla="*/ 3501830 w 6204390"/>
                <a:gd name="connsiteY8" fmla="*/ 2186314 h 2484953"/>
                <a:gd name="connsiteX9" fmla="*/ 3725350 w 6204390"/>
                <a:gd name="connsiteY9" fmla="*/ 2480954 h 2484953"/>
                <a:gd name="connsiteX10" fmla="*/ 4182550 w 6204390"/>
                <a:gd name="connsiteY10" fmla="*/ 2298074 h 2484953"/>
                <a:gd name="connsiteX11" fmla="*/ 4456870 w 6204390"/>
                <a:gd name="connsiteY11" fmla="*/ 1536074 h 2484953"/>
                <a:gd name="connsiteX12" fmla="*/ 4741350 w 6204390"/>
                <a:gd name="connsiteY12" fmla="*/ 774074 h 2484953"/>
                <a:gd name="connsiteX13" fmla="*/ 5096950 w 6204390"/>
                <a:gd name="connsiteY13" fmla="*/ 377834 h 2484953"/>
                <a:gd name="connsiteX14" fmla="*/ 5574470 w 6204390"/>
                <a:gd name="connsiteY14" fmla="*/ 245754 h 2484953"/>
                <a:gd name="connsiteX15" fmla="*/ 6204390 w 6204390"/>
                <a:gd name="connsiteY15" fmla="*/ 509914 h 2484953"/>
                <a:gd name="connsiteX0" fmla="*/ 0 w 6204390"/>
                <a:gd name="connsiteY0" fmla="*/ 921936 h 2484953"/>
                <a:gd name="connsiteX1" fmla="*/ 564450 w 6204390"/>
                <a:gd name="connsiteY1" fmla="*/ 1241793 h 2484953"/>
                <a:gd name="connsiteX2" fmla="*/ 1408870 w 6204390"/>
                <a:gd name="connsiteY2" fmla="*/ 1099194 h 2484953"/>
                <a:gd name="connsiteX3" fmla="*/ 2191190 w 6204390"/>
                <a:gd name="connsiteY3" fmla="*/ 418474 h 2484953"/>
                <a:gd name="connsiteX4" fmla="*/ 2851590 w 6204390"/>
                <a:gd name="connsiteY4" fmla="*/ 12074 h 2484953"/>
                <a:gd name="connsiteX5" fmla="*/ 3369750 w 6204390"/>
                <a:gd name="connsiteY5" fmla="*/ 154314 h 2484953"/>
                <a:gd name="connsiteX6" fmla="*/ 3552630 w 6204390"/>
                <a:gd name="connsiteY6" fmla="*/ 631834 h 2484953"/>
                <a:gd name="connsiteX7" fmla="*/ 3552630 w 6204390"/>
                <a:gd name="connsiteY7" fmla="*/ 1261754 h 2484953"/>
                <a:gd name="connsiteX8" fmla="*/ 3501830 w 6204390"/>
                <a:gd name="connsiteY8" fmla="*/ 2186314 h 2484953"/>
                <a:gd name="connsiteX9" fmla="*/ 3725350 w 6204390"/>
                <a:gd name="connsiteY9" fmla="*/ 2480954 h 2484953"/>
                <a:gd name="connsiteX10" fmla="*/ 4182550 w 6204390"/>
                <a:gd name="connsiteY10" fmla="*/ 2298074 h 2484953"/>
                <a:gd name="connsiteX11" fmla="*/ 4456870 w 6204390"/>
                <a:gd name="connsiteY11" fmla="*/ 1536074 h 2484953"/>
                <a:gd name="connsiteX12" fmla="*/ 4741350 w 6204390"/>
                <a:gd name="connsiteY12" fmla="*/ 774074 h 2484953"/>
                <a:gd name="connsiteX13" fmla="*/ 5096950 w 6204390"/>
                <a:gd name="connsiteY13" fmla="*/ 377834 h 2484953"/>
                <a:gd name="connsiteX14" fmla="*/ 5574470 w 6204390"/>
                <a:gd name="connsiteY14" fmla="*/ 245754 h 2484953"/>
                <a:gd name="connsiteX15" fmla="*/ 6204390 w 6204390"/>
                <a:gd name="connsiteY15" fmla="*/ 509914 h 2484953"/>
                <a:gd name="connsiteX0" fmla="*/ 0 w 6204390"/>
                <a:gd name="connsiteY0" fmla="*/ 921936 h 2484953"/>
                <a:gd name="connsiteX1" fmla="*/ 564450 w 6204390"/>
                <a:gd name="connsiteY1" fmla="*/ 1326460 h 2484953"/>
                <a:gd name="connsiteX2" fmla="*/ 1408870 w 6204390"/>
                <a:gd name="connsiteY2" fmla="*/ 1099194 h 2484953"/>
                <a:gd name="connsiteX3" fmla="*/ 2191190 w 6204390"/>
                <a:gd name="connsiteY3" fmla="*/ 418474 h 2484953"/>
                <a:gd name="connsiteX4" fmla="*/ 2851590 w 6204390"/>
                <a:gd name="connsiteY4" fmla="*/ 12074 h 2484953"/>
                <a:gd name="connsiteX5" fmla="*/ 3369750 w 6204390"/>
                <a:gd name="connsiteY5" fmla="*/ 154314 h 2484953"/>
                <a:gd name="connsiteX6" fmla="*/ 3552630 w 6204390"/>
                <a:gd name="connsiteY6" fmla="*/ 631834 h 2484953"/>
                <a:gd name="connsiteX7" fmla="*/ 3552630 w 6204390"/>
                <a:gd name="connsiteY7" fmla="*/ 1261754 h 2484953"/>
                <a:gd name="connsiteX8" fmla="*/ 3501830 w 6204390"/>
                <a:gd name="connsiteY8" fmla="*/ 2186314 h 2484953"/>
                <a:gd name="connsiteX9" fmla="*/ 3725350 w 6204390"/>
                <a:gd name="connsiteY9" fmla="*/ 2480954 h 2484953"/>
                <a:gd name="connsiteX10" fmla="*/ 4182550 w 6204390"/>
                <a:gd name="connsiteY10" fmla="*/ 2298074 h 2484953"/>
                <a:gd name="connsiteX11" fmla="*/ 4456870 w 6204390"/>
                <a:gd name="connsiteY11" fmla="*/ 1536074 h 2484953"/>
                <a:gd name="connsiteX12" fmla="*/ 4741350 w 6204390"/>
                <a:gd name="connsiteY12" fmla="*/ 774074 h 2484953"/>
                <a:gd name="connsiteX13" fmla="*/ 5096950 w 6204390"/>
                <a:gd name="connsiteY13" fmla="*/ 377834 h 2484953"/>
                <a:gd name="connsiteX14" fmla="*/ 5574470 w 6204390"/>
                <a:gd name="connsiteY14" fmla="*/ 245754 h 2484953"/>
                <a:gd name="connsiteX15" fmla="*/ 6204390 w 6204390"/>
                <a:gd name="connsiteY15" fmla="*/ 509914 h 2484953"/>
                <a:gd name="connsiteX0" fmla="*/ 0 w 6204390"/>
                <a:gd name="connsiteY0" fmla="*/ 921936 h 2484953"/>
                <a:gd name="connsiteX1" fmla="*/ 564450 w 6204390"/>
                <a:gd name="connsiteY1" fmla="*/ 1326460 h 2484953"/>
                <a:gd name="connsiteX2" fmla="*/ 1408870 w 6204390"/>
                <a:gd name="connsiteY2" fmla="*/ 1099194 h 2484953"/>
                <a:gd name="connsiteX3" fmla="*/ 2191190 w 6204390"/>
                <a:gd name="connsiteY3" fmla="*/ 418474 h 2484953"/>
                <a:gd name="connsiteX4" fmla="*/ 2851590 w 6204390"/>
                <a:gd name="connsiteY4" fmla="*/ 12074 h 2484953"/>
                <a:gd name="connsiteX5" fmla="*/ 3369750 w 6204390"/>
                <a:gd name="connsiteY5" fmla="*/ 154314 h 2484953"/>
                <a:gd name="connsiteX6" fmla="*/ 3552630 w 6204390"/>
                <a:gd name="connsiteY6" fmla="*/ 631834 h 2484953"/>
                <a:gd name="connsiteX7" fmla="*/ 3552630 w 6204390"/>
                <a:gd name="connsiteY7" fmla="*/ 1261754 h 2484953"/>
                <a:gd name="connsiteX8" fmla="*/ 3501830 w 6204390"/>
                <a:gd name="connsiteY8" fmla="*/ 2186314 h 2484953"/>
                <a:gd name="connsiteX9" fmla="*/ 3725350 w 6204390"/>
                <a:gd name="connsiteY9" fmla="*/ 2480954 h 2484953"/>
                <a:gd name="connsiteX10" fmla="*/ 4182550 w 6204390"/>
                <a:gd name="connsiteY10" fmla="*/ 2298074 h 2484953"/>
                <a:gd name="connsiteX11" fmla="*/ 4456870 w 6204390"/>
                <a:gd name="connsiteY11" fmla="*/ 1536074 h 2484953"/>
                <a:gd name="connsiteX12" fmla="*/ 4741350 w 6204390"/>
                <a:gd name="connsiteY12" fmla="*/ 774074 h 2484953"/>
                <a:gd name="connsiteX13" fmla="*/ 5096950 w 6204390"/>
                <a:gd name="connsiteY13" fmla="*/ 377834 h 2484953"/>
                <a:gd name="connsiteX14" fmla="*/ 5574470 w 6204390"/>
                <a:gd name="connsiteY14" fmla="*/ 245754 h 2484953"/>
                <a:gd name="connsiteX15" fmla="*/ 6204390 w 6204390"/>
                <a:gd name="connsiteY15" fmla="*/ 509914 h 2484953"/>
                <a:gd name="connsiteX0" fmla="*/ 0 w 6590098"/>
                <a:gd name="connsiteY0" fmla="*/ 921936 h 2484953"/>
                <a:gd name="connsiteX1" fmla="*/ 564450 w 6590098"/>
                <a:gd name="connsiteY1" fmla="*/ 1326460 h 2484953"/>
                <a:gd name="connsiteX2" fmla="*/ 1408870 w 6590098"/>
                <a:gd name="connsiteY2" fmla="*/ 1099194 h 2484953"/>
                <a:gd name="connsiteX3" fmla="*/ 2191190 w 6590098"/>
                <a:gd name="connsiteY3" fmla="*/ 418474 h 2484953"/>
                <a:gd name="connsiteX4" fmla="*/ 2851590 w 6590098"/>
                <a:gd name="connsiteY4" fmla="*/ 12074 h 2484953"/>
                <a:gd name="connsiteX5" fmla="*/ 3369750 w 6590098"/>
                <a:gd name="connsiteY5" fmla="*/ 154314 h 2484953"/>
                <a:gd name="connsiteX6" fmla="*/ 3552630 w 6590098"/>
                <a:gd name="connsiteY6" fmla="*/ 631834 h 2484953"/>
                <a:gd name="connsiteX7" fmla="*/ 3552630 w 6590098"/>
                <a:gd name="connsiteY7" fmla="*/ 1261754 h 2484953"/>
                <a:gd name="connsiteX8" fmla="*/ 3501830 w 6590098"/>
                <a:gd name="connsiteY8" fmla="*/ 2186314 h 2484953"/>
                <a:gd name="connsiteX9" fmla="*/ 3725350 w 6590098"/>
                <a:gd name="connsiteY9" fmla="*/ 2480954 h 2484953"/>
                <a:gd name="connsiteX10" fmla="*/ 4182550 w 6590098"/>
                <a:gd name="connsiteY10" fmla="*/ 2298074 h 2484953"/>
                <a:gd name="connsiteX11" fmla="*/ 4456870 w 6590098"/>
                <a:gd name="connsiteY11" fmla="*/ 1536074 h 2484953"/>
                <a:gd name="connsiteX12" fmla="*/ 4741350 w 6590098"/>
                <a:gd name="connsiteY12" fmla="*/ 774074 h 2484953"/>
                <a:gd name="connsiteX13" fmla="*/ 5096950 w 6590098"/>
                <a:gd name="connsiteY13" fmla="*/ 377834 h 2484953"/>
                <a:gd name="connsiteX14" fmla="*/ 5574470 w 6590098"/>
                <a:gd name="connsiteY14" fmla="*/ 245754 h 2484953"/>
                <a:gd name="connsiteX15" fmla="*/ 6590098 w 6590098"/>
                <a:gd name="connsiteY15" fmla="*/ 613397 h 2484953"/>
                <a:gd name="connsiteX0" fmla="*/ 0 w 6590098"/>
                <a:gd name="connsiteY0" fmla="*/ 921936 h 2484953"/>
                <a:gd name="connsiteX1" fmla="*/ 564450 w 6590098"/>
                <a:gd name="connsiteY1" fmla="*/ 1326460 h 2484953"/>
                <a:gd name="connsiteX2" fmla="*/ 1408870 w 6590098"/>
                <a:gd name="connsiteY2" fmla="*/ 1099194 h 2484953"/>
                <a:gd name="connsiteX3" fmla="*/ 2191190 w 6590098"/>
                <a:gd name="connsiteY3" fmla="*/ 418474 h 2484953"/>
                <a:gd name="connsiteX4" fmla="*/ 2851590 w 6590098"/>
                <a:gd name="connsiteY4" fmla="*/ 12074 h 2484953"/>
                <a:gd name="connsiteX5" fmla="*/ 3369750 w 6590098"/>
                <a:gd name="connsiteY5" fmla="*/ 154314 h 2484953"/>
                <a:gd name="connsiteX6" fmla="*/ 3552630 w 6590098"/>
                <a:gd name="connsiteY6" fmla="*/ 631834 h 2484953"/>
                <a:gd name="connsiteX7" fmla="*/ 3552630 w 6590098"/>
                <a:gd name="connsiteY7" fmla="*/ 1261754 h 2484953"/>
                <a:gd name="connsiteX8" fmla="*/ 3501830 w 6590098"/>
                <a:gd name="connsiteY8" fmla="*/ 2186314 h 2484953"/>
                <a:gd name="connsiteX9" fmla="*/ 3725350 w 6590098"/>
                <a:gd name="connsiteY9" fmla="*/ 2480954 h 2484953"/>
                <a:gd name="connsiteX10" fmla="*/ 4182550 w 6590098"/>
                <a:gd name="connsiteY10" fmla="*/ 2298074 h 2484953"/>
                <a:gd name="connsiteX11" fmla="*/ 4456870 w 6590098"/>
                <a:gd name="connsiteY11" fmla="*/ 1536074 h 2484953"/>
                <a:gd name="connsiteX12" fmla="*/ 4741350 w 6590098"/>
                <a:gd name="connsiteY12" fmla="*/ 774074 h 2484953"/>
                <a:gd name="connsiteX13" fmla="*/ 5096950 w 6590098"/>
                <a:gd name="connsiteY13" fmla="*/ 377834 h 2484953"/>
                <a:gd name="connsiteX14" fmla="*/ 5574470 w 6590098"/>
                <a:gd name="connsiteY14" fmla="*/ 245754 h 2484953"/>
                <a:gd name="connsiteX15" fmla="*/ 6590098 w 6590098"/>
                <a:gd name="connsiteY15" fmla="*/ 613397 h 2484953"/>
                <a:gd name="connsiteX0" fmla="*/ 0 w 6590098"/>
                <a:gd name="connsiteY0" fmla="*/ 921936 h 2484953"/>
                <a:gd name="connsiteX1" fmla="*/ 564450 w 6590098"/>
                <a:gd name="connsiteY1" fmla="*/ 1326460 h 2484953"/>
                <a:gd name="connsiteX2" fmla="*/ 1548531 w 6590098"/>
                <a:gd name="connsiteY2" fmla="*/ 1223342 h 2484953"/>
                <a:gd name="connsiteX3" fmla="*/ 2191190 w 6590098"/>
                <a:gd name="connsiteY3" fmla="*/ 418474 h 2484953"/>
                <a:gd name="connsiteX4" fmla="*/ 2851590 w 6590098"/>
                <a:gd name="connsiteY4" fmla="*/ 12074 h 2484953"/>
                <a:gd name="connsiteX5" fmla="*/ 3369750 w 6590098"/>
                <a:gd name="connsiteY5" fmla="*/ 154314 h 2484953"/>
                <a:gd name="connsiteX6" fmla="*/ 3552630 w 6590098"/>
                <a:gd name="connsiteY6" fmla="*/ 631834 h 2484953"/>
                <a:gd name="connsiteX7" fmla="*/ 3552630 w 6590098"/>
                <a:gd name="connsiteY7" fmla="*/ 1261754 h 2484953"/>
                <a:gd name="connsiteX8" fmla="*/ 3501830 w 6590098"/>
                <a:gd name="connsiteY8" fmla="*/ 2186314 h 2484953"/>
                <a:gd name="connsiteX9" fmla="*/ 3725350 w 6590098"/>
                <a:gd name="connsiteY9" fmla="*/ 2480954 h 2484953"/>
                <a:gd name="connsiteX10" fmla="*/ 4182550 w 6590098"/>
                <a:gd name="connsiteY10" fmla="*/ 2298074 h 2484953"/>
                <a:gd name="connsiteX11" fmla="*/ 4456870 w 6590098"/>
                <a:gd name="connsiteY11" fmla="*/ 1536074 h 2484953"/>
                <a:gd name="connsiteX12" fmla="*/ 4741350 w 6590098"/>
                <a:gd name="connsiteY12" fmla="*/ 774074 h 2484953"/>
                <a:gd name="connsiteX13" fmla="*/ 5096950 w 6590098"/>
                <a:gd name="connsiteY13" fmla="*/ 377834 h 2484953"/>
                <a:gd name="connsiteX14" fmla="*/ 5574470 w 6590098"/>
                <a:gd name="connsiteY14" fmla="*/ 245754 h 2484953"/>
                <a:gd name="connsiteX15" fmla="*/ 6590098 w 6590098"/>
                <a:gd name="connsiteY15" fmla="*/ 613397 h 2484953"/>
                <a:gd name="connsiteX0" fmla="*/ 0 w 6590098"/>
                <a:gd name="connsiteY0" fmla="*/ 921936 h 2484953"/>
                <a:gd name="connsiteX1" fmla="*/ 595485 w 6590098"/>
                <a:gd name="connsiteY1" fmla="*/ 1404053 h 2484953"/>
                <a:gd name="connsiteX2" fmla="*/ 1548531 w 6590098"/>
                <a:gd name="connsiteY2" fmla="*/ 1223342 h 2484953"/>
                <a:gd name="connsiteX3" fmla="*/ 2191190 w 6590098"/>
                <a:gd name="connsiteY3" fmla="*/ 418474 h 2484953"/>
                <a:gd name="connsiteX4" fmla="*/ 2851590 w 6590098"/>
                <a:gd name="connsiteY4" fmla="*/ 12074 h 2484953"/>
                <a:gd name="connsiteX5" fmla="*/ 3369750 w 6590098"/>
                <a:gd name="connsiteY5" fmla="*/ 154314 h 2484953"/>
                <a:gd name="connsiteX6" fmla="*/ 3552630 w 6590098"/>
                <a:gd name="connsiteY6" fmla="*/ 631834 h 2484953"/>
                <a:gd name="connsiteX7" fmla="*/ 3552630 w 6590098"/>
                <a:gd name="connsiteY7" fmla="*/ 1261754 h 2484953"/>
                <a:gd name="connsiteX8" fmla="*/ 3501830 w 6590098"/>
                <a:gd name="connsiteY8" fmla="*/ 2186314 h 2484953"/>
                <a:gd name="connsiteX9" fmla="*/ 3725350 w 6590098"/>
                <a:gd name="connsiteY9" fmla="*/ 2480954 h 2484953"/>
                <a:gd name="connsiteX10" fmla="*/ 4182550 w 6590098"/>
                <a:gd name="connsiteY10" fmla="*/ 2298074 h 2484953"/>
                <a:gd name="connsiteX11" fmla="*/ 4456870 w 6590098"/>
                <a:gd name="connsiteY11" fmla="*/ 1536074 h 2484953"/>
                <a:gd name="connsiteX12" fmla="*/ 4741350 w 6590098"/>
                <a:gd name="connsiteY12" fmla="*/ 774074 h 2484953"/>
                <a:gd name="connsiteX13" fmla="*/ 5096950 w 6590098"/>
                <a:gd name="connsiteY13" fmla="*/ 377834 h 2484953"/>
                <a:gd name="connsiteX14" fmla="*/ 5574470 w 6590098"/>
                <a:gd name="connsiteY14" fmla="*/ 245754 h 2484953"/>
                <a:gd name="connsiteX15" fmla="*/ 6590098 w 6590098"/>
                <a:gd name="connsiteY15" fmla="*/ 613397 h 2484953"/>
                <a:gd name="connsiteX0" fmla="*/ 0 w 6590098"/>
                <a:gd name="connsiteY0" fmla="*/ 919109 h 2482126"/>
                <a:gd name="connsiteX1" fmla="*/ 595485 w 6590098"/>
                <a:gd name="connsiteY1" fmla="*/ 1401226 h 2482126"/>
                <a:gd name="connsiteX2" fmla="*/ 1548531 w 6590098"/>
                <a:gd name="connsiteY2" fmla="*/ 1220515 h 2482126"/>
                <a:gd name="connsiteX3" fmla="*/ 1958423 w 6590098"/>
                <a:gd name="connsiteY3" fmla="*/ 369090 h 2482126"/>
                <a:gd name="connsiteX4" fmla="*/ 2851590 w 6590098"/>
                <a:gd name="connsiteY4" fmla="*/ 9247 h 2482126"/>
                <a:gd name="connsiteX5" fmla="*/ 3369750 w 6590098"/>
                <a:gd name="connsiteY5" fmla="*/ 151487 h 2482126"/>
                <a:gd name="connsiteX6" fmla="*/ 3552630 w 6590098"/>
                <a:gd name="connsiteY6" fmla="*/ 629007 h 2482126"/>
                <a:gd name="connsiteX7" fmla="*/ 3552630 w 6590098"/>
                <a:gd name="connsiteY7" fmla="*/ 1258927 h 2482126"/>
                <a:gd name="connsiteX8" fmla="*/ 3501830 w 6590098"/>
                <a:gd name="connsiteY8" fmla="*/ 2183487 h 2482126"/>
                <a:gd name="connsiteX9" fmla="*/ 3725350 w 6590098"/>
                <a:gd name="connsiteY9" fmla="*/ 2478127 h 2482126"/>
                <a:gd name="connsiteX10" fmla="*/ 4182550 w 6590098"/>
                <a:gd name="connsiteY10" fmla="*/ 2295247 h 2482126"/>
                <a:gd name="connsiteX11" fmla="*/ 4456870 w 6590098"/>
                <a:gd name="connsiteY11" fmla="*/ 1533247 h 2482126"/>
                <a:gd name="connsiteX12" fmla="*/ 4741350 w 6590098"/>
                <a:gd name="connsiteY12" fmla="*/ 771247 h 2482126"/>
                <a:gd name="connsiteX13" fmla="*/ 5096950 w 6590098"/>
                <a:gd name="connsiteY13" fmla="*/ 375007 h 2482126"/>
                <a:gd name="connsiteX14" fmla="*/ 5574470 w 6590098"/>
                <a:gd name="connsiteY14" fmla="*/ 242927 h 2482126"/>
                <a:gd name="connsiteX15" fmla="*/ 6590098 w 6590098"/>
                <a:gd name="connsiteY15" fmla="*/ 610570 h 2482126"/>
                <a:gd name="connsiteX0" fmla="*/ 0 w 6590098"/>
                <a:gd name="connsiteY0" fmla="*/ 993293 h 2556310"/>
                <a:gd name="connsiteX1" fmla="*/ 595485 w 6590098"/>
                <a:gd name="connsiteY1" fmla="*/ 1475410 h 2556310"/>
                <a:gd name="connsiteX2" fmla="*/ 1548531 w 6590098"/>
                <a:gd name="connsiteY2" fmla="*/ 1294699 h 2556310"/>
                <a:gd name="connsiteX3" fmla="*/ 1958423 w 6590098"/>
                <a:gd name="connsiteY3" fmla="*/ 443274 h 2556310"/>
                <a:gd name="connsiteX4" fmla="*/ 2680894 w 6590098"/>
                <a:gd name="connsiteY4" fmla="*/ 5840 h 2556310"/>
                <a:gd name="connsiteX5" fmla="*/ 3369750 w 6590098"/>
                <a:gd name="connsiteY5" fmla="*/ 225671 h 2556310"/>
                <a:gd name="connsiteX6" fmla="*/ 3552630 w 6590098"/>
                <a:gd name="connsiteY6" fmla="*/ 703191 h 2556310"/>
                <a:gd name="connsiteX7" fmla="*/ 3552630 w 6590098"/>
                <a:gd name="connsiteY7" fmla="*/ 1333111 h 2556310"/>
                <a:gd name="connsiteX8" fmla="*/ 3501830 w 6590098"/>
                <a:gd name="connsiteY8" fmla="*/ 2257671 h 2556310"/>
                <a:gd name="connsiteX9" fmla="*/ 3725350 w 6590098"/>
                <a:gd name="connsiteY9" fmla="*/ 2552311 h 2556310"/>
                <a:gd name="connsiteX10" fmla="*/ 4182550 w 6590098"/>
                <a:gd name="connsiteY10" fmla="*/ 2369431 h 2556310"/>
                <a:gd name="connsiteX11" fmla="*/ 4456870 w 6590098"/>
                <a:gd name="connsiteY11" fmla="*/ 1607431 h 2556310"/>
                <a:gd name="connsiteX12" fmla="*/ 4741350 w 6590098"/>
                <a:gd name="connsiteY12" fmla="*/ 845431 h 2556310"/>
                <a:gd name="connsiteX13" fmla="*/ 5096950 w 6590098"/>
                <a:gd name="connsiteY13" fmla="*/ 449191 h 2556310"/>
                <a:gd name="connsiteX14" fmla="*/ 5574470 w 6590098"/>
                <a:gd name="connsiteY14" fmla="*/ 317111 h 2556310"/>
                <a:gd name="connsiteX15" fmla="*/ 6590098 w 6590098"/>
                <a:gd name="connsiteY15" fmla="*/ 684754 h 2556310"/>
                <a:gd name="connsiteX0" fmla="*/ 0 w 6590098"/>
                <a:gd name="connsiteY0" fmla="*/ 993293 h 2556310"/>
                <a:gd name="connsiteX1" fmla="*/ 595485 w 6590098"/>
                <a:gd name="connsiteY1" fmla="*/ 1475410 h 2556310"/>
                <a:gd name="connsiteX2" fmla="*/ 1719226 w 6590098"/>
                <a:gd name="connsiteY2" fmla="*/ 1325734 h 2556310"/>
                <a:gd name="connsiteX3" fmla="*/ 1958423 w 6590098"/>
                <a:gd name="connsiteY3" fmla="*/ 443274 h 2556310"/>
                <a:gd name="connsiteX4" fmla="*/ 2680894 w 6590098"/>
                <a:gd name="connsiteY4" fmla="*/ 5840 h 2556310"/>
                <a:gd name="connsiteX5" fmla="*/ 3369750 w 6590098"/>
                <a:gd name="connsiteY5" fmla="*/ 225671 h 2556310"/>
                <a:gd name="connsiteX6" fmla="*/ 3552630 w 6590098"/>
                <a:gd name="connsiteY6" fmla="*/ 703191 h 2556310"/>
                <a:gd name="connsiteX7" fmla="*/ 3552630 w 6590098"/>
                <a:gd name="connsiteY7" fmla="*/ 1333111 h 2556310"/>
                <a:gd name="connsiteX8" fmla="*/ 3501830 w 6590098"/>
                <a:gd name="connsiteY8" fmla="*/ 2257671 h 2556310"/>
                <a:gd name="connsiteX9" fmla="*/ 3725350 w 6590098"/>
                <a:gd name="connsiteY9" fmla="*/ 2552311 h 2556310"/>
                <a:gd name="connsiteX10" fmla="*/ 4182550 w 6590098"/>
                <a:gd name="connsiteY10" fmla="*/ 2369431 h 2556310"/>
                <a:gd name="connsiteX11" fmla="*/ 4456870 w 6590098"/>
                <a:gd name="connsiteY11" fmla="*/ 1607431 h 2556310"/>
                <a:gd name="connsiteX12" fmla="*/ 4741350 w 6590098"/>
                <a:gd name="connsiteY12" fmla="*/ 845431 h 2556310"/>
                <a:gd name="connsiteX13" fmla="*/ 5096950 w 6590098"/>
                <a:gd name="connsiteY13" fmla="*/ 449191 h 2556310"/>
                <a:gd name="connsiteX14" fmla="*/ 5574470 w 6590098"/>
                <a:gd name="connsiteY14" fmla="*/ 317111 h 2556310"/>
                <a:gd name="connsiteX15" fmla="*/ 6590098 w 6590098"/>
                <a:gd name="connsiteY15" fmla="*/ 684754 h 2556310"/>
                <a:gd name="connsiteX0" fmla="*/ 0 w 6590098"/>
                <a:gd name="connsiteY0" fmla="*/ 993293 h 2556310"/>
                <a:gd name="connsiteX1" fmla="*/ 812736 w 6590098"/>
                <a:gd name="connsiteY1" fmla="*/ 1584039 h 2556310"/>
                <a:gd name="connsiteX2" fmla="*/ 1719226 w 6590098"/>
                <a:gd name="connsiteY2" fmla="*/ 1325734 h 2556310"/>
                <a:gd name="connsiteX3" fmla="*/ 1958423 w 6590098"/>
                <a:gd name="connsiteY3" fmla="*/ 443274 h 2556310"/>
                <a:gd name="connsiteX4" fmla="*/ 2680894 w 6590098"/>
                <a:gd name="connsiteY4" fmla="*/ 5840 h 2556310"/>
                <a:gd name="connsiteX5" fmla="*/ 3369750 w 6590098"/>
                <a:gd name="connsiteY5" fmla="*/ 225671 h 2556310"/>
                <a:gd name="connsiteX6" fmla="*/ 3552630 w 6590098"/>
                <a:gd name="connsiteY6" fmla="*/ 703191 h 2556310"/>
                <a:gd name="connsiteX7" fmla="*/ 3552630 w 6590098"/>
                <a:gd name="connsiteY7" fmla="*/ 1333111 h 2556310"/>
                <a:gd name="connsiteX8" fmla="*/ 3501830 w 6590098"/>
                <a:gd name="connsiteY8" fmla="*/ 2257671 h 2556310"/>
                <a:gd name="connsiteX9" fmla="*/ 3725350 w 6590098"/>
                <a:gd name="connsiteY9" fmla="*/ 2552311 h 2556310"/>
                <a:gd name="connsiteX10" fmla="*/ 4182550 w 6590098"/>
                <a:gd name="connsiteY10" fmla="*/ 2369431 h 2556310"/>
                <a:gd name="connsiteX11" fmla="*/ 4456870 w 6590098"/>
                <a:gd name="connsiteY11" fmla="*/ 1607431 h 2556310"/>
                <a:gd name="connsiteX12" fmla="*/ 4741350 w 6590098"/>
                <a:gd name="connsiteY12" fmla="*/ 845431 h 2556310"/>
                <a:gd name="connsiteX13" fmla="*/ 5096950 w 6590098"/>
                <a:gd name="connsiteY13" fmla="*/ 449191 h 2556310"/>
                <a:gd name="connsiteX14" fmla="*/ 5574470 w 6590098"/>
                <a:gd name="connsiteY14" fmla="*/ 317111 h 2556310"/>
                <a:gd name="connsiteX15" fmla="*/ 6590098 w 6590098"/>
                <a:gd name="connsiteY15" fmla="*/ 684754 h 2556310"/>
                <a:gd name="connsiteX0" fmla="*/ 0 w 6590098"/>
                <a:gd name="connsiteY0" fmla="*/ 993293 h 2556310"/>
                <a:gd name="connsiteX1" fmla="*/ 812736 w 6590098"/>
                <a:gd name="connsiteY1" fmla="*/ 1584039 h 2556310"/>
                <a:gd name="connsiteX2" fmla="*/ 1812335 w 6590098"/>
                <a:gd name="connsiteY2" fmla="*/ 1372289 h 2556310"/>
                <a:gd name="connsiteX3" fmla="*/ 1958423 w 6590098"/>
                <a:gd name="connsiteY3" fmla="*/ 443274 h 2556310"/>
                <a:gd name="connsiteX4" fmla="*/ 2680894 w 6590098"/>
                <a:gd name="connsiteY4" fmla="*/ 5840 h 2556310"/>
                <a:gd name="connsiteX5" fmla="*/ 3369750 w 6590098"/>
                <a:gd name="connsiteY5" fmla="*/ 225671 h 2556310"/>
                <a:gd name="connsiteX6" fmla="*/ 3552630 w 6590098"/>
                <a:gd name="connsiteY6" fmla="*/ 703191 h 2556310"/>
                <a:gd name="connsiteX7" fmla="*/ 3552630 w 6590098"/>
                <a:gd name="connsiteY7" fmla="*/ 1333111 h 2556310"/>
                <a:gd name="connsiteX8" fmla="*/ 3501830 w 6590098"/>
                <a:gd name="connsiteY8" fmla="*/ 2257671 h 2556310"/>
                <a:gd name="connsiteX9" fmla="*/ 3725350 w 6590098"/>
                <a:gd name="connsiteY9" fmla="*/ 2552311 h 2556310"/>
                <a:gd name="connsiteX10" fmla="*/ 4182550 w 6590098"/>
                <a:gd name="connsiteY10" fmla="*/ 2369431 h 2556310"/>
                <a:gd name="connsiteX11" fmla="*/ 4456870 w 6590098"/>
                <a:gd name="connsiteY11" fmla="*/ 1607431 h 2556310"/>
                <a:gd name="connsiteX12" fmla="*/ 4741350 w 6590098"/>
                <a:gd name="connsiteY12" fmla="*/ 845431 h 2556310"/>
                <a:gd name="connsiteX13" fmla="*/ 5096950 w 6590098"/>
                <a:gd name="connsiteY13" fmla="*/ 449191 h 2556310"/>
                <a:gd name="connsiteX14" fmla="*/ 5574470 w 6590098"/>
                <a:gd name="connsiteY14" fmla="*/ 317111 h 2556310"/>
                <a:gd name="connsiteX15" fmla="*/ 6590098 w 6590098"/>
                <a:gd name="connsiteY15" fmla="*/ 684754 h 2556310"/>
                <a:gd name="connsiteX0" fmla="*/ 0 w 6590098"/>
                <a:gd name="connsiteY0" fmla="*/ 996160 h 2559177"/>
                <a:gd name="connsiteX1" fmla="*/ 812736 w 6590098"/>
                <a:gd name="connsiteY1" fmla="*/ 1586906 h 2559177"/>
                <a:gd name="connsiteX2" fmla="*/ 1812335 w 6590098"/>
                <a:gd name="connsiteY2" fmla="*/ 1375156 h 2559177"/>
                <a:gd name="connsiteX3" fmla="*/ 1911869 w 6590098"/>
                <a:gd name="connsiteY3" fmla="*/ 508216 h 2559177"/>
                <a:gd name="connsiteX4" fmla="*/ 2680894 w 6590098"/>
                <a:gd name="connsiteY4" fmla="*/ 8707 h 2559177"/>
                <a:gd name="connsiteX5" fmla="*/ 3369750 w 6590098"/>
                <a:gd name="connsiteY5" fmla="*/ 228538 h 2559177"/>
                <a:gd name="connsiteX6" fmla="*/ 3552630 w 6590098"/>
                <a:gd name="connsiteY6" fmla="*/ 706058 h 2559177"/>
                <a:gd name="connsiteX7" fmla="*/ 3552630 w 6590098"/>
                <a:gd name="connsiteY7" fmla="*/ 1335978 h 2559177"/>
                <a:gd name="connsiteX8" fmla="*/ 3501830 w 6590098"/>
                <a:gd name="connsiteY8" fmla="*/ 2260538 h 2559177"/>
                <a:gd name="connsiteX9" fmla="*/ 3725350 w 6590098"/>
                <a:gd name="connsiteY9" fmla="*/ 2555178 h 2559177"/>
                <a:gd name="connsiteX10" fmla="*/ 4182550 w 6590098"/>
                <a:gd name="connsiteY10" fmla="*/ 2372298 h 2559177"/>
                <a:gd name="connsiteX11" fmla="*/ 4456870 w 6590098"/>
                <a:gd name="connsiteY11" fmla="*/ 1610298 h 2559177"/>
                <a:gd name="connsiteX12" fmla="*/ 4741350 w 6590098"/>
                <a:gd name="connsiteY12" fmla="*/ 848298 h 2559177"/>
                <a:gd name="connsiteX13" fmla="*/ 5096950 w 6590098"/>
                <a:gd name="connsiteY13" fmla="*/ 452058 h 2559177"/>
                <a:gd name="connsiteX14" fmla="*/ 5574470 w 6590098"/>
                <a:gd name="connsiteY14" fmla="*/ 319978 h 2559177"/>
                <a:gd name="connsiteX15" fmla="*/ 6590098 w 6590098"/>
                <a:gd name="connsiteY15" fmla="*/ 687621 h 2559177"/>
                <a:gd name="connsiteX0" fmla="*/ 0 w 6590098"/>
                <a:gd name="connsiteY0" fmla="*/ 996162 h 2559179"/>
                <a:gd name="connsiteX1" fmla="*/ 812736 w 6590098"/>
                <a:gd name="connsiteY1" fmla="*/ 1586908 h 2559179"/>
                <a:gd name="connsiteX2" fmla="*/ 1812335 w 6590098"/>
                <a:gd name="connsiteY2" fmla="*/ 1375158 h 2559179"/>
                <a:gd name="connsiteX3" fmla="*/ 1911869 w 6590098"/>
                <a:gd name="connsiteY3" fmla="*/ 508218 h 2559179"/>
                <a:gd name="connsiteX4" fmla="*/ 2510197 w 6590098"/>
                <a:gd name="connsiteY4" fmla="*/ 8709 h 2559179"/>
                <a:gd name="connsiteX5" fmla="*/ 3369750 w 6590098"/>
                <a:gd name="connsiteY5" fmla="*/ 228540 h 2559179"/>
                <a:gd name="connsiteX6" fmla="*/ 3552630 w 6590098"/>
                <a:gd name="connsiteY6" fmla="*/ 706060 h 2559179"/>
                <a:gd name="connsiteX7" fmla="*/ 3552630 w 6590098"/>
                <a:gd name="connsiteY7" fmla="*/ 1335980 h 2559179"/>
                <a:gd name="connsiteX8" fmla="*/ 3501830 w 6590098"/>
                <a:gd name="connsiteY8" fmla="*/ 2260540 h 2559179"/>
                <a:gd name="connsiteX9" fmla="*/ 3725350 w 6590098"/>
                <a:gd name="connsiteY9" fmla="*/ 2555180 h 2559179"/>
                <a:gd name="connsiteX10" fmla="*/ 4182550 w 6590098"/>
                <a:gd name="connsiteY10" fmla="*/ 2372300 h 2559179"/>
                <a:gd name="connsiteX11" fmla="*/ 4456870 w 6590098"/>
                <a:gd name="connsiteY11" fmla="*/ 1610300 h 2559179"/>
                <a:gd name="connsiteX12" fmla="*/ 4741350 w 6590098"/>
                <a:gd name="connsiteY12" fmla="*/ 848300 h 2559179"/>
                <a:gd name="connsiteX13" fmla="*/ 5096950 w 6590098"/>
                <a:gd name="connsiteY13" fmla="*/ 452060 h 2559179"/>
                <a:gd name="connsiteX14" fmla="*/ 5574470 w 6590098"/>
                <a:gd name="connsiteY14" fmla="*/ 319980 h 2559179"/>
                <a:gd name="connsiteX15" fmla="*/ 6590098 w 6590098"/>
                <a:gd name="connsiteY15" fmla="*/ 687623 h 2559179"/>
                <a:gd name="connsiteX0" fmla="*/ 0 w 6590098"/>
                <a:gd name="connsiteY0" fmla="*/ 1010209 h 2573226"/>
                <a:gd name="connsiteX1" fmla="*/ 812736 w 6590098"/>
                <a:gd name="connsiteY1" fmla="*/ 1600955 h 2573226"/>
                <a:gd name="connsiteX2" fmla="*/ 1812335 w 6590098"/>
                <a:gd name="connsiteY2" fmla="*/ 1389205 h 2573226"/>
                <a:gd name="connsiteX3" fmla="*/ 1911869 w 6590098"/>
                <a:gd name="connsiteY3" fmla="*/ 522265 h 2573226"/>
                <a:gd name="connsiteX4" fmla="*/ 2510197 w 6590098"/>
                <a:gd name="connsiteY4" fmla="*/ 22756 h 2573226"/>
                <a:gd name="connsiteX5" fmla="*/ 3276643 w 6590098"/>
                <a:gd name="connsiteY5" fmla="*/ 149474 h 2573226"/>
                <a:gd name="connsiteX6" fmla="*/ 3552630 w 6590098"/>
                <a:gd name="connsiteY6" fmla="*/ 720107 h 2573226"/>
                <a:gd name="connsiteX7" fmla="*/ 3552630 w 6590098"/>
                <a:gd name="connsiteY7" fmla="*/ 1350027 h 2573226"/>
                <a:gd name="connsiteX8" fmla="*/ 3501830 w 6590098"/>
                <a:gd name="connsiteY8" fmla="*/ 2274587 h 2573226"/>
                <a:gd name="connsiteX9" fmla="*/ 3725350 w 6590098"/>
                <a:gd name="connsiteY9" fmla="*/ 2569227 h 2573226"/>
                <a:gd name="connsiteX10" fmla="*/ 4182550 w 6590098"/>
                <a:gd name="connsiteY10" fmla="*/ 2386347 h 2573226"/>
                <a:gd name="connsiteX11" fmla="*/ 4456870 w 6590098"/>
                <a:gd name="connsiteY11" fmla="*/ 1624347 h 2573226"/>
                <a:gd name="connsiteX12" fmla="*/ 4741350 w 6590098"/>
                <a:gd name="connsiteY12" fmla="*/ 862347 h 2573226"/>
                <a:gd name="connsiteX13" fmla="*/ 5096950 w 6590098"/>
                <a:gd name="connsiteY13" fmla="*/ 466107 h 2573226"/>
                <a:gd name="connsiteX14" fmla="*/ 5574470 w 6590098"/>
                <a:gd name="connsiteY14" fmla="*/ 334027 h 2573226"/>
                <a:gd name="connsiteX15" fmla="*/ 6590098 w 6590098"/>
                <a:gd name="connsiteY15" fmla="*/ 701670 h 2573226"/>
                <a:gd name="connsiteX0" fmla="*/ 0 w 6590098"/>
                <a:gd name="connsiteY0" fmla="*/ 1010211 h 2573228"/>
                <a:gd name="connsiteX1" fmla="*/ 812736 w 6590098"/>
                <a:gd name="connsiteY1" fmla="*/ 1600957 h 2573228"/>
                <a:gd name="connsiteX2" fmla="*/ 1812335 w 6590098"/>
                <a:gd name="connsiteY2" fmla="*/ 1389207 h 2573228"/>
                <a:gd name="connsiteX3" fmla="*/ 1911869 w 6590098"/>
                <a:gd name="connsiteY3" fmla="*/ 522267 h 2573228"/>
                <a:gd name="connsiteX4" fmla="*/ 2494680 w 6590098"/>
                <a:gd name="connsiteY4" fmla="*/ 22758 h 2573228"/>
                <a:gd name="connsiteX5" fmla="*/ 3276643 w 6590098"/>
                <a:gd name="connsiteY5" fmla="*/ 149476 h 2573228"/>
                <a:gd name="connsiteX6" fmla="*/ 3552630 w 6590098"/>
                <a:gd name="connsiteY6" fmla="*/ 720109 h 2573228"/>
                <a:gd name="connsiteX7" fmla="*/ 3552630 w 6590098"/>
                <a:gd name="connsiteY7" fmla="*/ 1350029 h 2573228"/>
                <a:gd name="connsiteX8" fmla="*/ 3501830 w 6590098"/>
                <a:gd name="connsiteY8" fmla="*/ 2274589 h 2573228"/>
                <a:gd name="connsiteX9" fmla="*/ 3725350 w 6590098"/>
                <a:gd name="connsiteY9" fmla="*/ 2569229 h 2573228"/>
                <a:gd name="connsiteX10" fmla="*/ 4182550 w 6590098"/>
                <a:gd name="connsiteY10" fmla="*/ 2386349 h 2573228"/>
                <a:gd name="connsiteX11" fmla="*/ 4456870 w 6590098"/>
                <a:gd name="connsiteY11" fmla="*/ 1624349 h 2573228"/>
                <a:gd name="connsiteX12" fmla="*/ 4741350 w 6590098"/>
                <a:gd name="connsiteY12" fmla="*/ 862349 h 2573228"/>
                <a:gd name="connsiteX13" fmla="*/ 5096950 w 6590098"/>
                <a:gd name="connsiteY13" fmla="*/ 466109 h 2573228"/>
                <a:gd name="connsiteX14" fmla="*/ 5574470 w 6590098"/>
                <a:gd name="connsiteY14" fmla="*/ 334029 h 2573228"/>
                <a:gd name="connsiteX15" fmla="*/ 6590098 w 6590098"/>
                <a:gd name="connsiteY15" fmla="*/ 701672 h 2573228"/>
                <a:gd name="connsiteX0" fmla="*/ 0 w 6590098"/>
                <a:gd name="connsiteY0" fmla="*/ 1008153 h 2571170"/>
                <a:gd name="connsiteX1" fmla="*/ 812736 w 6590098"/>
                <a:gd name="connsiteY1" fmla="*/ 1598899 h 2571170"/>
                <a:gd name="connsiteX2" fmla="*/ 1812335 w 6590098"/>
                <a:gd name="connsiteY2" fmla="*/ 1387149 h 2571170"/>
                <a:gd name="connsiteX3" fmla="*/ 1911869 w 6590098"/>
                <a:gd name="connsiteY3" fmla="*/ 520209 h 2571170"/>
                <a:gd name="connsiteX4" fmla="*/ 2494680 w 6590098"/>
                <a:gd name="connsiteY4" fmla="*/ 20700 h 2571170"/>
                <a:gd name="connsiteX5" fmla="*/ 3276643 w 6590098"/>
                <a:gd name="connsiteY5" fmla="*/ 147418 h 2571170"/>
                <a:gd name="connsiteX6" fmla="*/ 3614701 w 6590098"/>
                <a:gd name="connsiteY6" fmla="*/ 624940 h 2571170"/>
                <a:gd name="connsiteX7" fmla="*/ 3552630 w 6590098"/>
                <a:gd name="connsiteY7" fmla="*/ 1347971 h 2571170"/>
                <a:gd name="connsiteX8" fmla="*/ 3501830 w 6590098"/>
                <a:gd name="connsiteY8" fmla="*/ 2272531 h 2571170"/>
                <a:gd name="connsiteX9" fmla="*/ 3725350 w 6590098"/>
                <a:gd name="connsiteY9" fmla="*/ 2567171 h 2571170"/>
                <a:gd name="connsiteX10" fmla="*/ 4182550 w 6590098"/>
                <a:gd name="connsiteY10" fmla="*/ 2384291 h 2571170"/>
                <a:gd name="connsiteX11" fmla="*/ 4456870 w 6590098"/>
                <a:gd name="connsiteY11" fmla="*/ 1622291 h 2571170"/>
                <a:gd name="connsiteX12" fmla="*/ 4741350 w 6590098"/>
                <a:gd name="connsiteY12" fmla="*/ 860291 h 2571170"/>
                <a:gd name="connsiteX13" fmla="*/ 5096950 w 6590098"/>
                <a:gd name="connsiteY13" fmla="*/ 464051 h 2571170"/>
                <a:gd name="connsiteX14" fmla="*/ 5574470 w 6590098"/>
                <a:gd name="connsiteY14" fmla="*/ 331971 h 2571170"/>
                <a:gd name="connsiteX15" fmla="*/ 6590098 w 6590098"/>
                <a:gd name="connsiteY15" fmla="*/ 699614 h 2571170"/>
                <a:gd name="connsiteX0" fmla="*/ 0 w 6590098"/>
                <a:gd name="connsiteY0" fmla="*/ 1009144 h 2572161"/>
                <a:gd name="connsiteX1" fmla="*/ 812736 w 6590098"/>
                <a:gd name="connsiteY1" fmla="*/ 1599890 h 2572161"/>
                <a:gd name="connsiteX2" fmla="*/ 1812335 w 6590098"/>
                <a:gd name="connsiteY2" fmla="*/ 1388140 h 2572161"/>
                <a:gd name="connsiteX3" fmla="*/ 1911869 w 6590098"/>
                <a:gd name="connsiteY3" fmla="*/ 521200 h 2572161"/>
                <a:gd name="connsiteX4" fmla="*/ 2494680 w 6590098"/>
                <a:gd name="connsiteY4" fmla="*/ 21691 h 2572161"/>
                <a:gd name="connsiteX5" fmla="*/ 3276643 w 6590098"/>
                <a:gd name="connsiteY5" fmla="*/ 148409 h 2572161"/>
                <a:gd name="connsiteX6" fmla="*/ 3568146 w 6590098"/>
                <a:gd name="connsiteY6" fmla="*/ 672487 h 2572161"/>
                <a:gd name="connsiteX7" fmla="*/ 3552630 w 6590098"/>
                <a:gd name="connsiteY7" fmla="*/ 1348962 h 2572161"/>
                <a:gd name="connsiteX8" fmla="*/ 3501830 w 6590098"/>
                <a:gd name="connsiteY8" fmla="*/ 2273522 h 2572161"/>
                <a:gd name="connsiteX9" fmla="*/ 3725350 w 6590098"/>
                <a:gd name="connsiteY9" fmla="*/ 2568162 h 2572161"/>
                <a:gd name="connsiteX10" fmla="*/ 4182550 w 6590098"/>
                <a:gd name="connsiteY10" fmla="*/ 2385282 h 2572161"/>
                <a:gd name="connsiteX11" fmla="*/ 4456870 w 6590098"/>
                <a:gd name="connsiteY11" fmla="*/ 1623282 h 2572161"/>
                <a:gd name="connsiteX12" fmla="*/ 4741350 w 6590098"/>
                <a:gd name="connsiteY12" fmla="*/ 861282 h 2572161"/>
                <a:gd name="connsiteX13" fmla="*/ 5096950 w 6590098"/>
                <a:gd name="connsiteY13" fmla="*/ 465042 h 2572161"/>
                <a:gd name="connsiteX14" fmla="*/ 5574470 w 6590098"/>
                <a:gd name="connsiteY14" fmla="*/ 332962 h 2572161"/>
                <a:gd name="connsiteX15" fmla="*/ 6590098 w 6590098"/>
                <a:gd name="connsiteY15" fmla="*/ 700605 h 2572161"/>
                <a:gd name="connsiteX0" fmla="*/ 0 w 6590098"/>
                <a:gd name="connsiteY0" fmla="*/ 1009144 h 2572161"/>
                <a:gd name="connsiteX1" fmla="*/ 812736 w 6590098"/>
                <a:gd name="connsiteY1" fmla="*/ 1599890 h 2572161"/>
                <a:gd name="connsiteX2" fmla="*/ 1812335 w 6590098"/>
                <a:gd name="connsiteY2" fmla="*/ 1388140 h 2572161"/>
                <a:gd name="connsiteX3" fmla="*/ 1911869 w 6590098"/>
                <a:gd name="connsiteY3" fmla="*/ 521200 h 2572161"/>
                <a:gd name="connsiteX4" fmla="*/ 2494680 w 6590098"/>
                <a:gd name="connsiteY4" fmla="*/ 21691 h 2572161"/>
                <a:gd name="connsiteX5" fmla="*/ 3276643 w 6590098"/>
                <a:gd name="connsiteY5" fmla="*/ 148409 h 2572161"/>
                <a:gd name="connsiteX6" fmla="*/ 3568146 w 6590098"/>
                <a:gd name="connsiteY6" fmla="*/ 672487 h 2572161"/>
                <a:gd name="connsiteX7" fmla="*/ 3552630 w 6590098"/>
                <a:gd name="connsiteY7" fmla="*/ 1348962 h 2572161"/>
                <a:gd name="connsiteX8" fmla="*/ 3501830 w 6590098"/>
                <a:gd name="connsiteY8" fmla="*/ 2273522 h 2572161"/>
                <a:gd name="connsiteX9" fmla="*/ 3725350 w 6590098"/>
                <a:gd name="connsiteY9" fmla="*/ 2568162 h 2572161"/>
                <a:gd name="connsiteX10" fmla="*/ 4182550 w 6590098"/>
                <a:gd name="connsiteY10" fmla="*/ 2385282 h 2572161"/>
                <a:gd name="connsiteX11" fmla="*/ 4456870 w 6590098"/>
                <a:gd name="connsiteY11" fmla="*/ 1623282 h 2572161"/>
                <a:gd name="connsiteX12" fmla="*/ 4741350 w 6590098"/>
                <a:gd name="connsiteY12" fmla="*/ 861282 h 2572161"/>
                <a:gd name="connsiteX13" fmla="*/ 5096950 w 6590098"/>
                <a:gd name="connsiteY13" fmla="*/ 465042 h 2572161"/>
                <a:gd name="connsiteX14" fmla="*/ 5574470 w 6590098"/>
                <a:gd name="connsiteY14" fmla="*/ 332962 h 2572161"/>
                <a:gd name="connsiteX15" fmla="*/ 6590098 w 6590098"/>
                <a:gd name="connsiteY15" fmla="*/ 700605 h 2572161"/>
                <a:gd name="connsiteX0" fmla="*/ 0 w 6590098"/>
                <a:gd name="connsiteY0" fmla="*/ 1009144 h 2572161"/>
                <a:gd name="connsiteX1" fmla="*/ 812736 w 6590098"/>
                <a:gd name="connsiteY1" fmla="*/ 1599890 h 2572161"/>
                <a:gd name="connsiteX2" fmla="*/ 1812335 w 6590098"/>
                <a:gd name="connsiteY2" fmla="*/ 1388140 h 2572161"/>
                <a:gd name="connsiteX3" fmla="*/ 1911869 w 6590098"/>
                <a:gd name="connsiteY3" fmla="*/ 521200 h 2572161"/>
                <a:gd name="connsiteX4" fmla="*/ 2494680 w 6590098"/>
                <a:gd name="connsiteY4" fmla="*/ 21691 h 2572161"/>
                <a:gd name="connsiteX5" fmla="*/ 3276643 w 6590098"/>
                <a:gd name="connsiteY5" fmla="*/ 148409 h 2572161"/>
                <a:gd name="connsiteX6" fmla="*/ 3568146 w 6590098"/>
                <a:gd name="connsiteY6" fmla="*/ 672487 h 2572161"/>
                <a:gd name="connsiteX7" fmla="*/ 3552630 w 6590098"/>
                <a:gd name="connsiteY7" fmla="*/ 1348962 h 2572161"/>
                <a:gd name="connsiteX8" fmla="*/ 3501830 w 6590098"/>
                <a:gd name="connsiteY8" fmla="*/ 2273522 h 2572161"/>
                <a:gd name="connsiteX9" fmla="*/ 3725350 w 6590098"/>
                <a:gd name="connsiteY9" fmla="*/ 2568162 h 2572161"/>
                <a:gd name="connsiteX10" fmla="*/ 4182550 w 6590098"/>
                <a:gd name="connsiteY10" fmla="*/ 2385282 h 2572161"/>
                <a:gd name="connsiteX11" fmla="*/ 4456870 w 6590098"/>
                <a:gd name="connsiteY11" fmla="*/ 1623282 h 2572161"/>
                <a:gd name="connsiteX12" fmla="*/ 4741350 w 6590098"/>
                <a:gd name="connsiteY12" fmla="*/ 861282 h 2572161"/>
                <a:gd name="connsiteX13" fmla="*/ 5096950 w 6590098"/>
                <a:gd name="connsiteY13" fmla="*/ 465042 h 2572161"/>
                <a:gd name="connsiteX14" fmla="*/ 5574470 w 6590098"/>
                <a:gd name="connsiteY14" fmla="*/ 332962 h 2572161"/>
                <a:gd name="connsiteX15" fmla="*/ 6590098 w 6590098"/>
                <a:gd name="connsiteY15" fmla="*/ 700605 h 2572161"/>
                <a:gd name="connsiteX0" fmla="*/ 0 w 6590098"/>
                <a:gd name="connsiteY0" fmla="*/ 1009144 h 2572161"/>
                <a:gd name="connsiteX1" fmla="*/ 812736 w 6590098"/>
                <a:gd name="connsiteY1" fmla="*/ 1599890 h 2572161"/>
                <a:gd name="connsiteX2" fmla="*/ 1370598 w 6590098"/>
                <a:gd name="connsiteY2" fmla="*/ 1669325 h 2572161"/>
                <a:gd name="connsiteX3" fmla="*/ 1812335 w 6590098"/>
                <a:gd name="connsiteY3" fmla="*/ 1388140 h 2572161"/>
                <a:gd name="connsiteX4" fmla="*/ 1911869 w 6590098"/>
                <a:gd name="connsiteY4" fmla="*/ 521200 h 2572161"/>
                <a:gd name="connsiteX5" fmla="*/ 2494680 w 6590098"/>
                <a:gd name="connsiteY5" fmla="*/ 21691 h 2572161"/>
                <a:gd name="connsiteX6" fmla="*/ 3276643 w 6590098"/>
                <a:gd name="connsiteY6" fmla="*/ 148409 h 2572161"/>
                <a:gd name="connsiteX7" fmla="*/ 3568146 w 6590098"/>
                <a:gd name="connsiteY7" fmla="*/ 672487 h 2572161"/>
                <a:gd name="connsiteX8" fmla="*/ 3552630 w 6590098"/>
                <a:gd name="connsiteY8" fmla="*/ 1348962 h 2572161"/>
                <a:gd name="connsiteX9" fmla="*/ 3501830 w 6590098"/>
                <a:gd name="connsiteY9" fmla="*/ 2273522 h 2572161"/>
                <a:gd name="connsiteX10" fmla="*/ 3725350 w 6590098"/>
                <a:gd name="connsiteY10" fmla="*/ 2568162 h 2572161"/>
                <a:gd name="connsiteX11" fmla="*/ 4182550 w 6590098"/>
                <a:gd name="connsiteY11" fmla="*/ 2385282 h 2572161"/>
                <a:gd name="connsiteX12" fmla="*/ 4456870 w 6590098"/>
                <a:gd name="connsiteY12" fmla="*/ 1623282 h 2572161"/>
                <a:gd name="connsiteX13" fmla="*/ 4741350 w 6590098"/>
                <a:gd name="connsiteY13" fmla="*/ 861282 h 2572161"/>
                <a:gd name="connsiteX14" fmla="*/ 5096950 w 6590098"/>
                <a:gd name="connsiteY14" fmla="*/ 465042 h 2572161"/>
                <a:gd name="connsiteX15" fmla="*/ 5574470 w 6590098"/>
                <a:gd name="connsiteY15" fmla="*/ 332962 h 2572161"/>
                <a:gd name="connsiteX16" fmla="*/ 6590098 w 6590098"/>
                <a:gd name="connsiteY16" fmla="*/ 700605 h 2572161"/>
                <a:gd name="connsiteX0" fmla="*/ 0 w 6590098"/>
                <a:gd name="connsiteY0" fmla="*/ 1009144 h 2572161"/>
                <a:gd name="connsiteX1" fmla="*/ 802960 w 6590098"/>
                <a:gd name="connsiteY1" fmla="*/ 1638995 h 2572161"/>
                <a:gd name="connsiteX2" fmla="*/ 1370598 w 6590098"/>
                <a:gd name="connsiteY2" fmla="*/ 1669325 h 2572161"/>
                <a:gd name="connsiteX3" fmla="*/ 1812335 w 6590098"/>
                <a:gd name="connsiteY3" fmla="*/ 1388140 h 2572161"/>
                <a:gd name="connsiteX4" fmla="*/ 1911869 w 6590098"/>
                <a:gd name="connsiteY4" fmla="*/ 521200 h 2572161"/>
                <a:gd name="connsiteX5" fmla="*/ 2494680 w 6590098"/>
                <a:gd name="connsiteY5" fmla="*/ 21691 h 2572161"/>
                <a:gd name="connsiteX6" fmla="*/ 3276643 w 6590098"/>
                <a:gd name="connsiteY6" fmla="*/ 148409 h 2572161"/>
                <a:gd name="connsiteX7" fmla="*/ 3568146 w 6590098"/>
                <a:gd name="connsiteY7" fmla="*/ 672487 h 2572161"/>
                <a:gd name="connsiteX8" fmla="*/ 3552630 w 6590098"/>
                <a:gd name="connsiteY8" fmla="*/ 1348962 h 2572161"/>
                <a:gd name="connsiteX9" fmla="*/ 3501830 w 6590098"/>
                <a:gd name="connsiteY9" fmla="*/ 2273522 h 2572161"/>
                <a:gd name="connsiteX10" fmla="*/ 3725350 w 6590098"/>
                <a:gd name="connsiteY10" fmla="*/ 2568162 h 2572161"/>
                <a:gd name="connsiteX11" fmla="*/ 4182550 w 6590098"/>
                <a:gd name="connsiteY11" fmla="*/ 2385282 h 2572161"/>
                <a:gd name="connsiteX12" fmla="*/ 4456870 w 6590098"/>
                <a:gd name="connsiteY12" fmla="*/ 1623282 h 2572161"/>
                <a:gd name="connsiteX13" fmla="*/ 4741350 w 6590098"/>
                <a:gd name="connsiteY13" fmla="*/ 861282 h 2572161"/>
                <a:gd name="connsiteX14" fmla="*/ 5096950 w 6590098"/>
                <a:gd name="connsiteY14" fmla="*/ 465042 h 2572161"/>
                <a:gd name="connsiteX15" fmla="*/ 5574470 w 6590098"/>
                <a:gd name="connsiteY15" fmla="*/ 332962 h 2572161"/>
                <a:gd name="connsiteX16" fmla="*/ 6590098 w 6590098"/>
                <a:gd name="connsiteY16" fmla="*/ 700605 h 2572161"/>
                <a:gd name="connsiteX0" fmla="*/ 0 w 6590098"/>
                <a:gd name="connsiteY0" fmla="*/ 1009144 h 2572161"/>
                <a:gd name="connsiteX1" fmla="*/ 802960 w 6590098"/>
                <a:gd name="connsiteY1" fmla="*/ 1638995 h 2572161"/>
                <a:gd name="connsiteX2" fmla="*/ 1370598 w 6590098"/>
                <a:gd name="connsiteY2" fmla="*/ 1669325 h 2572161"/>
                <a:gd name="connsiteX3" fmla="*/ 1812335 w 6590098"/>
                <a:gd name="connsiteY3" fmla="*/ 1388140 h 2572161"/>
                <a:gd name="connsiteX4" fmla="*/ 1911869 w 6590098"/>
                <a:gd name="connsiteY4" fmla="*/ 521200 h 2572161"/>
                <a:gd name="connsiteX5" fmla="*/ 2494680 w 6590098"/>
                <a:gd name="connsiteY5" fmla="*/ 21691 h 2572161"/>
                <a:gd name="connsiteX6" fmla="*/ 3276643 w 6590098"/>
                <a:gd name="connsiteY6" fmla="*/ 148409 h 2572161"/>
                <a:gd name="connsiteX7" fmla="*/ 3568146 w 6590098"/>
                <a:gd name="connsiteY7" fmla="*/ 672487 h 2572161"/>
                <a:gd name="connsiteX8" fmla="*/ 3552630 w 6590098"/>
                <a:gd name="connsiteY8" fmla="*/ 1348962 h 2572161"/>
                <a:gd name="connsiteX9" fmla="*/ 3501830 w 6590098"/>
                <a:gd name="connsiteY9" fmla="*/ 2273522 h 2572161"/>
                <a:gd name="connsiteX10" fmla="*/ 3725350 w 6590098"/>
                <a:gd name="connsiteY10" fmla="*/ 2568162 h 2572161"/>
                <a:gd name="connsiteX11" fmla="*/ 4182550 w 6590098"/>
                <a:gd name="connsiteY11" fmla="*/ 2385282 h 2572161"/>
                <a:gd name="connsiteX12" fmla="*/ 4456870 w 6590098"/>
                <a:gd name="connsiteY12" fmla="*/ 1623282 h 2572161"/>
                <a:gd name="connsiteX13" fmla="*/ 4741350 w 6590098"/>
                <a:gd name="connsiteY13" fmla="*/ 861282 h 2572161"/>
                <a:gd name="connsiteX14" fmla="*/ 5096950 w 6590098"/>
                <a:gd name="connsiteY14" fmla="*/ 465042 h 2572161"/>
                <a:gd name="connsiteX15" fmla="*/ 5574470 w 6590098"/>
                <a:gd name="connsiteY15" fmla="*/ 332962 h 2572161"/>
                <a:gd name="connsiteX16" fmla="*/ 6590098 w 6590098"/>
                <a:gd name="connsiteY16" fmla="*/ 700605 h 2572161"/>
                <a:gd name="connsiteX0" fmla="*/ 0 w 6590098"/>
                <a:gd name="connsiteY0" fmla="*/ 1009144 h 2572161"/>
                <a:gd name="connsiteX1" fmla="*/ 802960 w 6590098"/>
                <a:gd name="connsiteY1" fmla="*/ 1638995 h 2572161"/>
                <a:gd name="connsiteX2" fmla="*/ 1370598 w 6590098"/>
                <a:gd name="connsiteY2" fmla="*/ 1669325 h 2572161"/>
                <a:gd name="connsiteX3" fmla="*/ 1812335 w 6590098"/>
                <a:gd name="connsiteY3" fmla="*/ 1388140 h 2572161"/>
                <a:gd name="connsiteX4" fmla="*/ 1911869 w 6590098"/>
                <a:gd name="connsiteY4" fmla="*/ 521200 h 2572161"/>
                <a:gd name="connsiteX5" fmla="*/ 2494680 w 6590098"/>
                <a:gd name="connsiteY5" fmla="*/ 21691 h 2572161"/>
                <a:gd name="connsiteX6" fmla="*/ 3276643 w 6590098"/>
                <a:gd name="connsiteY6" fmla="*/ 148409 h 2572161"/>
                <a:gd name="connsiteX7" fmla="*/ 3568146 w 6590098"/>
                <a:gd name="connsiteY7" fmla="*/ 672487 h 2572161"/>
                <a:gd name="connsiteX8" fmla="*/ 3552630 w 6590098"/>
                <a:gd name="connsiteY8" fmla="*/ 1348962 h 2572161"/>
                <a:gd name="connsiteX9" fmla="*/ 3501830 w 6590098"/>
                <a:gd name="connsiteY9" fmla="*/ 2273522 h 2572161"/>
                <a:gd name="connsiteX10" fmla="*/ 3725350 w 6590098"/>
                <a:gd name="connsiteY10" fmla="*/ 2568162 h 2572161"/>
                <a:gd name="connsiteX11" fmla="*/ 4182550 w 6590098"/>
                <a:gd name="connsiteY11" fmla="*/ 2385282 h 2572161"/>
                <a:gd name="connsiteX12" fmla="*/ 4456870 w 6590098"/>
                <a:gd name="connsiteY12" fmla="*/ 1623282 h 2572161"/>
                <a:gd name="connsiteX13" fmla="*/ 4741350 w 6590098"/>
                <a:gd name="connsiteY13" fmla="*/ 861282 h 2572161"/>
                <a:gd name="connsiteX14" fmla="*/ 5096950 w 6590098"/>
                <a:gd name="connsiteY14" fmla="*/ 465042 h 2572161"/>
                <a:gd name="connsiteX15" fmla="*/ 5574470 w 6590098"/>
                <a:gd name="connsiteY15" fmla="*/ 332962 h 2572161"/>
                <a:gd name="connsiteX16" fmla="*/ 6590098 w 6590098"/>
                <a:gd name="connsiteY16" fmla="*/ 700605 h 2572161"/>
                <a:gd name="connsiteX0" fmla="*/ 0 w 6590098"/>
                <a:gd name="connsiteY0" fmla="*/ 1009144 h 2572161"/>
                <a:gd name="connsiteX1" fmla="*/ 802960 w 6590098"/>
                <a:gd name="connsiteY1" fmla="*/ 1638995 h 2572161"/>
                <a:gd name="connsiteX2" fmla="*/ 1370598 w 6590098"/>
                <a:gd name="connsiteY2" fmla="*/ 1669325 h 2572161"/>
                <a:gd name="connsiteX3" fmla="*/ 1812335 w 6590098"/>
                <a:gd name="connsiteY3" fmla="*/ 1388140 h 2572161"/>
                <a:gd name="connsiteX4" fmla="*/ 1911869 w 6590098"/>
                <a:gd name="connsiteY4" fmla="*/ 521200 h 2572161"/>
                <a:gd name="connsiteX5" fmla="*/ 2494680 w 6590098"/>
                <a:gd name="connsiteY5" fmla="*/ 21691 h 2572161"/>
                <a:gd name="connsiteX6" fmla="*/ 3276643 w 6590098"/>
                <a:gd name="connsiteY6" fmla="*/ 148409 h 2572161"/>
                <a:gd name="connsiteX7" fmla="*/ 3568146 w 6590098"/>
                <a:gd name="connsiteY7" fmla="*/ 672487 h 2572161"/>
                <a:gd name="connsiteX8" fmla="*/ 3552630 w 6590098"/>
                <a:gd name="connsiteY8" fmla="*/ 1348962 h 2572161"/>
                <a:gd name="connsiteX9" fmla="*/ 3501830 w 6590098"/>
                <a:gd name="connsiteY9" fmla="*/ 2273522 h 2572161"/>
                <a:gd name="connsiteX10" fmla="*/ 3725350 w 6590098"/>
                <a:gd name="connsiteY10" fmla="*/ 2568162 h 2572161"/>
                <a:gd name="connsiteX11" fmla="*/ 4182550 w 6590098"/>
                <a:gd name="connsiteY11" fmla="*/ 2385282 h 2572161"/>
                <a:gd name="connsiteX12" fmla="*/ 4456870 w 6590098"/>
                <a:gd name="connsiteY12" fmla="*/ 1623282 h 2572161"/>
                <a:gd name="connsiteX13" fmla="*/ 4865901 w 6590098"/>
                <a:gd name="connsiteY13" fmla="*/ 895247 h 2572161"/>
                <a:gd name="connsiteX14" fmla="*/ 5096950 w 6590098"/>
                <a:gd name="connsiteY14" fmla="*/ 465042 h 2572161"/>
                <a:gd name="connsiteX15" fmla="*/ 5574470 w 6590098"/>
                <a:gd name="connsiteY15" fmla="*/ 332962 h 2572161"/>
                <a:gd name="connsiteX16" fmla="*/ 6590098 w 6590098"/>
                <a:gd name="connsiteY16" fmla="*/ 700605 h 2572161"/>
                <a:gd name="connsiteX0" fmla="*/ 0 w 6590098"/>
                <a:gd name="connsiteY0" fmla="*/ 1009144 h 2572161"/>
                <a:gd name="connsiteX1" fmla="*/ 802960 w 6590098"/>
                <a:gd name="connsiteY1" fmla="*/ 1638995 h 2572161"/>
                <a:gd name="connsiteX2" fmla="*/ 1370598 w 6590098"/>
                <a:gd name="connsiteY2" fmla="*/ 1669325 h 2572161"/>
                <a:gd name="connsiteX3" fmla="*/ 1812335 w 6590098"/>
                <a:gd name="connsiteY3" fmla="*/ 1388140 h 2572161"/>
                <a:gd name="connsiteX4" fmla="*/ 1911869 w 6590098"/>
                <a:gd name="connsiteY4" fmla="*/ 521200 h 2572161"/>
                <a:gd name="connsiteX5" fmla="*/ 2494680 w 6590098"/>
                <a:gd name="connsiteY5" fmla="*/ 21691 h 2572161"/>
                <a:gd name="connsiteX6" fmla="*/ 3276643 w 6590098"/>
                <a:gd name="connsiteY6" fmla="*/ 148409 h 2572161"/>
                <a:gd name="connsiteX7" fmla="*/ 3568146 w 6590098"/>
                <a:gd name="connsiteY7" fmla="*/ 672487 h 2572161"/>
                <a:gd name="connsiteX8" fmla="*/ 3552630 w 6590098"/>
                <a:gd name="connsiteY8" fmla="*/ 1348962 h 2572161"/>
                <a:gd name="connsiteX9" fmla="*/ 3501830 w 6590098"/>
                <a:gd name="connsiteY9" fmla="*/ 2273522 h 2572161"/>
                <a:gd name="connsiteX10" fmla="*/ 3725350 w 6590098"/>
                <a:gd name="connsiteY10" fmla="*/ 2568162 h 2572161"/>
                <a:gd name="connsiteX11" fmla="*/ 4182550 w 6590098"/>
                <a:gd name="connsiteY11" fmla="*/ 2385282 h 2572161"/>
                <a:gd name="connsiteX12" fmla="*/ 4456870 w 6590098"/>
                <a:gd name="connsiteY12" fmla="*/ 1623282 h 2572161"/>
                <a:gd name="connsiteX13" fmla="*/ 4865901 w 6590098"/>
                <a:gd name="connsiteY13" fmla="*/ 895247 h 2572161"/>
                <a:gd name="connsiteX14" fmla="*/ 5096950 w 6590098"/>
                <a:gd name="connsiteY14" fmla="*/ 465042 h 2572161"/>
                <a:gd name="connsiteX15" fmla="*/ 5778281 w 6590098"/>
                <a:gd name="connsiteY15" fmla="*/ 502794 h 2572161"/>
                <a:gd name="connsiteX16" fmla="*/ 6590098 w 6590098"/>
                <a:gd name="connsiteY16" fmla="*/ 700605 h 2572161"/>
                <a:gd name="connsiteX0" fmla="*/ 0 w 6590098"/>
                <a:gd name="connsiteY0" fmla="*/ 1009144 h 2572161"/>
                <a:gd name="connsiteX1" fmla="*/ 802960 w 6590098"/>
                <a:gd name="connsiteY1" fmla="*/ 1638995 h 2572161"/>
                <a:gd name="connsiteX2" fmla="*/ 1370598 w 6590098"/>
                <a:gd name="connsiteY2" fmla="*/ 1669325 h 2572161"/>
                <a:gd name="connsiteX3" fmla="*/ 1812335 w 6590098"/>
                <a:gd name="connsiteY3" fmla="*/ 1388140 h 2572161"/>
                <a:gd name="connsiteX4" fmla="*/ 1911869 w 6590098"/>
                <a:gd name="connsiteY4" fmla="*/ 521200 h 2572161"/>
                <a:gd name="connsiteX5" fmla="*/ 2494680 w 6590098"/>
                <a:gd name="connsiteY5" fmla="*/ 21691 h 2572161"/>
                <a:gd name="connsiteX6" fmla="*/ 3276643 w 6590098"/>
                <a:gd name="connsiteY6" fmla="*/ 148409 h 2572161"/>
                <a:gd name="connsiteX7" fmla="*/ 3568146 w 6590098"/>
                <a:gd name="connsiteY7" fmla="*/ 672487 h 2572161"/>
                <a:gd name="connsiteX8" fmla="*/ 3552630 w 6590098"/>
                <a:gd name="connsiteY8" fmla="*/ 1348962 h 2572161"/>
                <a:gd name="connsiteX9" fmla="*/ 3501830 w 6590098"/>
                <a:gd name="connsiteY9" fmla="*/ 2273522 h 2572161"/>
                <a:gd name="connsiteX10" fmla="*/ 3725350 w 6590098"/>
                <a:gd name="connsiteY10" fmla="*/ 2568162 h 2572161"/>
                <a:gd name="connsiteX11" fmla="*/ 4182550 w 6590098"/>
                <a:gd name="connsiteY11" fmla="*/ 2385282 h 2572161"/>
                <a:gd name="connsiteX12" fmla="*/ 4456870 w 6590098"/>
                <a:gd name="connsiteY12" fmla="*/ 1623282 h 2572161"/>
                <a:gd name="connsiteX13" fmla="*/ 4865901 w 6590098"/>
                <a:gd name="connsiteY13" fmla="*/ 895247 h 2572161"/>
                <a:gd name="connsiteX14" fmla="*/ 5096950 w 6590098"/>
                <a:gd name="connsiteY14" fmla="*/ 465042 h 2572161"/>
                <a:gd name="connsiteX15" fmla="*/ 5317442 w 6590098"/>
                <a:gd name="connsiteY15" fmla="*/ 619088 h 2572161"/>
                <a:gd name="connsiteX16" fmla="*/ 5778281 w 6590098"/>
                <a:gd name="connsiteY16" fmla="*/ 502794 h 2572161"/>
                <a:gd name="connsiteX17" fmla="*/ 6590098 w 6590098"/>
                <a:gd name="connsiteY17" fmla="*/ 700605 h 2572161"/>
                <a:gd name="connsiteX0" fmla="*/ 0 w 6590098"/>
                <a:gd name="connsiteY0" fmla="*/ 1009144 h 2572161"/>
                <a:gd name="connsiteX1" fmla="*/ 802960 w 6590098"/>
                <a:gd name="connsiteY1" fmla="*/ 1638995 h 2572161"/>
                <a:gd name="connsiteX2" fmla="*/ 1370598 w 6590098"/>
                <a:gd name="connsiteY2" fmla="*/ 1669325 h 2572161"/>
                <a:gd name="connsiteX3" fmla="*/ 1812335 w 6590098"/>
                <a:gd name="connsiteY3" fmla="*/ 1388140 h 2572161"/>
                <a:gd name="connsiteX4" fmla="*/ 1911869 w 6590098"/>
                <a:gd name="connsiteY4" fmla="*/ 521200 h 2572161"/>
                <a:gd name="connsiteX5" fmla="*/ 2494680 w 6590098"/>
                <a:gd name="connsiteY5" fmla="*/ 21691 h 2572161"/>
                <a:gd name="connsiteX6" fmla="*/ 3276643 w 6590098"/>
                <a:gd name="connsiteY6" fmla="*/ 148409 h 2572161"/>
                <a:gd name="connsiteX7" fmla="*/ 3568146 w 6590098"/>
                <a:gd name="connsiteY7" fmla="*/ 672487 h 2572161"/>
                <a:gd name="connsiteX8" fmla="*/ 3552630 w 6590098"/>
                <a:gd name="connsiteY8" fmla="*/ 1348962 h 2572161"/>
                <a:gd name="connsiteX9" fmla="*/ 3501830 w 6590098"/>
                <a:gd name="connsiteY9" fmla="*/ 2273522 h 2572161"/>
                <a:gd name="connsiteX10" fmla="*/ 3725350 w 6590098"/>
                <a:gd name="connsiteY10" fmla="*/ 2568162 h 2572161"/>
                <a:gd name="connsiteX11" fmla="*/ 4182550 w 6590098"/>
                <a:gd name="connsiteY11" fmla="*/ 2385282 h 2572161"/>
                <a:gd name="connsiteX12" fmla="*/ 4456870 w 6590098"/>
                <a:gd name="connsiteY12" fmla="*/ 1623282 h 2572161"/>
                <a:gd name="connsiteX13" fmla="*/ 4865901 w 6590098"/>
                <a:gd name="connsiteY13" fmla="*/ 895247 h 2572161"/>
                <a:gd name="connsiteX14" fmla="*/ 5096950 w 6590098"/>
                <a:gd name="connsiteY14" fmla="*/ 465042 h 2572161"/>
                <a:gd name="connsiteX15" fmla="*/ 5778281 w 6590098"/>
                <a:gd name="connsiteY15" fmla="*/ 502794 h 2572161"/>
                <a:gd name="connsiteX16" fmla="*/ 6590098 w 6590098"/>
                <a:gd name="connsiteY16" fmla="*/ 700605 h 2572161"/>
                <a:gd name="connsiteX0" fmla="*/ 0 w 6590098"/>
                <a:gd name="connsiteY0" fmla="*/ 1009144 h 2572161"/>
                <a:gd name="connsiteX1" fmla="*/ 802960 w 6590098"/>
                <a:gd name="connsiteY1" fmla="*/ 1638995 h 2572161"/>
                <a:gd name="connsiteX2" fmla="*/ 1370598 w 6590098"/>
                <a:gd name="connsiteY2" fmla="*/ 1669325 h 2572161"/>
                <a:gd name="connsiteX3" fmla="*/ 1812335 w 6590098"/>
                <a:gd name="connsiteY3" fmla="*/ 1388140 h 2572161"/>
                <a:gd name="connsiteX4" fmla="*/ 1911869 w 6590098"/>
                <a:gd name="connsiteY4" fmla="*/ 521200 h 2572161"/>
                <a:gd name="connsiteX5" fmla="*/ 2494680 w 6590098"/>
                <a:gd name="connsiteY5" fmla="*/ 21691 h 2572161"/>
                <a:gd name="connsiteX6" fmla="*/ 3276643 w 6590098"/>
                <a:gd name="connsiteY6" fmla="*/ 148409 h 2572161"/>
                <a:gd name="connsiteX7" fmla="*/ 3568146 w 6590098"/>
                <a:gd name="connsiteY7" fmla="*/ 672487 h 2572161"/>
                <a:gd name="connsiteX8" fmla="*/ 3552630 w 6590098"/>
                <a:gd name="connsiteY8" fmla="*/ 1348962 h 2572161"/>
                <a:gd name="connsiteX9" fmla="*/ 3501830 w 6590098"/>
                <a:gd name="connsiteY9" fmla="*/ 2273522 h 2572161"/>
                <a:gd name="connsiteX10" fmla="*/ 3725350 w 6590098"/>
                <a:gd name="connsiteY10" fmla="*/ 2568162 h 2572161"/>
                <a:gd name="connsiteX11" fmla="*/ 4182550 w 6590098"/>
                <a:gd name="connsiteY11" fmla="*/ 2385282 h 2572161"/>
                <a:gd name="connsiteX12" fmla="*/ 4456870 w 6590098"/>
                <a:gd name="connsiteY12" fmla="*/ 1623282 h 2572161"/>
                <a:gd name="connsiteX13" fmla="*/ 4865901 w 6590098"/>
                <a:gd name="connsiteY13" fmla="*/ 895247 h 2572161"/>
                <a:gd name="connsiteX14" fmla="*/ 5778281 w 6590098"/>
                <a:gd name="connsiteY14" fmla="*/ 502794 h 2572161"/>
                <a:gd name="connsiteX15" fmla="*/ 6590098 w 6590098"/>
                <a:gd name="connsiteY15" fmla="*/ 700605 h 2572161"/>
                <a:gd name="connsiteX0" fmla="*/ 0 w 6590098"/>
                <a:gd name="connsiteY0" fmla="*/ 1009144 h 2572161"/>
                <a:gd name="connsiteX1" fmla="*/ 802960 w 6590098"/>
                <a:gd name="connsiteY1" fmla="*/ 1638995 h 2572161"/>
                <a:gd name="connsiteX2" fmla="*/ 1370598 w 6590098"/>
                <a:gd name="connsiteY2" fmla="*/ 1669325 h 2572161"/>
                <a:gd name="connsiteX3" fmla="*/ 1812335 w 6590098"/>
                <a:gd name="connsiteY3" fmla="*/ 1388140 h 2572161"/>
                <a:gd name="connsiteX4" fmla="*/ 1911869 w 6590098"/>
                <a:gd name="connsiteY4" fmla="*/ 521200 h 2572161"/>
                <a:gd name="connsiteX5" fmla="*/ 2494680 w 6590098"/>
                <a:gd name="connsiteY5" fmla="*/ 21691 h 2572161"/>
                <a:gd name="connsiteX6" fmla="*/ 3276643 w 6590098"/>
                <a:gd name="connsiteY6" fmla="*/ 148409 h 2572161"/>
                <a:gd name="connsiteX7" fmla="*/ 3568146 w 6590098"/>
                <a:gd name="connsiteY7" fmla="*/ 672487 h 2572161"/>
                <a:gd name="connsiteX8" fmla="*/ 3552630 w 6590098"/>
                <a:gd name="connsiteY8" fmla="*/ 1348962 h 2572161"/>
                <a:gd name="connsiteX9" fmla="*/ 3501830 w 6590098"/>
                <a:gd name="connsiteY9" fmla="*/ 2273522 h 2572161"/>
                <a:gd name="connsiteX10" fmla="*/ 3725350 w 6590098"/>
                <a:gd name="connsiteY10" fmla="*/ 2568162 h 2572161"/>
                <a:gd name="connsiteX11" fmla="*/ 4182550 w 6590098"/>
                <a:gd name="connsiteY11" fmla="*/ 2385282 h 2572161"/>
                <a:gd name="connsiteX12" fmla="*/ 4456870 w 6590098"/>
                <a:gd name="connsiteY12" fmla="*/ 1623282 h 2572161"/>
                <a:gd name="connsiteX13" fmla="*/ 4865901 w 6590098"/>
                <a:gd name="connsiteY13" fmla="*/ 895247 h 2572161"/>
                <a:gd name="connsiteX14" fmla="*/ 5642408 w 6590098"/>
                <a:gd name="connsiteY14" fmla="*/ 559405 h 2572161"/>
                <a:gd name="connsiteX15" fmla="*/ 6590098 w 6590098"/>
                <a:gd name="connsiteY15" fmla="*/ 700605 h 2572161"/>
                <a:gd name="connsiteX0" fmla="*/ 0 w 6590098"/>
                <a:gd name="connsiteY0" fmla="*/ 1009144 h 2572161"/>
                <a:gd name="connsiteX1" fmla="*/ 802960 w 6590098"/>
                <a:gd name="connsiteY1" fmla="*/ 1638995 h 2572161"/>
                <a:gd name="connsiteX2" fmla="*/ 1370598 w 6590098"/>
                <a:gd name="connsiteY2" fmla="*/ 1669325 h 2572161"/>
                <a:gd name="connsiteX3" fmla="*/ 1812335 w 6590098"/>
                <a:gd name="connsiteY3" fmla="*/ 1388140 h 2572161"/>
                <a:gd name="connsiteX4" fmla="*/ 1911869 w 6590098"/>
                <a:gd name="connsiteY4" fmla="*/ 521200 h 2572161"/>
                <a:gd name="connsiteX5" fmla="*/ 2494680 w 6590098"/>
                <a:gd name="connsiteY5" fmla="*/ 21691 h 2572161"/>
                <a:gd name="connsiteX6" fmla="*/ 3276643 w 6590098"/>
                <a:gd name="connsiteY6" fmla="*/ 148409 h 2572161"/>
                <a:gd name="connsiteX7" fmla="*/ 3568146 w 6590098"/>
                <a:gd name="connsiteY7" fmla="*/ 672487 h 2572161"/>
                <a:gd name="connsiteX8" fmla="*/ 3552630 w 6590098"/>
                <a:gd name="connsiteY8" fmla="*/ 1348962 h 2572161"/>
                <a:gd name="connsiteX9" fmla="*/ 3501830 w 6590098"/>
                <a:gd name="connsiteY9" fmla="*/ 2273522 h 2572161"/>
                <a:gd name="connsiteX10" fmla="*/ 3725350 w 6590098"/>
                <a:gd name="connsiteY10" fmla="*/ 2568162 h 2572161"/>
                <a:gd name="connsiteX11" fmla="*/ 4182550 w 6590098"/>
                <a:gd name="connsiteY11" fmla="*/ 2385282 h 2572161"/>
                <a:gd name="connsiteX12" fmla="*/ 4456870 w 6590098"/>
                <a:gd name="connsiteY12" fmla="*/ 1623282 h 2572161"/>
                <a:gd name="connsiteX13" fmla="*/ 4967804 w 6590098"/>
                <a:gd name="connsiteY13" fmla="*/ 940535 h 2572161"/>
                <a:gd name="connsiteX14" fmla="*/ 5642408 w 6590098"/>
                <a:gd name="connsiteY14" fmla="*/ 559405 h 2572161"/>
                <a:gd name="connsiteX15" fmla="*/ 6590098 w 6590098"/>
                <a:gd name="connsiteY15" fmla="*/ 700605 h 2572161"/>
                <a:gd name="connsiteX0" fmla="*/ 0 w 6590098"/>
                <a:gd name="connsiteY0" fmla="*/ 1009144 h 2572161"/>
                <a:gd name="connsiteX1" fmla="*/ 802960 w 6590098"/>
                <a:gd name="connsiteY1" fmla="*/ 1638995 h 2572161"/>
                <a:gd name="connsiteX2" fmla="*/ 1370598 w 6590098"/>
                <a:gd name="connsiteY2" fmla="*/ 1669325 h 2572161"/>
                <a:gd name="connsiteX3" fmla="*/ 1812335 w 6590098"/>
                <a:gd name="connsiteY3" fmla="*/ 1388140 h 2572161"/>
                <a:gd name="connsiteX4" fmla="*/ 1911869 w 6590098"/>
                <a:gd name="connsiteY4" fmla="*/ 521200 h 2572161"/>
                <a:gd name="connsiteX5" fmla="*/ 2494680 w 6590098"/>
                <a:gd name="connsiteY5" fmla="*/ 21691 h 2572161"/>
                <a:gd name="connsiteX6" fmla="*/ 3276643 w 6590098"/>
                <a:gd name="connsiteY6" fmla="*/ 148409 h 2572161"/>
                <a:gd name="connsiteX7" fmla="*/ 3568146 w 6590098"/>
                <a:gd name="connsiteY7" fmla="*/ 672487 h 2572161"/>
                <a:gd name="connsiteX8" fmla="*/ 3552630 w 6590098"/>
                <a:gd name="connsiteY8" fmla="*/ 1348962 h 2572161"/>
                <a:gd name="connsiteX9" fmla="*/ 3501830 w 6590098"/>
                <a:gd name="connsiteY9" fmla="*/ 2273522 h 2572161"/>
                <a:gd name="connsiteX10" fmla="*/ 3725350 w 6590098"/>
                <a:gd name="connsiteY10" fmla="*/ 2568162 h 2572161"/>
                <a:gd name="connsiteX11" fmla="*/ 4182550 w 6590098"/>
                <a:gd name="connsiteY11" fmla="*/ 2385282 h 2572161"/>
                <a:gd name="connsiteX12" fmla="*/ 4513484 w 6590098"/>
                <a:gd name="connsiteY12" fmla="*/ 1623282 h 2572161"/>
                <a:gd name="connsiteX13" fmla="*/ 4967804 w 6590098"/>
                <a:gd name="connsiteY13" fmla="*/ 940535 h 2572161"/>
                <a:gd name="connsiteX14" fmla="*/ 5642408 w 6590098"/>
                <a:gd name="connsiteY14" fmla="*/ 559405 h 2572161"/>
                <a:gd name="connsiteX15" fmla="*/ 6590098 w 6590098"/>
                <a:gd name="connsiteY15" fmla="*/ 700605 h 2572161"/>
                <a:gd name="connsiteX0" fmla="*/ 0 w 6590098"/>
                <a:gd name="connsiteY0" fmla="*/ 1009144 h 2572161"/>
                <a:gd name="connsiteX1" fmla="*/ 802960 w 6590098"/>
                <a:gd name="connsiteY1" fmla="*/ 1638995 h 2572161"/>
                <a:gd name="connsiteX2" fmla="*/ 1370598 w 6590098"/>
                <a:gd name="connsiteY2" fmla="*/ 1669325 h 2572161"/>
                <a:gd name="connsiteX3" fmla="*/ 1812335 w 6590098"/>
                <a:gd name="connsiteY3" fmla="*/ 1388140 h 2572161"/>
                <a:gd name="connsiteX4" fmla="*/ 1911869 w 6590098"/>
                <a:gd name="connsiteY4" fmla="*/ 521200 h 2572161"/>
                <a:gd name="connsiteX5" fmla="*/ 2494680 w 6590098"/>
                <a:gd name="connsiteY5" fmla="*/ 21691 h 2572161"/>
                <a:gd name="connsiteX6" fmla="*/ 3276643 w 6590098"/>
                <a:gd name="connsiteY6" fmla="*/ 148409 h 2572161"/>
                <a:gd name="connsiteX7" fmla="*/ 3568146 w 6590098"/>
                <a:gd name="connsiteY7" fmla="*/ 672487 h 2572161"/>
                <a:gd name="connsiteX8" fmla="*/ 3552630 w 6590098"/>
                <a:gd name="connsiteY8" fmla="*/ 1348962 h 2572161"/>
                <a:gd name="connsiteX9" fmla="*/ 3501830 w 6590098"/>
                <a:gd name="connsiteY9" fmla="*/ 2273522 h 2572161"/>
                <a:gd name="connsiteX10" fmla="*/ 3725350 w 6590098"/>
                <a:gd name="connsiteY10" fmla="*/ 2568162 h 2572161"/>
                <a:gd name="connsiteX11" fmla="*/ 4182550 w 6590098"/>
                <a:gd name="connsiteY11" fmla="*/ 2385282 h 2572161"/>
                <a:gd name="connsiteX12" fmla="*/ 4513484 w 6590098"/>
                <a:gd name="connsiteY12" fmla="*/ 1623282 h 2572161"/>
                <a:gd name="connsiteX13" fmla="*/ 4967804 w 6590098"/>
                <a:gd name="connsiteY13" fmla="*/ 940535 h 2572161"/>
                <a:gd name="connsiteX14" fmla="*/ 5676377 w 6590098"/>
                <a:gd name="connsiteY14" fmla="*/ 616016 h 2572161"/>
                <a:gd name="connsiteX15" fmla="*/ 6590098 w 6590098"/>
                <a:gd name="connsiteY15" fmla="*/ 700605 h 2572161"/>
                <a:gd name="connsiteX0" fmla="*/ 0 w 6590098"/>
                <a:gd name="connsiteY0" fmla="*/ 1009144 h 2572161"/>
                <a:gd name="connsiteX1" fmla="*/ 802960 w 6590098"/>
                <a:gd name="connsiteY1" fmla="*/ 1638995 h 2572161"/>
                <a:gd name="connsiteX2" fmla="*/ 1370598 w 6590098"/>
                <a:gd name="connsiteY2" fmla="*/ 1669325 h 2572161"/>
                <a:gd name="connsiteX3" fmla="*/ 1812335 w 6590098"/>
                <a:gd name="connsiteY3" fmla="*/ 1388140 h 2572161"/>
                <a:gd name="connsiteX4" fmla="*/ 1911869 w 6590098"/>
                <a:gd name="connsiteY4" fmla="*/ 521200 h 2572161"/>
                <a:gd name="connsiteX5" fmla="*/ 2494680 w 6590098"/>
                <a:gd name="connsiteY5" fmla="*/ 21691 h 2572161"/>
                <a:gd name="connsiteX6" fmla="*/ 3276643 w 6590098"/>
                <a:gd name="connsiteY6" fmla="*/ 148409 h 2572161"/>
                <a:gd name="connsiteX7" fmla="*/ 3568146 w 6590098"/>
                <a:gd name="connsiteY7" fmla="*/ 672487 h 2572161"/>
                <a:gd name="connsiteX8" fmla="*/ 3552630 w 6590098"/>
                <a:gd name="connsiteY8" fmla="*/ 1348962 h 2572161"/>
                <a:gd name="connsiteX9" fmla="*/ 3501830 w 6590098"/>
                <a:gd name="connsiteY9" fmla="*/ 2273522 h 2572161"/>
                <a:gd name="connsiteX10" fmla="*/ 3725350 w 6590098"/>
                <a:gd name="connsiteY10" fmla="*/ 2568162 h 2572161"/>
                <a:gd name="connsiteX11" fmla="*/ 4182550 w 6590098"/>
                <a:gd name="connsiteY11" fmla="*/ 2385282 h 2572161"/>
                <a:gd name="connsiteX12" fmla="*/ 4513484 w 6590098"/>
                <a:gd name="connsiteY12" fmla="*/ 1623282 h 2572161"/>
                <a:gd name="connsiteX13" fmla="*/ 4967804 w 6590098"/>
                <a:gd name="connsiteY13" fmla="*/ 940535 h 2572161"/>
                <a:gd name="connsiteX14" fmla="*/ 5676377 w 6590098"/>
                <a:gd name="connsiteY14" fmla="*/ 616016 h 2572161"/>
                <a:gd name="connsiteX15" fmla="*/ 6590098 w 6590098"/>
                <a:gd name="connsiteY15" fmla="*/ 700605 h 2572161"/>
                <a:gd name="connsiteX0" fmla="*/ 0 w 6590098"/>
                <a:gd name="connsiteY0" fmla="*/ 1009144 h 2572161"/>
                <a:gd name="connsiteX1" fmla="*/ 802960 w 6590098"/>
                <a:gd name="connsiteY1" fmla="*/ 1638995 h 2572161"/>
                <a:gd name="connsiteX2" fmla="*/ 1370598 w 6590098"/>
                <a:gd name="connsiteY2" fmla="*/ 1669325 h 2572161"/>
                <a:gd name="connsiteX3" fmla="*/ 1812335 w 6590098"/>
                <a:gd name="connsiteY3" fmla="*/ 1388140 h 2572161"/>
                <a:gd name="connsiteX4" fmla="*/ 1911869 w 6590098"/>
                <a:gd name="connsiteY4" fmla="*/ 521200 h 2572161"/>
                <a:gd name="connsiteX5" fmla="*/ 2494680 w 6590098"/>
                <a:gd name="connsiteY5" fmla="*/ 21691 h 2572161"/>
                <a:gd name="connsiteX6" fmla="*/ 3276643 w 6590098"/>
                <a:gd name="connsiteY6" fmla="*/ 148409 h 2572161"/>
                <a:gd name="connsiteX7" fmla="*/ 3568146 w 6590098"/>
                <a:gd name="connsiteY7" fmla="*/ 672487 h 2572161"/>
                <a:gd name="connsiteX8" fmla="*/ 3552630 w 6590098"/>
                <a:gd name="connsiteY8" fmla="*/ 1348962 h 2572161"/>
                <a:gd name="connsiteX9" fmla="*/ 3501830 w 6590098"/>
                <a:gd name="connsiteY9" fmla="*/ 2273522 h 2572161"/>
                <a:gd name="connsiteX10" fmla="*/ 3725350 w 6590098"/>
                <a:gd name="connsiteY10" fmla="*/ 2568162 h 2572161"/>
                <a:gd name="connsiteX11" fmla="*/ 4182550 w 6590098"/>
                <a:gd name="connsiteY11" fmla="*/ 2385282 h 2572161"/>
                <a:gd name="connsiteX12" fmla="*/ 4513484 w 6590098"/>
                <a:gd name="connsiteY12" fmla="*/ 1623282 h 2572161"/>
                <a:gd name="connsiteX13" fmla="*/ 4967804 w 6590098"/>
                <a:gd name="connsiteY13" fmla="*/ 940535 h 2572161"/>
                <a:gd name="connsiteX14" fmla="*/ 5676377 w 6590098"/>
                <a:gd name="connsiteY14" fmla="*/ 616016 h 2572161"/>
                <a:gd name="connsiteX15" fmla="*/ 6590098 w 6590098"/>
                <a:gd name="connsiteY15" fmla="*/ 700605 h 2572161"/>
                <a:gd name="connsiteX0" fmla="*/ 0 w 6590098"/>
                <a:gd name="connsiteY0" fmla="*/ 1009144 h 2572161"/>
                <a:gd name="connsiteX1" fmla="*/ 802960 w 6590098"/>
                <a:gd name="connsiteY1" fmla="*/ 1638995 h 2572161"/>
                <a:gd name="connsiteX2" fmla="*/ 1370598 w 6590098"/>
                <a:gd name="connsiteY2" fmla="*/ 1669325 h 2572161"/>
                <a:gd name="connsiteX3" fmla="*/ 1812335 w 6590098"/>
                <a:gd name="connsiteY3" fmla="*/ 1388140 h 2572161"/>
                <a:gd name="connsiteX4" fmla="*/ 1911869 w 6590098"/>
                <a:gd name="connsiteY4" fmla="*/ 521200 h 2572161"/>
                <a:gd name="connsiteX5" fmla="*/ 2494680 w 6590098"/>
                <a:gd name="connsiteY5" fmla="*/ 21691 h 2572161"/>
                <a:gd name="connsiteX6" fmla="*/ 3276643 w 6590098"/>
                <a:gd name="connsiteY6" fmla="*/ 148409 h 2572161"/>
                <a:gd name="connsiteX7" fmla="*/ 3568146 w 6590098"/>
                <a:gd name="connsiteY7" fmla="*/ 672487 h 2572161"/>
                <a:gd name="connsiteX8" fmla="*/ 3552630 w 6590098"/>
                <a:gd name="connsiteY8" fmla="*/ 1348962 h 2572161"/>
                <a:gd name="connsiteX9" fmla="*/ 3501830 w 6590098"/>
                <a:gd name="connsiteY9" fmla="*/ 2273522 h 2572161"/>
                <a:gd name="connsiteX10" fmla="*/ 3725350 w 6590098"/>
                <a:gd name="connsiteY10" fmla="*/ 2568162 h 2572161"/>
                <a:gd name="connsiteX11" fmla="*/ 4182550 w 6590098"/>
                <a:gd name="connsiteY11" fmla="*/ 2385282 h 2572161"/>
                <a:gd name="connsiteX12" fmla="*/ 4513484 w 6590098"/>
                <a:gd name="connsiteY12" fmla="*/ 1623282 h 2572161"/>
                <a:gd name="connsiteX13" fmla="*/ 4967804 w 6590098"/>
                <a:gd name="connsiteY13" fmla="*/ 940535 h 2572161"/>
                <a:gd name="connsiteX14" fmla="*/ 5676377 w 6590098"/>
                <a:gd name="connsiteY14" fmla="*/ 616016 h 2572161"/>
                <a:gd name="connsiteX15" fmla="*/ 6590098 w 6590098"/>
                <a:gd name="connsiteY15" fmla="*/ 700605 h 2572161"/>
                <a:gd name="connsiteX0" fmla="*/ 0 w 6590098"/>
                <a:gd name="connsiteY0" fmla="*/ 1009144 h 2572161"/>
                <a:gd name="connsiteX1" fmla="*/ 802960 w 6590098"/>
                <a:gd name="connsiteY1" fmla="*/ 1638995 h 2572161"/>
                <a:gd name="connsiteX2" fmla="*/ 1370598 w 6590098"/>
                <a:gd name="connsiteY2" fmla="*/ 1669325 h 2572161"/>
                <a:gd name="connsiteX3" fmla="*/ 1812335 w 6590098"/>
                <a:gd name="connsiteY3" fmla="*/ 1388140 h 2572161"/>
                <a:gd name="connsiteX4" fmla="*/ 1911869 w 6590098"/>
                <a:gd name="connsiteY4" fmla="*/ 521200 h 2572161"/>
                <a:gd name="connsiteX5" fmla="*/ 2494680 w 6590098"/>
                <a:gd name="connsiteY5" fmla="*/ 21691 h 2572161"/>
                <a:gd name="connsiteX6" fmla="*/ 3276643 w 6590098"/>
                <a:gd name="connsiteY6" fmla="*/ 148409 h 2572161"/>
                <a:gd name="connsiteX7" fmla="*/ 3568146 w 6590098"/>
                <a:gd name="connsiteY7" fmla="*/ 672487 h 2572161"/>
                <a:gd name="connsiteX8" fmla="*/ 3552630 w 6590098"/>
                <a:gd name="connsiteY8" fmla="*/ 1348962 h 2572161"/>
                <a:gd name="connsiteX9" fmla="*/ 3501830 w 6590098"/>
                <a:gd name="connsiteY9" fmla="*/ 2273522 h 2572161"/>
                <a:gd name="connsiteX10" fmla="*/ 3725350 w 6590098"/>
                <a:gd name="connsiteY10" fmla="*/ 2568162 h 2572161"/>
                <a:gd name="connsiteX11" fmla="*/ 4182550 w 6590098"/>
                <a:gd name="connsiteY11" fmla="*/ 2385282 h 2572161"/>
                <a:gd name="connsiteX12" fmla="*/ 4513484 w 6590098"/>
                <a:gd name="connsiteY12" fmla="*/ 1623282 h 2572161"/>
                <a:gd name="connsiteX13" fmla="*/ 4967804 w 6590098"/>
                <a:gd name="connsiteY13" fmla="*/ 940535 h 2572161"/>
                <a:gd name="connsiteX14" fmla="*/ 5676377 w 6590098"/>
                <a:gd name="connsiteY14" fmla="*/ 616016 h 2572161"/>
                <a:gd name="connsiteX15" fmla="*/ 6590098 w 6590098"/>
                <a:gd name="connsiteY15" fmla="*/ 700605 h 2572161"/>
                <a:gd name="connsiteX0" fmla="*/ 0 w 6590098"/>
                <a:gd name="connsiteY0" fmla="*/ 1009144 h 2572161"/>
                <a:gd name="connsiteX1" fmla="*/ 802960 w 6590098"/>
                <a:gd name="connsiteY1" fmla="*/ 1638995 h 2572161"/>
                <a:gd name="connsiteX2" fmla="*/ 1370598 w 6590098"/>
                <a:gd name="connsiteY2" fmla="*/ 1669325 h 2572161"/>
                <a:gd name="connsiteX3" fmla="*/ 1812335 w 6590098"/>
                <a:gd name="connsiteY3" fmla="*/ 1388140 h 2572161"/>
                <a:gd name="connsiteX4" fmla="*/ 1911869 w 6590098"/>
                <a:gd name="connsiteY4" fmla="*/ 521200 h 2572161"/>
                <a:gd name="connsiteX5" fmla="*/ 2494680 w 6590098"/>
                <a:gd name="connsiteY5" fmla="*/ 21691 h 2572161"/>
                <a:gd name="connsiteX6" fmla="*/ 3276643 w 6590098"/>
                <a:gd name="connsiteY6" fmla="*/ 148409 h 2572161"/>
                <a:gd name="connsiteX7" fmla="*/ 3568146 w 6590098"/>
                <a:gd name="connsiteY7" fmla="*/ 672487 h 2572161"/>
                <a:gd name="connsiteX8" fmla="*/ 3552630 w 6590098"/>
                <a:gd name="connsiteY8" fmla="*/ 1348962 h 2572161"/>
                <a:gd name="connsiteX9" fmla="*/ 3501830 w 6590098"/>
                <a:gd name="connsiteY9" fmla="*/ 2273522 h 2572161"/>
                <a:gd name="connsiteX10" fmla="*/ 3725350 w 6590098"/>
                <a:gd name="connsiteY10" fmla="*/ 2568162 h 2572161"/>
                <a:gd name="connsiteX11" fmla="*/ 4182550 w 6590098"/>
                <a:gd name="connsiteY11" fmla="*/ 2385282 h 2572161"/>
                <a:gd name="connsiteX12" fmla="*/ 4513484 w 6590098"/>
                <a:gd name="connsiteY12" fmla="*/ 1623282 h 2572161"/>
                <a:gd name="connsiteX13" fmla="*/ 4967804 w 6590098"/>
                <a:gd name="connsiteY13" fmla="*/ 940535 h 2572161"/>
                <a:gd name="connsiteX14" fmla="*/ 5676377 w 6590098"/>
                <a:gd name="connsiteY14" fmla="*/ 616016 h 2572161"/>
                <a:gd name="connsiteX15" fmla="*/ 6590098 w 6590098"/>
                <a:gd name="connsiteY15" fmla="*/ 700605 h 2572161"/>
                <a:gd name="connsiteX0" fmla="*/ 0 w 6590098"/>
                <a:gd name="connsiteY0" fmla="*/ 1009144 h 2572161"/>
                <a:gd name="connsiteX1" fmla="*/ 802960 w 6590098"/>
                <a:gd name="connsiteY1" fmla="*/ 1638995 h 2572161"/>
                <a:gd name="connsiteX2" fmla="*/ 1370598 w 6590098"/>
                <a:gd name="connsiteY2" fmla="*/ 1669325 h 2572161"/>
                <a:gd name="connsiteX3" fmla="*/ 1812335 w 6590098"/>
                <a:gd name="connsiteY3" fmla="*/ 1388140 h 2572161"/>
                <a:gd name="connsiteX4" fmla="*/ 1911869 w 6590098"/>
                <a:gd name="connsiteY4" fmla="*/ 521200 h 2572161"/>
                <a:gd name="connsiteX5" fmla="*/ 2494680 w 6590098"/>
                <a:gd name="connsiteY5" fmla="*/ 21691 h 2572161"/>
                <a:gd name="connsiteX6" fmla="*/ 3276643 w 6590098"/>
                <a:gd name="connsiteY6" fmla="*/ 148409 h 2572161"/>
                <a:gd name="connsiteX7" fmla="*/ 3568146 w 6590098"/>
                <a:gd name="connsiteY7" fmla="*/ 672487 h 2572161"/>
                <a:gd name="connsiteX8" fmla="*/ 3552630 w 6590098"/>
                <a:gd name="connsiteY8" fmla="*/ 1348962 h 2572161"/>
                <a:gd name="connsiteX9" fmla="*/ 3501830 w 6590098"/>
                <a:gd name="connsiteY9" fmla="*/ 2273522 h 2572161"/>
                <a:gd name="connsiteX10" fmla="*/ 3725350 w 6590098"/>
                <a:gd name="connsiteY10" fmla="*/ 2568162 h 2572161"/>
                <a:gd name="connsiteX11" fmla="*/ 4182550 w 6590098"/>
                <a:gd name="connsiteY11" fmla="*/ 2385282 h 2572161"/>
                <a:gd name="connsiteX12" fmla="*/ 4513484 w 6590098"/>
                <a:gd name="connsiteY12" fmla="*/ 1623282 h 2572161"/>
                <a:gd name="connsiteX13" fmla="*/ 4967804 w 6590098"/>
                <a:gd name="connsiteY13" fmla="*/ 940535 h 2572161"/>
                <a:gd name="connsiteX14" fmla="*/ 5676377 w 6590098"/>
                <a:gd name="connsiteY14" fmla="*/ 616016 h 2572161"/>
                <a:gd name="connsiteX15" fmla="*/ 6590098 w 6590098"/>
                <a:gd name="connsiteY15" fmla="*/ 700605 h 2572161"/>
                <a:gd name="connsiteX0" fmla="*/ 0 w 6590098"/>
                <a:gd name="connsiteY0" fmla="*/ 1009144 h 2572161"/>
                <a:gd name="connsiteX1" fmla="*/ 802960 w 6590098"/>
                <a:gd name="connsiteY1" fmla="*/ 1638995 h 2572161"/>
                <a:gd name="connsiteX2" fmla="*/ 1370598 w 6590098"/>
                <a:gd name="connsiteY2" fmla="*/ 1669325 h 2572161"/>
                <a:gd name="connsiteX3" fmla="*/ 1812335 w 6590098"/>
                <a:gd name="connsiteY3" fmla="*/ 1388140 h 2572161"/>
                <a:gd name="connsiteX4" fmla="*/ 1911869 w 6590098"/>
                <a:gd name="connsiteY4" fmla="*/ 521200 h 2572161"/>
                <a:gd name="connsiteX5" fmla="*/ 2494680 w 6590098"/>
                <a:gd name="connsiteY5" fmla="*/ 21691 h 2572161"/>
                <a:gd name="connsiteX6" fmla="*/ 3276643 w 6590098"/>
                <a:gd name="connsiteY6" fmla="*/ 148409 h 2572161"/>
                <a:gd name="connsiteX7" fmla="*/ 3568146 w 6590098"/>
                <a:gd name="connsiteY7" fmla="*/ 672487 h 2572161"/>
                <a:gd name="connsiteX8" fmla="*/ 3552630 w 6590098"/>
                <a:gd name="connsiteY8" fmla="*/ 1348962 h 2572161"/>
                <a:gd name="connsiteX9" fmla="*/ 3501830 w 6590098"/>
                <a:gd name="connsiteY9" fmla="*/ 2273522 h 2572161"/>
                <a:gd name="connsiteX10" fmla="*/ 3725350 w 6590098"/>
                <a:gd name="connsiteY10" fmla="*/ 2568162 h 2572161"/>
                <a:gd name="connsiteX11" fmla="*/ 4182550 w 6590098"/>
                <a:gd name="connsiteY11" fmla="*/ 2385282 h 2572161"/>
                <a:gd name="connsiteX12" fmla="*/ 4558775 w 6590098"/>
                <a:gd name="connsiteY12" fmla="*/ 1623282 h 2572161"/>
                <a:gd name="connsiteX13" fmla="*/ 4967804 w 6590098"/>
                <a:gd name="connsiteY13" fmla="*/ 940535 h 2572161"/>
                <a:gd name="connsiteX14" fmla="*/ 5676377 w 6590098"/>
                <a:gd name="connsiteY14" fmla="*/ 616016 h 2572161"/>
                <a:gd name="connsiteX15" fmla="*/ 6590098 w 6590098"/>
                <a:gd name="connsiteY15" fmla="*/ 700605 h 2572161"/>
                <a:gd name="connsiteX0" fmla="*/ 0 w 6590098"/>
                <a:gd name="connsiteY0" fmla="*/ 1009144 h 2572053"/>
                <a:gd name="connsiteX1" fmla="*/ 802960 w 6590098"/>
                <a:gd name="connsiteY1" fmla="*/ 1638995 h 2572053"/>
                <a:gd name="connsiteX2" fmla="*/ 1370598 w 6590098"/>
                <a:gd name="connsiteY2" fmla="*/ 1669325 h 2572053"/>
                <a:gd name="connsiteX3" fmla="*/ 1812335 w 6590098"/>
                <a:gd name="connsiteY3" fmla="*/ 1388140 h 2572053"/>
                <a:gd name="connsiteX4" fmla="*/ 1911869 w 6590098"/>
                <a:gd name="connsiteY4" fmla="*/ 521200 h 2572053"/>
                <a:gd name="connsiteX5" fmla="*/ 2494680 w 6590098"/>
                <a:gd name="connsiteY5" fmla="*/ 21691 h 2572053"/>
                <a:gd name="connsiteX6" fmla="*/ 3276643 w 6590098"/>
                <a:gd name="connsiteY6" fmla="*/ 148409 h 2572053"/>
                <a:gd name="connsiteX7" fmla="*/ 3568146 w 6590098"/>
                <a:gd name="connsiteY7" fmla="*/ 672487 h 2572053"/>
                <a:gd name="connsiteX8" fmla="*/ 3552630 w 6590098"/>
                <a:gd name="connsiteY8" fmla="*/ 1348962 h 2572053"/>
                <a:gd name="connsiteX9" fmla="*/ 3501830 w 6590098"/>
                <a:gd name="connsiteY9" fmla="*/ 2273522 h 2572053"/>
                <a:gd name="connsiteX10" fmla="*/ 3725350 w 6590098"/>
                <a:gd name="connsiteY10" fmla="*/ 2568162 h 2572053"/>
                <a:gd name="connsiteX11" fmla="*/ 4182550 w 6590098"/>
                <a:gd name="connsiteY11" fmla="*/ 2385282 h 2572053"/>
                <a:gd name="connsiteX12" fmla="*/ 4519612 w 6590098"/>
                <a:gd name="connsiteY12" fmla="*/ 1636337 h 2572053"/>
                <a:gd name="connsiteX13" fmla="*/ 4967804 w 6590098"/>
                <a:gd name="connsiteY13" fmla="*/ 940535 h 2572053"/>
                <a:gd name="connsiteX14" fmla="*/ 5676377 w 6590098"/>
                <a:gd name="connsiteY14" fmla="*/ 616016 h 2572053"/>
                <a:gd name="connsiteX15" fmla="*/ 6590098 w 6590098"/>
                <a:gd name="connsiteY15" fmla="*/ 700605 h 2572053"/>
                <a:gd name="connsiteX0" fmla="*/ 0 w 6590098"/>
                <a:gd name="connsiteY0" fmla="*/ 1009144 h 2572053"/>
                <a:gd name="connsiteX1" fmla="*/ 802960 w 6590098"/>
                <a:gd name="connsiteY1" fmla="*/ 1638995 h 2572053"/>
                <a:gd name="connsiteX2" fmla="*/ 1370598 w 6590098"/>
                <a:gd name="connsiteY2" fmla="*/ 1669325 h 2572053"/>
                <a:gd name="connsiteX3" fmla="*/ 1812335 w 6590098"/>
                <a:gd name="connsiteY3" fmla="*/ 1388140 h 2572053"/>
                <a:gd name="connsiteX4" fmla="*/ 1911869 w 6590098"/>
                <a:gd name="connsiteY4" fmla="*/ 521200 h 2572053"/>
                <a:gd name="connsiteX5" fmla="*/ 2494680 w 6590098"/>
                <a:gd name="connsiteY5" fmla="*/ 21691 h 2572053"/>
                <a:gd name="connsiteX6" fmla="*/ 3276643 w 6590098"/>
                <a:gd name="connsiteY6" fmla="*/ 148409 h 2572053"/>
                <a:gd name="connsiteX7" fmla="*/ 3568146 w 6590098"/>
                <a:gd name="connsiteY7" fmla="*/ 672487 h 2572053"/>
                <a:gd name="connsiteX8" fmla="*/ 3552630 w 6590098"/>
                <a:gd name="connsiteY8" fmla="*/ 1348962 h 2572053"/>
                <a:gd name="connsiteX9" fmla="*/ 3501830 w 6590098"/>
                <a:gd name="connsiteY9" fmla="*/ 2273522 h 2572053"/>
                <a:gd name="connsiteX10" fmla="*/ 3725350 w 6590098"/>
                <a:gd name="connsiteY10" fmla="*/ 2568162 h 2572053"/>
                <a:gd name="connsiteX11" fmla="*/ 4182550 w 6590098"/>
                <a:gd name="connsiteY11" fmla="*/ 2385282 h 2572053"/>
                <a:gd name="connsiteX12" fmla="*/ 4519612 w 6590098"/>
                <a:gd name="connsiteY12" fmla="*/ 1636337 h 2572053"/>
                <a:gd name="connsiteX13" fmla="*/ 4993914 w 6590098"/>
                <a:gd name="connsiteY13" fmla="*/ 992751 h 2572053"/>
                <a:gd name="connsiteX14" fmla="*/ 5676377 w 6590098"/>
                <a:gd name="connsiteY14" fmla="*/ 616016 h 2572053"/>
                <a:gd name="connsiteX15" fmla="*/ 6590098 w 6590098"/>
                <a:gd name="connsiteY15" fmla="*/ 700605 h 2572053"/>
                <a:gd name="connsiteX0" fmla="*/ 0 w 6590098"/>
                <a:gd name="connsiteY0" fmla="*/ 1009144 h 2572053"/>
                <a:gd name="connsiteX1" fmla="*/ 802960 w 6590098"/>
                <a:gd name="connsiteY1" fmla="*/ 1638995 h 2572053"/>
                <a:gd name="connsiteX2" fmla="*/ 1370598 w 6590098"/>
                <a:gd name="connsiteY2" fmla="*/ 1669325 h 2572053"/>
                <a:gd name="connsiteX3" fmla="*/ 1812335 w 6590098"/>
                <a:gd name="connsiteY3" fmla="*/ 1388140 h 2572053"/>
                <a:gd name="connsiteX4" fmla="*/ 1911869 w 6590098"/>
                <a:gd name="connsiteY4" fmla="*/ 521200 h 2572053"/>
                <a:gd name="connsiteX5" fmla="*/ 2494680 w 6590098"/>
                <a:gd name="connsiteY5" fmla="*/ 21691 h 2572053"/>
                <a:gd name="connsiteX6" fmla="*/ 3276643 w 6590098"/>
                <a:gd name="connsiteY6" fmla="*/ 148409 h 2572053"/>
                <a:gd name="connsiteX7" fmla="*/ 3568146 w 6590098"/>
                <a:gd name="connsiteY7" fmla="*/ 672487 h 2572053"/>
                <a:gd name="connsiteX8" fmla="*/ 3552630 w 6590098"/>
                <a:gd name="connsiteY8" fmla="*/ 1348962 h 2572053"/>
                <a:gd name="connsiteX9" fmla="*/ 3501830 w 6590098"/>
                <a:gd name="connsiteY9" fmla="*/ 2273522 h 2572053"/>
                <a:gd name="connsiteX10" fmla="*/ 3725350 w 6590098"/>
                <a:gd name="connsiteY10" fmla="*/ 2568162 h 2572053"/>
                <a:gd name="connsiteX11" fmla="*/ 4182550 w 6590098"/>
                <a:gd name="connsiteY11" fmla="*/ 2385282 h 2572053"/>
                <a:gd name="connsiteX12" fmla="*/ 4519612 w 6590098"/>
                <a:gd name="connsiteY12" fmla="*/ 1636337 h 2572053"/>
                <a:gd name="connsiteX13" fmla="*/ 4993914 w 6590098"/>
                <a:gd name="connsiteY13" fmla="*/ 992751 h 2572053"/>
                <a:gd name="connsiteX14" fmla="*/ 5702487 w 6590098"/>
                <a:gd name="connsiteY14" fmla="*/ 681285 h 2572053"/>
                <a:gd name="connsiteX15" fmla="*/ 6590098 w 6590098"/>
                <a:gd name="connsiteY15" fmla="*/ 700605 h 2572053"/>
                <a:gd name="connsiteX0" fmla="*/ 0 w 6590098"/>
                <a:gd name="connsiteY0" fmla="*/ 1009144 h 2572053"/>
                <a:gd name="connsiteX1" fmla="*/ 802960 w 6590098"/>
                <a:gd name="connsiteY1" fmla="*/ 1638995 h 2572053"/>
                <a:gd name="connsiteX2" fmla="*/ 1370598 w 6590098"/>
                <a:gd name="connsiteY2" fmla="*/ 1669325 h 2572053"/>
                <a:gd name="connsiteX3" fmla="*/ 1812335 w 6590098"/>
                <a:gd name="connsiteY3" fmla="*/ 1388140 h 2572053"/>
                <a:gd name="connsiteX4" fmla="*/ 1911869 w 6590098"/>
                <a:gd name="connsiteY4" fmla="*/ 521200 h 2572053"/>
                <a:gd name="connsiteX5" fmla="*/ 2494680 w 6590098"/>
                <a:gd name="connsiteY5" fmla="*/ 21691 h 2572053"/>
                <a:gd name="connsiteX6" fmla="*/ 3276643 w 6590098"/>
                <a:gd name="connsiteY6" fmla="*/ 148409 h 2572053"/>
                <a:gd name="connsiteX7" fmla="*/ 3568146 w 6590098"/>
                <a:gd name="connsiteY7" fmla="*/ 672487 h 2572053"/>
                <a:gd name="connsiteX8" fmla="*/ 3552630 w 6590098"/>
                <a:gd name="connsiteY8" fmla="*/ 1348962 h 2572053"/>
                <a:gd name="connsiteX9" fmla="*/ 3501830 w 6590098"/>
                <a:gd name="connsiteY9" fmla="*/ 2273522 h 2572053"/>
                <a:gd name="connsiteX10" fmla="*/ 3725350 w 6590098"/>
                <a:gd name="connsiteY10" fmla="*/ 2568162 h 2572053"/>
                <a:gd name="connsiteX11" fmla="*/ 4182550 w 6590098"/>
                <a:gd name="connsiteY11" fmla="*/ 2385282 h 2572053"/>
                <a:gd name="connsiteX12" fmla="*/ 4519612 w 6590098"/>
                <a:gd name="connsiteY12" fmla="*/ 1636337 h 2572053"/>
                <a:gd name="connsiteX13" fmla="*/ 4993914 w 6590098"/>
                <a:gd name="connsiteY13" fmla="*/ 992751 h 2572053"/>
                <a:gd name="connsiteX14" fmla="*/ 5702487 w 6590098"/>
                <a:gd name="connsiteY14" fmla="*/ 681285 h 2572053"/>
                <a:gd name="connsiteX15" fmla="*/ 6590098 w 6590098"/>
                <a:gd name="connsiteY15" fmla="*/ 700605 h 2572053"/>
                <a:gd name="connsiteX0" fmla="*/ 0 w 6590098"/>
                <a:gd name="connsiteY0" fmla="*/ 1009144 h 2572053"/>
                <a:gd name="connsiteX1" fmla="*/ 802960 w 6590098"/>
                <a:gd name="connsiteY1" fmla="*/ 1638995 h 2572053"/>
                <a:gd name="connsiteX2" fmla="*/ 1370598 w 6590098"/>
                <a:gd name="connsiteY2" fmla="*/ 1669325 h 2572053"/>
                <a:gd name="connsiteX3" fmla="*/ 1812335 w 6590098"/>
                <a:gd name="connsiteY3" fmla="*/ 1388140 h 2572053"/>
                <a:gd name="connsiteX4" fmla="*/ 1911869 w 6590098"/>
                <a:gd name="connsiteY4" fmla="*/ 521200 h 2572053"/>
                <a:gd name="connsiteX5" fmla="*/ 2494680 w 6590098"/>
                <a:gd name="connsiteY5" fmla="*/ 21691 h 2572053"/>
                <a:gd name="connsiteX6" fmla="*/ 3276643 w 6590098"/>
                <a:gd name="connsiteY6" fmla="*/ 148409 h 2572053"/>
                <a:gd name="connsiteX7" fmla="*/ 3568146 w 6590098"/>
                <a:gd name="connsiteY7" fmla="*/ 672487 h 2572053"/>
                <a:gd name="connsiteX8" fmla="*/ 3552630 w 6590098"/>
                <a:gd name="connsiteY8" fmla="*/ 1348962 h 2572053"/>
                <a:gd name="connsiteX9" fmla="*/ 3501830 w 6590098"/>
                <a:gd name="connsiteY9" fmla="*/ 2273522 h 2572053"/>
                <a:gd name="connsiteX10" fmla="*/ 3725350 w 6590098"/>
                <a:gd name="connsiteY10" fmla="*/ 2568162 h 2572053"/>
                <a:gd name="connsiteX11" fmla="*/ 4182550 w 6590098"/>
                <a:gd name="connsiteY11" fmla="*/ 2385282 h 2572053"/>
                <a:gd name="connsiteX12" fmla="*/ 4519612 w 6590098"/>
                <a:gd name="connsiteY12" fmla="*/ 1636337 h 2572053"/>
                <a:gd name="connsiteX13" fmla="*/ 4993914 w 6590098"/>
                <a:gd name="connsiteY13" fmla="*/ 992751 h 2572053"/>
                <a:gd name="connsiteX14" fmla="*/ 5702487 w 6590098"/>
                <a:gd name="connsiteY14" fmla="*/ 668232 h 2572053"/>
                <a:gd name="connsiteX15" fmla="*/ 6590098 w 6590098"/>
                <a:gd name="connsiteY15" fmla="*/ 700605 h 2572053"/>
                <a:gd name="connsiteX0" fmla="*/ 0 w 6590098"/>
                <a:gd name="connsiteY0" fmla="*/ 1009144 h 2572161"/>
                <a:gd name="connsiteX1" fmla="*/ 802960 w 6590098"/>
                <a:gd name="connsiteY1" fmla="*/ 1638995 h 2572161"/>
                <a:gd name="connsiteX2" fmla="*/ 1370598 w 6590098"/>
                <a:gd name="connsiteY2" fmla="*/ 1669325 h 2572161"/>
                <a:gd name="connsiteX3" fmla="*/ 1812335 w 6590098"/>
                <a:gd name="connsiteY3" fmla="*/ 1388140 h 2572161"/>
                <a:gd name="connsiteX4" fmla="*/ 1911869 w 6590098"/>
                <a:gd name="connsiteY4" fmla="*/ 521200 h 2572161"/>
                <a:gd name="connsiteX5" fmla="*/ 2494680 w 6590098"/>
                <a:gd name="connsiteY5" fmla="*/ 21691 h 2572161"/>
                <a:gd name="connsiteX6" fmla="*/ 3276643 w 6590098"/>
                <a:gd name="connsiteY6" fmla="*/ 148409 h 2572161"/>
                <a:gd name="connsiteX7" fmla="*/ 3568146 w 6590098"/>
                <a:gd name="connsiteY7" fmla="*/ 672487 h 2572161"/>
                <a:gd name="connsiteX8" fmla="*/ 3552630 w 6590098"/>
                <a:gd name="connsiteY8" fmla="*/ 1348962 h 2572161"/>
                <a:gd name="connsiteX9" fmla="*/ 3501830 w 6590098"/>
                <a:gd name="connsiteY9" fmla="*/ 2273522 h 2572161"/>
                <a:gd name="connsiteX10" fmla="*/ 3725350 w 6590098"/>
                <a:gd name="connsiteY10" fmla="*/ 2568162 h 2572161"/>
                <a:gd name="connsiteX11" fmla="*/ 4182550 w 6590098"/>
                <a:gd name="connsiteY11" fmla="*/ 2385282 h 2572161"/>
                <a:gd name="connsiteX12" fmla="*/ 4597938 w 6590098"/>
                <a:gd name="connsiteY12" fmla="*/ 1623282 h 2572161"/>
                <a:gd name="connsiteX13" fmla="*/ 4993914 w 6590098"/>
                <a:gd name="connsiteY13" fmla="*/ 992751 h 2572161"/>
                <a:gd name="connsiteX14" fmla="*/ 5702487 w 6590098"/>
                <a:gd name="connsiteY14" fmla="*/ 668232 h 2572161"/>
                <a:gd name="connsiteX15" fmla="*/ 6590098 w 6590098"/>
                <a:gd name="connsiteY15" fmla="*/ 700605 h 2572161"/>
                <a:gd name="connsiteX0" fmla="*/ 0 w 6590098"/>
                <a:gd name="connsiteY0" fmla="*/ 1009144 h 2572275"/>
                <a:gd name="connsiteX1" fmla="*/ 802960 w 6590098"/>
                <a:gd name="connsiteY1" fmla="*/ 1638995 h 2572275"/>
                <a:gd name="connsiteX2" fmla="*/ 1370598 w 6590098"/>
                <a:gd name="connsiteY2" fmla="*/ 1669325 h 2572275"/>
                <a:gd name="connsiteX3" fmla="*/ 1812335 w 6590098"/>
                <a:gd name="connsiteY3" fmla="*/ 1388140 h 2572275"/>
                <a:gd name="connsiteX4" fmla="*/ 1911869 w 6590098"/>
                <a:gd name="connsiteY4" fmla="*/ 521200 h 2572275"/>
                <a:gd name="connsiteX5" fmla="*/ 2494680 w 6590098"/>
                <a:gd name="connsiteY5" fmla="*/ 21691 h 2572275"/>
                <a:gd name="connsiteX6" fmla="*/ 3276643 w 6590098"/>
                <a:gd name="connsiteY6" fmla="*/ 148409 h 2572275"/>
                <a:gd name="connsiteX7" fmla="*/ 3568146 w 6590098"/>
                <a:gd name="connsiteY7" fmla="*/ 672487 h 2572275"/>
                <a:gd name="connsiteX8" fmla="*/ 3552630 w 6590098"/>
                <a:gd name="connsiteY8" fmla="*/ 1348962 h 2572275"/>
                <a:gd name="connsiteX9" fmla="*/ 3501830 w 6590098"/>
                <a:gd name="connsiteY9" fmla="*/ 2273522 h 2572275"/>
                <a:gd name="connsiteX10" fmla="*/ 3725350 w 6590098"/>
                <a:gd name="connsiteY10" fmla="*/ 2568162 h 2572275"/>
                <a:gd name="connsiteX11" fmla="*/ 4182550 w 6590098"/>
                <a:gd name="connsiteY11" fmla="*/ 2385282 h 2572275"/>
                <a:gd name="connsiteX12" fmla="*/ 4558775 w 6590098"/>
                <a:gd name="connsiteY12" fmla="*/ 1610229 h 2572275"/>
                <a:gd name="connsiteX13" fmla="*/ 4993914 w 6590098"/>
                <a:gd name="connsiteY13" fmla="*/ 992751 h 2572275"/>
                <a:gd name="connsiteX14" fmla="*/ 5702487 w 6590098"/>
                <a:gd name="connsiteY14" fmla="*/ 668232 h 2572275"/>
                <a:gd name="connsiteX15" fmla="*/ 6590098 w 6590098"/>
                <a:gd name="connsiteY15" fmla="*/ 700605 h 2572275"/>
                <a:gd name="connsiteX0" fmla="*/ 0 w 6590098"/>
                <a:gd name="connsiteY0" fmla="*/ 1009144 h 2572275"/>
                <a:gd name="connsiteX1" fmla="*/ 802960 w 6590098"/>
                <a:gd name="connsiteY1" fmla="*/ 1638995 h 2572275"/>
                <a:gd name="connsiteX2" fmla="*/ 1370598 w 6590098"/>
                <a:gd name="connsiteY2" fmla="*/ 1669325 h 2572275"/>
                <a:gd name="connsiteX3" fmla="*/ 1812335 w 6590098"/>
                <a:gd name="connsiteY3" fmla="*/ 1388140 h 2572275"/>
                <a:gd name="connsiteX4" fmla="*/ 1911869 w 6590098"/>
                <a:gd name="connsiteY4" fmla="*/ 521200 h 2572275"/>
                <a:gd name="connsiteX5" fmla="*/ 2494680 w 6590098"/>
                <a:gd name="connsiteY5" fmla="*/ 21691 h 2572275"/>
                <a:gd name="connsiteX6" fmla="*/ 3276643 w 6590098"/>
                <a:gd name="connsiteY6" fmla="*/ 148409 h 2572275"/>
                <a:gd name="connsiteX7" fmla="*/ 3568146 w 6590098"/>
                <a:gd name="connsiteY7" fmla="*/ 672487 h 2572275"/>
                <a:gd name="connsiteX8" fmla="*/ 3552630 w 6590098"/>
                <a:gd name="connsiteY8" fmla="*/ 1348962 h 2572275"/>
                <a:gd name="connsiteX9" fmla="*/ 3501830 w 6590098"/>
                <a:gd name="connsiteY9" fmla="*/ 2273522 h 2572275"/>
                <a:gd name="connsiteX10" fmla="*/ 3725350 w 6590098"/>
                <a:gd name="connsiteY10" fmla="*/ 2568162 h 2572275"/>
                <a:gd name="connsiteX11" fmla="*/ 4182550 w 6590098"/>
                <a:gd name="connsiteY11" fmla="*/ 2385282 h 2572275"/>
                <a:gd name="connsiteX12" fmla="*/ 4558775 w 6590098"/>
                <a:gd name="connsiteY12" fmla="*/ 1610229 h 2572275"/>
                <a:gd name="connsiteX13" fmla="*/ 4993914 w 6590098"/>
                <a:gd name="connsiteY13" fmla="*/ 992751 h 2572275"/>
                <a:gd name="connsiteX14" fmla="*/ 5702487 w 6590098"/>
                <a:gd name="connsiteY14" fmla="*/ 668232 h 2572275"/>
                <a:gd name="connsiteX15" fmla="*/ 6590098 w 6590098"/>
                <a:gd name="connsiteY15" fmla="*/ 700605 h 2572275"/>
                <a:gd name="connsiteX0" fmla="*/ 0 w 6590098"/>
                <a:gd name="connsiteY0" fmla="*/ 1009144 h 2572275"/>
                <a:gd name="connsiteX1" fmla="*/ 802960 w 6590098"/>
                <a:gd name="connsiteY1" fmla="*/ 1638995 h 2572275"/>
                <a:gd name="connsiteX2" fmla="*/ 1370598 w 6590098"/>
                <a:gd name="connsiteY2" fmla="*/ 1669325 h 2572275"/>
                <a:gd name="connsiteX3" fmla="*/ 1812335 w 6590098"/>
                <a:gd name="connsiteY3" fmla="*/ 1388140 h 2572275"/>
                <a:gd name="connsiteX4" fmla="*/ 1911869 w 6590098"/>
                <a:gd name="connsiteY4" fmla="*/ 521200 h 2572275"/>
                <a:gd name="connsiteX5" fmla="*/ 2494680 w 6590098"/>
                <a:gd name="connsiteY5" fmla="*/ 21691 h 2572275"/>
                <a:gd name="connsiteX6" fmla="*/ 3276643 w 6590098"/>
                <a:gd name="connsiteY6" fmla="*/ 148409 h 2572275"/>
                <a:gd name="connsiteX7" fmla="*/ 3568146 w 6590098"/>
                <a:gd name="connsiteY7" fmla="*/ 672487 h 2572275"/>
                <a:gd name="connsiteX8" fmla="*/ 3552630 w 6590098"/>
                <a:gd name="connsiteY8" fmla="*/ 1348962 h 2572275"/>
                <a:gd name="connsiteX9" fmla="*/ 3501830 w 6590098"/>
                <a:gd name="connsiteY9" fmla="*/ 2273522 h 2572275"/>
                <a:gd name="connsiteX10" fmla="*/ 3725350 w 6590098"/>
                <a:gd name="connsiteY10" fmla="*/ 2568162 h 2572275"/>
                <a:gd name="connsiteX11" fmla="*/ 4182550 w 6590098"/>
                <a:gd name="connsiteY11" fmla="*/ 2385282 h 2572275"/>
                <a:gd name="connsiteX12" fmla="*/ 4558775 w 6590098"/>
                <a:gd name="connsiteY12" fmla="*/ 1610229 h 2572275"/>
                <a:gd name="connsiteX13" fmla="*/ 4993914 w 6590098"/>
                <a:gd name="connsiteY13" fmla="*/ 992751 h 2572275"/>
                <a:gd name="connsiteX14" fmla="*/ 5702487 w 6590098"/>
                <a:gd name="connsiteY14" fmla="*/ 668232 h 2572275"/>
                <a:gd name="connsiteX15" fmla="*/ 6590098 w 6590098"/>
                <a:gd name="connsiteY15" fmla="*/ 700605 h 2572275"/>
                <a:gd name="connsiteX0" fmla="*/ 0 w 6882115"/>
                <a:gd name="connsiteY0" fmla="*/ 702537 h 2572275"/>
                <a:gd name="connsiteX1" fmla="*/ 1094977 w 6882115"/>
                <a:gd name="connsiteY1" fmla="*/ 1638995 h 2572275"/>
                <a:gd name="connsiteX2" fmla="*/ 1662615 w 6882115"/>
                <a:gd name="connsiteY2" fmla="*/ 1669325 h 2572275"/>
                <a:gd name="connsiteX3" fmla="*/ 2104352 w 6882115"/>
                <a:gd name="connsiteY3" fmla="*/ 1388140 h 2572275"/>
                <a:gd name="connsiteX4" fmla="*/ 2203886 w 6882115"/>
                <a:gd name="connsiteY4" fmla="*/ 521200 h 2572275"/>
                <a:gd name="connsiteX5" fmla="*/ 2786697 w 6882115"/>
                <a:gd name="connsiteY5" fmla="*/ 21691 h 2572275"/>
                <a:gd name="connsiteX6" fmla="*/ 3568660 w 6882115"/>
                <a:gd name="connsiteY6" fmla="*/ 148409 h 2572275"/>
                <a:gd name="connsiteX7" fmla="*/ 3860163 w 6882115"/>
                <a:gd name="connsiteY7" fmla="*/ 672487 h 2572275"/>
                <a:gd name="connsiteX8" fmla="*/ 3844647 w 6882115"/>
                <a:gd name="connsiteY8" fmla="*/ 1348962 h 2572275"/>
                <a:gd name="connsiteX9" fmla="*/ 3793847 w 6882115"/>
                <a:gd name="connsiteY9" fmla="*/ 2273522 h 2572275"/>
                <a:gd name="connsiteX10" fmla="*/ 4017367 w 6882115"/>
                <a:gd name="connsiteY10" fmla="*/ 2568162 h 2572275"/>
                <a:gd name="connsiteX11" fmla="*/ 4474567 w 6882115"/>
                <a:gd name="connsiteY11" fmla="*/ 2385282 h 2572275"/>
                <a:gd name="connsiteX12" fmla="*/ 4850792 w 6882115"/>
                <a:gd name="connsiteY12" fmla="*/ 1610229 h 2572275"/>
                <a:gd name="connsiteX13" fmla="*/ 5285931 w 6882115"/>
                <a:gd name="connsiteY13" fmla="*/ 992751 h 2572275"/>
                <a:gd name="connsiteX14" fmla="*/ 5994504 w 6882115"/>
                <a:gd name="connsiteY14" fmla="*/ 668232 h 2572275"/>
                <a:gd name="connsiteX15" fmla="*/ 6882115 w 6882115"/>
                <a:gd name="connsiteY15" fmla="*/ 700605 h 2572275"/>
                <a:gd name="connsiteX0" fmla="*/ 0 w 6882115"/>
                <a:gd name="connsiteY0" fmla="*/ 702537 h 2572275"/>
                <a:gd name="connsiteX1" fmla="*/ 414804 w 6882115"/>
                <a:gd name="connsiteY1" fmla="*/ 1259795 h 2572275"/>
                <a:gd name="connsiteX2" fmla="*/ 1094977 w 6882115"/>
                <a:gd name="connsiteY2" fmla="*/ 1638995 h 2572275"/>
                <a:gd name="connsiteX3" fmla="*/ 1662615 w 6882115"/>
                <a:gd name="connsiteY3" fmla="*/ 1669325 h 2572275"/>
                <a:gd name="connsiteX4" fmla="*/ 2104352 w 6882115"/>
                <a:gd name="connsiteY4" fmla="*/ 1388140 h 2572275"/>
                <a:gd name="connsiteX5" fmla="*/ 2203886 w 6882115"/>
                <a:gd name="connsiteY5" fmla="*/ 521200 h 2572275"/>
                <a:gd name="connsiteX6" fmla="*/ 2786697 w 6882115"/>
                <a:gd name="connsiteY6" fmla="*/ 21691 h 2572275"/>
                <a:gd name="connsiteX7" fmla="*/ 3568660 w 6882115"/>
                <a:gd name="connsiteY7" fmla="*/ 148409 h 2572275"/>
                <a:gd name="connsiteX8" fmla="*/ 3860163 w 6882115"/>
                <a:gd name="connsiteY8" fmla="*/ 672487 h 2572275"/>
                <a:gd name="connsiteX9" fmla="*/ 3844647 w 6882115"/>
                <a:gd name="connsiteY9" fmla="*/ 1348962 h 2572275"/>
                <a:gd name="connsiteX10" fmla="*/ 3793847 w 6882115"/>
                <a:gd name="connsiteY10" fmla="*/ 2273522 h 2572275"/>
                <a:gd name="connsiteX11" fmla="*/ 4017367 w 6882115"/>
                <a:gd name="connsiteY11" fmla="*/ 2568162 h 2572275"/>
                <a:gd name="connsiteX12" fmla="*/ 4474567 w 6882115"/>
                <a:gd name="connsiteY12" fmla="*/ 2385282 h 2572275"/>
                <a:gd name="connsiteX13" fmla="*/ 4850792 w 6882115"/>
                <a:gd name="connsiteY13" fmla="*/ 1610229 h 2572275"/>
                <a:gd name="connsiteX14" fmla="*/ 5285931 w 6882115"/>
                <a:gd name="connsiteY14" fmla="*/ 992751 h 2572275"/>
                <a:gd name="connsiteX15" fmla="*/ 5994504 w 6882115"/>
                <a:gd name="connsiteY15" fmla="*/ 668232 h 2572275"/>
                <a:gd name="connsiteX16" fmla="*/ 6882115 w 6882115"/>
                <a:gd name="connsiteY16" fmla="*/ 700605 h 2572275"/>
                <a:gd name="connsiteX0" fmla="*/ 0 w 7320142"/>
                <a:gd name="connsiteY0" fmla="*/ 702537 h 2572275"/>
                <a:gd name="connsiteX1" fmla="*/ 414804 w 7320142"/>
                <a:gd name="connsiteY1" fmla="*/ 1259795 h 2572275"/>
                <a:gd name="connsiteX2" fmla="*/ 1094977 w 7320142"/>
                <a:gd name="connsiteY2" fmla="*/ 1638995 h 2572275"/>
                <a:gd name="connsiteX3" fmla="*/ 1662615 w 7320142"/>
                <a:gd name="connsiteY3" fmla="*/ 1669325 h 2572275"/>
                <a:gd name="connsiteX4" fmla="*/ 2104352 w 7320142"/>
                <a:gd name="connsiteY4" fmla="*/ 1388140 h 2572275"/>
                <a:gd name="connsiteX5" fmla="*/ 2203886 w 7320142"/>
                <a:gd name="connsiteY5" fmla="*/ 521200 h 2572275"/>
                <a:gd name="connsiteX6" fmla="*/ 2786697 w 7320142"/>
                <a:gd name="connsiteY6" fmla="*/ 21691 h 2572275"/>
                <a:gd name="connsiteX7" fmla="*/ 3568660 w 7320142"/>
                <a:gd name="connsiteY7" fmla="*/ 148409 h 2572275"/>
                <a:gd name="connsiteX8" fmla="*/ 3860163 w 7320142"/>
                <a:gd name="connsiteY8" fmla="*/ 672487 h 2572275"/>
                <a:gd name="connsiteX9" fmla="*/ 3844647 w 7320142"/>
                <a:gd name="connsiteY9" fmla="*/ 1348962 h 2572275"/>
                <a:gd name="connsiteX10" fmla="*/ 3793847 w 7320142"/>
                <a:gd name="connsiteY10" fmla="*/ 2273522 h 2572275"/>
                <a:gd name="connsiteX11" fmla="*/ 4017367 w 7320142"/>
                <a:gd name="connsiteY11" fmla="*/ 2568162 h 2572275"/>
                <a:gd name="connsiteX12" fmla="*/ 4474567 w 7320142"/>
                <a:gd name="connsiteY12" fmla="*/ 2385282 h 2572275"/>
                <a:gd name="connsiteX13" fmla="*/ 4850792 w 7320142"/>
                <a:gd name="connsiteY13" fmla="*/ 1610229 h 2572275"/>
                <a:gd name="connsiteX14" fmla="*/ 5285931 w 7320142"/>
                <a:gd name="connsiteY14" fmla="*/ 992751 h 2572275"/>
                <a:gd name="connsiteX15" fmla="*/ 5994504 w 7320142"/>
                <a:gd name="connsiteY15" fmla="*/ 668232 h 2572275"/>
                <a:gd name="connsiteX16" fmla="*/ 7320142 w 7320142"/>
                <a:gd name="connsiteY16" fmla="*/ 890409 h 2572275"/>
                <a:gd name="connsiteX0" fmla="*/ 0 w 7320142"/>
                <a:gd name="connsiteY0" fmla="*/ 702537 h 2572275"/>
                <a:gd name="connsiteX1" fmla="*/ 414804 w 7320142"/>
                <a:gd name="connsiteY1" fmla="*/ 1259795 h 2572275"/>
                <a:gd name="connsiteX2" fmla="*/ 1094977 w 7320142"/>
                <a:gd name="connsiteY2" fmla="*/ 1638995 h 2572275"/>
                <a:gd name="connsiteX3" fmla="*/ 1662615 w 7320142"/>
                <a:gd name="connsiteY3" fmla="*/ 1669325 h 2572275"/>
                <a:gd name="connsiteX4" fmla="*/ 2104352 w 7320142"/>
                <a:gd name="connsiteY4" fmla="*/ 1388140 h 2572275"/>
                <a:gd name="connsiteX5" fmla="*/ 2203886 w 7320142"/>
                <a:gd name="connsiteY5" fmla="*/ 521200 h 2572275"/>
                <a:gd name="connsiteX6" fmla="*/ 2786697 w 7320142"/>
                <a:gd name="connsiteY6" fmla="*/ 21691 h 2572275"/>
                <a:gd name="connsiteX7" fmla="*/ 3568660 w 7320142"/>
                <a:gd name="connsiteY7" fmla="*/ 148409 h 2572275"/>
                <a:gd name="connsiteX8" fmla="*/ 3860163 w 7320142"/>
                <a:gd name="connsiteY8" fmla="*/ 672487 h 2572275"/>
                <a:gd name="connsiteX9" fmla="*/ 3844647 w 7320142"/>
                <a:gd name="connsiteY9" fmla="*/ 1348962 h 2572275"/>
                <a:gd name="connsiteX10" fmla="*/ 3793847 w 7320142"/>
                <a:gd name="connsiteY10" fmla="*/ 2273522 h 2572275"/>
                <a:gd name="connsiteX11" fmla="*/ 4017367 w 7320142"/>
                <a:gd name="connsiteY11" fmla="*/ 2568162 h 2572275"/>
                <a:gd name="connsiteX12" fmla="*/ 4474567 w 7320142"/>
                <a:gd name="connsiteY12" fmla="*/ 2385282 h 2572275"/>
                <a:gd name="connsiteX13" fmla="*/ 4850792 w 7320142"/>
                <a:gd name="connsiteY13" fmla="*/ 1610229 h 2572275"/>
                <a:gd name="connsiteX14" fmla="*/ 5285931 w 7320142"/>
                <a:gd name="connsiteY14" fmla="*/ 992751 h 2572275"/>
                <a:gd name="connsiteX15" fmla="*/ 5994504 w 7320142"/>
                <a:gd name="connsiteY15" fmla="*/ 668232 h 2572275"/>
                <a:gd name="connsiteX16" fmla="*/ 6693191 w 7320142"/>
                <a:gd name="connsiteY16" fmla="*/ 704981 h 2572275"/>
                <a:gd name="connsiteX17" fmla="*/ 7320142 w 7320142"/>
                <a:gd name="connsiteY17" fmla="*/ 890409 h 2572275"/>
                <a:gd name="connsiteX0" fmla="*/ 0 w 7320142"/>
                <a:gd name="connsiteY0" fmla="*/ 702537 h 2572275"/>
                <a:gd name="connsiteX1" fmla="*/ 414804 w 7320142"/>
                <a:gd name="connsiteY1" fmla="*/ 1259795 h 2572275"/>
                <a:gd name="connsiteX2" fmla="*/ 1094977 w 7320142"/>
                <a:gd name="connsiteY2" fmla="*/ 1638995 h 2572275"/>
                <a:gd name="connsiteX3" fmla="*/ 1662615 w 7320142"/>
                <a:gd name="connsiteY3" fmla="*/ 1669325 h 2572275"/>
                <a:gd name="connsiteX4" fmla="*/ 2104352 w 7320142"/>
                <a:gd name="connsiteY4" fmla="*/ 1388140 h 2572275"/>
                <a:gd name="connsiteX5" fmla="*/ 2203886 w 7320142"/>
                <a:gd name="connsiteY5" fmla="*/ 521200 h 2572275"/>
                <a:gd name="connsiteX6" fmla="*/ 2786697 w 7320142"/>
                <a:gd name="connsiteY6" fmla="*/ 21691 h 2572275"/>
                <a:gd name="connsiteX7" fmla="*/ 3568660 w 7320142"/>
                <a:gd name="connsiteY7" fmla="*/ 148409 h 2572275"/>
                <a:gd name="connsiteX8" fmla="*/ 3860163 w 7320142"/>
                <a:gd name="connsiteY8" fmla="*/ 672487 h 2572275"/>
                <a:gd name="connsiteX9" fmla="*/ 3844647 w 7320142"/>
                <a:gd name="connsiteY9" fmla="*/ 1348962 h 2572275"/>
                <a:gd name="connsiteX10" fmla="*/ 3793847 w 7320142"/>
                <a:gd name="connsiteY10" fmla="*/ 2273522 h 2572275"/>
                <a:gd name="connsiteX11" fmla="*/ 4017367 w 7320142"/>
                <a:gd name="connsiteY11" fmla="*/ 2568162 h 2572275"/>
                <a:gd name="connsiteX12" fmla="*/ 4474567 w 7320142"/>
                <a:gd name="connsiteY12" fmla="*/ 2385282 h 2572275"/>
                <a:gd name="connsiteX13" fmla="*/ 4850792 w 7320142"/>
                <a:gd name="connsiteY13" fmla="*/ 1610229 h 2572275"/>
                <a:gd name="connsiteX14" fmla="*/ 5285931 w 7320142"/>
                <a:gd name="connsiteY14" fmla="*/ 992751 h 2572275"/>
                <a:gd name="connsiteX15" fmla="*/ 5994504 w 7320142"/>
                <a:gd name="connsiteY15" fmla="*/ 668232 h 2572275"/>
                <a:gd name="connsiteX16" fmla="*/ 6780797 w 7320142"/>
                <a:gd name="connsiteY16" fmla="*/ 704981 h 2572275"/>
                <a:gd name="connsiteX17" fmla="*/ 7320142 w 7320142"/>
                <a:gd name="connsiteY17" fmla="*/ 890409 h 2572275"/>
                <a:gd name="connsiteX0" fmla="*/ 0 w 7349343"/>
                <a:gd name="connsiteY0" fmla="*/ 702537 h 2572275"/>
                <a:gd name="connsiteX1" fmla="*/ 414804 w 7349343"/>
                <a:gd name="connsiteY1" fmla="*/ 1259795 h 2572275"/>
                <a:gd name="connsiteX2" fmla="*/ 1094977 w 7349343"/>
                <a:gd name="connsiteY2" fmla="*/ 1638995 h 2572275"/>
                <a:gd name="connsiteX3" fmla="*/ 1662615 w 7349343"/>
                <a:gd name="connsiteY3" fmla="*/ 1669325 h 2572275"/>
                <a:gd name="connsiteX4" fmla="*/ 2104352 w 7349343"/>
                <a:gd name="connsiteY4" fmla="*/ 1388140 h 2572275"/>
                <a:gd name="connsiteX5" fmla="*/ 2203886 w 7349343"/>
                <a:gd name="connsiteY5" fmla="*/ 521200 h 2572275"/>
                <a:gd name="connsiteX6" fmla="*/ 2786697 w 7349343"/>
                <a:gd name="connsiteY6" fmla="*/ 21691 h 2572275"/>
                <a:gd name="connsiteX7" fmla="*/ 3568660 w 7349343"/>
                <a:gd name="connsiteY7" fmla="*/ 148409 h 2572275"/>
                <a:gd name="connsiteX8" fmla="*/ 3860163 w 7349343"/>
                <a:gd name="connsiteY8" fmla="*/ 672487 h 2572275"/>
                <a:gd name="connsiteX9" fmla="*/ 3844647 w 7349343"/>
                <a:gd name="connsiteY9" fmla="*/ 1348962 h 2572275"/>
                <a:gd name="connsiteX10" fmla="*/ 3793847 w 7349343"/>
                <a:gd name="connsiteY10" fmla="*/ 2273522 h 2572275"/>
                <a:gd name="connsiteX11" fmla="*/ 4017367 w 7349343"/>
                <a:gd name="connsiteY11" fmla="*/ 2568162 h 2572275"/>
                <a:gd name="connsiteX12" fmla="*/ 4474567 w 7349343"/>
                <a:gd name="connsiteY12" fmla="*/ 2385282 h 2572275"/>
                <a:gd name="connsiteX13" fmla="*/ 4850792 w 7349343"/>
                <a:gd name="connsiteY13" fmla="*/ 1610229 h 2572275"/>
                <a:gd name="connsiteX14" fmla="*/ 5285931 w 7349343"/>
                <a:gd name="connsiteY14" fmla="*/ 992751 h 2572275"/>
                <a:gd name="connsiteX15" fmla="*/ 5994504 w 7349343"/>
                <a:gd name="connsiteY15" fmla="*/ 668232 h 2572275"/>
                <a:gd name="connsiteX16" fmla="*/ 6780797 w 7349343"/>
                <a:gd name="connsiteY16" fmla="*/ 704981 h 2572275"/>
                <a:gd name="connsiteX17" fmla="*/ 7349343 w 7349343"/>
                <a:gd name="connsiteY17" fmla="*/ 948811 h 2572275"/>
                <a:gd name="connsiteX0" fmla="*/ 0 w 7349343"/>
                <a:gd name="connsiteY0" fmla="*/ 702537 h 2572275"/>
                <a:gd name="connsiteX1" fmla="*/ 414804 w 7349343"/>
                <a:gd name="connsiteY1" fmla="*/ 1259795 h 2572275"/>
                <a:gd name="connsiteX2" fmla="*/ 1094977 w 7349343"/>
                <a:gd name="connsiteY2" fmla="*/ 1638995 h 2572275"/>
                <a:gd name="connsiteX3" fmla="*/ 1662615 w 7349343"/>
                <a:gd name="connsiteY3" fmla="*/ 1669325 h 2572275"/>
                <a:gd name="connsiteX4" fmla="*/ 2104352 w 7349343"/>
                <a:gd name="connsiteY4" fmla="*/ 1388140 h 2572275"/>
                <a:gd name="connsiteX5" fmla="*/ 2203886 w 7349343"/>
                <a:gd name="connsiteY5" fmla="*/ 521200 h 2572275"/>
                <a:gd name="connsiteX6" fmla="*/ 2786697 w 7349343"/>
                <a:gd name="connsiteY6" fmla="*/ 21691 h 2572275"/>
                <a:gd name="connsiteX7" fmla="*/ 3568660 w 7349343"/>
                <a:gd name="connsiteY7" fmla="*/ 148409 h 2572275"/>
                <a:gd name="connsiteX8" fmla="*/ 3860163 w 7349343"/>
                <a:gd name="connsiteY8" fmla="*/ 672487 h 2572275"/>
                <a:gd name="connsiteX9" fmla="*/ 3844647 w 7349343"/>
                <a:gd name="connsiteY9" fmla="*/ 1348962 h 2572275"/>
                <a:gd name="connsiteX10" fmla="*/ 3793847 w 7349343"/>
                <a:gd name="connsiteY10" fmla="*/ 2273522 h 2572275"/>
                <a:gd name="connsiteX11" fmla="*/ 4017367 w 7349343"/>
                <a:gd name="connsiteY11" fmla="*/ 2568162 h 2572275"/>
                <a:gd name="connsiteX12" fmla="*/ 4474567 w 7349343"/>
                <a:gd name="connsiteY12" fmla="*/ 2385282 h 2572275"/>
                <a:gd name="connsiteX13" fmla="*/ 4850792 w 7349343"/>
                <a:gd name="connsiteY13" fmla="*/ 1610229 h 2572275"/>
                <a:gd name="connsiteX14" fmla="*/ 5285931 w 7349343"/>
                <a:gd name="connsiteY14" fmla="*/ 992751 h 2572275"/>
                <a:gd name="connsiteX15" fmla="*/ 5994504 w 7349343"/>
                <a:gd name="connsiteY15" fmla="*/ 668232 h 2572275"/>
                <a:gd name="connsiteX16" fmla="*/ 6780797 w 7349343"/>
                <a:gd name="connsiteY16" fmla="*/ 704981 h 2572275"/>
                <a:gd name="connsiteX17" fmla="*/ 7349343 w 7349343"/>
                <a:gd name="connsiteY17" fmla="*/ 948811 h 2572275"/>
                <a:gd name="connsiteX0" fmla="*/ 0 w 7349343"/>
                <a:gd name="connsiteY0" fmla="*/ 702537 h 2572275"/>
                <a:gd name="connsiteX1" fmla="*/ 414804 w 7349343"/>
                <a:gd name="connsiteY1" fmla="*/ 1259795 h 2572275"/>
                <a:gd name="connsiteX2" fmla="*/ 1094977 w 7349343"/>
                <a:gd name="connsiteY2" fmla="*/ 1638995 h 2572275"/>
                <a:gd name="connsiteX3" fmla="*/ 1662615 w 7349343"/>
                <a:gd name="connsiteY3" fmla="*/ 1669325 h 2572275"/>
                <a:gd name="connsiteX4" fmla="*/ 2104352 w 7349343"/>
                <a:gd name="connsiteY4" fmla="*/ 1388140 h 2572275"/>
                <a:gd name="connsiteX5" fmla="*/ 2203886 w 7349343"/>
                <a:gd name="connsiteY5" fmla="*/ 521200 h 2572275"/>
                <a:gd name="connsiteX6" fmla="*/ 2786697 w 7349343"/>
                <a:gd name="connsiteY6" fmla="*/ 21691 h 2572275"/>
                <a:gd name="connsiteX7" fmla="*/ 3568660 w 7349343"/>
                <a:gd name="connsiteY7" fmla="*/ 148409 h 2572275"/>
                <a:gd name="connsiteX8" fmla="*/ 3860163 w 7349343"/>
                <a:gd name="connsiteY8" fmla="*/ 672487 h 2572275"/>
                <a:gd name="connsiteX9" fmla="*/ 3844647 w 7349343"/>
                <a:gd name="connsiteY9" fmla="*/ 1348962 h 2572275"/>
                <a:gd name="connsiteX10" fmla="*/ 3793847 w 7349343"/>
                <a:gd name="connsiteY10" fmla="*/ 2273522 h 2572275"/>
                <a:gd name="connsiteX11" fmla="*/ 4017367 w 7349343"/>
                <a:gd name="connsiteY11" fmla="*/ 2568162 h 2572275"/>
                <a:gd name="connsiteX12" fmla="*/ 4474567 w 7349343"/>
                <a:gd name="connsiteY12" fmla="*/ 2385282 h 2572275"/>
                <a:gd name="connsiteX13" fmla="*/ 4850792 w 7349343"/>
                <a:gd name="connsiteY13" fmla="*/ 1610229 h 2572275"/>
                <a:gd name="connsiteX14" fmla="*/ 5285931 w 7349343"/>
                <a:gd name="connsiteY14" fmla="*/ 992751 h 2572275"/>
                <a:gd name="connsiteX15" fmla="*/ 5994504 w 7349343"/>
                <a:gd name="connsiteY15" fmla="*/ 668232 h 2572275"/>
                <a:gd name="connsiteX16" fmla="*/ 6731662 w 7349343"/>
                <a:gd name="connsiteY16" fmla="*/ 680416 h 2572275"/>
                <a:gd name="connsiteX17" fmla="*/ 7349343 w 7349343"/>
                <a:gd name="connsiteY17" fmla="*/ 948811 h 2572275"/>
                <a:gd name="connsiteX0" fmla="*/ 0 w 7349343"/>
                <a:gd name="connsiteY0" fmla="*/ 702537 h 2572275"/>
                <a:gd name="connsiteX1" fmla="*/ 414804 w 7349343"/>
                <a:gd name="connsiteY1" fmla="*/ 1259795 h 2572275"/>
                <a:gd name="connsiteX2" fmla="*/ 947573 w 7349343"/>
                <a:gd name="connsiteY2" fmla="*/ 1598052 h 2572275"/>
                <a:gd name="connsiteX3" fmla="*/ 1662615 w 7349343"/>
                <a:gd name="connsiteY3" fmla="*/ 1669325 h 2572275"/>
                <a:gd name="connsiteX4" fmla="*/ 2104352 w 7349343"/>
                <a:gd name="connsiteY4" fmla="*/ 1388140 h 2572275"/>
                <a:gd name="connsiteX5" fmla="*/ 2203886 w 7349343"/>
                <a:gd name="connsiteY5" fmla="*/ 521200 h 2572275"/>
                <a:gd name="connsiteX6" fmla="*/ 2786697 w 7349343"/>
                <a:gd name="connsiteY6" fmla="*/ 21691 h 2572275"/>
                <a:gd name="connsiteX7" fmla="*/ 3568660 w 7349343"/>
                <a:gd name="connsiteY7" fmla="*/ 148409 h 2572275"/>
                <a:gd name="connsiteX8" fmla="*/ 3860163 w 7349343"/>
                <a:gd name="connsiteY8" fmla="*/ 672487 h 2572275"/>
                <a:gd name="connsiteX9" fmla="*/ 3844647 w 7349343"/>
                <a:gd name="connsiteY9" fmla="*/ 1348962 h 2572275"/>
                <a:gd name="connsiteX10" fmla="*/ 3793847 w 7349343"/>
                <a:gd name="connsiteY10" fmla="*/ 2273522 h 2572275"/>
                <a:gd name="connsiteX11" fmla="*/ 4017367 w 7349343"/>
                <a:gd name="connsiteY11" fmla="*/ 2568162 h 2572275"/>
                <a:gd name="connsiteX12" fmla="*/ 4474567 w 7349343"/>
                <a:gd name="connsiteY12" fmla="*/ 2385282 h 2572275"/>
                <a:gd name="connsiteX13" fmla="*/ 4850792 w 7349343"/>
                <a:gd name="connsiteY13" fmla="*/ 1610229 h 2572275"/>
                <a:gd name="connsiteX14" fmla="*/ 5285931 w 7349343"/>
                <a:gd name="connsiteY14" fmla="*/ 992751 h 2572275"/>
                <a:gd name="connsiteX15" fmla="*/ 5994504 w 7349343"/>
                <a:gd name="connsiteY15" fmla="*/ 668232 h 2572275"/>
                <a:gd name="connsiteX16" fmla="*/ 6731662 w 7349343"/>
                <a:gd name="connsiteY16" fmla="*/ 680416 h 2572275"/>
                <a:gd name="connsiteX17" fmla="*/ 7349343 w 7349343"/>
                <a:gd name="connsiteY17" fmla="*/ 948811 h 2572275"/>
                <a:gd name="connsiteX0" fmla="*/ 0 w 7349343"/>
                <a:gd name="connsiteY0" fmla="*/ 702537 h 2572275"/>
                <a:gd name="connsiteX1" fmla="*/ 373859 w 7349343"/>
                <a:gd name="connsiteY1" fmla="*/ 1177908 h 2572275"/>
                <a:gd name="connsiteX2" fmla="*/ 947573 w 7349343"/>
                <a:gd name="connsiteY2" fmla="*/ 1598052 h 2572275"/>
                <a:gd name="connsiteX3" fmla="*/ 1662615 w 7349343"/>
                <a:gd name="connsiteY3" fmla="*/ 1669325 h 2572275"/>
                <a:gd name="connsiteX4" fmla="*/ 2104352 w 7349343"/>
                <a:gd name="connsiteY4" fmla="*/ 1388140 h 2572275"/>
                <a:gd name="connsiteX5" fmla="*/ 2203886 w 7349343"/>
                <a:gd name="connsiteY5" fmla="*/ 521200 h 2572275"/>
                <a:gd name="connsiteX6" fmla="*/ 2786697 w 7349343"/>
                <a:gd name="connsiteY6" fmla="*/ 21691 h 2572275"/>
                <a:gd name="connsiteX7" fmla="*/ 3568660 w 7349343"/>
                <a:gd name="connsiteY7" fmla="*/ 148409 h 2572275"/>
                <a:gd name="connsiteX8" fmla="*/ 3860163 w 7349343"/>
                <a:gd name="connsiteY8" fmla="*/ 672487 h 2572275"/>
                <a:gd name="connsiteX9" fmla="*/ 3844647 w 7349343"/>
                <a:gd name="connsiteY9" fmla="*/ 1348962 h 2572275"/>
                <a:gd name="connsiteX10" fmla="*/ 3793847 w 7349343"/>
                <a:gd name="connsiteY10" fmla="*/ 2273522 h 2572275"/>
                <a:gd name="connsiteX11" fmla="*/ 4017367 w 7349343"/>
                <a:gd name="connsiteY11" fmla="*/ 2568162 h 2572275"/>
                <a:gd name="connsiteX12" fmla="*/ 4474567 w 7349343"/>
                <a:gd name="connsiteY12" fmla="*/ 2385282 h 2572275"/>
                <a:gd name="connsiteX13" fmla="*/ 4850792 w 7349343"/>
                <a:gd name="connsiteY13" fmla="*/ 1610229 h 2572275"/>
                <a:gd name="connsiteX14" fmla="*/ 5285931 w 7349343"/>
                <a:gd name="connsiteY14" fmla="*/ 992751 h 2572275"/>
                <a:gd name="connsiteX15" fmla="*/ 5994504 w 7349343"/>
                <a:gd name="connsiteY15" fmla="*/ 668232 h 2572275"/>
                <a:gd name="connsiteX16" fmla="*/ 6731662 w 7349343"/>
                <a:gd name="connsiteY16" fmla="*/ 680416 h 2572275"/>
                <a:gd name="connsiteX17" fmla="*/ 7349343 w 7349343"/>
                <a:gd name="connsiteY17" fmla="*/ 948811 h 2572275"/>
                <a:gd name="connsiteX0" fmla="*/ 0 w 7349343"/>
                <a:gd name="connsiteY0" fmla="*/ 702537 h 2572275"/>
                <a:gd name="connsiteX1" fmla="*/ 373859 w 7349343"/>
                <a:gd name="connsiteY1" fmla="*/ 1177908 h 2572275"/>
                <a:gd name="connsiteX2" fmla="*/ 947573 w 7349343"/>
                <a:gd name="connsiteY2" fmla="*/ 1598052 h 2572275"/>
                <a:gd name="connsiteX3" fmla="*/ 1662615 w 7349343"/>
                <a:gd name="connsiteY3" fmla="*/ 1669325 h 2572275"/>
                <a:gd name="connsiteX4" fmla="*/ 2104352 w 7349343"/>
                <a:gd name="connsiteY4" fmla="*/ 1388140 h 2572275"/>
                <a:gd name="connsiteX5" fmla="*/ 2203886 w 7349343"/>
                <a:gd name="connsiteY5" fmla="*/ 521200 h 2572275"/>
                <a:gd name="connsiteX6" fmla="*/ 2786697 w 7349343"/>
                <a:gd name="connsiteY6" fmla="*/ 21691 h 2572275"/>
                <a:gd name="connsiteX7" fmla="*/ 3568660 w 7349343"/>
                <a:gd name="connsiteY7" fmla="*/ 148409 h 2572275"/>
                <a:gd name="connsiteX8" fmla="*/ 3860163 w 7349343"/>
                <a:gd name="connsiteY8" fmla="*/ 672487 h 2572275"/>
                <a:gd name="connsiteX9" fmla="*/ 3844647 w 7349343"/>
                <a:gd name="connsiteY9" fmla="*/ 1348962 h 2572275"/>
                <a:gd name="connsiteX10" fmla="*/ 3793847 w 7349343"/>
                <a:gd name="connsiteY10" fmla="*/ 2273522 h 2572275"/>
                <a:gd name="connsiteX11" fmla="*/ 4017367 w 7349343"/>
                <a:gd name="connsiteY11" fmla="*/ 2568162 h 2572275"/>
                <a:gd name="connsiteX12" fmla="*/ 4474567 w 7349343"/>
                <a:gd name="connsiteY12" fmla="*/ 2385282 h 2572275"/>
                <a:gd name="connsiteX13" fmla="*/ 4850792 w 7349343"/>
                <a:gd name="connsiteY13" fmla="*/ 1610229 h 2572275"/>
                <a:gd name="connsiteX14" fmla="*/ 5285931 w 7349343"/>
                <a:gd name="connsiteY14" fmla="*/ 992751 h 2572275"/>
                <a:gd name="connsiteX15" fmla="*/ 5994504 w 7349343"/>
                <a:gd name="connsiteY15" fmla="*/ 668232 h 2572275"/>
                <a:gd name="connsiteX16" fmla="*/ 6731662 w 7349343"/>
                <a:gd name="connsiteY16" fmla="*/ 680416 h 2572275"/>
                <a:gd name="connsiteX17" fmla="*/ 7349343 w 7349343"/>
                <a:gd name="connsiteY17" fmla="*/ 948811 h 2572275"/>
                <a:gd name="connsiteX0" fmla="*/ 0 w 7349343"/>
                <a:gd name="connsiteY0" fmla="*/ 702537 h 2572275"/>
                <a:gd name="connsiteX1" fmla="*/ 373859 w 7349343"/>
                <a:gd name="connsiteY1" fmla="*/ 1177908 h 2572275"/>
                <a:gd name="connsiteX2" fmla="*/ 947573 w 7349343"/>
                <a:gd name="connsiteY2" fmla="*/ 1598052 h 2572275"/>
                <a:gd name="connsiteX3" fmla="*/ 1662615 w 7349343"/>
                <a:gd name="connsiteY3" fmla="*/ 1669325 h 2572275"/>
                <a:gd name="connsiteX4" fmla="*/ 2104352 w 7349343"/>
                <a:gd name="connsiteY4" fmla="*/ 1388140 h 2572275"/>
                <a:gd name="connsiteX5" fmla="*/ 2203886 w 7349343"/>
                <a:gd name="connsiteY5" fmla="*/ 521200 h 2572275"/>
                <a:gd name="connsiteX6" fmla="*/ 2786697 w 7349343"/>
                <a:gd name="connsiteY6" fmla="*/ 21691 h 2572275"/>
                <a:gd name="connsiteX7" fmla="*/ 3568660 w 7349343"/>
                <a:gd name="connsiteY7" fmla="*/ 148409 h 2572275"/>
                <a:gd name="connsiteX8" fmla="*/ 3860163 w 7349343"/>
                <a:gd name="connsiteY8" fmla="*/ 672487 h 2572275"/>
                <a:gd name="connsiteX9" fmla="*/ 3844647 w 7349343"/>
                <a:gd name="connsiteY9" fmla="*/ 1348962 h 2572275"/>
                <a:gd name="connsiteX10" fmla="*/ 3793847 w 7349343"/>
                <a:gd name="connsiteY10" fmla="*/ 2273522 h 2572275"/>
                <a:gd name="connsiteX11" fmla="*/ 4017367 w 7349343"/>
                <a:gd name="connsiteY11" fmla="*/ 2568162 h 2572275"/>
                <a:gd name="connsiteX12" fmla="*/ 4474567 w 7349343"/>
                <a:gd name="connsiteY12" fmla="*/ 2385282 h 2572275"/>
                <a:gd name="connsiteX13" fmla="*/ 4850792 w 7349343"/>
                <a:gd name="connsiteY13" fmla="*/ 1610229 h 2572275"/>
                <a:gd name="connsiteX14" fmla="*/ 5285931 w 7349343"/>
                <a:gd name="connsiteY14" fmla="*/ 992751 h 2572275"/>
                <a:gd name="connsiteX15" fmla="*/ 5994504 w 7349343"/>
                <a:gd name="connsiteY15" fmla="*/ 668232 h 2572275"/>
                <a:gd name="connsiteX16" fmla="*/ 6731662 w 7349343"/>
                <a:gd name="connsiteY16" fmla="*/ 680416 h 2572275"/>
                <a:gd name="connsiteX17" fmla="*/ 7349343 w 7349343"/>
                <a:gd name="connsiteY17" fmla="*/ 948811 h 2572275"/>
                <a:gd name="connsiteX0" fmla="*/ 0 w 7349343"/>
                <a:gd name="connsiteY0" fmla="*/ 702537 h 2572275"/>
                <a:gd name="connsiteX1" fmla="*/ 373859 w 7349343"/>
                <a:gd name="connsiteY1" fmla="*/ 1177908 h 2572275"/>
                <a:gd name="connsiteX2" fmla="*/ 947573 w 7349343"/>
                <a:gd name="connsiteY2" fmla="*/ 1598052 h 2572275"/>
                <a:gd name="connsiteX3" fmla="*/ 1662615 w 7349343"/>
                <a:gd name="connsiteY3" fmla="*/ 1669325 h 2572275"/>
                <a:gd name="connsiteX4" fmla="*/ 2104352 w 7349343"/>
                <a:gd name="connsiteY4" fmla="*/ 1388140 h 2572275"/>
                <a:gd name="connsiteX5" fmla="*/ 2203886 w 7349343"/>
                <a:gd name="connsiteY5" fmla="*/ 521200 h 2572275"/>
                <a:gd name="connsiteX6" fmla="*/ 2786697 w 7349343"/>
                <a:gd name="connsiteY6" fmla="*/ 21691 h 2572275"/>
                <a:gd name="connsiteX7" fmla="*/ 3568660 w 7349343"/>
                <a:gd name="connsiteY7" fmla="*/ 148409 h 2572275"/>
                <a:gd name="connsiteX8" fmla="*/ 3860163 w 7349343"/>
                <a:gd name="connsiteY8" fmla="*/ 672487 h 2572275"/>
                <a:gd name="connsiteX9" fmla="*/ 3844647 w 7349343"/>
                <a:gd name="connsiteY9" fmla="*/ 1348962 h 2572275"/>
                <a:gd name="connsiteX10" fmla="*/ 3793847 w 7349343"/>
                <a:gd name="connsiteY10" fmla="*/ 2273522 h 2572275"/>
                <a:gd name="connsiteX11" fmla="*/ 4017367 w 7349343"/>
                <a:gd name="connsiteY11" fmla="*/ 2568162 h 2572275"/>
                <a:gd name="connsiteX12" fmla="*/ 4474567 w 7349343"/>
                <a:gd name="connsiteY12" fmla="*/ 2385282 h 2572275"/>
                <a:gd name="connsiteX13" fmla="*/ 4850792 w 7349343"/>
                <a:gd name="connsiteY13" fmla="*/ 1610229 h 2572275"/>
                <a:gd name="connsiteX14" fmla="*/ 5285931 w 7349343"/>
                <a:gd name="connsiteY14" fmla="*/ 992751 h 2572275"/>
                <a:gd name="connsiteX15" fmla="*/ 5994504 w 7349343"/>
                <a:gd name="connsiteY15" fmla="*/ 668232 h 2572275"/>
                <a:gd name="connsiteX16" fmla="*/ 6731662 w 7349343"/>
                <a:gd name="connsiteY16" fmla="*/ 680416 h 2572275"/>
                <a:gd name="connsiteX17" fmla="*/ 7349343 w 7349343"/>
                <a:gd name="connsiteY17" fmla="*/ 948811 h 2572275"/>
                <a:gd name="connsiteX0" fmla="*/ 0 w 7349343"/>
                <a:gd name="connsiteY0" fmla="*/ 702537 h 2572275"/>
                <a:gd name="connsiteX1" fmla="*/ 373859 w 7349343"/>
                <a:gd name="connsiteY1" fmla="*/ 1177908 h 2572275"/>
                <a:gd name="connsiteX2" fmla="*/ 947573 w 7349343"/>
                <a:gd name="connsiteY2" fmla="*/ 1598052 h 2572275"/>
                <a:gd name="connsiteX3" fmla="*/ 1662615 w 7349343"/>
                <a:gd name="connsiteY3" fmla="*/ 1669325 h 2572275"/>
                <a:gd name="connsiteX4" fmla="*/ 2104352 w 7349343"/>
                <a:gd name="connsiteY4" fmla="*/ 1388140 h 2572275"/>
                <a:gd name="connsiteX5" fmla="*/ 2203886 w 7349343"/>
                <a:gd name="connsiteY5" fmla="*/ 521200 h 2572275"/>
                <a:gd name="connsiteX6" fmla="*/ 2786697 w 7349343"/>
                <a:gd name="connsiteY6" fmla="*/ 21691 h 2572275"/>
                <a:gd name="connsiteX7" fmla="*/ 3568660 w 7349343"/>
                <a:gd name="connsiteY7" fmla="*/ 148409 h 2572275"/>
                <a:gd name="connsiteX8" fmla="*/ 3860163 w 7349343"/>
                <a:gd name="connsiteY8" fmla="*/ 672487 h 2572275"/>
                <a:gd name="connsiteX9" fmla="*/ 3844647 w 7349343"/>
                <a:gd name="connsiteY9" fmla="*/ 1348962 h 2572275"/>
                <a:gd name="connsiteX10" fmla="*/ 3793847 w 7349343"/>
                <a:gd name="connsiteY10" fmla="*/ 2273522 h 2572275"/>
                <a:gd name="connsiteX11" fmla="*/ 4017367 w 7349343"/>
                <a:gd name="connsiteY11" fmla="*/ 2568162 h 2572275"/>
                <a:gd name="connsiteX12" fmla="*/ 4474567 w 7349343"/>
                <a:gd name="connsiteY12" fmla="*/ 2385282 h 2572275"/>
                <a:gd name="connsiteX13" fmla="*/ 4850792 w 7349343"/>
                <a:gd name="connsiteY13" fmla="*/ 1610229 h 2572275"/>
                <a:gd name="connsiteX14" fmla="*/ 5285931 w 7349343"/>
                <a:gd name="connsiteY14" fmla="*/ 992751 h 2572275"/>
                <a:gd name="connsiteX15" fmla="*/ 5994504 w 7349343"/>
                <a:gd name="connsiteY15" fmla="*/ 668232 h 2572275"/>
                <a:gd name="connsiteX16" fmla="*/ 6731662 w 7349343"/>
                <a:gd name="connsiteY16" fmla="*/ 680416 h 2572275"/>
                <a:gd name="connsiteX17" fmla="*/ 7349343 w 7349343"/>
                <a:gd name="connsiteY17" fmla="*/ 948811 h 2572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349343" h="2572275">
                  <a:moveTo>
                    <a:pt x="0" y="702537"/>
                  </a:moveTo>
                  <a:cubicBezTo>
                    <a:pt x="78868" y="785680"/>
                    <a:pt x="224119" y="989077"/>
                    <a:pt x="373859" y="1177908"/>
                  </a:cubicBezTo>
                  <a:cubicBezTo>
                    <a:pt x="523599" y="1366739"/>
                    <a:pt x="678564" y="1488210"/>
                    <a:pt x="947573" y="1598052"/>
                  </a:cubicBezTo>
                  <a:cubicBezTo>
                    <a:pt x="1216582" y="1707894"/>
                    <a:pt x="1469819" y="1704310"/>
                    <a:pt x="1662615" y="1669325"/>
                  </a:cubicBezTo>
                  <a:cubicBezTo>
                    <a:pt x="1855411" y="1634340"/>
                    <a:pt x="2014140" y="1579494"/>
                    <a:pt x="2104352" y="1388140"/>
                  </a:cubicBezTo>
                  <a:cubicBezTo>
                    <a:pt x="2194564" y="1196786"/>
                    <a:pt x="2090162" y="748942"/>
                    <a:pt x="2203886" y="521200"/>
                  </a:cubicBezTo>
                  <a:cubicBezTo>
                    <a:pt x="2317610" y="293459"/>
                    <a:pt x="2559235" y="83823"/>
                    <a:pt x="2786697" y="21691"/>
                  </a:cubicBezTo>
                  <a:cubicBezTo>
                    <a:pt x="3014159" y="-40441"/>
                    <a:pt x="3389749" y="39943"/>
                    <a:pt x="3568660" y="148409"/>
                  </a:cubicBezTo>
                  <a:cubicBezTo>
                    <a:pt x="3747571" y="256875"/>
                    <a:pt x="3814165" y="410322"/>
                    <a:pt x="3860163" y="672487"/>
                  </a:cubicBezTo>
                  <a:cubicBezTo>
                    <a:pt x="3906161" y="934652"/>
                    <a:pt x="3871217" y="1051085"/>
                    <a:pt x="3844647" y="1348962"/>
                  </a:cubicBezTo>
                  <a:cubicBezTo>
                    <a:pt x="3818077" y="1646839"/>
                    <a:pt x="3765060" y="2070322"/>
                    <a:pt x="3793847" y="2273522"/>
                  </a:cubicBezTo>
                  <a:cubicBezTo>
                    <a:pt x="3822634" y="2476722"/>
                    <a:pt x="3903914" y="2549535"/>
                    <a:pt x="4017367" y="2568162"/>
                  </a:cubicBezTo>
                  <a:cubicBezTo>
                    <a:pt x="4130820" y="2586789"/>
                    <a:pt x="4335663" y="2544938"/>
                    <a:pt x="4474567" y="2385282"/>
                  </a:cubicBezTo>
                  <a:cubicBezTo>
                    <a:pt x="4613471" y="2225627"/>
                    <a:pt x="4754729" y="1829265"/>
                    <a:pt x="4850792" y="1610229"/>
                  </a:cubicBezTo>
                  <a:cubicBezTo>
                    <a:pt x="4946855" y="1391193"/>
                    <a:pt x="5095312" y="1149750"/>
                    <a:pt x="5285931" y="992751"/>
                  </a:cubicBezTo>
                  <a:cubicBezTo>
                    <a:pt x="5476550" y="835752"/>
                    <a:pt x="5764828" y="713760"/>
                    <a:pt x="5994504" y="668232"/>
                  </a:cubicBezTo>
                  <a:cubicBezTo>
                    <a:pt x="6224180" y="622704"/>
                    <a:pt x="6510722" y="643387"/>
                    <a:pt x="6731662" y="680416"/>
                  </a:cubicBezTo>
                  <a:cubicBezTo>
                    <a:pt x="6952602" y="717446"/>
                    <a:pt x="7215419" y="838453"/>
                    <a:pt x="7349343" y="948811"/>
                  </a:cubicBezTo>
                </a:path>
              </a:pathLst>
            </a:cu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0" name="Group 39"/>
            <p:cNvGrpSpPr>
              <a:grpSpLocks noChangeAspect="1"/>
            </p:cNvGrpSpPr>
            <p:nvPr/>
          </p:nvGrpSpPr>
          <p:grpSpPr>
            <a:xfrm>
              <a:off x="3013769" y="3977356"/>
              <a:ext cx="702405" cy="764936"/>
              <a:chOff x="3358685" y="3451292"/>
              <a:chExt cx="702405" cy="764936"/>
            </a:xfrm>
          </p:grpSpPr>
          <p:sp>
            <p:nvSpPr>
              <p:cNvPr id="41" name="Right Arrow 40"/>
              <p:cNvSpPr/>
              <p:nvPr/>
            </p:nvSpPr>
            <p:spPr>
              <a:xfrm rot="5400000">
                <a:off x="3608314" y="4053575"/>
                <a:ext cx="218786" cy="106519"/>
              </a:xfrm>
              <a:prstGeom prst="rightArrow">
                <a:avLst>
                  <a:gd name="adj1" fmla="val 20101"/>
                  <a:gd name="adj2" fmla="val 52837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ight Arrow 41"/>
              <p:cNvSpPr/>
              <p:nvPr/>
            </p:nvSpPr>
            <p:spPr>
              <a:xfrm rot="16200000">
                <a:off x="3608314" y="3507425"/>
                <a:ext cx="218786" cy="106519"/>
              </a:xfrm>
              <a:prstGeom prst="rightArrow">
                <a:avLst>
                  <a:gd name="adj1" fmla="val 20101"/>
                  <a:gd name="adj2" fmla="val 52837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ight Arrow 42"/>
              <p:cNvSpPr/>
              <p:nvPr/>
            </p:nvSpPr>
            <p:spPr>
              <a:xfrm rot="10800000">
                <a:off x="3358685" y="3787836"/>
                <a:ext cx="218786" cy="106519"/>
              </a:xfrm>
              <a:prstGeom prst="rightArrow">
                <a:avLst>
                  <a:gd name="adj1" fmla="val 20101"/>
                  <a:gd name="adj2" fmla="val 52837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ight Arrow 43"/>
              <p:cNvSpPr/>
              <p:nvPr/>
            </p:nvSpPr>
            <p:spPr>
              <a:xfrm>
                <a:off x="3842304" y="3787836"/>
                <a:ext cx="218786" cy="106519"/>
              </a:xfrm>
              <a:prstGeom prst="rightArrow">
                <a:avLst>
                  <a:gd name="adj1" fmla="val 20101"/>
                  <a:gd name="adj2" fmla="val 52837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ight Arrow 44"/>
              <p:cNvSpPr/>
              <p:nvPr/>
            </p:nvSpPr>
            <p:spPr>
              <a:xfrm rot="8086106">
                <a:off x="3427682" y="3976950"/>
                <a:ext cx="218786" cy="106519"/>
              </a:xfrm>
              <a:prstGeom prst="rightArrow">
                <a:avLst>
                  <a:gd name="adj1" fmla="val 20101"/>
                  <a:gd name="adj2" fmla="val 52837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ight Arrow 45"/>
              <p:cNvSpPr/>
              <p:nvPr/>
            </p:nvSpPr>
            <p:spPr>
              <a:xfrm rot="18886106">
                <a:off x="3813011" y="3581802"/>
                <a:ext cx="218786" cy="106519"/>
              </a:xfrm>
              <a:prstGeom prst="rightArrow">
                <a:avLst>
                  <a:gd name="adj1" fmla="val 20101"/>
                  <a:gd name="adj2" fmla="val 52837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ight Arrow 46"/>
              <p:cNvSpPr/>
              <p:nvPr/>
            </p:nvSpPr>
            <p:spPr>
              <a:xfrm rot="13486106">
                <a:off x="3413857" y="3579463"/>
                <a:ext cx="218786" cy="106519"/>
              </a:xfrm>
              <a:prstGeom prst="rightArrow">
                <a:avLst>
                  <a:gd name="adj1" fmla="val 20101"/>
                  <a:gd name="adj2" fmla="val 52837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ight Arrow 47"/>
              <p:cNvSpPr/>
              <p:nvPr/>
            </p:nvSpPr>
            <p:spPr>
              <a:xfrm rot="2686106">
                <a:off x="3786491" y="3976629"/>
                <a:ext cx="218786" cy="106519"/>
              </a:xfrm>
              <a:prstGeom prst="rightArrow">
                <a:avLst>
                  <a:gd name="adj1" fmla="val 20101"/>
                  <a:gd name="adj2" fmla="val 52837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9" name="Freeform 48"/>
            <p:cNvSpPr>
              <a:spLocks noChangeAspect="1"/>
            </p:cNvSpPr>
            <p:nvPr/>
          </p:nvSpPr>
          <p:spPr>
            <a:xfrm>
              <a:off x="2043195" y="2883591"/>
              <a:ext cx="1071694" cy="277215"/>
            </a:xfrm>
            <a:custGeom>
              <a:avLst/>
              <a:gdLst>
                <a:gd name="connsiteX0" fmla="*/ 0 w 749099"/>
                <a:gd name="connsiteY0" fmla="*/ 635806 h 635806"/>
                <a:gd name="connsiteX1" fmla="*/ 62164 w 749099"/>
                <a:gd name="connsiteY1" fmla="*/ 289451 h 635806"/>
                <a:gd name="connsiteX2" fmla="*/ 355222 w 749099"/>
                <a:gd name="connsiteY2" fmla="*/ 76309 h 635806"/>
                <a:gd name="connsiteX3" fmla="*/ 701563 w 749099"/>
                <a:gd name="connsiteY3" fmla="*/ 5262 h 635806"/>
                <a:gd name="connsiteX4" fmla="*/ 745966 w 749099"/>
                <a:gd name="connsiteY4" fmla="*/ 5262 h 635806"/>
                <a:gd name="connsiteX0" fmla="*/ 0 w 701563"/>
                <a:gd name="connsiteY0" fmla="*/ 630544 h 630544"/>
                <a:gd name="connsiteX1" fmla="*/ 62164 w 701563"/>
                <a:gd name="connsiteY1" fmla="*/ 284189 h 630544"/>
                <a:gd name="connsiteX2" fmla="*/ 355222 w 701563"/>
                <a:gd name="connsiteY2" fmla="*/ 71047 h 630544"/>
                <a:gd name="connsiteX3" fmla="*/ 701563 w 701563"/>
                <a:gd name="connsiteY3" fmla="*/ 0 h 630544"/>
                <a:gd name="connsiteX0" fmla="*/ 0 w 728205"/>
                <a:gd name="connsiteY0" fmla="*/ 621663 h 621663"/>
                <a:gd name="connsiteX1" fmla="*/ 62164 w 728205"/>
                <a:gd name="connsiteY1" fmla="*/ 275308 h 621663"/>
                <a:gd name="connsiteX2" fmla="*/ 355222 w 728205"/>
                <a:gd name="connsiteY2" fmla="*/ 62166 h 621663"/>
                <a:gd name="connsiteX3" fmla="*/ 728205 w 728205"/>
                <a:gd name="connsiteY3" fmla="*/ 0 h 621663"/>
                <a:gd name="connsiteX0" fmla="*/ 0 w 728205"/>
                <a:gd name="connsiteY0" fmla="*/ 621663 h 621663"/>
                <a:gd name="connsiteX1" fmla="*/ 62164 w 728205"/>
                <a:gd name="connsiteY1" fmla="*/ 275308 h 621663"/>
                <a:gd name="connsiteX2" fmla="*/ 337461 w 728205"/>
                <a:gd name="connsiteY2" fmla="*/ 26642 h 621663"/>
                <a:gd name="connsiteX3" fmla="*/ 728205 w 728205"/>
                <a:gd name="connsiteY3" fmla="*/ 0 h 621663"/>
                <a:gd name="connsiteX0" fmla="*/ 0 w 728205"/>
                <a:gd name="connsiteY0" fmla="*/ 621663 h 621663"/>
                <a:gd name="connsiteX1" fmla="*/ 62164 w 728205"/>
                <a:gd name="connsiteY1" fmla="*/ 275308 h 621663"/>
                <a:gd name="connsiteX2" fmla="*/ 364103 w 728205"/>
                <a:gd name="connsiteY2" fmla="*/ 53285 h 621663"/>
                <a:gd name="connsiteX3" fmla="*/ 728205 w 728205"/>
                <a:gd name="connsiteY3" fmla="*/ 0 h 621663"/>
                <a:gd name="connsiteX0" fmla="*/ 0 w 666041"/>
                <a:gd name="connsiteY0" fmla="*/ 275308 h 275308"/>
                <a:gd name="connsiteX1" fmla="*/ 301939 w 666041"/>
                <a:gd name="connsiteY1" fmla="*/ 53285 h 275308"/>
                <a:gd name="connsiteX2" fmla="*/ 666041 w 666041"/>
                <a:gd name="connsiteY2" fmla="*/ 0 h 275308"/>
                <a:gd name="connsiteX0" fmla="*/ 0 w 764466"/>
                <a:gd name="connsiteY0" fmla="*/ 253083 h 253083"/>
                <a:gd name="connsiteX1" fmla="*/ 301939 w 764466"/>
                <a:gd name="connsiteY1" fmla="*/ 31060 h 253083"/>
                <a:gd name="connsiteX2" fmla="*/ 764466 w 764466"/>
                <a:gd name="connsiteY2" fmla="*/ 0 h 253083"/>
                <a:gd name="connsiteX0" fmla="*/ 0 w 764466"/>
                <a:gd name="connsiteY0" fmla="*/ 259021 h 259021"/>
                <a:gd name="connsiteX1" fmla="*/ 301939 w 764466"/>
                <a:gd name="connsiteY1" fmla="*/ 36998 h 259021"/>
                <a:gd name="connsiteX2" fmla="*/ 764466 w 764466"/>
                <a:gd name="connsiteY2" fmla="*/ 5938 h 259021"/>
                <a:gd name="connsiteX0" fmla="*/ 0 w 780341"/>
                <a:gd name="connsiteY0" fmla="*/ 242053 h 242053"/>
                <a:gd name="connsiteX1" fmla="*/ 301939 w 780341"/>
                <a:gd name="connsiteY1" fmla="*/ 20030 h 242053"/>
                <a:gd name="connsiteX2" fmla="*/ 780341 w 780341"/>
                <a:gd name="connsiteY2" fmla="*/ 17545 h 242053"/>
                <a:gd name="connsiteX0" fmla="*/ 0 w 780341"/>
                <a:gd name="connsiteY0" fmla="*/ 250730 h 250730"/>
                <a:gd name="connsiteX1" fmla="*/ 301939 w 780341"/>
                <a:gd name="connsiteY1" fmla="*/ 28707 h 250730"/>
                <a:gd name="connsiteX2" fmla="*/ 780341 w 780341"/>
                <a:gd name="connsiteY2" fmla="*/ 26222 h 250730"/>
                <a:gd name="connsiteX0" fmla="*/ 0 w 780341"/>
                <a:gd name="connsiteY0" fmla="*/ 257050 h 257050"/>
                <a:gd name="connsiteX1" fmla="*/ 301939 w 780341"/>
                <a:gd name="connsiteY1" fmla="*/ 35027 h 257050"/>
                <a:gd name="connsiteX2" fmla="*/ 780341 w 780341"/>
                <a:gd name="connsiteY2" fmla="*/ 32542 h 257050"/>
                <a:gd name="connsiteX0" fmla="*/ 0 w 1101576"/>
                <a:gd name="connsiteY0" fmla="*/ 222230 h 222230"/>
                <a:gd name="connsiteX1" fmla="*/ 301939 w 1101576"/>
                <a:gd name="connsiteY1" fmla="*/ 207 h 222230"/>
                <a:gd name="connsiteX2" fmla="*/ 1101576 w 1101576"/>
                <a:gd name="connsiteY2" fmla="*/ 184487 h 222230"/>
                <a:gd name="connsiteX0" fmla="*/ 0 w 1101576"/>
                <a:gd name="connsiteY0" fmla="*/ 255614 h 255614"/>
                <a:gd name="connsiteX1" fmla="*/ 301939 w 1101576"/>
                <a:gd name="connsiteY1" fmla="*/ 33591 h 255614"/>
                <a:gd name="connsiteX2" fmla="*/ 765609 w 1101576"/>
                <a:gd name="connsiteY2" fmla="*/ 19864 h 255614"/>
                <a:gd name="connsiteX3" fmla="*/ 1101576 w 1101576"/>
                <a:gd name="connsiteY3" fmla="*/ 217871 h 255614"/>
                <a:gd name="connsiteX0" fmla="*/ 0 w 1101576"/>
                <a:gd name="connsiteY0" fmla="*/ 255614 h 255614"/>
                <a:gd name="connsiteX1" fmla="*/ 301939 w 1101576"/>
                <a:gd name="connsiteY1" fmla="*/ 33591 h 255614"/>
                <a:gd name="connsiteX2" fmla="*/ 765609 w 1101576"/>
                <a:gd name="connsiteY2" fmla="*/ 19864 h 255614"/>
                <a:gd name="connsiteX3" fmla="*/ 1101576 w 1101576"/>
                <a:gd name="connsiteY3" fmla="*/ 217871 h 255614"/>
                <a:gd name="connsiteX0" fmla="*/ 0 w 1071694"/>
                <a:gd name="connsiteY0" fmla="*/ 255614 h 255614"/>
                <a:gd name="connsiteX1" fmla="*/ 301939 w 1071694"/>
                <a:gd name="connsiteY1" fmla="*/ 33591 h 255614"/>
                <a:gd name="connsiteX2" fmla="*/ 765609 w 1071694"/>
                <a:gd name="connsiteY2" fmla="*/ 19864 h 255614"/>
                <a:gd name="connsiteX3" fmla="*/ 1071694 w 1071694"/>
                <a:gd name="connsiteY3" fmla="*/ 232812 h 255614"/>
                <a:gd name="connsiteX0" fmla="*/ 0 w 1071694"/>
                <a:gd name="connsiteY0" fmla="*/ 269479 h 269479"/>
                <a:gd name="connsiteX1" fmla="*/ 327858 w 1071694"/>
                <a:gd name="connsiteY1" fmla="*/ 21538 h 269479"/>
                <a:gd name="connsiteX2" fmla="*/ 765609 w 1071694"/>
                <a:gd name="connsiteY2" fmla="*/ 33729 h 269479"/>
                <a:gd name="connsiteX3" fmla="*/ 1071694 w 1071694"/>
                <a:gd name="connsiteY3" fmla="*/ 246677 h 269479"/>
                <a:gd name="connsiteX0" fmla="*/ 0 w 1071694"/>
                <a:gd name="connsiteY0" fmla="*/ 255616 h 255616"/>
                <a:gd name="connsiteX1" fmla="*/ 340817 w 1071694"/>
                <a:gd name="connsiteY1" fmla="*/ 33592 h 255616"/>
                <a:gd name="connsiteX2" fmla="*/ 765609 w 1071694"/>
                <a:gd name="connsiteY2" fmla="*/ 19866 h 255616"/>
                <a:gd name="connsiteX3" fmla="*/ 1071694 w 1071694"/>
                <a:gd name="connsiteY3" fmla="*/ 232814 h 255616"/>
                <a:gd name="connsiteX0" fmla="*/ 0 w 1071694"/>
                <a:gd name="connsiteY0" fmla="*/ 265380 h 265380"/>
                <a:gd name="connsiteX1" fmla="*/ 327858 w 1071694"/>
                <a:gd name="connsiteY1" fmla="*/ 23918 h 265380"/>
                <a:gd name="connsiteX2" fmla="*/ 765609 w 1071694"/>
                <a:gd name="connsiteY2" fmla="*/ 29630 h 265380"/>
                <a:gd name="connsiteX3" fmla="*/ 1071694 w 1071694"/>
                <a:gd name="connsiteY3" fmla="*/ 242578 h 265380"/>
                <a:gd name="connsiteX0" fmla="*/ 0 w 1071694"/>
                <a:gd name="connsiteY0" fmla="*/ 277215 h 277215"/>
                <a:gd name="connsiteX1" fmla="*/ 327858 w 1071694"/>
                <a:gd name="connsiteY1" fmla="*/ 35753 h 277215"/>
                <a:gd name="connsiteX2" fmla="*/ 733859 w 1071694"/>
                <a:gd name="connsiteY2" fmla="*/ 20299 h 277215"/>
                <a:gd name="connsiteX3" fmla="*/ 1071694 w 1071694"/>
                <a:gd name="connsiteY3" fmla="*/ 254413 h 277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71694" h="277215">
                  <a:moveTo>
                    <a:pt x="0" y="277215"/>
                  </a:moveTo>
                  <a:cubicBezTo>
                    <a:pt x="60684" y="182485"/>
                    <a:pt x="205548" y="78572"/>
                    <a:pt x="327858" y="35753"/>
                  </a:cubicBezTo>
                  <a:cubicBezTo>
                    <a:pt x="450168" y="-7066"/>
                    <a:pt x="600586" y="-10414"/>
                    <a:pt x="733859" y="20299"/>
                  </a:cubicBezTo>
                  <a:cubicBezTo>
                    <a:pt x="867132" y="51012"/>
                    <a:pt x="1008229" y="171609"/>
                    <a:pt x="1071694" y="254413"/>
                  </a:cubicBezTo>
                </a:path>
              </a:pathLst>
            </a:custGeom>
            <a:ln w="76200" cmpd="sng"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Isosceles Triangle 49"/>
            <p:cNvSpPr>
              <a:spLocks noChangeAspect="1"/>
            </p:cNvSpPr>
            <p:nvPr/>
          </p:nvSpPr>
          <p:spPr>
            <a:xfrm rot="8465111">
              <a:off x="3032005" y="3084152"/>
              <a:ext cx="185972" cy="140608"/>
            </a:xfrm>
            <a:prstGeom prst="triangle">
              <a:avLst/>
            </a:prstGeom>
            <a:solidFill>
              <a:srgbClr val="3366FF"/>
            </a:solidFill>
            <a:ln>
              <a:solidFill>
                <a:srgbClr val="3366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>
              <a:spLocks noChangeAspect="1"/>
            </p:cNvSpPr>
            <p:nvPr/>
          </p:nvSpPr>
          <p:spPr>
            <a:xfrm>
              <a:off x="3473708" y="3483696"/>
              <a:ext cx="334029" cy="511786"/>
            </a:xfrm>
            <a:custGeom>
              <a:avLst/>
              <a:gdLst>
                <a:gd name="connsiteX0" fmla="*/ 0 w 749099"/>
                <a:gd name="connsiteY0" fmla="*/ 635806 h 635806"/>
                <a:gd name="connsiteX1" fmla="*/ 62164 w 749099"/>
                <a:gd name="connsiteY1" fmla="*/ 289451 h 635806"/>
                <a:gd name="connsiteX2" fmla="*/ 355222 w 749099"/>
                <a:gd name="connsiteY2" fmla="*/ 76309 h 635806"/>
                <a:gd name="connsiteX3" fmla="*/ 701563 w 749099"/>
                <a:gd name="connsiteY3" fmla="*/ 5262 h 635806"/>
                <a:gd name="connsiteX4" fmla="*/ 745966 w 749099"/>
                <a:gd name="connsiteY4" fmla="*/ 5262 h 635806"/>
                <a:gd name="connsiteX0" fmla="*/ 0 w 701563"/>
                <a:gd name="connsiteY0" fmla="*/ 630544 h 630544"/>
                <a:gd name="connsiteX1" fmla="*/ 62164 w 701563"/>
                <a:gd name="connsiteY1" fmla="*/ 284189 h 630544"/>
                <a:gd name="connsiteX2" fmla="*/ 355222 w 701563"/>
                <a:gd name="connsiteY2" fmla="*/ 71047 h 630544"/>
                <a:gd name="connsiteX3" fmla="*/ 701563 w 701563"/>
                <a:gd name="connsiteY3" fmla="*/ 0 h 630544"/>
                <a:gd name="connsiteX0" fmla="*/ 0 w 728205"/>
                <a:gd name="connsiteY0" fmla="*/ 621663 h 621663"/>
                <a:gd name="connsiteX1" fmla="*/ 62164 w 728205"/>
                <a:gd name="connsiteY1" fmla="*/ 275308 h 621663"/>
                <a:gd name="connsiteX2" fmla="*/ 355222 w 728205"/>
                <a:gd name="connsiteY2" fmla="*/ 62166 h 621663"/>
                <a:gd name="connsiteX3" fmla="*/ 728205 w 728205"/>
                <a:gd name="connsiteY3" fmla="*/ 0 h 621663"/>
                <a:gd name="connsiteX0" fmla="*/ 0 w 728205"/>
                <a:gd name="connsiteY0" fmla="*/ 621663 h 621663"/>
                <a:gd name="connsiteX1" fmla="*/ 62164 w 728205"/>
                <a:gd name="connsiteY1" fmla="*/ 275308 h 621663"/>
                <a:gd name="connsiteX2" fmla="*/ 337461 w 728205"/>
                <a:gd name="connsiteY2" fmla="*/ 26642 h 621663"/>
                <a:gd name="connsiteX3" fmla="*/ 728205 w 728205"/>
                <a:gd name="connsiteY3" fmla="*/ 0 h 621663"/>
                <a:gd name="connsiteX0" fmla="*/ 0 w 728205"/>
                <a:gd name="connsiteY0" fmla="*/ 621663 h 621663"/>
                <a:gd name="connsiteX1" fmla="*/ 62164 w 728205"/>
                <a:gd name="connsiteY1" fmla="*/ 275308 h 621663"/>
                <a:gd name="connsiteX2" fmla="*/ 364103 w 728205"/>
                <a:gd name="connsiteY2" fmla="*/ 53285 h 621663"/>
                <a:gd name="connsiteX3" fmla="*/ 728205 w 728205"/>
                <a:gd name="connsiteY3" fmla="*/ 0 h 621663"/>
                <a:gd name="connsiteX0" fmla="*/ 0 w 666041"/>
                <a:gd name="connsiteY0" fmla="*/ 275308 h 275308"/>
                <a:gd name="connsiteX1" fmla="*/ 301939 w 666041"/>
                <a:gd name="connsiteY1" fmla="*/ 53285 h 275308"/>
                <a:gd name="connsiteX2" fmla="*/ 666041 w 666041"/>
                <a:gd name="connsiteY2" fmla="*/ 0 h 275308"/>
                <a:gd name="connsiteX0" fmla="*/ 0 w 764466"/>
                <a:gd name="connsiteY0" fmla="*/ 253083 h 253083"/>
                <a:gd name="connsiteX1" fmla="*/ 301939 w 764466"/>
                <a:gd name="connsiteY1" fmla="*/ 31060 h 253083"/>
                <a:gd name="connsiteX2" fmla="*/ 764466 w 764466"/>
                <a:gd name="connsiteY2" fmla="*/ 0 h 253083"/>
                <a:gd name="connsiteX0" fmla="*/ 0 w 764466"/>
                <a:gd name="connsiteY0" fmla="*/ 259021 h 259021"/>
                <a:gd name="connsiteX1" fmla="*/ 301939 w 764466"/>
                <a:gd name="connsiteY1" fmla="*/ 36998 h 259021"/>
                <a:gd name="connsiteX2" fmla="*/ 764466 w 764466"/>
                <a:gd name="connsiteY2" fmla="*/ 5938 h 259021"/>
                <a:gd name="connsiteX0" fmla="*/ 0 w 780341"/>
                <a:gd name="connsiteY0" fmla="*/ 242053 h 242053"/>
                <a:gd name="connsiteX1" fmla="*/ 301939 w 780341"/>
                <a:gd name="connsiteY1" fmla="*/ 20030 h 242053"/>
                <a:gd name="connsiteX2" fmla="*/ 780341 w 780341"/>
                <a:gd name="connsiteY2" fmla="*/ 17545 h 242053"/>
                <a:gd name="connsiteX0" fmla="*/ 0 w 780341"/>
                <a:gd name="connsiteY0" fmla="*/ 250730 h 250730"/>
                <a:gd name="connsiteX1" fmla="*/ 301939 w 780341"/>
                <a:gd name="connsiteY1" fmla="*/ 28707 h 250730"/>
                <a:gd name="connsiteX2" fmla="*/ 780341 w 780341"/>
                <a:gd name="connsiteY2" fmla="*/ 26222 h 250730"/>
                <a:gd name="connsiteX0" fmla="*/ 0 w 780341"/>
                <a:gd name="connsiteY0" fmla="*/ 257050 h 257050"/>
                <a:gd name="connsiteX1" fmla="*/ 301939 w 780341"/>
                <a:gd name="connsiteY1" fmla="*/ 35027 h 257050"/>
                <a:gd name="connsiteX2" fmla="*/ 780341 w 780341"/>
                <a:gd name="connsiteY2" fmla="*/ 32542 h 257050"/>
                <a:gd name="connsiteX0" fmla="*/ 0 w 1101576"/>
                <a:gd name="connsiteY0" fmla="*/ 222230 h 222230"/>
                <a:gd name="connsiteX1" fmla="*/ 301939 w 1101576"/>
                <a:gd name="connsiteY1" fmla="*/ 207 h 222230"/>
                <a:gd name="connsiteX2" fmla="*/ 1101576 w 1101576"/>
                <a:gd name="connsiteY2" fmla="*/ 184487 h 222230"/>
                <a:gd name="connsiteX0" fmla="*/ 0 w 1101576"/>
                <a:gd name="connsiteY0" fmla="*/ 255614 h 255614"/>
                <a:gd name="connsiteX1" fmla="*/ 301939 w 1101576"/>
                <a:gd name="connsiteY1" fmla="*/ 33591 h 255614"/>
                <a:gd name="connsiteX2" fmla="*/ 765609 w 1101576"/>
                <a:gd name="connsiteY2" fmla="*/ 19864 h 255614"/>
                <a:gd name="connsiteX3" fmla="*/ 1101576 w 1101576"/>
                <a:gd name="connsiteY3" fmla="*/ 217871 h 255614"/>
                <a:gd name="connsiteX0" fmla="*/ 0 w 1101576"/>
                <a:gd name="connsiteY0" fmla="*/ 255614 h 255614"/>
                <a:gd name="connsiteX1" fmla="*/ 301939 w 1101576"/>
                <a:gd name="connsiteY1" fmla="*/ 33591 h 255614"/>
                <a:gd name="connsiteX2" fmla="*/ 765609 w 1101576"/>
                <a:gd name="connsiteY2" fmla="*/ 19864 h 255614"/>
                <a:gd name="connsiteX3" fmla="*/ 1101576 w 1101576"/>
                <a:gd name="connsiteY3" fmla="*/ 217871 h 255614"/>
                <a:gd name="connsiteX0" fmla="*/ 0 w 1071694"/>
                <a:gd name="connsiteY0" fmla="*/ 255614 h 255614"/>
                <a:gd name="connsiteX1" fmla="*/ 301939 w 1071694"/>
                <a:gd name="connsiteY1" fmla="*/ 33591 h 255614"/>
                <a:gd name="connsiteX2" fmla="*/ 765609 w 1071694"/>
                <a:gd name="connsiteY2" fmla="*/ 19864 h 255614"/>
                <a:gd name="connsiteX3" fmla="*/ 1071694 w 1071694"/>
                <a:gd name="connsiteY3" fmla="*/ 232812 h 255614"/>
                <a:gd name="connsiteX0" fmla="*/ 0 w 1071694"/>
                <a:gd name="connsiteY0" fmla="*/ 269479 h 269479"/>
                <a:gd name="connsiteX1" fmla="*/ 327858 w 1071694"/>
                <a:gd name="connsiteY1" fmla="*/ 21538 h 269479"/>
                <a:gd name="connsiteX2" fmla="*/ 765609 w 1071694"/>
                <a:gd name="connsiteY2" fmla="*/ 33729 h 269479"/>
                <a:gd name="connsiteX3" fmla="*/ 1071694 w 1071694"/>
                <a:gd name="connsiteY3" fmla="*/ 246677 h 269479"/>
                <a:gd name="connsiteX0" fmla="*/ 0 w 1071694"/>
                <a:gd name="connsiteY0" fmla="*/ 255616 h 255616"/>
                <a:gd name="connsiteX1" fmla="*/ 340817 w 1071694"/>
                <a:gd name="connsiteY1" fmla="*/ 33592 h 255616"/>
                <a:gd name="connsiteX2" fmla="*/ 765609 w 1071694"/>
                <a:gd name="connsiteY2" fmla="*/ 19866 h 255616"/>
                <a:gd name="connsiteX3" fmla="*/ 1071694 w 1071694"/>
                <a:gd name="connsiteY3" fmla="*/ 232814 h 255616"/>
                <a:gd name="connsiteX0" fmla="*/ 0 w 1071694"/>
                <a:gd name="connsiteY0" fmla="*/ 265380 h 265380"/>
                <a:gd name="connsiteX1" fmla="*/ 327858 w 1071694"/>
                <a:gd name="connsiteY1" fmla="*/ 23918 h 265380"/>
                <a:gd name="connsiteX2" fmla="*/ 765609 w 1071694"/>
                <a:gd name="connsiteY2" fmla="*/ 29630 h 265380"/>
                <a:gd name="connsiteX3" fmla="*/ 1071694 w 1071694"/>
                <a:gd name="connsiteY3" fmla="*/ 242578 h 265380"/>
                <a:gd name="connsiteX0" fmla="*/ 0 w 1071694"/>
                <a:gd name="connsiteY0" fmla="*/ 312454 h 312454"/>
                <a:gd name="connsiteX1" fmla="*/ 193388 w 1071694"/>
                <a:gd name="connsiteY1" fmla="*/ 11227 h 312454"/>
                <a:gd name="connsiteX2" fmla="*/ 765609 w 1071694"/>
                <a:gd name="connsiteY2" fmla="*/ 76704 h 312454"/>
                <a:gd name="connsiteX3" fmla="*/ 1071694 w 1071694"/>
                <a:gd name="connsiteY3" fmla="*/ 289652 h 312454"/>
                <a:gd name="connsiteX0" fmla="*/ 0 w 1071694"/>
                <a:gd name="connsiteY0" fmla="*/ 472295 h 472295"/>
                <a:gd name="connsiteX1" fmla="*/ 193388 w 1071694"/>
                <a:gd name="connsiteY1" fmla="*/ 171068 h 472295"/>
                <a:gd name="connsiteX2" fmla="*/ 474256 w 1071694"/>
                <a:gd name="connsiteY2" fmla="*/ 4956 h 472295"/>
                <a:gd name="connsiteX3" fmla="*/ 1071694 w 1071694"/>
                <a:gd name="connsiteY3" fmla="*/ 449493 h 472295"/>
                <a:gd name="connsiteX0" fmla="*/ 0 w 474256"/>
                <a:gd name="connsiteY0" fmla="*/ 472295 h 472295"/>
                <a:gd name="connsiteX1" fmla="*/ 193388 w 474256"/>
                <a:gd name="connsiteY1" fmla="*/ 171068 h 472295"/>
                <a:gd name="connsiteX2" fmla="*/ 474256 w 474256"/>
                <a:gd name="connsiteY2" fmla="*/ 4956 h 472295"/>
                <a:gd name="connsiteX0" fmla="*/ 0 w 474256"/>
                <a:gd name="connsiteY0" fmla="*/ 467339 h 467339"/>
                <a:gd name="connsiteX1" fmla="*/ 193388 w 474256"/>
                <a:gd name="connsiteY1" fmla="*/ 166112 h 467339"/>
                <a:gd name="connsiteX2" fmla="*/ 474256 w 474256"/>
                <a:gd name="connsiteY2" fmla="*/ 0 h 467339"/>
                <a:gd name="connsiteX0" fmla="*/ 0 w 459315"/>
                <a:gd name="connsiteY0" fmla="*/ 519633 h 519633"/>
                <a:gd name="connsiteX1" fmla="*/ 193388 w 459315"/>
                <a:gd name="connsiteY1" fmla="*/ 218406 h 519633"/>
                <a:gd name="connsiteX2" fmla="*/ 459315 w 459315"/>
                <a:gd name="connsiteY2" fmla="*/ 0 h 519633"/>
                <a:gd name="connsiteX0" fmla="*/ 0 w 459315"/>
                <a:gd name="connsiteY0" fmla="*/ 519633 h 519633"/>
                <a:gd name="connsiteX1" fmla="*/ 170976 w 459315"/>
                <a:gd name="connsiteY1" fmla="*/ 210935 h 519633"/>
                <a:gd name="connsiteX2" fmla="*/ 459315 w 459315"/>
                <a:gd name="connsiteY2" fmla="*/ 0 h 519633"/>
                <a:gd name="connsiteX0" fmla="*/ 0 w 459315"/>
                <a:gd name="connsiteY0" fmla="*/ 519633 h 519633"/>
                <a:gd name="connsiteX1" fmla="*/ 170976 w 459315"/>
                <a:gd name="connsiteY1" fmla="*/ 210935 h 519633"/>
                <a:gd name="connsiteX2" fmla="*/ 459315 w 459315"/>
                <a:gd name="connsiteY2" fmla="*/ 0 h 519633"/>
                <a:gd name="connsiteX0" fmla="*/ 0 w 459315"/>
                <a:gd name="connsiteY0" fmla="*/ 519633 h 519633"/>
                <a:gd name="connsiteX1" fmla="*/ 170976 w 459315"/>
                <a:gd name="connsiteY1" fmla="*/ 210935 h 519633"/>
                <a:gd name="connsiteX2" fmla="*/ 459315 w 459315"/>
                <a:gd name="connsiteY2" fmla="*/ 0 h 519633"/>
                <a:gd name="connsiteX0" fmla="*/ 0 w 459315"/>
                <a:gd name="connsiteY0" fmla="*/ 519633 h 519633"/>
                <a:gd name="connsiteX1" fmla="*/ 170976 w 459315"/>
                <a:gd name="connsiteY1" fmla="*/ 210935 h 519633"/>
                <a:gd name="connsiteX2" fmla="*/ 459315 w 459315"/>
                <a:gd name="connsiteY2" fmla="*/ 0 h 519633"/>
                <a:gd name="connsiteX0" fmla="*/ 0 w 459315"/>
                <a:gd name="connsiteY0" fmla="*/ 519633 h 519633"/>
                <a:gd name="connsiteX1" fmla="*/ 163506 w 459315"/>
                <a:gd name="connsiteY1" fmla="*/ 181052 h 519633"/>
                <a:gd name="connsiteX2" fmla="*/ 459315 w 459315"/>
                <a:gd name="connsiteY2" fmla="*/ 0 h 519633"/>
                <a:gd name="connsiteX0" fmla="*/ 0 w 459315"/>
                <a:gd name="connsiteY0" fmla="*/ 521426 h 521426"/>
                <a:gd name="connsiteX1" fmla="*/ 163506 w 459315"/>
                <a:gd name="connsiteY1" fmla="*/ 182845 h 521426"/>
                <a:gd name="connsiteX2" fmla="*/ 354029 w 459315"/>
                <a:gd name="connsiteY2" fmla="*/ 19640 h 521426"/>
                <a:gd name="connsiteX3" fmla="*/ 459315 w 459315"/>
                <a:gd name="connsiteY3" fmla="*/ 1793 h 521426"/>
                <a:gd name="connsiteX0" fmla="*/ 0 w 354029"/>
                <a:gd name="connsiteY0" fmla="*/ 501786 h 501786"/>
                <a:gd name="connsiteX1" fmla="*/ 163506 w 354029"/>
                <a:gd name="connsiteY1" fmla="*/ 163205 h 501786"/>
                <a:gd name="connsiteX2" fmla="*/ 354029 w 354029"/>
                <a:gd name="connsiteY2" fmla="*/ 0 h 501786"/>
                <a:gd name="connsiteX0" fmla="*/ 0 w 334029"/>
                <a:gd name="connsiteY0" fmla="*/ 511786 h 511786"/>
                <a:gd name="connsiteX1" fmla="*/ 163506 w 334029"/>
                <a:gd name="connsiteY1" fmla="*/ 173205 h 511786"/>
                <a:gd name="connsiteX2" fmla="*/ 334029 w 334029"/>
                <a:gd name="connsiteY2" fmla="*/ 0 h 511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4029" h="511786">
                  <a:moveTo>
                    <a:pt x="0" y="511786"/>
                  </a:moveTo>
                  <a:cubicBezTo>
                    <a:pt x="45742" y="387174"/>
                    <a:pt x="104501" y="256836"/>
                    <a:pt x="163506" y="173205"/>
                  </a:cubicBezTo>
                  <a:cubicBezTo>
                    <a:pt x="222511" y="89574"/>
                    <a:pt x="284728" y="30175"/>
                    <a:pt x="334029" y="0"/>
                  </a:cubicBezTo>
                </a:path>
              </a:pathLst>
            </a:custGeom>
            <a:ln w="76200" cmpd="sng"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Isosceles Triangle 51"/>
            <p:cNvSpPr>
              <a:spLocks noChangeAspect="1"/>
            </p:cNvSpPr>
            <p:nvPr/>
          </p:nvSpPr>
          <p:spPr>
            <a:xfrm rot="2856367">
              <a:off x="3732279" y="3392341"/>
              <a:ext cx="185972" cy="140608"/>
            </a:xfrm>
            <a:prstGeom prst="triangle">
              <a:avLst/>
            </a:prstGeom>
            <a:solidFill>
              <a:srgbClr val="3366FF"/>
            </a:solidFill>
            <a:ln>
              <a:solidFill>
                <a:srgbClr val="3366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/>
            <p:cNvSpPr txBox="1">
              <a:spLocks noChangeAspect="1"/>
            </p:cNvSpPr>
            <p:nvPr/>
          </p:nvSpPr>
          <p:spPr>
            <a:xfrm>
              <a:off x="3835710" y="658930"/>
              <a:ext cx="1233996" cy="50270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>
                <a:lnSpc>
                  <a:spcPct val="140000"/>
                </a:lnSpc>
              </a:pPr>
              <a:r>
                <a:rPr lang="en-US" sz="2000" dirty="0" smtClean="0">
                  <a:latin typeface="Arial"/>
                  <a:cs typeface="Arial"/>
                </a:rPr>
                <a:t>t</a:t>
              </a:r>
              <a:r>
                <a:rPr lang="en-US" sz="2000" baseline="-25000" dirty="0" smtClean="0">
                  <a:latin typeface="Arial"/>
                  <a:cs typeface="Arial"/>
                </a:rPr>
                <a:t>0</a:t>
              </a:r>
              <a:r>
                <a:rPr lang="en-US" sz="2000" dirty="0" smtClean="0">
                  <a:latin typeface="Arial"/>
                  <a:cs typeface="Arial"/>
                </a:rPr>
                <a:t> − 96 h</a:t>
              </a:r>
            </a:p>
          </p:txBody>
        </p:sp>
        <p:sp>
          <p:nvSpPr>
            <p:cNvPr id="54" name="Freeform 53"/>
            <p:cNvSpPr>
              <a:spLocks noChangeAspect="1"/>
            </p:cNvSpPr>
            <p:nvPr/>
          </p:nvSpPr>
          <p:spPr>
            <a:xfrm>
              <a:off x="844029" y="1570170"/>
              <a:ext cx="4211575" cy="347251"/>
            </a:xfrm>
            <a:custGeom>
              <a:avLst/>
              <a:gdLst>
                <a:gd name="connsiteX0" fmla="*/ 0 w 3615765"/>
                <a:gd name="connsiteY0" fmla="*/ 143053 h 404523"/>
                <a:gd name="connsiteX1" fmla="*/ 239059 w 3615765"/>
                <a:gd name="connsiteY1" fmla="*/ 277523 h 404523"/>
                <a:gd name="connsiteX2" fmla="*/ 575235 w 3615765"/>
                <a:gd name="connsiteY2" fmla="*/ 314876 h 404523"/>
                <a:gd name="connsiteX3" fmla="*/ 1120588 w 3615765"/>
                <a:gd name="connsiteY3" fmla="*/ 135582 h 404523"/>
                <a:gd name="connsiteX4" fmla="*/ 1673412 w 3615765"/>
                <a:gd name="connsiteY4" fmla="*/ 8582 h 404523"/>
                <a:gd name="connsiteX5" fmla="*/ 2256118 w 3615765"/>
                <a:gd name="connsiteY5" fmla="*/ 23523 h 404523"/>
                <a:gd name="connsiteX6" fmla="*/ 2749176 w 3615765"/>
                <a:gd name="connsiteY6" fmla="*/ 120641 h 404523"/>
                <a:gd name="connsiteX7" fmla="*/ 3160059 w 3615765"/>
                <a:gd name="connsiteY7" fmla="*/ 247641 h 404523"/>
                <a:gd name="connsiteX8" fmla="*/ 3615765 w 3615765"/>
                <a:gd name="connsiteY8" fmla="*/ 404523 h 404523"/>
                <a:gd name="connsiteX9" fmla="*/ 3615765 w 3615765"/>
                <a:gd name="connsiteY9" fmla="*/ 404523 h 404523"/>
                <a:gd name="connsiteX10" fmla="*/ 3615765 w 3615765"/>
                <a:gd name="connsiteY10" fmla="*/ 404523 h 404523"/>
                <a:gd name="connsiteX0" fmla="*/ 0 w 3615765"/>
                <a:gd name="connsiteY0" fmla="*/ 98230 h 404523"/>
                <a:gd name="connsiteX1" fmla="*/ 239059 w 3615765"/>
                <a:gd name="connsiteY1" fmla="*/ 277523 h 404523"/>
                <a:gd name="connsiteX2" fmla="*/ 575235 w 3615765"/>
                <a:gd name="connsiteY2" fmla="*/ 314876 h 404523"/>
                <a:gd name="connsiteX3" fmla="*/ 1120588 w 3615765"/>
                <a:gd name="connsiteY3" fmla="*/ 135582 h 404523"/>
                <a:gd name="connsiteX4" fmla="*/ 1673412 w 3615765"/>
                <a:gd name="connsiteY4" fmla="*/ 8582 h 404523"/>
                <a:gd name="connsiteX5" fmla="*/ 2256118 w 3615765"/>
                <a:gd name="connsiteY5" fmla="*/ 23523 h 404523"/>
                <a:gd name="connsiteX6" fmla="*/ 2749176 w 3615765"/>
                <a:gd name="connsiteY6" fmla="*/ 120641 h 404523"/>
                <a:gd name="connsiteX7" fmla="*/ 3160059 w 3615765"/>
                <a:gd name="connsiteY7" fmla="*/ 247641 h 404523"/>
                <a:gd name="connsiteX8" fmla="*/ 3615765 w 3615765"/>
                <a:gd name="connsiteY8" fmla="*/ 404523 h 404523"/>
                <a:gd name="connsiteX9" fmla="*/ 3615765 w 3615765"/>
                <a:gd name="connsiteY9" fmla="*/ 404523 h 404523"/>
                <a:gd name="connsiteX10" fmla="*/ 3615765 w 3615765"/>
                <a:gd name="connsiteY10" fmla="*/ 404523 h 404523"/>
                <a:gd name="connsiteX0" fmla="*/ 0 w 3615765"/>
                <a:gd name="connsiteY0" fmla="*/ 98230 h 404523"/>
                <a:gd name="connsiteX1" fmla="*/ 239059 w 3615765"/>
                <a:gd name="connsiteY1" fmla="*/ 314876 h 404523"/>
                <a:gd name="connsiteX2" fmla="*/ 575235 w 3615765"/>
                <a:gd name="connsiteY2" fmla="*/ 314876 h 404523"/>
                <a:gd name="connsiteX3" fmla="*/ 1120588 w 3615765"/>
                <a:gd name="connsiteY3" fmla="*/ 135582 h 404523"/>
                <a:gd name="connsiteX4" fmla="*/ 1673412 w 3615765"/>
                <a:gd name="connsiteY4" fmla="*/ 8582 h 404523"/>
                <a:gd name="connsiteX5" fmla="*/ 2256118 w 3615765"/>
                <a:gd name="connsiteY5" fmla="*/ 23523 h 404523"/>
                <a:gd name="connsiteX6" fmla="*/ 2749176 w 3615765"/>
                <a:gd name="connsiteY6" fmla="*/ 120641 h 404523"/>
                <a:gd name="connsiteX7" fmla="*/ 3160059 w 3615765"/>
                <a:gd name="connsiteY7" fmla="*/ 247641 h 404523"/>
                <a:gd name="connsiteX8" fmla="*/ 3615765 w 3615765"/>
                <a:gd name="connsiteY8" fmla="*/ 404523 h 404523"/>
                <a:gd name="connsiteX9" fmla="*/ 3615765 w 3615765"/>
                <a:gd name="connsiteY9" fmla="*/ 404523 h 404523"/>
                <a:gd name="connsiteX10" fmla="*/ 3615765 w 3615765"/>
                <a:gd name="connsiteY10" fmla="*/ 404523 h 404523"/>
                <a:gd name="connsiteX0" fmla="*/ 0 w 3615765"/>
                <a:gd name="connsiteY0" fmla="*/ 98230 h 404523"/>
                <a:gd name="connsiteX1" fmla="*/ 239059 w 3615765"/>
                <a:gd name="connsiteY1" fmla="*/ 314876 h 404523"/>
                <a:gd name="connsiteX2" fmla="*/ 590176 w 3615765"/>
                <a:gd name="connsiteY2" fmla="*/ 344759 h 404523"/>
                <a:gd name="connsiteX3" fmla="*/ 1120588 w 3615765"/>
                <a:gd name="connsiteY3" fmla="*/ 135582 h 404523"/>
                <a:gd name="connsiteX4" fmla="*/ 1673412 w 3615765"/>
                <a:gd name="connsiteY4" fmla="*/ 8582 h 404523"/>
                <a:gd name="connsiteX5" fmla="*/ 2256118 w 3615765"/>
                <a:gd name="connsiteY5" fmla="*/ 23523 h 404523"/>
                <a:gd name="connsiteX6" fmla="*/ 2749176 w 3615765"/>
                <a:gd name="connsiteY6" fmla="*/ 120641 h 404523"/>
                <a:gd name="connsiteX7" fmla="*/ 3160059 w 3615765"/>
                <a:gd name="connsiteY7" fmla="*/ 247641 h 404523"/>
                <a:gd name="connsiteX8" fmla="*/ 3615765 w 3615765"/>
                <a:gd name="connsiteY8" fmla="*/ 404523 h 404523"/>
                <a:gd name="connsiteX9" fmla="*/ 3615765 w 3615765"/>
                <a:gd name="connsiteY9" fmla="*/ 404523 h 404523"/>
                <a:gd name="connsiteX10" fmla="*/ 3615765 w 3615765"/>
                <a:gd name="connsiteY10" fmla="*/ 404523 h 404523"/>
                <a:gd name="connsiteX0" fmla="*/ 0 w 3615765"/>
                <a:gd name="connsiteY0" fmla="*/ 99890 h 406183"/>
                <a:gd name="connsiteX1" fmla="*/ 239059 w 3615765"/>
                <a:gd name="connsiteY1" fmla="*/ 316536 h 406183"/>
                <a:gd name="connsiteX2" fmla="*/ 590176 w 3615765"/>
                <a:gd name="connsiteY2" fmla="*/ 346419 h 406183"/>
                <a:gd name="connsiteX3" fmla="*/ 1150470 w 3615765"/>
                <a:gd name="connsiteY3" fmla="*/ 159654 h 406183"/>
                <a:gd name="connsiteX4" fmla="*/ 1673412 w 3615765"/>
                <a:gd name="connsiteY4" fmla="*/ 10242 h 406183"/>
                <a:gd name="connsiteX5" fmla="*/ 2256118 w 3615765"/>
                <a:gd name="connsiteY5" fmla="*/ 25183 h 406183"/>
                <a:gd name="connsiteX6" fmla="*/ 2749176 w 3615765"/>
                <a:gd name="connsiteY6" fmla="*/ 122301 h 406183"/>
                <a:gd name="connsiteX7" fmla="*/ 3160059 w 3615765"/>
                <a:gd name="connsiteY7" fmla="*/ 249301 h 406183"/>
                <a:gd name="connsiteX8" fmla="*/ 3615765 w 3615765"/>
                <a:gd name="connsiteY8" fmla="*/ 406183 h 406183"/>
                <a:gd name="connsiteX9" fmla="*/ 3615765 w 3615765"/>
                <a:gd name="connsiteY9" fmla="*/ 406183 h 406183"/>
                <a:gd name="connsiteX10" fmla="*/ 3615765 w 3615765"/>
                <a:gd name="connsiteY10" fmla="*/ 406183 h 406183"/>
                <a:gd name="connsiteX0" fmla="*/ 0 w 3615765"/>
                <a:gd name="connsiteY0" fmla="*/ 85120 h 391413"/>
                <a:gd name="connsiteX1" fmla="*/ 239059 w 3615765"/>
                <a:gd name="connsiteY1" fmla="*/ 301766 h 391413"/>
                <a:gd name="connsiteX2" fmla="*/ 590176 w 3615765"/>
                <a:gd name="connsiteY2" fmla="*/ 331649 h 391413"/>
                <a:gd name="connsiteX3" fmla="*/ 1150470 w 3615765"/>
                <a:gd name="connsiteY3" fmla="*/ 144884 h 391413"/>
                <a:gd name="connsiteX4" fmla="*/ 1703295 w 3615765"/>
                <a:gd name="connsiteY4" fmla="*/ 17884 h 391413"/>
                <a:gd name="connsiteX5" fmla="*/ 2256118 w 3615765"/>
                <a:gd name="connsiteY5" fmla="*/ 10413 h 391413"/>
                <a:gd name="connsiteX6" fmla="*/ 2749176 w 3615765"/>
                <a:gd name="connsiteY6" fmla="*/ 107531 h 391413"/>
                <a:gd name="connsiteX7" fmla="*/ 3160059 w 3615765"/>
                <a:gd name="connsiteY7" fmla="*/ 234531 h 391413"/>
                <a:gd name="connsiteX8" fmla="*/ 3615765 w 3615765"/>
                <a:gd name="connsiteY8" fmla="*/ 391413 h 391413"/>
                <a:gd name="connsiteX9" fmla="*/ 3615765 w 3615765"/>
                <a:gd name="connsiteY9" fmla="*/ 391413 h 391413"/>
                <a:gd name="connsiteX10" fmla="*/ 3615765 w 3615765"/>
                <a:gd name="connsiteY10" fmla="*/ 391413 h 391413"/>
                <a:gd name="connsiteX0" fmla="*/ 0 w 3615765"/>
                <a:gd name="connsiteY0" fmla="*/ 77568 h 383861"/>
                <a:gd name="connsiteX1" fmla="*/ 239059 w 3615765"/>
                <a:gd name="connsiteY1" fmla="*/ 294214 h 383861"/>
                <a:gd name="connsiteX2" fmla="*/ 590176 w 3615765"/>
                <a:gd name="connsiteY2" fmla="*/ 324097 h 383861"/>
                <a:gd name="connsiteX3" fmla="*/ 1150470 w 3615765"/>
                <a:gd name="connsiteY3" fmla="*/ 137332 h 383861"/>
                <a:gd name="connsiteX4" fmla="*/ 1703295 w 3615765"/>
                <a:gd name="connsiteY4" fmla="*/ 10332 h 383861"/>
                <a:gd name="connsiteX5" fmla="*/ 2300941 w 3615765"/>
                <a:gd name="connsiteY5" fmla="*/ 17802 h 383861"/>
                <a:gd name="connsiteX6" fmla="*/ 2749176 w 3615765"/>
                <a:gd name="connsiteY6" fmla="*/ 99979 h 383861"/>
                <a:gd name="connsiteX7" fmla="*/ 3160059 w 3615765"/>
                <a:gd name="connsiteY7" fmla="*/ 226979 h 383861"/>
                <a:gd name="connsiteX8" fmla="*/ 3615765 w 3615765"/>
                <a:gd name="connsiteY8" fmla="*/ 383861 h 383861"/>
                <a:gd name="connsiteX9" fmla="*/ 3615765 w 3615765"/>
                <a:gd name="connsiteY9" fmla="*/ 383861 h 383861"/>
                <a:gd name="connsiteX10" fmla="*/ 3615765 w 3615765"/>
                <a:gd name="connsiteY10" fmla="*/ 383861 h 383861"/>
                <a:gd name="connsiteX0" fmla="*/ 0 w 3615765"/>
                <a:gd name="connsiteY0" fmla="*/ 77897 h 384190"/>
                <a:gd name="connsiteX1" fmla="*/ 239059 w 3615765"/>
                <a:gd name="connsiteY1" fmla="*/ 294543 h 384190"/>
                <a:gd name="connsiteX2" fmla="*/ 590176 w 3615765"/>
                <a:gd name="connsiteY2" fmla="*/ 324426 h 384190"/>
                <a:gd name="connsiteX3" fmla="*/ 1150470 w 3615765"/>
                <a:gd name="connsiteY3" fmla="*/ 137661 h 384190"/>
                <a:gd name="connsiteX4" fmla="*/ 1703295 w 3615765"/>
                <a:gd name="connsiteY4" fmla="*/ 10661 h 384190"/>
                <a:gd name="connsiteX5" fmla="*/ 2300941 w 3615765"/>
                <a:gd name="connsiteY5" fmla="*/ 18131 h 384190"/>
                <a:gd name="connsiteX6" fmla="*/ 2801470 w 3615765"/>
                <a:gd name="connsiteY6" fmla="*/ 107778 h 384190"/>
                <a:gd name="connsiteX7" fmla="*/ 3160059 w 3615765"/>
                <a:gd name="connsiteY7" fmla="*/ 227308 h 384190"/>
                <a:gd name="connsiteX8" fmla="*/ 3615765 w 3615765"/>
                <a:gd name="connsiteY8" fmla="*/ 384190 h 384190"/>
                <a:gd name="connsiteX9" fmla="*/ 3615765 w 3615765"/>
                <a:gd name="connsiteY9" fmla="*/ 384190 h 384190"/>
                <a:gd name="connsiteX10" fmla="*/ 3615765 w 3615765"/>
                <a:gd name="connsiteY10" fmla="*/ 384190 h 384190"/>
                <a:gd name="connsiteX0" fmla="*/ 0 w 3615765"/>
                <a:gd name="connsiteY0" fmla="*/ 77897 h 384190"/>
                <a:gd name="connsiteX1" fmla="*/ 239059 w 3615765"/>
                <a:gd name="connsiteY1" fmla="*/ 294543 h 384190"/>
                <a:gd name="connsiteX2" fmla="*/ 590176 w 3615765"/>
                <a:gd name="connsiteY2" fmla="*/ 324426 h 384190"/>
                <a:gd name="connsiteX3" fmla="*/ 1150470 w 3615765"/>
                <a:gd name="connsiteY3" fmla="*/ 137661 h 384190"/>
                <a:gd name="connsiteX4" fmla="*/ 1703295 w 3615765"/>
                <a:gd name="connsiteY4" fmla="*/ 10661 h 384190"/>
                <a:gd name="connsiteX5" fmla="*/ 2300941 w 3615765"/>
                <a:gd name="connsiteY5" fmla="*/ 18131 h 384190"/>
                <a:gd name="connsiteX6" fmla="*/ 2801470 w 3615765"/>
                <a:gd name="connsiteY6" fmla="*/ 107778 h 384190"/>
                <a:gd name="connsiteX7" fmla="*/ 3257177 w 3615765"/>
                <a:gd name="connsiteY7" fmla="*/ 234778 h 384190"/>
                <a:gd name="connsiteX8" fmla="*/ 3615765 w 3615765"/>
                <a:gd name="connsiteY8" fmla="*/ 384190 h 384190"/>
                <a:gd name="connsiteX9" fmla="*/ 3615765 w 3615765"/>
                <a:gd name="connsiteY9" fmla="*/ 384190 h 384190"/>
                <a:gd name="connsiteX10" fmla="*/ 3615765 w 3615765"/>
                <a:gd name="connsiteY10" fmla="*/ 384190 h 384190"/>
                <a:gd name="connsiteX0" fmla="*/ 0 w 3675530"/>
                <a:gd name="connsiteY0" fmla="*/ 70426 h 384190"/>
                <a:gd name="connsiteX1" fmla="*/ 298824 w 3675530"/>
                <a:gd name="connsiteY1" fmla="*/ 294543 h 384190"/>
                <a:gd name="connsiteX2" fmla="*/ 649941 w 3675530"/>
                <a:gd name="connsiteY2" fmla="*/ 324426 h 384190"/>
                <a:gd name="connsiteX3" fmla="*/ 1210235 w 3675530"/>
                <a:gd name="connsiteY3" fmla="*/ 137661 h 384190"/>
                <a:gd name="connsiteX4" fmla="*/ 1763060 w 3675530"/>
                <a:gd name="connsiteY4" fmla="*/ 10661 h 384190"/>
                <a:gd name="connsiteX5" fmla="*/ 2360706 w 3675530"/>
                <a:gd name="connsiteY5" fmla="*/ 18131 h 384190"/>
                <a:gd name="connsiteX6" fmla="*/ 2861235 w 3675530"/>
                <a:gd name="connsiteY6" fmla="*/ 107778 h 384190"/>
                <a:gd name="connsiteX7" fmla="*/ 3316942 w 3675530"/>
                <a:gd name="connsiteY7" fmla="*/ 234778 h 384190"/>
                <a:gd name="connsiteX8" fmla="*/ 3675530 w 3675530"/>
                <a:gd name="connsiteY8" fmla="*/ 384190 h 384190"/>
                <a:gd name="connsiteX9" fmla="*/ 3675530 w 3675530"/>
                <a:gd name="connsiteY9" fmla="*/ 384190 h 384190"/>
                <a:gd name="connsiteX10" fmla="*/ 3675530 w 3675530"/>
                <a:gd name="connsiteY10" fmla="*/ 384190 h 384190"/>
                <a:gd name="connsiteX0" fmla="*/ 0 w 3675530"/>
                <a:gd name="connsiteY0" fmla="*/ 70426 h 384190"/>
                <a:gd name="connsiteX1" fmla="*/ 276412 w 3675530"/>
                <a:gd name="connsiteY1" fmla="*/ 324425 h 384190"/>
                <a:gd name="connsiteX2" fmla="*/ 649941 w 3675530"/>
                <a:gd name="connsiteY2" fmla="*/ 324426 h 384190"/>
                <a:gd name="connsiteX3" fmla="*/ 1210235 w 3675530"/>
                <a:gd name="connsiteY3" fmla="*/ 137661 h 384190"/>
                <a:gd name="connsiteX4" fmla="*/ 1763060 w 3675530"/>
                <a:gd name="connsiteY4" fmla="*/ 10661 h 384190"/>
                <a:gd name="connsiteX5" fmla="*/ 2360706 w 3675530"/>
                <a:gd name="connsiteY5" fmla="*/ 18131 h 384190"/>
                <a:gd name="connsiteX6" fmla="*/ 2861235 w 3675530"/>
                <a:gd name="connsiteY6" fmla="*/ 107778 h 384190"/>
                <a:gd name="connsiteX7" fmla="*/ 3316942 w 3675530"/>
                <a:gd name="connsiteY7" fmla="*/ 234778 h 384190"/>
                <a:gd name="connsiteX8" fmla="*/ 3675530 w 3675530"/>
                <a:gd name="connsiteY8" fmla="*/ 384190 h 384190"/>
                <a:gd name="connsiteX9" fmla="*/ 3675530 w 3675530"/>
                <a:gd name="connsiteY9" fmla="*/ 384190 h 384190"/>
                <a:gd name="connsiteX10" fmla="*/ 3675530 w 3675530"/>
                <a:gd name="connsiteY10" fmla="*/ 384190 h 384190"/>
                <a:gd name="connsiteX0" fmla="*/ 0 w 3675530"/>
                <a:gd name="connsiteY0" fmla="*/ 70426 h 384190"/>
                <a:gd name="connsiteX1" fmla="*/ 276412 w 3675530"/>
                <a:gd name="connsiteY1" fmla="*/ 324425 h 384190"/>
                <a:gd name="connsiteX2" fmla="*/ 694765 w 3675530"/>
                <a:gd name="connsiteY2" fmla="*/ 339367 h 384190"/>
                <a:gd name="connsiteX3" fmla="*/ 1210235 w 3675530"/>
                <a:gd name="connsiteY3" fmla="*/ 137661 h 384190"/>
                <a:gd name="connsiteX4" fmla="*/ 1763060 w 3675530"/>
                <a:gd name="connsiteY4" fmla="*/ 10661 h 384190"/>
                <a:gd name="connsiteX5" fmla="*/ 2360706 w 3675530"/>
                <a:gd name="connsiteY5" fmla="*/ 18131 h 384190"/>
                <a:gd name="connsiteX6" fmla="*/ 2861235 w 3675530"/>
                <a:gd name="connsiteY6" fmla="*/ 107778 h 384190"/>
                <a:gd name="connsiteX7" fmla="*/ 3316942 w 3675530"/>
                <a:gd name="connsiteY7" fmla="*/ 234778 h 384190"/>
                <a:gd name="connsiteX8" fmla="*/ 3675530 w 3675530"/>
                <a:gd name="connsiteY8" fmla="*/ 384190 h 384190"/>
                <a:gd name="connsiteX9" fmla="*/ 3675530 w 3675530"/>
                <a:gd name="connsiteY9" fmla="*/ 384190 h 384190"/>
                <a:gd name="connsiteX10" fmla="*/ 3675530 w 3675530"/>
                <a:gd name="connsiteY10" fmla="*/ 384190 h 384190"/>
                <a:gd name="connsiteX0" fmla="*/ 0 w 3675530"/>
                <a:gd name="connsiteY0" fmla="*/ 70426 h 384190"/>
                <a:gd name="connsiteX1" fmla="*/ 276412 w 3675530"/>
                <a:gd name="connsiteY1" fmla="*/ 324425 h 384190"/>
                <a:gd name="connsiteX2" fmla="*/ 694765 w 3675530"/>
                <a:gd name="connsiteY2" fmla="*/ 339367 h 384190"/>
                <a:gd name="connsiteX3" fmla="*/ 1210235 w 3675530"/>
                <a:gd name="connsiteY3" fmla="*/ 137661 h 384190"/>
                <a:gd name="connsiteX4" fmla="*/ 1763060 w 3675530"/>
                <a:gd name="connsiteY4" fmla="*/ 10661 h 384190"/>
                <a:gd name="connsiteX5" fmla="*/ 2360706 w 3675530"/>
                <a:gd name="connsiteY5" fmla="*/ 18131 h 384190"/>
                <a:gd name="connsiteX6" fmla="*/ 2861235 w 3675530"/>
                <a:gd name="connsiteY6" fmla="*/ 107778 h 384190"/>
                <a:gd name="connsiteX7" fmla="*/ 3316942 w 3675530"/>
                <a:gd name="connsiteY7" fmla="*/ 234778 h 384190"/>
                <a:gd name="connsiteX8" fmla="*/ 3675530 w 3675530"/>
                <a:gd name="connsiteY8" fmla="*/ 384190 h 384190"/>
                <a:gd name="connsiteX9" fmla="*/ 3675530 w 3675530"/>
                <a:gd name="connsiteY9" fmla="*/ 384190 h 384190"/>
                <a:gd name="connsiteX10" fmla="*/ 3675530 w 3675530"/>
                <a:gd name="connsiteY10" fmla="*/ 384190 h 384190"/>
                <a:gd name="connsiteX0" fmla="*/ 0 w 3675530"/>
                <a:gd name="connsiteY0" fmla="*/ 70426 h 384190"/>
                <a:gd name="connsiteX1" fmla="*/ 261470 w 3675530"/>
                <a:gd name="connsiteY1" fmla="*/ 339366 h 384190"/>
                <a:gd name="connsiteX2" fmla="*/ 694765 w 3675530"/>
                <a:gd name="connsiteY2" fmla="*/ 339367 h 384190"/>
                <a:gd name="connsiteX3" fmla="*/ 1210235 w 3675530"/>
                <a:gd name="connsiteY3" fmla="*/ 137661 h 384190"/>
                <a:gd name="connsiteX4" fmla="*/ 1763060 w 3675530"/>
                <a:gd name="connsiteY4" fmla="*/ 10661 h 384190"/>
                <a:gd name="connsiteX5" fmla="*/ 2360706 w 3675530"/>
                <a:gd name="connsiteY5" fmla="*/ 18131 h 384190"/>
                <a:gd name="connsiteX6" fmla="*/ 2861235 w 3675530"/>
                <a:gd name="connsiteY6" fmla="*/ 107778 h 384190"/>
                <a:gd name="connsiteX7" fmla="*/ 3316942 w 3675530"/>
                <a:gd name="connsiteY7" fmla="*/ 234778 h 384190"/>
                <a:gd name="connsiteX8" fmla="*/ 3675530 w 3675530"/>
                <a:gd name="connsiteY8" fmla="*/ 384190 h 384190"/>
                <a:gd name="connsiteX9" fmla="*/ 3675530 w 3675530"/>
                <a:gd name="connsiteY9" fmla="*/ 384190 h 384190"/>
                <a:gd name="connsiteX10" fmla="*/ 3675530 w 3675530"/>
                <a:gd name="connsiteY10" fmla="*/ 384190 h 384190"/>
                <a:gd name="connsiteX0" fmla="*/ 0 w 3675530"/>
                <a:gd name="connsiteY0" fmla="*/ 70426 h 384190"/>
                <a:gd name="connsiteX1" fmla="*/ 261470 w 3675530"/>
                <a:gd name="connsiteY1" fmla="*/ 339366 h 384190"/>
                <a:gd name="connsiteX2" fmla="*/ 657412 w 3675530"/>
                <a:gd name="connsiteY2" fmla="*/ 346837 h 384190"/>
                <a:gd name="connsiteX3" fmla="*/ 1210235 w 3675530"/>
                <a:gd name="connsiteY3" fmla="*/ 137661 h 384190"/>
                <a:gd name="connsiteX4" fmla="*/ 1763060 w 3675530"/>
                <a:gd name="connsiteY4" fmla="*/ 10661 h 384190"/>
                <a:gd name="connsiteX5" fmla="*/ 2360706 w 3675530"/>
                <a:gd name="connsiteY5" fmla="*/ 18131 h 384190"/>
                <a:gd name="connsiteX6" fmla="*/ 2861235 w 3675530"/>
                <a:gd name="connsiteY6" fmla="*/ 107778 h 384190"/>
                <a:gd name="connsiteX7" fmla="*/ 3316942 w 3675530"/>
                <a:gd name="connsiteY7" fmla="*/ 234778 h 384190"/>
                <a:gd name="connsiteX8" fmla="*/ 3675530 w 3675530"/>
                <a:gd name="connsiteY8" fmla="*/ 384190 h 384190"/>
                <a:gd name="connsiteX9" fmla="*/ 3675530 w 3675530"/>
                <a:gd name="connsiteY9" fmla="*/ 384190 h 384190"/>
                <a:gd name="connsiteX10" fmla="*/ 3675530 w 3675530"/>
                <a:gd name="connsiteY10" fmla="*/ 384190 h 384190"/>
                <a:gd name="connsiteX0" fmla="*/ 0 w 3675530"/>
                <a:gd name="connsiteY0" fmla="*/ 70971 h 384735"/>
                <a:gd name="connsiteX1" fmla="*/ 261470 w 3675530"/>
                <a:gd name="connsiteY1" fmla="*/ 339911 h 384735"/>
                <a:gd name="connsiteX2" fmla="*/ 657412 w 3675530"/>
                <a:gd name="connsiteY2" fmla="*/ 347382 h 384735"/>
                <a:gd name="connsiteX3" fmla="*/ 1135529 w 3675530"/>
                <a:gd name="connsiteY3" fmla="*/ 145677 h 384735"/>
                <a:gd name="connsiteX4" fmla="*/ 1763060 w 3675530"/>
                <a:gd name="connsiteY4" fmla="*/ 11206 h 384735"/>
                <a:gd name="connsiteX5" fmla="*/ 2360706 w 3675530"/>
                <a:gd name="connsiteY5" fmla="*/ 18676 h 384735"/>
                <a:gd name="connsiteX6" fmla="*/ 2861235 w 3675530"/>
                <a:gd name="connsiteY6" fmla="*/ 108323 h 384735"/>
                <a:gd name="connsiteX7" fmla="*/ 3316942 w 3675530"/>
                <a:gd name="connsiteY7" fmla="*/ 235323 h 384735"/>
                <a:gd name="connsiteX8" fmla="*/ 3675530 w 3675530"/>
                <a:gd name="connsiteY8" fmla="*/ 384735 h 384735"/>
                <a:gd name="connsiteX9" fmla="*/ 3675530 w 3675530"/>
                <a:gd name="connsiteY9" fmla="*/ 384735 h 384735"/>
                <a:gd name="connsiteX10" fmla="*/ 3675530 w 3675530"/>
                <a:gd name="connsiteY10" fmla="*/ 384735 h 384735"/>
                <a:gd name="connsiteX0" fmla="*/ 0 w 3675530"/>
                <a:gd name="connsiteY0" fmla="*/ 58667 h 372431"/>
                <a:gd name="connsiteX1" fmla="*/ 261470 w 3675530"/>
                <a:gd name="connsiteY1" fmla="*/ 327607 h 372431"/>
                <a:gd name="connsiteX2" fmla="*/ 657412 w 3675530"/>
                <a:gd name="connsiteY2" fmla="*/ 335078 h 372431"/>
                <a:gd name="connsiteX3" fmla="*/ 1135529 w 3675530"/>
                <a:gd name="connsiteY3" fmla="*/ 133373 h 372431"/>
                <a:gd name="connsiteX4" fmla="*/ 1636060 w 3675530"/>
                <a:gd name="connsiteY4" fmla="*/ 21314 h 372431"/>
                <a:gd name="connsiteX5" fmla="*/ 2360706 w 3675530"/>
                <a:gd name="connsiteY5" fmla="*/ 6372 h 372431"/>
                <a:gd name="connsiteX6" fmla="*/ 2861235 w 3675530"/>
                <a:gd name="connsiteY6" fmla="*/ 96019 h 372431"/>
                <a:gd name="connsiteX7" fmla="*/ 3316942 w 3675530"/>
                <a:gd name="connsiteY7" fmla="*/ 223019 h 372431"/>
                <a:gd name="connsiteX8" fmla="*/ 3675530 w 3675530"/>
                <a:gd name="connsiteY8" fmla="*/ 372431 h 372431"/>
                <a:gd name="connsiteX9" fmla="*/ 3675530 w 3675530"/>
                <a:gd name="connsiteY9" fmla="*/ 372431 h 372431"/>
                <a:gd name="connsiteX10" fmla="*/ 3675530 w 3675530"/>
                <a:gd name="connsiteY10" fmla="*/ 372431 h 372431"/>
                <a:gd name="connsiteX0" fmla="*/ 0 w 3675530"/>
                <a:gd name="connsiteY0" fmla="*/ 41986 h 355750"/>
                <a:gd name="connsiteX1" fmla="*/ 261470 w 3675530"/>
                <a:gd name="connsiteY1" fmla="*/ 310926 h 355750"/>
                <a:gd name="connsiteX2" fmla="*/ 657412 w 3675530"/>
                <a:gd name="connsiteY2" fmla="*/ 318397 h 355750"/>
                <a:gd name="connsiteX3" fmla="*/ 1135529 w 3675530"/>
                <a:gd name="connsiteY3" fmla="*/ 116692 h 355750"/>
                <a:gd name="connsiteX4" fmla="*/ 1636060 w 3675530"/>
                <a:gd name="connsiteY4" fmla="*/ 4633 h 355750"/>
                <a:gd name="connsiteX5" fmla="*/ 2330824 w 3675530"/>
                <a:gd name="connsiteY5" fmla="*/ 27044 h 355750"/>
                <a:gd name="connsiteX6" fmla="*/ 2861235 w 3675530"/>
                <a:gd name="connsiteY6" fmla="*/ 79338 h 355750"/>
                <a:gd name="connsiteX7" fmla="*/ 3316942 w 3675530"/>
                <a:gd name="connsiteY7" fmla="*/ 206338 h 355750"/>
                <a:gd name="connsiteX8" fmla="*/ 3675530 w 3675530"/>
                <a:gd name="connsiteY8" fmla="*/ 355750 h 355750"/>
                <a:gd name="connsiteX9" fmla="*/ 3675530 w 3675530"/>
                <a:gd name="connsiteY9" fmla="*/ 355750 h 355750"/>
                <a:gd name="connsiteX10" fmla="*/ 3675530 w 3675530"/>
                <a:gd name="connsiteY10" fmla="*/ 355750 h 355750"/>
                <a:gd name="connsiteX0" fmla="*/ 0 w 3675530"/>
                <a:gd name="connsiteY0" fmla="*/ 42967 h 356731"/>
                <a:gd name="connsiteX1" fmla="*/ 261470 w 3675530"/>
                <a:gd name="connsiteY1" fmla="*/ 311907 h 356731"/>
                <a:gd name="connsiteX2" fmla="*/ 657412 w 3675530"/>
                <a:gd name="connsiteY2" fmla="*/ 319378 h 356731"/>
                <a:gd name="connsiteX3" fmla="*/ 1135529 w 3675530"/>
                <a:gd name="connsiteY3" fmla="*/ 117673 h 356731"/>
                <a:gd name="connsiteX4" fmla="*/ 1636060 w 3675530"/>
                <a:gd name="connsiteY4" fmla="*/ 5614 h 356731"/>
                <a:gd name="connsiteX5" fmla="*/ 2330824 w 3675530"/>
                <a:gd name="connsiteY5" fmla="*/ 28025 h 356731"/>
                <a:gd name="connsiteX6" fmla="*/ 2853764 w 3675530"/>
                <a:gd name="connsiteY6" fmla="*/ 125143 h 356731"/>
                <a:gd name="connsiteX7" fmla="*/ 3316942 w 3675530"/>
                <a:gd name="connsiteY7" fmla="*/ 207319 h 356731"/>
                <a:gd name="connsiteX8" fmla="*/ 3675530 w 3675530"/>
                <a:gd name="connsiteY8" fmla="*/ 356731 h 356731"/>
                <a:gd name="connsiteX9" fmla="*/ 3675530 w 3675530"/>
                <a:gd name="connsiteY9" fmla="*/ 356731 h 356731"/>
                <a:gd name="connsiteX10" fmla="*/ 3675530 w 3675530"/>
                <a:gd name="connsiteY10" fmla="*/ 356731 h 356731"/>
                <a:gd name="connsiteX0" fmla="*/ 0 w 3675530"/>
                <a:gd name="connsiteY0" fmla="*/ 42967 h 356731"/>
                <a:gd name="connsiteX1" fmla="*/ 261470 w 3675530"/>
                <a:gd name="connsiteY1" fmla="*/ 311907 h 356731"/>
                <a:gd name="connsiteX2" fmla="*/ 657412 w 3675530"/>
                <a:gd name="connsiteY2" fmla="*/ 319378 h 356731"/>
                <a:gd name="connsiteX3" fmla="*/ 1135529 w 3675530"/>
                <a:gd name="connsiteY3" fmla="*/ 117673 h 356731"/>
                <a:gd name="connsiteX4" fmla="*/ 1636060 w 3675530"/>
                <a:gd name="connsiteY4" fmla="*/ 5614 h 356731"/>
                <a:gd name="connsiteX5" fmla="*/ 2330824 w 3675530"/>
                <a:gd name="connsiteY5" fmla="*/ 28025 h 356731"/>
                <a:gd name="connsiteX6" fmla="*/ 2853764 w 3675530"/>
                <a:gd name="connsiteY6" fmla="*/ 125143 h 356731"/>
                <a:gd name="connsiteX7" fmla="*/ 3309471 w 3675530"/>
                <a:gd name="connsiteY7" fmla="*/ 244672 h 356731"/>
                <a:gd name="connsiteX8" fmla="*/ 3675530 w 3675530"/>
                <a:gd name="connsiteY8" fmla="*/ 356731 h 356731"/>
                <a:gd name="connsiteX9" fmla="*/ 3675530 w 3675530"/>
                <a:gd name="connsiteY9" fmla="*/ 356731 h 356731"/>
                <a:gd name="connsiteX10" fmla="*/ 3675530 w 3675530"/>
                <a:gd name="connsiteY10" fmla="*/ 356731 h 356731"/>
                <a:gd name="connsiteX0" fmla="*/ 0 w 3675530"/>
                <a:gd name="connsiteY0" fmla="*/ 42967 h 356731"/>
                <a:gd name="connsiteX1" fmla="*/ 261470 w 3675530"/>
                <a:gd name="connsiteY1" fmla="*/ 311907 h 356731"/>
                <a:gd name="connsiteX2" fmla="*/ 657412 w 3675530"/>
                <a:gd name="connsiteY2" fmla="*/ 319378 h 356731"/>
                <a:gd name="connsiteX3" fmla="*/ 1135529 w 3675530"/>
                <a:gd name="connsiteY3" fmla="*/ 117673 h 356731"/>
                <a:gd name="connsiteX4" fmla="*/ 1636060 w 3675530"/>
                <a:gd name="connsiteY4" fmla="*/ 5614 h 356731"/>
                <a:gd name="connsiteX5" fmla="*/ 2330824 w 3675530"/>
                <a:gd name="connsiteY5" fmla="*/ 28025 h 356731"/>
                <a:gd name="connsiteX6" fmla="*/ 2853764 w 3675530"/>
                <a:gd name="connsiteY6" fmla="*/ 125143 h 356731"/>
                <a:gd name="connsiteX7" fmla="*/ 3309471 w 3675530"/>
                <a:gd name="connsiteY7" fmla="*/ 244672 h 356731"/>
                <a:gd name="connsiteX8" fmla="*/ 3675530 w 3675530"/>
                <a:gd name="connsiteY8" fmla="*/ 356731 h 356731"/>
                <a:gd name="connsiteX9" fmla="*/ 3675530 w 3675530"/>
                <a:gd name="connsiteY9" fmla="*/ 356731 h 356731"/>
                <a:gd name="connsiteX0" fmla="*/ 0 w 3675530"/>
                <a:gd name="connsiteY0" fmla="*/ 42967 h 356731"/>
                <a:gd name="connsiteX1" fmla="*/ 261470 w 3675530"/>
                <a:gd name="connsiteY1" fmla="*/ 311907 h 356731"/>
                <a:gd name="connsiteX2" fmla="*/ 657412 w 3675530"/>
                <a:gd name="connsiteY2" fmla="*/ 319378 h 356731"/>
                <a:gd name="connsiteX3" fmla="*/ 1135529 w 3675530"/>
                <a:gd name="connsiteY3" fmla="*/ 117673 h 356731"/>
                <a:gd name="connsiteX4" fmla="*/ 1636060 w 3675530"/>
                <a:gd name="connsiteY4" fmla="*/ 5614 h 356731"/>
                <a:gd name="connsiteX5" fmla="*/ 2330824 w 3675530"/>
                <a:gd name="connsiteY5" fmla="*/ 28025 h 356731"/>
                <a:gd name="connsiteX6" fmla="*/ 2853764 w 3675530"/>
                <a:gd name="connsiteY6" fmla="*/ 125143 h 356731"/>
                <a:gd name="connsiteX7" fmla="*/ 3309471 w 3675530"/>
                <a:gd name="connsiteY7" fmla="*/ 244672 h 356731"/>
                <a:gd name="connsiteX8" fmla="*/ 3675530 w 3675530"/>
                <a:gd name="connsiteY8" fmla="*/ 356731 h 356731"/>
                <a:gd name="connsiteX0" fmla="*/ 0 w 3712883"/>
                <a:gd name="connsiteY0" fmla="*/ 42967 h 345059"/>
                <a:gd name="connsiteX1" fmla="*/ 261470 w 3712883"/>
                <a:gd name="connsiteY1" fmla="*/ 311907 h 345059"/>
                <a:gd name="connsiteX2" fmla="*/ 657412 w 3712883"/>
                <a:gd name="connsiteY2" fmla="*/ 319378 h 345059"/>
                <a:gd name="connsiteX3" fmla="*/ 1135529 w 3712883"/>
                <a:gd name="connsiteY3" fmla="*/ 117673 h 345059"/>
                <a:gd name="connsiteX4" fmla="*/ 1636060 w 3712883"/>
                <a:gd name="connsiteY4" fmla="*/ 5614 h 345059"/>
                <a:gd name="connsiteX5" fmla="*/ 2330824 w 3712883"/>
                <a:gd name="connsiteY5" fmla="*/ 28025 h 345059"/>
                <a:gd name="connsiteX6" fmla="*/ 2853764 w 3712883"/>
                <a:gd name="connsiteY6" fmla="*/ 125143 h 345059"/>
                <a:gd name="connsiteX7" fmla="*/ 3309471 w 3712883"/>
                <a:gd name="connsiteY7" fmla="*/ 244672 h 345059"/>
                <a:gd name="connsiteX8" fmla="*/ 3712883 w 3712883"/>
                <a:gd name="connsiteY8" fmla="*/ 341790 h 345059"/>
                <a:gd name="connsiteX0" fmla="*/ 0 w 3712883"/>
                <a:gd name="connsiteY0" fmla="*/ 42967 h 345059"/>
                <a:gd name="connsiteX1" fmla="*/ 261470 w 3712883"/>
                <a:gd name="connsiteY1" fmla="*/ 311907 h 345059"/>
                <a:gd name="connsiteX2" fmla="*/ 657412 w 3712883"/>
                <a:gd name="connsiteY2" fmla="*/ 319378 h 345059"/>
                <a:gd name="connsiteX3" fmla="*/ 1135529 w 3712883"/>
                <a:gd name="connsiteY3" fmla="*/ 117673 h 345059"/>
                <a:gd name="connsiteX4" fmla="*/ 1636060 w 3712883"/>
                <a:gd name="connsiteY4" fmla="*/ 5614 h 345059"/>
                <a:gd name="connsiteX5" fmla="*/ 2330824 w 3712883"/>
                <a:gd name="connsiteY5" fmla="*/ 28025 h 345059"/>
                <a:gd name="connsiteX6" fmla="*/ 2853764 w 3712883"/>
                <a:gd name="connsiteY6" fmla="*/ 125143 h 345059"/>
                <a:gd name="connsiteX7" fmla="*/ 3309471 w 3712883"/>
                <a:gd name="connsiteY7" fmla="*/ 244672 h 345059"/>
                <a:gd name="connsiteX8" fmla="*/ 3712883 w 3712883"/>
                <a:gd name="connsiteY8" fmla="*/ 341790 h 345059"/>
                <a:gd name="connsiteX0" fmla="*/ 0 w 3712883"/>
                <a:gd name="connsiteY0" fmla="*/ 37411 h 339503"/>
                <a:gd name="connsiteX1" fmla="*/ 261470 w 3712883"/>
                <a:gd name="connsiteY1" fmla="*/ 306351 h 339503"/>
                <a:gd name="connsiteX2" fmla="*/ 657412 w 3712883"/>
                <a:gd name="connsiteY2" fmla="*/ 313822 h 339503"/>
                <a:gd name="connsiteX3" fmla="*/ 1135529 w 3712883"/>
                <a:gd name="connsiteY3" fmla="*/ 112117 h 339503"/>
                <a:gd name="connsiteX4" fmla="*/ 1636060 w 3712883"/>
                <a:gd name="connsiteY4" fmla="*/ 58 h 339503"/>
                <a:gd name="connsiteX5" fmla="*/ 2330824 w 3712883"/>
                <a:gd name="connsiteY5" fmla="*/ 97175 h 339503"/>
                <a:gd name="connsiteX6" fmla="*/ 2853764 w 3712883"/>
                <a:gd name="connsiteY6" fmla="*/ 119587 h 339503"/>
                <a:gd name="connsiteX7" fmla="*/ 3309471 w 3712883"/>
                <a:gd name="connsiteY7" fmla="*/ 239116 h 339503"/>
                <a:gd name="connsiteX8" fmla="*/ 3712883 w 3712883"/>
                <a:gd name="connsiteY8" fmla="*/ 336234 h 339503"/>
                <a:gd name="connsiteX0" fmla="*/ 0 w 3712883"/>
                <a:gd name="connsiteY0" fmla="*/ 37424 h 339516"/>
                <a:gd name="connsiteX1" fmla="*/ 261470 w 3712883"/>
                <a:gd name="connsiteY1" fmla="*/ 306364 h 339516"/>
                <a:gd name="connsiteX2" fmla="*/ 657412 w 3712883"/>
                <a:gd name="connsiteY2" fmla="*/ 313835 h 339516"/>
                <a:gd name="connsiteX3" fmla="*/ 1135529 w 3712883"/>
                <a:gd name="connsiteY3" fmla="*/ 112130 h 339516"/>
                <a:gd name="connsiteX4" fmla="*/ 1636060 w 3712883"/>
                <a:gd name="connsiteY4" fmla="*/ 71 h 339516"/>
                <a:gd name="connsiteX5" fmla="*/ 2330824 w 3712883"/>
                <a:gd name="connsiteY5" fmla="*/ 97188 h 339516"/>
                <a:gd name="connsiteX6" fmla="*/ 2846293 w 3712883"/>
                <a:gd name="connsiteY6" fmla="*/ 216718 h 339516"/>
                <a:gd name="connsiteX7" fmla="*/ 3309471 w 3712883"/>
                <a:gd name="connsiteY7" fmla="*/ 239129 h 339516"/>
                <a:gd name="connsiteX8" fmla="*/ 3712883 w 3712883"/>
                <a:gd name="connsiteY8" fmla="*/ 336247 h 339516"/>
                <a:gd name="connsiteX0" fmla="*/ 0 w 3712883"/>
                <a:gd name="connsiteY0" fmla="*/ 37424 h 339516"/>
                <a:gd name="connsiteX1" fmla="*/ 261470 w 3712883"/>
                <a:gd name="connsiteY1" fmla="*/ 306364 h 339516"/>
                <a:gd name="connsiteX2" fmla="*/ 657412 w 3712883"/>
                <a:gd name="connsiteY2" fmla="*/ 313835 h 339516"/>
                <a:gd name="connsiteX3" fmla="*/ 1135529 w 3712883"/>
                <a:gd name="connsiteY3" fmla="*/ 112130 h 339516"/>
                <a:gd name="connsiteX4" fmla="*/ 1636060 w 3712883"/>
                <a:gd name="connsiteY4" fmla="*/ 71 h 339516"/>
                <a:gd name="connsiteX5" fmla="*/ 2330824 w 3712883"/>
                <a:gd name="connsiteY5" fmla="*/ 97188 h 339516"/>
                <a:gd name="connsiteX6" fmla="*/ 2846293 w 3712883"/>
                <a:gd name="connsiteY6" fmla="*/ 216718 h 339516"/>
                <a:gd name="connsiteX7" fmla="*/ 3369236 w 3712883"/>
                <a:gd name="connsiteY7" fmla="*/ 201776 h 339516"/>
                <a:gd name="connsiteX8" fmla="*/ 3712883 w 3712883"/>
                <a:gd name="connsiteY8" fmla="*/ 336247 h 339516"/>
                <a:gd name="connsiteX0" fmla="*/ 0 w 3765177"/>
                <a:gd name="connsiteY0" fmla="*/ 37424 h 339516"/>
                <a:gd name="connsiteX1" fmla="*/ 261470 w 3765177"/>
                <a:gd name="connsiteY1" fmla="*/ 306364 h 339516"/>
                <a:gd name="connsiteX2" fmla="*/ 657412 w 3765177"/>
                <a:gd name="connsiteY2" fmla="*/ 313835 h 339516"/>
                <a:gd name="connsiteX3" fmla="*/ 1135529 w 3765177"/>
                <a:gd name="connsiteY3" fmla="*/ 112130 h 339516"/>
                <a:gd name="connsiteX4" fmla="*/ 1636060 w 3765177"/>
                <a:gd name="connsiteY4" fmla="*/ 71 h 339516"/>
                <a:gd name="connsiteX5" fmla="*/ 2330824 w 3765177"/>
                <a:gd name="connsiteY5" fmla="*/ 97188 h 339516"/>
                <a:gd name="connsiteX6" fmla="*/ 2846293 w 3765177"/>
                <a:gd name="connsiteY6" fmla="*/ 216718 h 339516"/>
                <a:gd name="connsiteX7" fmla="*/ 3369236 w 3765177"/>
                <a:gd name="connsiteY7" fmla="*/ 201776 h 339516"/>
                <a:gd name="connsiteX8" fmla="*/ 3765177 w 3765177"/>
                <a:gd name="connsiteY8" fmla="*/ 149482 h 339516"/>
                <a:gd name="connsiteX0" fmla="*/ 0 w 3765177"/>
                <a:gd name="connsiteY0" fmla="*/ 37623 h 339715"/>
                <a:gd name="connsiteX1" fmla="*/ 261470 w 3765177"/>
                <a:gd name="connsiteY1" fmla="*/ 306563 h 339715"/>
                <a:gd name="connsiteX2" fmla="*/ 657412 w 3765177"/>
                <a:gd name="connsiteY2" fmla="*/ 314034 h 339715"/>
                <a:gd name="connsiteX3" fmla="*/ 1135529 w 3765177"/>
                <a:gd name="connsiteY3" fmla="*/ 112329 h 339715"/>
                <a:gd name="connsiteX4" fmla="*/ 1636060 w 3765177"/>
                <a:gd name="connsiteY4" fmla="*/ 270 h 339715"/>
                <a:gd name="connsiteX5" fmla="*/ 2300941 w 3765177"/>
                <a:gd name="connsiteY5" fmla="*/ 142211 h 339715"/>
                <a:gd name="connsiteX6" fmla="*/ 2846293 w 3765177"/>
                <a:gd name="connsiteY6" fmla="*/ 216917 h 339715"/>
                <a:gd name="connsiteX7" fmla="*/ 3369236 w 3765177"/>
                <a:gd name="connsiteY7" fmla="*/ 201975 h 339715"/>
                <a:gd name="connsiteX8" fmla="*/ 3765177 w 3765177"/>
                <a:gd name="connsiteY8" fmla="*/ 149681 h 339715"/>
                <a:gd name="connsiteX0" fmla="*/ 0 w 3765177"/>
                <a:gd name="connsiteY0" fmla="*/ 37623 h 339715"/>
                <a:gd name="connsiteX1" fmla="*/ 261470 w 3765177"/>
                <a:gd name="connsiteY1" fmla="*/ 306563 h 339715"/>
                <a:gd name="connsiteX2" fmla="*/ 657412 w 3765177"/>
                <a:gd name="connsiteY2" fmla="*/ 314034 h 339715"/>
                <a:gd name="connsiteX3" fmla="*/ 1135529 w 3765177"/>
                <a:gd name="connsiteY3" fmla="*/ 112329 h 339715"/>
                <a:gd name="connsiteX4" fmla="*/ 1636060 w 3765177"/>
                <a:gd name="connsiteY4" fmla="*/ 270 h 339715"/>
                <a:gd name="connsiteX5" fmla="*/ 2300941 w 3765177"/>
                <a:gd name="connsiteY5" fmla="*/ 142211 h 339715"/>
                <a:gd name="connsiteX6" fmla="*/ 2838822 w 3765177"/>
                <a:gd name="connsiteY6" fmla="*/ 284153 h 339715"/>
                <a:gd name="connsiteX7" fmla="*/ 3369236 w 3765177"/>
                <a:gd name="connsiteY7" fmla="*/ 201975 h 339715"/>
                <a:gd name="connsiteX8" fmla="*/ 3765177 w 3765177"/>
                <a:gd name="connsiteY8" fmla="*/ 149681 h 339715"/>
                <a:gd name="connsiteX0" fmla="*/ 0 w 3765177"/>
                <a:gd name="connsiteY0" fmla="*/ 37623 h 339715"/>
                <a:gd name="connsiteX1" fmla="*/ 261470 w 3765177"/>
                <a:gd name="connsiteY1" fmla="*/ 306563 h 339715"/>
                <a:gd name="connsiteX2" fmla="*/ 657412 w 3765177"/>
                <a:gd name="connsiteY2" fmla="*/ 314034 h 339715"/>
                <a:gd name="connsiteX3" fmla="*/ 1135529 w 3765177"/>
                <a:gd name="connsiteY3" fmla="*/ 112329 h 339715"/>
                <a:gd name="connsiteX4" fmla="*/ 1636060 w 3765177"/>
                <a:gd name="connsiteY4" fmla="*/ 270 h 339715"/>
                <a:gd name="connsiteX5" fmla="*/ 2300941 w 3765177"/>
                <a:gd name="connsiteY5" fmla="*/ 142211 h 339715"/>
                <a:gd name="connsiteX6" fmla="*/ 2838822 w 3765177"/>
                <a:gd name="connsiteY6" fmla="*/ 284153 h 339715"/>
                <a:gd name="connsiteX7" fmla="*/ 3339354 w 3765177"/>
                <a:gd name="connsiteY7" fmla="*/ 239328 h 339715"/>
                <a:gd name="connsiteX8" fmla="*/ 3765177 w 3765177"/>
                <a:gd name="connsiteY8" fmla="*/ 149681 h 339715"/>
                <a:gd name="connsiteX0" fmla="*/ 0 w 3765177"/>
                <a:gd name="connsiteY0" fmla="*/ 37623 h 339715"/>
                <a:gd name="connsiteX1" fmla="*/ 261470 w 3765177"/>
                <a:gd name="connsiteY1" fmla="*/ 306563 h 339715"/>
                <a:gd name="connsiteX2" fmla="*/ 657412 w 3765177"/>
                <a:gd name="connsiteY2" fmla="*/ 314034 h 339715"/>
                <a:gd name="connsiteX3" fmla="*/ 1135529 w 3765177"/>
                <a:gd name="connsiteY3" fmla="*/ 112329 h 339715"/>
                <a:gd name="connsiteX4" fmla="*/ 1636060 w 3765177"/>
                <a:gd name="connsiteY4" fmla="*/ 270 h 339715"/>
                <a:gd name="connsiteX5" fmla="*/ 2300941 w 3765177"/>
                <a:gd name="connsiteY5" fmla="*/ 142211 h 339715"/>
                <a:gd name="connsiteX6" fmla="*/ 2838822 w 3765177"/>
                <a:gd name="connsiteY6" fmla="*/ 284153 h 339715"/>
                <a:gd name="connsiteX7" fmla="*/ 3339354 w 3765177"/>
                <a:gd name="connsiteY7" fmla="*/ 239328 h 339715"/>
                <a:gd name="connsiteX8" fmla="*/ 3765177 w 3765177"/>
                <a:gd name="connsiteY8" fmla="*/ 127270 h 339715"/>
                <a:gd name="connsiteX0" fmla="*/ 0 w 3765177"/>
                <a:gd name="connsiteY0" fmla="*/ 37623 h 339715"/>
                <a:gd name="connsiteX1" fmla="*/ 261470 w 3765177"/>
                <a:gd name="connsiteY1" fmla="*/ 306563 h 339715"/>
                <a:gd name="connsiteX2" fmla="*/ 657412 w 3765177"/>
                <a:gd name="connsiteY2" fmla="*/ 314034 h 339715"/>
                <a:gd name="connsiteX3" fmla="*/ 1135529 w 3765177"/>
                <a:gd name="connsiteY3" fmla="*/ 112329 h 339715"/>
                <a:gd name="connsiteX4" fmla="*/ 1636060 w 3765177"/>
                <a:gd name="connsiteY4" fmla="*/ 270 h 339715"/>
                <a:gd name="connsiteX5" fmla="*/ 2300941 w 3765177"/>
                <a:gd name="connsiteY5" fmla="*/ 142211 h 339715"/>
                <a:gd name="connsiteX6" fmla="*/ 2838822 w 3765177"/>
                <a:gd name="connsiteY6" fmla="*/ 284153 h 339715"/>
                <a:gd name="connsiteX7" fmla="*/ 3339354 w 3765177"/>
                <a:gd name="connsiteY7" fmla="*/ 239328 h 339715"/>
                <a:gd name="connsiteX8" fmla="*/ 3765177 w 3765177"/>
                <a:gd name="connsiteY8" fmla="*/ 127270 h 339715"/>
                <a:gd name="connsiteX0" fmla="*/ 0 w 3765177"/>
                <a:gd name="connsiteY0" fmla="*/ 38533 h 340625"/>
                <a:gd name="connsiteX1" fmla="*/ 261470 w 3765177"/>
                <a:gd name="connsiteY1" fmla="*/ 307473 h 340625"/>
                <a:gd name="connsiteX2" fmla="*/ 657412 w 3765177"/>
                <a:gd name="connsiteY2" fmla="*/ 314944 h 340625"/>
                <a:gd name="connsiteX3" fmla="*/ 1135529 w 3765177"/>
                <a:gd name="connsiteY3" fmla="*/ 113239 h 340625"/>
                <a:gd name="connsiteX4" fmla="*/ 1636060 w 3765177"/>
                <a:gd name="connsiteY4" fmla="*/ 1180 h 340625"/>
                <a:gd name="connsiteX5" fmla="*/ 2271058 w 3765177"/>
                <a:gd name="connsiteY5" fmla="*/ 180474 h 340625"/>
                <a:gd name="connsiteX6" fmla="*/ 2838822 w 3765177"/>
                <a:gd name="connsiteY6" fmla="*/ 285063 h 340625"/>
                <a:gd name="connsiteX7" fmla="*/ 3339354 w 3765177"/>
                <a:gd name="connsiteY7" fmla="*/ 240238 h 340625"/>
                <a:gd name="connsiteX8" fmla="*/ 3765177 w 3765177"/>
                <a:gd name="connsiteY8" fmla="*/ 128180 h 340625"/>
                <a:gd name="connsiteX0" fmla="*/ 0 w 3765177"/>
                <a:gd name="connsiteY0" fmla="*/ 38533 h 340625"/>
                <a:gd name="connsiteX1" fmla="*/ 261470 w 3765177"/>
                <a:gd name="connsiteY1" fmla="*/ 307473 h 340625"/>
                <a:gd name="connsiteX2" fmla="*/ 657412 w 3765177"/>
                <a:gd name="connsiteY2" fmla="*/ 314944 h 340625"/>
                <a:gd name="connsiteX3" fmla="*/ 1135529 w 3765177"/>
                <a:gd name="connsiteY3" fmla="*/ 113239 h 340625"/>
                <a:gd name="connsiteX4" fmla="*/ 1636060 w 3765177"/>
                <a:gd name="connsiteY4" fmla="*/ 1180 h 340625"/>
                <a:gd name="connsiteX5" fmla="*/ 2271058 w 3765177"/>
                <a:gd name="connsiteY5" fmla="*/ 180474 h 340625"/>
                <a:gd name="connsiteX6" fmla="*/ 2771587 w 3765177"/>
                <a:gd name="connsiteY6" fmla="*/ 292534 h 340625"/>
                <a:gd name="connsiteX7" fmla="*/ 3339354 w 3765177"/>
                <a:gd name="connsiteY7" fmla="*/ 240238 h 340625"/>
                <a:gd name="connsiteX8" fmla="*/ 3765177 w 3765177"/>
                <a:gd name="connsiteY8" fmla="*/ 128180 h 340625"/>
                <a:gd name="connsiteX0" fmla="*/ 0 w 3765177"/>
                <a:gd name="connsiteY0" fmla="*/ 38109 h 340201"/>
                <a:gd name="connsiteX1" fmla="*/ 261470 w 3765177"/>
                <a:gd name="connsiteY1" fmla="*/ 307049 h 340201"/>
                <a:gd name="connsiteX2" fmla="*/ 657412 w 3765177"/>
                <a:gd name="connsiteY2" fmla="*/ 314520 h 340201"/>
                <a:gd name="connsiteX3" fmla="*/ 1135529 w 3765177"/>
                <a:gd name="connsiteY3" fmla="*/ 112815 h 340201"/>
                <a:gd name="connsiteX4" fmla="*/ 1636060 w 3765177"/>
                <a:gd name="connsiteY4" fmla="*/ 756 h 340201"/>
                <a:gd name="connsiteX5" fmla="*/ 2218764 w 3765177"/>
                <a:gd name="connsiteY5" fmla="*/ 165109 h 340201"/>
                <a:gd name="connsiteX6" fmla="*/ 2771587 w 3765177"/>
                <a:gd name="connsiteY6" fmla="*/ 292110 h 340201"/>
                <a:gd name="connsiteX7" fmla="*/ 3339354 w 3765177"/>
                <a:gd name="connsiteY7" fmla="*/ 239814 h 340201"/>
                <a:gd name="connsiteX8" fmla="*/ 3765177 w 3765177"/>
                <a:gd name="connsiteY8" fmla="*/ 127756 h 340201"/>
                <a:gd name="connsiteX0" fmla="*/ 0 w 3765177"/>
                <a:gd name="connsiteY0" fmla="*/ 38109 h 340201"/>
                <a:gd name="connsiteX1" fmla="*/ 261470 w 3765177"/>
                <a:gd name="connsiteY1" fmla="*/ 307049 h 340201"/>
                <a:gd name="connsiteX2" fmla="*/ 657412 w 3765177"/>
                <a:gd name="connsiteY2" fmla="*/ 314520 h 340201"/>
                <a:gd name="connsiteX3" fmla="*/ 1135529 w 3765177"/>
                <a:gd name="connsiteY3" fmla="*/ 112815 h 340201"/>
                <a:gd name="connsiteX4" fmla="*/ 1636060 w 3765177"/>
                <a:gd name="connsiteY4" fmla="*/ 756 h 340201"/>
                <a:gd name="connsiteX5" fmla="*/ 2218764 w 3765177"/>
                <a:gd name="connsiteY5" fmla="*/ 165109 h 340201"/>
                <a:gd name="connsiteX6" fmla="*/ 2771587 w 3765177"/>
                <a:gd name="connsiteY6" fmla="*/ 292110 h 340201"/>
                <a:gd name="connsiteX7" fmla="*/ 3339354 w 3765177"/>
                <a:gd name="connsiteY7" fmla="*/ 239814 h 340201"/>
                <a:gd name="connsiteX8" fmla="*/ 3765177 w 3765177"/>
                <a:gd name="connsiteY8" fmla="*/ 127756 h 340201"/>
                <a:gd name="connsiteX0" fmla="*/ 0 w 3765177"/>
                <a:gd name="connsiteY0" fmla="*/ 38109 h 340201"/>
                <a:gd name="connsiteX1" fmla="*/ 261470 w 3765177"/>
                <a:gd name="connsiteY1" fmla="*/ 307049 h 340201"/>
                <a:gd name="connsiteX2" fmla="*/ 657412 w 3765177"/>
                <a:gd name="connsiteY2" fmla="*/ 314520 h 340201"/>
                <a:gd name="connsiteX3" fmla="*/ 1135529 w 3765177"/>
                <a:gd name="connsiteY3" fmla="*/ 112815 h 340201"/>
                <a:gd name="connsiteX4" fmla="*/ 1636060 w 3765177"/>
                <a:gd name="connsiteY4" fmla="*/ 756 h 340201"/>
                <a:gd name="connsiteX5" fmla="*/ 2218764 w 3765177"/>
                <a:gd name="connsiteY5" fmla="*/ 165109 h 340201"/>
                <a:gd name="connsiteX6" fmla="*/ 2771587 w 3765177"/>
                <a:gd name="connsiteY6" fmla="*/ 292110 h 340201"/>
                <a:gd name="connsiteX7" fmla="*/ 3339354 w 3765177"/>
                <a:gd name="connsiteY7" fmla="*/ 239814 h 340201"/>
                <a:gd name="connsiteX8" fmla="*/ 3765177 w 3765177"/>
                <a:gd name="connsiteY8" fmla="*/ 127756 h 340201"/>
                <a:gd name="connsiteX0" fmla="*/ 0 w 3765177"/>
                <a:gd name="connsiteY0" fmla="*/ 38109 h 340201"/>
                <a:gd name="connsiteX1" fmla="*/ 261470 w 3765177"/>
                <a:gd name="connsiteY1" fmla="*/ 307049 h 340201"/>
                <a:gd name="connsiteX2" fmla="*/ 657412 w 3765177"/>
                <a:gd name="connsiteY2" fmla="*/ 314520 h 340201"/>
                <a:gd name="connsiteX3" fmla="*/ 1135529 w 3765177"/>
                <a:gd name="connsiteY3" fmla="*/ 112815 h 340201"/>
                <a:gd name="connsiteX4" fmla="*/ 1636060 w 3765177"/>
                <a:gd name="connsiteY4" fmla="*/ 756 h 340201"/>
                <a:gd name="connsiteX5" fmla="*/ 2218764 w 3765177"/>
                <a:gd name="connsiteY5" fmla="*/ 165109 h 340201"/>
                <a:gd name="connsiteX6" fmla="*/ 2771587 w 3765177"/>
                <a:gd name="connsiteY6" fmla="*/ 292110 h 340201"/>
                <a:gd name="connsiteX7" fmla="*/ 3339354 w 3765177"/>
                <a:gd name="connsiteY7" fmla="*/ 239814 h 340201"/>
                <a:gd name="connsiteX8" fmla="*/ 3765177 w 3765177"/>
                <a:gd name="connsiteY8" fmla="*/ 127756 h 340201"/>
                <a:gd name="connsiteX0" fmla="*/ 0 w 3765177"/>
                <a:gd name="connsiteY0" fmla="*/ 38560 h 340652"/>
                <a:gd name="connsiteX1" fmla="*/ 261470 w 3765177"/>
                <a:gd name="connsiteY1" fmla="*/ 307500 h 340652"/>
                <a:gd name="connsiteX2" fmla="*/ 657412 w 3765177"/>
                <a:gd name="connsiteY2" fmla="*/ 314971 h 340652"/>
                <a:gd name="connsiteX3" fmla="*/ 1135529 w 3765177"/>
                <a:gd name="connsiteY3" fmla="*/ 113266 h 340652"/>
                <a:gd name="connsiteX4" fmla="*/ 1636060 w 3765177"/>
                <a:gd name="connsiteY4" fmla="*/ 1207 h 340652"/>
                <a:gd name="connsiteX5" fmla="*/ 2218764 w 3765177"/>
                <a:gd name="connsiteY5" fmla="*/ 165560 h 340652"/>
                <a:gd name="connsiteX6" fmla="*/ 2771587 w 3765177"/>
                <a:gd name="connsiteY6" fmla="*/ 292561 h 340652"/>
                <a:gd name="connsiteX7" fmla="*/ 3339354 w 3765177"/>
                <a:gd name="connsiteY7" fmla="*/ 240265 h 340652"/>
                <a:gd name="connsiteX8" fmla="*/ 3765177 w 3765177"/>
                <a:gd name="connsiteY8" fmla="*/ 128207 h 340652"/>
                <a:gd name="connsiteX0" fmla="*/ 0 w 3503707"/>
                <a:gd name="connsiteY0" fmla="*/ 307500 h 340652"/>
                <a:gd name="connsiteX1" fmla="*/ 395942 w 3503707"/>
                <a:gd name="connsiteY1" fmla="*/ 314971 h 340652"/>
                <a:gd name="connsiteX2" fmla="*/ 874059 w 3503707"/>
                <a:gd name="connsiteY2" fmla="*/ 113266 h 340652"/>
                <a:gd name="connsiteX3" fmla="*/ 1374590 w 3503707"/>
                <a:gd name="connsiteY3" fmla="*/ 1207 h 340652"/>
                <a:gd name="connsiteX4" fmla="*/ 1957294 w 3503707"/>
                <a:gd name="connsiteY4" fmla="*/ 165560 h 340652"/>
                <a:gd name="connsiteX5" fmla="*/ 2510117 w 3503707"/>
                <a:gd name="connsiteY5" fmla="*/ 292561 h 340652"/>
                <a:gd name="connsiteX6" fmla="*/ 3077884 w 3503707"/>
                <a:gd name="connsiteY6" fmla="*/ 240265 h 340652"/>
                <a:gd name="connsiteX7" fmla="*/ 3503707 w 3503707"/>
                <a:gd name="connsiteY7" fmla="*/ 128207 h 340652"/>
                <a:gd name="connsiteX0" fmla="*/ 0 w 3503707"/>
                <a:gd name="connsiteY0" fmla="*/ 307500 h 340652"/>
                <a:gd name="connsiteX1" fmla="*/ 395942 w 3503707"/>
                <a:gd name="connsiteY1" fmla="*/ 314971 h 340652"/>
                <a:gd name="connsiteX2" fmla="*/ 874059 w 3503707"/>
                <a:gd name="connsiteY2" fmla="*/ 113266 h 340652"/>
                <a:gd name="connsiteX3" fmla="*/ 1374590 w 3503707"/>
                <a:gd name="connsiteY3" fmla="*/ 1207 h 340652"/>
                <a:gd name="connsiteX4" fmla="*/ 1957294 w 3503707"/>
                <a:gd name="connsiteY4" fmla="*/ 165560 h 340652"/>
                <a:gd name="connsiteX5" fmla="*/ 2510117 w 3503707"/>
                <a:gd name="connsiteY5" fmla="*/ 292561 h 340652"/>
                <a:gd name="connsiteX6" fmla="*/ 3077884 w 3503707"/>
                <a:gd name="connsiteY6" fmla="*/ 270147 h 340652"/>
                <a:gd name="connsiteX7" fmla="*/ 3503707 w 3503707"/>
                <a:gd name="connsiteY7" fmla="*/ 128207 h 340652"/>
                <a:gd name="connsiteX0" fmla="*/ 0 w 3503707"/>
                <a:gd name="connsiteY0" fmla="*/ 307500 h 340652"/>
                <a:gd name="connsiteX1" fmla="*/ 395942 w 3503707"/>
                <a:gd name="connsiteY1" fmla="*/ 314971 h 340652"/>
                <a:gd name="connsiteX2" fmla="*/ 874059 w 3503707"/>
                <a:gd name="connsiteY2" fmla="*/ 113266 h 340652"/>
                <a:gd name="connsiteX3" fmla="*/ 1374590 w 3503707"/>
                <a:gd name="connsiteY3" fmla="*/ 1207 h 340652"/>
                <a:gd name="connsiteX4" fmla="*/ 1957294 w 3503707"/>
                <a:gd name="connsiteY4" fmla="*/ 165560 h 340652"/>
                <a:gd name="connsiteX5" fmla="*/ 2510117 w 3503707"/>
                <a:gd name="connsiteY5" fmla="*/ 292561 h 340652"/>
                <a:gd name="connsiteX6" fmla="*/ 3077884 w 3503707"/>
                <a:gd name="connsiteY6" fmla="*/ 270147 h 340652"/>
                <a:gd name="connsiteX7" fmla="*/ 3503707 w 3503707"/>
                <a:gd name="connsiteY7" fmla="*/ 128207 h 340652"/>
                <a:gd name="connsiteX0" fmla="*/ 0 w 3660590"/>
                <a:gd name="connsiteY0" fmla="*/ 307500 h 340652"/>
                <a:gd name="connsiteX1" fmla="*/ 395942 w 3660590"/>
                <a:gd name="connsiteY1" fmla="*/ 314971 h 340652"/>
                <a:gd name="connsiteX2" fmla="*/ 874059 w 3660590"/>
                <a:gd name="connsiteY2" fmla="*/ 113266 h 340652"/>
                <a:gd name="connsiteX3" fmla="*/ 1374590 w 3660590"/>
                <a:gd name="connsiteY3" fmla="*/ 1207 h 340652"/>
                <a:gd name="connsiteX4" fmla="*/ 1957294 w 3660590"/>
                <a:gd name="connsiteY4" fmla="*/ 165560 h 340652"/>
                <a:gd name="connsiteX5" fmla="*/ 2510117 w 3660590"/>
                <a:gd name="connsiteY5" fmla="*/ 292561 h 340652"/>
                <a:gd name="connsiteX6" fmla="*/ 3077884 w 3660590"/>
                <a:gd name="connsiteY6" fmla="*/ 270147 h 340652"/>
                <a:gd name="connsiteX7" fmla="*/ 3660590 w 3660590"/>
                <a:gd name="connsiteY7" fmla="*/ 128207 h 340652"/>
                <a:gd name="connsiteX0" fmla="*/ 0 w 3735296"/>
                <a:gd name="connsiteY0" fmla="*/ 307500 h 340652"/>
                <a:gd name="connsiteX1" fmla="*/ 395942 w 3735296"/>
                <a:gd name="connsiteY1" fmla="*/ 314971 h 340652"/>
                <a:gd name="connsiteX2" fmla="*/ 874059 w 3735296"/>
                <a:gd name="connsiteY2" fmla="*/ 113266 h 340652"/>
                <a:gd name="connsiteX3" fmla="*/ 1374590 w 3735296"/>
                <a:gd name="connsiteY3" fmla="*/ 1207 h 340652"/>
                <a:gd name="connsiteX4" fmla="*/ 1957294 w 3735296"/>
                <a:gd name="connsiteY4" fmla="*/ 165560 h 340652"/>
                <a:gd name="connsiteX5" fmla="*/ 2510117 w 3735296"/>
                <a:gd name="connsiteY5" fmla="*/ 292561 h 340652"/>
                <a:gd name="connsiteX6" fmla="*/ 3077884 w 3735296"/>
                <a:gd name="connsiteY6" fmla="*/ 270147 h 340652"/>
                <a:gd name="connsiteX7" fmla="*/ 3735296 w 3735296"/>
                <a:gd name="connsiteY7" fmla="*/ 135677 h 340652"/>
                <a:gd name="connsiteX0" fmla="*/ 0 w 3735296"/>
                <a:gd name="connsiteY0" fmla="*/ 309865 h 343017"/>
                <a:gd name="connsiteX1" fmla="*/ 395942 w 3735296"/>
                <a:gd name="connsiteY1" fmla="*/ 317336 h 343017"/>
                <a:gd name="connsiteX2" fmla="*/ 874059 w 3735296"/>
                <a:gd name="connsiteY2" fmla="*/ 115631 h 343017"/>
                <a:gd name="connsiteX3" fmla="*/ 1374590 w 3735296"/>
                <a:gd name="connsiteY3" fmla="*/ 3572 h 343017"/>
                <a:gd name="connsiteX4" fmla="*/ 1944335 w 3735296"/>
                <a:gd name="connsiteY4" fmla="*/ 219760 h 343017"/>
                <a:gd name="connsiteX5" fmla="*/ 2510117 w 3735296"/>
                <a:gd name="connsiteY5" fmla="*/ 294926 h 343017"/>
                <a:gd name="connsiteX6" fmla="*/ 3077884 w 3735296"/>
                <a:gd name="connsiteY6" fmla="*/ 272512 h 343017"/>
                <a:gd name="connsiteX7" fmla="*/ 3735296 w 3735296"/>
                <a:gd name="connsiteY7" fmla="*/ 138042 h 343017"/>
                <a:gd name="connsiteX0" fmla="*/ 0 w 3735296"/>
                <a:gd name="connsiteY0" fmla="*/ 309865 h 343017"/>
                <a:gd name="connsiteX1" fmla="*/ 395942 w 3735296"/>
                <a:gd name="connsiteY1" fmla="*/ 317336 h 343017"/>
                <a:gd name="connsiteX2" fmla="*/ 874059 w 3735296"/>
                <a:gd name="connsiteY2" fmla="*/ 115631 h 343017"/>
                <a:gd name="connsiteX3" fmla="*/ 1374590 w 3735296"/>
                <a:gd name="connsiteY3" fmla="*/ 3572 h 343017"/>
                <a:gd name="connsiteX4" fmla="*/ 1944335 w 3735296"/>
                <a:gd name="connsiteY4" fmla="*/ 219760 h 343017"/>
                <a:gd name="connsiteX5" fmla="*/ 2510117 w 3735296"/>
                <a:gd name="connsiteY5" fmla="*/ 327322 h 343017"/>
                <a:gd name="connsiteX6" fmla="*/ 3077884 w 3735296"/>
                <a:gd name="connsiteY6" fmla="*/ 272512 h 343017"/>
                <a:gd name="connsiteX7" fmla="*/ 3735296 w 3735296"/>
                <a:gd name="connsiteY7" fmla="*/ 138042 h 343017"/>
                <a:gd name="connsiteX0" fmla="*/ 0 w 3735296"/>
                <a:gd name="connsiteY0" fmla="*/ 308305 h 341457"/>
                <a:gd name="connsiteX1" fmla="*/ 395942 w 3735296"/>
                <a:gd name="connsiteY1" fmla="*/ 315776 h 341457"/>
                <a:gd name="connsiteX2" fmla="*/ 874059 w 3735296"/>
                <a:gd name="connsiteY2" fmla="*/ 114071 h 341457"/>
                <a:gd name="connsiteX3" fmla="*/ 1374590 w 3735296"/>
                <a:gd name="connsiteY3" fmla="*/ 2012 h 341457"/>
                <a:gd name="connsiteX4" fmla="*/ 1918416 w 3735296"/>
                <a:gd name="connsiteY4" fmla="*/ 185803 h 341457"/>
                <a:gd name="connsiteX5" fmla="*/ 2510117 w 3735296"/>
                <a:gd name="connsiteY5" fmla="*/ 325762 h 341457"/>
                <a:gd name="connsiteX6" fmla="*/ 3077884 w 3735296"/>
                <a:gd name="connsiteY6" fmla="*/ 270952 h 341457"/>
                <a:gd name="connsiteX7" fmla="*/ 3735296 w 3735296"/>
                <a:gd name="connsiteY7" fmla="*/ 136482 h 341457"/>
                <a:gd name="connsiteX0" fmla="*/ 0 w 3735296"/>
                <a:gd name="connsiteY0" fmla="*/ 308305 h 341457"/>
                <a:gd name="connsiteX1" fmla="*/ 395942 w 3735296"/>
                <a:gd name="connsiteY1" fmla="*/ 315776 h 341457"/>
                <a:gd name="connsiteX2" fmla="*/ 874059 w 3735296"/>
                <a:gd name="connsiteY2" fmla="*/ 114071 h 341457"/>
                <a:gd name="connsiteX3" fmla="*/ 1374590 w 3735296"/>
                <a:gd name="connsiteY3" fmla="*/ 2012 h 341457"/>
                <a:gd name="connsiteX4" fmla="*/ 1918416 w 3735296"/>
                <a:gd name="connsiteY4" fmla="*/ 185803 h 341457"/>
                <a:gd name="connsiteX5" fmla="*/ 2510117 w 3735296"/>
                <a:gd name="connsiteY5" fmla="*/ 325762 h 341457"/>
                <a:gd name="connsiteX6" fmla="*/ 3077884 w 3735296"/>
                <a:gd name="connsiteY6" fmla="*/ 270952 h 341457"/>
                <a:gd name="connsiteX7" fmla="*/ 3735296 w 3735296"/>
                <a:gd name="connsiteY7" fmla="*/ 136482 h 341457"/>
                <a:gd name="connsiteX0" fmla="*/ 0 w 3735296"/>
                <a:gd name="connsiteY0" fmla="*/ 308305 h 341457"/>
                <a:gd name="connsiteX1" fmla="*/ 395942 w 3735296"/>
                <a:gd name="connsiteY1" fmla="*/ 315776 h 341457"/>
                <a:gd name="connsiteX2" fmla="*/ 874059 w 3735296"/>
                <a:gd name="connsiteY2" fmla="*/ 114071 h 341457"/>
                <a:gd name="connsiteX3" fmla="*/ 1374590 w 3735296"/>
                <a:gd name="connsiteY3" fmla="*/ 2012 h 341457"/>
                <a:gd name="connsiteX4" fmla="*/ 1918416 w 3735296"/>
                <a:gd name="connsiteY4" fmla="*/ 185803 h 341457"/>
                <a:gd name="connsiteX5" fmla="*/ 2471238 w 3735296"/>
                <a:gd name="connsiteY5" fmla="*/ 325762 h 341457"/>
                <a:gd name="connsiteX6" fmla="*/ 3077884 w 3735296"/>
                <a:gd name="connsiteY6" fmla="*/ 270952 h 341457"/>
                <a:gd name="connsiteX7" fmla="*/ 3735296 w 3735296"/>
                <a:gd name="connsiteY7" fmla="*/ 136482 h 341457"/>
                <a:gd name="connsiteX0" fmla="*/ 0 w 3735296"/>
                <a:gd name="connsiteY0" fmla="*/ 308305 h 341457"/>
                <a:gd name="connsiteX1" fmla="*/ 395942 w 3735296"/>
                <a:gd name="connsiteY1" fmla="*/ 315776 h 341457"/>
                <a:gd name="connsiteX2" fmla="*/ 874059 w 3735296"/>
                <a:gd name="connsiteY2" fmla="*/ 114071 h 341457"/>
                <a:gd name="connsiteX3" fmla="*/ 1374590 w 3735296"/>
                <a:gd name="connsiteY3" fmla="*/ 2012 h 341457"/>
                <a:gd name="connsiteX4" fmla="*/ 1918416 w 3735296"/>
                <a:gd name="connsiteY4" fmla="*/ 185803 h 341457"/>
                <a:gd name="connsiteX5" fmla="*/ 2471238 w 3735296"/>
                <a:gd name="connsiteY5" fmla="*/ 325762 h 341457"/>
                <a:gd name="connsiteX6" fmla="*/ 3097323 w 3735296"/>
                <a:gd name="connsiteY6" fmla="*/ 290390 h 341457"/>
                <a:gd name="connsiteX7" fmla="*/ 3735296 w 3735296"/>
                <a:gd name="connsiteY7" fmla="*/ 136482 h 341457"/>
                <a:gd name="connsiteX0" fmla="*/ 0 w 3735296"/>
                <a:gd name="connsiteY0" fmla="*/ 308305 h 341457"/>
                <a:gd name="connsiteX1" fmla="*/ 395942 w 3735296"/>
                <a:gd name="connsiteY1" fmla="*/ 315776 h 341457"/>
                <a:gd name="connsiteX2" fmla="*/ 874059 w 3735296"/>
                <a:gd name="connsiteY2" fmla="*/ 114071 h 341457"/>
                <a:gd name="connsiteX3" fmla="*/ 1374590 w 3735296"/>
                <a:gd name="connsiteY3" fmla="*/ 2012 h 341457"/>
                <a:gd name="connsiteX4" fmla="*/ 1918416 w 3735296"/>
                <a:gd name="connsiteY4" fmla="*/ 185803 h 341457"/>
                <a:gd name="connsiteX5" fmla="*/ 2471238 w 3735296"/>
                <a:gd name="connsiteY5" fmla="*/ 325762 h 341457"/>
                <a:gd name="connsiteX6" fmla="*/ 3097323 w 3735296"/>
                <a:gd name="connsiteY6" fmla="*/ 290390 h 341457"/>
                <a:gd name="connsiteX7" fmla="*/ 3735296 w 3735296"/>
                <a:gd name="connsiteY7" fmla="*/ 136482 h 341457"/>
                <a:gd name="connsiteX0" fmla="*/ 0 w 3735296"/>
                <a:gd name="connsiteY0" fmla="*/ 308597 h 341749"/>
                <a:gd name="connsiteX1" fmla="*/ 395942 w 3735296"/>
                <a:gd name="connsiteY1" fmla="*/ 316068 h 341749"/>
                <a:gd name="connsiteX2" fmla="*/ 874059 w 3735296"/>
                <a:gd name="connsiteY2" fmla="*/ 114363 h 341749"/>
                <a:gd name="connsiteX3" fmla="*/ 1374590 w 3735296"/>
                <a:gd name="connsiteY3" fmla="*/ 2304 h 341749"/>
                <a:gd name="connsiteX4" fmla="*/ 1911937 w 3735296"/>
                <a:gd name="connsiteY4" fmla="*/ 192574 h 341749"/>
                <a:gd name="connsiteX5" fmla="*/ 2471238 w 3735296"/>
                <a:gd name="connsiteY5" fmla="*/ 326054 h 341749"/>
                <a:gd name="connsiteX6" fmla="*/ 3097323 w 3735296"/>
                <a:gd name="connsiteY6" fmla="*/ 290682 h 341749"/>
                <a:gd name="connsiteX7" fmla="*/ 3735296 w 3735296"/>
                <a:gd name="connsiteY7" fmla="*/ 136774 h 341749"/>
                <a:gd name="connsiteX0" fmla="*/ 0 w 3735296"/>
                <a:gd name="connsiteY0" fmla="*/ 308305 h 341457"/>
                <a:gd name="connsiteX1" fmla="*/ 395942 w 3735296"/>
                <a:gd name="connsiteY1" fmla="*/ 315776 h 341457"/>
                <a:gd name="connsiteX2" fmla="*/ 874059 w 3735296"/>
                <a:gd name="connsiteY2" fmla="*/ 114071 h 341457"/>
                <a:gd name="connsiteX3" fmla="*/ 1374590 w 3735296"/>
                <a:gd name="connsiteY3" fmla="*/ 2012 h 341457"/>
                <a:gd name="connsiteX4" fmla="*/ 1866578 w 3735296"/>
                <a:gd name="connsiteY4" fmla="*/ 185803 h 341457"/>
                <a:gd name="connsiteX5" fmla="*/ 2471238 w 3735296"/>
                <a:gd name="connsiteY5" fmla="*/ 325762 h 341457"/>
                <a:gd name="connsiteX6" fmla="*/ 3097323 w 3735296"/>
                <a:gd name="connsiteY6" fmla="*/ 290390 h 341457"/>
                <a:gd name="connsiteX7" fmla="*/ 3735296 w 3735296"/>
                <a:gd name="connsiteY7" fmla="*/ 136482 h 341457"/>
                <a:gd name="connsiteX0" fmla="*/ 0 w 3735296"/>
                <a:gd name="connsiteY0" fmla="*/ 308305 h 341457"/>
                <a:gd name="connsiteX1" fmla="*/ 395942 w 3735296"/>
                <a:gd name="connsiteY1" fmla="*/ 315776 h 341457"/>
                <a:gd name="connsiteX2" fmla="*/ 874059 w 3735296"/>
                <a:gd name="connsiteY2" fmla="*/ 114071 h 341457"/>
                <a:gd name="connsiteX3" fmla="*/ 1374590 w 3735296"/>
                <a:gd name="connsiteY3" fmla="*/ 2012 h 341457"/>
                <a:gd name="connsiteX4" fmla="*/ 1866578 w 3735296"/>
                <a:gd name="connsiteY4" fmla="*/ 185803 h 341457"/>
                <a:gd name="connsiteX5" fmla="*/ 2471238 w 3735296"/>
                <a:gd name="connsiteY5" fmla="*/ 325762 h 341457"/>
                <a:gd name="connsiteX6" fmla="*/ 3097323 w 3735296"/>
                <a:gd name="connsiteY6" fmla="*/ 290390 h 341457"/>
                <a:gd name="connsiteX7" fmla="*/ 3735296 w 3735296"/>
                <a:gd name="connsiteY7" fmla="*/ 136482 h 341457"/>
                <a:gd name="connsiteX0" fmla="*/ 0 w 3735296"/>
                <a:gd name="connsiteY0" fmla="*/ 309359 h 342511"/>
                <a:gd name="connsiteX1" fmla="*/ 395942 w 3735296"/>
                <a:gd name="connsiteY1" fmla="*/ 316830 h 342511"/>
                <a:gd name="connsiteX2" fmla="*/ 874059 w 3735296"/>
                <a:gd name="connsiteY2" fmla="*/ 115125 h 342511"/>
                <a:gd name="connsiteX3" fmla="*/ 1374590 w 3735296"/>
                <a:gd name="connsiteY3" fmla="*/ 3066 h 342511"/>
                <a:gd name="connsiteX4" fmla="*/ 1849793 w 3735296"/>
                <a:gd name="connsiteY4" fmla="*/ 209236 h 342511"/>
                <a:gd name="connsiteX5" fmla="*/ 2471238 w 3735296"/>
                <a:gd name="connsiteY5" fmla="*/ 326816 h 342511"/>
                <a:gd name="connsiteX6" fmla="*/ 3097323 w 3735296"/>
                <a:gd name="connsiteY6" fmla="*/ 291444 h 342511"/>
                <a:gd name="connsiteX7" fmla="*/ 3735296 w 3735296"/>
                <a:gd name="connsiteY7" fmla="*/ 137536 h 342511"/>
                <a:gd name="connsiteX0" fmla="*/ 0 w 3735296"/>
                <a:gd name="connsiteY0" fmla="*/ 309359 h 346879"/>
                <a:gd name="connsiteX1" fmla="*/ 395942 w 3735296"/>
                <a:gd name="connsiteY1" fmla="*/ 316830 h 346879"/>
                <a:gd name="connsiteX2" fmla="*/ 874059 w 3735296"/>
                <a:gd name="connsiteY2" fmla="*/ 115125 h 346879"/>
                <a:gd name="connsiteX3" fmla="*/ 1374590 w 3735296"/>
                <a:gd name="connsiteY3" fmla="*/ 3066 h 346879"/>
                <a:gd name="connsiteX4" fmla="*/ 1849793 w 3735296"/>
                <a:gd name="connsiteY4" fmla="*/ 209236 h 346879"/>
                <a:gd name="connsiteX5" fmla="*/ 2409694 w 3735296"/>
                <a:gd name="connsiteY5" fmla="*/ 343600 h 346879"/>
                <a:gd name="connsiteX6" fmla="*/ 3097323 w 3735296"/>
                <a:gd name="connsiteY6" fmla="*/ 291444 h 346879"/>
                <a:gd name="connsiteX7" fmla="*/ 3735296 w 3735296"/>
                <a:gd name="connsiteY7" fmla="*/ 137536 h 346879"/>
                <a:gd name="connsiteX0" fmla="*/ 0 w 3735296"/>
                <a:gd name="connsiteY0" fmla="*/ 308061 h 347251"/>
                <a:gd name="connsiteX1" fmla="*/ 395942 w 3735296"/>
                <a:gd name="connsiteY1" fmla="*/ 315532 h 347251"/>
                <a:gd name="connsiteX2" fmla="*/ 874059 w 3735296"/>
                <a:gd name="connsiteY2" fmla="*/ 113827 h 347251"/>
                <a:gd name="connsiteX3" fmla="*/ 1374590 w 3735296"/>
                <a:gd name="connsiteY3" fmla="*/ 1768 h 347251"/>
                <a:gd name="connsiteX4" fmla="*/ 1782654 w 3735296"/>
                <a:gd name="connsiteY4" fmla="*/ 179964 h 347251"/>
                <a:gd name="connsiteX5" fmla="*/ 2409694 w 3735296"/>
                <a:gd name="connsiteY5" fmla="*/ 342302 h 347251"/>
                <a:gd name="connsiteX6" fmla="*/ 3097323 w 3735296"/>
                <a:gd name="connsiteY6" fmla="*/ 290146 h 347251"/>
                <a:gd name="connsiteX7" fmla="*/ 3735296 w 3735296"/>
                <a:gd name="connsiteY7" fmla="*/ 136238 h 347251"/>
                <a:gd name="connsiteX0" fmla="*/ 0 w 3735296"/>
                <a:gd name="connsiteY0" fmla="*/ 308061 h 347251"/>
                <a:gd name="connsiteX1" fmla="*/ 395942 w 3735296"/>
                <a:gd name="connsiteY1" fmla="*/ 315532 h 347251"/>
                <a:gd name="connsiteX2" fmla="*/ 874059 w 3735296"/>
                <a:gd name="connsiteY2" fmla="*/ 113827 h 347251"/>
                <a:gd name="connsiteX3" fmla="*/ 1374590 w 3735296"/>
                <a:gd name="connsiteY3" fmla="*/ 1768 h 347251"/>
                <a:gd name="connsiteX4" fmla="*/ 1782654 w 3735296"/>
                <a:gd name="connsiteY4" fmla="*/ 179964 h 347251"/>
                <a:gd name="connsiteX5" fmla="*/ 2409694 w 3735296"/>
                <a:gd name="connsiteY5" fmla="*/ 342302 h 347251"/>
                <a:gd name="connsiteX6" fmla="*/ 3097323 w 3735296"/>
                <a:gd name="connsiteY6" fmla="*/ 290146 h 347251"/>
                <a:gd name="connsiteX7" fmla="*/ 3735296 w 3735296"/>
                <a:gd name="connsiteY7" fmla="*/ 136238 h 347251"/>
                <a:gd name="connsiteX0" fmla="*/ 0 w 4044460"/>
                <a:gd name="connsiteY0" fmla="*/ 308061 h 347251"/>
                <a:gd name="connsiteX1" fmla="*/ 395942 w 4044460"/>
                <a:gd name="connsiteY1" fmla="*/ 315532 h 347251"/>
                <a:gd name="connsiteX2" fmla="*/ 874059 w 4044460"/>
                <a:gd name="connsiteY2" fmla="*/ 113827 h 347251"/>
                <a:gd name="connsiteX3" fmla="*/ 1374590 w 4044460"/>
                <a:gd name="connsiteY3" fmla="*/ 1768 h 347251"/>
                <a:gd name="connsiteX4" fmla="*/ 1782654 w 4044460"/>
                <a:gd name="connsiteY4" fmla="*/ 179964 h 347251"/>
                <a:gd name="connsiteX5" fmla="*/ 2409694 w 4044460"/>
                <a:gd name="connsiteY5" fmla="*/ 342302 h 347251"/>
                <a:gd name="connsiteX6" fmla="*/ 3097323 w 4044460"/>
                <a:gd name="connsiteY6" fmla="*/ 290146 h 347251"/>
                <a:gd name="connsiteX7" fmla="*/ 4044460 w 4044460"/>
                <a:gd name="connsiteY7" fmla="*/ 19262 h 347251"/>
                <a:gd name="connsiteX0" fmla="*/ 0 w 4211575"/>
                <a:gd name="connsiteY0" fmla="*/ 216151 h 347251"/>
                <a:gd name="connsiteX1" fmla="*/ 563057 w 4211575"/>
                <a:gd name="connsiteY1" fmla="*/ 315532 h 347251"/>
                <a:gd name="connsiteX2" fmla="*/ 1041174 w 4211575"/>
                <a:gd name="connsiteY2" fmla="*/ 113827 h 347251"/>
                <a:gd name="connsiteX3" fmla="*/ 1541705 w 4211575"/>
                <a:gd name="connsiteY3" fmla="*/ 1768 h 347251"/>
                <a:gd name="connsiteX4" fmla="*/ 1949769 w 4211575"/>
                <a:gd name="connsiteY4" fmla="*/ 179964 h 347251"/>
                <a:gd name="connsiteX5" fmla="*/ 2576809 w 4211575"/>
                <a:gd name="connsiteY5" fmla="*/ 342302 h 347251"/>
                <a:gd name="connsiteX6" fmla="*/ 3264438 w 4211575"/>
                <a:gd name="connsiteY6" fmla="*/ 290146 h 347251"/>
                <a:gd name="connsiteX7" fmla="*/ 4211575 w 4211575"/>
                <a:gd name="connsiteY7" fmla="*/ 19262 h 347251"/>
                <a:gd name="connsiteX0" fmla="*/ 0 w 4211575"/>
                <a:gd name="connsiteY0" fmla="*/ 216151 h 347251"/>
                <a:gd name="connsiteX1" fmla="*/ 248248 w 4211575"/>
                <a:gd name="connsiteY1" fmla="*/ 328796 h 347251"/>
                <a:gd name="connsiteX2" fmla="*/ 563057 w 4211575"/>
                <a:gd name="connsiteY2" fmla="*/ 315532 h 347251"/>
                <a:gd name="connsiteX3" fmla="*/ 1041174 w 4211575"/>
                <a:gd name="connsiteY3" fmla="*/ 113827 h 347251"/>
                <a:gd name="connsiteX4" fmla="*/ 1541705 w 4211575"/>
                <a:gd name="connsiteY4" fmla="*/ 1768 h 347251"/>
                <a:gd name="connsiteX5" fmla="*/ 1949769 w 4211575"/>
                <a:gd name="connsiteY5" fmla="*/ 179964 h 347251"/>
                <a:gd name="connsiteX6" fmla="*/ 2576809 w 4211575"/>
                <a:gd name="connsiteY6" fmla="*/ 342302 h 347251"/>
                <a:gd name="connsiteX7" fmla="*/ 3264438 w 4211575"/>
                <a:gd name="connsiteY7" fmla="*/ 290146 h 347251"/>
                <a:gd name="connsiteX8" fmla="*/ 4211575 w 4211575"/>
                <a:gd name="connsiteY8" fmla="*/ 19262 h 347251"/>
                <a:gd name="connsiteX0" fmla="*/ 0 w 4211575"/>
                <a:gd name="connsiteY0" fmla="*/ 216151 h 347251"/>
                <a:gd name="connsiteX1" fmla="*/ 248248 w 4211575"/>
                <a:gd name="connsiteY1" fmla="*/ 328796 h 347251"/>
                <a:gd name="connsiteX2" fmla="*/ 563057 w 4211575"/>
                <a:gd name="connsiteY2" fmla="*/ 315532 h 347251"/>
                <a:gd name="connsiteX3" fmla="*/ 1041174 w 4211575"/>
                <a:gd name="connsiteY3" fmla="*/ 113827 h 347251"/>
                <a:gd name="connsiteX4" fmla="*/ 1541705 w 4211575"/>
                <a:gd name="connsiteY4" fmla="*/ 1768 h 347251"/>
                <a:gd name="connsiteX5" fmla="*/ 1949769 w 4211575"/>
                <a:gd name="connsiteY5" fmla="*/ 179964 h 347251"/>
                <a:gd name="connsiteX6" fmla="*/ 2576809 w 4211575"/>
                <a:gd name="connsiteY6" fmla="*/ 342302 h 347251"/>
                <a:gd name="connsiteX7" fmla="*/ 3264438 w 4211575"/>
                <a:gd name="connsiteY7" fmla="*/ 290146 h 347251"/>
                <a:gd name="connsiteX8" fmla="*/ 4211575 w 4211575"/>
                <a:gd name="connsiteY8" fmla="*/ 19262 h 347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11575" h="347251">
                  <a:moveTo>
                    <a:pt x="0" y="216151"/>
                  </a:moveTo>
                  <a:cubicBezTo>
                    <a:pt x="42767" y="261384"/>
                    <a:pt x="154405" y="312233"/>
                    <a:pt x="248248" y="328796"/>
                  </a:cubicBezTo>
                  <a:cubicBezTo>
                    <a:pt x="342091" y="345360"/>
                    <a:pt x="430903" y="351360"/>
                    <a:pt x="563057" y="315532"/>
                  </a:cubicBezTo>
                  <a:cubicBezTo>
                    <a:pt x="695211" y="279704"/>
                    <a:pt x="885537" y="196004"/>
                    <a:pt x="1041174" y="113827"/>
                  </a:cubicBezTo>
                  <a:cubicBezTo>
                    <a:pt x="1196811" y="31650"/>
                    <a:pt x="1390273" y="-9255"/>
                    <a:pt x="1541705" y="1768"/>
                  </a:cubicBezTo>
                  <a:cubicBezTo>
                    <a:pt x="1693137" y="12791"/>
                    <a:pt x="1788442" y="95234"/>
                    <a:pt x="1949769" y="179964"/>
                  </a:cubicBezTo>
                  <a:cubicBezTo>
                    <a:pt x="2111096" y="264694"/>
                    <a:pt x="2357698" y="323938"/>
                    <a:pt x="2576809" y="342302"/>
                  </a:cubicBezTo>
                  <a:cubicBezTo>
                    <a:pt x="2795920" y="360666"/>
                    <a:pt x="3043504" y="324490"/>
                    <a:pt x="3264438" y="290146"/>
                  </a:cubicBezTo>
                  <a:cubicBezTo>
                    <a:pt x="3485372" y="255802"/>
                    <a:pt x="4053136" y="63153"/>
                    <a:pt x="4211575" y="19262"/>
                  </a:cubicBezTo>
                </a:path>
              </a:pathLst>
            </a:cu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Connector 54"/>
            <p:cNvSpPr>
              <a:spLocks noChangeAspect="1"/>
            </p:cNvSpPr>
            <p:nvPr/>
          </p:nvSpPr>
          <p:spPr>
            <a:xfrm>
              <a:off x="1451361" y="1666078"/>
              <a:ext cx="422481" cy="422481"/>
            </a:xfrm>
            <a:prstGeom prst="flowChartConnector">
              <a:avLst/>
            </a:prstGeom>
            <a:noFill/>
            <a:ln w="19050" cmpd="sng"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6" name="Group 55"/>
            <p:cNvGrpSpPr>
              <a:grpSpLocks noChangeAspect="1"/>
            </p:cNvGrpSpPr>
            <p:nvPr/>
          </p:nvGrpSpPr>
          <p:grpSpPr>
            <a:xfrm rot="1035136">
              <a:off x="1708617" y="1733843"/>
              <a:ext cx="687371" cy="258603"/>
              <a:chOff x="2556688" y="2696314"/>
              <a:chExt cx="687371" cy="258603"/>
            </a:xfrm>
          </p:grpSpPr>
          <p:sp>
            <p:nvSpPr>
              <p:cNvPr id="57" name="Freeform 56"/>
              <p:cNvSpPr/>
              <p:nvPr/>
            </p:nvSpPr>
            <p:spPr>
              <a:xfrm>
                <a:off x="2556688" y="2781593"/>
                <a:ext cx="687371" cy="173324"/>
              </a:xfrm>
              <a:custGeom>
                <a:avLst/>
                <a:gdLst>
                  <a:gd name="connsiteX0" fmla="*/ 0 w 687371"/>
                  <a:gd name="connsiteY0" fmla="*/ 173324 h 173324"/>
                  <a:gd name="connsiteX1" fmla="*/ 117356 w 687371"/>
                  <a:gd name="connsiteY1" fmla="*/ 72731 h 173324"/>
                  <a:gd name="connsiteX2" fmla="*/ 268242 w 687371"/>
                  <a:gd name="connsiteY2" fmla="*/ 14052 h 173324"/>
                  <a:gd name="connsiteX3" fmla="*/ 440085 w 687371"/>
                  <a:gd name="connsiteY3" fmla="*/ 1477 h 173324"/>
                  <a:gd name="connsiteX4" fmla="*/ 599354 w 687371"/>
                  <a:gd name="connsiteY4" fmla="*/ 39200 h 173324"/>
                  <a:gd name="connsiteX5" fmla="*/ 687371 w 687371"/>
                  <a:gd name="connsiteY5" fmla="*/ 89496 h 173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7371" h="173324">
                    <a:moveTo>
                      <a:pt x="0" y="173324"/>
                    </a:moveTo>
                    <a:cubicBezTo>
                      <a:pt x="36324" y="136300"/>
                      <a:pt x="72649" y="99276"/>
                      <a:pt x="117356" y="72731"/>
                    </a:cubicBezTo>
                    <a:cubicBezTo>
                      <a:pt x="162063" y="46186"/>
                      <a:pt x="214454" y="25928"/>
                      <a:pt x="268242" y="14052"/>
                    </a:cubicBezTo>
                    <a:cubicBezTo>
                      <a:pt x="322030" y="2176"/>
                      <a:pt x="384900" y="-2714"/>
                      <a:pt x="440085" y="1477"/>
                    </a:cubicBezTo>
                    <a:cubicBezTo>
                      <a:pt x="495270" y="5668"/>
                      <a:pt x="558140" y="24530"/>
                      <a:pt x="599354" y="39200"/>
                    </a:cubicBezTo>
                    <a:cubicBezTo>
                      <a:pt x="640568" y="53870"/>
                      <a:pt x="687371" y="89496"/>
                      <a:pt x="687371" y="89496"/>
                    </a:cubicBezTo>
                  </a:path>
                </a:pathLst>
              </a:cu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Pie 57"/>
              <p:cNvSpPr/>
              <p:nvPr/>
            </p:nvSpPr>
            <p:spPr>
              <a:xfrm rot="3359733">
                <a:off x="2570421" y="2789900"/>
                <a:ext cx="157858" cy="140167"/>
              </a:xfrm>
              <a:prstGeom prst="pie">
                <a:avLst>
                  <a:gd name="adj1" fmla="val 5479707"/>
                  <a:gd name="adj2" fmla="val 16200000"/>
                </a:avLst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9" name="Pie 58"/>
              <p:cNvSpPr/>
              <p:nvPr/>
            </p:nvSpPr>
            <p:spPr>
              <a:xfrm rot="5163820">
                <a:off x="2817867" y="2705159"/>
                <a:ext cx="157858" cy="140167"/>
              </a:xfrm>
              <a:prstGeom prst="pie">
                <a:avLst>
                  <a:gd name="adj1" fmla="val 5479707"/>
                  <a:gd name="adj2" fmla="val 16200000"/>
                </a:avLst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0" name="Pie 59"/>
              <p:cNvSpPr/>
              <p:nvPr/>
            </p:nvSpPr>
            <p:spPr>
              <a:xfrm rot="6713566">
                <a:off x="3069378" y="2743334"/>
                <a:ext cx="157858" cy="140167"/>
              </a:xfrm>
              <a:prstGeom prst="pie">
                <a:avLst>
                  <a:gd name="adj1" fmla="val 5479707"/>
                  <a:gd name="adj2" fmla="val 16200000"/>
                </a:avLst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1" name="Group 60"/>
            <p:cNvGrpSpPr>
              <a:grpSpLocks noChangeAspect="1"/>
            </p:cNvGrpSpPr>
            <p:nvPr/>
          </p:nvGrpSpPr>
          <p:grpSpPr>
            <a:xfrm rot="2646870">
              <a:off x="1183111" y="1832447"/>
              <a:ext cx="341275" cy="489978"/>
              <a:chOff x="2311322" y="3048000"/>
              <a:chExt cx="341275" cy="489978"/>
            </a:xfrm>
          </p:grpSpPr>
          <p:sp>
            <p:nvSpPr>
              <p:cNvPr id="62" name="Freeform 61"/>
              <p:cNvSpPr/>
              <p:nvPr/>
            </p:nvSpPr>
            <p:spPr>
              <a:xfrm>
                <a:off x="2311322" y="3048000"/>
                <a:ext cx="226440" cy="479942"/>
              </a:xfrm>
              <a:custGeom>
                <a:avLst/>
                <a:gdLst>
                  <a:gd name="connsiteX0" fmla="*/ 0 w 195381"/>
                  <a:gd name="connsiteY0" fmla="*/ 463176 h 463176"/>
                  <a:gd name="connsiteX1" fmla="*/ 141941 w 195381"/>
                  <a:gd name="connsiteY1" fmla="*/ 283882 h 463176"/>
                  <a:gd name="connsiteX2" fmla="*/ 194235 w 195381"/>
                  <a:gd name="connsiteY2" fmla="*/ 119529 h 463176"/>
                  <a:gd name="connsiteX3" fmla="*/ 179294 w 195381"/>
                  <a:gd name="connsiteY3" fmla="*/ 0 h 463176"/>
                  <a:gd name="connsiteX0" fmla="*/ 0 w 187561"/>
                  <a:gd name="connsiteY0" fmla="*/ 463176 h 463176"/>
                  <a:gd name="connsiteX1" fmla="*/ 141941 w 187561"/>
                  <a:gd name="connsiteY1" fmla="*/ 283882 h 463176"/>
                  <a:gd name="connsiteX2" fmla="*/ 185852 w 187561"/>
                  <a:gd name="connsiteY2" fmla="*/ 119529 h 463176"/>
                  <a:gd name="connsiteX3" fmla="*/ 179294 w 187561"/>
                  <a:gd name="connsiteY3" fmla="*/ 0 h 463176"/>
                  <a:gd name="connsiteX0" fmla="*/ 0 w 187561"/>
                  <a:gd name="connsiteY0" fmla="*/ 463176 h 463176"/>
                  <a:gd name="connsiteX1" fmla="*/ 141941 w 187561"/>
                  <a:gd name="connsiteY1" fmla="*/ 275499 h 463176"/>
                  <a:gd name="connsiteX2" fmla="*/ 185852 w 187561"/>
                  <a:gd name="connsiteY2" fmla="*/ 119529 h 463176"/>
                  <a:gd name="connsiteX3" fmla="*/ 179294 w 187561"/>
                  <a:gd name="connsiteY3" fmla="*/ 0 h 463176"/>
                  <a:gd name="connsiteX0" fmla="*/ 0 w 183923"/>
                  <a:gd name="connsiteY0" fmla="*/ 463176 h 463176"/>
                  <a:gd name="connsiteX1" fmla="*/ 141941 w 183923"/>
                  <a:gd name="connsiteY1" fmla="*/ 275499 h 463176"/>
                  <a:gd name="connsiteX2" fmla="*/ 181661 w 183923"/>
                  <a:gd name="connsiteY2" fmla="*/ 119529 h 463176"/>
                  <a:gd name="connsiteX3" fmla="*/ 179294 w 183923"/>
                  <a:gd name="connsiteY3" fmla="*/ 0 h 463176"/>
                  <a:gd name="connsiteX0" fmla="*/ 0 w 213262"/>
                  <a:gd name="connsiteY0" fmla="*/ 496707 h 496707"/>
                  <a:gd name="connsiteX1" fmla="*/ 171280 w 213262"/>
                  <a:gd name="connsiteY1" fmla="*/ 275499 h 496707"/>
                  <a:gd name="connsiteX2" fmla="*/ 211000 w 213262"/>
                  <a:gd name="connsiteY2" fmla="*/ 119529 h 496707"/>
                  <a:gd name="connsiteX3" fmla="*/ 208633 w 213262"/>
                  <a:gd name="connsiteY3" fmla="*/ 0 h 496707"/>
                  <a:gd name="connsiteX0" fmla="*/ 0 w 213866"/>
                  <a:gd name="connsiteY0" fmla="*/ 496707 h 496707"/>
                  <a:gd name="connsiteX1" fmla="*/ 162898 w 213866"/>
                  <a:gd name="connsiteY1" fmla="*/ 304838 h 496707"/>
                  <a:gd name="connsiteX2" fmla="*/ 211000 w 213866"/>
                  <a:gd name="connsiteY2" fmla="*/ 119529 h 496707"/>
                  <a:gd name="connsiteX3" fmla="*/ 208633 w 213866"/>
                  <a:gd name="connsiteY3" fmla="*/ 0 h 496707"/>
                  <a:gd name="connsiteX0" fmla="*/ 0 w 226440"/>
                  <a:gd name="connsiteY0" fmla="*/ 479942 h 479942"/>
                  <a:gd name="connsiteX1" fmla="*/ 175472 w 226440"/>
                  <a:gd name="connsiteY1" fmla="*/ 304838 h 479942"/>
                  <a:gd name="connsiteX2" fmla="*/ 223574 w 226440"/>
                  <a:gd name="connsiteY2" fmla="*/ 119529 h 479942"/>
                  <a:gd name="connsiteX3" fmla="*/ 221207 w 226440"/>
                  <a:gd name="connsiteY3" fmla="*/ 0 h 479942"/>
                  <a:gd name="connsiteX0" fmla="*/ 0 w 226440"/>
                  <a:gd name="connsiteY0" fmla="*/ 479942 h 479942"/>
                  <a:gd name="connsiteX1" fmla="*/ 175472 w 226440"/>
                  <a:gd name="connsiteY1" fmla="*/ 304838 h 479942"/>
                  <a:gd name="connsiteX2" fmla="*/ 223574 w 226440"/>
                  <a:gd name="connsiteY2" fmla="*/ 119529 h 479942"/>
                  <a:gd name="connsiteX3" fmla="*/ 221207 w 226440"/>
                  <a:gd name="connsiteY3" fmla="*/ 0 h 479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6440" h="479942">
                    <a:moveTo>
                      <a:pt x="0" y="479942"/>
                    </a:moveTo>
                    <a:cubicBezTo>
                      <a:pt x="79932" y="427315"/>
                      <a:pt x="138210" y="364907"/>
                      <a:pt x="175472" y="304838"/>
                    </a:cubicBezTo>
                    <a:cubicBezTo>
                      <a:pt x="212734" y="244769"/>
                      <a:pt x="215952" y="170335"/>
                      <a:pt x="223574" y="119529"/>
                    </a:cubicBezTo>
                    <a:cubicBezTo>
                      <a:pt x="231196" y="68723"/>
                      <a:pt x="221207" y="0"/>
                      <a:pt x="221207" y="0"/>
                    </a:cubicBezTo>
                  </a:path>
                </a:pathLst>
              </a:custGeom>
              <a:ln>
                <a:solidFill>
                  <a:srgbClr val="00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Isosceles Triangle 62"/>
              <p:cNvSpPr/>
              <p:nvPr/>
            </p:nvSpPr>
            <p:spPr>
              <a:xfrm rot="7769554">
                <a:off x="2405591" y="3407270"/>
                <a:ext cx="149418" cy="111998"/>
              </a:xfrm>
              <a:prstGeom prst="triangl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Isosceles Triangle 63"/>
              <p:cNvSpPr/>
              <p:nvPr/>
            </p:nvSpPr>
            <p:spPr>
              <a:xfrm rot="5978056">
                <a:off x="2521889" y="3166437"/>
                <a:ext cx="149418" cy="111998"/>
              </a:xfrm>
              <a:prstGeom prst="triangl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5" name="Group 64"/>
            <p:cNvGrpSpPr>
              <a:grpSpLocks noChangeAspect="1"/>
            </p:cNvGrpSpPr>
            <p:nvPr/>
          </p:nvGrpSpPr>
          <p:grpSpPr>
            <a:xfrm>
              <a:off x="1676392" y="2887358"/>
              <a:ext cx="1051662" cy="1100627"/>
              <a:chOff x="2021308" y="2361294"/>
              <a:chExt cx="1051662" cy="1100627"/>
            </a:xfrm>
          </p:grpSpPr>
          <p:sp>
            <p:nvSpPr>
              <p:cNvPr id="66" name="Right Arrow 65"/>
              <p:cNvSpPr/>
              <p:nvPr/>
            </p:nvSpPr>
            <p:spPr>
              <a:xfrm rot="16200000">
                <a:off x="2347411" y="2478169"/>
                <a:ext cx="403300" cy="169549"/>
              </a:xfrm>
              <a:prstGeom prst="rightArrow">
                <a:avLst>
                  <a:gd name="adj1" fmla="val 20101"/>
                  <a:gd name="adj2" fmla="val 52837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ight Arrow 66"/>
              <p:cNvSpPr/>
              <p:nvPr/>
            </p:nvSpPr>
            <p:spPr>
              <a:xfrm rot="5400000">
                <a:off x="2347411" y="3175496"/>
                <a:ext cx="403300" cy="169549"/>
              </a:xfrm>
              <a:prstGeom prst="rightArrow">
                <a:avLst>
                  <a:gd name="adj1" fmla="val 20101"/>
                  <a:gd name="adj2" fmla="val 52837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ight Arrow 67"/>
              <p:cNvSpPr/>
              <p:nvPr/>
            </p:nvSpPr>
            <p:spPr>
              <a:xfrm>
                <a:off x="2669670" y="2822074"/>
                <a:ext cx="403300" cy="169549"/>
              </a:xfrm>
              <a:prstGeom prst="rightArrow">
                <a:avLst>
                  <a:gd name="adj1" fmla="val 20101"/>
                  <a:gd name="adj2" fmla="val 52837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ight Arrow 68"/>
              <p:cNvSpPr/>
              <p:nvPr/>
            </p:nvSpPr>
            <p:spPr>
              <a:xfrm rot="10800000">
                <a:off x="2021308" y="2822074"/>
                <a:ext cx="403300" cy="169549"/>
              </a:xfrm>
              <a:prstGeom prst="rightArrow">
                <a:avLst>
                  <a:gd name="adj1" fmla="val 20101"/>
                  <a:gd name="adj2" fmla="val 52837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ight Arrow 69"/>
              <p:cNvSpPr/>
              <p:nvPr/>
            </p:nvSpPr>
            <p:spPr>
              <a:xfrm rot="18893233">
                <a:off x="2582316" y="2584407"/>
                <a:ext cx="403300" cy="169549"/>
              </a:xfrm>
              <a:prstGeom prst="rightArrow">
                <a:avLst>
                  <a:gd name="adj1" fmla="val 20101"/>
                  <a:gd name="adj2" fmla="val 52837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ight Arrow 70"/>
              <p:cNvSpPr/>
              <p:nvPr/>
            </p:nvSpPr>
            <p:spPr>
              <a:xfrm rot="8093233">
                <a:off x="2113260" y="3082530"/>
                <a:ext cx="403300" cy="169549"/>
              </a:xfrm>
              <a:prstGeom prst="rightArrow">
                <a:avLst>
                  <a:gd name="adj1" fmla="val 20101"/>
                  <a:gd name="adj2" fmla="val 52837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ight Arrow 71"/>
              <p:cNvSpPr/>
              <p:nvPr/>
            </p:nvSpPr>
            <p:spPr>
              <a:xfrm rot="2693233">
                <a:off x="2597643" y="3082856"/>
                <a:ext cx="403300" cy="169549"/>
              </a:xfrm>
              <a:prstGeom prst="rightArrow">
                <a:avLst>
                  <a:gd name="adj1" fmla="val 20101"/>
                  <a:gd name="adj2" fmla="val 52837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ight Arrow 72"/>
              <p:cNvSpPr/>
              <p:nvPr/>
            </p:nvSpPr>
            <p:spPr>
              <a:xfrm rot="13493233">
                <a:off x="2118585" y="2584082"/>
                <a:ext cx="403300" cy="169549"/>
              </a:xfrm>
              <a:prstGeom prst="rightArrow">
                <a:avLst>
                  <a:gd name="adj1" fmla="val 20101"/>
                  <a:gd name="adj2" fmla="val 52837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4" name="Group 73"/>
            <p:cNvGrpSpPr>
              <a:grpSpLocks noChangeAspect="1"/>
            </p:cNvGrpSpPr>
            <p:nvPr/>
          </p:nvGrpSpPr>
          <p:grpSpPr>
            <a:xfrm>
              <a:off x="1304356" y="1500105"/>
              <a:ext cx="702405" cy="764936"/>
              <a:chOff x="3358685" y="3451292"/>
              <a:chExt cx="702405" cy="764936"/>
            </a:xfrm>
          </p:grpSpPr>
          <p:sp>
            <p:nvSpPr>
              <p:cNvPr id="75" name="Right Arrow 74"/>
              <p:cNvSpPr/>
              <p:nvPr/>
            </p:nvSpPr>
            <p:spPr>
              <a:xfrm rot="5400000">
                <a:off x="3608314" y="4053575"/>
                <a:ext cx="218786" cy="106519"/>
              </a:xfrm>
              <a:prstGeom prst="rightArrow">
                <a:avLst>
                  <a:gd name="adj1" fmla="val 20101"/>
                  <a:gd name="adj2" fmla="val 52837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ight Arrow 75"/>
              <p:cNvSpPr/>
              <p:nvPr/>
            </p:nvSpPr>
            <p:spPr>
              <a:xfrm rot="16200000">
                <a:off x="3608314" y="3507425"/>
                <a:ext cx="218786" cy="106519"/>
              </a:xfrm>
              <a:prstGeom prst="rightArrow">
                <a:avLst>
                  <a:gd name="adj1" fmla="val 20101"/>
                  <a:gd name="adj2" fmla="val 52837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ight Arrow 76"/>
              <p:cNvSpPr/>
              <p:nvPr/>
            </p:nvSpPr>
            <p:spPr>
              <a:xfrm rot="10800000">
                <a:off x="3358685" y="3787836"/>
                <a:ext cx="218786" cy="106519"/>
              </a:xfrm>
              <a:prstGeom prst="rightArrow">
                <a:avLst>
                  <a:gd name="adj1" fmla="val 20101"/>
                  <a:gd name="adj2" fmla="val 52837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ight Arrow 77"/>
              <p:cNvSpPr/>
              <p:nvPr/>
            </p:nvSpPr>
            <p:spPr>
              <a:xfrm>
                <a:off x="3842304" y="3787836"/>
                <a:ext cx="218786" cy="106519"/>
              </a:xfrm>
              <a:prstGeom prst="rightArrow">
                <a:avLst>
                  <a:gd name="adj1" fmla="val 20101"/>
                  <a:gd name="adj2" fmla="val 52837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ight Arrow 78"/>
              <p:cNvSpPr/>
              <p:nvPr/>
            </p:nvSpPr>
            <p:spPr>
              <a:xfrm rot="8086106">
                <a:off x="3427682" y="3976950"/>
                <a:ext cx="218786" cy="106519"/>
              </a:xfrm>
              <a:prstGeom prst="rightArrow">
                <a:avLst>
                  <a:gd name="adj1" fmla="val 20101"/>
                  <a:gd name="adj2" fmla="val 52837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ight Arrow 79"/>
              <p:cNvSpPr/>
              <p:nvPr/>
            </p:nvSpPr>
            <p:spPr>
              <a:xfrm rot="18886106">
                <a:off x="3813011" y="3581802"/>
                <a:ext cx="218786" cy="106519"/>
              </a:xfrm>
              <a:prstGeom prst="rightArrow">
                <a:avLst>
                  <a:gd name="adj1" fmla="val 20101"/>
                  <a:gd name="adj2" fmla="val 52837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ight Arrow 80"/>
              <p:cNvSpPr/>
              <p:nvPr/>
            </p:nvSpPr>
            <p:spPr>
              <a:xfrm rot="13486106">
                <a:off x="3413857" y="3579463"/>
                <a:ext cx="218786" cy="106519"/>
              </a:xfrm>
              <a:prstGeom prst="rightArrow">
                <a:avLst>
                  <a:gd name="adj1" fmla="val 20101"/>
                  <a:gd name="adj2" fmla="val 52837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ight Arrow 81"/>
              <p:cNvSpPr/>
              <p:nvPr/>
            </p:nvSpPr>
            <p:spPr>
              <a:xfrm rot="2686106">
                <a:off x="3786491" y="3976629"/>
                <a:ext cx="218786" cy="106519"/>
              </a:xfrm>
              <a:prstGeom prst="rightArrow">
                <a:avLst>
                  <a:gd name="adj1" fmla="val 20101"/>
                  <a:gd name="adj2" fmla="val 52837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83" name="Straight Connector 82"/>
            <p:cNvCxnSpPr>
              <a:cxnSpLocks noChangeAspect="1"/>
            </p:cNvCxnSpPr>
            <p:nvPr/>
          </p:nvCxnSpPr>
          <p:spPr>
            <a:xfrm>
              <a:off x="834435" y="4768560"/>
              <a:ext cx="4226443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83"/>
            <p:cNvSpPr txBox="1">
              <a:spLocks noChangeAspect="1"/>
            </p:cNvSpPr>
            <p:nvPr/>
          </p:nvSpPr>
          <p:spPr>
            <a:xfrm>
              <a:off x="4102290" y="4634376"/>
              <a:ext cx="948001" cy="50270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>
                <a:lnSpc>
                  <a:spcPct val="140000"/>
                </a:lnSpc>
              </a:pPr>
              <a:r>
                <a:rPr lang="en-US" sz="2000" dirty="0" smtClean="0">
                  <a:latin typeface="Arial"/>
                  <a:cs typeface="Arial"/>
                </a:rPr>
                <a:t>t</a:t>
              </a:r>
              <a:r>
                <a:rPr lang="en-US" sz="2000" baseline="-25000" dirty="0" smtClean="0">
                  <a:latin typeface="Arial"/>
                  <a:cs typeface="Arial"/>
                </a:rPr>
                <a:t>0</a:t>
              </a:r>
              <a:r>
                <a:rPr lang="en-US" sz="2000" dirty="0" smtClean="0">
                  <a:latin typeface="Arial"/>
                  <a:cs typeface="Arial"/>
                </a:rPr>
                <a:t> </a:t>
              </a:r>
            </a:p>
          </p:txBody>
        </p:sp>
        <p:sp>
          <p:nvSpPr>
            <p:cNvPr id="85" name="Freeform 84"/>
            <p:cNvSpPr>
              <a:spLocks noChangeAspect="1"/>
            </p:cNvSpPr>
            <p:nvPr/>
          </p:nvSpPr>
          <p:spPr>
            <a:xfrm>
              <a:off x="842085" y="5004302"/>
              <a:ext cx="4215102" cy="1223673"/>
            </a:xfrm>
            <a:custGeom>
              <a:avLst/>
              <a:gdLst>
                <a:gd name="connsiteX0" fmla="*/ 0 w 6045200"/>
                <a:gd name="connsiteY0" fmla="*/ 866737 h 1869403"/>
                <a:gd name="connsiteX1" fmla="*/ 304800 w 6045200"/>
                <a:gd name="connsiteY1" fmla="*/ 1151217 h 1869403"/>
                <a:gd name="connsiteX2" fmla="*/ 579120 w 6045200"/>
                <a:gd name="connsiteY2" fmla="*/ 1303617 h 1869403"/>
                <a:gd name="connsiteX3" fmla="*/ 1046480 w 6045200"/>
                <a:gd name="connsiteY3" fmla="*/ 1415377 h 1869403"/>
                <a:gd name="connsiteX4" fmla="*/ 1452880 w 6045200"/>
                <a:gd name="connsiteY4" fmla="*/ 1628737 h 1869403"/>
                <a:gd name="connsiteX5" fmla="*/ 1971040 w 6045200"/>
                <a:gd name="connsiteY5" fmla="*/ 1669377 h 1869403"/>
                <a:gd name="connsiteX6" fmla="*/ 2489200 w 6045200"/>
                <a:gd name="connsiteY6" fmla="*/ 1374737 h 1869403"/>
                <a:gd name="connsiteX7" fmla="*/ 2824480 w 6045200"/>
                <a:gd name="connsiteY7" fmla="*/ 1039457 h 1869403"/>
                <a:gd name="connsiteX8" fmla="*/ 3088640 w 6045200"/>
                <a:gd name="connsiteY8" fmla="*/ 724497 h 1869403"/>
                <a:gd name="connsiteX9" fmla="*/ 3393440 w 6045200"/>
                <a:gd name="connsiteY9" fmla="*/ 379057 h 1869403"/>
                <a:gd name="connsiteX10" fmla="*/ 3779520 w 6045200"/>
                <a:gd name="connsiteY10" fmla="*/ 114897 h 1869403"/>
                <a:gd name="connsiteX11" fmla="*/ 4297680 w 6045200"/>
                <a:gd name="connsiteY11" fmla="*/ 3137 h 1869403"/>
                <a:gd name="connsiteX12" fmla="*/ 4886960 w 6045200"/>
                <a:gd name="connsiteY12" fmla="*/ 64097 h 1869403"/>
                <a:gd name="connsiteX13" fmla="*/ 5222240 w 6045200"/>
                <a:gd name="connsiteY13" fmla="*/ 389217 h 1869403"/>
                <a:gd name="connsiteX14" fmla="*/ 5283200 w 6045200"/>
                <a:gd name="connsiteY14" fmla="*/ 795617 h 1869403"/>
                <a:gd name="connsiteX15" fmla="*/ 5049520 w 6045200"/>
                <a:gd name="connsiteY15" fmla="*/ 1130897 h 1869403"/>
                <a:gd name="connsiteX16" fmla="*/ 4826000 w 6045200"/>
                <a:gd name="connsiteY16" fmla="*/ 1384897 h 1869403"/>
                <a:gd name="connsiteX17" fmla="*/ 4754880 w 6045200"/>
                <a:gd name="connsiteY17" fmla="*/ 1598257 h 1869403"/>
                <a:gd name="connsiteX18" fmla="*/ 4836160 w 6045200"/>
                <a:gd name="connsiteY18" fmla="*/ 1791297 h 1869403"/>
                <a:gd name="connsiteX19" fmla="*/ 5161280 w 6045200"/>
                <a:gd name="connsiteY19" fmla="*/ 1852257 h 1869403"/>
                <a:gd name="connsiteX20" fmla="*/ 5577840 w 6045200"/>
                <a:gd name="connsiteY20" fmla="*/ 1496657 h 1869403"/>
                <a:gd name="connsiteX21" fmla="*/ 6045200 w 6045200"/>
                <a:gd name="connsiteY21" fmla="*/ 1080097 h 1869403"/>
                <a:gd name="connsiteX0" fmla="*/ 0 w 5842000"/>
                <a:gd name="connsiteY0" fmla="*/ 440017 h 1869403"/>
                <a:gd name="connsiteX1" fmla="*/ 101600 w 5842000"/>
                <a:gd name="connsiteY1" fmla="*/ 1151217 h 1869403"/>
                <a:gd name="connsiteX2" fmla="*/ 375920 w 5842000"/>
                <a:gd name="connsiteY2" fmla="*/ 1303617 h 1869403"/>
                <a:gd name="connsiteX3" fmla="*/ 843280 w 5842000"/>
                <a:gd name="connsiteY3" fmla="*/ 1415377 h 1869403"/>
                <a:gd name="connsiteX4" fmla="*/ 1249680 w 5842000"/>
                <a:gd name="connsiteY4" fmla="*/ 1628737 h 1869403"/>
                <a:gd name="connsiteX5" fmla="*/ 1767840 w 5842000"/>
                <a:gd name="connsiteY5" fmla="*/ 1669377 h 1869403"/>
                <a:gd name="connsiteX6" fmla="*/ 2286000 w 5842000"/>
                <a:gd name="connsiteY6" fmla="*/ 1374737 h 1869403"/>
                <a:gd name="connsiteX7" fmla="*/ 2621280 w 5842000"/>
                <a:gd name="connsiteY7" fmla="*/ 1039457 h 1869403"/>
                <a:gd name="connsiteX8" fmla="*/ 2885440 w 5842000"/>
                <a:gd name="connsiteY8" fmla="*/ 724497 h 1869403"/>
                <a:gd name="connsiteX9" fmla="*/ 3190240 w 5842000"/>
                <a:gd name="connsiteY9" fmla="*/ 379057 h 1869403"/>
                <a:gd name="connsiteX10" fmla="*/ 3576320 w 5842000"/>
                <a:gd name="connsiteY10" fmla="*/ 114897 h 1869403"/>
                <a:gd name="connsiteX11" fmla="*/ 4094480 w 5842000"/>
                <a:gd name="connsiteY11" fmla="*/ 3137 h 1869403"/>
                <a:gd name="connsiteX12" fmla="*/ 4683760 w 5842000"/>
                <a:gd name="connsiteY12" fmla="*/ 64097 h 1869403"/>
                <a:gd name="connsiteX13" fmla="*/ 5019040 w 5842000"/>
                <a:gd name="connsiteY13" fmla="*/ 389217 h 1869403"/>
                <a:gd name="connsiteX14" fmla="*/ 5080000 w 5842000"/>
                <a:gd name="connsiteY14" fmla="*/ 795617 h 1869403"/>
                <a:gd name="connsiteX15" fmla="*/ 4846320 w 5842000"/>
                <a:gd name="connsiteY15" fmla="*/ 1130897 h 1869403"/>
                <a:gd name="connsiteX16" fmla="*/ 4622800 w 5842000"/>
                <a:gd name="connsiteY16" fmla="*/ 1384897 h 1869403"/>
                <a:gd name="connsiteX17" fmla="*/ 4551680 w 5842000"/>
                <a:gd name="connsiteY17" fmla="*/ 1598257 h 1869403"/>
                <a:gd name="connsiteX18" fmla="*/ 4632960 w 5842000"/>
                <a:gd name="connsiteY18" fmla="*/ 1791297 h 1869403"/>
                <a:gd name="connsiteX19" fmla="*/ 4958080 w 5842000"/>
                <a:gd name="connsiteY19" fmla="*/ 1852257 h 1869403"/>
                <a:gd name="connsiteX20" fmla="*/ 5374640 w 5842000"/>
                <a:gd name="connsiteY20" fmla="*/ 1496657 h 1869403"/>
                <a:gd name="connsiteX21" fmla="*/ 5842000 w 5842000"/>
                <a:gd name="connsiteY21" fmla="*/ 1080097 h 1869403"/>
                <a:gd name="connsiteX0" fmla="*/ 0 w 5842000"/>
                <a:gd name="connsiteY0" fmla="*/ 440017 h 1869403"/>
                <a:gd name="connsiteX1" fmla="*/ 335280 w 5842000"/>
                <a:gd name="connsiteY1" fmla="*/ 978497 h 1869403"/>
                <a:gd name="connsiteX2" fmla="*/ 375920 w 5842000"/>
                <a:gd name="connsiteY2" fmla="*/ 1303617 h 1869403"/>
                <a:gd name="connsiteX3" fmla="*/ 843280 w 5842000"/>
                <a:gd name="connsiteY3" fmla="*/ 1415377 h 1869403"/>
                <a:gd name="connsiteX4" fmla="*/ 1249680 w 5842000"/>
                <a:gd name="connsiteY4" fmla="*/ 1628737 h 1869403"/>
                <a:gd name="connsiteX5" fmla="*/ 1767840 w 5842000"/>
                <a:gd name="connsiteY5" fmla="*/ 1669377 h 1869403"/>
                <a:gd name="connsiteX6" fmla="*/ 2286000 w 5842000"/>
                <a:gd name="connsiteY6" fmla="*/ 1374737 h 1869403"/>
                <a:gd name="connsiteX7" fmla="*/ 2621280 w 5842000"/>
                <a:gd name="connsiteY7" fmla="*/ 1039457 h 1869403"/>
                <a:gd name="connsiteX8" fmla="*/ 2885440 w 5842000"/>
                <a:gd name="connsiteY8" fmla="*/ 724497 h 1869403"/>
                <a:gd name="connsiteX9" fmla="*/ 3190240 w 5842000"/>
                <a:gd name="connsiteY9" fmla="*/ 379057 h 1869403"/>
                <a:gd name="connsiteX10" fmla="*/ 3576320 w 5842000"/>
                <a:gd name="connsiteY10" fmla="*/ 114897 h 1869403"/>
                <a:gd name="connsiteX11" fmla="*/ 4094480 w 5842000"/>
                <a:gd name="connsiteY11" fmla="*/ 3137 h 1869403"/>
                <a:gd name="connsiteX12" fmla="*/ 4683760 w 5842000"/>
                <a:gd name="connsiteY12" fmla="*/ 64097 h 1869403"/>
                <a:gd name="connsiteX13" fmla="*/ 5019040 w 5842000"/>
                <a:gd name="connsiteY13" fmla="*/ 389217 h 1869403"/>
                <a:gd name="connsiteX14" fmla="*/ 5080000 w 5842000"/>
                <a:gd name="connsiteY14" fmla="*/ 795617 h 1869403"/>
                <a:gd name="connsiteX15" fmla="*/ 4846320 w 5842000"/>
                <a:gd name="connsiteY15" fmla="*/ 1130897 h 1869403"/>
                <a:gd name="connsiteX16" fmla="*/ 4622800 w 5842000"/>
                <a:gd name="connsiteY16" fmla="*/ 1384897 h 1869403"/>
                <a:gd name="connsiteX17" fmla="*/ 4551680 w 5842000"/>
                <a:gd name="connsiteY17" fmla="*/ 1598257 h 1869403"/>
                <a:gd name="connsiteX18" fmla="*/ 4632960 w 5842000"/>
                <a:gd name="connsiteY18" fmla="*/ 1791297 h 1869403"/>
                <a:gd name="connsiteX19" fmla="*/ 4958080 w 5842000"/>
                <a:gd name="connsiteY19" fmla="*/ 1852257 h 1869403"/>
                <a:gd name="connsiteX20" fmla="*/ 5374640 w 5842000"/>
                <a:gd name="connsiteY20" fmla="*/ 1496657 h 1869403"/>
                <a:gd name="connsiteX21" fmla="*/ 5842000 w 5842000"/>
                <a:gd name="connsiteY21" fmla="*/ 1080097 h 1869403"/>
                <a:gd name="connsiteX0" fmla="*/ 0 w 5842000"/>
                <a:gd name="connsiteY0" fmla="*/ 440017 h 1869403"/>
                <a:gd name="connsiteX1" fmla="*/ 335280 w 5842000"/>
                <a:gd name="connsiteY1" fmla="*/ 978497 h 1869403"/>
                <a:gd name="connsiteX2" fmla="*/ 619760 w 5842000"/>
                <a:gd name="connsiteY2" fmla="*/ 1222337 h 1869403"/>
                <a:gd name="connsiteX3" fmla="*/ 843280 w 5842000"/>
                <a:gd name="connsiteY3" fmla="*/ 1415377 h 1869403"/>
                <a:gd name="connsiteX4" fmla="*/ 1249680 w 5842000"/>
                <a:gd name="connsiteY4" fmla="*/ 1628737 h 1869403"/>
                <a:gd name="connsiteX5" fmla="*/ 1767840 w 5842000"/>
                <a:gd name="connsiteY5" fmla="*/ 1669377 h 1869403"/>
                <a:gd name="connsiteX6" fmla="*/ 2286000 w 5842000"/>
                <a:gd name="connsiteY6" fmla="*/ 1374737 h 1869403"/>
                <a:gd name="connsiteX7" fmla="*/ 2621280 w 5842000"/>
                <a:gd name="connsiteY7" fmla="*/ 1039457 h 1869403"/>
                <a:gd name="connsiteX8" fmla="*/ 2885440 w 5842000"/>
                <a:gd name="connsiteY8" fmla="*/ 724497 h 1869403"/>
                <a:gd name="connsiteX9" fmla="*/ 3190240 w 5842000"/>
                <a:gd name="connsiteY9" fmla="*/ 379057 h 1869403"/>
                <a:gd name="connsiteX10" fmla="*/ 3576320 w 5842000"/>
                <a:gd name="connsiteY10" fmla="*/ 114897 h 1869403"/>
                <a:gd name="connsiteX11" fmla="*/ 4094480 w 5842000"/>
                <a:gd name="connsiteY11" fmla="*/ 3137 h 1869403"/>
                <a:gd name="connsiteX12" fmla="*/ 4683760 w 5842000"/>
                <a:gd name="connsiteY12" fmla="*/ 64097 h 1869403"/>
                <a:gd name="connsiteX13" fmla="*/ 5019040 w 5842000"/>
                <a:gd name="connsiteY13" fmla="*/ 389217 h 1869403"/>
                <a:gd name="connsiteX14" fmla="*/ 5080000 w 5842000"/>
                <a:gd name="connsiteY14" fmla="*/ 795617 h 1869403"/>
                <a:gd name="connsiteX15" fmla="*/ 4846320 w 5842000"/>
                <a:gd name="connsiteY15" fmla="*/ 1130897 h 1869403"/>
                <a:gd name="connsiteX16" fmla="*/ 4622800 w 5842000"/>
                <a:gd name="connsiteY16" fmla="*/ 1384897 h 1869403"/>
                <a:gd name="connsiteX17" fmla="*/ 4551680 w 5842000"/>
                <a:gd name="connsiteY17" fmla="*/ 1598257 h 1869403"/>
                <a:gd name="connsiteX18" fmla="*/ 4632960 w 5842000"/>
                <a:gd name="connsiteY18" fmla="*/ 1791297 h 1869403"/>
                <a:gd name="connsiteX19" fmla="*/ 4958080 w 5842000"/>
                <a:gd name="connsiteY19" fmla="*/ 1852257 h 1869403"/>
                <a:gd name="connsiteX20" fmla="*/ 5374640 w 5842000"/>
                <a:gd name="connsiteY20" fmla="*/ 1496657 h 1869403"/>
                <a:gd name="connsiteX21" fmla="*/ 5842000 w 5842000"/>
                <a:gd name="connsiteY21" fmla="*/ 1080097 h 1869403"/>
                <a:gd name="connsiteX0" fmla="*/ 0 w 5842000"/>
                <a:gd name="connsiteY0" fmla="*/ 440017 h 1869403"/>
                <a:gd name="connsiteX1" fmla="*/ 396240 w 5842000"/>
                <a:gd name="connsiteY1" fmla="*/ 917537 h 1869403"/>
                <a:gd name="connsiteX2" fmla="*/ 619760 w 5842000"/>
                <a:gd name="connsiteY2" fmla="*/ 1222337 h 1869403"/>
                <a:gd name="connsiteX3" fmla="*/ 843280 w 5842000"/>
                <a:gd name="connsiteY3" fmla="*/ 1415377 h 1869403"/>
                <a:gd name="connsiteX4" fmla="*/ 1249680 w 5842000"/>
                <a:gd name="connsiteY4" fmla="*/ 1628737 h 1869403"/>
                <a:gd name="connsiteX5" fmla="*/ 1767840 w 5842000"/>
                <a:gd name="connsiteY5" fmla="*/ 1669377 h 1869403"/>
                <a:gd name="connsiteX6" fmla="*/ 2286000 w 5842000"/>
                <a:gd name="connsiteY6" fmla="*/ 1374737 h 1869403"/>
                <a:gd name="connsiteX7" fmla="*/ 2621280 w 5842000"/>
                <a:gd name="connsiteY7" fmla="*/ 1039457 h 1869403"/>
                <a:gd name="connsiteX8" fmla="*/ 2885440 w 5842000"/>
                <a:gd name="connsiteY8" fmla="*/ 724497 h 1869403"/>
                <a:gd name="connsiteX9" fmla="*/ 3190240 w 5842000"/>
                <a:gd name="connsiteY9" fmla="*/ 379057 h 1869403"/>
                <a:gd name="connsiteX10" fmla="*/ 3576320 w 5842000"/>
                <a:gd name="connsiteY10" fmla="*/ 114897 h 1869403"/>
                <a:gd name="connsiteX11" fmla="*/ 4094480 w 5842000"/>
                <a:gd name="connsiteY11" fmla="*/ 3137 h 1869403"/>
                <a:gd name="connsiteX12" fmla="*/ 4683760 w 5842000"/>
                <a:gd name="connsiteY12" fmla="*/ 64097 h 1869403"/>
                <a:gd name="connsiteX13" fmla="*/ 5019040 w 5842000"/>
                <a:gd name="connsiteY13" fmla="*/ 389217 h 1869403"/>
                <a:gd name="connsiteX14" fmla="*/ 5080000 w 5842000"/>
                <a:gd name="connsiteY14" fmla="*/ 795617 h 1869403"/>
                <a:gd name="connsiteX15" fmla="*/ 4846320 w 5842000"/>
                <a:gd name="connsiteY15" fmla="*/ 1130897 h 1869403"/>
                <a:gd name="connsiteX16" fmla="*/ 4622800 w 5842000"/>
                <a:gd name="connsiteY16" fmla="*/ 1384897 h 1869403"/>
                <a:gd name="connsiteX17" fmla="*/ 4551680 w 5842000"/>
                <a:gd name="connsiteY17" fmla="*/ 1598257 h 1869403"/>
                <a:gd name="connsiteX18" fmla="*/ 4632960 w 5842000"/>
                <a:gd name="connsiteY18" fmla="*/ 1791297 h 1869403"/>
                <a:gd name="connsiteX19" fmla="*/ 4958080 w 5842000"/>
                <a:gd name="connsiteY19" fmla="*/ 1852257 h 1869403"/>
                <a:gd name="connsiteX20" fmla="*/ 5374640 w 5842000"/>
                <a:gd name="connsiteY20" fmla="*/ 1496657 h 1869403"/>
                <a:gd name="connsiteX21" fmla="*/ 5842000 w 5842000"/>
                <a:gd name="connsiteY21" fmla="*/ 1080097 h 1869403"/>
                <a:gd name="connsiteX0" fmla="*/ 0 w 5811520"/>
                <a:gd name="connsiteY0" fmla="*/ 663537 h 1869403"/>
                <a:gd name="connsiteX1" fmla="*/ 365760 w 5811520"/>
                <a:gd name="connsiteY1" fmla="*/ 917537 h 1869403"/>
                <a:gd name="connsiteX2" fmla="*/ 589280 w 5811520"/>
                <a:gd name="connsiteY2" fmla="*/ 1222337 h 1869403"/>
                <a:gd name="connsiteX3" fmla="*/ 812800 w 5811520"/>
                <a:gd name="connsiteY3" fmla="*/ 1415377 h 1869403"/>
                <a:gd name="connsiteX4" fmla="*/ 1219200 w 5811520"/>
                <a:gd name="connsiteY4" fmla="*/ 1628737 h 1869403"/>
                <a:gd name="connsiteX5" fmla="*/ 1737360 w 5811520"/>
                <a:gd name="connsiteY5" fmla="*/ 1669377 h 1869403"/>
                <a:gd name="connsiteX6" fmla="*/ 2255520 w 5811520"/>
                <a:gd name="connsiteY6" fmla="*/ 1374737 h 1869403"/>
                <a:gd name="connsiteX7" fmla="*/ 2590800 w 5811520"/>
                <a:gd name="connsiteY7" fmla="*/ 1039457 h 1869403"/>
                <a:gd name="connsiteX8" fmla="*/ 2854960 w 5811520"/>
                <a:gd name="connsiteY8" fmla="*/ 724497 h 1869403"/>
                <a:gd name="connsiteX9" fmla="*/ 3159760 w 5811520"/>
                <a:gd name="connsiteY9" fmla="*/ 379057 h 1869403"/>
                <a:gd name="connsiteX10" fmla="*/ 3545840 w 5811520"/>
                <a:gd name="connsiteY10" fmla="*/ 114897 h 1869403"/>
                <a:gd name="connsiteX11" fmla="*/ 4064000 w 5811520"/>
                <a:gd name="connsiteY11" fmla="*/ 3137 h 1869403"/>
                <a:gd name="connsiteX12" fmla="*/ 4653280 w 5811520"/>
                <a:gd name="connsiteY12" fmla="*/ 64097 h 1869403"/>
                <a:gd name="connsiteX13" fmla="*/ 4988560 w 5811520"/>
                <a:gd name="connsiteY13" fmla="*/ 389217 h 1869403"/>
                <a:gd name="connsiteX14" fmla="*/ 5049520 w 5811520"/>
                <a:gd name="connsiteY14" fmla="*/ 795617 h 1869403"/>
                <a:gd name="connsiteX15" fmla="*/ 4815840 w 5811520"/>
                <a:gd name="connsiteY15" fmla="*/ 1130897 h 1869403"/>
                <a:gd name="connsiteX16" fmla="*/ 4592320 w 5811520"/>
                <a:gd name="connsiteY16" fmla="*/ 1384897 h 1869403"/>
                <a:gd name="connsiteX17" fmla="*/ 4521200 w 5811520"/>
                <a:gd name="connsiteY17" fmla="*/ 1598257 h 1869403"/>
                <a:gd name="connsiteX18" fmla="*/ 4602480 w 5811520"/>
                <a:gd name="connsiteY18" fmla="*/ 1791297 h 1869403"/>
                <a:gd name="connsiteX19" fmla="*/ 4927600 w 5811520"/>
                <a:gd name="connsiteY19" fmla="*/ 1852257 h 1869403"/>
                <a:gd name="connsiteX20" fmla="*/ 5344160 w 5811520"/>
                <a:gd name="connsiteY20" fmla="*/ 1496657 h 1869403"/>
                <a:gd name="connsiteX21" fmla="*/ 5811520 w 5811520"/>
                <a:gd name="connsiteY21" fmla="*/ 1080097 h 1869403"/>
                <a:gd name="connsiteX0" fmla="*/ 0 w 5984240"/>
                <a:gd name="connsiteY0" fmla="*/ 592417 h 1869403"/>
                <a:gd name="connsiteX1" fmla="*/ 538480 w 5984240"/>
                <a:gd name="connsiteY1" fmla="*/ 917537 h 1869403"/>
                <a:gd name="connsiteX2" fmla="*/ 762000 w 5984240"/>
                <a:gd name="connsiteY2" fmla="*/ 1222337 h 1869403"/>
                <a:gd name="connsiteX3" fmla="*/ 985520 w 5984240"/>
                <a:gd name="connsiteY3" fmla="*/ 1415377 h 1869403"/>
                <a:gd name="connsiteX4" fmla="*/ 1391920 w 5984240"/>
                <a:gd name="connsiteY4" fmla="*/ 1628737 h 1869403"/>
                <a:gd name="connsiteX5" fmla="*/ 1910080 w 5984240"/>
                <a:gd name="connsiteY5" fmla="*/ 1669377 h 1869403"/>
                <a:gd name="connsiteX6" fmla="*/ 2428240 w 5984240"/>
                <a:gd name="connsiteY6" fmla="*/ 1374737 h 1869403"/>
                <a:gd name="connsiteX7" fmla="*/ 2763520 w 5984240"/>
                <a:gd name="connsiteY7" fmla="*/ 1039457 h 1869403"/>
                <a:gd name="connsiteX8" fmla="*/ 3027680 w 5984240"/>
                <a:gd name="connsiteY8" fmla="*/ 724497 h 1869403"/>
                <a:gd name="connsiteX9" fmla="*/ 3332480 w 5984240"/>
                <a:gd name="connsiteY9" fmla="*/ 379057 h 1869403"/>
                <a:gd name="connsiteX10" fmla="*/ 3718560 w 5984240"/>
                <a:gd name="connsiteY10" fmla="*/ 114897 h 1869403"/>
                <a:gd name="connsiteX11" fmla="*/ 4236720 w 5984240"/>
                <a:gd name="connsiteY11" fmla="*/ 3137 h 1869403"/>
                <a:gd name="connsiteX12" fmla="*/ 4826000 w 5984240"/>
                <a:gd name="connsiteY12" fmla="*/ 64097 h 1869403"/>
                <a:gd name="connsiteX13" fmla="*/ 5161280 w 5984240"/>
                <a:gd name="connsiteY13" fmla="*/ 389217 h 1869403"/>
                <a:gd name="connsiteX14" fmla="*/ 5222240 w 5984240"/>
                <a:gd name="connsiteY14" fmla="*/ 795617 h 1869403"/>
                <a:gd name="connsiteX15" fmla="*/ 4988560 w 5984240"/>
                <a:gd name="connsiteY15" fmla="*/ 1130897 h 1869403"/>
                <a:gd name="connsiteX16" fmla="*/ 4765040 w 5984240"/>
                <a:gd name="connsiteY16" fmla="*/ 1384897 h 1869403"/>
                <a:gd name="connsiteX17" fmla="*/ 4693920 w 5984240"/>
                <a:gd name="connsiteY17" fmla="*/ 1598257 h 1869403"/>
                <a:gd name="connsiteX18" fmla="*/ 4775200 w 5984240"/>
                <a:gd name="connsiteY18" fmla="*/ 1791297 h 1869403"/>
                <a:gd name="connsiteX19" fmla="*/ 5100320 w 5984240"/>
                <a:gd name="connsiteY19" fmla="*/ 1852257 h 1869403"/>
                <a:gd name="connsiteX20" fmla="*/ 5516880 w 5984240"/>
                <a:gd name="connsiteY20" fmla="*/ 1496657 h 1869403"/>
                <a:gd name="connsiteX21" fmla="*/ 5984240 w 5984240"/>
                <a:gd name="connsiteY21" fmla="*/ 1080097 h 1869403"/>
                <a:gd name="connsiteX0" fmla="*/ 0 w 5984240"/>
                <a:gd name="connsiteY0" fmla="*/ 592417 h 1869403"/>
                <a:gd name="connsiteX1" fmla="*/ 497840 w 5984240"/>
                <a:gd name="connsiteY1" fmla="*/ 846417 h 1869403"/>
                <a:gd name="connsiteX2" fmla="*/ 762000 w 5984240"/>
                <a:gd name="connsiteY2" fmla="*/ 1222337 h 1869403"/>
                <a:gd name="connsiteX3" fmla="*/ 985520 w 5984240"/>
                <a:gd name="connsiteY3" fmla="*/ 1415377 h 1869403"/>
                <a:gd name="connsiteX4" fmla="*/ 1391920 w 5984240"/>
                <a:gd name="connsiteY4" fmla="*/ 1628737 h 1869403"/>
                <a:gd name="connsiteX5" fmla="*/ 1910080 w 5984240"/>
                <a:gd name="connsiteY5" fmla="*/ 1669377 h 1869403"/>
                <a:gd name="connsiteX6" fmla="*/ 2428240 w 5984240"/>
                <a:gd name="connsiteY6" fmla="*/ 1374737 h 1869403"/>
                <a:gd name="connsiteX7" fmla="*/ 2763520 w 5984240"/>
                <a:gd name="connsiteY7" fmla="*/ 1039457 h 1869403"/>
                <a:gd name="connsiteX8" fmla="*/ 3027680 w 5984240"/>
                <a:gd name="connsiteY8" fmla="*/ 724497 h 1869403"/>
                <a:gd name="connsiteX9" fmla="*/ 3332480 w 5984240"/>
                <a:gd name="connsiteY9" fmla="*/ 379057 h 1869403"/>
                <a:gd name="connsiteX10" fmla="*/ 3718560 w 5984240"/>
                <a:gd name="connsiteY10" fmla="*/ 114897 h 1869403"/>
                <a:gd name="connsiteX11" fmla="*/ 4236720 w 5984240"/>
                <a:gd name="connsiteY11" fmla="*/ 3137 h 1869403"/>
                <a:gd name="connsiteX12" fmla="*/ 4826000 w 5984240"/>
                <a:gd name="connsiteY12" fmla="*/ 64097 h 1869403"/>
                <a:gd name="connsiteX13" fmla="*/ 5161280 w 5984240"/>
                <a:gd name="connsiteY13" fmla="*/ 389217 h 1869403"/>
                <a:gd name="connsiteX14" fmla="*/ 5222240 w 5984240"/>
                <a:gd name="connsiteY14" fmla="*/ 795617 h 1869403"/>
                <a:gd name="connsiteX15" fmla="*/ 4988560 w 5984240"/>
                <a:gd name="connsiteY15" fmla="*/ 1130897 h 1869403"/>
                <a:gd name="connsiteX16" fmla="*/ 4765040 w 5984240"/>
                <a:gd name="connsiteY16" fmla="*/ 1384897 h 1869403"/>
                <a:gd name="connsiteX17" fmla="*/ 4693920 w 5984240"/>
                <a:gd name="connsiteY17" fmla="*/ 1598257 h 1869403"/>
                <a:gd name="connsiteX18" fmla="*/ 4775200 w 5984240"/>
                <a:gd name="connsiteY18" fmla="*/ 1791297 h 1869403"/>
                <a:gd name="connsiteX19" fmla="*/ 5100320 w 5984240"/>
                <a:gd name="connsiteY19" fmla="*/ 1852257 h 1869403"/>
                <a:gd name="connsiteX20" fmla="*/ 5516880 w 5984240"/>
                <a:gd name="connsiteY20" fmla="*/ 1496657 h 1869403"/>
                <a:gd name="connsiteX21" fmla="*/ 5984240 w 5984240"/>
                <a:gd name="connsiteY21" fmla="*/ 1080097 h 1869403"/>
                <a:gd name="connsiteX0" fmla="*/ 0 w 5984240"/>
                <a:gd name="connsiteY0" fmla="*/ 592417 h 1869403"/>
                <a:gd name="connsiteX1" fmla="*/ 497840 w 5984240"/>
                <a:gd name="connsiteY1" fmla="*/ 846417 h 1869403"/>
                <a:gd name="connsiteX2" fmla="*/ 762000 w 5984240"/>
                <a:gd name="connsiteY2" fmla="*/ 1222337 h 1869403"/>
                <a:gd name="connsiteX3" fmla="*/ 985520 w 5984240"/>
                <a:gd name="connsiteY3" fmla="*/ 1415377 h 1869403"/>
                <a:gd name="connsiteX4" fmla="*/ 1391920 w 5984240"/>
                <a:gd name="connsiteY4" fmla="*/ 1628737 h 1869403"/>
                <a:gd name="connsiteX5" fmla="*/ 1910080 w 5984240"/>
                <a:gd name="connsiteY5" fmla="*/ 1669377 h 1869403"/>
                <a:gd name="connsiteX6" fmla="*/ 2428240 w 5984240"/>
                <a:gd name="connsiteY6" fmla="*/ 1374737 h 1869403"/>
                <a:gd name="connsiteX7" fmla="*/ 2763520 w 5984240"/>
                <a:gd name="connsiteY7" fmla="*/ 1039457 h 1869403"/>
                <a:gd name="connsiteX8" fmla="*/ 3027680 w 5984240"/>
                <a:gd name="connsiteY8" fmla="*/ 724497 h 1869403"/>
                <a:gd name="connsiteX9" fmla="*/ 3332480 w 5984240"/>
                <a:gd name="connsiteY9" fmla="*/ 379057 h 1869403"/>
                <a:gd name="connsiteX10" fmla="*/ 3718560 w 5984240"/>
                <a:gd name="connsiteY10" fmla="*/ 114897 h 1869403"/>
                <a:gd name="connsiteX11" fmla="*/ 4236720 w 5984240"/>
                <a:gd name="connsiteY11" fmla="*/ 3137 h 1869403"/>
                <a:gd name="connsiteX12" fmla="*/ 4826000 w 5984240"/>
                <a:gd name="connsiteY12" fmla="*/ 64097 h 1869403"/>
                <a:gd name="connsiteX13" fmla="*/ 5161280 w 5984240"/>
                <a:gd name="connsiteY13" fmla="*/ 389217 h 1869403"/>
                <a:gd name="connsiteX14" fmla="*/ 5222240 w 5984240"/>
                <a:gd name="connsiteY14" fmla="*/ 795617 h 1869403"/>
                <a:gd name="connsiteX15" fmla="*/ 4988560 w 5984240"/>
                <a:gd name="connsiteY15" fmla="*/ 1130897 h 1869403"/>
                <a:gd name="connsiteX16" fmla="*/ 4765040 w 5984240"/>
                <a:gd name="connsiteY16" fmla="*/ 1384897 h 1869403"/>
                <a:gd name="connsiteX17" fmla="*/ 4693920 w 5984240"/>
                <a:gd name="connsiteY17" fmla="*/ 1598257 h 1869403"/>
                <a:gd name="connsiteX18" fmla="*/ 4775200 w 5984240"/>
                <a:gd name="connsiteY18" fmla="*/ 1791297 h 1869403"/>
                <a:gd name="connsiteX19" fmla="*/ 5100320 w 5984240"/>
                <a:gd name="connsiteY19" fmla="*/ 1852257 h 1869403"/>
                <a:gd name="connsiteX20" fmla="*/ 5516880 w 5984240"/>
                <a:gd name="connsiteY20" fmla="*/ 1496657 h 1869403"/>
                <a:gd name="connsiteX21" fmla="*/ 5984240 w 5984240"/>
                <a:gd name="connsiteY21" fmla="*/ 1080097 h 1869403"/>
                <a:gd name="connsiteX0" fmla="*/ 0 w 5984240"/>
                <a:gd name="connsiteY0" fmla="*/ 592417 h 1869403"/>
                <a:gd name="connsiteX1" fmla="*/ 497840 w 5984240"/>
                <a:gd name="connsiteY1" fmla="*/ 846417 h 1869403"/>
                <a:gd name="connsiteX2" fmla="*/ 762000 w 5984240"/>
                <a:gd name="connsiteY2" fmla="*/ 1222337 h 1869403"/>
                <a:gd name="connsiteX3" fmla="*/ 985520 w 5984240"/>
                <a:gd name="connsiteY3" fmla="*/ 1415377 h 1869403"/>
                <a:gd name="connsiteX4" fmla="*/ 1391920 w 5984240"/>
                <a:gd name="connsiteY4" fmla="*/ 1628737 h 1869403"/>
                <a:gd name="connsiteX5" fmla="*/ 1910080 w 5984240"/>
                <a:gd name="connsiteY5" fmla="*/ 1669377 h 1869403"/>
                <a:gd name="connsiteX6" fmla="*/ 2428240 w 5984240"/>
                <a:gd name="connsiteY6" fmla="*/ 1374737 h 1869403"/>
                <a:gd name="connsiteX7" fmla="*/ 2763520 w 5984240"/>
                <a:gd name="connsiteY7" fmla="*/ 1039457 h 1869403"/>
                <a:gd name="connsiteX8" fmla="*/ 3027680 w 5984240"/>
                <a:gd name="connsiteY8" fmla="*/ 724497 h 1869403"/>
                <a:gd name="connsiteX9" fmla="*/ 3332480 w 5984240"/>
                <a:gd name="connsiteY9" fmla="*/ 379057 h 1869403"/>
                <a:gd name="connsiteX10" fmla="*/ 3718560 w 5984240"/>
                <a:gd name="connsiteY10" fmla="*/ 114897 h 1869403"/>
                <a:gd name="connsiteX11" fmla="*/ 4236720 w 5984240"/>
                <a:gd name="connsiteY11" fmla="*/ 3137 h 1869403"/>
                <a:gd name="connsiteX12" fmla="*/ 4826000 w 5984240"/>
                <a:gd name="connsiteY12" fmla="*/ 64097 h 1869403"/>
                <a:gd name="connsiteX13" fmla="*/ 5161280 w 5984240"/>
                <a:gd name="connsiteY13" fmla="*/ 389217 h 1869403"/>
                <a:gd name="connsiteX14" fmla="*/ 5222240 w 5984240"/>
                <a:gd name="connsiteY14" fmla="*/ 795617 h 1869403"/>
                <a:gd name="connsiteX15" fmla="*/ 4988560 w 5984240"/>
                <a:gd name="connsiteY15" fmla="*/ 1130897 h 1869403"/>
                <a:gd name="connsiteX16" fmla="*/ 4765040 w 5984240"/>
                <a:gd name="connsiteY16" fmla="*/ 1384897 h 1869403"/>
                <a:gd name="connsiteX17" fmla="*/ 4693920 w 5984240"/>
                <a:gd name="connsiteY17" fmla="*/ 1598257 h 1869403"/>
                <a:gd name="connsiteX18" fmla="*/ 4775200 w 5984240"/>
                <a:gd name="connsiteY18" fmla="*/ 1791297 h 1869403"/>
                <a:gd name="connsiteX19" fmla="*/ 5100320 w 5984240"/>
                <a:gd name="connsiteY19" fmla="*/ 1852257 h 1869403"/>
                <a:gd name="connsiteX20" fmla="*/ 5516880 w 5984240"/>
                <a:gd name="connsiteY20" fmla="*/ 1496657 h 1869403"/>
                <a:gd name="connsiteX21" fmla="*/ 5984240 w 5984240"/>
                <a:gd name="connsiteY21" fmla="*/ 1080097 h 1869403"/>
                <a:gd name="connsiteX0" fmla="*/ 0 w 5984240"/>
                <a:gd name="connsiteY0" fmla="*/ 593636 h 1870622"/>
                <a:gd name="connsiteX1" fmla="*/ 497840 w 5984240"/>
                <a:gd name="connsiteY1" fmla="*/ 847636 h 1870622"/>
                <a:gd name="connsiteX2" fmla="*/ 762000 w 5984240"/>
                <a:gd name="connsiteY2" fmla="*/ 1223556 h 1870622"/>
                <a:gd name="connsiteX3" fmla="*/ 985520 w 5984240"/>
                <a:gd name="connsiteY3" fmla="*/ 1416596 h 1870622"/>
                <a:gd name="connsiteX4" fmla="*/ 1391920 w 5984240"/>
                <a:gd name="connsiteY4" fmla="*/ 1629956 h 1870622"/>
                <a:gd name="connsiteX5" fmla="*/ 1910080 w 5984240"/>
                <a:gd name="connsiteY5" fmla="*/ 1670596 h 1870622"/>
                <a:gd name="connsiteX6" fmla="*/ 2428240 w 5984240"/>
                <a:gd name="connsiteY6" fmla="*/ 1375956 h 1870622"/>
                <a:gd name="connsiteX7" fmla="*/ 2763520 w 5984240"/>
                <a:gd name="connsiteY7" fmla="*/ 1040676 h 1870622"/>
                <a:gd name="connsiteX8" fmla="*/ 3027680 w 5984240"/>
                <a:gd name="connsiteY8" fmla="*/ 725716 h 1870622"/>
                <a:gd name="connsiteX9" fmla="*/ 3332480 w 5984240"/>
                <a:gd name="connsiteY9" fmla="*/ 380276 h 1870622"/>
                <a:gd name="connsiteX10" fmla="*/ 3718560 w 5984240"/>
                <a:gd name="connsiteY10" fmla="*/ 116116 h 1870622"/>
                <a:gd name="connsiteX11" fmla="*/ 4236720 w 5984240"/>
                <a:gd name="connsiteY11" fmla="*/ 4356 h 1870622"/>
                <a:gd name="connsiteX12" fmla="*/ 4826000 w 5984240"/>
                <a:gd name="connsiteY12" fmla="*/ 65316 h 1870622"/>
                <a:gd name="connsiteX13" fmla="*/ 5293360 w 5984240"/>
                <a:gd name="connsiteY13" fmla="*/ 441236 h 1870622"/>
                <a:gd name="connsiteX14" fmla="*/ 5222240 w 5984240"/>
                <a:gd name="connsiteY14" fmla="*/ 796836 h 1870622"/>
                <a:gd name="connsiteX15" fmla="*/ 4988560 w 5984240"/>
                <a:gd name="connsiteY15" fmla="*/ 1132116 h 1870622"/>
                <a:gd name="connsiteX16" fmla="*/ 4765040 w 5984240"/>
                <a:gd name="connsiteY16" fmla="*/ 1386116 h 1870622"/>
                <a:gd name="connsiteX17" fmla="*/ 4693920 w 5984240"/>
                <a:gd name="connsiteY17" fmla="*/ 1599476 h 1870622"/>
                <a:gd name="connsiteX18" fmla="*/ 4775200 w 5984240"/>
                <a:gd name="connsiteY18" fmla="*/ 1792516 h 1870622"/>
                <a:gd name="connsiteX19" fmla="*/ 5100320 w 5984240"/>
                <a:gd name="connsiteY19" fmla="*/ 1853476 h 1870622"/>
                <a:gd name="connsiteX20" fmla="*/ 5516880 w 5984240"/>
                <a:gd name="connsiteY20" fmla="*/ 1497876 h 1870622"/>
                <a:gd name="connsiteX21" fmla="*/ 5984240 w 5984240"/>
                <a:gd name="connsiteY21" fmla="*/ 1081316 h 1870622"/>
                <a:gd name="connsiteX0" fmla="*/ 0 w 5984240"/>
                <a:gd name="connsiteY0" fmla="*/ 593636 h 1870622"/>
                <a:gd name="connsiteX1" fmla="*/ 497840 w 5984240"/>
                <a:gd name="connsiteY1" fmla="*/ 847636 h 1870622"/>
                <a:gd name="connsiteX2" fmla="*/ 762000 w 5984240"/>
                <a:gd name="connsiteY2" fmla="*/ 1223556 h 1870622"/>
                <a:gd name="connsiteX3" fmla="*/ 985520 w 5984240"/>
                <a:gd name="connsiteY3" fmla="*/ 1416596 h 1870622"/>
                <a:gd name="connsiteX4" fmla="*/ 1391920 w 5984240"/>
                <a:gd name="connsiteY4" fmla="*/ 1629956 h 1870622"/>
                <a:gd name="connsiteX5" fmla="*/ 1910080 w 5984240"/>
                <a:gd name="connsiteY5" fmla="*/ 1670596 h 1870622"/>
                <a:gd name="connsiteX6" fmla="*/ 2428240 w 5984240"/>
                <a:gd name="connsiteY6" fmla="*/ 1375956 h 1870622"/>
                <a:gd name="connsiteX7" fmla="*/ 2763520 w 5984240"/>
                <a:gd name="connsiteY7" fmla="*/ 1040676 h 1870622"/>
                <a:gd name="connsiteX8" fmla="*/ 3027680 w 5984240"/>
                <a:gd name="connsiteY8" fmla="*/ 725716 h 1870622"/>
                <a:gd name="connsiteX9" fmla="*/ 3332480 w 5984240"/>
                <a:gd name="connsiteY9" fmla="*/ 380276 h 1870622"/>
                <a:gd name="connsiteX10" fmla="*/ 3718560 w 5984240"/>
                <a:gd name="connsiteY10" fmla="*/ 116116 h 1870622"/>
                <a:gd name="connsiteX11" fmla="*/ 4236720 w 5984240"/>
                <a:gd name="connsiteY11" fmla="*/ 4356 h 1870622"/>
                <a:gd name="connsiteX12" fmla="*/ 4826000 w 5984240"/>
                <a:gd name="connsiteY12" fmla="*/ 65316 h 1870622"/>
                <a:gd name="connsiteX13" fmla="*/ 5293360 w 5984240"/>
                <a:gd name="connsiteY13" fmla="*/ 441236 h 1870622"/>
                <a:gd name="connsiteX14" fmla="*/ 5293360 w 5984240"/>
                <a:gd name="connsiteY14" fmla="*/ 939076 h 1870622"/>
                <a:gd name="connsiteX15" fmla="*/ 4988560 w 5984240"/>
                <a:gd name="connsiteY15" fmla="*/ 1132116 h 1870622"/>
                <a:gd name="connsiteX16" fmla="*/ 4765040 w 5984240"/>
                <a:gd name="connsiteY16" fmla="*/ 1386116 h 1870622"/>
                <a:gd name="connsiteX17" fmla="*/ 4693920 w 5984240"/>
                <a:gd name="connsiteY17" fmla="*/ 1599476 h 1870622"/>
                <a:gd name="connsiteX18" fmla="*/ 4775200 w 5984240"/>
                <a:gd name="connsiteY18" fmla="*/ 1792516 h 1870622"/>
                <a:gd name="connsiteX19" fmla="*/ 5100320 w 5984240"/>
                <a:gd name="connsiteY19" fmla="*/ 1853476 h 1870622"/>
                <a:gd name="connsiteX20" fmla="*/ 5516880 w 5984240"/>
                <a:gd name="connsiteY20" fmla="*/ 1497876 h 1870622"/>
                <a:gd name="connsiteX21" fmla="*/ 5984240 w 5984240"/>
                <a:gd name="connsiteY21" fmla="*/ 1081316 h 1870622"/>
                <a:gd name="connsiteX0" fmla="*/ 0 w 5984240"/>
                <a:gd name="connsiteY0" fmla="*/ 593636 h 1870622"/>
                <a:gd name="connsiteX1" fmla="*/ 497840 w 5984240"/>
                <a:gd name="connsiteY1" fmla="*/ 847636 h 1870622"/>
                <a:gd name="connsiteX2" fmla="*/ 762000 w 5984240"/>
                <a:gd name="connsiteY2" fmla="*/ 1223556 h 1870622"/>
                <a:gd name="connsiteX3" fmla="*/ 985520 w 5984240"/>
                <a:gd name="connsiteY3" fmla="*/ 1416596 h 1870622"/>
                <a:gd name="connsiteX4" fmla="*/ 1391920 w 5984240"/>
                <a:gd name="connsiteY4" fmla="*/ 1629956 h 1870622"/>
                <a:gd name="connsiteX5" fmla="*/ 1910080 w 5984240"/>
                <a:gd name="connsiteY5" fmla="*/ 1670596 h 1870622"/>
                <a:gd name="connsiteX6" fmla="*/ 2428240 w 5984240"/>
                <a:gd name="connsiteY6" fmla="*/ 1375956 h 1870622"/>
                <a:gd name="connsiteX7" fmla="*/ 2763520 w 5984240"/>
                <a:gd name="connsiteY7" fmla="*/ 1040676 h 1870622"/>
                <a:gd name="connsiteX8" fmla="*/ 3027680 w 5984240"/>
                <a:gd name="connsiteY8" fmla="*/ 725716 h 1870622"/>
                <a:gd name="connsiteX9" fmla="*/ 3332480 w 5984240"/>
                <a:gd name="connsiteY9" fmla="*/ 380276 h 1870622"/>
                <a:gd name="connsiteX10" fmla="*/ 3718560 w 5984240"/>
                <a:gd name="connsiteY10" fmla="*/ 116116 h 1870622"/>
                <a:gd name="connsiteX11" fmla="*/ 4236720 w 5984240"/>
                <a:gd name="connsiteY11" fmla="*/ 4356 h 1870622"/>
                <a:gd name="connsiteX12" fmla="*/ 4826000 w 5984240"/>
                <a:gd name="connsiteY12" fmla="*/ 65316 h 1870622"/>
                <a:gd name="connsiteX13" fmla="*/ 5293360 w 5984240"/>
                <a:gd name="connsiteY13" fmla="*/ 441236 h 1870622"/>
                <a:gd name="connsiteX14" fmla="*/ 5293360 w 5984240"/>
                <a:gd name="connsiteY14" fmla="*/ 939076 h 1870622"/>
                <a:gd name="connsiteX15" fmla="*/ 5120640 w 5984240"/>
                <a:gd name="connsiteY15" fmla="*/ 1345476 h 1870622"/>
                <a:gd name="connsiteX16" fmla="*/ 4765040 w 5984240"/>
                <a:gd name="connsiteY16" fmla="*/ 1386116 h 1870622"/>
                <a:gd name="connsiteX17" fmla="*/ 4693920 w 5984240"/>
                <a:gd name="connsiteY17" fmla="*/ 1599476 h 1870622"/>
                <a:gd name="connsiteX18" fmla="*/ 4775200 w 5984240"/>
                <a:gd name="connsiteY18" fmla="*/ 1792516 h 1870622"/>
                <a:gd name="connsiteX19" fmla="*/ 5100320 w 5984240"/>
                <a:gd name="connsiteY19" fmla="*/ 1853476 h 1870622"/>
                <a:gd name="connsiteX20" fmla="*/ 5516880 w 5984240"/>
                <a:gd name="connsiteY20" fmla="*/ 1497876 h 1870622"/>
                <a:gd name="connsiteX21" fmla="*/ 5984240 w 5984240"/>
                <a:gd name="connsiteY21" fmla="*/ 1081316 h 1870622"/>
                <a:gd name="connsiteX0" fmla="*/ 0 w 5984240"/>
                <a:gd name="connsiteY0" fmla="*/ 596086 h 1873072"/>
                <a:gd name="connsiteX1" fmla="*/ 497840 w 5984240"/>
                <a:gd name="connsiteY1" fmla="*/ 850086 h 1873072"/>
                <a:gd name="connsiteX2" fmla="*/ 762000 w 5984240"/>
                <a:gd name="connsiteY2" fmla="*/ 1226006 h 1873072"/>
                <a:gd name="connsiteX3" fmla="*/ 985520 w 5984240"/>
                <a:gd name="connsiteY3" fmla="*/ 1419046 h 1873072"/>
                <a:gd name="connsiteX4" fmla="*/ 1391920 w 5984240"/>
                <a:gd name="connsiteY4" fmla="*/ 1632406 h 1873072"/>
                <a:gd name="connsiteX5" fmla="*/ 1910080 w 5984240"/>
                <a:gd name="connsiteY5" fmla="*/ 1673046 h 1873072"/>
                <a:gd name="connsiteX6" fmla="*/ 2428240 w 5984240"/>
                <a:gd name="connsiteY6" fmla="*/ 1378406 h 1873072"/>
                <a:gd name="connsiteX7" fmla="*/ 2763520 w 5984240"/>
                <a:gd name="connsiteY7" fmla="*/ 1043126 h 1873072"/>
                <a:gd name="connsiteX8" fmla="*/ 3027680 w 5984240"/>
                <a:gd name="connsiteY8" fmla="*/ 728166 h 1873072"/>
                <a:gd name="connsiteX9" fmla="*/ 3332480 w 5984240"/>
                <a:gd name="connsiteY9" fmla="*/ 382726 h 1873072"/>
                <a:gd name="connsiteX10" fmla="*/ 3718560 w 5984240"/>
                <a:gd name="connsiteY10" fmla="*/ 118566 h 1873072"/>
                <a:gd name="connsiteX11" fmla="*/ 4236720 w 5984240"/>
                <a:gd name="connsiteY11" fmla="*/ 6806 h 1873072"/>
                <a:gd name="connsiteX12" fmla="*/ 4826000 w 5984240"/>
                <a:gd name="connsiteY12" fmla="*/ 67766 h 1873072"/>
                <a:gd name="connsiteX13" fmla="*/ 5435600 w 5984240"/>
                <a:gd name="connsiteY13" fmla="*/ 514806 h 1873072"/>
                <a:gd name="connsiteX14" fmla="*/ 5293360 w 5984240"/>
                <a:gd name="connsiteY14" fmla="*/ 941526 h 1873072"/>
                <a:gd name="connsiteX15" fmla="*/ 5120640 w 5984240"/>
                <a:gd name="connsiteY15" fmla="*/ 1347926 h 1873072"/>
                <a:gd name="connsiteX16" fmla="*/ 4765040 w 5984240"/>
                <a:gd name="connsiteY16" fmla="*/ 1388566 h 1873072"/>
                <a:gd name="connsiteX17" fmla="*/ 4693920 w 5984240"/>
                <a:gd name="connsiteY17" fmla="*/ 1601926 h 1873072"/>
                <a:gd name="connsiteX18" fmla="*/ 4775200 w 5984240"/>
                <a:gd name="connsiteY18" fmla="*/ 1794966 h 1873072"/>
                <a:gd name="connsiteX19" fmla="*/ 5100320 w 5984240"/>
                <a:gd name="connsiteY19" fmla="*/ 1855926 h 1873072"/>
                <a:gd name="connsiteX20" fmla="*/ 5516880 w 5984240"/>
                <a:gd name="connsiteY20" fmla="*/ 1500326 h 1873072"/>
                <a:gd name="connsiteX21" fmla="*/ 5984240 w 5984240"/>
                <a:gd name="connsiteY21" fmla="*/ 1083766 h 1873072"/>
                <a:gd name="connsiteX0" fmla="*/ 0 w 5984240"/>
                <a:gd name="connsiteY0" fmla="*/ 596086 h 1873072"/>
                <a:gd name="connsiteX1" fmla="*/ 497840 w 5984240"/>
                <a:gd name="connsiteY1" fmla="*/ 850086 h 1873072"/>
                <a:gd name="connsiteX2" fmla="*/ 762000 w 5984240"/>
                <a:gd name="connsiteY2" fmla="*/ 1226006 h 1873072"/>
                <a:gd name="connsiteX3" fmla="*/ 985520 w 5984240"/>
                <a:gd name="connsiteY3" fmla="*/ 1419046 h 1873072"/>
                <a:gd name="connsiteX4" fmla="*/ 1391920 w 5984240"/>
                <a:gd name="connsiteY4" fmla="*/ 1632406 h 1873072"/>
                <a:gd name="connsiteX5" fmla="*/ 1910080 w 5984240"/>
                <a:gd name="connsiteY5" fmla="*/ 1673046 h 1873072"/>
                <a:gd name="connsiteX6" fmla="*/ 2428240 w 5984240"/>
                <a:gd name="connsiteY6" fmla="*/ 1378406 h 1873072"/>
                <a:gd name="connsiteX7" fmla="*/ 2763520 w 5984240"/>
                <a:gd name="connsiteY7" fmla="*/ 1043126 h 1873072"/>
                <a:gd name="connsiteX8" fmla="*/ 3027680 w 5984240"/>
                <a:gd name="connsiteY8" fmla="*/ 728166 h 1873072"/>
                <a:gd name="connsiteX9" fmla="*/ 3332480 w 5984240"/>
                <a:gd name="connsiteY9" fmla="*/ 382726 h 1873072"/>
                <a:gd name="connsiteX10" fmla="*/ 3718560 w 5984240"/>
                <a:gd name="connsiteY10" fmla="*/ 118566 h 1873072"/>
                <a:gd name="connsiteX11" fmla="*/ 4236720 w 5984240"/>
                <a:gd name="connsiteY11" fmla="*/ 6806 h 1873072"/>
                <a:gd name="connsiteX12" fmla="*/ 4826000 w 5984240"/>
                <a:gd name="connsiteY12" fmla="*/ 67766 h 1873072"/>
                <a:gd name="connsiteX13" fmla="*/ 5435600 w 5984240"/>
                <a:gd name="connsiteY13" fmla="*/ 514806 h 1873072"/>
                <a:gd name="connsiteX14" fmla="*/ 5374640 w 5984240"/>
                <a:gd name="connsiteY14" fmla="*/ 1063446 h 1873072"/>
                <a:gd name="connsiteX15" fmla="*/ 5120640 w 5984240"/>
                <a:gd name="connsiteY15" fmla="*/ 1347926 h 1873072"/>
                <a:gd name="connsiteX16" fmla="*/ 4765040 w 5984240"/>
                <a:gd name="connsiteY16" fmla="*/ 1388566 h 1873072"/>
                <a:gd name="connsiteX17" fmla="*/ 4693920 w 5984240"/>
                <a:gd name="connsiteY17" fmla="*/ 1601926 h 1873072"/>
                <a:gd name="connsiteX18" fmla="*/ 4775200 w 5984240"/>
                <a:gd name="connsiteY18" fmla="*/ 1794966 h 1873072"/>
                <a:gd name="connsiteX19" fmla="*/ 5100320 w 5984240"/>
                <a:gd name="connsiteY19" fmla="*/ 1855926 h 1873072"/>
                <a:gd name="connsiteX20" fmla="*/ 5516880 w 5984240"/>
                <a:gd name="connsiteY20" fmla="*/ 1500326 h 1873072"/>
                <a:gd name="connsiteX21" fmla="*/ 5984240 w 5984240"/>
                <a:gd name="connsiteY21" fmla="*/ 1083766 h 1873072"/>
                <a:gd name="connsiteX0" fmla="*/ 0 w 5984240"/>
                <a:gd name="connsiteY0" fmla="*/ 597835 h 1874821"/>
                <a:gd name="connsiteX1" fmla="*/ 497840 w 5984240"/>
                <a:gd name="connsiteY1" fmla="*/ 851835 h 1874821"/>
                <a:gd name="connsiteX2" fmla="*/ 762000 w 5984240"/>
                <a:gd name="connsiteY2" fmla="*/ 1227755 h 1874821"/>
                <a:gd name="connsiteX3" fmla="*/ 985520 w 5984240"/>
                <a:gd name="connsiteY3" fmla="*/ 1420795 h 1874821"/>
                <a:gd name="connsiteX4" fmla="*/ 1391920 w 5984240"/>
                <a:gd name="connsiteY4" fmla="*/ 1634155 h 1874821"/>
                <a:gd name="connsiteX5" fmla="*/ 1910080 w 5984240"/>
                <a:gd name="connsiteY5" fmla="*/ 1674795 h 1874821"/>
                <a:gd name="connsiteX6" fmla="*/ 2428240 w 5984240"/>
                <a:gd name="connsiteY6" fmla="*/ 1380155 h 1874821"/>
                <a:gd name="connsiteX7" fmla="*/ 2763520 w 5984240"/>
                <a:gd name="connsiteY7" fmla="*/ 1044875 h 1874821"/>
                <a:gd name="connsiteX8" fmla="*/ 3027680 w 5984240"/>
                <a:gd name="connsiteY8" fmla="*/ 729915 h 1874821"/>
                <a:gd name="connsiteX9" fmla="*/ 3332480 w 5984240"/>
                <a:gd name="connsiteY9" fmla="*/ 384475 h 1874821"/>
                <a:gd name="connsiteX10" fmla="*/ 3718560 w 5984240"/>
                <a:gd name="connsiteY10" fmla="*/ 120315 h 1874821"/>
                <a:gd name="connsiteX11" fmla="*/ 4236720 w 5984240"/>
                <a:gd name="connsiteY11" fmla="*/ 8555 h 1874821"/>
                <a:gd name="connsiteX12" fmla="*/ 4826000 w 5984240"/>
                <a:gd name="connsiteY12" fmla="*/ 69515 h 1874821"/>
                <a:gd name="connsiteX13" fmla="*/ 5496560 w 5984240"/>
                <a:gd name="connsiteY13" fmla="*/ 557195 h 1874821"/>
                <a:gd name="connsiteX14" fmla="*/ 5374640 w 5984240"/>
                <a:gd name="connsiteY14" fmla="*/ 1065195 h 1874821"/>
                <a:gd name="connsiteX15" fmla="*/ 5120640 w 5984240"/>
                <a:gd name="connsiteY15" fmla="*/ 1349675 h 1874821"/>
                <a:gd name="connsiteX16" fmla="*/ 4765040 w 5984240"/>
                <a:gd name="connsiteY16" fmla="*/ 1390315 h 1874821"/>
                <a:gd name="connsiteX17" fmla="*/ 4693920 w 5984240"/>
                <a:gd name="connsiteY17" fmla="*/ 1603675 h 1874821"/>
                <a:gd name="connsiteX18" fmla="*/ 4775200 w 5984240"/>
                <a:gd name="connsiteY18" fmla="*/ 1796715 h 1874821"/>
                <a:gd name="connsiteX19" fmla="*/ 5100320 w 5984240"/>
                <a:gd name="connsiteY19" fmla="*/ 1857675 h 1874821"/>
                <a:gd name="connsiteX20" fmla="*/ 5516880 w 5984240"/>
                <a:gd name="connsiteY20" fmla="*/ 1502075 h 1874821"/>
                <a:gd name="connsiteX21" fmla="*/ 5984240 w 5984240"/>
                <a:gd name="connsiteY21" fmla="*/ 1085515 h 1874821"/>
                <a:gd name="connsiteX0" fmla="*/ 0 w 5984240"/>
                <a:gd name="connsiteY0" fmla="*/ 597835 h 1874821"/>
                <a:gd name="connsiteX1" fmla="*/ 497840 w 5984240"/>
                <a:gd name="connsiteY1" fmla="*/ 851835 h 1874821"/>
                <a:gd name="connsiteX2" fmla="*/ 762000 w 5984240"/>
                <a:gd name="connsiteY2" fmla="*/ 1227755 h 1874821"/>
                <a:gd name="connsiteX3" fmla="*/ 985520 w 5984240"/>
                <a:gd name="connsiteY3" fmla="*/ 1420795 h 1874821"/>
                <a:gd name="connsiteX4" fmla="*/ 1391920 w 5984240"/>
                <a:gd name="connsiteY4" fmla="*/ 1634155 h 1874821"/>
                <a:gd name="connsiteX5" fmla="*/ 1910080 w 5984240"/>
                <a:gd name="connsiteY5" fmla="*/ 1674795 h 1874821"/>
                <a:gd name="connsiteX6" fmla="*/ 2428240 w 5984240"/>
                <a:gd name="connsiteY6" fmla="*/ 1380155 h 1874821"/>
                <a:gd name="connsiteX7" fmla="*/ 2763520 w 5984240"/>
                <a:gd name="connsiteY7" fmla="*/ 1044875 h 1874821"/>
                <a:gd name="connsiteX8" fmla="*/ 3027680 w 5984240"/>
                <a:gd name="connsiteY8" fmla="*/ 729915 h 1874821"/>
                <a:gd name="connsiteX9" fmla="*/ 3332480 w 5984240"/>
                <a:gd name="connsiteY9" fmla="*/ 384475 h 1874821"/>
                <a:gd name="connsiteX10" fmla="*/ 3718560 w 5984240"/>
                <a:gd name="connsiteY10" fmla="*/ 120315 h 1874821"/>
                <a:gd name="connsiteX11" fmla="*/ 4236720 w 5984240"/>
                <a:gd name="connsiteY11" fmla="*/ 8555 h 1874821"/>
                <a:gd name="connsiteX12" fmla="*/ 4826000 w 5984240"/>
                <a:gd name="connsiteY12" fmla="*/ 69515 h 1874821"/>
                <a:gd name="connsiteX13" fmla="*/ 5496560 w 5984240"/>
                <a:gd name="connsiteY13" fmla="*/ 557195 h 1874821"/>
                <a:gd name="connsiteX14" fmla="*/ 5445760 w 5984240"/>
                <a:gd name="connsiteY14" fmla="*/ 1126155 h 1874821"/>
                <a:gd name="connsiteX15" fmla="*/ 5120640 w 5984240"/>
                <a:gd name="connsiteY15" fmla="*/ 1349675 h 1874821"/>
                <a:gd name="connsiteX16" fmla="*/ 4765040 w 5984240"/>
                <a:gd name="connsiteY16" fmla="*/ 1390315 h 1874821"/>
                <a:gd name="connsiteX17" fmla="*/ 4693920 w 5984240"/>
                <a:gd name="connsiteY17" fmla="*/ 1603675 h 1874821"/>
                <a:gd name="connsiteX18" fmla="*/ 4775200 w 5984240"/>
                <a:gd name="connsiteY18" fmla="*/ 1796715 h 1874821"/>
                <a:gd name="connsiteX19" fmla="*/ 5100320 w 5984240"/>
                <a:gd name="connsiteY19" fmla="*/ 1857675 h 1874821"/>
                <a:gd name="connsiteX20" fmla="*/ 5516880 w 5984240"/>
                <a:gd name="connsiteY20" fmla="*/ 1502075 h 1874821"/>
                <a:gd name="connsiteX21" fmla="*/ 5984240 w 5984240"/>
                <a:gd name="connsiteY21" fmla="*/ 1085515 h 1874821"/>
                <a:gd name="connsiteX0" fmla="*/ 0 w 6197600"/>
                <a:gd name="connsiteY0" fmla="*/ 597835 h 2721275"/>
                <a:gd name="connsiteX1" fmla="*/ 497840 w 6197600"/>
                <a:gd name="connsiteY1" fmla="*/ 851835 h 2721275"/>
                <a:gd name="connsiteX2" fmla="*/ 762000 w 6197600"/>
                <a:gd name="connsiteY2" fmla="*/ 1227755 h 2721275"/>
                <a:gd name="connsiteX3" fmla="*/ 985520 w 6197600"/>
                <a:gd name="connsiteY3" fmla="*/ 1420795 h 2721275"/>
                <a:gd name="connsiteX4" fmla="*/ 1391920 w 6197600"/>
                <a:gd name="connsiteY4" fmla="*/ 1634155 h 2721275"/>
                <a:gd name="connsiteX5" fmla="*/ 1910080 w 6197600"/>
                <a:gd name="connsiteY5" fmla="*/ 1674795 h 2721275"/>
                <a:gd name="connsiteX6" fmla="*/ 2428240 w 6197600"/>
                <a:gd name="connsiteY6" fmla="*/ 1380155 h 2721275"/>
                <a:gd name="connsiteX7" fmla="*/ 2763520 w 6197600"/>
                <a:gd name="connsiteY7" fmla="*/ 1044875 h 2721275"/>
                <a:gd name="connsiteX8" fmla="*/ 3027680 w 6197600"/>
                <a:gd name="connsiteY8" fmla="*/ 729915 h 2721275"/>
                <a:gd name="connsiteX9" fmla="*/ 3332480 w 6197600"/>
                <a:gd name="connsiteY9" fmla="*/ 384475 h 2721275"/>
                <a:gd name="connsiteX10" fmla="*/ 3718560 w 6197600"/>
                <a:gd name="connsiteY10" fmla="*/ 120315 h 2721275"/>
                <a:gd name="connsiteX11" fmla="*/ 4236720 w 6197600"/>
                <a:gd name="connsiteY11" fmla="*/ 8555 h 2721275"/>
                <a:gd name="connsiteX12" fmla="*/ 4826000 w 6197600"/>
                <a:gd name="connsiteY12" fmla="*/ 69515 h 2721275"/>
                <a:gd name="connsiteX13" fmla="*/ 5496560 w 6197600"/>
                <a:gd name="connsiteY13" fmla="*/ 557195 h 2721275"/>
                <a:gd name="connsiteX14" fmla="*/ 5445760 w 6197600"/>
                <a:gd name="connsiteY14" fmla="*/ 1126155 h 2721275"/>
                <a:gd name="connsiteX15" fmla="*/ 5120640 w 6197600"/>
                <a:gd name="connsiteY15" fmla="*/ 1349675 h 2721275"/>
                <a:gd name="connsiteX16" fmla="*/ 4765040 w 6197600"/>
                <a:gd name="connsiteY16" fmla="*/ 1390315 h 2721275"/>
                <a:gd name="connsiteX17" fmla="*/ 4693920 w 6197600"/>
                <a:gd name="connsiteY17" fmla="*/ 1603675 h 2721275"/>
                <a:gd name="connsiteX18" fmla="*/ 4775200 w 6197600"/>
                <a:gd name="connsiteY18" fmla="*/ 1796715 h 2721275"/>
                <a:gd name="connsiteX19" fmla="*/ 5100320 w 6197600"/>
                <a:gd name="connsiteY19" fmla="*/ 1857675 h 2721275"/>
                <a:gd name="connsiteX20" fmla="*/ 5516880 w 6197600"/>
                <a:gd name="connsiteY20" fmla="*/ 1502075 h 2721275"/>
                <a:gd name="connsiteX21" fmla="*/ 6197600 w 6197600"/>
                <a:gd name="connsiteY21" fmla="*/ 2721275 h 2721275"/>
                <a:gd name="connsiteX0" fmla="*/ 0 w 6197600"/>
                <a:gd name="connsiteY0" fmla="*/ 597835 h 2721275"/>
                <a:gd name="connsiteX1" fmla="*/ 497840 w 6197600"/>
                <a:gd name="connsiteY1" fmla="*/ 851835 h 2721275"/>
                <a:gd name="connsiteX2" fmla="*/ 762000 w 6197600"/>
                <a:gd name="connsiteY2" fmla="*/ 1227755 h 2721275"/>
                <a:gd name="connsiteX3" fmla="*/ 985520 w 6197600"/>
                <a:gd name="connsiteY3" fmla="*/ 1420795 h 2721275"/>
                <a:gd name="connsiteX4" fmla="*/ 1391920 w 6197600"/>
                <a:gd name="connsiteY4" fmla="*/ 1634155 h 2721275"/>
                <a:gd name="connsiteX5" fmla="*/ 1910080 w 6197600"/>
                <a:gd name="connsiteY5" fmla="*/ 1674795 h 2721275"/>
                <a:gd name="connsiteX6" fmla="*/ 2428240 w 6197600"/>
                <a:gd name="connsiteY6" fmla="*/ 1380155 h 2721275"/>
                <a:gd name="connsiteX7" fmla="*/ 2763520 w 6197600"/>
                <a:gd name="connsiteY7" fmla="*/ 1044875 h 2721275"/>
                <a:gd name="connsiteX8" fmla="*/ 3027680 w 6197600"/>
                <a:gd name="connsiteY8" fmla="*/ 729915 h 2721275"/>
                <a:gd name="connsiteX9" fmla="*/ 3332480 w 6197600"/>
                <a:gd name="connsiteY9" fmla="*/ 384475 h 2721275"/>
                <a:gd name="connsiteX10" fmla="*/ 3718560 w 6197600"/>
                <a:gd name="connsiteY10" fmla="*/ 120315 h 2721275"/>
                <a:gd name="connsiteX11" fmla="*/ 4236720 w 6197600"/>
                <a:gd name="connsiteY11" fmla="*/ 8555 h 2721275"/>
                <a:gd name="connsiteX12" fmla="*/ 4826000 w 6197600"/>
                <a:gd name="connsiteY12" fmla="*/ 69515 h 2721275"/>
                <a:gd name="connsiteX13" fmla="*/ 5496560 w 6197600"/>
                <a:gd name="connsiteY13" fmla="*/ 557195 h 2721275"/>
                <a:gd name="connsiteX14" fmla="*/ 5445760 w 6197600"/>
                <a:gd name="connsiteY14" fmla="*/ 1126155 h 2721275"/>
                <a:gd name="connsiteX15" fmla="*/ 5120640 w 6197600"/>
                <a:gd name="connsiteY15" fmla="*/ 1349675 h 2721275"/>
                <a:gd name="connsiteX16" fmla="*/ 4765040 w 6197600"/>
                <a:gd name="connsiteY16" fmla="*/ 1390315 h 2721275"/>
                <a:gd name="connsiteX17" fmla="*/ 4693920 w 6197600"/>
                <a:gd name="connsiteY17" fmla="*/ 1603675 h 2721275"/>
                <a:gd name="connsiteX18" fmla="*/ 4775200 w 6197600"/>
                <a:gd name="connsiteY18" fmla="*/ 1796715 h 2721275"/>
                <a:gd name="connsiteX19" fmla="*/ 5100320 w 6197600"/>
                <a:gd name="connsiteY19" fmla="*/ 1857675 h 2721275"/>
                <a:gd name="connsiteX20" fmla="*/ 5435600 w 6197600"/>
                <a:gd name="connsiteY20" fmla="*/ 2121835 h 2721275"/>
                <a:gd name="connsiteX21" fmla="*/ 6197600 w 6197600"/>
                <a:gd name="connsiteY21" fmla="*/ 2721275 h 2721275"/>
                <a:gd name="connsiteX0" fmla="*/ 0 w 6461760"/>
                <a:gd name="connsiteY0" fmla="*/ 597835 h 2122340"/>
                <a:gd name="connsiteX1" fmla="*/ 497840 w 6461760"/>
                <a:gd name="connsiteY1" fmla="*/ 851835 h 2122340"/>
                <a:gd name="connsiteX2" fmla="*/ 762000 w 6461760"/>
                <a:gd name="connsiteY2" fmla="*/ 1227755 h 2122340"/>
                <a:gd name="connsiteX3" fmla="*/ 985520 w 6461760"/>
                <a:gd name="connsiteY3" fmla="*/ 1420795 h 2122340"/>
                <a:gd name="connsiteX4" fmla="*/ 1391920 w 6461760"/>
                <a:gd name="connsiteY4" fmla="*/ 1634155 h 2122340"/>
                <a:gd name="connsiteX5" fmla="*/ 1910080 w 6461760"/>
                <a:gd name="connsiteY5" fmla="*/ 1674795 h 2122340"/>
                <a:gd name="connsiteX6" fmla="*/ 2428240 w 6461760"/>
                <a:gd name="connsiteY6" fmla="*/ 1380155 h 2122340"/>
                <a:gd name="connsiteX7" fmla="*/ 2763520 w 6461760"/>
                <a:gd name="connsiteY7" fmla="*/ 1044875 h 2122340"/>
                <a:gd name="connsiteX8" fmla="*/ 3027680 w 6461760"/>
                <a:gd name="connsiteY8" fmla="*/ 729915 h 2122340"/>
                <a:gd name="connsiteX9" fmla="*/ 3332480 w 6461760"/>
                <a:gd name="connsiteY9" fmla="*/ 384475 h 2122340"/>
                <a:gd name="connsiteX10" fmla="*/ 3718560 w 6461760"/>
                <a:gd name="connsiteY10" fmla="*/ 120315 h 2122340"/>
                <a:gd name="connsiteX11" fmla="*/ 4236720 w 6461760"/>
                <a:gd name="connsiteY11" fmla="*/ 8555 h 2122340"/>
                <a:gd name="connsiteX12" fmla="*/ 4826000 w 6461760"/>
                <a:gd name="connsiteY12" fmla="*/ 69515 h 2122340"/>
                <a:gd name="connsiteX13" fmla="*/ 5496560 w 6461760"/>
                <a:gd name="connsiteY13" fmla="*/ 557195 h 2122340"/>
                <a:gd name="connsiteX14" fmla="*/ 5445760 w 6461760"/>
                <a:gd name="connsiteY14" fmla="*/ 1126155 h 2122340"/>
                <a:gd name="connsiteX15" fmla="*/ 5120640 w 6461760"/>
                <a:gd name="connsiteY15" fmla="*/ 1349675 h 2122340"/>
                <a:gd name="connsiteX16" fmla="*/ 4765040 w 6461760"/>
                <a:gd name="connsiteY16" fmla="*/ 1390315 h 2122340"/>
                <a:gd name="connsiteX17" fmla="*/ 4693920 w 6461760"/>
                <a:gd name="connsiteY17" fmla="*/ 1603675 h 2122340"/>
                <a:gd name="connsiteX18" fmla="*/ 4775200 w 6461760"/>
                <a:gd name="connsiteY18" fmla="*/ 1796715 h 2122340"/>
                <a:gd name="connsiteX19" fmla="*/ 5100320 w 6461760"/>
                <a:gd name="connsiteY19" fmla="*/ 1857675 h 2122340"/>
                <a:gd name="connsiteX20" fmla="*/ 5435600 w 6461760"/>
                <a:gd name="connsiteY20" fmla="*/ 2121835 h 2122340"/>
                <a:gd name="connsiteX21" fmla="*/ 6461760 w 6461760"/>
                <a:gd name="connsiteY21" fmla="*/ 1918635 h 2122340"/>
                <a:gd name="connsiteX0" fmla="*/ 0 w 6461760"/>
                <a:gd name="connsiteY0" fmla="*/ 597835 h 2155283"/>
                <a:gd name="connsiteX1" fmla="*/ 497840 w 6461760"/>
                <a:gd name="connsiteY1" fmla="*/ 851835 h 2155283"/>
                <a:gd name="connsiteX2" fmla="*/ 762000 w 6461760"/>
                <a:gd name="connsiteY2" fmla="*/ 1227755 h 2155283"/>
                <a:gd name="connsiteX3" fmla="*/ 985520 w 6461760"/>
                <a:gd name="connsiteY3" fmla="*/ 1420795 h 2155283"/>
                <a:gd name="connsiteX4" fmla="*/ 1391920 w 6461760"/>
                <a:gd name="connsiteY4" fmla="*/ 1634155 h 2155283"/>
                <a:gd name="connsiteX5" fmla="*/ 1910080 w 6461760"/>
                <a:gd name="connsiteY5" fmla="*/ 1674795 h 2155283"/>
                <a:gd name="connsiteX6" fmla="*/ 2428240 w 6461760"/>
                <a:gd name="connsiteY6" fmla="*/ 1380155 h 2155283"/>
                <a:gd name="connsiteX7" fmla="*/ 2763520 w 6461760"/>
                <a:gd name="connsiteY7" fmla="*/ 1044875 h 2155283"/>
                <a:gd name="connsiteX8" fmla="*/ 3027680 w 6461760"/>
                <a:gd name="connsiteY8" fmla="*/ 729915 h 2155283"/>
                <a:gd name="connsiteX9" fmla="*/ 3332480 w 6461760"/>
                <a:gd name="connsiteY9" fmla="*/ 384475 h 2155283"/>
                <a:gd name="connsiteX10" fmla="*/ 3718560 w 6461760"/>
                <a:gd name="connsiteY10" fmla="*/ 120315 h 2155283"/>
                <a:gd name="connsiteX11" fmla="*/ 4236720 w 6461760"/>
                <a:gd name="connsiteY11" fmla="*/ 8555 h 2155283"/>
                <a:gd name="connsiteX12" fmla="*/ 4826000 w 6461760"/>
                <a:gd name="connsiteY12" fmla="*/ 69515 h 2155283"/>
                <a:gd name="connsiteX13" fmla="*/ 5496560 w 6461760"/>
                <a:gd name="connsiteY13" fmla="*/ 557195 h 2155283"/>
                <a:gd name="connsiteX14" fmla="*/ 5445760 w 6461760"/>
                <a:gd name="connsiteY14" fmla="*/ 1126155 h 2155283"/>
                <a:gd name="connsiteX15" fmla="*/ 5120640 w 6461760"/>
                <a:gd name="connsiteY15" fmla="*/ 1349675 h 2155283"/>
                <a:gd name="connsiteX16" fmla="*/ 4765040 w 6461760"/>
                <a:gd name="connsiteY16" fmla="*/ 1390315 h 2155283"/>
                <a:gd name="connsiteX17" fmla="*/ 4693920 w 6461760"/>
                <a:gd name="connsiteY17" fmla="*/ 1603675 h 2155283"/>
                <a:gd name="connsiteX18" fmla="*/ 4775200 w 6461760"/>
                <a:gd name="connsiteY18" fmla="*/ 1796715 h 2155283"/>
                <a:gd name="connsiteX19" fmla="*/ 4958080 w 6461760"/>
                <a:gd name="connsiteY19" fmla="*/ 2121835 h 2155283"/>
                <a:gd name="connsiteX20" fmla="*/ 5435600 w 6461760"/>
                <a:gd name="connsiteY20" fmla="*/ 2121835 h 2155283"/>
                <a:gd name="connsiteX21" fmla="*/ 6461760 w 6461760"/>
                <a:gd name="connsiteY21" fmla="*/ 1918635 h 2155283"/>
                <a:gd name="connsiteX0" fmla="*/ 0 w 6461760"/>
                <a:gd name="connsiteY0" fmla="*/ 597835 h 2139408"/>
                <a:gd name="connsiteX1" fmla="*/ 497840 w 6461760"/>
                <a:gd name="connsiteY1" fmla="*/ 851835 h 2139408"/>
                <a:gd name="connsiteX2" fmla="*/ 762000 w 6461760"/>
                <a:gd name="connsiteY2" fmla="*/ 1227755 h 2139408"/>
                <a:gd name="connsiteX3" fmla="*/ 985520 w 6461760"/>
                <a:gd name="connsiteY3" fmla="*/ 1420795 h 2139408"/>
                <a:gd name="connsiteX4" fmla="*/ 1391920 w 6461760"/>
                <a:gd name="connsiteY4" fmla="*/ 1634155 h 2139408"/>
                <a:gd name="connsiteX5" fmla="*/ 1910080 w 6461760"/>
                <a:gd name="connsiteY5" fmla="*/ 1674795 h 2139408"/>
                <a:gd name="connsiteX6" fmla="*/ 2428240 w 6461760"/>
                <a:gd name="connsiteY6" fmla="*/ 1380155 h 2139408"/>
                <a:gd name="connsiteX7" fmla="*/ 2763520 w 6461760"/>
                <a:gd name="connsiteY7" fmla="*/ 1044875 h 2139408"/>
                <a:gd name="connsiteX8" fmla="*/ 3027680 w 6461760"/>
                <a:gd name="connsiteY8" fmla="*/ 729915 h 2139408"/>
                <a:gd name="connsiteX9" fmla="*/ 3332480 w 6461760"/>
                <a:gd name="connsiteY9" fmla="*/ 384475 h 2139408"/>
                <a:gd name="connsiteX10" fmla="*/ 3718560 w 6461760"/>
                <a:gd name="connsiteY10" fmla="*/ 120315 h 2139408"/>
                <a:gd name="connsiteX11" fmla="*/ 4236720 w 6461760"/>
                <a:gd name="connsiteY11" fmla="*/ 8555 h 2139408"/>
                <a:gd name="connsiteX12" fmla="*/ 4826000 w 6461760"/>
                <a:gd name="connsiteY12" fmla="*/ 69515 h 2139408"/>
                <a:gd name="connsiteX13" fmla="*/ 5496560 w 6461760"/>
                <a:gd name="connsiteY13" fmla="*/ 557195 h 2139408"/>
                <a:gd name="connsiteX14" fmla="*/ 5445760 w 6461760"/>
                <a:gd name="connsiteY14" fmla="*/ 1126155 h 2139408"/>
                <a:gd name="connsiteX15" fmla="*/ 5120640 w 6461760"/>
                <a:gd name="connsiteY15" fmla="*/ 1349675 h 2139408"/>
                <a:gd name="connsiteX16" fmla="*/ 4765040 w 6461760"/>
                <a:gd name="connsiteY16" fmla="*/ 1390315 h 2139408"/>
                <a:gd name="connsiteX17" fmla="*/ 4693920 w 6461760"/>
                <a:gd name="connsiteY17" fmla="*/ 1603675 h 2139408"/>
                <a:gd name="connsiteX18" fmla="*/ 4775200 w 6461760"/>
                <a:gd name="connsiteY18" fmla="*/ 1796715 h 2139408"/>
                <a:gd name="connsiteX19" fmla="*/ 4765040 w 6461760"/>
                <a:gd name="connsiteY19" fmla="*/ 2060876 h 2139408"/>
                <a:gd name="connsiteX20" fmla="*/ 4958080 w 6461760"/>
                <a:gd name="connsiteY20" fmla="*/ 2121835 h 2139408"/>
                <a:gd name="connsiteX21" fmla="*/ 5435600 w 6461760"/>
                <a:gd name="connsiteY21" fmla="*/ 2121835 h 2139408"/>
                <a:gd name="connsiteX22" fmla="*/ 6461760 w 6461760"/>
                <a:gd name="connsiteY22" fmla="*/ 1918635 h 2139408"/>
                <a:gd name="connsiteX0" fmla="*/ 0 w 6461760"/>
                <a:gd name="connsiteY0" fmla="*/ 595301 h 2136874"/>
                <a:gd name="connsiteX1" fmla="*/ 497840 w 6461760"/>
                <a:gd name="connsiteY1" fmla="*/ 849301 h 2136874"/>
                <a:gd name="connsiteX2" fmla="*/ 762000 w 6461760"/>
                <a:gd name="connsiteY2" fmla="*/ 1225221 h 2136874"/>
                <a:gd name="connsiteX3" fmla="*/ 985520 w 6461760"/>
                <a:gd name="connsiteY3" fmla="*/ 1418261 h 2136874"/>
                <a:gd name="connsiteX4" fmla="*/ 1391920 w 6461760"/>
                <a:gd name="connsiteY4" fmla="*/ 1631621 h 2136874"/>
                <a:gd name="connsiteX5" fmla="*/ 1910080 w 6461760"/>
                <a:gd name="connsiteY5" fmla="*/ 1672261 h 2136874"/>
                <a:gd name="connsiteX6" fmla="*/ 2428240 w 6461760"/>
                <a:gd name="connsiteY6" fmla="*/ 1377621 h 2136874"/>
                <a:gd name="connsiteX7" fmla="*/ 2763520 w 6461760"/>
                <a:gd name="connsiteY7" fmla="*/ 1042341 h 2136874"/>
                <a:gd name="connsiteX8" fmla="*/ 3027680 w 6461760"/>
                <a:gd name="connsiteY8" fmla="*/ 727381 h 2136874"/>
                <a:gd name="connsiteX9" fmla="*/ 3332480 w 6461760"/>
                <a:gd name="connsiteY9" fmla="*/ 381941 h 2136874"/>
                <a:gd name="connsiteX10" fmla="*/ 3718560 w 6461760"/>
                <a:gd name="connsiteY10" fmla="*/ 117781 h 2136874"/>
                <a:gd name="connsiteX11" fmla="*/ 4236720 w 6461760"/>
                <a:gd name="connsiteY11" fmla="*/ 6021 h 2136874"/>
                <a:gd name="connsiteX12" fmla="*/ 4826000 w 6461760"/>
                <a:gd name="connsiteY12" fmla="*/ 66981 h 2136874"/>
                <a:gd name="connsiteX13" fmla="*/ 5659120 w 6461760"/>
                <a:gd name="connsiteY13" fmla="*/ 493701 h 2136874"/>
                <a:gd name="connsiteX14" fmla="*/ 5445760 w 6461760"/>
                <a:gd name="connsiteY14" fmla="*/ 1123621 h 2136874"/>
                <a:gd name="connsiteX15" fmla="*/ 5120640 w 6461760"/>
                <a:gd name="connsiteY15" fmla="*/ 1347141 h 2136874"/>
                <a:gd name="connsiteX16" fmla="*/ 4765040 w 6461760"/>
                <a:gd name="connsiteY16" fmla="*/ 1387781 h 2136874"/>
                <a:gd name="connsiteX17" fmla="*/ 4693920 w 6461760"/>
                <a:gd name="connsiteY17" fmla="*/ 1601141 h 2136874"/>
                <a:gd name="connsiteX18" fmla="*/ 4775200 w 6461760"/>
                <a:gd name="connsiteY18" fmla="*/ 1794181 h 2136874"/>
                <a:gd name="connsiteX19" fmla="*/ 4765040 w 6461760"/>
                <a:gd name="connsiteY19" fmla="*/ 2058342 h 2136874"/>
                <a:gd name="connsiteX20" fmla="*/ 4958080 w 6461760"/>
                <a:gd name="connsiteY20" fmla="*/ 2119301 h 2136874"/>
                <a:gd name="connsiteX21" fmla="*/ 5435600 w 6461760"/>
                <a:gd name="connsiteY21" fmla="*/ 2119301 h 2136874"/>
                <a:gd name="connsiteX22" fmla="*/ 6461760 w 6461760"/>
                <a:gd name="connsiteY22" fmla="*/ 1916101 h 2136874"/>
                <a:gd name="connsiteX0" fmla="*/ 0 w 6461760"/>
                <a:gd name="connsiteY0" fmla="*/ 595301 h 2136874"/>
                <a:gd name="connsiteX1" fmla="*/ 497840 w 6461760"/>
                <a:gd name="connsiteY1" fmla="*/ 849301 h 2136874"/>
                <a:gd name="connsiteX2" fmla="*/ 762000 w 6461760"/>
                <a:gd name="connsiteY2" fmla="*/ 1225221 h 2136874"/>
                <a:gd name="connsiteX3" fmla="*/ 985520 w 6461760"/>
                <a:gd name="connsiteY3" fmla="*/ 1418261 h 2136874"/>
                <a:gd name="connsiteX4" fmla="*/ 1391920 w 6461760"/>
                <a:gd name="connsiteY4" fmla="*/ 1631621 h 2136874"/>
                <a:gd name="connsiteX5" fmla="*/ 1910080 w 6461760"/>
                <a:gd name="connsiteY5" fmla="*/ 1672261 h 2136874"/>
                <a:gd name="connsiteX6" fmla="*/ 2428240 w 6461760"/>
                <a:gd name="connsiteY6" fmla="*/ 1377621 h 2136874"/>
                <a:gd name="connsiteX7" fmla="*/ 2763520 w 6461760"/>
                <a:gd name="connsiteY7" fmla="*/ 1042341 h 2136874"/>
                <a:gd name="connsiteX8" fmla="*/ 3027680 w 6461760"/>
                <a:gd name="connsiteY8" fmla="*/ 727381 h 2136874"/>
                <a:gd name="connsiteX9" fmla="*/ 3332480 w 6461760"/>
                <a:gd name="connsiteY9" fmla="*/ 381941 h 2136874"/>
                <a:gd name="connsiteX10" fmla="*/ 3718560 w 6461760"/>
                <a:gd name="connsiteY10" fmla="*/ 117781 h 2136874"/>
                <a:gd name="connsiteX11" fmla="*/ 4236720 w 6461760"/>
                <a:gd name="connsiteY11" fmla="*/ 6021 h 2136874"/>
                <a:gd name="connsiteX12" fmla="*/ 4826000 w 6461760"/>
                <a:gd name="connsiteY12" fmla="*/ 66981 h 2136874"/>
                <a:gd name="connsiteX13" fmla="*/ 5659120 w 6461760"/>
                <a:gd name="connsiteY13" fmla="*/ 493701 h 2136874"/>
                <a:gd name="connsiteX14" fmla="*/ 5618480 w 6461760"/>
                <a:gd name="connsiteY14" fmla="*/ 1123621 h 2136874"/>
                <a:gd name="connsiteX15" fmla="*/ 5120640 w 6461760"/>
                <a:gd name="connsiteY15" fmla="*/ 1347141 h 2136874"/>
                <a:gd name="connsiteX16" fmla="*/ 4765040 w 6461760"/>
                <a:gd name="connsiteY16" fmla="*/ 1387781 h 2136874"/>
                <a:gd name="connsiteX17" fmla="*/ 4693920 w 6461760"/>
                <a:gd name="connsiteY17" fmla="*/ 1601141 h 2136874"/>
                <a:gd name="connsiteX18" fmla="*/ 4775200 w 6461760"/>
                <a:gd name="connsiteY18" fmla="*/ 1794181 h 2136874"/>
                <a:gd name="connsiteX19" fmla="*/ 4765040 w 6461760"/>
                <a:gd name="connsiteY19" fmla="*/ 2058342 h 2136874"/>
                <a:gd name="connsiteX20" fmla="*/ 4958080 w 6461760"/>
                <a:gd name="connsiteY20" fmla="*/ 2119301 h 2136874"/>
                <a:gd name="connsiteX21" fmla="*/ 5435600 w 6461760"/>
                <a:gd name="connsiteY21" fmla="*/ 2119301 h 2136874"/>
                <a:gd name="connsiteX22" fmla="*/ 6461760 w 6461760"/>
                <a:gd name="connsiteY22" fmla="*/ 1916101 h 2136874"/>
                <a:gd name="connsiteX0" fmla="*/ 0 w 6461760"/>
                <a:gd name="connsiteY0" fmla="*/ 595301 h 2136874"/>
                <a:gd name="connsiteX1" fmla="*/ 497840 w 6461760"/>
                <a:gd name="connsiteY1" fmla="*/ 849301 h 2136874"/>
                <a:gd name="connsiteX2" fmla="*/ 762000 w 6461760"/>
                <a:gd name="connsiteY2" fmla="*/ 1225221 h 2136874"/>
                <a:gd name="connsiteX3" fmla="*/ 985520 w 6461760"/>
                <a:gd name="connsiteY3" fmla="*/ 1418261 h 2136874"/>
                <a:gd name="connsiteX4" fmla="*/ 1391920 w 6461760"/>
                <a:gd name="connsiteY4" fmla="*/ 1631621 h 2136874"/>
                <a:gd name="connsiteX5" fmla="*/ 1910080 w 6461760"/>
                <a:gd name="connsiteY5" fmla="*/ 1672261 h 2136874"/>
                <a:gd name="connsiteX6" fmla="*/ 2428240 w 6461760"/>
                <a:gd name="connsiteY6" fmla="*/ 1377621 h 2136874"/>
                <a:gd name="connsiteX7" fmla="*/ 2763520 w 6461760"/>
                <a:gd name="connsiteY7" fmla="*/ 1042341 h 2136874"/>
                <a:gd name="connsiteX8" fmla="*/ 3027680 w 6461760"/>
                <a:gd name="connsiteY8" fmla="*/ 727381 h 2136874"/>
                <a:gd name="connsiteX9" fmla="*/ 3332480 w 6461760"/>
                <a:gd name="connsiteY9" fmla="*/ 381941 h 2136874"/>
                <a:gd name="connsiteX10" fmla="*/ 3718560 w 6461760"/>
                <a:gd name="connsiteY10" fmla="*/ 117781 h 2136874"/>
                <a:gd name="connsiteX11" fmla="*/ 4236720 w 6461760"/>
                <a:gd name="connsiteY11" fmla="*/ 6021 h 2136874"/>
                <a:gd name="connsiteX12" fmla="*/ 4826000 w 6461760"/>
                <a:gd name="connsiteY12" fmla="*/ 66981 h 2136874"/>
                <a:gd name="connsiteX13" fmla="*/ 5659120 w 6461760"/>
                <a:gd name="connsiteY13" fmla="*/ 493701 h 2136874"/>
                <a:gd name="connsiteX14" fmla="*/ 5618480 w 6461760"/>
                <a:gd name="connsiteY14" fmla="*/ 1123621 h 2136874"/>
                <a:gd name="connsiteX15" fmla="*/ 5120640 w 6461760"/>
                <a:gd name="connsiteY15" fmla="*/ 1347141 h 2136874"/>
                <a:gd name="connsiteX16" fmla="*/ 4693920 w 6461760"/>
                <a:gd name="connsiteY16" fmla="*/ 1601141 h 2136874"/>
                <a:gd name="connsiteX17" fmla="*/ 4775200 w 6461760"/>
                <a:gd name="connsiteY17" fmla="*/ 1794181 h 2136874"/>
                <a:gd name="connsiteX18" fmla="*/ 4765040 w 6461760"/>
                <a:gd name="connsiteY18" fmla="*/ 2058342 h 2136874"/>
                <a:gd name="connsiteX19" fmla="*/ 4958080 w 6461760"/>
                <a:gd name="connsiteY19" fmla="*/ 2119301 h 2136874"/>
                <a:gd name="connsiteX20" fmla="*/ 5435600 w 6461760"/>
                <a:gd name="connsiteY20" fmla="*/ 2119301 h 2136874"/>
                <a:gd name="connsiteX21" fmla="*/ 6461760 w 6461760"/>
                <a:gd name="connsiteY21" fmla="*/ 1916101 h 2136874"/>
                <a:gd name="connsiteX0" fmla="*/ 0 w 6461760"/>
                <a:gd name="connsiteY0" fmla="*/ 595301 h 2136874"/>
                <a:gd name="connsiteX1" fmla="*/ 497840 w 6461760"/>
                <a:gd name="connsiteY1" fmla="*/ 849301 h 2136874"/>
                <a:gd name="connsiteX2" fmla="*/ 762000 w 6461760"/>
                <a:gd name="connsiteY2" fmla="*/ 1225221 h 2136874"/>
                <a:gd name="connsiteX3" fmla="*/ 985520 w 6461760"/>
                <a:gd name="connsiteY3" fmla="*/ 1418261 h 2136874"/>
                <a:gd name="connsiteX4" fmla="*/ 1391920 w 6461760"/>
                <a:gd name="connsiteY4" fmla="*/ 1631621 h 2136874"/>
                <a:gd name="connsiteX5" fmla="*/ 1910080 w 6461760"/>
                <a:gd name="connsiteY5" fmla="*/ 1672261 h 2136874"/>
                <a:gd name="connsiteX6" fmla="*/ 2428240 w 6461760"/>
                <a:gd name="connsiteY6" fmla="*/ 1377621 h 2136874"/>
                <a:gd name="connsiteX7" fmla="*/ 2763520 w 6461760"/>
                <a:gd name="connsiteY7" fmla="*/ 1042341 h 2136874"/>
                <a:gd name="connsiteX8" fmla="*/ 3027680 w 6461760"/>
                <a:gd name="connsiteY8" fmla="*/ 727381 h 2136874"/>
                <a:gd name="connsiteX9" fmla="*/ 3332480 w 6461760"/>
                <a:gd name="connsiteY9" fmla="*/ 381941 h 2136874"/>
                <a:gd name="connsiteX10" fmla="*/ 3718560 w 6461760"/>
                <a:gd name="connsiteY10" fmla="*/ 117781 h 2136874"/>
                <a:gd name="connsiteX11" fmla="*/ 4236720 w 6461760"/>
                <a:gd name="connsiteY11" fmla="*/ 6021 h 2136874"/>
                <a:gd name="connsiteX12" fmla="*/ 4826000 w 6461760"/>
                <a:gd name="connsiteY12" fmla="*/ 66981 h 2136874"/>
                <a:gd name="connsiteX13" fmla="*/ 5659120 w 6461760"/>
                <a:gd name="connsiteY13" fmla="*/ 493701 h 2136874"/>
                <a:gd name="connsiteX14" fmla="*/ 5618480 w 6461760"/>
                <a:gd name="connsiteY14" fmla="*/ 1123621 h 2136874"/>
                <a:gd name="connsiteX15" fmla="*/ 5120640 w 6461760"/>
                <a:gd name="connsiteY15" fmla="*/ 1347141 h 2136874"/>
                <a:gd name="connsiteX16" fmla="*/ 4866640 w 6461760"/>
                <a:gd name="connsiteY16" fmla="*/ 1519861 h 2136874"/>
                <a:gd name="connsiteX17" fmla="*/ 4775200 w 6461760"/>
                <a:gd name="connsiteY17" fmla="*/ 1794181 h 2136874"/>
                <a:gd name="connsiteX18" fmla="*/ 4765040 w 6461760"/>
                <a:gd name="connsiteY18" fmla="*/ 2058342 h 2136874"/>
                <a:gd name="connsiteX19" fmla="*/ 4958080 w 6461760"/>
                <a:gd name="connsiteY19" fmla="*/ 2119301 h 2136874"/>
                <a:gd name="connsiteX20" fmla="*/ 5435600 w 6461760"/>
                <a:gd name="connsiteY20" fmla="*/ 2119301 h 2136874"/>
                <a:gd name="connsiteX21" fmla="*/ 6461760 w 6461760"/>
                <a:gd name="connsiteY21" fmla="*/ 1916101 h 2136874"/>
                <a:gd name="connsiteX0" fmla="*/ 0 w 6461760"/>
                <a:gd name="connsiteY0" fmla="*/ 595301 h 2127432"/>
                <a:gd name="connsiteX1" fmla="*/ 497840 w 6461760"/>
                <a:gd name="connsiteY1" fmla="*/ 849301 h 2127432"/>
                <a:gd name="connsiteX2" fmla="*/ 762000 w 6461760"/>
                <a:gd name="connsiteY2" fmla="*/ 1225221 h 2127432"/>
                <a:gd name="connsiteX3" fmla="*/ 985520 w 6461760"/>
                <a:gd name="connsiteY3" fmla="*/ 1418261 h 2127432"/>
                <a:gd name="connsiteX4" fmla="*/ 1391920 w 6461760"/>
                <a:gd name="connsiteY4" fmla="*/ 1631621 h 2127432"/>
                <a:gd name="connsiteX5" fmla="*/ 1910080 w 6461760"/>
                <a:gd name="connsiteY5" fmla="*/ 1672261 h 2127432"/>
                <a:gd name="connsiteX6" fmla="*/ 2428240 w 6461760"/>
                <a:gd name="connsiteY6" fmla="*/ 1377621 h 2127432"/>
                <a:gd name="connsiteX7" fmla="*/ 2763520 w 6461760"/>
                <a:gd name="connsiteY7" fmla="*/ 1042341 h 2127432"/>
                <a:gd name="connsiteX8" fmla="*/ 3027680 w 6461760"/>
                <a:gd name="connsiteY8" fmla="*/ 727381 h 2127432"/>
                <a:gd name="connsiteX9" fmla="*/ 3332480 w 6461760"/>
                <a:gd name="connsiteY9" fmla="*/ 381941 h 2127432"/>
                <a:gd name="connsiteX10" fmla="*/ 3718560 w 6461760"/>
                <a:gd name="connsiteY10" fmla="*/ 117781 h 2127432"/>
                <a:gd name="connsiteX11" fmla="*/ 4236720 w 6461760"/>
                <a:gd name="connsiteY11" fmla="*/ 6021 h 2127432"/>
                <a:gd name="connsiteX12" fmla="*/ 4826000 w 6461760"/>
                <a:gd name="connsiteY12" fmla="*/ 66981 h 2127432"/>
                <a:gd name="connsiteX13" fmla="*/ 5659120 w 6461760"/>
                <a:gd name="connsiteY13" fmla="*/ 493701 h 2127432"/>
                <a:gd name="connsiteX14" fmla="*/ 5618480 w 6461760"/>
                <a:gd name="connsiteY14" fmla="*/ 1123621 h 2127432"/>
                <a:gd name="connsiteX15" fmla="*/ 5120640 w 6461760"/>
                <a:gd name="connsiteY15" fmla="*/ 1347141 h 2127432"/>
                <a:gd name="connsiteX16" fmla="*/ 4866640 w 6461760"/>
                <a:gd name="connsiteY16" fmla="*/ 1519861 h 2127432"/>
                <a:gd name="connsiteX17" fmla="*/ 4775200 w 6461760"/>
                <a:gd name="connsiteY17" fmla="*/ 1794181 h 2127432"/>
                <a:gd name="connsiteX18" fmla="*/ 4765040 w 6461760"/>
                <a:gd name="connsiteY18" fmla="*/ 2058342 h 2127432"/>
                <a:gd name="connsiteX19" fmla="*/ 5435600 w 6461760"/>
                <a:gd name="connsiteY19" fmla="*/ 2119301 h 2127432"/>
                <a:gd name="connsiteX20" fmla="*/ 6461760 w 6461760"/>
                <a:gd name="connsiteY20" fmla="*/ 1916101 h 2127432"/>
                <a:gd name="connsiteX0" fmla="*/ 0 w 6461760"/>
                <a:gd name="connsiteY0" fmla="*/ 595301 h 2125563"/>
                <a:gd name="connsiteX1" fmla="*/ 497840 w 6461760"/>
                <a:gd name="connsiteY1" fmla="*/ 849301 h 2125563"/>
                <a:gd name="connsiteX2" fmla="*/ 762000 w 6461760"/>
                <a:gd name="connsiteY2" fmla="*/ 1225221 h 2125563"/>
                <a:gd name="connsiteX3" fmla="*/ 985520 w 6461760"/>
                <a:gd name="connsiteY3" fmla="*/ 1418261 h 2125563"/>
                <a:gd name="connsiteX4" fmla="*/ 1391920 w 6461760"/>
                <a:gd name="connsiteY4" fmla="*/ 1631621 h 2125563"/>
                <a:gd name="connsiteX5" fmla="*/ 1910080 w 6461760"/>
                <a:gd name="connsiteY5" fmla="*/ 1672261 h 2125563"/>
                <a:gd name="connsiteX6" fmla="*/ 2428240 w 6461760"/>
                <a:gd name="connsiteY6" fmla="*/ 1377621 h 2125563"/>
                <a:gd name="connsiteX7" fmla="*/ 2763520 w 6461760"/>
                <a:gd name="connsiteY7" fmla="*/ 1042341 h 2125563"/>
                <a:gd name="connsiteX8" fmla="*/ 3027680 w 6461760"/>
                <a:gd name="connsiteY8" fmla="*/ 727381 h 2125563"/>
                <a:gd name="connsiteX9" fmla="*/ 3332480 w 6461760"/>
                <a:gd name="connsiteY9" fmla="*/ 381941 h 2125563"/>
                <a:gd name="connsiteX10" fmla="*/ 3718560 w 6461760"/>
                <a:gd name="connsiteY10" fmla="*/ 117781 h 2125563"/>
                <a:gd name="connsiteX11" fmla="*/ 4236720 w 6461760"/>
                <a:gd name="connsiteY11" fmla="*/ 6021 h 2125563"/>
                <a:gd name="connsiteX12" fmla="*/ 4826000 w 6461760"/>
                <a:gd name="connsiteY12" fmla="*/ 66981 h 2125563"/>
                <a:gd name="connsiteX13" fmla="*/ 5659120 w 6461760"/>
                <a:gd name="connsiteY13" fmla="*/ 493701 h 2125563"/>
                <a:gd name="connsiteX14" fmla="*/ 5618480 w 6461760"/>
                <a:gd name="connsiteY14" fmla="*/ 1123621 h 2125563"/>
                <a:gd name="connsiteX15" fmla="*/ 5120640 w 6461760"/>
                <a:gd name="connsiteY15" fmla="*/ 1347141 h 2125563"/>
                <a:gd name="connsiteX16" fmla="*/ 4866640 w 6461760"/>
                <a:gd name="connsiteY16" fmla="*/ 1519861 h 2125563"/>
                <a:gd name="connsiteX17" fmla="*/ 4775200 w 6461760"/>
                <a:gd name="connsiteY17" fmla="*/ 1794181 h 2125563"/>
                <a:gd name="connsiteX18" fmla="*/ 4937760 w 6461760"/>
                <a:gd name="connsiteY18" fmla="*/ 2048182 h 2125563"/>
                <a:gd name="connsiteX19" fmla="*/ 5435600 w 6461760"/>
                <a:gd name="connsiteY19" fmla="*/ 2119301 h 2125563"/>
                <a:gd name="connsiteX20" fmla="*/ 6461760 w 6461760"/>
                <a:gd name="connsiteY20" fmla="*/ 1916101 h 2125563"/>
                <a:gd name="connsiteX0" fmla="*/ 0 w 6461760"/>
                <a:gd name="connsiteY0" fmla="*/ 595301 h 2125563"/>
                <a:gd name="connsiteX1" fmla="*/ 497840 w 6461760"/>
                <a:gd name="connsiteY1" fmla="*/ 849301 h 2125563"/>
                <a:gd name="connsiteX2" fmla="*/ 762000 w 6461760"/>
                <a:gd name="connsiteY2" fmla="*/ 1225221 h 2125563"/>
                <a:gd name="connsiteX3" fmla="*/ 985520 w 6461760"/>
                <a:gd name="connsiteY3" fmla="*/ 1418261 h 2125563"/>
                <a:gd name="connsiteX4" fmla="*/ 1391920 w 6461760"/>
                <a:gd name="connsiteY4" fmla="*/ 1631621 h 2125563"/>
                <a:gd name="connsiteX5" fmla="*/ 1910080 w 6461760"/>
                <a:gd name="connsiteY5" fmla="*/ 1672261 h 2125563"/>
                <a:gd name="connsiteX6" fmla="*/ 2428240 w 6461760"/>
                <a:gd name="connsiteY6" fmla="*/ 1377621 h 2125563"/>
                <a:gd name="connsiteX7" fmla="*/ 2763520 w 6461760"/>
                <a:gd name="connsiteY7" fmla="*/ 1042341 h 2125563"/>
                <a:gd name="connsiteX8" fmla="*/ 3027680 w 6461760"/>
                <a:gd name="connsiteY8" fmla="*/ 727381 h 2125563"/>
                <a:gd name="connsiteX9" fmla="*/ 3332480 w 6461760"/>
                <a:gd name="connsiteY9" fmla="*/ 381941 h 2125563"/>
                <a:gd name="connsiteX10" fmla="*/ 3718560 w 6461760"/>
                <a:gd name="connsiteY10" fmla="*/ 117781 h 2125563"/>
                <a:gd name="connsiteX11" fmla="*/ 4236720 w 6461760"/>
                <a:gd name="connsiteY11" fmla="*/ 6021 h 2125563"/>
                <a:gd name="connsiteX12" fmla="*/ 4826000 w 6461760"/>
                <a:gd name="connsiteY12" fmla="*/ 66981 h 2125563"/>
                <a:gd name="connsiteX13" fmla="*/ 5659120 w 6461760"/>
                <a:gd name="connsiteY13" fmla="*/ 493701 h 2125563"/>
                <a:gd name="connsiteX14" fmla="*/ 5811520 w 6461760"/>
                <a:gd name="connsiteY14" fmla="*/ 1093141 h 2125563"/>
                <a:gd name="connsiteX15" fmla="*/ 5120640 w 6461760"/>
                <a:gd name="connsiteY15" fmla="*/ 1347141 h 2125563"/>
                <a:gd name="connsiteX16" fmla="*/ 4866640 w 6461760"/>
                <a:gd name="connsiteY16" fmla="*/ 1519861 h 2125563"/>
                <a:gd name="connsiteX17" fmla="*/ 4775200 w 6461760"/>
                <a:gd name="connsiteY17" fmla="*/ 1794181 h 2125563"/>
                <a:gd name="connsiteX18" fmla="*/ 4937760 w 6461760"/>
                <a:gd name="connsiteY18" fmla="*/ 2048182 h 2125563"/>
                <a:gd name="connsiteX19" fmla="*/ 5435600 w 6461760"/>
                <a:gd name="connsiteY19" fmla="*/ 2119301 h 2125563"/>
                <a:gd name="connsiteX20" fmla="*/ 6461760 w 6461760"/>
                <a:gd name="connsiteY20" fmla="*/ 1916101 h 2125563"/>
                <a:gd name="connsiteX0" fmla="*/ 0 w 6461760"/>
                <a:gd name="connsiteY0" fmla="*/ 595301 h 2125563"/>
                <a:gd name="connsiteX1" fmla="*/ 497840 w 6461760"/>
                <a:gd name="connsiteY1" fmla="*/ 849301 h 2125563"/>
                <a:gd name="connsiteX2" fmla="*/ 762000 w 6461760"/>
                <a:gd name="connsiteY2" fmla="*/ 1225221 h 2125563"/>
                <a:gd name="connsiteX3" fmla="*/ 985520 w 6461760"/>
                <a:gd name="connsiteY3" fmla="*/ 1418261 h 2125563"/>
                <a:gd name="connsiteX4" fmla="*/ 1391920 w 6461760"/>
                <a:gd name="connsiteY4" fmla="*/ 1631621 h 2125563"/>
                <a:gd name="connsiteX5" fmla="*/ 1910080 w 6461760"/>
                <a:gd name="connsiteY5" fmla="*/ 1672261 h 2125563"/>
                <a:gd name="connsiteX6" fmla="*/ 2428240 w 6461760"/>
                <a:gd name="connsiteY6" fmla="*/ 1377621 h 2125563"/>
                <a:gd name="connsiteX7" fmla="*/ 2763520 w 6461760"/>
                <a:gd name="connsiteY7" fmla="*/ 1042341 h 2125563"/>
                <a:gd name="connsiteX8" fmla="*/ 3027680 w 6461760"/>
                <a:gd name="connsiteY8" fmla="*/ 727381 h 2125563"/>
                <a:gd name="connsiteX9" fmla="*/ 3332480 w 6461760"/>
                <a:gd name="connsiteY9" fmla="*/ 381941 h 2125563"/>
                <a:gd name="connsiteX10" fmla="*/ 3718560 w 6461760"/>
                <a:gd name="connsiteY10" fmla="*/ 117781 h 2125563"/>
                <a:gd name="connsiteX11" fmla="*/ 4236720 w 6461760"/>
                <a:gd name="connsiteY11" fmla="*/ 6021 h 2125563"/>
                <a:gd name="connsiteX12" fmla="*/ 4826000 w 6461760"/>
                <a:gd name="connsiteY12" fmla="*/ 66981 h 2125563"/>
                <a:gd name="connsiteX13" fmla="*/ 5659120 w 6461760"/>
                <a:gd name="connsiteY13" fmla="*/ 493701 h 2125563"/>
                <a:gd name="connsiteX14" fmla="*/ 5811520 w 6461760"/>
                <a:gd name="connsiteY14" fmla="*/ 1093141 h 2125563"/>
                <a:gd name="connsiteX15" fmla="*/ 5171440 w 6461760"/>
                <a:gd name="connsiteY15" fmla="*/ 1265861 h 2125563"/>
                <a:gd name="connsiteX16" fmla="*/ 4866640 w 6461760"/>
                <a:gd name="connsiteY16" fmla="*/ 1519861 h 2125563"/>
                <a:gd name="connsiteX17" fmla="*/ 4775200 w 6461760"/>
                <a:gd name="connsiteY17" fmla="*/ 1794181 h 2125563"/>
                <a:gd name="connsiteX18" fmla="*/ 4937760 w 6461760"/>
                <a:gd name="connsiteY18" fmla="*/ 2048182 h 2125563"/>
                <a:gd name="connsiteX19" fmla="*/ 5435600 w 6461760"/>
                <a:gd name="connsiteY19" fmla="*/ 2119301 h 2125563"/>
                <a:gd name="connsiteX20" fmla="*/ 6461760 w 6461760"/>
                <a:gd name="connsiteY20" fmla="*/ 1916101 h 2125563"/>
                <a:gd name="connsiteX0" fmla="*/ 0 w 6461760"/>
                <a:gd name="connsiteY0" fmla="*/ 595301 h 2125563"/>
                <a:gd name="connsiteX1" fmla="*/ 497840 w 6461760"/>
                <a:gd name="connsiteY1" fmla="*/ 849301 h 2125563"/>
                <a:gd name="connsiteX2" fmla="*/ 762000 w 6461760"/>
                <a:gd name="connsiteY2" fmla="*/ 1225221 h 2125563"/>
                <a:gd name="connsiteX3" fmla="*/ 985520 w 6461760"/>
                <a:gd name="connsiteY3" fmla="*/ 1418261 h 2125563"/>
                <a:gd name="connsiteX4" fmla="*/ 1391920 w 6461760"/>
                <a:gd name="connsiteY4" fmla="*/ 1631621 h 2125563"/>
                <a:gd name="connsiteX5" fmla="*/ 1910080 w 6461760"/>
                <a:gd name="connsiteY5" fmla="*/ 1672261 h 2125563"/>
                <a:gd name="connsiteX6" fmla="*/ 2428240 w 6461760"/>
                <a:gd name="connsiteY6" fmla="*/ 1377621 h 2125563"/>
                <a:gd name="connsiteX7" fmla="*/ 2763520 w 6461760"/>
                <a:gd name="connsiteY7" fmla="*/ 1042341 h 2125563"/>
                <a:gd name="connsiteX8" fmla="*/ 3027680 w 6461760"/>
                <a:gd name="connsiteY8" fmla="*/ 727381 h 2125563"/>
                <a:gd name="connsiteX9" fmla="*/ 3332480 w 6461760"/>
                <a:gd name="connsiteY9" fmla="*/ 381941 h 2125563"/>
                <a:gd name="connsiteX10" fmla="*/ 3718560 w 6461760"/>
                <a:gd name="connsiteY10" fmla="*/ 117781 h 2125563"/>
                <a:gd name="connsiteX11" fmla="*/ 4236720 w 6461760"/>
                <a:gd name="connsiteY11" fmla="*/ 6021 h 2125563"/>
                <a:gd name="connsiteX12" fmla="*/ 4826000 w 6461760"/>
                <a:gd name="connsiteY12" fmla="*/ 66981 h 2125563"/>
                <a:gd name="connsiteX13" fmla="*/ 5659120 w 6461760"/>
                <a:gd name="connsiteY13" fmla="*/ 493701 h 2125563"/>
                <a:gd name="connsiteX14" fmla="*/ 5811520 w 6461760"/>
                <a:gd name="connsiteY14" fmla="*/ 1093141 h 2125563"/>
                <a:gd name="connsiteX15" fmla="*/ 5171440 w 6461760"/>
                <a:gd name="connsiteY15" fmla="*/ 1265861 h 2125563"/>
                <a:gd name="connsiteX16" fmla="*/ 4754880 w 6461760"/>
                <a:gd name="connsiteY16" fmla="*/ 1550341 h 2125563"/>
                <a:gd name="connsiteX17" fmla="*/ 4775200 w 6461760"/>
                <a:gd name="connsiteY17" fmla="*/ 1794181 h 2125563"/>
                <a:gd name="connsiteX18" fmla="*/ 4937760 w 6461760"/>
                <a:gd name="connsiteY18" fmla="*/ 2048182 h 2125563"/>
                <a:gd name="connsiteX19" fmla="*/ 5435600 w 6461760"/>
                <a:gd name="connsiteY19" fmla="*/ 2119301 h 2125563"/>
                <a:gd name="connsiteX20" fmla="*/ 6461760 w 6461760"/>
                <a:gd name="connsiteY20" fmla="*/ 1916101 h 2125563"/>
                <a:gd name="connsiteX0" fmla="*/ 0 w 6461760"/>
                <a:gd name="connsiteY0" fmla="*/ 595301 h 2125563"/>
                <a:gd name="connsiteX1" fmla="*/ 497840 w 6461760"/>
                <a:gd name="connsiteY1" fmla="*/ 849301 h 2125563"/>
                <a:gd name="connsiteX2" fmla="*/ 762000 w 6461760"/>
                <a:gd name="connsiteY2" fmla="*/ 1225221 h 2125563"/>
                <a:gd name="connsiteX3" fmla="*/ 985520 w 6461760"/>
                <a:gd name="connsiteY3" fmla="*/ 1418261 h 2125563"/>
                <a:gd name="connsiteX4" fmla="*/ 1391920 w 6461760"/>
                <a:gd name="connsiteY4" fmla="*/ 1631621 h 2125563"/>
                <a:gd name="connsiteX5" fmla="*/ 1910080 w 6461760"/>
                <a:gd name="connsiteY5" fmla="*/ 1672261 h 2125563"/>
                <a:gd name="connsiteX6" fmla="*/ 2428240 w 6461760"/>
                <a:gd name="connsiteY6" fmla="*/ 1377621 h 2125563"/>
                <a:gd name="connsiteX7" fmla="*/ 2763520 w 6461760"/>
                <a:gd name="connsiteY7" fmla="*/ 1042341 h 2125563"/>
                <a:gd name="connsiteX8" fmla="*/ 3027680 w 6461760"/>
                <a:gd name="connsiteY8" fmla="*/ 727381 h 2125563"/>
                <a:gd name="connsiteX9" fmla="*/ 3332480 w 6461760"/>
                <a:gd name="connsiteY9" fmla="*/ 381941 h 2125563"/>
                <a:gd name="connsiteX10" fmla="*/ 3718560 w 6461760"/>
                <a:gd name="connsiteY10" fmla="*/ 117781 h 2125563"/>
                <a:gd name="connsiteX11" fmla="*/ 4236720 w 6461760"/>
                <a:gd name="connsiteY11" fmla="*/ 6021 h 2125563"/>
                <a:gd name="connsiteX12" fmla="*/ 4826000 w 6461760"/>
                <a:gd name="connsiteY12" fmla="*/ 66981 h 2125563"/>
                <a:gd name="connsiteX13" fmla="*/ 5659120 w 6461760"/>
                <a:gd name="connsiteY13" fmla="*/ 493701 h 2125563"/>
                <a:gd name="connsiteX14" fmla="*/ 5811520 w 6461760"/>
                <a:gd name="connsiteY14" fmla="*/ 1093141 h 2125563"/>
                <a:gd name="connsiteX15" fmla="*/ 5405120 w 6461760"/>
                <a:gd name="connsiteY15" fmla="*/ 1357301 h 2125563"/>
                <a:gd name="connsiteX16" fmla="*/ 4754880 w 6461760"/>
                <a:gd name="connsiteY16" fmla="*/ 1550341 h 2125563"/>
                <a:gd name="connsiteX17" fmla="*/ 4775200 w 6461760"/>
                <a:gd name="connsiteY17" fmla="*/ 1794181 h 2125563"/>
                <a:gd name="connsiteX18" fmla="*/ 4937760 w 6461760"/>
                <a:gd name="connsiteY18" fmla="*/ 2048182 h 2125563"/>
                <a:gd name="connsiteX19" fmla="*/ 5435600 w 6461760"/>
                <a:gd name="connsiteY19" fmla="*/ 2119301 h 2125563"/>
                <a:gd name="connsiteX20" fmla="*/ 6461760 w 6461760"/>
                <a:gd name="connsiteY20" fmla="*/ 1916101 h 2125563"/>
                <a:gd name="connsiteX0" fmla="*/ 0 w 6461760"/>
                <a:gd name="connsiteY0" fmla="*/ 594934 h 2125196"/>
                <a:gd name="connsiteX1" fmla="*/ 497840 w 6461760"/>
                <a:gd name="connsiteY1" fmla="*/ 848934 h 2125196"/>
                <a:gd name="connsiteX2" fmla="*/ 762000 w 6461760"/>
                <a:gd name="connsiteY2" fmla="*/ 1224854 h 2125196"/>
                <a:gd name="connsiteX3" fmla="*/ 985520 w 6461760"/>
                <a:gd name="connsiteY3" fmla="*/ 1417894 h 2125196"/>
                <a:gd name="connsiteX4" fmla="*/ 1391920 w 6461760"/>
                <a:gd name="connsiteY4" fmla="*/ 1631254 h 2125196"/>
                <a:gd name="connsiteX5" fmla="*/ 1910080 w 6461760"/>
                <a:gd name="connsiteY5" fmla="*/ 1671894 h 2125196"/>
                <a:gd name="connsiteX6" fmla="*/ 2428240 w 6461760"/>
                <a:gd name="connsiteY6" fmla="*/ 1377254 h 2125196"/>
                <a:gd name="connsiteX7" fmla="*/ 2763520 w 6461760"/>
                <a:gd name="connsiteY7" fmla="*/ 1041974 h 2125196"/>
                <a:gd name="connsiteX8" fmla="*/ 3027680 w 6461760"/>
                <a:gd name="connsiteY8" fmla="*/ 727014 h 2125196"/>
                <a:gd name="connsiteX9" fmla="*/ 3332480 w 6461760"/>
                <a:gd name="connsiteY9" fmla="*/ 381574 h 2125196"/>
                <a:gd name="connsiteX10" fmla="*/ 3718560 w 6461760"/>
                <a:gd name="connsiteY10" fmla="*/ 117414 h 2125196"/>
                <a:gd name="connsiteX11" fmla="*/ 4236720 w 6461760"/>
                <a:gd name="connsiteY11" fmla="*/ 5654 h 2125196"/>
                <a:gd name="connsiteX12" fmla="*/ 4826000 w 6461760"/>
                <a:gd name="connsiteY12" fmla="*/ 66614 h 2125196"/>
                <a:gd name="connsiteX13" fmla="*/ 5811520 w 6461760"/>
                <a:gd name="connsiteY13" fmla="*/ 483174 h 2125196"/>
                <a:gd name="connsiteX14" fmla="*/ 5811520 w 6461760"/>
                <a:gd name="connsiteY14" fmla="*/ 1092774 h 2125196"/>
                <a:gd name="connsiteX15" fmla="*/ 5405120 w 6461760"/>
                <a:gd name="connsiteY15" fmla="*/ 1356934 h 2125196"/>
                <a:gd name="connsiteX16" fmla="*/ 4754880 w 6461760"/>
                <a:gd name="connsiteY16" fmla="*/ 1549974 h 2125196"/>
                <a:gd name="connsiteX17" fmla="*/ 4775200 w 6461760"/>
                <a:gd name="connsiteY17" fmla="*/ 1793814 h 2125196"/>
                <a:gd name="connsiteX18" fmla="*/ 4937760 w 6461760"/>
                <a:gd name="connsiteY18" fmla="*/ 2047815 h 2125196"/>
                <a:gd name="connsiteX19" fmla="*/ 5435600 w 6461760"/>
                <a:gd name="connsiteY19" fmla="*/ 2118934 h 2125196"/>
                <a:gd name="connsiteX20" fmla="*/ 6461760 w 6461760"/>
                <a:gd name="connsiteY20" fmla="*/ 1915734 h 2125196"/>
                <a:gd name="connsiteX0" fmla="*/ 0 w 6461760"/>
                <a:gd name="connsiteY0" fmla="*/ 594934 h 2125196"/>
                <a:gd name="connsiteX1" fmla="*/ 497840 w 6461760"/>
                <a:gd name="connsiteY1" fmla="*/ 848934 h 2125196"/>
                <a:gd name="connsiteX2" fmla="*/ 762000 w 6461760"/>
                <a:gd name="connsiteY2" fmla="*/ 1224854 h 2125196"/>
                <a:gd name="connsiteX3" fmla="*/ 985520 w 6461760"/>
                <a:gd name="connsiteY3" fmla="*/ 1417894 h 2125196"/>
                <a:gd name="connsiteX4" fmla="*/ 1391920 w 6461760"/>
                <a:gd name="connsiteY4" fmla="*/ 1631254 h 2125196"/>
                <a:gd name="connsiteX5" fmla="*/ 1910080 w 6461760"/>
                <a:gd name="connsiteY5" fmla="*/ 1671894 h 2125196"/>
                <a:gd name="connsiteX6" fmla="*/ 2428240 w 6461760"/>
                <a:gd name="connsiteY6" fmla="*/ 1377254 h 2125196"/>
                <a:gd name="connsiteX7" fmla="*/ 2763520 w 6461760"/>
                <a:gd name="connsiteY7" fmla="*/ 1041974 h 2125196"/>
                <a:gd name="connsiteX8" fmla="*/ 3027680 w 6461760"/>
                <a:gd name="connsiteY8" fmla="*/ 727014 h 2125196"/>
                <a:gd name="connsiteX9" fmla="*/ 3332480 w 6461760"/>
                <a:gd name="connsiteY9" fmla="*/ 381574 h 2125196"/>
                <a:gd name="connsiteX10" fmla="*/ 3718560 w 6461760"/>
                <a:gd name="connsiteY10" fmla="*/ 117414 h 2125196"/>
                <a:gd name="connsiteX11" fmla="*/ 4236720 w 6461760"/>
                <a:gd name="connsiteY11" fmla="*/ 5654 h 2125196"/>
                <a:gd name="connsiteX12" fmla="*/ 4826000 w 6461760"/>
                <a:gd name="connsiteY12" fmla="*/ 66614 h 2125196"/>
                <a:gd name="connsiteX13" fmla="*/ 5811520 w 6461760"/>
                <a:gd name="connsiteY13" fmla="*/ 483174 h 2125196"/>
                <a:gd name="connsiteX14" fmla="*/ 5963920 w 6461760"/>
                <a:gd name="connsiteY14" fmla="*/ 1011494 h 2125196"/>
                <a:gd name="connsiteX15" fmla="*/ 5405120 w 6461760"/>
                <a:gd name="connsiteY15" fmla="*/ 1356934 h 2125196"/>
                <a:gd name="connsiteX16" fmla="*/ 4754880 w 6461760"/>
                <a:gd name="connsiteY16" fmla="*/ 1549974 h 2125196"/>
                <a:gd name="connsiteX17" fmla="*/ 4775200 w 6461760"/>
                <a:gd name="connsiteY17" fmla="*/ 1793814 h 2125196"/>
                <a:gd name="connsiteX18" fmla="*/ 4937760 w 6461760"/>
                <a:gd name="connsiteY18" fmla="*/ 2047815 h 2125196"/>
                <a:gd name="connsiteX19" fmla="*/ 5435600 w 6461760"/>
                <a:gd name="connsiteY19" fmla="*/ 2118934 h 2125196"/>
                <a:gd name="connsiteX20" fmla="*/ 6461760 w 6461760"/>
                <a:gd name="connsiteY20" fmla="*/ 1915734 h 2125196"/>
                <a:gd name="connsiteX0" fmla="*/ 0 w 6461760"/>
                <a:gd name="connsiteY0" fmla="*/ 594934 h 2125196"/>
                <a:gd name="connsiteX1" fmla="*/ 497840 w 6461760"/>
                <a:gd name="connsiteY1" fmla="*/ 848934 h 2125196"/>
                <a:gd name="connsiteX2" fmla="*/ 762000 w 6461760"/>
                <a:gd name="connsiteY2" fmla="*/ 1224854 h 2125196"/>
                <a:gd name="connsiteX3" fmla="*/ 985520 w 6461760"/>
                <a:gd name="connsiteY3" fmla="*/ 1417894 h 2125196"/>
                <a:gd name="connsiteX4" fmla="*/ 1391920 w 6461760"/>
                <a:gd name="connsiteY4" fmla="*/ 1631254 h 2125196"/>
                <a:gd name="connsiteX5" fmla="*/ 1910080 w 6461760"/>
                <a:gd name="connsiteY5" fmla="*/ 1671894 h 2125196"/>
                <a:gd name="connsiteX6" fmla="*/ 2428240 w 6461760"/>
                <a:gd name="connsiteY6" fmla="*/ 1377254 h 2125196"/>
                <a:gd name="connsiteX7" fmla="*/ 2763520 w 6461760"/>
                <a:gd name="connsiteY7" fmla="*/ 1041974 h 2125196"/>
                <a:gd name="connsiteX8" fmla="*/ 3027680 w 6461760"/>
                <a:gd name="connsiteY8" fmla="*/ 727014 h 2125196"/>
                <a:gd name="connsiteX9" fmla="*/ 3332480 w 6461760"/>
                <a:gd name="connsiteY9" fmla="*/ 381574 h 2125196"/>
                <a:gd name="connsiteX10" fmla="*/ 3718560 w 6461760"/>
                <a:gd name="connsiteY10" fmla="*/ 117414 h 2125196"/>
                <a:gd name="connsiteX11" fmla="*/ 4236720 w 6461760"/>
                <a:gd name="connsiteY11" fmla="*/ 5654 h 2125196"/>
                <a:gd name="connsiteX12" fmla="*/ 4826000 w 6461760"/>
                <a:gd name="connsiteY12" fmla="*/ 66614 h 2125196"/>
                <a:gd name="connsiteX13" fmla="*/ 5811520 w 6461760"/>
                <a:gd name="connsiteY13" fmla="*/ 483174 h 2125196"/>
                <a:gd name="connsiteX14" fmla="*/ 5963920 w 6461760"/>
                <a:gd name="connsiteY14" fmla="*/ 1011494 h 2125196"/>
                <a:gd name="connsiteX15" fmla="*/ 5689600 w 6461760"/>
                <a:gd name="connsiteY15" fmla="*/ 1356934 h 2125196"/>
                <a:gd name="connsiteX16" fmla="*/ 4754880 w 6461760"/>
                <a:gd name="connsiteY16" fmla="*/ 1549974 h 2125196"/>
                <a:gd name="connsiteX17" fmla="*/ 4775200 w 6461760"/>
                <a:gd name="connsiteY17" fmla="*/ 1793814 h 2125196"/>
                <a:gd name="connsiteX18" fmla="*/ 4937760 w 6461760"/>
                <a:gd name="connsiteY18" fmla="*/ 2047815 h 2125196"/>
                <a:gd name="connsiteX19" fmla="*/ 5435600 w 6461760"/>
                <a:gd name="connsiteY19" fmla="*/ 2118934 h 2125196"/>
                <a:gd name="connsiteX20" fmla="*/ 6461760 w 6461760"/>
                <a:gd name="connsiteY20" fmla="*/ 1915734 h 2125196"/>
                <a:gd name="connsiteX0" fmla="*/ 0 w 6461760"/>
                <a:gd name="connsiteY0" fmla="*/ 594934 h 2125196"/>
                <a:gd name="connsiteX1" fmla="*/ 497840 w 6461760"/>
                <a:gd name="connsiteY1" fmla="*/ 848934 h 2125196"/>
                <a:gd name="connsiteX2" fmla="*/ 762000 w 6461760"/>
                <a:gd name="connsiteY2" fmla="*/ 1224854 h 2125196"/>
                <a:gd name="connsiteX3" fmla="*/ 985520 w 6461760"/>
                <a:gd name="connsiteY3" fmla="*/ 1417894 h 2125196"/>
                <a:gd name="connsiteX4" fmla="*/ 1391920 w 6461760"/>
                <a:gd name="connsiteY4" fmla="*/ 1631254 h 2125196"/>
                <a:gd name="connsiteX5" fmla="*/ 1910080 w 6461760"/>
                <a:gd name="connsiteY5" fmla="*/ 1671894 h 2125196"/>
                <a:gd name="connsiteX6" fmla="*/ 2428240 w 6461760"/>
                <a:gd name="connsiteY6" fmla="*/ 1377254 h 2125196"/>
                <a:gd name="connsiteX7" fmla="*/ 2763520 w 6461760"/>
                <a:gd name="connsiteY7" fmla="*/ 1041974 h 2125196"/>
                <a:gd name="connsiteX8" fmla="*/ 3027680 w 6461760"/>
                <a:gd name="connsiteY8" fmla="*/ 727014 h 2125196"/>
                <a:gd name="connsiteX9" fmla="*/ 3332480 w 6461760"/>
                <a:gd name="connsiteY9" fmla="*/ 381574 h 2125196"/>
                <a:gd name="connsiteX10" fmla="*/ 3718560 w 6461760"/>
                <a:gd name="connsiteY10" fmla="*/ 117414 h 2125196"/>
                <a:gd name="connsiteX11" fmla="*/ 4236720 w 6461760"/>
                <a:gd name="connsiteY11" fmla="*/ 5654 h 2125196"/>
                <a:gd name="connsiteX12" fmla="*/ 4826000 w 6461760"/>
                <a:gd name="connsiteY12" fmla="*/ 66614 h 2125196"/>
                <a:gd name="connsiteX13" fmla="*/ 5811520 w 6461760"/>
                <a:gd name="connsiteY13" fmla="*/ 483174 h 2125196"/>
                <a:gd name="connsiteX14" fmla="*/ 5963920 w 6461760"/>
                <a:gd name="connsiteY14" fmla="*/ 1011494 h 2125196"/>
                <a:gd name="connsiteX15" fmla="*/ 5689600 w 6461760"/>
                <a:gd name="connsiteY15" fmla="*/ 1356934 h 2125196"/>
                <a:gd name="connsiteX16" fmla="*/ 5130800 w 6461760"/>
                <a:gd name="connsiteY16" fmla="*/ 1519494 h 2125196"/>
                <a:gd name="connsiteX17" fmla="*/ 4775200 w 6461760"/>
                <a:gd name="connsiteY17" fmla="*/ 1793814 h 2125196"/>
                <a:gd name="connsiteX18" fmla="*/ 4937760 w 6461760"/>
                <a:gd name="connsiteY18" fmla="*/ 2047815 h 2125196"/>
                <a:gd name="connsiteX19" fmla="*/ 5435600 w 6461760"/>
                <a:gd name="connsiteY19" fmla="*/ 2118934 h 2125196"/>
                <a:gd name="connsiteX20" fmla="*/ 6461760 w 6461760"/>
                <a:gd name="connsiteY20" fmla="*/ 1915734 h 2125196"/>
                <a:gd name="connsiteX0" fmla="*/ 0 w 6461760"/>
                <a:gd name="connsiteY0" fmla="*/ 594934 h 2125196"/>
                <a:gd name="connsiteX1" fmla="*/ 497840 w 6461760"/>
                <a:gd name="connsiteY1" fmla="*/ 848934 h 2125196"/>
                <a:gd name="connsiteX2" fmla="*/ 762000 w 6461760"/>
                <a:gd name="connsiteY2" fmla="*/ 1224854 h 2125196"/>
                <a:gd name="connsiteX3" fmla="*/ 985520 w 6461760"/>
                <a:gd name="connsiteY3" fmla="*/ 1417894 h 2125196"/>
                <a:gd name="connsiteX4" fmla="*/ 1391920 w 6461760"/>
                <a:gd name="connsiteY4" fmla="*/ 1631254 h 2125196"/>
                <a:gd name="connsiteX5" fmla="*/ 1910080 w 6461760"/>
                <a:gd name="connsiteY5" fmla="*/ 1671894 h 2125196"/>
                <a:gd name="connsiteX6" fmla="*/ 2428240 w 6461760"/>
                <a:gd name="connsiteY6" fmla="*/ 1377254 h 2125196"/>
                <a:gd name="connsiteX7" fmla="*/ 2763520 w 6461760"/>
                <a:gd name="connsiteY7" fmla="*/ 1041974 h 2125196"/>
                <a:gd name="connsiteX8" fmla="*/ 3027680 w 6461760"/>
                <a:gd name="connsiteY8" fmla="*/ 727014 h 2125196"/>
                <a:gd name="connsiteX9" fmla="*/ 3332480 w 6461760"/>
                <a:gd name="connsiteY9" fmla="*/ 381574 h 2125196"/>
                <a:gd name="connsiteX10" fmla="*/ 3718560 w 6461760"/>
                <a:gd name="connsiteY10" fmla="*/ 117414 h 2125196"/>
                <a:gd name="connsiteX11" fmla="*/ 4236720 w 6461760"/>
                <a:gd name="connsiteY11" fmla="*/ 5654 h 2125196"/>
                <a:gd name="connsiteX12" fmla="*/ 4826000 w 6461760"/>
                <a:gd name="connsiteY12" fmla="*/ 66614 h 2125196"/>
                <a:gd name="connsiteX13" fmla="*/ 5811520 w 6461760"/>
                <a:gd name="connsiteY13" fmla="*/ 483174 h 2125196"/>
                <a:gd name="connsiteX14" fmla="*/ 5963920 w 6461760"/>
                <a:gd name="connsiteY14" fmla="*/ 1011494 h 2125196"/>
                <a:gd name="connsiteX15" fmla="*/ 5689600 w 6461760"/>
                <a:gd name="connsiteY15" fmla="*/ 1356934 h 2125196"/>
                <a:gd name="connsiteX16" fmla="*/ 5130800 w 6461760"/>
                <a:gd name="connsiteY16" fmla="*/ 1519494 h 2125196"/>
                <a:gd name="connsiteX17" fmla="*/ 4937760 w 6461760"/>
                <a:gd name="connsiteY17" fmla="*/ 1803974 h 2125196"/>
                <a:gd name="connsiteX18" fmla="*/ 4937760 w 6461760"/>
                <a:gd name="connsiteY18" fmla="*/ 2047815 h 2125196"/>
                <a:gd name="connsiteX19" fmla="*/ 5435600 w 6461760"/>
                <a:gd name="connsiteY19" fmla="*/ 2118934 h 2125196"/>
                <a:gd name="connsiteX20" fmla="*/ 6461760 w 6461760"/>
                <a:gd name="connsiteY20" fmla="*/ 1915734 h 2125196"/>
                <a:gd name="connsiteX0" fmla="*/ 0 w 6461760"/>
                <a:gd name="connsiteY0" fmla="*/ 594934 h 2125197"/>
                <a:gd name="connsiteX1" fmla="*/ 497840 w 6461760"/>
                <a:gd name="connsiteY1" fmla="*/ 848934 h 2125197"/>
                <a:gd name="connsiteX2" fmla="*/ 762000 w 6461760"/>
                <a:gd name="connsiteY2" fmla="*/ 1224854 h 2125197"/>
                <a:gd name="connsiteX3" fmla="*/ 985520 w 6461760"/>
                <a:gd name="connsiteY3" fmla="*/ 1417894 h 2125197"/>
                <a:gd name="connsiteX4" fmla="*/ 1391920 w 6461760"/>
                <a:gd name="connsiteY4" fmla="*/ 1631254 h 2125197"/>
                <a:gd name="connsiteX5" fmla="*/ 1910080 w 6461760"/>
                <a:gd name="connsiteY5" fmla="*/ 1671894 h 2125197"/>
                <a:gd name="connsiteX6" fmla="*/ 2428240 w 6461760"/>
                <a:gd name="connsiteY6" fmla="*/ 1377254 h 2125197"/>
                <a:gd name="connsiteX7" fmla="*/ 2763520 w 6461760"/>
                <a:gd name="connsiteY7" fmla="*/ 1041974 h 2125197"/>
                <a:gd name="connsiteX8" fmla="*/ 3027680 w 6461760"/>
                <a:gd name="connsiteY8" fmla="*/ 727014 h 2125197"/>
                <a:gd name="connsiteX9" fmla="*/ 3332480 w 6461760"/>
                <a:gd name="connsiteY9" fmla="*/ 381574 h 2125197"/>
                <a:gd name="connsiteX10" fmla="*/ 3718560 w 6461760"/>
                <a:gd name="connsiteY10" fmla="*/ 117414 h 2125197"/>
                <a:gd name="connsiteX11" fmla="*/ 4236720 w 6461760"/>
                <a:gd name="connsiteY11" fmla="*/ 5654 h 2125197"/>
                <a:gd name="connsiteX12" fmla="*/ 4826000 w 6461760"/>
                <a:gd name="connsiteY12" fmla="*/ 66614 h 2125197"/>
                <a:gd name="connsiteX13" fmla="*/ 5811520 w 6461760"/>
                <a:gd name="connsiteY13" fmla="*/ 483174 h 2125197"/>
                <a:gd name="connsiteX14" fmla="*/ 5963920 w 6461760"/>
                <a:gd name="connsiteY14" fmla="*/ 1011494 h 2125197"/>
                <a:gd name="connsiteX15" fmla="*/ 5689600 w 6461760"/>
                <a:gd name="connsiteY15" fmla="*/ 1356934 h 2125197"/>
                <a:gd name="connsiteX16" fmla="*/ 5130800 w 6461760"/>
                <a:gd name="connsiteY16" fmla="*/ 1519494 h 2125197"/>
                <a:gd name="connsiteX17" fmla="*/ 4937760 w 6461760"/>
                <a:gd name="connsiteY17" fmla="*/ 1803974 h 2125197"/>
                <a:gd name="connsiteX18" fmla="*/ 5080000 w 6461760"/>
                <a:gd name="connsiteY18" fmla="*/ 2047815 h 2125197"/>
                <a:gd name="connsiteX19" fmla="*/ 5435600 w 6461760"/>
                <a:gd name="connsiteY19" fmla="*/ 2118934 h 2125197"/>
                <a:gd name="connsiteX20" fmla="*/ 6461760 w 6461760"/>
                <a:gd name="connsiteY20" fmla="*/ 1915734 h 2125197"/>
                <a:gd name="connsiteX0" fmla="*/ 0 w 6461760"/>
                <a:gd name="connsiteY0" fmla="*/ 592627 h 2122890"/>
                <a:gd name="connsiteX1" fmla="*/ 497840 w 6461760"/>
                <a:gd name="connsiteY1" fmla="*/ 846627 h 2122890"/>
                <a:gd name="connsiteX2" fmla="*/ 762000 w 6461760"/>
                <a:gd name="connsiteY2" fmla="*/ 1222547 h 2122890"/>
                <a:gd name="connsiteX3" fmla="*/ 985520 w 6461760"/>
                <a:gd name="connsiteY3" fmla="*/ 1415587 h 2122890"/>
                <a:gd name="connsiteX4" fmla="*/ 1391920 w 6461760"/>
                <a:gd name="connsiteY4" fmla="*/ 1628947 h 2122890"/>
                <a:gd name="connsiteX5" fmla="*/ 1910080 w 6461760"/>
                <a:gd name="connsiteY5" fmla="*/ 1669587 h 2122890"/>
                <a:gd name="connsiteX6" fmla="*/ 2428240 w 6461760"/>
                <a:gd name="connsiteY6" fmla="*/ 1374947 h 2122890"/>
                <a:gd name="connsiteX7" fmla="*/ 2763520 w 6461760"/>
                <a:gd name="connsiteY7" fmla="*/ 1039667 h 2122890"/>
                <a:gd name="connsiteX8" fmla="*/ 3027680 w 6461760"/>
                <a:gd name="connsiteY8" fmla="*/ 724707 h 2122890"/>
                <a:gd name="connsiteX9" fmla="*/ 3332480 w 6461760"/>
                <a:gd name="connsiteY9" fmla="*/ 379267 h 2122890"/>
                <a:gd name="connsiteX10" fmla="*/ 3718560 w 6461760"/>
                <a:gd name="connsiteY10" fmla="*/ 115107 h 2122890"/>
                <a:gd name="connsiteX11" fmla="*/ 4236720 w 6461760"/>
                <a:gd name="connsiteY11" fmla="*/ 3347 h 2122890"/>
                <a:gd name="connsiteX12" fmla="*/ 4826000 w 6461760"/>
                <a:gd name="connsiteY12" fmla="*/ 64307 h 2122890"/>
                <a:gd name="connsiteX13" fmla="*/ 5892800 w 6461760"/>
                <a:gd name="connsiteY13" fmla="*/ 399587 h 2122890"/>
                <a:gd name="connsiteX14" fmla="*/ 5963920 w 6461760"/>
                <a:gd name="connsiteY14" fmla="*/ 1009187 h 2122890"/>
                <a:gd name="connsiteX15" fmla="*/ 5689600 w 6461760"/>
                <a:gd name="connsiteY15" fmla="*/ 1354627 h 2122890"/>
                <a:gd name="connsiteX16" fmla="*/ 5130800 w 6461760"/>
                <a:gd name="connsiteY16" fmla="*/ 1517187 h 2122890"/>
                <a:gd name="connsiteX17" fmla="*/ 4937760 w 6461760"/>
                <a:gd name="connsiteY17" fmla="*/ 1801667 h 2122890"/>
                <a:gd name="connsiteX18" fmla="*/ 5080000 w 6461760"/>
                <a:gd name="connsiteY18" fmla="*/ 2045508 h 2122890"/>
                <a:gd name="connsiteX19" fmla="*/ 5435600 w 6461760"/>
                <a:gd name="connsiteY19" fmla="*/ 2116627 h 2122890"/>
                <a:gd name="connsiteX20" fmla="*/ 6461760 w 6461760"/>
                <a:gd name="connsiteY20" fmla="*/ 1913427 h 2122890"/>
                <a:gd name="connsiteX0" fmla="*/ 0 w 6461760"/>
                <a:gd name="connsiteY0" fmla="*/ 592627 h 2122890"/>
                <a:gd name="connsiteX1" fmla="*/ 497840 w 6461760"/>
                <a:gd name="connsiteY1" fmla="*/ 846627 h 2122890"/>
                <a:gd name="connsiteX2" fmla="*/ 762000 w 6461760"/>
                <a:gd name="connsiteY2" fmla="*/ 1222547 h 2122890"/>
                <a:gd name="connsiteX3" fmla="*/ 985520 w 6461760"/>
                <a:gd name="connsiteY3" fmla="*/ 1415587 h 2122890"/>
                <a:gd name="connsiteX4" fmla="*/ 1391920 w 6461760"/>
                <a:gd name="connsiteY4" fmla="*/ 1628947 h 2122890"/>
                <a:gd name="connsiteX5" fmla="*/ 1910080 w 6461760"/>
                <a:gd name="connsiteY5" fmla="*/ 1669587 h 2122890"/>
                <a:gd name="connsiteX6" fmla="*/ 2428240 w 6461760"/>
                <a:gd name="connsiteY6" fmla="*/ 1374947 h 2122890"/>
                <a:gd name="connsiteX7" fmla="*/ 2763520 w 6461760"/>
                <a:gd name="connsiteY7" fmla="*/ 1039667 h 2122890"/>
                <a:gd name="connsiteX8" fmla="*/ 3027680 w 6461760"/>
                <a:gd name="connsiteY8" fmla="*/ 724707 h 2122890"/>
                <a:gd name="connsiteX9" fmla="*/ 3332480 w 6461760"/>
                <a:gd name="connsiteY9" fmla="*/ 379267 h 2122890"/>
                <a:gd name="connsiteX10" fmla="*/ 3718560 w 6461760"/>
                <a:gd name="connsiteY10" fmla="*/ 115107 h 2122890"/>
                <a:gd name="connsiteX11" fmla="*/ 4236720 w 6461760"/>
                <a:gd name="connsiteY11" fmla="*/ 3347 h 2122890"/>
                <a:gd name="connsiteX12" fmla="*/ 4826000 w 6461760"/>
                <a:gd name="connsiteY12" fmla="*/ 64307 h 2122890"/>
                <a:gd name="connsiteX13" fmla="*/ 5892800 w 6461760"/>
                <a:gd name="connsiteY13" fmla="*/ 399587 h 2122890"/>
                <a:gd name="connsiteX14" fmla="*/ 6075680 w 6461760"/>
                <a:gd name="connsiteY14" fmla="*/ 1019347 h 2122890"/>
                <a:gd name="connsiteX15" fmla="*/ 5689600 w 6461760"/>
                <a:gd name="connsiteY15" fmla="*/ 1354627 h 2122890"/>
                <a:gd name="connsiteX16" fmla="*/ 5130800 w 6461760"/>
                <a:gd name="connsiteY16" fmla="*/ 1517187 h 2122890"/>
                <a:gd name="connsiteX17" fmla="*/ 4937760 w 6461760"/>
                <a:gd name="connsiteY17" fmla="*/ 1801667 h 2122890"/>
                <a:gd name="connsiteX18" fmla="*/ 5080000 w 6461760"/>
                <a:gd name="connsiteY18" fmla="*/ 2045508 h 2122890"/>
                <a:gd name="connsiteX19" fmla="*/ 5435600 w 6461760"/>
                <a:gd name="connsiteY19" fmla="*/ 2116627 h 2122890"/>
                <a:gd name="connsiteX20" fmla="*/ 6461760 w 6461760"/>
                <a:gd name="connsiteY20" fmla="*/ 1913427 h 2122890"/>
                <a:gd name="connsiteX0" fmla="*/ 0 w 6461760"/>
                <a:gd name="connsiteY0" fmla="*/ 589547 h 2119810"/>
                <a:gd name="connsiteX1" fmla="*/ 497840 w 6461760"/>
                <a:gd name="connsiteY1" fmla="*/ 843547 h 2119810"/>
                <a:gd name="connsiteX2" fmla="*/ 762000 w 6461760"/>
                <a:gd name="connsiteY2" fmla="*/ 1219467 h 2119810"/>
                <a:gd name="connsiteX3" fmla="*/ 985520 w 6461760"/>
                <a:gd name="connsiteY3" fmla="*/ 1412507 h 2119810"/>
                <a:gd name="connsiteX4" fmla="*/ 1391920 w 6461760"/>
                <a:gd name="connsiteY4" fmla="*/ 1625867 h 2119810"/>
                <a:gd name="connsiteX5" fmla="*/ 1910080 w 6461760"/>
                <a:gd name="connsiteY5" fmla="*/ 1666507 h 2119810"/>
                <a:gd name="connsiteX6" fmla="*/ 2428240 w 6461760"/>
                <a:gd name="connsiteY6" fmla="*/ 1371867 h 2119810"/>
                <a:gd name="connsiteX7" fmla="*/ 2763520 w 6461760"/>
                <a:gd name="connsiteY7" fmla="*/ 1036587 h 2119810"/>
                <a:gd name="connsiteX8" fmla="*/ 3027680 w 6461760"/>
                <a:gd name="connsiteY8" fmla="*/ 721627 h 2119810"/>
                <a:gd name="connsiteX9" fmla="*/ 3332480 w 6461760"/>
                <a:gd name="connsiteY9" fmla="*/ 376187 h 2119810"/>
                <a:gd name="connsiteX10" fmla="*/ 3718560 w 6461760"/>
                <a:gd name="connsiteY10" fmla="*/ 112027 h 2119810"/>
                <a:gd name="connsiteX11" fmla="*/ 4236720 w 6461760"/>
                <a:gd name="connsiteY11" fmla="*/ 267 h 2119810"/>
                <a:gd name="connsiteX12" fmla="*/ 5090160 w 6461760"/>
                <a:gd name="connsiteY12" fmla="*/ 91707 h 2119810"/>
                <a:gd name="connsiteX13" fmla="*/ 5892800 w 6461760"/>
                <a:gd name="connsiteY13" fmla="*/ 396507 h 2119810"/>
                <a:gd name="connsiteX14" fmla="*/ 6075680 w 6461760"/>
                <a:gd name="connsiteY14" fmla="*/ 1016267 h 2119810"/>
                <a:gd name="connsiteX15" fmla="*/ 5689600 w 6461760"/>
                <a:gd name="connsiteY15" fmla="*/ 1351547 h 2119810"/>
                <a:gd name="connsiteX16" fmla="*/ 5130800 w 6461760"/>
                <a:gd name="connsiteY16" fmla="*/ 1514107 h 2119810"/>
                <a:gd name="connsiteX17" fmla="*/ 4937760 w 6461760"/>
                <a:gd name="connsiteY17" fmla="*/ 1798587 h 2119810"/>
                <a:gd name="connsiteX18" fmla="*/ 5080000 w 6461760"/>
                <a:gd name="connsiteY18" fmla="*/ 2042428 h 2119810"/>
                <a:gd name="connsiteX19" fmla="*/ 5435600 w 6461760"/>
                <a:gd name="connsiteY19" fmla="*/ 2113547 h 2119810"/>
                <a:gd name="connsiteX20" fmla="*/ 6461760 w 6461760"/>
                <a:gd name="connsiteY20" fmla="*/ 1910347 h 2119810"/>
                <a:gd name="connsiteX0" fmla="*/ 0 w 6543040"/>
                <a:gd name="connsiteY0" fmla="*/ 589547 h 2127946"/>
                <a:gd name="connsiteX1" fmla="*/ 497840 w 6543040"/>
                <a:gd name="connsiteY1" fmla="*/ 843547 h 2127946"/>
                <a:gd name="connsiteX2" fmla="*/ 762000 w 6543040"/>
                <a:gd name="connsiteY2" fmla="*/ 1219467 h 2127946"/>
                <a:gd name="connsiteX3" fmla="*/ 985520 w 6543040"/>
                <a:gd name="connsiteY3" fmla="*/ 1412507 h 2127946"/>
                <a:gd name="connsiteX4" fmla="*/ 1391920 w 6543040"/>
                <a:gd name="connsiteY4" fmla="*/ 1625867 h 2127946"/>
                <a:gd name="connsiteX5" fmla="*/ 1910080 w 6543040"/>
                <a:gd name="connsiteY5" fmla="*/ 1666507 h 2127946"/>
                <a:gd name="connsiteX6" fmla="*/ 2428240 w 6543040"/>
                <a:gd name="connsiteY6" fmla="*/ 1371867 h 2127946"/>
                <a:gd name="connsiteX7" fmla="*/ 2763520 w 6543040"/>
                <a:gd name="connsiteY7" fmla="*/ 1036587 h 2127946"/>
                <a:gd name="connsiteX8" fmla="*/ 3027680 w 6543040"/>
                <a:gd name="connsiteY8" fmla="*/ 721627 h 2127946"/>
                <a:gd name="connsiteX9" fmla="*/ 3332480 w 6543040"/>
                <a:gd name="connsiteY9" fmla="*/ 376187 h 2127946"/>
                <a:gd name="connsiteX10" fmla="*/ 3718560 w 6543040"/>
                <a:gd name="connsiteY10" fmla="*/ 112027 h 2127946"/>
                <a:gd name="connsiteX11" fmla="*/ 4236720 w 6543040"/>
                <a:gd name="connsiteY11" fmla="*/ 267 h 2127946"/>
                <a:gd name="connsiteX12" fmla="*/ 5090160 w 6543040"/>
                <a:gd name="connsiteY12" fmla="*/ 91707 h 2127946"/>
                <a:gd name="connsiteX13" fmla="*/ 5892800 w 6543040"/>
                <a:gd name="connsiteY13" fmla="*/ 396507 h 2127946"/>
                <a:gd name="connsiteX14" fmla="*/ 6075680 w 6543040"/>
                <a:gd name="connsiteY14" fmla="*/ 1016267 h 2127946"/>
                <a:gd name="connsiteX15" fmla="*/ 5689600 w 6543040"/>
                <a:gd name="connsiteY15" fmla="*/ 1351547 h 2127946"/>
                <a:gd name="connsiteX16" fmla="*/ 5130800 w 6543040"/>
                <a:gd name="connsiteY16" fmla="*/ 1514107 h 2127946"/>
                <a:gd name="connsiteX17" fmla="*/ 4937760 w 6543040"/>
                <a:gd name="connsiteY17" fmla="*/ 1798587 h 2127946"/>
                <a:gd name="connsiteX18" fmla="*/ 5080000 w 6543040"/>
                <a:gd name="connsiteY18" fmla="*/ 2042428 h 2127946"/>
                <a:gd name="connsiteX19" fmla="*/ 5435600 w 6543040"/>
                <a:gd name="connsiteY19" fmla="*/ 2113547 h 2127946"/>
                <a:gd name="connsiteX20" fmla="*/ 6543040 w 6543040"/>
                <a:gd name="connsiteY20" fmla="*/ 1788427 h 2127946"/>
                <a:gd name="connsiteX0" fmla="*/ 0 w 6543040"/>
                <a:gd name="connsiteY0" fmla="*/ 589547 h 2127946"/>
                <a:gd name="connsiteX1" fmla="*/ 497840 w 6543040"/>
                <a:gd name="connsiteY1" fmla="*/ 843547 h 2127946"/>
                <a:gd name="connsiteX2" fmla="*/ 762000 w 6543040"/>
                <a:gd name="connsiteY2" fmla="*/ 1219467 h 2127946"/>
                <a:gd name="connsiteX3" fmla="*/ 985520 w 6543040"/>
                <a:gd name="connsiteY3" fmla="*/ 1412507 h 2127946"/>
                <a:gd name="connsiteX4" fmla="*/ 1391920 w 6543040"/>
                <a:gd name="connsiteY4" fmla="*/ 1625867 h 2127946"/>
                <a:gd name="connsiteX5" fmla="*/ 1910080 w 6543040"/>
                <a:gd name="connsiteY5" fmla="*/ 1666507 h 2127946"/>
                <a:gd name="connsiteX6" fmla="*/ 2428240 w 6543040"/>
                <a:gd name="connsiteY6" fmla="*/ 1371867 h 2127946"/>
                <a:gd name="connsiteX7" fmla="*/ 2763520 w 6543040"/>
                <a:gd name="connsiteY7" fmla="*/ 1036587 h 2127946"/>
                <a:gd name="connsiteX8" fmla="*/ 3027680 w 6543040"/>
                <a:gd name="connsiteY8" fmla="*/ 721627 h 2127946"/>
                <a:gd name="connsiteX9" fmla="*/ 3332480 w 6543040"/>
                <a:gd name="connsiteY9" fmla="*/ 376187 h 2127946"/>
                <a:gd name="connsiteX10" fmla="*/ 3718560 w 6543040"/>
                <a:gd name="connsiteY10" fmla="*/ 112027 h 2127946"/>
                <a:gd name="connsiteX11" fmla="*/ 4236720 w 6543040"/>
                <a:gd name="connsiteY11" fmla="*/ 267 h 2127946"/>
                <a:gd name="connsiteX12" fmla="*/ 5090160 w 6543040"/>
                <a:gd name="connsiteY12" fmla="*/ 91707 h 2127946"/>
                <a:gd name="connsiteX13" fmla="*/ 5892800 w 6543040"/>
                <a:gd name="connsiteY13" fmla="*/ 396507 h 2127946"/>
                <a:gd name="connsiteX14" fmla="*/ 6075680 w 6543040"/>
                <a:gd name="connsiteY14" fmla="*/ 1016267 h 2127946"/>
                <a:gd name="connsiteX15" fmla="*/ 5689600 w 6543040"/>
                <a:gd name="connsiteY15" fmla="*/ 1351547 h 2127946"/>
                <a:gd name="connsiteX16" fmla="*/ 5191760 w 6543040"/>
                <a:gd name="connsiteY16" fmla="*/ 1554747 h 2127946"/>
                <a:gd name="connsiteX17" fmla="*/ 4937760 w 6543040"/>
                <a:gd name="connsiteY17" fmla="*/ 1798587 h 2127946"/>
                <a:gd name="connsiteX18" fmla="*/ 5080000 w 6543040"/>
                <a:gd name="connsiteY18" fmla="*/ 2042428 h 2127946"/>
                <a:gd name="connsiteX19" fmla="*/ 5435600 w 6543040"/>
                <a:gd name="connsiteY19" fmla="*/ 2113547 h 2127946"/>
                <a:gd name="connsiteX20" fmla="*/ 6543040 w 6543040"/>
                <a:gd name="connsiteY20" fmla="*/ 1788427 h 2127946"/>
                <a:gd name="connsiteX0" fmla="*/ 0 w 6543040"/>
                <a:gd name="connsiteY0" fmla="*/ 589547 h 2127946"/>
                <a:gd name="connsiteX1" fmla="*/ 497840 w 6543040"/>
                <a:gd name="connsiteY1" fmla="*/ 843547 h 2127946"/>
                <a:gd name="connsiteX2" fmla="*/ 762000 w 6543040"/>
                <a:gd name="connsiteY2" fmla="*/ 1219467 h 2127946"/>
                <a:gd name="connsiteX3" fmla="*/ 985520 w 6543040"/>
                <a:gd name="connsiteY3" fmla="*/ 1412507 h 2127946"/>
                <a:gd name="connsiteX4" fmla="*/ 1391920 w 6543040"/>
                <a:gd name="connsiteY4" fmla="*/ 1625867 h 2127946"/>
                <a:gd name="connsiteX5" fmla="*/ 1910080 w 6543040"/>
                <a:gd name="connsiteY5" fmla="*/ 1666507 h 2127946"/>
                <a:gd name="connsiteX6" fmla="*/ 2428240 w 6543040"/>
                <a:gd name="connsiteY6" fmla="*/ 1371867 h 2127946"/>
                <a:gd name="connsiteX7" fmla="*/ 2763520 w 6543040"/>
                <a:gd name="connsiteY7" fmla="*/ 1036587 h 2127946"/>
                <a:gd name="connsiteX8" fmla="*/ 3027680 w 6543040"/>
                <a:gd name="connsiteY8" fmla="*/ 721627 h 2127946"/>
                <a:gd name="connsiteX9" fmla="*/ 3332480 w 6543040"/>
                <a:gd name="connsiteY9" fmla="*/ 376187 h 2127946"/>
                <a:gd name="connsiteX10" fmla="*/ 3718560 w 6543040"/>
                <a:gd name="connsiteY10" fmla="*/ 112027 h 2127946"/>
                <a:gd name="connsiteX11" fmla="*/ 4236720 w 6543040"/>
                <a:gd name="connsiteY11" fmla="*/ 267 h 2127946"/>
                <a:gd name="connsiteX12" fmla="*/ 5090160 w 6543040"/>
                <a:gd name="connsiteY12" fmla="*/ 91707 h 2127946"/>
                <a:gd name="connsiteX13" fmla="*/ 5892800 w 6543040"/>
                <a:gd name="connsiteY13" fmla="*/ 396507 h 2127946"/>
                <a:gd name="connsiteX14" fmla="*/ 6075680 w 6543040"/>
                <a:gd name="connsiteY14" fmla="*/ 1016267 h 2127946"/>
                <a:gd name="connsiteX15" fmla="*/ 5689600 w 6543040"/>
                <a:gd name="connsiteY15" fmla="*/ 1351547 h 2127946"/>
                <a:gd name="connsiteX16" fmla="*/ 5191760 w 6543040"/>
                <a:gd name="connsiteY16" fmla="*/ 1554747 h 2127946"/>
                <a:gd name="connsiteX17" fmla="*/ 4937760 w 6543040"/>
                <a:gd name="connsiteY17" fmla="*/ 1798587 h 2127946"/>
                <a:gd name="connsiteX18" fmla="*/ 5080000 w 6543040"/>
                <a:gd name="connsiteY18" fmla="*/ 2042428 h 2127946"/>
                <a:gd name="connsiteX19" fmla="*/ 5435600 w 6543040"/>
                <a:gd name="connsiteY19" fmla="*/ 2113547 h 2127946"/>
                <a:gd name="connsiteX20" fmla="*/ 6543040 w 6543040"/>
                <a:gd name="connsiteY20" fmla="*/ 1788427 h 2127946"/>
                <a:gd name="connsiteX0" fmla="*/ 0 w 6543040"/>
                <a:gd name="connsiteY0" fmla="*/ 589547 h 2127946"/>
                <a:gd name="connsiteX1" fmla="*/ 497840 w 6543040"/>
                <a:gd name="connsiteY1" fmla="*/ 843547 h 2127946"/>
                <a:gd name="connsiteX2" fmla="*/ 762000 w 6543040"/>
                <a:gd name="connsiteY2" fmla="*/ 1219467 h 2127946"/>
                <a:gd name="connsiteX3" fmla="*/ 985520 w 6543040"/>
                <a:gd name="connsiteY3" fmla="*/ 1412507 h 2127946"/>
                <a:gd name="connsiteX4" fmla="*/ 1391920 w 6543040"/>
                <a:gd name="connsiteY4" fmla="*/ 1625867 h 2127946"/>
                <a:gd name="connsiteX5" fmla="*/ 1910080 w 6543040"/>
                <a:gd name="connsiteY5" fmla="*/ 1666507 h 2127946"/>
                <a:gd name="connsiteX6" fmla="*/ 2428240 w 6543040"/>
                <a:gd name="connsiteY6" fmla="*/ 1371867 h 2127946"/>
                <a:gd name="connsiteX7" fmla="*/ 2763520 w 6543040"/>
                <a:gd name="connsiteY7" fmla="*/ 1036587 h 2127946"/>
                <a:gd name="connsiteX8" fmla="*/ 3027680 w 6543040"/>
                <a:gd name="connsiteY8" fmla="*/ 721627 h 2127946"/>
                <a:gd name="connsiteX9" fmla="*/ 3332480 w 6543040"/>
                <a:gd name="connsiteY9" fmla="*/ 376187 h 2127946"/>
                <a:gd name="connsiteX10" fmla="*/ 3718560 w 6543040"/>
                <a:gd name="connsiteY10" fmla="*/ 112027 h 2127946"/>
                <a:gd name="connsiteX11" fmla="*/ 4236720 w 6543040"/>
                <a:gd name="connsiteY11" fmla="*/ 267 h 2127946"/>
                <a:gd name="connsiteX12" fmla="*/ 5090160 w 6543040"/>
                <a:gd name="connsiteY12" fmla="*/ 91707 h 2127946"/>
                <a:gd name="connsiteX13" fmla="*/ 5892800 w 6543040"/>
                <a:gd name="connsiteY13" fmla="*/ 396507 h 2127946"/>
                <a:gd name="connsiteX14" fmla="*/ 6075680 w 6543040"/>
                <a:gd name="connsiteY14" fmla="*/ 1016267 h 2127946"/>
                <a:gd name="connsiteX15" fmla="*/ 5689600 w 6543040"/>
                <a:gd name="connsiteY15" fmla="*/ 1351547 h 2127946"/>
                <a:gd name="connsiteX16" fmla="*/ 5191760 w 6543040"/>
                <a:gd name="connsiteY16" fmla="*/ 1554747 h 2127946"/>
                <a:gd name="connsiteX17" fmla="*/ 4886960 w 6543040"/>
                <a:gd name="connsiteY17" fmla="*/ 1829067 h 2127946"/>
                <a:gd name="connsiteX18" fmla="*/ 5080000 w 6543040"/>
                <a:gd name="connsiteY18" fmla="*/ 2042428 h 2127946"/>
                <a:gd name="connsiteX19" fmla="*/ 5435600 w 6543040"/>
                <a:gd name="connsiteY19" fmla="*/ 2113547 h 2127946"/>
                <a:gd name="connsiteX20" fmla="*/ 6543040 w 6543040"/>
                <a:gd name="connsiteY20" fmla="*/ 1788427 h 2127946"/>
                <a:gd name="connsiteX0" fmla="*/ 0 w 6543040"/>
                <a:gd name="connsiteY0" fmla="*/ 589547 h 2154187"/>
                <a:gd name="connsiteX1" fmla="*/ 497840 w 6543040"/>
                <a:gd name="connsiteY1" fmla="*/ 843547 h 2154187"/>
                <a:gd name="connsiteX2" fmla="*/ 762000 w 6543040"/>
                <a:gd name="connsiteY2" fmla="*/ 1219467 h 2154187"/>
                <a:gd name="connsiteX3" fmla="*/ 985520 w 6543040"/>
                <a:gd name="connsiteY3" fmla="*/ 1412507 h 2154187"/>
                <a:gd name="connsiteX4" fmla="*/ 1391920 w 6543040"/>
                <a:gd name="connsiteY4" fmla="*/ 1625867 h 2154187"/>
                <a:gd name="connsiteX5" fmla="*/ 1910080 w 6543040"/>
                <a:gd name="connsiteY5" fmla="*/ 1666507 h 2154187"/>
                <a:gd name="connsiteX6" fmla="*/ 2428240 w 6543040"/>
                <a:gd name="connsiteY6" fmla="*/ 1371867 h 2154187"/>
                <a:gd name="connsiteX7" fmla="*/ 2763520 w 6543040"/>
                <a:gd name="connsiteY7" fmla="*/ 1036587 h 2154187"/>
                <a:gd name="connsiteX8" fmla="*/ 3027680 w 6543040"/>
                <a:gd name="connsiteY8" fmla="*/ 721627 h 2154187"/>
                <a:gd name="connsiteX9" fmla="*/ 3332480 w 6543040"/>
                <a:gd name="connsiteY9" fmla="*/ 376187 h 2154187"/>
                <a:gd name="connsiteX10" fmla="*/ 3718560 w 6543040"/>
                <a:gd name="connsiteY10" fmla="*/ 112027 h 2154187"/>
                <a:gd name="connsiteX11" fmla="*/ 4236720 w 6543040"/>
                <a:gd name="connsiteY11" fmla="*/ 267 h 2154187"/>
                <a:gd name="connsiteX12" fmla="*/ 5090160 w 6543040"/>
                <a:gd name="connsiteY12" fmla="*/ 91707 h 2154187"/>
                <a:gd name="connsiteX13" fmla="*/ 5892800 w 6543040"/>
                <a:gd name="connsiteY13" fmla="*/ 396507 h 2154187"/>
                <a:gd name="connsiteX14" fmla="*/ 6075680 w 6543040"/>
                <a:gd name="connsiteY14" fmla="*/ 1016267 h 2154187"/>
                <a:gd name="connsiteX15" fmla="*/ 5689600 w 6543040"/>
                <a:gd name="connsiteY15" fmla="*/ 1351547 h 2154187"/>
                <a:gd name="connsiteX16" fmla="*/ 5191760 w 6543040"/>
                <a:gd name="connsiteY16" fmla="*/ 1554747 h 2154187"/>
                <a:gd name="connsiteX17" fmla="*/ 4886960 w 6543040"/>
                <a:gd name="connsiteY17" fmla="*/ 1829067 h 2154187"/>
                <a:gd name="connsiteX18" fmla="*/ 5039360 w 6543040"/>
                <a:gd name="connsiteY18" fmla="*/ 2113548 h 2154187"/>
                <a:gd name="connsiteX19" fmla="*/ 5435600 w 6543040"/>
                <a:gd name="connsiteY19" fmla="*/ 2113547 h 2154187"/>
                <a:gd name="connsiteX20" fmla="*/ 6543040 w 6543040"/>
                <a:gd name="connsiteY20" fmla="*/ 1788427 h 2154187"/>
                <a:gd name="connsiteX0" fmla="*/ 0 w 6543040"/>
                <a:gd name="connsiteY0" fmla="*/ 589547 h 2154187"/>
                <a:gd name="connsiteX1" fmla="*/ 375920 w 6543040"/>
                <a:gd name="connsiteY1" fmla="*/ 924827 h 2154187"/>
                <a:gd name="connsiteX2" fmla="*/ 762000 w 6543040"/>
                <a:gd name="connsiteY2" fmla="*/ 1219467 h 2154187"/>
                <a:gd name="connsiteX3" fmla="*/ 985520 w 6543040"/>
                <a:gd name="connsiteY3" fmla="*/ 1412507 h 2154187"/>
                <a:gd name="connsiteX4" fmla="*/ 1391920 w 6543040"/>
                <a:gd name="connsiteY4" fmla="*/ 1625867 h 2154187"/>
                <a:gd name="connsiteX5" fmla="*/ 1910080 w 6543040"/>
                <a:gd name="connsiteY5" fmla="*/ 1666507 h 2154187"/>
                <a:gd name="connsiteX6" fmla="*/ 2428240 w 6543040"/>
                <a:gd name="connsiteY6" fmla="*/ 1371867 h 2154187"/>
                <a:gd name="connsiteX7" fmla="*/ 2763520 w 6543040"/>
                <a:gd name="connsiteY7" fmla="*/ 1036587 h 2154187"/>
                <a:gd name="connsiteX8" fmla="*/ 3027680 w 6543040"/>
                <a:gd name="connsiteY8" fmla="*/ 721627 h 2154187"/>
                <a:gd name="connsiteX9" fmla="*/ 3332480 w 6543040"/>
                <a:gd name="connsiteY9" fmla="*/ 376187 h 2154187"/>
                <a:gd name="connsiteX10" fmla="*/ 3718560 w 6543040"/>
                <a:gd name="connsiteY10" fmla="*/ 112027 h 2154187"/>
                <a:gd name="connsiteX11" fmla="*/ 4236720 w 6543040"/>
                <a:gd name="connsiteY11" fmla="*/ 267 h 2154187"/>
                <a:gd name="connsiteX12" fmla="*/ 5090160 w 6543040"/>
                <a:gd name="connsiteY12" fmla="*/ 91707 h 2154187"/>
                <a:gd name="connsiteX13" fmla="*/ 5892800 w 6543040"/>
                <a:gd name="connsiteY13" fmla="*/ 396507 h 2154187"/>
                <a:gd name="connsiteX14" fmla="*/ 6075680 w 6543040"/>
                <a:gd name="connsiteY14" fmla="*/ 1016267 h 2154187"/>
                <a:gd name="connsiteX15" fmla="*/ 5689600 w 6543040"/>
                <a:gd name="connsiteY15" fmla="*/ 1351547 h 2154187"/>
                <a:gd name="connsiteX16" fmla="*/ 5191760 w 6543040"/>
                <a:gd name="connsiteY16" fmla="*/ 1554747 h 2154187"/>
                <a:gd name="connsiteX17" fmla="*/ 4886960 w 6543040"/>
                <a:gd name="connsiteY17" fmla="*/ 1829067 h 2154187"/>
                <a:gd name="connsiteX18" fmla="*/ 5039360 w 6543040"/>
                <a:gd name="connsiteY18" fmla="*/ 2113548 h 2154187"/>
                <a:gd name="connsiteX19" fmla="*/ 5435600 w 6543040"/>
                <a:gd name="connsiteY19" fmla="*/ 2113547 h 2154187"/>
                <a:gd name="connsiteX20" fmla="*/ 6543040 w 6543040"/>
                <a:gd name="connsiteY20" fmla="*/ 1788427 h 2154187"/>
                <a:gd name="connsiteX0" fmla="*/ 0 w 6543040"/>
                <a:gd name="connsiteY0" fmla="*/ 589547 h 2154187"/>
                <a:gd name="connsiteX1" fmla="*/ 762000 w 6543040"/>
                <a:gd name="connsiteY1" fmla="*/ 1219467 h 2154187"/>
                <a:gd name="connsiteX2" fmla="*/ 985520 w 6543040"/>
                <a:gd name="connsiteY2" fmla="*/ 1412507 h 2154187"/>
                <a:gd name="connsiteX3" fmla="*/ 1391920 w 6543040"/>
                <a:gd name="connsiteY3" fmla="*/ 1625867 h 2154187"/>
                <a:gd name="connsiteX4" fmla="*/ 1910080 w 6543040"/>
                <a:gd name="connsiteY4" fmla="*/ 1666507 h 2154187"/>
                <a:gd name="connsiteX5" fmla="*/ 2428240 w 6543040"/>
                <a:gd name="connsiteY5" fmla="*/ 1371867 h 2154187"/>
                <a:gd name="connsiteX6" fmla="*/ 2763520 w 6543040"/>
                <a:gd name="connsiteY6" fmla="*/ 1036587 h 2154187"/>
                <a:gd name="connsiteX7" fmla="*/ 3027680 w 6543040"/>
                <a:gd name="connsiteY7" fmla="*/ 721627 h 2154187"/>
                <a:gd name="connsiteX8" fmla="*/ 3332480 w 6543040"/>
                <a:gd name="connsiteY8" fmla="*/ 376187 h 2154187"/>
                <a:gd name="connsiteX9" fmla="*/ 3718560 w 6543040"/>
                <a:gd name="connsiteY9" fmla="*/ 112027 h 2154187"/>
                <a:gd name="connsiteX10" fmla="*/ 4236720 w 6543040"/>
                <a:gd name="connsiteY10" fmla="*/ 267 h 2154187"/>
                <a:gd name="connsiteX11" fmla="*/ 5090160 w 6543040"/>
                <a:gd name="connsiteY11" fmla="*/ 91707 h 2154187"/>
                <a:gd name="connsiteX12" fmla="*/ 5892800 w 6543040"/>
                <a:gd name="connsiteY12" fmla="*/ 396507 h 2154187"/>
                <a:gd name="connsiteX13" fmla="*/ 6075680 w 6543040"/>
                <a:gd name="connsiteY13" fmla="*/ 1016267 h 2154187"/>
                <a:gd name="connsiteX14" fmla="*/ 5689600 w 6543040"/>
                <a:gd name="connsiteY14" fmla="*/ 1351547 h 2154187"/>
                <a:gd name="connsiteX15" fmla="*/ 5191760 w 6543040"/>
                <a:gd name="connsiteY15" fmla="*/ 1554747 h 2154187"/>
                <a:gd name="connsiteX16" fmla="*/ 4886960 w 6543040"/>
                <a:gd name="connsiteY16" fmla="*/ 1829067 h 2154187"/>
                <a:gd name="connsiteX17" fmla="*/ 5039360 w 6543040"/>
                <a:gd name="connsiteY17" fmla="*/ 2113548 h 2154187"/>
                <a:gd name="connsiteX18" fmla="*/ 5435600 w 6543040"/>
                <a:gd name="connsiteY18" fmla="*/ 2113547 h 2154187"/>
                <a:gd name="connsiteX19" fmla="*/ 6543040 w 6543040"/>
                <a:gd name="connsiteY19" fmla="*/ 1788427 h 2154187"/>
                <a:gd name="connsiteX0" fmla="*/ 0 w 6543040"/>
                <a:gd name="connsiteY0" fmla="*/ 589547 h 2154187"/>
                <a:gd name="connsiteX1" fmla="*/ 762000 w 6543040"/>
                <a:gd name="connsiteY1" fmla="*/ 1219467 h 2154187"/>
                <a:gd name="connsiteX2" fmla="*/ 985520 w 6543040"/>
                <a:gd name="connsiteY2" fmla="*/ 1412507 h 2154187"/>
                <a:gd name="connsiteX3" fmla="*/ 1391920 w 6543040"/>
                <a:gd name="connsiteY3" fmla="*/ 1625867 h 2154187"/>
                <a:gd name="connsiteX4" fmla="*/ 1910080 w 6543040"/>
                <a:gd name="connsiteY4" fmla="*/ 1666507 h 2154187"/>
                <a:gd name="connsiteX5" fmla="*/ 2428240 w 6543040"/>
                <a:gd name="connsiteY5" fmla="*/ 1371867 h 2154187"/>
                <a:gd name="connsiteX6" fmla="*/ 2763520 w 6543040"/>
                <a:gd name="connsiteY6" fmla="*/ 1036587 h 2154187"/>
                <a:gd name="connsiteX7" fmla="*/ 3027680 w 6543040"/>
                <a:gd name="connsiteY7" fmla="*/ 721627 h 2154187"/>
                <a:gd name="connsiteX8" fmla="*/ 3332480 w 6543040"/>
                <a:gd name="connsiteY8" fmla="*/ 376187 h 2154187"/>
                <a:gd name="connsiteX9" fmla="*/ 3718560 w 6543040"/>
                <a:gd name="connsiteY9" fmla="*/ 112027 h 2154187"/>
                <a:gd name="connsiteX10" fmla="*/ 4236720 w 6543040"/>
                <a:gd name="connsiteY10" fmla="*/ 267 h 2154187"/>
                <a:gd name="connsiteX11" fmla="*/ 5090160 w 6543040"/>
                <a:gd name="connsiteY11" fmla="*/ 91707 h 2154187"/>
                <a:gd name="connsiteX12" fmla="*/ 5892800 w 6543040"/>
                <a:gd name="connsiteY12" fmla="*/ 396507 h 2154187"/>
                <a:gd name="connsiteX13" fmla="*/ 6075680 w 6543040"/>
                <a:gd name="connsiteY13" fmla="*/ 1016267 h 2154187"/>
                <a:gd name="connsiteX14" fmla="*/ 5618480 w 6543040"/>
                <a:gd name="connsiteY14" fmla="*/ 1290587 h 2154187"/>
                <a:gd name="connsiteX15" fmla="*/ 5191760 w 6543040"/>
                <a:gd name="connsiteY15" fmla="*/ 1554747 h 2154187"/>
                <a:gd name="connsiteX16" fmla="*/ 4886960 w 6543040"/>
                <a:gd name="connsiteY16" fmla="*/ 1829067 h 2154187"/>
                <a:gd name="connsiteX17" fmla="*/ 5039360 w 6543040"/>
                <a:gd name="connsiteY17" fmla="*/ 2113548 h 2154187"/>
                <a:gd name="connsiteX18" fmla="*/ 5435600 w 6543040"/>
                <a:gd name="connsiteY18" fmla="*/ 2113547 h 2154187"/>
                <a:gd name="connsiteX19" fmla="*/ 6543040 w 6543040"/>
                <a:gd name="connsiteY19" fmla="*/ 1788427 h 2154187"/>
                <a:gd name="connsiteX0" fmla="*/ 0 w 6543040"/>
                <a:gd name="connsiteY0" fmla="*/ 589547 h 2154187"/>
                <a:gd name="connsiteX1" fmla="*/ 762000 w 6543040"/>
                <a:gd name="connsiteY1" fmla="*/ 1219467 h 2154187"/>
                <a:gd name="connsiteX2" fmla="*/ 985520 w 6543040"/>
                <a:gd name="connsiteY2" fmla="*/ 1412507 h 2154187"/>
                <a:gd name="connsiteX3" fmla="*/ 1391920 w 6543040"/>
                <a:gd name="connsiteY3" fmla="*/ 1625867 h 2154187"/>
                <a:gd name="connsiteX4" fmla="*/ 1910080 w 6543040"/>
                <a:gd name="connsiteY4" fmla="*/ 1666507 h 2154187"/>
                <a:gd name="connsiteX5" fmla="*/ 2428240 w 6543040"/>
                <a:gd name="connsiteY5" fmla="*/ 1371867 h 2154187"/>
                <a:gd name="connsiteX6" fmla="*/ 2763520 w 6543040"/>
                <a:gd name="connsiteY6" fmla="*/ 1036587 h 2154187"/>
                <a:gd name="connsiteX7" fmla="*/ 3027680 w 6543040"/>
                <a:gd name="connsiteY7" fmla="*/ 721627 h 2154187"/>
                <a:gd name="connsiteX8" fmla="*/ 3332480 w 6543040"/>
                <a:gd name="connsiteY8" fmla="*/ 376187 h 2154187"/>
                <a:gd name="connsiteX9" fmla="*/ 3718560 w 6543040"/>
                <a:gd name="connsiteY9" fmla="*/ 112027 h 2154187"/>
                <a:gd name="connsiteX10" fmla="*/ 4236720 w 6543040"/>
                <a:gd name="connsiteY10" fmla="*/ 267 h 2154187"/>
                <a:gd name="connsiteX11" fmla="*/ 5090160 w 6543040"/>
                <a:gd name="connsiteY11" fmla="*/ 91707 h 2154187"/>
                <a:gd name="connsiteX12" fmla="*/ 5892800 w 6543040"/>
                <a:gd name="connsiteY12" fmla="*/ 396507 h 2154187"/>
                <a:gd name="connsiteX13" fmla="*/ 6075680 w 6543040"/>
                <a:gd name="connsiteY13" fmla="*/ 1016267 h 2154187"/>
                <a:gd name="connsiteX14" fmla="*/ 5618480 w 6543040"/>
                <a:gd name="connsiteY14" fmla="*/ 1290587 h 2154187"/>
                <a:gd name="connsiteX15" fmla="*/ 5130800 w 6543040"/>
                <a:gd name="connsiteY15" fmla="*/ 1544587 h 2154187"/>
                <a:gd name="connsiteX16" fmla="*/ 4886960 w 6543040"/>
                <a:gd name="connsiteY16" fmla="*/ 1829067 h 2154187"/>
                <a:gd name="connsiteX17" fmla="*/ 5039360 w 6543040"/>
                <a:gd name="connsiteY17" fmla="*/ 2113548 h 2154187"/>
                <a:gd name="connsiteX18" fmla="*/ 5435600 w 6543040"/>
                <a:gd name="connsiteY18" fmla="*/ 2113547 h 2154187"/>
                <a:gd name="connsiteX19" fmla="*/ 6543040 w 6543040"/>
                <a:gd name="connsiteY19" fmla="*/ 1788427 h 2154187"/>
                <a:gd name="connsiteX0" fmla="*/ 0 w 6543040"/>
                <a:gd name="connsiteY0" fmla="*/ 589547 h 2154187"/>
                <a:gd name="connsiteX1" fmla="*/ 762000 w 6543040"/>
                <a:gd name="connsiteY1" fmla="*/ 1219467 h 2154187"/>
                <a:gd name="connsiteX2" fmla="*/ 985520 w 6543040"/>
                <a:gd name="connsiteY2" fmla="*/ 1412507 h 2154187"/>
                <a:gd name="connsiteX3" fmla="*/ 1391920 w 6543040"/>
                <a:gd name="connsiteY3" fmla="*/ 1625867 h 2154187"/>
                <a:gd name="connsiteX4" fmla="*/ 1910080 w 6543040"/>
                <a:gd name="connsiteY4" fmla="*/ 1666507 h 2154187"/>
                <a:gd name="connsiteX5" fmla="*/ 2428240 w 6543040"/>
                <a:gd name="connsiteY5" fmla="*/ 1371867 h 2154187"/>
                <a:gd name="connsiteX6" fmla="*/ 2763520 w 6543040"/>
                <a:gd name="connsiteY6" fmla="*/ 1036587 h 2154187"/>
                <a:gd name="connsiteX7" fmla="*/ 3027680 w 6543040"/>
                <a:gd name="connsiteY7" fmla="*/ 721627 h 2154187"/>
                <a:gd name="connsiteX8" fmla="*/ 3332480 w 6543040"/>
                <a:gd name="connsiteY8" fmla="*/ 376187 h 2154187"/>
                <a:gd name="connsiteX9" fmla="*/ 3718560 w 6543040"/>
                <a:gd name="connsiteY9" fmla="*/ 112027 h 2154187"/>
                <a:gd name="connsiteX10" fmla="*/ 4236720 w 6543040"/>
                <a:gd name="connsiteY10" fmla="*/ 267 h 2154187"/>
                <a:gd name="connsiteX11" fmla="*/ 5090160 w 6543040"/>
                <a:gd name="connsiteY11" fmla="*/ 91707 h 2154187"/>
                <a:gd name="connsiteX12" fmla="*/ 5892800 w 6543040"/>
                <a:gd name="connsiteY12" fmla="*/ 396507 h 2154187"/>
                <a:gd name="connsiteX13" fmla="*/ 6075680 w 6543040"/>
                <a:gd name="connsiteY13" fmla="*/ 1016267 h 2154187"/>
                <a:gd name="connsiteX14" fmla="*/ 5618480 w 6543040"/>
                <a:gd name="connsiteY14" fmla="*/ 1290587 h 2154187"/>
                <a:gd name="connsiteX15" fmla="*/ 4998720 w 6543040"/>
                <a:gd name="connsiteY15" fmla="*/ 1422667 h 2154187"/>
                <a:gd name="connsiteX16" fmla="*/ 4886960 w 6543040"/>
                <a:gd name="connsiteY16" fmla="*/ 1829067 h 2154187"/>
                <a:gd name="connsiteX17" fmla="*/ 5039360 w 6543040"/>
                <a:gd name="connsiteY17" fmla="*/ 2113548 h 2154187"/>
                <a:gd name="connsiteX18" fmla="*/ 5435600 w 6543040"/>
                <a:gd name="connsiteY18" fmla="*/ 2113547 h 2154187"/>
                <a:gd name="connsiteX19" fmla="*/ 6543040 w 6543040"/>
                <a:gd name="connsiteY19" fmla="*/ 1788427 h 2154187"/>
                <a:gd name="connsiteX0" fmla="*/ 0 w 6543040"/>
                <a:gd name="connsiteY0" fmla="*/ 589547 h 2154187"/>
                <a:gd name="connsiteX1" fmla="*/ 762000 w 6543040"/>
                <a:gd name="connsiteY1" fmla="*/ 1219467 h 2154187"/>
                <a:gd name="connsiteX2" fmla="*/ 985520 w 6543040"/>
                <a:gd name="connsiteY2" fmla="*/ 1412507 h 2154187"/>
                <a:gd name="connsiteX3" fmla="*/ 1391920 w 6543040"/>
                <a:gd name="connsiteY3" fmla="*/ 1625867 h 2154187"/>
                <a:gd name="connsiteX4" fmla="*/ 1910080 w 6543040"/>
                <a:gd name="connsiteY4" fmla="*/ 1666507 h 2154187"/>
                <a:gd name="connsiteX5" fmla="*/ 2428240 w 6543040"/>
                <a:gd name="connsiteY5" fmla="*/ 1371867 h 2154187"/>
                <a:gd name="connsiteX6" fmla="*/ 2763520 w 6543040"/>
                <a:gd name="connsiteY6" fmla="*/ 1036587 h 2154187"/>
                <a:gd name="connsiteX7" fmla="*/ 3027680 w 6543040"/>
                <a:gd name="connsiteY7" fmla="*/ 721627 h 2154187"/>
                <a:gd name="connsiteX8" fmla="*/ 3332480 w 6543040"/>
                <a:gd name="connsiteY8" fmla="*/ 376187 h 2154187"/>
                <a:gd name="connsiteX9" fmla="*/ 3718560 w 6543040"/>
                <a:gd name="connsiteY9" fmla="*/ 112027 h 2154187"/>
                <a:gd name="connsiteX10" fmla="*/ 4236720 w 6543040"/>
                <a:gd name="connsiteY10" fmla="*/ 267 h 2154187"/>
                <a:gd name="connsiteX11" fmla="*/ 5090160 w 6543040"/>
                <a:gd name="connsiteY11" fmla="*/ 91707 h 2154187"/>
                <a:gd name="connsiteX12" fmla="*/ 5892800 w 6543040"/>
                <a:gd name="connsiteY12" fmla="*/ 396507 h 2154187"/>
                <a:gd name="connsiteX13" fmla="*/ 6075680 w 6543040"/>
                <a:gd name="connsiteY13" fmla="*/ 1016267 h 2154187"/>
                <a:gd name="connsiteX14" fmla="*/ 5557520 w 6543040"/>
                <a:gd name="connsiteY14" fmla="*/ 1209307 h 2154187"/>
                <a:gd name="connsiteX15" fmla="*/ 4998720 w 6543040"/>
                <a:gd name="connsiteY15" fmla="*/ 1422667 h 2154187"/>
                <a:gd name="connsiteX16" fmla="*/ 4886960 w 6543040"/>
                <a:gd name="connsiteY16" fmla="*/ 1829067 h 2154187"/>
                <a:gd name="connsiteX17" fmla="*/ 5039360 w 6543040"/>
                <a:gd name="connsiteY17" fmla="*/ 2113548 h 2154187"/>
                <a:gd name="connsiteX18" fmla="*/ 5435600 w 6543040"/>
                <a:gd name="connsiteY18" fmla="*/ 2113547 h 2154187"/>
                <a:gd name="connsiteX19" fmla="*/ 6543040 w 6543040"/>
                <a:gd name="connsiteY19" fmla="*/ 1788427 h 2154187"/>
                <a:gd name="connsiteX0" fmla="*/ 0 w 6543040"/>
                <a:gd name="connsiteY0" fmla="*/ 589547 h 2154187"/>
                <a:gd name="connsiteX1" fmla="*/ 762000 w 6543040"/>
                <a:gd name="connsiteY1" fmla="*/ 1219467 h 2154187"/>
                <a:gd name="connsiteX2" fmla="*/ 985520 w 6543040"/>
                <a:gd name="connsiteY2" fmla="*/ 1412507 h 2154187"/>
                <a:gd name="connsiteX3" fmla="*/ 1391920 w 6543040"/>
                <a:gd name="connsiteY3" fmla="*/ 1625867 h 2154187"/>
                <a:gd name="connsiteX4" fmla="*/ 1910080 w 6543040"/>
                <a:gd name="connsiteY4" fmla="*/ 1666507 h 2154187"/>
                <a:gd name="connsiteX5" fmla="*/ 2428240 w 6543040"/>
                <a:gd name="connsiteY5" fmla="*/ 1371867 h 2154187"/>
                <a:gd name="connsiteX6" fmla="*/ 2763520 w 6543040"/>
                <a:gd name="connsiteY6" fmla="*/ 1036587 h 2154187"/>
                <a:gd name="connsiteX7" fmla="*/ 3027680 w 6543040"/>
                <a:gd name="connsiteY7" fmla="*/ 721627 h 2154187"/>
                <a:gd name="connsiteX8" fmla="*/ 3332480 w 6543040"/>
                <a:gd name="connsiteY8" fmla="*/ 376187 h 2154187"/>
                <a:gd name="connsiteX9" fmla="*/ 3718560 w 6543040"/>
                <a:gd name="connsiteY9" fmla="*/ 112027 h 2154187"/>
                <a:gd name="connsiteX10" fmla="*/ 4236720 w 6543040"/>
                <a:gd name="connsiteY10" fmla="*/ 267 h 2154187"/>
                <a:gd name="connsiteX11" fmla="*/ 5090160 w 6543040"/>
                <a:gd name="connsiteY11" fmla="*/ 91707 h 2154187"/>
                <a:gd name="connsiteX12" fmla="*/ 5892800 w 6543040"/>
                <a:gd name="connsiteY12" fmla="*/ 396507 h 2154187"/>
                <a:gd name="connsiteX13" fmla="*/ 6065520 w 6543040"/>
                <a:gd name="connsiteY13" fmla="*/ 914667 h 2154187"/>
                <a:gd name="connsiteX14" fmla="*/ 5557520 w 6543040"/>
                <a:gd name="connsiteY14" fmla="*/ 1209307 h 2154187"/>
                <a:gd name="connsiteX15" fmla="*/ 4998720 w 6543040"/>
                <a:gd name="connsiteY15" fmla="*/ 1422667 h 2154187"/>
                <a:gd name="connsiteX16" fmla="*/ 4886960 w 6543040"/>
                <a:gd name="connsiteY16" fmla="*/ 1829067 h 2154187"/>
                <a:gd name="connsiteX17" fmla="*/ 5039360 w 6543040"/>
                <a:gd name="connsiteY17" fmla="*/ 2113548 h 2154187"/>
                <a:gd name="connsiteX18" fmla="*/ 5435600 w 6543040"/>
                <a:gd name="connsiteY18" fmla="*/ 2113547 h 2154187"/>
                <a:gd name="connsiteX19" fmla="*/ 6543040 w 6543040"/>
                <a:gd name="connsiteY19" fmla="*/ 1788427 h 2154187"/>
                <a:gd name="connsiteX0" fmla="*/ 0 w 6441440"/>
                <a:gd name="connsiteY0" fmla="*/ 589547 h 2152927"/>
                <a:gd name="connsiteX1" fmla="*/ 762000 w 6441440"/>
                <a:gd name="connsiteY1" fmla="*/ 1219467 h 2152927"/>
                <a:gd name="connsiteX2" fmla="*/ 985520 w 6441440"/>
                <a:gd name="connsiteY2" fmla="*/ 1412507 h 2152927"/>
                <a:gd name="connsiteX3" fmla="*/ 1391920 w 6441440"/>
                <a:gd name="connsiteY3" fmla="*/ 1625867 h 2152927"/>
                <a:gd name="connsiteX4" fmla="*/ 1910080 w 6441440"/>
                <a:gd name="connsiteY4" fmla="*/ 1666507 h 2152927"/>
                <a:gd name="connsiteX5" fmla="*/ 2428240 w 6441440"/>
                <a:gd name="connsiteY5" fmla="*/ 1371867 h 2152927"/>
                <a:gd name="connsiteX6" fmla="*/ 2763520 w 6441440"/>
                <a:gd name="connsiteY6" fmla="*/ 1036587 h 2152927"/>
                <a:gd name="connsiteX7" fmla="*/ 3027680 w 6441440"/>
                <a:gd name="connsiteY7" fmla="*/ 721627 h 2152927"/>
                <a:gd name="connsiteX8" fmla="*/ 3332480 w 6441440"/>
                <a:gd name="connsiteY8" fmla="*/ 376187 h 2152927"/>
                <a:gd name="connsiteX9" fmla="*/ 3718560 w 6441440"/>
                <a:gd name="connsiteY9" fmla="*/ 112027 h 2152927"/>
                <a:gd name="connsiteX10" fmla="*/ 4236720 w 6441440"/>
                <a:gd name="connsiteY10" fmla="*/ 267 h 2152927"/>
                <a:gd name="connsiteX11" fmla="*/ 5090160 w 6441440"/>
                <a:gd name="connsiteY11" fmla="*/ 91707 h 2152927"/>
                <a:gd name="connsiteX12" fmla="*/ 5892800 w 6441440"/>
                <a:gd name="connsiteY12" fmla="*/ 396507 h 2152927"/>
                <a:gd name="connsiteX13" fmla="*/ 6065520 w 6441440"/>
                <a:gd name="connsiteY13" fmla="*/ 914667 h 2152927"/>
                <a:gd name="connsiteX14" fmla="*/ 5557520 w 6441440"/>
                <a:gd name="connsiteY14" fmla="*/ 1209307 h 2152927"/>
                <a:gd name="connsiteX15" fmla="*/ 4998720 w 6441440"/>
                <a:gd name="connsiteY15" fmla="*/ 1422667 h 2152927"/>
                <a:gd name="connsiteX16" fmla="*/ 4886960 w 6441440"/>
                <a:gd name="connsiteY16" fmla="*/ 1829067 h 2152927"/>
                <a:gd name="connsiteX17" fmla="*/ 5039360 w 6441440"/>
                <a:gd name="connsiteY17" fmla="*/ 2113548 h 2152927"/>
                <a:gd name="connsiteX18" fmla="*/ 5435600 w 6441440"/>
                <a:gd name="connsiteY18" fmla="*/ 2113547 h 2152927"/>
                <a:gd name="connsiteX19" fmla="*/ 6441440 w 6441440"/>
                <a:gd name="connsiteY19" fmla="*/ 1808747 h 2152927"/>
                <a:gd name="connsiteX0" fmla="*/ 0 w 6339840"/>
                <a:gd name="connsiteY0" fmla="*/ 589547 h 2151079"/>
                <a:gd name="connsiteX1" fmla="*/ 762000 w 6339840"/>
                <a:gd name="connsiteY1" fmla="*/ 1219467 h 2151079"/>
                <a:gd name="connsiteX2" fmla="*/ 985520 w 6339840"/>
                <a:gd name="connsiteY2" fmla="*/ 1412507 h 2151079"/>
                <a:gd name="connsiteX3" fmla="*/ 1391920 w 6339840"/>
                <a:gd name="connsiteY3" fmla="*/ 1625867 h 2151079"/>
                <a:gd name="connsiteX4" fmla="*/ 1910080 w 6339840"/>
                <a:gd name="connsiteY4" fmla="*/ 1666507 h 2151079"/>
                <a:gd name="connsiteX5" fmla="*/ 2428240 w 6339840"/>
                <a:gd name="connsiteY5" fmla="*/ 1371867 h 2151079"/>
                <a:gd name="connsiteX6" fmla="*/ 2763520 w 6339840"/>
                <a:gd name="connsiteY6" fmla="*/ 1036587 h 2151079"/>
                <a:gd name="connsiteX7" fmla="*/ 3027680 w 6339840"/>
                <a:gd name="connsiteY7" fmla="*/ 721627 h 2151079"/>
                <a:gd name="connsiteX8" fmla="*/ 3332480 w 6339840"/>
                <a:gd name="connsiteY8" fmla="*/ 376187 h 2151079"/>
                <a:gd name="connsiteX9" fmla="*/ 3718560 w 6339840"/>
                <a:gd name="connsiteY9" fmla="*/ 112027 h 2151079"/>
                <a:gd name="connsiteX10" fmla="*/ 4236720 w 6339840"/>
                <a:gd name="connsiteY10" fmla="*/ 267 h 2151079"/>
                <a:gd name="connsiteX11" fmla="*/ 5090160 w 6339840"/>
                <a:gd name="connsiteY11" fmla="*/ 91707 h 2151079"/>
                <a:gd name="connsiteX12" fmla="*/ 5892800 w 6339840"/>
                <a:gd name="connsiteY12" fmla="*/ 396507 h 2151079"/>
                <a:gd name="connsiteX13" fmla="*/ 6065520 w 6339840"/>
                <a:gd name="connsiteY13" fmla="*/ 914667 h 2151079"/>
                <a:gd name="connsiteX14" fmla="*/ 5557520 w 6339840"/>
                <a:gd name="connsiteY14" fmla="*/ 1209307 h 2151079"/>
                <a:gd name="connsiteX15" fmla="*/ 4998720 w 6339840"/>
                <a:gd name="connsiteY15" fmla="*/ 1422667 h 2151079"/>
                <a:gd name="connsiteX16" fmla="*/ 4886960 w 6339840"/>
                <a:gd name="connsiteY16" fmla="*/ 1829067 h 2151079"/>
                <a:gd name="connsiteX17" fmla="*/ 5039360 w 6339840"/>
                <a:gd name="connsiteY17" fmla="*/ 2113548 h 2151079"/>
                <a:gd name="connsiteX18" fmla="*/ 5435600 w 6339840"/>
                <a:gd name="connsiteY18" fmla="*/ 2113547 h 2151079"/>
                <a:gd name="connsiteX19" fmla="*/ 6339840 w 6339840"/>
                <a:gd name="connsiteY19" fmla="*/ 1839227 h 2151079"/>
                <a:gd name="connsiteX0" fmla="*/ 0 w 6431280"/>
                <a:gd name="connsiteY0" fmla="*/ 589547 h 2153555"/>
                <a:gd name="connsiteX1" fmla="*/ 762000 w 6431280"/>
                <a:gd name="connsiteY1" fmla="*/ 1219467 h 2153555"/>
                <a:gd name="connsiteX2" fmla="*/ 985520 w 6431280"/>
                <a:gd name="connsiteY2" fmla="*/ 1412507 h 2153555"/>
                <a:gd name="connsiteX3" fmla="*/ 1391920 w 6431280"/>
                <a:gd name="connsiteY3" fmla="*/ 1625867 h 2153555"/>
                <a:gd name="connsiteX4" fmla="*/ 1910080 w 6431280"/>
                <a:gd name="connsiteY4" fmla="*/ 1666507 h 2153555"/>
                <a:gd name="connsiteX5" fmla="*/ 2428240 w 6431280"/>
                <a:gd name="connsiteY5" fmla="*/ 1371867 h 2153555"/>
                <a:gd name="connsiteX6" fmla="*/ 2763520 w 6431280"/>
                <a:gd name="connsiteY6" fmla="*/ 1036587 h 2153555"/>
                <a:gd name="connsiteX7" fmla="*/ 3027680 w 6431280"/>
                <a:gd name="connsiteY7" fmla="*/ 721627 h 2153555"/>
                <a:gd name="connsiteX8" fmla="*/ 3332480 w 6431280"/>
                <a:gd name="connsiteY8" fmla="*/ 376187 h 2153555"/>
                <a:gd name="connsiteX9" fmla="*/ 3718560 w 6431280"/>
                <a:gd name="connsiteY9" fmla="*/ 112027 h 2153555"/>
                <a:gd name="connsiteX10" fmla="*/ 4236720 w 6431280"/>
                <a:gd name="connsiteY10" fmla="*/ 267 h 2153555"/>
                <a:gd name="connsiteX11" fmla="*/ 5090160 w 6431280"/>
                <a:gd name="connsiteY11" fmla="*/ 91707 h 2153555"/>
                <a:gd name="connsiteX12" fmla="*/ 5892800 w 6431280"/>
                <a:gd name="connsiteY12" fmla="*/ 396507 h 2153555"/>
                <a:gd name="connsiteX13" fmla="*/ 6065520 w 6431280"/>
                <a:gd name="connsiteY13" fmla="*/ 914667 h 2153555"/>
                <a:gd name="connsiteX14" fmla="*/ 5557520 w 6431280"/>
                <a:gd name="connsiteY14" fmla="*/ 1209307 h 2153555"/>
                <a:gd name="connsiteX15" fmla="*/ 4998720 w 6431280"/>
                <a:gd name="connsiteY15" fmla="*/ 1422667 h 2153555"/>
                <a:gd name="connsiteX16" fmla="*/ 4886960 w 6431280"/>
                <a:gd name="connsiteY16" fmla="*/ 1829067 h 2153555"/>
                <a:gd name="connsiteX17" fmla="*/ 5039360 w 6431280"/>
                <a:gd name="connsiteY17" fmla="*/ 2113548 h 2153555"/>
                <a:gd name="connsiteX18" fmla="*/ 5435600 w 6431280"/>
                <a:gd name="connsiteY18" fmla="*/ 2113547 h 2153555"/>
                <a:gd name="connsiteX19" fmla="*/ 6431280 w 6431280"/>
                <a:gd name="connsiteY19" fmla="*/ 1798587 h 2153555"/>
                <a:gd name="connsiteX0" fmla="*/ 0 w 6431280"/>
                <a:gd name="connsiteY0" fmla="*/ 589547 h 2153555"/>
                <a:gd name="connsiteX1" fmla="*/ 762000 w 6431280"/>
                <a:gd name="connsiteY1" fmla="*/ 1219467 h 2153555"/>
                <a:gd name="connsiteX2" fmla="*/ 985520 w 6431280"/>
                <a:gd name="connsiteY2" fmla="*/ 1412507 h 2153555"/>
                <a:gd name="connsiteX3" fmla="*/ 1391920 w 6431280"/>
                <a:gd name="connsiteY3" fmla="*/ 1625867 h 2153555"/>
                <a:gd name="connsiteX4" fmla="*/ 1910080 w 6431280"/>
                <a:gd name="connsiteY4" fmla="*/ 1666507 h 2153555"/>
                <a:gd name="connsiteX5" fmla="*/ 2428240 w 6431280"/>
                <a:gd name="connsiteY5" fmla="*/ 1371867 h 2153555"/>
                <a:gd name="connsiteX6" fmla="*/ 2763520 w 6431280"/>
                <a:gd name="connsiteY6" fmla="*/ 1036587 h 2153555"/>
                <a:gd name="connsiteX7" fmla="*/ 3027680 w 6431280"/>
                <a:gd name="connsiteY7" fmla="*/ 721627 h 2153555"/>
                <a:gd name="connsiteX8" fmla="*/ 3332480 w 6431280"/>
                <a:gd name="connsiteY8" fmla="*/ 376187 h 2153555"/>
                <a:gd name="connsiteX9" fmla="*/ 3718560 w 6431280"/>
                <a:gd name="connsiteY9" fmla="*/ 112027 h 2153555"/>
                <a:gd name="connsiteX10" fmla="*/ 4236720 w 6431280"/>
                <a:gd name="connsiteY10" fmla="*/ 267 h 2153555"/>
                <a:gd name="connsiteX11" fmla="*/ 5090160 w 6431280"/>
                <a:gd name="connsiteY11" fmla="*/ 91707 h 2153555"/>
                <a:gd name="connsiteX12" fmla="*/ 5892800 w 6431280"/>
                <a:gd name="connsiteY12" fmla="*/ 396507 h 2153555"/>
                <a:gd name="connsiteX13" fmla="*/ 6065520 w 6431280"/>
                <a:gd name="connsiteY13" fmla="*/ 914667 h 2153555"/>
                <a:gd name="connsiteX14" fmla="*/ 5557520 w 6431280"/>
                <a:gd name="connsiteY14" fmla="*/ 1209307 h 2153555"/>
                <a:gd name="connsiteX15" fmla="*/ 4998720 w 6431280"/>
                <a:gd name="connsiteY15" fmla="*/ 1422667 h 2153555"/>
                <a:gd name="connsiteX16" fmla="*/ 4663440 w 6431280"/>
                <a:gd name="connsiteY16" fmla="*/ 1829067 h 2153555"/>
                <a:gd name="connsiteX17" fmla="*/ 5039360 w 6431280"/>
                <a:gd name="connsiteY17" fmla="*/ 2113548 h 2153555"/>
                <a:gd name="connsiteX18" fmla="*/ 5435600 w 6431280"/>
                <a:gd name="connsiteY18" fmla="*/ 2113547 h 2153555"/>
                <a:gd name="connsiteX19" fmla="*/ 6431280 w 6431280"/>
                <a:gd name="connsiteY19" fmla="*/ 1798587 h 2153555"/>
                <a:gd name="connsiteX0" fmla="*/ 0 w 6431280"/>
                <a:gd name="connsiteY0" fmla="*/ 589547 h 2153555"/>
                <a:gd name="connsiteX1" fmla="*/ 762000 w 6431280"/>
                <a:gd name="connsiteY1" fmla="*/ 1219467 h 2153555"/>
                <a:gd name="connsiteX2" fmla="*/ 985520 w 6431280"/>
                <a:gd name="connsiteY2" fmla="*/ 1412507 h 2153555"/>
                <a:gd name="connsiteX3" fmla="*/ 1391920 w 6431280"/>
                <a:gd name="connsiteY3" fmla="*/ 1625867 h 2153555"/>
                <a:gd name="connsiteX4" fmla="*/ 1910080 w 6431280"/>
                <a:gd name="connsiteY4" fmla="*/ 1666507 h 2153555"/>
                <a:gd name="connsiteX5" fmla="*/ 2428240 w 6431280"/>
                <a:gd name="connsiteY5" fmla="*/ 1371867 h 2153555"/>
                <a:gd name="connsiteX6" fmla="*/ 2763520 w 6431280"/>
                <a:gd name="connsiteY6" fmla="*/ 1036587 h 2153555"/>
                <a:gd name="connsiteX7" fmla="*/ 3027680 w 6431280"/>
                <a:gd name="connsiteY7" fmla="*/ 721627 h 2153555"/>
                <a:gd name="connsiteX8" fmla="*/ 3332480 w 6431280"/>
                <a:gd name="connsiteY8" fmla="*/ 376187 h 2153555"/>
                <a:gd name="connsiteX9" fmla="*/ 3718560 w 6431280"/>
                <a:gd name="connsiteY9" fmla="*/ 112027 h 2153555"/>
                <a:gd name="connsiteX10" fmla="*/ 4236720 w 6431280"/>
                <a:gd name="connsiteY10" fmla="*/ 267 h 2153555"/>
                <a:gd name="connsiteX11" fmla="*/ 5090160 w 6431280"/>
                <a:gd name="connsiteY11" fmla="*/ 91707 h 2153555"/>
                <a:gd name="connsiteX12" fmla="*/ 5892800 w 6431280"/>
                <a:gd name="connsiteY12" fmla="*/ 396507 h 2153555"/>
                <a:gd name="connsiteX13" fmla="*/ 6065520 w 6431280"/>
                <a:gd name="connsiteY13" fmla="*/ 914667 h 2153555"/>
                <a:gd name="connsiteX14" fmla="*/ 5557520 w 6431280"/>
                <a:gd name="connsiteY14" fmla="*/ 1209307 h 2153555"/>
                <a:gd name="connsiteX15" fmla="*/ 4805680 w 6431280"/>
                <a:gd name="connsiteY15" fmla="*/ 1422667 h 2153555"/>
                <a:gd name="connsiteX16" fmla="*/ 4663440 w 6431280"/>
                <a:gd name="connsiteY16" fmla="*/ 1829067 h 2153555"/>
                <a:gd name="connsiteX17" fmla="*/ 5039360 w 6431280"/>
                <a:gd name="connsiteY17" fmla="*/ 2113548 h 2153555"/>
                <a:gd name="connsiteX18" fmla="*/ 5435600 w 6431280"/>
                <a:gd name="connsiteY18" fmla="*/ 2113547 h 2153555"/>
                <a:gd name="connsiteX19" fmla="*/ 6431280 w 6431280"/>
                <a:gd name="connsiteY19" fmla="*/ 1798587 h 2153555"/>
                <a:gd name="connsiteX0" fmla="*/ 0 w 6431280"/>
                <a:gd name="connsiteY0" fmla="*/ 589547 h 2153555"/>
                <a:gd name="connsiteX1" fmla="*/ 762000 w 6431280"/>
                <a:gd name="connsiteY1" fmla="*/ 1219467 h 2153555"/>
                <a:gd name="connsiteX2" fmla="*/ 985520 w 6431280"/>
                <a:gd name="connsiteY2" fmla="*/ 1412507 h 2153555"/>
                <a:gd name="connsiteX3" fmla="*/ 1391920 w 6431280"/>
                <a:gd name="connsiteY3" fmla="*/ 1625867 h 2153555"/>
                <a:gd name="connsiteX4" fmla="*/ 1910080 w 6431280"/>
                <a:gd name="connsiteY4" fmla="*/ 1666507 h 2153555"/>
                <a:gd name="connsiteX5" fmla="*/ 2428240 w 6431280"/>
                <a:gd name="connsiteY5" fmla="*/ 1371867 h 2153555"/>
                <a:gd name="connsiteX6" fmla="*/ 2763520 w 6431280"/>
                <a:gd name="connsiteY6" fmla="*/ 1036587 h 2153555"/>
                <a:gd name="connsiteX7" fmla="*/ 3027680 w 6431280"/>
                <a:gd name="connsiteY7" fmla="*/ 721627 h 2153555"/>
                <a:gd name="connsiteX8" fmla="*/ 3332480 w 6431280"/>
                <a:gd name="connsiteY8" fmla="*/ 376187 h 2153555"/>
                <a:gd name="connsiteX9" fmla="*/ 3718560 w 6431280"/>
                <a:gd name="connsiteY9" fmla="*/ 112027 h 2153555"/>
                <a:gd name="connsiteX10" fmla="*/ 4236720 w 6431280"/>
                <a:gd name="connsiteY10" fmla="*/ 267 h 2153555"/>
                <a:gd name="connsiteX11" fmla="*/ 5090160 w 6431280"/>
                <a:gd name="connsiteY11" fmla="*/ 91707 h 2153555"/>
                <a:gd name="connsiteX12" fmla="*/ 5892800 w 6431280"/>
                <a:gd name="connsiteY12" fmla="*/ 396507 h 2153555"/>
                <a:gd name="connsiteX13" fmla="*/ 6116320 w 6431280"/>
                <a:gd name="connsiteY13" fmla="*/ 1006107 h 2153555"/>
                <a:gd name="connsiteX14" fmla="*/ 5557520 w 6431280"/>
                <a:gd name="connsiteY14" fmla="*/ 1209307 h 2153555"/>
                <a:gd name="connsiteX15" fmla="*/ 4805680 w 6431280"/>
                <a:gd name="connsiteY15" fmla="*/ 1422667 h 2153555"/>
                <a:gd name="connsiteX16" fmla="*/ 4663440 w 6431280"/>
                <a:gd name="connsiteY16" fmla="*/ 1829067 h 2153555"/>
                <a:gd name="connsiteX17" fmla="*/ 5039360 w 6431280"/>
                <a:gd name="connsiteY17" fmla="*/ 2113548 h 2153555"/>
                <a:gd name="connsiteX18" fmla="*/ 5435600 w 6431280"/>
                <a:gd name="connsiteY18" fmla="*/ 2113547 h 2153555"/>
                <a:gd name="connsiteX19" fmla="*/ 6431280 w 6431280"/>
                <a:gd name="connsiteY19" fmla="*/ 1798587 h 2153555"/>
                <a:gd name="connsiteX0" fmla="*/ 0 w 6431280"/>
                <a:gd name="connsiteY0" fmla="*/ 589547 h 2153555"/>
                <a:gd name="connsiteX1" fmla="*/ 762000 w 6431280"/>
                <a:gd name="connsiteY1" fmla="*/ 1219467 h 2153555"/>
                <a:gd name="connsiteX2" fmla="*/ 985520 w 6431280"/>
                <a:gd name="connsiteY2" fmla="*/ 1412507 h 2153555"/>
                <a:gd name="connsiteX3" fmla="*/ 1391920 w 6431280"/>
                <a:gd name="connsiteY3" fmla="*/ 1625867 h 2153555"/>
                <a:gd name="connsiteX4" fmla="*/ 1910080 w 6431280"/>
                <a:gd name="connsiteY4" fmla="*/ 1666507 h 2153555"/>
                <a:gd name="connsiteX5" fmla="*/ 2428240 w 6431280"/>
                <a:gd name="connsiteY5" fmla="*/ 1371867 h 2153555"/>
                <a:gd name="connsiteX6" fmla="*/ 2763520 w 6431280"/>
                <a:gd name="connsiteY6" fmla="*/ 1036587 h 2153555"/>
                <a:gd name="connsiteX7" fmla="*/ 3027680 w 6431280"/>
                <a:gd name="connsiteY7" fmla="*/ 721627 h 2153555"/>
                <a:gd name="connsiteX8" fmla="*/ 3332480 w 6431280"/>
                <a:gd name="connsiteY8" fmla="*/ 376187 h 2153555"/>
                <a:gd name="connsiteX9" fmla="*/ 3718560 w 6431280"/>
                <a:gd name="connsiteY9" fmla="*/ 112027 h 2153555"/>
                <a:gd name="connsiteX10" fmla="*/ 4236720 w 6431280"/>
                <a:gd name="connsiteY10" fmla="*/ 267 h 2153555"/>
                <a:gd name="connsiteX11" fmla="*/ 5090160 w 6431280"/>
                <a:gd name="connsiteY11" fmla="*/ 91707 h 2153555"/>
                <a:gd name="connsiteX12" fmla="*/ 5892800 w 6431280"/>
                <a:gd name="connsiteY12" fmla="*/ 396507 h 2153555"/>
                <a:gd name="connsiteX13" fmla="*/ 6116320 w 6431280"/>
                <a:gd name="connsiteY13" fmla="*/ 1006107 h 2153555"/>
                <a:gd name="connsiteX14" fmla="*/ 5455920 w 6431280"/>
                <a:gd name="connsiteY14" fmla="*/ 1290587 h 2153555"/>
                <a:gd name="connsiteX15" fmla="*/ 4805680 w 6431280"/>
                <a:gd name="connsiteY15" fmla="*/ 1422667 h 2153555"/>
                <a:gd name="connsiteX16" fmla="*/ 4663440 w 6431280"/>
                <a:gd name="connsiteY16" fmla="*/ 1829067 h 2153555"/>
                <a:gd name="connsiteX17" fmla="*/ 5039360 w 6431280"/>
                <a:gd name="connsiteY17" fmla="*/ 2113548 h 2153555"/>
                <a:gd name="connsiteX18" fmla="*/ 5435600 w 6431280"/>
                <a:gd name="connsiteY18" fmla="*/ 2113547 h 2153555"/>
                <a:gd name="connsiteX19" fmla="*/ 6431280 w 6431280"/>
                <a:gd name="connsiteY19" fmla="*/ 1798587 h 2153555"/>
                <a:gd name="connsiteX0" fmla="*/ 0 w 6431280"/>
                <a:gd name="connsiteY0" fmla="*/ 589547 h 2153555"/>
                <a:gd name="connsiteX1" fmla="*/ 762000 w 6431280"/>
                <a:gd name="connsiteY1" fmla="*/ 1219467 h 2153555"/>
                <a:gd name="connsiteX2" fmla="*/ 985520 w 6431280"/>
                <a:gd name="connsiteY2" fmla="*/ 1412507 h 2153555"/>
                <a:gd name="connsiteX3" fmla="*/ 1391920 w 6431280"/>
                <a:gd name="connsiteY3" fmla="*/ 1625867 h 2153555"/>
                <a:gd name="connsiteX4" fmla="*/ 1910080 w 6431280"/>
                <a:gd name="connsiteY4" fmla="*/ 1666507 h 2153555"/>
                <a:gd name="connsiteX5" fmla="*/ 2428240 w 6431280"/>
                <a:gd name="connsiteY5" fmla="*/ 1371867 h 2153555"/>
                <a:gd name="connsiteX6" fmla="*/ 2763520 w 6431280"/>
                <a:gd name="connsiteY6" fmla="*/ 1036587 h 2153555"/>
                <a:gd name="connsiteX7" fmla="*/ 3027680 w 6431280"/>
                <a:gd name="connsiteY7" fmla="*/ 721627 h 2153555"/>
                <a:gd name="connsiteX8" fmla="*/ 3332480 w 6431280"/>
                <a:gd name="connsiteY8" fmla="*/ 376187 h 2153555"/>
                <a:gd name="connsiteX9" fmla="*/ 3718560 w 6431280"/>
                <a:gd name="connsiteY9" fmla="*/ 112027 h 2153555"/>
                <a:gd name="connsiteX10" fmla="*/ 4236720 w 6431280"/>
                <a:gd name="connsiteY10" fmla="*/ 267 h 2153555"/>
                <a:gd name="connsiteX11" fmla="*/ 5090160 w 6431280"/>
                <a:gd name="connsiteY11" fmla="*/ 91707 h 2153555"/>
                <a:gd name="connsiteX12" fmla="*/ 5892800 w 6431280"/>
                <a:gd name="connsiteY12" fmla="*/ 396507 h 2153555"/>
                <a:gd name="connsiteX13" fmla="*/ 6156960 w 6431280"/>
                <a:gd name="connsiteY13" fmla="*/ 1128027 h 2153555"/>
                <a:gd name="connsiteX14" fmla="*/ 5455920 w 6431280"/>
                <a:gd name="connsiteY14" fmla="*/ 1290587 h 2153555"/>
                <a:gd name="connsiteX15" fmla="*/ 4805680 w 6431280"/>
                <a:gd name="connsiteY15" fmla="*/ 1422667 h 2153555"/>
                <a:gd name="connsiteX16" fmla="*/ 4663440 w 6431280"/>
                <a:gd name="connsiteY16" fmla="*/ 1829067 h 2153555"/>
                <a:gd name="connsiteX17" fmla="*/ 5039360 w 6431280"/>
                <a:gd name="connsiteY17" fmla="*/ 2113548 h 2153555"/>
                <a:gd name="connsiteX18" fmla="*/ 5435600 w 6431280"/>
                <a:gd name="connsiteY18" fmla="*/ 2113547 h 2153555"/>
                <a:gd name="connsiteX19" fmla="*/ 6431280 w 6431280"/>
                <a:gd name="connsiteY19" fmla="*/ 1798587 h 2153555"/>
                <a:gd name="connsiteX0" fmla="*/ 0 w 6431280"/>
                <a:gd name="connsiteY0" fmla="*/ 589547 h 2153555"/>
                <a:gd name="connsiteX1" fmla="*/ 762000 w 6431280"/>
                <a:gd name="connsiteY1" fmla="*/ 1219467 h 2153555"/>
                <a:gd name="connsiteX2" fmla="*/ 985520 w 6431280"/>
                <a:gd name="connsiteY2" fmla="*/ 1412507 h 2153555"/>
                <a:gd name="connsiteX3" fmla="*/ 1391920 w 6431280"/>
                <a:gd name="connsiteY3" fmla="*/ 1625867 h 2153555"/>
                <a:gd name="connsiteX4" fmla="*/ 1910080 w 6431280"/>
                <a:gd name="connsiteY4" fmla="*/ 1666507 h 2153555"/>
                <a:gd name="connsiteX5" fmla="*/ 2428240 w 6431280"/>
                <a:gd name="connsiteY5" fmla="*/ 1371867 h 2153555"/>
                <a:gd name="connsiteX6" fmla="*/ 2763520 w 6431280"/>
                <a:gd name="connsiteY6" fmla="*/ 1036587 h 2153555"/>
                <a:gd name="connsiteX7" fmla="*/ 3027680 w 6431280"/>
                <a:gd name="connsiteY7" fmla="*/ 721627 h 2153555"/>
                <a:gd name="connsiteX8" fmla="*/ 3332480 w 6431280"/>
                <a:gd name="connsiteY8" fmla="*/ 376187 h 2153555"/>
                <a:gd name="connsiteX9" fmla="*/ 3718560 w 6431280"/>
                <a:gd name="connsiteY9" fmla="*/ 112027 h 2153555"/>
                <a:gd name="connsiteX10" fmla="*/ 4236720 w 6431280"/>
                <a:gd name="connsiteY10" fmla="*/ 267 h 2153555"/>
                <a:gd name="connsiteX11" fmla="*/ 5090160 w 6431280"/>
                <a:gd name="connsiteY11" fmla="*/ 91707 h 2153555"/>
                <a:gd name="connsiteX12" fmla="*/ 5892800 w 6431280"/>
                <a:gd name="connsiteY12" fmla="*/ 396507 h 2153555"/>
                <a:gd name="connsiteX13" fmla="*/ 6156960 w 6431280"/>
                <a:gd name="connsiteY13" fmla="*/ 1128027 h 2153555"/>
                <a:gd name="connsiteX14" fmla="*/ 5455920 w 6431280"/>
                <a:gd name="connsiteY14" fmla="*/ 1290587 h 2153555"/>
                <a:gd name="connsiteX15" fmla="*/ 4805680 w 6431280"/>
                <a:gd name="connsiteY15" fmla="*/ 1524267 h 2153555"/>
                <a:gd name="connsiteX16" fmla="*/ 4663440 w 6431280"/>
                <a:gd name="connsiteY16" fmla="*/ 1829067 h 2153555"/>
                <a:gd name="connsiteX17" fmla="*/ 5039360 w 6431280"/>
                <a:gd name="connsiteY17" fmla="*/ 2113548 h 2153555"/>
                <a:gd name="connsiteX18" fmla="*/ 5435600 w 6431280"/>
                <a:gd name="connsiteY18" fmla="*/ 2113547 h 2153555"/>
                <a:gd name="connsiteX19" fmla="*/ 6431280 w 6431280"/>
                <a:gd name="connsiteY19" fmla="*/ 1798587 h 2153555"/>
                <a:gd name="connsiteX0" fmla="*/ 0 w 6431280"/>
                <a:gd name="connsiteY0" fmla="*/ 589547 h 2153555"/>
                <a:gd name="connsiteX1" fmla="*/ 762000 w 6431280"/>
                <a:gd name="connsiteY1" fmla="*/ 1219467 h 2153555"/>
                <a:gd name="connsiteX2" fmla="*/ 985520 w 6431280"/>
                <a:gd name="connsiteY2" fmla="*/ 1412507 h 2153555"/>
                <a:gd name="connsiteX3" fmla="*/ 1391920 w 6431280"/>
                <a:gd name="connsiteY3" fmla="*/ 1625867 h 2153555"/>
                <a:gd name="connsiteX4" fmla="*/ 1910080 w 6431280"/>
                <a:gd name="connsiteY4" fmla="*/ 1666507 h 2153555"/>
                <a:gd name="connsiteX5" fmla="*/ 2428240 w 6431280"/>
                <a:gd name="connsiteY5" fmla="*/ 1371867 h 2153555"/>
                <a:gd name="connsiteX6" fmla="*/ 2763520 w 6431280"/>
                <a:gd name="connsiteY6" fmla="*/ 1036587 h 2153555"/>
                <a:gd name="connsiteX7" fmla="*/ 3027680 w 6431280"/>
                <a:gd name="connsiteY7" fmla="*/ 721627 h 2153555"/>
                <a:gd name="connsiteX8" fmla="*/ 3332480 w 6431280"/>
                <a:gd name="connsiteY8" fmla="*/ 376187 h 2153555"/>
                <a:gd name="connsiteX9" fmla="*/ 3718560 w 6431280"/>
                <a:gd name="connsiteY9" fmla="*/ 112027 h 2153555"/>
                <a:gd name="connsiteX10" fmla="*/ 4236720 w 6431280"/>
                <a:gd name="connsiteY10" fmla="*/ 267 h 2153555"/>
                <a:gd name="connsiteX11" fmla="*/ 5090160 w 6431280"/>
                <a:gd name="connsiteY11" fmla="*/ 91707 h 2153555"/>
                <a:gd name="connsiteX12" fmla="*/ 5892800 w 6431280"/>
                <a:gd name="connsiteY12" fmla="*/ 396507 h 2153555"/>
                <a:gd name="connsiteX13" fmla="*/ 6187440 w 6431280"/>
                <a:gd name="connsiteY13" fmla="*/ 1036587 h 2153555"/>
                <a:gd name="connsiteX14" fmla="*/ 5455920 w 6431280"/>
                <a:gd name="connsiteY14" fmla="*/ 1290587 h 2153555"/>
                <a:gd name="connsiteX15" fmla="*/ 4805680 w 6431280"/>
                <a:gd name="connsiteY15" fmla="*/ 1524267 h 2153555"/>
                <a:gd name="connsiteX16" fmla="*/ 4663440 w 6431280"/>
                <a:gd name="connsiteY16" fmla="*/ 1829067 h 2153555"/>
                <a:gd name="connsiteX17" fmla="*/ 5039360 w 6431280"/>
                <a:gd name="connsiteY17" fmla="*/ 2113548 h 2153555"/>
                <a:gd name="connsiteX18" fmla="*/ 5435600 w 6431280"/>
                <a:gd name="connsiteY18" fmla="*/ 2113547 h 2153555"/>
                <a:gd name="connsiteX19" fmla="*/ 6431280 w 6431280"/>
                <a:gd name="connsiteY19" fmla="*/ 1798587 h 2153555"/>
                <a:gd name="connsiteX0" fmla="*/ 0 w 6431280"/>
                <a:gd name="connsiteY0" fmla="*/ 589547 h 2153555"/>
                <a:gd name="connsiteX1" fmla="*/ 762000 w 6431280"/>
                <a:gd name="connsiteY1" fmla="*/ 1219467 h 2153555"/>
                <a:gd name="connsiteX2" fmla="*/ 985520 w 6431280"/>
                <a:gd name="connsiteY2" fmla="*/ 1412507 h 2153555"/>
                <a:gd name="connsiteX3" fmla="*/ 1391920 w 6431280"/>
                <a:gd name="connsiteY3" fmla="*/ 1625867 h 2153555"/>
                <a:gd name="connsiteX4" fmla="*/ 1910080 w 6431280"/>
                <a:gd name="connsiteY4" fmla="*/ 1666507 h 2153555"/>
                <a:gd name="connsiteX5" fmla="*/ 2428240 w 6431280"/>
                <a:gd name="connsiteY5" fmla="*/ 1371867 h 2153555"/>
                <a:gd name="connsiteX6" fmla="*/ 2763520 w 6431280"/>
                <a:gd name="connsiteY6" fmla="*/ 1036587 h 2153555"/>
                <a:gd name="connsiteX7" fmla="*/ 3027680 w 6431280"/>
                <a:gd name="connsiteY7" fmla="*/ 721627 h 2153555"/>
                <a:gd name="connsiteX8" fmla="*/ 3332480 w 6431280"/>
                <a:gd name="connsiteY8" fmla="*/ 376187 h 2153555"/>
                <a:gd name="connsiteX9" fmla="*/ 3718560 w 6431280"/>
                <a:gd name="connsiteY9" fmla="*/ 112027 h 2153555"/>
                <a:gd name="connsiteX10" fmla="*/ 4236720 w 6431280"/>
                <a:gd name="connsiteY10" fmla="*/ 267 h 2153555"/>
                <a:gd name="connsiteX11" fmla="*/ 5090160 w 6431280"/>
                <a:gd name="connsiteY11" fmla="*/ 91707 h 2153555"/>
                <a:gd name="connsiteX12" fmla="*/ 5892800 w 6431280"/>
                <a:gd name="connsiteY12" fmla="*/ 396507 h 2153555"/>
                <a:gd name="connsiteX13" fmla="*/ 6085840 w 6431280"/>
                <a:gd name="connsiteY13" fmla="*/ 1016267 h 2153555"/>
                <a:gd name="connsiteX14" fmla="*/ 5455920 w 6431280"/>
                <a:gd name="connsiteY14" fmla="*/ 1290587 h 2153555"/>
                <a:gd name="connsiteX15" fmla="*/ 4805680 w 6431280"/>
                <a:gd name="connsiteY15" fmla="*/ 1524267 h 2153555"/>
                <a:gd name="connsiteX16" fmla="*/ 4663440 w 6431280"/>
                <a:gd name="connsiteY16" fmla="*/ 1829067 h 2153555"/>
                <a:gd name="connsiteX17" fmla="*/ 5039360 w 6431280"/>
                <a:gd name="connsiteY17" fmla="*/ 2113548 h 2153555"/>
                <a:gd name="connsiteX18" fmla="*/ 5435600 w 6431280"/>
                <a:gd name="connsiteY18" fmla="*/ 2113547 h 2153555"/>
                <a:gd name="connsiteX19" fmla="*/ 6431280 w 6431280"/>
                <a:gd name="connsiteY19" fmla="*/ 1798587 h 2153555"/>
                <a:gd name="connsiteX0" fmla="*/ 0 w 6431280"/>
                <a:gd name="connsiteY0" fmla="*/ 589547 h 2153555"/>
                <a:gd name="connsiteX1" fmla="*/ 762000 w 6431280"/>
                <a:gd name="connsiteY1" fmla="*/ 1219467 h 2153555"/>
                <a:gd name="connsiteX2" fmla="*/ 985520 w 6431280"/>
                <a:gd name="connsiteY2" fmla="*/ 1412507 h 2153555"/>
                <a:gd name="connsiteX3" fmla="*/ 1391920 w 6431280"/>
                <a:gd name="connsiteY3" fmla="*/ 1625867 h 2153555"/>
                <a:gd name="connsiteX4" fmla="*/ 1910080 w 6431280"/>
                <a:gd name="connsiteY4" fmla="*/ 1666507 h 2153555"/>
                <a:gd name="connsiteX5" fmla="*/ 2428240 w 6431280"/>
                <a:gd name="connsiteY5" fmla="*/ 1371867 h 2153555"/>
                <a:gd name="connsiteX6" fmla="*/ 2763520 w 6431280"/>
                <a:gd name="connsiteY6" fmla="*/ 1036587 h 2153555"/>
                <a:gd name="connsiteX7" fmla="*/ 3027680 w 6431280"/>
                <a:gd name="connsiteY7" fmla="*/ 721627 h 2153555"/>
                <a:gd name="connsiteX8" fmla="*/ 3332480 w 6431280"/>
                <a:gd name="connsiteY8" fmla="*/ 376187 h 2153555"/>
                <a:gd name="connsiteX9" fmla="*/ 3718560 w 6431280"/>
                <a:gd name="connsiteY9" fmla="*/ 112027 h 2153555"/>
                <a:gd name="connsiteX10" fmla="*/ 4236720 w 6431280"/>
                <a:gd name="connsiteY10" fmla="*/ 267 h 2153555"/>
                <a:gd name="connsiteX11" fmla="*/ 5090160 w 6431280"/>
                <a:gd name="connsiteY11" fmla="*/ 91707 h 2153555"/>
                <a:gd name="connsiteX12" fmla="*/ 5892800 w 6431280"/>
                <a:gd name="connsiteY12" fmla="*/ 396507 h 2153555"/>
                <a:gd name="connsiteX13" fmla="*/ 6085840 w 6431280"/>
                <a:gd name="connsiteY13" fmla="*/ 955307 h 2153555"/>
                <a:gd name="connsiteX14" fmla="*/ 5455920 w 6431280"/>
                <a:gd name="connsiteY14" fmla="*/ 1290587 h 2153555"/>
                <a:gd name="connsiteX15" fmla="*/ 4805680 w 6431280"/>
                <a:gd name="connsiteY15" fmla="*/ 1524267 h 2153555"/>
                <a:gd name="connsiteX16" fmla="*/ 4663440 w 6431280"/>
                <a:gd name="connsiteY16" fmla="*/ 1829067 h 2153555"/>
                <a:gd name="connsiteX17" fmla="*/ 5039360 w 6431280"/>
                <a:gd name="connsiteY17" fmla="*/ 2113548 h 2153555"/>
                <a:gd name="connsiteX18" fmla="*/ 5435600 w 6431280"/>
                <a:gd name="connsiteY18" fmla="*/ 2113547 h 2153555"/>
                <a:gd name="connsiteX19" fmla="*/ 6431280 w 6431280"/>
                <a:gd name="connsiteY19" fmla="*/ 1798587 h 2153555"/>
                <a:gd name="connsiteX0" fmla="*/ 0 w 6431280"/>
                <a:gd name="connsiteY0" fmla="*/ 589547 h 2153555"/>
                <a:gd name="connsiteX1" fmla="*/ 762000 w 6431280"/>
                <a:gd name="connsiteY1" fmla="*/ 1219467 h 2153555"/>
                <a:gd name="connsiteX2" fmla="*/ 985520 w 6431280"/>
                <a:gd name="connsiteY2" fmla="*/ 1412507 h 2153555"/>
                <a:gd name="connsiteX3" fmla="*/ 1391920 w 6431280"/>
                <a:gd name="connsiteY3" fmla="*/ 1625867 h 2153555"/>
                <a:gd name="connsiteX4" fmla="*/ 1910080 w 6431280"/>
                <a:gd name="connsiteY4" fmla="*/ 1666507 h 2153555"/>
                <a:gd name="connsiteX5" fmla="*/ 2428240 w 6431280"/>
                <a:gd name="connsiteY5" fmla="*/ 1371867 h 2153555"/>
                <a:gd name="connsiteX6" fmla="*/ 2763520 w 6431280"/>
                <a:gd name="connsiteY6" fmla="*/ 1036587 h 2153555"/>
                <a:gd name="connsiteX7" fmla="*/ 3027680 w 6431280"/>
                <a:gd name="connsiteY7" fmla="*/ 721627 h 2153555"/>
                <a:gd name="connsiteX8" fmla="*/ 3332480 w 6431280"/>
                <a:gd name="connsiteY8" fmla="*/ 376187 h 2153555"/>
                <a:gd name="connsiteX9" fmla="*/ 3718560 w 6431280"/>
                <a:gd name="connsiteY9" fmla="*/ 112027 h 2153555"/>
                <a:gd name="connsiteX10" fmla="*/ 4236720 w 6431280"/>
                <a:gd name="connsiteY10" fmla="*/ 267 h 2153555"/>
                <a:gd name="connsiteX11" fmla="*/ 5090160 w 6431280"/>
                <a:gd name="connsiteY11" fmla="*/ 91707 h 2153555"/>
                <a:gd name="connsiteX12" fmla="*/ 5892800 w 6431280"/>
                <a:gd name="connsiteY12" fmla="*/ 396507 h 2153555"/>
                <a:gd name="connsiteX13" fmla="*/ 6085840 w 6431280"/>
                <a:gd name="connsiteY13" fmla="*/ 955307 h 2153555"/>
                <a:gd name="connsiteX14" fmla="*/ 5455920 w 6431280"/>
                <a:gd name="connsiteY14" fmla="*/ 1290587 h 2153555"/>
                <a:gd name="connsiteX15" fmla="*/ 4805680 w 6431280"/>
                <a:gd name="connsiteY15" fmla="*/ 1524267 h 2153555"/>
                <a:gd name="connsiteX16" fmla="*/ 4612640 w 6431280"/>
                <a:gd name="connsiteY16" fmla="*/ 1991627 h 2153555"/>
                <a:gd name="connsiteX17" fmla="*/ 5039360 w 6431280"/>
                <a:gd name="connsiteY17" fmla="*/ 2113548 h 2153555"/>
                <a:gd name="connsiteX18" fmla="*/ 5435600 w 6431280"/>
                <a:gd name="connsiteY18" fmla="*/ 2113547 h 2153555"/>
                <a:gd name="connsiteX19" fmla="*/ 6431280 w 6431280"/>
                <a:gd name="connsiteY19" fmla="*/ 1798587 h 2153555"/>
                <a:gd name="connsiteX0" fmla="*/ 0 w 6431280"/>
                <a:gd name="connsiteY0" fmla="*/ 589547 h 2177660"/>
                <a:gd name="connsiteX1" fmla="*/ 762000 w 6431280"/>
                <a:gd name="connsiteY1" fmla="*/ 1219467 h 2177660"/>
                <a:gd name="connsiteX2" fmla="*/ 985520 w 6431280"/>
                <a:gd name="connsiteY2" fmla="*/ 1412507 h 2177660"/>
                <a:gd name="connsiteX3" fmla="*/ 1391920 w 6431280"/>
                <a:gd name="connsiteY3" fmla="*/ 1625867 h 2177660"/>
                <a:gd name="connsiteX4" fmla="*/ 1910080 w 6431280"/>
                <a:gd name="connsiteY4" fmla="*/ 1666507 h 2177660"/>
                <a:gd name="connsiteX5" fmla="*/ 2428240 w 6431280"/>
                <a:gd name="connsiteY5" fmla="*/ 1371867 h 2177660"/>
                <a:gd name="connsiteX6" fmla="*/ 2763520 w 6431280"/>
                <a:gd name="connsiteY6" fmla="*/ 1036587 h 2177660"/>
                <a:gd name="connsiteX7" fmla="*/ 3027680 w 6431280"/>
                <a:gd name="connsiteY7" fmla="*/ 721627 h 2177660"/>
                <a:gd name="connsiteX8" fmla="*/ 3332480 w 6431280"/>
                <a:gd name="connsiteY8" fmla="*/ 376187 h 2177660"/>
                <a:gd name="connsiteX9" fmla="*/ 3718560 w 6431280"/>
                <a:gd name="connsiteY9" fmla="*/ 112027 h 2177660"/>
                <a:gd name="connsiteX10" fmla="*/ 4236720 w 6431280"/>
                <a:gd name="connsiteY10" fmla="*/ 267 h 2177660"/>
                <a:gd name="connsiteX11" fmla="*/ 5090160 w 6431280"/>
                <a:gd name="connsiteY11" fmla="*/ 91707 h 2177660"/>
                <a:gd name="connsiteX12" fmla="*/ 5892800 w 6431280"/>
                <a:gd name="connsiteY12" fmla="*/ 396507 h 2177660"/>
                <a:gd name="connsiteX13" fmla="*/ 6085840 w 6431280"/>
                <a:gd name="connsiteY13" fmla="*/ 955307 h 2177660"/>
                <a:gd name="connsiteX14" fmla="*/ 5455920 w 6431280"/>
                <a:gd name="connsiteY14" fmla="*/ 1290587 h 2177660"/>
                <a:gd name="connsiteX15" fmla="*/ 4805680 w 6431280"/>
                <a:gd name="connsiteY15" fmla="*/ 1524267 h 2177660"/>
                <a:gd name="connsiteX16" fmla="*/ 4612640 w 6431280"/>
                <a:gd name="connsiteY16" fmla="*/ 1991627 h 2177660"/>
                <a:gd name="connsiteX17" fmla="*/ 4978400 w 6431280"/>
                <a:gd name="connsiteY17" fmla="*/ 2174507 h 2177660"/>
                <a:gd name="connsiteX18" fmla="*/ 5039360 w 6431280"/>
                <a:gd name="connsiteY18" fmla="*/ 2113548 h 2177660"/>
                <a:gd name="connsiteX19" fmla="*/ 5435600 w 6431280"/>
                <a:gd name="connsiteY19" fmla="*/ 2113547 h 2177660"/>
                <a:gd name="connsiteX20" fmla="*/ 6431280 w 6431280"/>
                <a:gd name="connsiteY20" fmla="*/ 1798587 h 2177660"/>
                <a:gd name="connsiteX0" fmla="*/ 0 w 6431280"/>
                <a:gd name="connsiteY0" fmla="*/ 589547 h 2182370"/>
                <a:gd name="connsiteX1" fmla="*/ 762000 w 6431280"/>
                <a:gd name="connsiteY1" fmla="*/ 1219467 h 2182370"/>
                <a:gd name="connsiteX2" fmla="*/ 985520 w 6431280"/>
                <a:gd name="connsiteY2" fmla="*/ 1412507 h 2182370"/>
                <a:gd name="connsiteX3" fmla="*/ 1391920 w 6431280"/>
                <a:gd name="connsiteY3" fmla="*/ 1625867 h 2182370"/>
                <a:gd name="connsiteX4" fmla="*/ 1910080 w 6431280"/>
                <a:gd name="connsiteY4" fmla="*/ 1666507 h 2182370"/>
                <a:gd name="connsiteX5" fmla="*/ 2428240 w 6431280"/>
                <a:gd name="connsiteY5" fmla="*/ 1371867 h 2182370"/>
                <a:gd name="connsiteX6" fmla="*/ 2763520 w 6431280"/>
                <a:gd name="connsiteY6" fmla="*/ 1036587 h 2182370"/>
                <a:gd name="connsiteX7" fmla="*/ 3027680 w 6431280"/>
                <a:gd name="connsiteY7" fmla="*/ 721627 h 2182370"/>
                <a:gd name="connsiteX8" fmla="*/ 3332480 w 6431280"/>
                <a:gd name="connsiteY8" fmla="*/ 376187 h 2182370"/>
                <a:gd name="connsiteX9" fmla="*/ 3718560 w 6431280"/>
                <a:gd name="connsiteY9" fmla="*/ 112027 h 2182370"/>
                <a:gd name="connsiteX10" fmla="*/ 4236720 w 6431280"/>
                <a:gd name="connsiteY10" fmla="*/ 267 h 2182370"/>
                <a:gd name="connsiteX11" fmla="*/ 5090160 w 6431280"/>
                <a:gd name="connsiteY11" fmla="*/ 91707 h 2182370"/>
                <a:gd name="connsiteX12" fmla="*/ 5892800 w 6431280"/>
                <a:gd name="connsiteY12" fmla="*/ 396507 h 2182370"/>
                <a:gd name="connsiteX13" fmla="*/ 6085840 w 6431280"/>
                <a:gd name="connsiteY13" fmla="*/ 955307 h 2182370"/>
                <a:gd name="connsiteX14" fmla="*/ 5455920 w 6431280"/>
                <a:gd name="connsiteY14" fmla="*/ 1290587 h 2182370"/>
                <a:gd name="connsiteX15" fmla="*/ 4805680 w 6431280"/>
                <a:gd name="connsiteY15" fmla="*/ 1524267 h 2182370"/>
                <a:gd name="connsiteX16" fmla="*/ 4612640 w 6431280"/>
                <a:gd name="connsiteY16" fmla="*/ 1991627 h 2182370"/>
                <a:gd name="connsiteX17" fmla="*/ 4978400 w 6431280"/>
                <a:gd name="connsiteY17" fmla="*/ 2174507 h 2182370"/>
                <a:gd name="connsiteX18" fmla="*/ 5435600 w 6431280"/>
                <a:gd name="connsiteY18" fmla="*/ 2113547 h 2182370"/>
                <a:gd name="connsiteX19" fmla="*/ 6431280 w 6431280"/>
                <a:gd name="connsiteY19" fmla="*/ 1798587 h 2182370"/>
                <a:gd name="connsiteX0" fmla="*/ 0 w 6431280"/>
                <a:gd name="connsiteY0" fmla="*/ 589547 h 2178573"/>
                <a:gd name="connsiteX1" fmla="*/ 762000 w 6431280"/>
                <a:gd name="connsiteY1" fmla="*/ 1219467 h 2178573"/>
                <a:gd name="connsiteX2" fmla="*/ 985520 w 6431280"/>
                <a:gd name="connsiteY2" fmla="*/ 1412507 h 2178573"/>
                <a:gd name="connsiteX3" fmla="*/ 1391920 w 6431280"/>
                <a:gd name="connsiteY3" fmla="*/ 1625867 h 2178573"/>
                <a:gd name="connsiteX4" fmla="*/ 1910080 w 6431280"/>
                <a:gd name="connsiteY4" fmla="*/ 1666507 h 2178573"/>
                <a:gd name="connsiteX5" fmla="*/ 2428240 w 6431280"/>
                <a:gd name="connsiteY5" fmla="*/ 1371867 h 2178573"/>
                <a:gd name="connsiteX6" fmla="*/ 2763520 w 6431280"/>
                <a:gd name="connsiteY6" fmla="*/ 1036587 h 2178573"/>
                <a:gd name="connsiteX7" fmla="*/ 3027680 w 6431280"/>
                <a:gd name="connsiteY7" fmla="*/ 721627 h 2178573"/>
                <a:gd name="connsiteX8" fmla="*/ 3332480 w 6431280"/>
                <a:gd name="connsiteY8" fmla="*/ 376187 h 2178573"/>
                <a:gd name="connsiteX9" fmla="*/ 3718560 w 6431280"/>
                <a:gd name="connsiteY9" fmla="*/ 112027 h 2178573"/>
                <a:gd name="connsiteX10" fmla="*/ 4236720 w 6431280"/>
                <a:gd name="connsiteY10" fmla="*/ 267 h 2178573"/>
                <a:gd name="connsiteX11" fmla="*/ 5090160 w 6431280"/>
                <a:gd name="connsiteY11" fmla="*/ 91707 h 2178573"/>
                <a:gd name="connsiteX12" fmla="*/ 5892800 w 6431280"/>
                <a:gd name="connsiteY12" fmla="*/ 396507 h 2178573"/>
                <a:gd name="connsiteX13" fmla="*/ 6085840 w 6431280"/>
                <a:gd name="connsiteY13" fmla="*/ 955307 h 2178573"/>
                <a:gd name="connsiteX14" fmla="*/ 5455920 w 6431280"/>
                <a:gd name="connsiteY14" fmla="*/ 1290587 h 2178573"/>
                <a:gd name="connsiteX15" fmla="*/ 4805680 w 6431280"/>
                <a:gd name="connsiteY15" fmla="*/ 1524267 h 2178573"/>
                <a:gd name="connsiteX16" fmla="*/ 4612640 w 6431280"/>
                <a:gd name="connsiteY16" fmla="*/ 1991627 h 2178573"/>
                <a:gd name="connsiteX17" fmla="*/ 4978400 w 6431280"/>
                <a:gd name="connsiteY17" fmla="*/ 2174507 h 2178573"/>
                <a:gd name="connsiteX18" fmla="*/ 5608320 w 6431280"/>
                <a:gd name="connsiteY18" fmla="*/ 2072907 h 2178573"/>
                <a:gd name="connsiteX19" fmla="*/ 6431280 w 6431280"/>
                <a:gd name="connsiteY19" fmla="*/ 1798587 h 2178573"/>
                <a:gd name="connsiteX0" fmla="*/ 0 w 6431280"/>
                <a:gd name="connsiteY0" fmla="*/ 589547 h 2178573"/>
                <a:gd name="connsiteX1" fmla="*/ 762000 w 6431280"/>
                <a:gd name="connsiteY1" fmla="*/ 1219467 h 2178573"/>
                <a:gd name="connsiteX2" fmla="*/ 985520 w 6431280"/>
                <a:gd name="connsiteY2" fmla="*/ 1412507 h 2178573"/>
                <a:gd name="connsiteX3" fmla="*/ 1391920 w 6431280"/>
                <a:gd name="connsiteY3" fmla="*/ 1625867 h 2178573"/>
                <a:gd name="connsiteX4" fmla="*/ 1910080 w 6431280"/>
                <a:gd name="connsiteY4" fmla="*/ 1666507 h 2178573"/>
                <a:gd name="connsiteX5" fmla="*/ 2428240 w 6431280"/>
                <a:gd name="connsiteY5" fmla="*/ 1371867 h 2178573"/>
                <a:gd name="connsiteX6" fmla="*/ 2763520 w 6431280"/>
                <a:gd name="connsiteY6" fmla="*/ 1036587 h 2178573"/>
                <a:gd name="connsiteX7" fmla="*/ 3027680 w 6431280"/>
                <a:gd name="connsiteY7" fmla="*/ 721627 h 2178573"/>
                <a:gd name="connsiteX8" fmla="*/ 3332480 w 6431280"/>
                <a:gd name="connsiteY8" fmla="*/ 376187 h 2178573"/>
                <a:gd name="connsiteX9" fmla="*/ 3718560 w 6431280"/>
                <a:gd name="connsiteY9" fmla="*/ 112027 h 2178573"/>
                <a:gd name="connsiteX10" fmla="*/ 4236720 w 6431280"/>
                <a:gd name="connsiteY10" fmla="*/ 267 h 2178573"/>
                <a:gd name="connsiteX11" fmla="*/ 5090160 w 6431280"/>
                <a:gd name="connsiteY11" fmla="*/ 91707 h 2178573"/>
                <a:gd name="connsiteX12" fmla="*/ 5892800 w 6431280"/>
                <a:gd name="connsiteY12" fmla="*/ 396507 h 2178573"/>
                <a:gd name="connsiteX13" fmla="*/ 6085840 w 6431280"/>
                <a:gd name="connsiteY13" fmla="*/ 955307 h 2178573"/>
                <a:gd name="connsiteX14" fmla="*/ 5455920 w 6431280"/>
                <a:gd name="connsiteY14" fmla="*/ 1290587 h 2178573"/>
                <a:gd name="connsiteX15" fmla="*/ 4836160 w 6431280"/>
                <a:gd name="connsiteY15" fmla="*/ 1575067 h 2178573"/>
                <a:gd name="connsiteX16" fmla="*/ 4612640 w 6431280"/>
                <a:gd name="connsiteY16" fmla="*/ 1991627 h 2178573"/>
                <a:gd name="connsiteX17" fmla="*/ 4978400 w 6431280"/>
                <a:gd name="connsiteY17" fmla="*/ 2174507 h 2178573"/>
                <a:gd name="connsiteX18" fmla="*/ 5608320 w 6431280"/>
                <a:gd name="connsiteY18" fmla="*/ 2072907 h 2178573"/>
                <a:gd name="connsiteX19" fmla="*/ 6431280 w 6431280"/>
                <a:gd name="connsiteY19" fmla="*/ 1798587 h 2178573"/>
                <a:gd name="connsiteX0" fmla="*/ 0 w 6431280"/>
                <a:gd name="connsiteY0" fmla="*/ 589547 h 2318351"/>
                <a:gd name="connsiteX1" fmla="*/ 762000 w 6431280"/>
                <a:gd name="connsiteY1" fmla="*/ 1219467 h 2318351"/>
                <a:gd name="connsiteX2" fmla="*/ 985520 w 6431280"/>
                <a:gd name="connsiteY2" fmla="*/ 1412507 h 2318351"/>
                <a:gd name="connsiteX3" fmla="*/ 1391920 w 6431280"/>
                <a:gd name="connsiteY3" fmla="*/ 1625867 h 2318351"/>
                <a:gd name="connsiteX4" fmla="*/ 1910080 w 6431280"/>
                <a:gd name="connsiteY4" fmla="*/ 1666507 h 2318351"/>
                <a:gd name="connsiteX5" fmla="*/ 2428240 w 6431280"/>
                <a:gd name="connsiteY5" fmla="*/ 1371867 h 2318351"/>
                <a:gd name="connsiteX6" fmla="*/ 2763520 w 6431280"/>
                <a:gd name="connsiteY6" fmla="*/ 1036587 h 2318351"/>
                <a:gd name="connsiteX7" fmla="*/ 3027680 w 6431280"/>
                <a:gd name="connsiteY7" fmla="*/ 721627 h 2318351"/>
                <a:gd name="connsiteX8" fmla="*/ 3332480 w 6431280"/>
                <a:gd name="connsiteY8" fmla="*/ 376187 h 2318351"/>
                <a:gd name="connsiteX9" fmla="*/ 3718560 w 6431280"/>
                <a:gd name="connsiteY9" fmla="*/ 112027 h 2318351"/>
                <a:gd name="connsiteX10" fmla="*/ 4236720 w 6431280"/>
                <a:gd name="connsiteY10" fmla="*/ 267 h 2318351"/>
                <a:gd name="connsiteX11" fmla="*/ 5090160 w 6431280"/>
                <a:gd name="connsiteY11" fmla="*/ 91707 h 2318351"/>
                <a:gd name="connsiteX12" fmla="*/ 5892800 w 6431280"/>
                <a:gd name="connsiteY12" fmla="*/ 396507 h 2318351"/>
                <a:gd name="connsiteX13" fmla="*/ 6085840 w 6431280"/>
                <a:gd name="connsiteY13" fmla="*/ 955307 h 2318351"/>
                <a:gd name="connsiteX14" fmla="*/ 5455920 w 6431280"/>
                <a:gd name="connsiteY14" fmla="*/ 1290587 h 2318351"/>
                <a:gd name="connsiteX15" fmla="*/ 4836160 w 6431280"/>
                <a:gd name="connsiteY15" fmla="*/ 1575067 h 2318351"/>
                <a:gd name="connsiteX16" fmla="*/ 4612640 w 6431280"/>
                <a:gd name="connsiteY16" fmla="*/ 1991627 h 2318351"/>
                <a:gd name="connsiteX17" fmla="*/ 4917440 w 6431280"/>
                <a:gd name="connsiteY17" fmla="*/ 2316747 h 2318351"/>
                <a:gd name="connsiteX18" fmla="*/ 5608320 w 6431280"/>
                <a:gd name="connsiteY18" fmla="*/ 2072907 h 2318351"/>
                <a:gd name="connsiteX19" fmla="*/ 6431280 w 6431280"/>
                <a:gd name="connsiteY19" fmla="*/ 1798587 h 2318351"/>
                <a:gd name="connsiteX0" fmla="*/ 0 w 6431280"/>
                <a:gd name="connsiteY0" fmla="*/ 589547 h 2323361"/>
                <a:gd name="connsiteX1" fmla="*/ 762000 w 6431280"/>
                <a:gd name="connsiteY1" fmla="*/ 1219467 h 2323361"/>
                <a:gd name="connsiteX2" fmla="*/ 985520 w 6431280"/>
                <a:gd name="connsiteY2" fmla="*/ 1412507 h 2323361"/>
                <a:gd name="connsiteX3" fmla="*/ 1391920 w 6431280"/>
                <a:gd name="connsiteY3" fmla="*/ 1625867 h 2323361"/>
                <a:gd name="connsiteX4" fmla="*/ 1910080 w 6431280"/>
                <a:gd name="connsiteY4" fmla="*/ 1666507 h 2323361"/>
                <a:gd name="connsiteX5" fmla="*/ 2428240 w 6431280"/>
                <a:gd name="connsiteY5" fmla="*/ 1371867 h 2323361"/>
                <a:gd name="connsiteX6" fmla="*/ 2763520 w 6431280"/>
                <a:gd name="connsiteY6" fmla="*/ 1036587 h 2323361"/>
                <a:gd name="connsiteX7" fmla="*/ 3027680 w 6431280"/>
                <a:gd name="connsiteY7" fmla="*/ 721627 h 2323361"/>
                <a:gd name="connsiteX8" fmla="*/ 3332480 w 6431280"/>
                <a:gd name="connsiteY8" fmla="*/ 376187 h 2323361"/>
                <a:gd name="connsiteX9" fmla="*/ 3718560 w 6431280"/>
                <a:gd name="connsiteY9" fmla="*/ 112027 h 2323361"/>
                <a:gd name="connsiteX10" fmla="*/ 4236720 w 6431280"/>
                <a:gd name="connsiteY10" fmla="*/ 267 h 2323361"/>
                <a:gd name="connsiteX11" fmla="*/ 5090160 w 6431280"/>
                <a:gd name="connsiteY11" fmla="*/ 91707 h 2323361"/>
                <a:gd name="connsiteX12" fmla="*/ 5892800 w 6431280"/>
                <a:gd name="connsiteY12" fmla="*/ 396507 h 2323361"/>
                <a:gd name="connsiteX13" fmla="*/ 6085840 w 6431280"/>
                <a:gd name="connsiteY13" fmla="*/ 955307 h 2323361"/>
                <a:gd name="connsiteX14" fmla="*/ 5455920 w 6431280"/>
                <a:gd name="connsiteY14" fmla="*/ 1290587 h 2323361"/>
                <a:gd name="connsiteX15" fmla="*/ 4836160 w 6431280"/>
                <a:gd name="connsiteY15" fmla="*/ 1575067 h 2323361"/>
                <a:gd name="connsiteX16" fmla="*/ 4612640 w 6431280"/>
                <a:gd name="connsiteY16" fmla="*/ 1991627 h 2323361"/>
                <a:gd name="connsiteX17" fmla="*/ 4917440 w 6431280"/>
                <a:gd name="connsiteY17" fmla="*/ 2316747 h 2323361"/>
                <a:gd name="connsiteX18" fmla="*/ 5679440 w 6431280"/>
                <a:gd name="connsiteY18" fmla="*/ 2225307 h 2323361"/>
                <a:gd name="connsiteX19" fmla="*/ 6431280 w 6431280"/>
                <a:gd name="connsiteY19" fmla="*/ 1798587 h 2323361"/>
                <a:gd name="connsiteX0" fmla="*/ 0 w 6461760"/>
                <a:gd name="connsiteY0" fmla="*/ 589547 h 2320924"/>
                <a:gd name="connsiteX1" fmla="*/ 762000 w 6461760"/>
                <a:gd name="connsiteY1" fmla="*/ 1219467 h 2320924"/>
                <a:gd name="connsiteX2" fmla="*/ 985520 w 6461760"/>
                <a:gd name="connsiteY2" fmla="*/ 1412507 h 2320924"/>
                <a:gd name="connsiteX3" fmla="*/ 1391920 w 6461760"/>
                <a:gd name="connsiteY3" fmla="*/ 1625867 h 2320924"/>
                <a:gd name="connsiteX4" fmla="*/ 1910080 w 6461760"/>
                <a:gd name="connsiteY4" fmla="*/ 1666507 h 2320924"/>
                <a:gd name="connsiteX5" fmla="*/ 2428240 w 6461760"/>
                <a:gd name="connsiteY5" fmla="*/ 1371867 h 2320924"/>
                <a:gd name="connsiteX6" fmla="*/ 2763520 w 6461760"/>
                <a:gd name="connsiteY6" fmla="*/ 1036587 h 2320924"/>
                <a:gd name="connsiteX7" fmla="*/ 3027680 w 6461760"/>
                <a:gd name="connsiteY7" fmla="*/ 721627 h 2320924"/>
                <a:gd name="connsiteX8" fmla="*/ 3332480 w 6461760"/>
                <a:gd name="connsiteY8" fmla="*/ 376187 h 2320924"/>
                <a:gd name="connsiteX9" fmla="*/ 3718560 w 6461760"/>
                <a:gd name="connsiteY9" fmla="*/ 112027 h 2320924"/>
                <a:gd name="connsiteX10" fmla="*/ 4236720 w 6461760"/>
                <a:gd name="connsiteY10" fmla="*/ 267 h 2320924"/>
                <a:gd name="connsiteX11" fmla="*/ 5090160 w 6461760"/>
                <a:gd name="connsiteY11" fmla="*/ 91707 h 2320924"/>
                <a:gd name="connsiteX12" fmla="*/ 5892800 w 6461760"/>
                <a:gd name="connsiteY12" fmla="*/ 396507 h 2320924"/>
                <a:gd name="connsiteX13" fmla="*/ 6085840 w 6461760"/>
                <a:gd name="connsiteY13" fmla="*/ 955307 h 2320924"/>
                <a:gd name="connsiteX14" fmla="*/ 5455920 w 6461760"/>
                <a:gd name="connsiteY14" fmla="*/ 1290587 h 2320924"/>
                <a:gd name="connsiteX15" fmla="*/ 4836160 w 6461760"/>
                <a:gd name="connsiteY15" fmla="*/ 1575067 h 2320924"/>
                <a:gd name="connsiteX16" fmla="*/ 4612640 w 6461760"/>
                <a:gd name="connsiteY16" fmla="*/ 1991627 h 2320924"/>
                <a:gd name="connsiteX17" fmla="*/ 4917440 w 6461760"/>
                <a:gd name="connsiteY17" fmla="*/ 2316747 h 2320924"/>
                <a:gd name="connsiteX18" fmla="*/ 5679440 w 6461760"/>
                <a:gd name="connsiteY18" fmla="*/ 2225307 h 2320924"/>
                <a:gd name="connsiteX19" fmla="*/ 6461760 w 6461760"/>
                <a:gd name="connsiteY19" fmla="*/ 1991627 h 2320924"/>
                <a:gd name="connsiteX0" fmla="*/ 0 w 6360160"/>
                <a:gd name="connsiteY0" fmla="*/ 589547 h 2320678"/>
                <a:gd name="connsiteX1" fmla="*/ 762000 w 6360160"/>
                <a:gd name="connsiteY1" fmla="*/ 1219467 h 2320678"/>
                <a:gd name="connsiteX2" fmla="*/ 985520 w 6360160"/>
                <a:gd name="connsiteY2" fmla="*/ 1412507 h 2320678"/>
                <a:gd name="connsiteX3" fmla="*/ 1391920 w 6360160"/>
                <a:gd name="connsiteY3" fmla="*/ 1625867 h 2320678"/>
                <a:gd name="connsiteX4" fmla="*/ 1910080 w 6360160"/>
                <a:gd name="connsiteY4" fmla="*/ 1666507 h 2320678"/>
                <a:gd name="connsiteX5" fmla="*/ 2428240 w 6360160"/>
                <a:gd name="connsiteY5" fmla="*/ 1371867 h 2320678"/>
                <a:gd name="connsiteX6" fmla="*/ 2763520 w 6360160"/>
                <a:gd name="connsiteY6" fmla="*/ 1036587 h 2320678"/>
                <a:gd name="connsiteX7" fmla="*/ 3027680 w 6360160"/>
                <a:gd name="connsiteY7" fmla="*/ 721627 h 2320678"/>
                <a:gd name="connsiteX8" fmla="*/ 3332480 w 6360160"/>
                <a:gd name="connsiteY8" fmla="*/ 376187 h 2320678"/>
                <a:gd name="connsiteX9" fmla="*/ 3718560 w 6360160"/>
                <a:gd name="connsiteY9" fmla="*/ 112027 h 2320678"/>
                <a:gd name="connsiteX10" fmla="*/ 4236720 w 6360160"/>
                <a:gd name="connsiteY10" fmla="*/ 267 h 2320678"/>
                <a:gd name="connsiteX11" fmla="*/ 5090160 w 6360160"/>
                <a:gd name="connsiteY11" fmla="*/ 91707 h 2320678"/>
                <a:gd name="connsiteX12" fmla="*/ 5892800 w 6360160"/>
                <a:gd name="connsiteY12" fmla="*/ 396507 h 2320678"/>
                <a:gd name="connsiteX13" fmla="*/ 6085840 w 6360160"/>
                <a:gd name="connsiteY13" fmla="*/ 955307 h 2320678"/>
                <a:gd name="connsiteX14" fmla="*/ 5455920 w 6360160"/>
                <a:gd name="connsiteY14" fmla="*/ 1290587 h 2320678"/>
                <a:gd name="connsiteX15" fmla="*/ 4836160 w 6360160"/>
                <a:gd name="connsiteY15" fmla="*/ 1575067 h 2320678"/>
                <a:gd name="connsiteX16" fmla="*/ 4612640 w 6360160"/>
                <a:gd name="connsiteY16" fmla="*/ 1991627 h 2320678"/>
                <a:gd name="connsiteX17" fmla="*/ 4917440 w 6360160"/>
                <a:gd name="connsiteY17" fmla="*/ 2316747 h 2320678"/>
                <a:gd name="connsiteX18" fmla="*/ 5679440 w 6360160"/>
                <a:gd name="connsiteY18" fmla="*/ 2225307 h 2320678"/>
                <a:gd name="connsiteX19" fmla="*/ 6360160 w 6360160"/>
                <a:gd name="connsiteY19" fmla="*/ 2022107 h 2320678"/>
                <a:gd name="connsiteX0" fmla="*/ 0 w 6400800"/>
                <a:gd name="connsiteY0" fmla="*/ 589547 h 2319863"/>
                <a:gd name="connsiteX1" fmla="*/ 762000 w 6400800"/>
                <a:gd name="connsiteY1" fmla="*/ 1219467 h 2319863"/>
                <a:gd name="connsiteX2" fmla="*/ 985520 w 6400800"/>
                <a:gd name="connsiteY2" fmla="*/ 1412507 h 2319863"/>
                <a:gd name="connsiteX3" fmla="*/ 1391920 w 6400800"/>
                <a:gd name="connsiteY3" fmla="*/ 1625867 h 2319863"/>
                <a:gd name="connsiteX4" fmla="*/ 1910080 w 6400800"/>
                <a:gd name="connsiteY4" fmla="*/ 1666507 h 2319863"/>
                <a:gd name="connsiteX5" fmla="*/ 2428240 w 6400800"/>
                <a:gd name="connsiteY5" fmla="*/ 1371867 h 2319863"/>
                <a:gd name="connsiteX6" fmla="*/ 2763520 w 6400800"/>
                <a:gd name="connsiteY6" fmla="*/ 1036587 h 2319863"/>
                <a:gd name="connsiteX7" fmla="*/ 3027680 w 6400800"/>
                <a:gd name="connsiteY7" fmla="*/ 721627 h 2319863"/>
                <a:gd name="connsiteX8" fmla="*/ 3332480 w 6400800"/>
                <a:gd name="connsiteY8" fmla="*/ 376187 h 2319863"/>
                <a:gd name="connsiteX9" fmla="*/ 3718560 w 6400800"/>
                <a:gd name="connsiteY9" fmla="*/ 112027 h 2319863"/>
                <a:gd name="connsiteX10" fmla="*/ 4236720 w 6400800"/>
                <a:gd name="connsiteY10" fmla="*/ 267 h 2319863"/>
                <a:gd name="connsiteX11" fmla="*/ 5090160 w 6400800"/>
                <a:gd name="connsiteY11" fmla="*/ 91707 h 2319863"/>
                <a:gd name="connsiteX12" fmla="*/ 5892800 w 6400800"/>
                <a:gd name="connsiteY12" fmla="*/ 396507 h 2319863"/>
                <a:gd name="connsiteX13" fmla="*/ 6085840 w 6400800"/>
                <a:gd name="connsiteY13" fmla="*/ 955307 h 2319863"/>
                <a:gd name="connsiteX14" fmla="*/ 5455920 w 6400800"/>
                <a:gd name="connsiteY14" fmla="*/ 1290587 h 2319863"/>
                <a:gd name="connsiteX15" fmla="*/ 4836160 w 6400800"/>
                <a:gd name="connsiteY15" fmla="*/ 1575067 h 2319863"/>
                <a:gd name="connsiteX16" fmla="*/ 4612640 w 6400800"/>
                <a:gd name="connsiteY16" fmla="*/ 1991627 h 2319863"/>
                <a:gd name="connsiteX17" fmla="*/ 4917440 w 6400800"/>
                <a:gd name="connsiteY17" fmla="*/ 2316747 h 2319863"/>
                <a:gd name="connsiteX18" fmla="*/ 5679440 w 6400800"/>
                <a:gd name="connsiteY18" fmla="*/ 2225307 h 2319863"/>
                <a:gd name="connsiteX19" fmla="*/ 6400800 w 6400800"/>
                <a:gd name="connsiteY19" fmla="*/ 2154187 h 2319863"/>
                <a:gd name="connsiteX0" fmla="*/ 0 w 6400800"/>
                <a:gd name="connsiteY0" fmla="*/ 589547 h 2319863"/>
                <a:gd name="connsiteX1" fmla="*/ 762000 w 6400800"/>
                <a:gd name="connsiteY1" fmla="*/ 1219467 h 2319863"/>
                <a:gd name="connsiteX2" fmla="*/ 985520 w 6400800"/>
                <a:gd name="connsiteY2" fmla="*/ 1412507 h 2319863"/>
                <a:gd name="connsiteX3" fmla="*/ 1391920 w 6400800"/>
                <a:gd name="connsiteY3" fmla="*/ 1625867 h 2319863"/>
                <a:gd name="connsiteX4" fmla="*/ 1910080 w 6400800"/>
                <a:gd name="connsiteY4" fmla="*/ 1666507 h 2319863"/>
                <a:gd name="connsiteX5" fmla="*/ 2428240 w 6400800"/>
                <a:gd name="connsiteY5" fmla="*/ 1371867 h 2319863"/>
                <a:gd name="connsiteX6" fmla="*/ 2763520 w 6400800"/>
                <a:gd name="connsiteY6" fmla="*/ 1036587 h 2319863"/>
                <a:gd name="connsiteX7" fmla="*/ 3027680 w 6400800"/>
                <a:gd name="connsiteY7" fmla="*/ 721627 h 2319863"/>
                <a:gd name="connsiteX8" fmla="*/ 3332480 w 6400800"/>
                <a:gd name="connsiteY8" fmla="*/ 376187 h 2319863"/>
                <a:gd name="connsiteX9" fmla="*/ 3718560 w 6400800"/>
                <a:gd name="connsiteY9" fmla="*/ 112027 h 2319863"/>
                <a:gd name="connsiteX10" fmla="*/ 4236720 w 6400800"/>
                <a:gd name="connsiteY10" fmla="*/ 267 h 2319863"/>
                <a:gd name="connsiteX11" fmla="*/ 5090160 w 6400800"/>
                <a:gd name="connsiteY11" fmla="*/ 91707 h 2319863"/>
                <a:gd name="connsiteX12" fmla="*/ 5892800 w 6400800"/>
                <a:gd name="connsiteY12" fmla="*/ 396507 h 2319863"/>
                <a:gd name="connsiteX13" fmla="*/ 6085840 w 6400800"/>
                <a:gd name="connsiteY13" fmla="*/ 955307 h 2319863"/>
                <a:gd name="connsiteX14" fmla="*/ 5455920 w 6400800"/>
                <a:gd name="connsiteY14" fmla="*/ 1290587 h 2319863"/>
                <a:gd name="connsiteX15" fmla="*/ 4836160 w 6400800"/>
                <a:gd name="connsiteY15" fmla="*/ 1575067 h 2319863"/>
                <a:gd name="connsiteX16" fmla="*/ 4612640 w 6400800"/>
                <a:gd name="connsiteY16" fmla="*/ 1991627 h 2319863"/>
                <a:gd name="connsiteX17" fmla="*/ 4917440 w 6400800"/>
                <a:gd name="connsiteY17" fmla="*/ 2316747 h 2319863"/>
                <a:gd name="connsiteX18" fmla="*/ 5679440 w 6400800"/>
                <a:gd name="connsiteY18" fmla="*/ 2225307 h 2319863"/>
                <a:gd name="connsiteX19" fmla="*/ 6400800 w 6400800"/>
                <a:gd name="connsiteY19" fmla="*/ 2154187 h 2319863"/>
                <a:gd name="connsiteX0" fmla="*/ 0 w 6400800"/>
                <a:gd name="connsiteY0" fmla="*/ 589547 h 2326530"/>
                <a:gd name="connsiteX1" fmla="*/ 762000 w 6400800"/>
                <a:gd name="connsiteY1" fmla="*/ 1219467 h 2326530"/>
                <a:gd name="connsiteX2" fmla="*/ 985520 w 6400800"/>
                <a:gd name="connsiteY2" fmla="*/ 1412507 h 2326530"/>
                <a:gd name="connsiteX3" fmla="*/ 1391920 w 6400800"/>
                <a:gd name="connsiteY3" fmla="*/ 1625867 h 2326530"/>
                <a:gd name="connsiteX4" fmla="*/ 1910080 w 6400800"/>
                <a:gd name="connsiteY4" fmla="*/ 1666507 h 2326530"/>
                <a:gd name="connsiteX5" fmla="*/ 2428240 w 6400800"/>
                <a:gd name="connsiteY5" fmla="*/ 1371867 h 2326530"/>
                <a:gd name="connsiteX6" fmla="*/ 2763520 w 6400800"/>
                <a:gd name="connsiteY6" fmla="*/ 1036587 h 2326530"/>
                <a:gd name="connsiteX7" fmla="*/ 3027680 w 6400800"/>
                <a:gd name="connsiteY7" fmla="*/ 721627 h 2326530"/>
                <a:gd name="connsiteX8" fmla="*/ 3332480 w 6400800"/>
                <a:gd name="connsiteY8" fmla="*/ 376187 h 2326530"/>
                <a:gd name="connsiteX9" fmla="*/ 3718560 w 6400800"/>
                <a:gd name="connsiteY9" fmla="*/ 112027 h 2326530"/>
                <a:gd name="connsiteX10" fmla="*/ 4236720 w 6400800"/>
                <a:gd name="connsiteY10" fmla="*/ 267 h 2326530"/>
                <a:gd name="connsiteX11" fmla="*/ 5090160 w 6400800"/>
                <a:gd name="connsiteY11" fmla="*/ 91707 h 2326530"/>
                <a:gd name="connsiteX12" fmla="*/ 5892800 w 6400800"/>
                <a:gd name="connsiteY12" fmla="*/ 396507 h 2326530"/>
                <a:gd name="connsiteX13" fmla="*/ 6085840 w 6400800"/>
                <a:gd name="connsiteY13" fmla="*/ 955307 h 2326530"/>
                <a:gd name="connsiteX14" fmla="*/ 5455920 w 6400800"/>
                <a:gd name="connsiteY14" fmla="*/ 1290587 h 2326530"/>
                <a:gd name="connsiteX15" fmla="*/ 4836160 w 6400800"/>
                <a:gd name="connsiteY15" fmla="*/ 1575067 h 2326530"/>
                <a:gd name="connsiteX16" fmla="*/ 4612640 w 6400800"/>
                <a:gd name="connsiteY16" fmla="*/ 1991627 h 2326530"/>
                <a:gd name="connsiteX17" fmla="*/ 4917440 w 6400800"/>
                <a:gd name="connsiteY17" fmla="*/ 2316747 h 2326530"/>
                <a:gd name="connsiteX18" fmla="*/ 5679440 w 6400800"/>
                <a:gd name="connsiteY18" fmla="*/ 2296427 h 2326530"/>
                <a:gd name="connsiteX19" fmla="*/ 6400800 w 6400800"/>
                <a:gd name="connsiteY19" fmla="*/ 2154187 h 2326530"/>
                <a:gd name="connsiteX0" fmla="*/ 0 w 6421120"/>
                <a:gd name="connsiteY0" fmla="*/ 589547 h 2323365"/>
                <a:gd name="connsiteX1" fmla="*/ 762000 w 6421120"/>
                <a:gd name="connsiteY1" fmla="*/ 1219467 h 2323365"/>
                <a:gd name="connsiteX2" fmla="*/ 985520 w 6421120"/>
                <a:gd name="connsiteY2" fmla="*/ 1412507 h 2323365"/>
                <a:gd name="connsiteX3" fmla="*/ 1391920 w 6421120"/>
                <a:gd name="connsiteY3" fmla="*/ 1625867 h 2323365"/>
                <a:gd name="connsiteX4" fmla="*/ 1910080 w 6421120"/>
                <a:gd name="connsiteY4" fmla="*/ 1666507 h 2323365"/>
                <a:gd name="connsiteX5" fmla="*/ 2428240 w 6421120"/>
                <a:gd name="connsiteY5" fmla="*/ 1371867 h 2323365"/>
                <a:gd name="connsiteX6" fmla="*/ 2763520 w 6421120"/>
                <a:gd name="connsiteY6" fmla="*/ 1036587 h 2323365"/>
                <a:gd name="connsiteX7" fmla="*/ 3027680 w 6421120"/>
                <a:gd name="connsiteY7" fmla="*/ 721627 h 2323365"/>
                <a:gd name="connsiteX8" fmla="*/ 3332480 w 6421120"/>
                <a:gd name="connsiteY8" fmla="*/ 376187 h 2323365"/>
                <a:gd name="connsiteX9" fmla="*/ 3718560 w 6421120"/>
                <a:gd name="connsiteY9" fmla="*/ 112027 h 2323365"/>
                <a:gd name="connsiteX10" fmla="*/ 4236720 w 6421120"/>
                <a:gd name="connsiteY10" fmla="*/ 267 h 2323365"/>
                <a:gd name="connsiteX11" fmla="*/ 5090160 w 6421120"/>
                <a:gd name="connsiteY11" fmla="*/ 91707 h 2323365"/>
                <a:gd name="connsiteX12" fmla="*/ 5892800 w 6421120"/>
                <a:gd name="connsiteY12" fmla="*/ 396507 h 2323365"/>
                <a:gd name="connsiteX13" fmla="*/ 6085840 w 6421120"/>
                <a:gd name="connsiteY13" fmla="*/ 955307 h 2323365"/>
                <a:gd name="connsiteX14" fmla="*/ 5455920 w 6421120"/>
                <a:gd name="connsiteY14" fmla="*/ 1290587 h 2323365"/>
                <a:gd name="connsiteX15" fmla="*/ 4836160 w 6421120"/>
                <a:gd name="connsiteY15" fmla="*/ 1575067 h 2323365"/>
                <a:gd name="connsiteX16" fmla="*/ 4612640 w 6421120"/>
                <a:gd name="connsiteY16" fmla="*/ 1991627 h 2323365"/>
                <a:gd name="connsiteX17" fmla="*/ 4917440 w 6421120"/>
                <a:gd name="connsiteY17" fmla="*/ 2316747 h 2323365"/>
                <a:gd name="connsiteX18" fmla="*/ 5679440 w 6421120"/>
                <a:gd name="connsiteY18" fmla="*/ 2296427 h 2323365"/>
                <a:gd name="connsiteX19" fmla="*/ 6421120 w 6421120"/>
                <a:gd name="connsiteY19" fmla="*/ 2265947 h 2323365"/>
                <a:gd name="connsiteX0" fmla="*/ 0 w 6421120"/>
                <a:gd name="connsiteY0" fmla="*/ 589547 h 2323365"/>
                <a:gd name="connsiteX1" fmla="*/ 762000 w 6421120"/>
                <a:gd name="connsiteY1" fmla="*/ 1219467 h 2323365"/>
                <a:gd name="connsiteX2" fmla="*/ 985520 w 6421120"/>
                <a:gd name="connsiteY2" fmla="*/ 1412507 h 2323365"/>
                <a:gd name="connsiteX3" fmla="*/ 1391920 w 6421120"/>
                <a:gd name="connsiteY3" fmla="*/ 1625867 h 2323365"/>
                <a:gd name="connsiteX4" fmla="*/ 1910080 w 6421120"/>
                <a:gd name="connsiteY4" fmla="*/ 1666507 h 2323365"/>
                <a:gd name="connsiteX5" fmla="*/ 2428240 w 6421120"/>
                <a:gd name="connsiteY5" fmla="*/ 1371867 h 2323365"/>
                <a:gd name="connsiteX6" fmla="*/ 2763520 w 6421120"/>
                <a:gd name="connsiteY6" fmla="*/ 1036587 h 2323365"/>
                <a:gd name="connsiteX7" fmla="*/ 3027680 w 6421120"/>
                <a:gd name="connsiteY7" fmla="*/ 721627 h 2323365"/>
                <a:gd name="connsiteX8" fmla="*/ 3332480 w 6421120"/>
                <a:gd name="connsiteY8" fmla="*/ 376187 h 2323365"/>
                <a:gd name="connsiteX9" fmla="*/ 3718560 w 6421120"/>
                <a:gd name="connsiteY9" fmla="*/ 112027 h 2323365"/>
                <a:gd name="connsiteX10" fmla="*/ 4236720 w 6421120"/>
                <a:gd name="connsiteY10" fmla="*/ 267 h 2323365"/>
                <a:gd name="connsiteX11" fmla="*/ 5090160 w 6421120"/>
                <a:gd name="connsiteY11" fmla="*/ 91707 h 2323365"/>
                <a:gd name="connsiteX12" fmla="*/ 5892800 w 6421120"/>
                <a:gd name="connsiteY12" fmla="*/ 396507 h 2323365"/>
                <a:gd name="connsiteX13" fmla="*/ 6085840 w 6421120"/>
                <a:gd name="connsiteY13" fmla="*/ 955307 h 2323365"/>
                <a:gd name="connsiteX14" fmla="*/ 5455920 w 6421120"/>
                <a:gd name="connsiteY14" fmla="*/ 1290587 h 2323365"/>
                <a:gd name="connsiteX15" fmla="*/ 4866640 w 6421120"/>
                <a:gd name="connsiteY15" fmla="*/ 1625867 h 2323365"/>
                <a:gd name="connsiteX16" fmla="*/ 4612640 w 6421120"/>
                <a:gd name="connsiteY16" fmla="*/ 1991627 h 2323365"/>
                <a:gd name="connsiteX17" fmla="*/ 4917440 w 6421120"/>
                <a:gd name="connsiteY17" fmla="*/ 2316747 h 2323365"/>
                <a:gd name="connsiteX18" fmla="*/ 5679440 w 6421120"/>
                <a:gd name="connsiteY18" fmla="*/ 2296427 h 2323365"/>
                <a:gd name="connsiteX19" fmla="*/ 6421120 w 6421120"/>
                <a:gd name="connsiteY19" fmla="*/ 2265947 h 2323365"/>
                <a:gd name="connsiteX0" fmla="*/ 0 w 6421120"/>
                <a:gd name="connsiteY0" fmla="*/ 589547 h 2323365"/>
                <a:gd name="connsiteX1" fmla="*/ 762000 w 6421120"/>
                <a:gd name="connsiteY1" fmla="*/ 1219467 h 2323365"/>
                <a:gd name="connsiteX2" fmla="*/ 985520 w 6421120"/>
                <a:gd name="connsiteY2" fmla="*/ 1412507 h 2323365"/>
                <a:gd name="connsiteX3" fmla="*/ 1391920 w 6421120"/>
                <a:gd name="connsiteY3" fmla="*/ 1625867 h 2323365"/>
                <a:gd name="connsiteX4" fmla="*/ 1910080 w 6421120"/>
                <a:gd name="connsiteY4" fmla="*/ 1666507 h 2323365"/>
                <a:gd name="connsiteX5" fmla="*/ 2428240 w 6421120"/>
                <a:gd name="connsiteY5" fmla="*/ 1371867 h 2323365"/>
                <a:gd name="connsiteX6" fmla="*/ 2763520 w 6421120"/>
                <a:gd name="connsiteY6" fmla="*/ 1036587 h 2323365"/>
                <a:gd name="connsiteX7" fmla="*/ 3027680 w 6421120"/>
                <a:gd name="connsiteY7" fmla="*/ 721627 h 2323365"/>
                <a:gd name="connsiteX8" fmla="*/ 3332480 w 6421120"/>
                <a:gd name="connsiteY8" fmla="*/ 376187 h 2323365"/>
                <a:gd name="connsiteX9" fmla="*/ 3718560 w 6421120"/>
                <a:gd name="connsiteY9" fmla="*/ 112027 h 2323365"/>
                <a:gd name="connsiteX10" fmla="*/ 4236720 w 6421120"/>
                <a:gd name="connsiteY10" fmla="*/ 267 h 2323365"/>
                <a:gd name="connsiteX11" fmla="*/ 5090160 w 6421120"/>
                <a:gd name="connsiteY11" fmla="*/ 91707 h 2323365"/>
                <a:gd name="connsiteX12" fmla="*/ 5892800 w 6421120"/>
                <a:gd name="connsiteY12" fmla="*/ 396507 h 2323365"/>
                <a:gd name="connsiteX13" fmla="*/ 6085840 w 6421120"/>
                <a:gd name="connsiteY13" fmla="*/ 955307 h 2323365"/>
                <a:gd name="connsiteX14" fmla="*/ 5547360 w 6421120"/>
                <a:gd name="connsiteY14" fmla="*/ 1321067 h 2323365"/>
                <a:gd name="connsiteX15" fmla="*/ 4866640 w 6421120"/>
                <a:gd name="connsiteY15" fmla="*/ 1625867 h 2323365"/>
                <a:gd name="connsiteX16" fmla="*/ 4612640 w 6421120"/>
                <a:gd name="connsiteY16" fmla="*/ 1991627 h 2323365"/>
                <a:gd name="connsiteX17" fmla="*/ 4917440 w 6421120"/>
                <a:gd name="connsiteY17" fmla="*/ 2316747 h 2323365"/>
                <a:gd name="connsiteX18" fmla="*/ 5679440 w 6421120"/>
                <a:gd name="connsiteY18" fmla="*/ 2296427 h 2323365"/>
                <a:gd name="connsiteX19" fmla="*/ 6421120 w 6421120"/>
                <a:gd name="connsiteY19" fmla="*/ 2265947 h 2323365"/>
                <a:gd name="connsiteX0" fmla="*/ 0 w 6421120"/>
                <a:gd name="connsiteY0" fmla="*/ 589547 h 2323365"/>
                <a:gd name="connsiteX1" fmla="*/ 762000 w 6421120"/>
                <a:gd name="connsiteY1" fmla="*/ 1219467 h 2323365"/>
                <a:gd name="connsiteX2" fmla="*/ 985520 w 6421120"/>
                <a:gd name="connsiteY2" fmla="*/ 1412507 h 2323365"/>
                <a:gd name="connsiteX3" fmla="*/ 1391920 w 6421120"/>
                <a:gd name="connsiteY3" fmla="*/ 1625867 h 2323365"/>
                <a:gd name="connsiteX4" fmla="*/ 1910080 w 6421120"/>
                <a:gd name="connsiteY4" fmla="*/ 1666507 h 2323365"/>
                <a:gd name="connsiteX5" fmla="*/ 2428240 w 6421120"/>
                <a:gd name="connsiteY5" fmla="*/ 1371867 h 2323365"/>
                <a:gd name="connsiteX6" fmla="*/ 2763520 w 6421120"/>
                <a:gd name="connsiteY6" fmla="*/ 1036587 h 2323365"/>
                <a:gd name="connsiteX7" fmla="*/ 3027680 w 6421120"/>
                <a:gd name="connsiteY7" fmla="*/ 721627 h 2323365"/>
                <a:gd name="connsiteX8" fmla="*/ 3332480 w 6421120"/>
                <a:gd name="connsiteY8" fmla="*/ 376187 h 2323365"/>
                <a:gd name="connsiteX9" fmla="*/ 3718560 w 6421120"/>
                <a:gd name="connsiteY9" fmla="*/ 112027 h 2323365"/>
                <a:gd name="connsiteX10" fmla="*/ 4236720 w 6421120"/>
                <a:gd name="connsiteY10" fmla="*/ 267 h 2323365"/>
                <a:gd name="connsiteX11" fmla="*/ 5090160 w 6421120"/>
                <a:gd name="connsiteY11" fmla="*/ 91707 h 2323365"/>
                <a:gd name="connsiteX12" fmla="*/ 5892800 w 6421120"/>
                <a:gd name="connsiteY12" fmla="*/ 396507 h 2323365"/>
                <a:gd name="connsiteX13" fmla="*/ 6085840 w 6421120"/>
                <a:gd name="connsiteY13" fmla="*/ 955307 h 2323365"/>
                <a:gd name="connsiteX14" fmla="*/ 5547360 w 6421120"/>
                <a:gd name="connsiteY14" fmla="*/ 1321067 h 2323365"/>
                <a:gd name="connsiteX15" fmla="*/ 4866640 w 6421120"/>
                <a:gd name="connsiteY15" fmla="*/ 1625867 h 2323365"/>
                <a:gd name="connsiteX16" fmla="*/ 4612640 w 6421120"/>
                <a:gd name="connsiteY16" fmla="*/ 1991627 h 2323365"/>
                <a:gd name="connsiteX17" fmla="*/ 4917440 w 6421120"/>
                <a:gd name="connsiteY17" fmla="*/ 2316747 h 2323365"/>
                <a:gd name="connsiteX18" fmla="*/ 5679440 w 6421120"/>
                <a:gd name="connsiteY18" fmla="*/ 2296427 h 2323365"/>
                <a:gd name="connsiteX19" fmla="*/ 6421120 w 6421120"/>
                <a:gd name="connsiteY19" fmla="*/ 2265947 h 2323365"/>
                <a:gd name="connsiteX0" fmla="*/ 0 w 6421120"/>
                <a:gd name="connsiteY0" fmla="*/ 589547 h 2323365"/>
                <a:gd name="connsiteX1" fmla="*/ 762000 w 6421120"/>
                <a:gd name="connsiteY1" fmla="*/ 1219467 h 2323365"/>
                <a:gd name="connsiteX2" fmla="*/ 985520 w 6421120"/>
                <a:gd name="connsiteY2" fmla="*/ 1412507 h 2323365"/>
                <a:gd name="connsiteX3" fmla="*/ 1391920 w 6421120"/>
                <a:gd name="connsiteY3" fmla="*/ 1625867 h 2323365"/>
                <a:gd name="connsiteX4" fmla="*/ 1910080 w 6421120"/>
                <a:gd name="connsiteY4" fmla="*/ 1666507 h 2323365"/>
                <a:gd name="connsiteX5" fmla="*/ 2428240 w 6421120"/>
                <a:gd name="connsiteY5" fmla="*/ 1371867 h 2323365"/>
                <a:gd name="connsiteX6" fmla="*/ 2763520 w 6421120"/>
                <a:gd name="connsiteY6" fmla="*/ 1036587 h 2323365"/>
                <a:gd name="connsiteX7" fmla="*/ 3027680 w 6421120"/>
                <a:gd name="connsiteY7" fmla="*/ 721627 h 2323365"/>
                <a:gd name="connsiteX8" fmla="*/ 3332480 w 6421120"/>
                <a:gd name="connsiteY8" fmla="*/ 376187 h 2323365"/>
                <a:gd name="connsiteX9" fmla="*/ 3718560 w 6421120"/>
                <a:gd name="connsiteY9" fmla="*/ 112027 h 2323365"/>
                <a:gd name="connsiteX10" fmla="*/ 4236720 w 6421120"/>
                <a:gd name="connsiteY10" fmla="*/ 267 h 2323365"/>
                <a:gd name="connsiteX11" fmla="*/ 5090160 w 6421120"/>
                <a:gd name="connsiteY11" fmla="*/ 91707 h 2323365"/>
                <a:gd name="connsiteX12" fmla="*/ 5892800 w 6421120"/>
                <a:gd name="connsiteY12" fmla="*/ 396507 h 2323365"/>
                <a:gd name="connsiteX13" fmla="*/ 6085840 w 6421120"/>
                <a:gd name="connsiteY13" fmla="*/ 955307 h 2323365"/>
                <a:gd name="connsiteX14" fmla="*/ 5547360 w 6421120"/>
                <a:gd name="connsiteY14" fmla="*/ 1321067 h 2323365"/>
                <a:gd name="connsiteX15" fmla="*/ 4866640 w 6421120"/>
                <a:gd name="connsiteY15" fmla="*/ 1666507 h 2323365"/>
                <a:gd name="connsiteX16" fmla="*/ 4612640 w 6421120"/>
                <a:gd name="connsiteY16" fmla="*/ 1991627 h 2323365"/>
                <a:gd name="connsiteX17" fmla="*/ 4917440 w 6421120"/>
                <a:gd name="connsiteY17" fmla="*/ 2316747 h 2323365"/>
                <a:gd name="connsiteX18" fmla="*/ 5679440 w 6421120"/>
                <a:gd name="connsiteY18" fmla="*/ 2296427 h 2323365"/>
                <a:gd name="connsiteX19" fmla="*/ 6421120 w 6421120"/>
                <a:gd name="connsiteY19" fmla="*/ 2265947 h 2323365"/>
                <a:gd name="connsiteX0" fmla="*/ 0 w 6421120"/>
                <a:gd name="connsiteY0" fmla="*/ 589547 h 2319940"/>
                <a:gd name="connsiteX1" fmla="*/ 762000 w 6421120"/>
                <a:gd name="connsiteY1" fmla="*/ 1219467 h 2319940"/>
                <a:gd name="connsiteX2" fmla="*/ 985520 w 6421120"/>
                <a:gd name="connsiteY2" fmla="*/ 1412507 h 2319940"/>
                <a:gd name="connsiteX3" fmla="*/ 1391920 w 6421120"/>
                <a:gd name="connsiteY3" fmla="*/ 1625867 h 2319940"/>
                <a:gd name="connsiteX4" fmla="*/ 1910080 w 6421120"/>
                <a:gd name="connsiteY4" fmla="*/ 1666507 h 2319940"/>
                <a:gd name="connsiteX5" fmla="*/ 2428240 w 6421120"/>
                <a:gd name="connsiteY5" fmla="*/ 1371867 h 2319940"/>
                <a:gd name="connsiteX6" fmla="*/ 2763520 w 6421120"/>
                <a:gd name="connsiteY6" fmla="*/ 1036587 h 2319940"/>
                <a:gd name="connsiteX7" fmla="*/ 3027680 w 6421120"/>
                <a:gd name="connsiteY7" fmla="*/ 721627 h 2319940"/>
                <a:gd name="connsiteX8" fmla="*/ 3332480 w 6421120"/>
                <a:gd name="connsiteY8" fmla="*/ 376187 h 2319940"/>
                <a:gd name="connsiteX9" fmla="*/ 3718560 w 6421120"/>
                <a:gd name="connsiteY9" fmla="*/ 112027 h 2319940"/>
                <a:gd name="connsiteX10" fmla="*/ 4236720 w 6421120"/>
                <a:gd name="connsiteY10" fmla="*/ 267 h 2319940"/>
                <a:gd name="connsiteX11" fmla="*/ 5090160 w 6421120"/>
                <a:gd name="connsiteY11" fmla="*/ 91707 h 2319940"/>
                <a:gd name="connsiteX12" fmla="*/ 5892800 w 6421120"/>
                <a:gd name="connsiteY12" fmla="*/ 396507 h 2319940"/>
                <a:gd name="connsiteX13" fmla="*/ 6085840 w 6421120"/>
                <a:gd name="connsiteY13" fmla="*/ 955307 h 2319940"/>
                <a:gd name="connsiteX14" fmla="*/ 5547360 w 6421120"/>
                <a:gd name="connsiteY14" fmla="*/ 1321067 h 2319940"/>
                <a:gd name="connsiteX15" fmla="*/ 4866640 w 6421120"/>
                <a:gd name="connsiteY15" fmla="*/ 1666507 h 2319940"/>
                <a:gd name="connsiteX16" fmla="*/ 4612640 w 6421120"/>
                <a:gd name="connsiteY16" fmla="*/ 1991627 h 2319940"/>
                <a:gd name="connsiteX17" fmla="*/ 4917440 w 6421120"/>
                <a:gd name="connsiteY17" fmla="*/ 2316747 h 2319940"/>
                <a:gd name="connsiteX18" fmla="*/ 5720080 w 6421120"/>
                <a:gd name="connsiteY18" fmla="*/ 2245627 h 2319940"/>
                <a:gd name="connsiteX19" fmla="*/ 6421120 w 6421120"/>
                <a:gd name="connsiteY19" fmla="*/ 2265947 h 2319940"/>
                <a:gd name="connsiteX0" fmla="*/ 0 w 6441440"/>
                <a:gd name="connsiteY0" fmla="*/ 589547 h 2320498"/>
                <a:gd name="connsiteX1" fmla="*/ 762000 w 6441440"/>
                <a:gd name="connsiteY1" fmla="*/ 1219467 h 2320498"/>
                <a:gd name="connsiteX2" fmla="*/ 985520 w 6441440"/>
                <a:gd name="connsiteY2" fmla="*/ 1412507 h 2320498"/>
                <a:gd name="connsiteX3" fmla="*/ 1391920 w 6441440"/>
                <a:gd name="connsiteY3" fmla="*/ 1625867 h 2320498"/>
                <a:gd name="connsiteX4" fmla="*/ 1910080 w 6441440"/>
                <a:gd name="connsiteY4" fmla="*/ 1666507 h 2320498"/>
                <a:gd name="connsiteX5" fmla="*/ 2428240 w 6441440"/>
                <a:gd name="connsiteY5" fmla="*/ 1371867 h 2320498"/>
                <a:gd name="connsiteX6" fmla="*/ 2763520 w 6441440"/>
                <a:gd name="connsiteY6" fmla="*/ 1036587 h 2320498"/>
                <a:gd name="connsiteX7" fmla="*/ 3027680 w 6441440"/>
                <a:gd name="connsiteY7" fmla="*/ 721627 h 2320498"/>
                <a:gd name="connsiteX8" fmla="*/ 3332480 w 6441440"/>
                <a:gd name="connsiteY8" fmla="*/ 376187 h 2320498"/>
                <a:gd name="connsiteX9" fmla="*/ 3718560 w 6441440"/>
                <a:gd name="connsiteY9" fmla="*/ 112027 h 2320498"/>
                <a:gd name="connsiteX10" fmla="*/ 4236720 w 6441440"/>
                <a:gd name="connsiteY10" fmla="*/ 267 h 2320498"/>
                <a:gd name="connsiteX11" fmla="*/ 5090160 w 6441440"/>
                <a:gd name="connsiteY11" fmla="*/ 91707 h 2320498"/>
                <a:gd name="connsiteX12" fmla="*/ 5892800 w 6441440"/>
                <a:gd name="connsiteY12" fmla="*/ 396507 h 2320498"/>
                <a:gd name="connsiteX13" fmla="*/ 6085840 w 6441440"/>
                <a:gd name="connsiteY13" fmla="*/ 955307 h 2320498"/>
                <a:gd name="connsiteX14" fmla="*/ 5547360 w 6441440"/>
                <a:gd name="connsiteY14" fmla="*/ 1321067 h 2320498"/>
                <a:gd name="connsiteX15" fmla="*/ 4866640 w 6441440"/>
                <a:gd name="connsiteY15" fmla="*/ 1666507 h 2320498"/>
                <a:gd name="connsiteX16" fmla="*/ 4612640 w 6441440"/>
                <a:gd name="connsiteY16" fmla="*/ 1991627 h 2320498"/>
                <a:gd name="connsiteX17" fmla="*/ 4917440 w 6441440"/>
                <a:gd name="connsiteY17" fmla="*/ 2316747 h 2320498"/>
                <a:gd name="connsiteX18" fmla="*/ 5720080 w 6441440"/>
                <a:gd name="connsiteY18" fmla="*/ 2245627 h 2320498"/>
                <a:gd name="connsiteX19" fmla="*/ 6441440 w 6441440"/>
                <a:gd name="connsiteY19" fmla="*/ 2174507 h 2320498"/>
                <a:gd name="connsiteX0" fmla="*/ 0 w 6441440"/>
                <a:gd name="connsiteY0" fmla="*/ 589547 h 2273509"/>
                <a:gd name="connsiteX1" fmla="*/ 762000 w 6441440"/>
                <a:gd name="connsiteY1" fmla="*/ 1219467 h 2273509"/>
                <a:gd name="connsiteX2" fmla="*/ 985520 w 6441440"/>
                <a:gd name="connsiteY2" fmla="*/ 1412507 h 2273509"/>
                <a:gd name="connsiteX3" fmla="*/ 1391920 w 6441440"/>
                <a:gd name="connsiteY3" fmla="*/ 1625867 h 2273509"/>
                <a:gd name="connsiteX4" fmla="*/ 1910080 w 6441440"/>
                <a:gd name="connsiteY4" fmla="*/ 1666507 h 2273509"/>
                <a:gd name="connsiteX5" fmla="*/ 2428240 w 6441440"/>
                <a:gd name="connsiteY5" fmla="*/ 1371867 h 2273509"/>
                <a:gd name="connsiteX6" fmla="*/ 2763520 w 6441440"/>
                <a:gd name="connsiteY6" fmla="*/ 1036587 h 2273509"/>
                <a:gd name="connsiteX7" fmla="*/ 3027680 w 6441440"/>
                <a:gd name="connsiteY7" fmla="*/ 721627 h 2273509"/>
                <a:gd name="connsiteX8" fmla="*/ 3332480 w 6441440"/>
                <a:gd name="connsiteY8" fmla="*/ 376187 h 2273509"/>
                <a:gd name="connsiteX9" fmla="*/ 3718560 w 6441440"/>
                <a:gd name="connsiteY9" fmla="*/ 112027 h 2273509"/>
                <a:gd name="connsiteX10" fmla="*/ 4236720 w 6441440"/>
                <a:gd name="connsiteY10" fmla="*/ 267 h 2273509"/>
                <a:gd name="connsiteX11" fmla="*/ 5090160 w 6441440"/>
                <a:gd name="connsiteY11" fmla="*/ 91707 h 2273509"/>
                <a:gd name="connsiteX12" fmla="*/ 5892800 w 6441440"/>
                <a:gd name="connsiteY12" fmla="*/ 396507 h 2273509"/>
                <a:gd name="connsiteX13" fmla="*/ 6085840 w 6441440"/>
                <a:gd name="connsiteY13" fmla="*/ 955307 h 2273509"/>
                <a:gd name="connsiteX14" fmla="*/ 5547360 w 6441440"/>
                <a:gd name="connsiteY14" fmla="*/ 1321067 h 2273509"/>
                <a:gd name="connsiteX15" fmla="*/ 4866640 w 6441440"/>
                <a:gd name="connsiteY15" fmla="*/ 1666507 h 2273509"/>
                <a:gd name="connsiteX16" fmla="*/ 4612640 w 6441440"/>
                <a:gd name="connsiteY16" fmla="*/ 1991627 h 2273509"/>
                <a:gd name="connsiteX17" fmla="*/ 4937760 w 6441440"/>
                <a:gd name="connsiteY17" fmla="*/ 2265947 h 2273509"/>
                <a:gd name="connsiteX18" fmla="*/ 5720080 w 6441440"/>
                <a:gd name="connsiteY18" fmla="*/ 2245627 h 2273509"/>
                <a:gd name="connsiteX19" fmla="*/ 6441440 w 6441440"/>
                <a:gd name="connsiteY19" fmla="*/ 2174507 h 2273509"/>
                <a:gd name="connsiteX0" fmla="*/ 0 w 6441440"/>
                <a:gd name="connsiteY0" fmla="*/ 589547 h 2273509"/>
                <a:gd name="connsiteX1" fmla="*/ 762000 w 6441440"/>
                <a:gd name="connsiteY1" fmla="*/ 1219467 h 2273509"/>
                <a:gd name="connsiteX2" fmla="*/ 985520 w 6441440"/>
                <a:gd name="connsiteY2" fmla="*/ 1412507 h 2273509"/>
                <a:gd name="connsiteX3" fmla="*/ 1391920 w 6441440"/>
                <a:gd name="connsiteY3" fmla="*/ 1625867 h 2273509"/>
                <a:gd name="connsiteX4" fmla="*/ 1910080 w 6441440"/>
                <a:gd name="connsiteY4" fmla="*/ 1666507 h 2273509"/>
                <a:gd name="connsiteX5" fmla="*/ 2428240 w 6441440"/>
                <a:gd name="connsiteY5" fmla="*/ 1371867 h 2273509"/>
                <a:gd name="connsiteX6" fmla="*/ 2763520 w 6441440"/>
                <a:gd name="connsiteY6" fmla="*/ 1036587 h 2273509"/>
                <a:gd name="connsiteX7" fmla="*/ 3027680 w 6441440"/>
                <a:gd name="connsiteY7" fmla="*/ 721627 h 2273509"/>
                <a:gd name="connsiteX8" fmla="*/ 3332480 w 6441440"/>
                <a:gd name="connsiteY8" fmla="*/ 376187 h 2273509"/>
                <a:gd name="connsiteX9" fmla="*/ 3718560 w 6441440"/>
                <a:gd name="connsiteY9" fmla="*/ 112027 h 2273509"/>
                <a:gd name="connsiteX10" fmla="*/ 4236720 w 6441440"/>
                <a:gd name="connsiteY10" fmla="*/ 267 h 2273509"/>
                <a:gd name="connsiteX11" fmla="*/ 5090160 w 6441440"/>
                <a:gd name="connsiteY11" fmla="*/ 91707 h 2273509"/>
                <a:gd name="connsiteX12" fmla="*/ 5892800 w 6441440"/>
                <a:gd name="connsiteY12" fmla="*/ 396507 h 2273509"/>
                <a:gd name="connsiteX13" fmla="*/ 6085840 w 6441440"/>
                <a:gd name="connsiteY13" fmla="*/ 955307 h 2273509"/>
                <a:gd name="connsiteX14" fmla="*/ 5547360 w 6441440"/>
                <a:gd name="connsiteY14" fmla="*/ 1321067 h 2273509"/>
                <a:gd name="connsiteX15" fmla="*/ 4866640 w 6441440"/>
                <a:gd name="connsiteY15" fmla="*/ 1666507 h 2273509"/>
                <a:gd name="connsiteX16" fmla="*/ 4612640 w 6441440"/>
                <a:gd name="connsiteY16" fmla="*/ 1991627 h 2273509"/>
                <a:gd name="connsiteX17" fmla="*/ 4937760 w 6441440"/>
                <a:gd name="connsiteY17" fmla="*/ 2265947 h 2273509"/>
                <a:gd name="connsiteX18" fmla="*/ 5720080 w 6441440"/>
                <a:gd name="connsiteY18" fmla="*/ 2245627 h 2273509"/>
                <a:gd name="connsiteX19" fmla="*/ 6441440 w 6441440"/>
                <a:gd name="connsiteY19" fmla="*/ 2174507 h 2273509"/>
                <a:gd name="connsiteX0" fmla="*/ 0 w 6441440"/>
                <a:gd name="connsiteY0" fmla="*/ 589547 h 2273509"/>
                <a:gd name="connsiteX1" fmla="*/ 762000 w 6441440"/>
                <a:gd name="connsiteY1" fmla="*/ 1219467 h 2273509"/>
                <a:gd name="connsiteX2" fmla="*/ 985520 w 6441440"/>
                <a:gd name="connsiteY2" fmla="*/ 1412507 h 2273509"/>
                <a:gd name="connsiteX3" fmla="*/ 1391920 w 6441440"/>
                <a:gd name="connsiteY3" fmla="*/ 1625867 h 2273509"/>
                <a:gd name="connsiteX4" fmla="*/ 1910080 w 6441440"/>
                <a:gd name="connsiteY4" fmla="*/ 1666507 h 2273509"/>
                <a:gd name="connsiteX5" fmla="*/ 2428240 w 6441440"/>
                <a:gd name="connsiteY5" fmla="*/ 1371867 h 2273509"/>
                <a:gd name="connsiteX6" fmla="*/ 2763520 w 6441440"/>
                <a:gd name="connsiteY6" fmla="*/ 1036587 h 2273509"/>
                <a:gd name="connsiteX7" fmla="*/ 3027680 w 6441440"/>
                <a:gd name="connsiteY7" fmla="*/ 721627 h 2273509"/>
                <a:gd name="connsiteX8" fmla="*/ 3332480 w 6441440"/>
                <a:gd name="connsiteY8" fmla="*/ 376187 h 2273509"/>
                <a:gd name="connsiteX9" fmla="*/ 3718560 w 6441440"/>
                <a:gd name="connsiteY9" fmla="*/ 112027 h 2273509"/>
                <a:gd name="connsiteX10" fmla="*/ 4236720 w 6441440"/>
                <a:gd name="connsiteY10" fmla="*/ 267 h 2273509"/>
                <a:gd name="connsiteX11" fmla="*/ 5090160 w 6441440"/>
                <a:gd name="connsiteY11" fmla="*/ 91707 h 2273509"/>
                <a:gd name="connsiteX12" fmla="*/ 5892800 w 6441440"/>
                <a:gd name="connsiteY12" fmla="*/ 396507 h 2273509"/>
                <a:gd name="connsiteX13" fmla="*/ 6085840 w 6441440"/>
                <a:gd name="connsiteY13" fmla="*/ 955307 h 2273509"/>
                <a:gd name="connsiteX14" fmla="*/ 5547360 w 6441440"/>
                <a:gd name="connsiteY14" fmla="*/ 1321067 h 2273509"/>
                <a:gd name="connsiteX15" fmla="*/ 4866640 w 6441440"/>
                <a:gd name="connsiteY15" fmla="*/ 1666507 h 2273509"/>
                <a:gd name="connsiteX16" fmla="*/ 4612640 w 6441440"/>
                <a:gd name="connsiteY16" fmla="*/ 1991627 h 2273509"/>
                <a:gd name="connsiteX17" fmla="*/ 4937760 w 6441440"/>
                <a:gd name="connsiteY17" fmla="*/ 2265947 h 2273509"/>
                <a:gd name="connsiteX18" fmla="*/ 5720080 w 6441440"/>
                <a:gd name="connsiteY18" fmla="*/ 2245627 h 2273509"/>
                <a:gd name="connsiteX19" fmla="*/ 6441440 w 6441440"/>
                <a:gd name="connsiteY19" fmla="*/ 2174507 h 2273509"/>
                <a:gd name="connsiteX0" fmla="*/ 0 w 6441440"/>
                <a:gd name="connsiteY0" fmla="*/ 589547 h 2273509"/>
                <a:gd name="connsiteX1" fmla="*/ 762000 w 6441440"/>
                <a:gd name="connsiteY1" fmla="*/ 1219467 h 2273509"/>
                <a:gd name="connsiteX2" fmla="*/ 985520 w 6441440"/>
                <a:gd name="connsiteY2" fmla="*/ 1412507 h 2273509"/>
                <a:gd name="connsiteX3" fmla="*/ 1391920 w 6441440"/>
                <a:gd name="connsiteY3" fmla="*/ 1625867 h 2273509"/>
                <a:gd name="connsiteX4" fmla="*/ 1910080 w 6441440"/>
                <a:gd name="connsiteY4" fmla="*/ 1666507 h 2273509"/>
                <a:gd name="connsiteX5" fmla="*/ 2428240 w 6441440"/>
                <a:gd name="connsiteY5" fmla="*/ 1371867 h 2273509"/>
                <a:gd name="connsiteX6" fmla="*/ 2763520 w 6441440"/>
                <a:gd name="connsiteY6" fmla="*/ 1036587 h 2273509"/>
                <a:gd name="connsiteX7" fmla="*/ 3027680 w 6441440"/>
                <a:gd name="connsiteY7" fmla="*/ 721627 h 2273509"/>
                <a:gd name="connsiteX8" fmla="*/ 3332480 w 6441440"/>
                <a:gd name="connsiteY8" fmla="*/ 376187 h 2273509"/>
                <a:gd name="connsiteX9" fmla="*/ 3718560 w 6441440"/>
                <a:gd name="connsiteY9" fmla="*/ 112027 h 2273509"/>
                <a:gd name="connsiteX10" fmla="*/ 4236720 w 6441440"/>
                <a:gd name="connsiteY10" fmla="*/ 267 h 2273509"/>
                <a:gd name="connsiteX11" fmla="*/ 5090160 w 6441440"/>
                <a:gd name="connsiteY11" fmla="*/ 91707 h 2273509"/>
                <a:gd name="connsiteX12" fmla="*/ 5892800 w 6441440"/>
                <a:gd name="connsiteY12" fmla="*/ 396507 h 2273509"/>
                <a:gd name="connsiteX13" fmla="*/ 6085840 w 6441440"/>
                <a:gd name="connsiteY13" fmla="*/ 955307 h 2273509"/>
                <a:gd name="connsiteX14" fmla="*/ 5547360 w 6441440"/>
                <a:gd name="connsiteY14" fmla="*/ 1321067 h 2273509"/>
                <a:gd name="connsiteX15" fmla="*/ 4866640 w 6441440"/>
                <a:gd name="connsiteY15" fmla="*/ 1666507 h 2273509"/>
                <a:gd name="connsiteX16" fmla="*/ 4612640 w 6441440"/>
                <a:gd name="connsiteY16" fmla="*/ 1991627 h 2273509"/>
                <a:gd name="connsiteX17" fmla="*/ 4937760 w 6441440"/>
                <a:gd name="connsiteY17" fmla="*/ 2265947 h 2273509"/>
                <a:gd name="connsiteX18" fmla="*/ 5720080 w 6441440"/>
                <a:gd name="connsiteY18" fmla="*/ 2245627 h 2273509"/>
                <a:gd name="connsiteX19" fmla="*/ 6441440 w 6441440"/>
                <a:gd name="connsiteY19" fmla="*/ 2174507 h 2273509"/>
                <a:gd name="connsiteX0" fmla="*/ 0 w 6441440"/>
                <a:gd name="connsiteY0" fmla="*/ 589547 h 2273509"/>
                <a:gd name="connsiteX1" fmla="*/ 599440 w 6441440"/>
                <a:gd name="connsiteY1" fmla="*/ 1138187 h 2273509"/>
                <a:gd name="connsiteX2" fmla="*/ 985520 w 6441440"/>
                <a:gd name="connsiteY2" fmla="*/ 1412507 h 2273509"/>
                <a:gd name="connsiteX3" fmla="*/ 1391920 w 6441440"/>
                <a:gd name="connsiteY3" fmla="*/ 1625867 h 2273509"/>
                <a:gd name="connsiteX4" fmla="*/ 1910080 w 6441440"/>
                <a:gd name="connsiteY4" fmla="*/ 1666507 h 2273509"/>
                <a:gd name="connsiteX5" fmla="*/ 2428240 w 6441440"/>
                <a:gd name="connsiteY5" fmla="*/ 1371867 h 2273509"/>
                <a:gd name="connsiteX6" fmla="*/ 2763520 w 6441440"/>
                <a:gd name="connsiteY6" fmla="*/ 1036587 h 2273509"/>
                <a:gd name="connsiteX7" fmla="*/ 3027680 w 6441440"/>
                <a:gd name="connsiteY7" fmla="*/ 721627 h 2273509"/>
                <a:gd name="connsiteX8" fmla="*/ 3332480 w 6441440"/>
                <a:gd name="connsiteY8" fmla="*/ 376187 h 2273509"/>
                <a:gd name="connsiteX9" fmla="*/ 3718560 w 6441440"/>
                <a:gd name="connsiteY9" fmla="*/ 112027 h 2273509"/>
                <a:gd name="connsiteX10" fmla="*/ 4236720 w 6441440"/>
                <a:gd name="connsiteY10" fmla="*/ 267 h 2273509"/>
                <a:gd name="connsiteX11" fmla="*/ 5090160 w 6441440"/>
                <a:gd name="connsiteY11" fmla="*/ 91707 h 2273509"/>
                <a:gd name="connsiteX12" fmla="*/ 5892800 w 6441440"/>
                <a:gd name="connsiteY12" fmla="*/ 396507 h 2273509"/>
                <a:gd name="connsiteX13" fmla="*/ 6085840 w 6441440"/>
                <a:gd name="connsiteY13" fmla="*/ 955307 h 2273509"/>
                <a:gd name="connsiteX14" fmla="*/ 5547360 w 6441440"/>
                <a:gd name="connsiteY14" fmla="*/ 1321067 h 2273509"/>
                <a:gd name="connsiteX15" fmla="*/ 4866640 w 6441440"/>
                <a:gd name="connsiteY15" fmla="*/ 1666507 h 2273509"/>
                <a:gd name="connsiteX16" fmla="*/ 4612640 w 6441440"/>
                <a:gd name="connsiteY16" fmla="*/ 1991627 h 2273509"/>
                <a:gd name="connsiteX17" fmla="*/ 4937760 w 6441440"/>
                <a:gd name="connsiteY17" fmla="*/ 2265947 h 2273509"/>
                <a:gd name="connsiteX18" fmla="*/ 5720080 w 6441440"/>
                <a:gd name="connsiteY18" fmla="*/ 2245627 h 2273509"/>
                <a:gd name="connsiteX19" fmla="*/ 6441440 w 6441440"/>
                <a:gd name="connsiteY19" fmla="*/ 2174507 h 2273509"/>
                <a:gd name="connsiteX0" fmla="*/ 0 w 6441440"/>
                <a:gd name="connsiteY0" fmla="*/ 589547 h 2273509"/>
                <a:gd name="connsiteX1" fmla="*/ 599440 w 6441440"/>
                <a:gd name="connsiteY1" fmla="*/ 1138187 h 2273509"/>
                <a:gd name="connsiteX2" fmla="*/ 1391920 w 6441440"/>
                <a:gd name="connsiteY2" fmla="*/ 1625867 h 2273509"/>
                <a:gd name="connsiteX3" fmla="*/ 1910080 w 6441440"/>
                <a:gd name="connsiteY3" fmla="*/ 1666507 h 2273509"/>
                <a:gd name="connsiteX4" fmla="*/ 2428240 w 6441440"/>
                <a:gd name="connsiteY4" fmla="*/ 1371867 h 2273509"/>
                <a:gd name="connsiteX5" fmla="*/ 2763520 w 6441440"/>
                <a:gd name="connsiteY5" fmla="*/ 1036587 h 2273509"/>
                <a:gd name="connsiteX6" fmla="*/ 3027680 w 6441440"/>
                <a:gd name="connsiteY6" fmla="*/ 721627 h 2273509"/>
                <a:gd name="connsiteX7" fmla="*/ 3332480 w 6441440"/>
                <a:gd name="connsiteY7" fmla="*/ 376187 h 2273509"/>
                <a:gd name="connsiteX8" fmla="*/ 3718560 w 6441440"/>
                <a:gd name="connsiteY8" fmla="*/ 112027 h 2273509"/>
                <a:gd name="connsiteX9" fmla="*/ 4236720 w 6441440"/>
                <a:gd name="connsiteY9" fmla="*/ 267 h 2273509"/>
                <a:gd name="connsiteX10" fmla="*/ 5090160 w 6441440"/>
                <a:gd name="connsiteY10" fmla="*/ 91707 h 2273509"/>
                <a:gd name="connsiteX11" fmla="*/ 5892800 w 6441440"/>
                <a:gd name="connsiteY11" fmla="*/ 396507 h 2273509"/>
                <a:gd name="connsiteX12" fmla="*/ 6085840 w 6441440"/>
                <a:gd name="connsiteY12" fmla="*/ 955307 h 2273509"/>
                <a:gd name="connsiteX13" fmla="*/ 5547360 w 6441440"/>
                <a:gd name="connsiteY13" fmla="*/ 1321067 h 2273509"/>
                <a:gd name="connsiteX14" fmla="*/ 4866640 w 6441440"/>
                <a:gd name="connsiteY14" fmla="*/ 1666507 h 2273509"/>
                <a:gd name="connsiteX15" fmla="*/ 4612640 w 6441440"/>
                <a:gd name="connsiteY15" fmla="*/ 1991627 h 2273509"/>
                <a:gd name="connsiteX16" fmla="*/ 4937760 w 6441440"/>
                <a:gd name="connsiteY16" fmla="*/ 2265947 h 2273509"/>
                <a:gd name="connsiteX17" fmla="*/ 5720080 w 6441440"/>
                <a:gd name="connsiteY17" fmla="*/ 2245627 h 2273509"/>
                <a:gd name="connsiteX18" fmla="*/ 6441440 w 6441440"/>
                <a:gd name="connsiteY18" fmla="*/ 2174507 h 2273509"/>
                <a:gd name="connsiteX0" fmla="*/ 0 w 6441440"/>
                <a:gd name="connsiteY0" fmla="*/ 589547 h 2273509"/>
                <a:gd name="connsiteX1" fmla="*/ 599440 w 6441440"/>
                <a:gd name="connsiteY1" fmla="*/ 1138187 h 2273509"/>
                <a:gd name="connsiteX2" fmla="*/ 1391920 w 6441440"/>
                <a:gd name="connsiteY2" fmla="*/ 1625867 h 2273509"/>
                <a:gd name="connsiteX3" fmla="*/ 1910080 w 6441440"/>
                <a:gd name="connsiteY3" fmla="*/ 1666507 h 2273509"/>
                <a:gd name="connsiteX4" fmla="*/ 2428240 w 6441440"/>
                <a:gd name="connsiteY4" fmla="*/ 1371867 h 2273509"/>
                <a:gd name="connsiteX5" fmla="*/ 2763520 w 6441440"/>
                <a:gd name="connsiteY5" fmla="*/ 1036587 h 2273509"/>
                <a:gd name="connsiteX6" fmla="*/ 3027680 w 6441440"/>
                <a:gd name="connsiteY6" fmla="*/ 721627 h 2273509"/>
                <a:gd name="connsiteX7" fmla="*/ 3332480 w 6441440"/>
                <a:gd name="connsiteY7" fmla="*/ 376187 h 2273509"/>
                <a:gd name="connsiteX8" fmla="*/ 3718560 w 6441440"/>
                <a:gd name="connsiteY8" fmla="*/ 112027 h 2273509"/>
                <a:gd name="connsiteX9" fmla="*/ 4236720 w 6441440"/>
                <a:gd name="connsiteY9" fmla="*/ 267 h 2273509"/>
                <a:gd name="connsiteX10" fmla="*/ 5090160 w 6441440"/>
                <a:gd name="connsiteY10" fmla="*/ 91707 h 2273509"/>
                <a:gd name="connsiteX11" fmla="*/ 5892800 w 6441440"/>
                <a:gd name="connsiteY11" fmla="*/ 396507 h 2273509"/>
                <a:gd name="connsiteX12" fmla="*/ 6085840 w 6441440"/>
                <a:gd name="connsiteY12" fmla="*/ 955307 h 2273509"/>
                <a:gd name="connsiteX13" fmla="*/ 5648960 w 6441440"/>
                <a:gd name="connsiteY13" fmla="*/ 1453147 h 2273509"/>
                <a:gd name="connsiteX14" fmla="*/ 4866640 w 6441440"/>
                <a:gd name="connsiteY14" fmla="*/ 1666507 h 2273509"/>
                <a:gd name="connsiteX15" fmla="*/ 4612640 w 6441440"/>
                <a:gd name="connsiteY15" fmla="*/ 1991627 h 2273509"/>
                <a:gd name="connsiteX16" fmla="*/ 4937760 w 6441440"/>
                <a:gd name="connsiteY16" fmla="*/ 2265947 h 2273509"/>
                <a:gd name="connsiteX17" fmla="*/ 5720080 w 6441440"/>
                <a:gd name="connsiteY17" fmla="*/ 2245627 h 2273509"/>
                <a:gd name="connsiteX18" fmla="*/ 6441440 w 6441440"/>
                <a:gd name="connsiteY18" fmla="*/ 2174507 h 2273509"/>
                <a:gd name="connsiteX0" fmla="*/ 0 w 6441440"/>
                <a:gd name="connsiteY0" fmla="*/ 589547 h 2273509"/>
                <a:gd name="connsiteX1" fmla="*/ 599440 w 6441440"/>
                <a:gd name="connsiteY1" fmla="*/ 1138187 h 2273509"/>
                <a:gd name="connsiteX2" fmla="*/ 1391920 w 6441440"/>
                <a:gd name="connsiteY2" fmla="*/ 1625867 h 2273509"/>
                <a:gd name="connsiteX3" fmla="*/ 1910080 w 6441440"/>
                <a:gd name="connsiteY3" fmla="*/ 1666507 h 2273509"/>
                <a:gd name="connsiteX4" fmla="*/ 2428240 w 6441440"/>
                <a:gd name="connsiteY4" fmla="*/ 1371867 h 2273509"/>
                <a:gd name="connsiteX5" fmla="*/ 2763520 w 6441440"/>
                <a:gd name="connsiteY5" fmla="*/ 1036587 h 2273509"/>
                <a:gd name="connsiteX6" fmla="*/ 3027680 w 6441440"/>
                <a:gd name="connsiteY6" fmla="*/ 721627 h 2273509"/>
                <a:gd name="connsiteX7" fmla="*/ 3332480 w 6441440"/>
                <a:gd name="connsiteY7" fmla="*/ 376187 h 2273509"/>
                <a:gd name="connsiteX8" fmla="*/ 3718560 w 6441440"/>
                <a:gd name="connsiteY8" fmla="*/ 112027 h 2273509"/>
                <a:gd name="connsiteX9" fmla="*/ 4236720 w 6441440"/>
                <a:gd name="connsiteY9" fmla="*/ 267 h 2273509"/>
                <a:gd name="connsiteX10" fmla="*/ 5090160 w 6441440"/>
                <a:gd name="connsiteY10" fmla="*/ 91707 h 2273509"/>
                <a:gd name="connsiteX11" fmla="*/ 5892800 w 6441440"/>
                <a:gd name="connsiteY11" fmla="*/ 396507 h 2273509"/>
                <a:gd name="connsiteX12" fmla="*/ 6085840 w 6441440"/>
                <a:gd name="connsiteY12" fmla="*/ 955307 h 2273509"/>
                <a:gd name="connsiteX13" fmla="*/ 5648960 w 6441440"/>
                <a:gd name="connsiteY13" fmla="*/ 1453147 h 2273509"/>
                <a:gd name="connsiteX14" fmla="*/ 4866640 w 6441440"/>
                <a:gd name="connsiteY14" fmla="*/ 1666507 h 2273509"/>
                <a:gd name="connsiteX15" fmla="*/ 4551680 w 6441440"/>
                <a:gd name="connsiteY15" fmla="*/ 2052587 h 2273509"/>
                <a:gd name="connsiteX16" fmla="*/ 4937760 w 6441440"/>
                <a:gd name="connsiteY16" fmla="*/ 2265947 h 2273509"/>
                <a:gd name="connsiteX17" fmla="*/ 5720080 w 6441440"/>
                <a:gd name="connsiteY17" fmla="*/ 2245627 h 2273509"/>
                <a:gd name="connsiteX18" fmla="*/ 6441440 w 6441440"/>
                <a:gd name="connsiteY18" fmla="*/ 2174507 h 2273509"/>
                <a:gd name="connsiteX0" fmla="*/ 0 w 6441440"/>
                <a:gd name="connsiteY0" fmla="*/ 589547 h 2316747"/>
                <a:gd name="connsiteX1" fmla="*/ 599440 w 6441440"/>
                <a:gd name="connsiteY1" fmla="*/ 1138187 h 2316747"/>
                <a:gd name="connsiteX2" fmla="*/ 1391920 w 6441440"/>
                <a:gd name="connsiteY2" fmla="*/ 1625867 h 2316747"/>
                <a:gd name="connsiteX3" fmla="*/ 1910080 w 6441440"/>
                <a:gd name="connsiteY3" fmla="*/ 1666507 h 2316747"/>
                <a:gd name="connsiteX4" fmla="*/ 2428240 w 6441440"/>
                <a:gd name="connsiteY4" fmla="*/ 1371867 h 2316747"/>
                <a:gd name="connsiteX5" fmla="*/ 2763520 w 6441440"/>
                <a:gd name="connsiteY5" fmla="*/ 1036587 h 2316747"/>
                <a:gd name="connsiteX6" fmla="*/ 3027680 w 6441440"/>
                <a:gd name="connsiteY6" fmla="*/ 721627 h 2316747"/>
                <a:gd name="connsiteX7" fmla="*/ 3332480 w 6441440"/>
                <a:gd name="connsiteY7" fmla="*/ 376187 h 2316747"/>
                <a:gd name="connsiteX8" fmla="*/ 3718560 w 6441440"/>
                <a:gd name="connsiteY8" fmla="*/ 112027 h 2316747"/>
                <a:gd name="connsiteX9" fmla="*/ 4236720 w 6441440"/>
                <a:gd name="connsiteY9" fmla="*/ 267 h 2316747"/>
                <a:gd name="connsiteX10" fmla="*/ 5090160 w 6441440"/>
                <a:gd name="connsiteY10" fmla="*/ 91707 h 2316747"/>
                <a:gd name="connsiteX11" fmla="*/ 5892800 w 6441440"/>
                <a:gd name="connsiteY11" fmla="*/ 396507 h 2316747"/>
                <a:gd name="connsiteX12" fmla="*/ 6085840 w 6441440"/>
                <a:gd name="connsiteY12" fmla="*/ 955307 h 2316747"/>
                <a:gd name="connsiteX13" fmla="*/ 5648960 w 6441440"/>
                <a:gd name="connsiteY13" fmla="*/ 1453147 h 2316747"/>
                <a:gd name="connsiteX14" fmla="*/ 4866640 w 6441440"/>
                <a:gd name="connsiteY14" fmla="*/ 1666507 h 2316747"/>
                <a:gd name="connsiteX15" fmla="*/ 4551680 w 6441440"/>
                <a:gd name="connsiteY15" fmla="*/ 2052587 h 2316747"/>
                <a:gd name="connsiteX16" fmla="*/ 4785360 w 6441440"/>
                <a:gd name="connsiteY16" fmla="*/ 2316747 h 2316747"/>
                <a:gd name="connsiteX17" fmla="*/ 5720080 w 6441440"/>
                <a:gd name="connsiteY17" fmla="*/ 2245627 h 2316747"/>
                <a:gd name="connsiteX18" fmla="*/ 6441440 w 6441440"/>
                <a:gd name="connsiteY18" fmla="*/ 2174507 h 2316747"/>
                <a:gd name="connsiteX0" fmla="*/ 0 w 6441440"/>
                <a:gd name="connsiteY0" fmla="*/ 589547 h 2296427"/>
                <a:gd name="connsiteX1" fmla="*/ 599440 w 6441440"/>
                <a:gd name="connsiteY1" fmla="*/ 1138187 h 2296427"/>
                <a:gd name="connsiteX2" fmla="*/ 1391920 w 6441440"/>
                <a:gd name="connsiteY2" fmla="*/ 1625867 h 2296427"/>
                <a:gd name="connsiteX3" fmla="*/ 1910080 w 6441440"/>
                <a:gd name="connsiteY3" fmla="*/ 1666507 h 2296427"/>
                <a:gd name="connsiteX4" fmla="*/ 2428240 w 6441440"/>
                <a:gd name="connsiteY4" fmla="*/ 1371867 h 2296427"/>
                <a:gd name="connsiteX5" fmla="*/ 2763520 w 6441440"/>
                <a:gd name="connsiteY5" fmla="*/ 1036587 h 2296427"/>
                <a:gd name="connsiteX6" fmla="*/ 3027680 w 6441440"/>
                <a:gd name="connsiteY6" fmla="*/ 721627 h 2296427"/>
                <a:gd name="connsiteX7" fmla="*/ 3332480 w 6441440"/>
                <a:gd name="connsiteY7" fmla="*/ 376187 h 2296427"/>
                <a:gd name="connsiteX8" fmla="*/ 3718560 w 6441440"/>
                <a:gd name="connsiteY8" fmla="*/ 112027 h 2296427"/>
                <a:gd name="connsiteX9" fmla="*/ 4236720 w 6441440"/>
                <a:gd name="connsiteY9" fmla="*/ 267 h 2296427"/>
                <a:gd name="connsiteX10" fmla="*/ 5090160 w 6441440"/>
                <a:gd name="connsiteY10" fmla="*/ 91707 h 2296427"/>
                <a:gd name="connsiteX11" fmla="*/ 5892800 w 6441440"/>
                <a:gd name="connsiteY11" fmla="*/ 396507 h 2296427"/>
                <a:gd name="connsiteX12" fmla="*/ 6085840 w 6441440"/>
                <a:gd name="connsiteY12" fmla="*/ 955307 h 2296427"/>
                <a:gd name="connsiteX13" fmla="*/ 5648960 w 6441440"/>
                <a:gd name="connsiteY13" fmla="*/ 1453147 h 2296427"/>
                <a:gd name="connsiteX14" fmla="*/ 4866640 w 6441440"/>
                <a:gd name="connsiteY14" fmla="*/ 1666507 h 2296427"/>
                <a:gd name="connsiteX15" fmla="*/ 4551680 w 6441440"/>
                <a:gd name="connsiteY15" fmla="*/ 2052587 h 2296427"/>
                <a:gd name="connsiteX16" fmla="*/ 4876800 w 6441440"/>
                <a:gd name="connsiteY16" fmla="*/ 2296427 h 2296427"/>
                <a:gd name="connsiteX17" fmla="*/ 5720080 w 6441440"/>
                <a:gd name="connsiteY17" fmla="*/ 2245627 h 2296427"/>
                <a:gd name="connsiteX18" fmla="*/ 6441440 w 6441440"/>
                <a:gd name="connsiteY18" fmla="*/ 2174507 h 2296427"/>
                <a:gd name="connsiteX0" fmla="*/ 0 w 6441440"/>
                <a:gd name="connsiteY0" fmla="*/ 589547 h 2296427"/>
                <a:gd name="connsiteX1" fmla="*/ 599440 w 6441440"/>
                <a:gd name="connsiteY1" fmla="*/ 1138187 h 2296427"/>
                <a:gd name="connsiteX2" fmla="*/ 1391920 w 6441440"/>
                <a:gd name="connsiteY2" fmla="*/ 1625867 h 2296427"/>
                <a:gd name="connsiteX3" fmla="*/ 1910080 w 6441440"/>
                <a:gd name="connsiteY3" fmla="*/ 1666507 h 2296427"/>
                <a:gd name="connsiteX4" fmla="*/ 2428240 w 6441440"/>
                <a:gd name="connsiteY4" fmla="*/ 1371867 h 2296427"/>
                <a:gd name="connsiteX5" fmla="*/ 2763520 w 6441440"/>
                <a:gd name="connsiteY5" fmla="*/ 1036587 h 2296427"/>
                <a:gd name="connsiteX6" fmla="*/ 3027680 w 6441440"/>
                <a:gd name="connsiteY6" fmla="*/ 721627 h 2296427"/>
                <a:gd name="connsiteX7" fmla="*/ 3332480 w 6441440"/>
                <a:gd name="connsiteY7" fmla="*/ 376187 h 2296427"/>
                <a:gd name="connsiteX8" fmla="*/ 3718560 w 6441440"/>
                <a:gd name="connsiteY8" fmla="*/ 112027 h 2296427"/>
                <a:gd name="connsiteX9" fmla="*/ 4236720 w 6441440"/>
                <a:gd name="connsiteY9" fmla="*/ 267 h 2296427"/>
                <a:gd name="connsiteX10" fmla="*/ 5090160 w 6441440"/>
                <a:gd name="connsiteY10" fmla="*/ 91707 h 2296427"/>
                <a:gd name="connsiteX11" fmla="*/ 5892800 w 6441440"/>
                <a:gd name="connsiteY11" fmla="*/ 396507 h 2296427"/>
                <a:gd name="connsiteX12" fmla="*/ 6085840 w 6441440"/>
                <a:gd name="connsiteY12" fmla="*/ 955307 h 2296427"/>
                <a:gd name="connsiteX13" fmla="*/ 5648960 w 6441440"/>
                <a:gd name="connsiteY13" fmla="*/ 1453147 h 2296427"/>
                <a:gd name="connsiteX14" fmla="*/ 4876800 w 6441440"/>
                <a:gd name="connsiteY14" fmla="*/ 1717307 h 2296427"/>
                <a:gd name="connsiteX15" fmla="*/ 4551680 w 6441440"/>
                <a:gd name="connsiteY15" fmla="*/ 2052587 h 2296427"/>
                <a:gd name="connsiteX16" fmla="*/ 4876800 w 6441440"/>
                <a:gd name="connsiteY16" fmla="*/ 2296427 h 2296427"/>
                <a:gd name="connsiteX17" fmla="*/ 5720080 w 6441440"/>
                <a:gd name="connsiteY17" fmla="*/ 2245627 h 2296427"/>
                <a:gd name="connsiteX18" fmla="*/ 6441440 w 6441440"/>
                <a:gd name="connsiteY18" fmla="*/ 2174507 h 2296427"/>
                <a:gd name="connsiteX0" fmla="*/ 0 w 6441440"/>
                <a:gd name="connsiteY0" fmla="*/ 589547 h 2337067"/>
                <a:gd name="connsiteX1" fmla="*/ 599440 w 6441440"/>
                <a:gd name="connsiteY1" fmla="*/ 1138187 h 2337067"/>
                <a:gd name="connsiteX2" fmla="*/ 1391920 w 6441440"/>
                <a:gd name="connsiteY2" fmla="*/ 1625867 h 2337067"/>
                <a:gd name="connsiteX3" fmla="*/ 1910080 w 6441440"/>
                <a:gd name="connsiteY3" fmla="*/ 1666507 h 2337067"/>
                <a:gd name="connsiteX4" fmla="*/ 2428240 w 6441440"/>
                <a:gd name="connsiteY4" fmla="*/ 1371867 h 2337067"/>
                <a:gd name="connsiteX5" fmla="*/ 2763520 w 6441440"/>
                <a:gd name="connsiteY5" fmla="*/ 1036587 h 2337067"/>
                <a:gd name="connsiteX6" fmla="*/ 3027680 w 6441440"/>
                <a:gd name="connsiteY6" fmla="*/ 721627 h 2337067"/>
                <a:gd name="connsiteX7" fmla="*/ 3332480 w 6441440"/>
                <a:gd name="connsiteY7" fmla="*/ 376187 h 2337067"/>
                <a:gd name="connsiteX8" fmla="*/ 3718560 w 6441440"/>
                <a:gd name="connsiteY8" fmla="*/ 112027 h 2337067"/>
                <a:gd name="connsiteX9" fmla="*/ 4236720 w 6441440"/>
                <a:gd name="connsiteY9" fmla="*/ 267 h 2337067"/>
                <a:gd name="connsiteX10" fmla="*/ 5090160 w 6441440"/>
                <a:gd name="connsiteY10" fmla="*/ 91707 h 2337067"/>
                <a:gd name="connsiteX11" fmla="*/ 5892800 w 6441440"/>
                <a:gd name="connsiteY11" fmla="*/ 396507 h 2337067"/>
                <a:gd name="connsiteX12" fmla="*/ 6085840 w 6441440"/>
                <a:gd name="connsiteY12" fmla="*/ 955307 h 2337067"/>
                <a:gd name="connsiteX13" fmla="*/ 5648960 w 6441440"/>
                <a:gd name="connsiteY13" fmla="*/ 1453147 h 2337067"/>
                <a:gd name="connsiteX14" fmla="*/ 4876800 w 6441440"/>
                <a:gd name="connsiteY14" fmla="*/ 1717307 h 2337067"/>
                <a:gd name="connsiteX15" fmla="*/ 4551680 w 6441440"/>
                <a:gd name="connsiteY15" fmla="*/ 2052587 h 2337067"/>
                <a:gd name="connsiteX16" fmla="*/ 4876800 w 6441440"/>
                <a:gd name="connsiteY16" fmla="*/ 2296427 h 2337067"/>
                <a:gd name="connsiteX17" fmla="*/ 5455920 w 6441440"/>
                <a:gd name="connsiteY17" fmla="*/ 2337067 h 2337067"/>
                <a:gd name="connsiteX18" fmla="*/ 6441440 w 6441440"/>
                <a:gd name="connsiteY18" fmla="*/ 2174507 h 2337067"/>
                <a:gd name="connsiteX0" fmla="*/ 0 w 6441440"/>
                <a:gd name="connsiteY0" fmla="*/ 589547 h 2344548"/>
                <a:gd name="connsiteX1" fmla="*/ 599440 w 6441440"/>
                <a:gd name="connsiteY1" fmla="*/ 1138187 h 2344548"/>
                <a:gd name="connsiteX2" fmla="*/ 1391920 w 6441440"/>
                <a:gd name="connsiteY2" fmla="*/ 1625867 h 2344548"/>
                <a:gd name="connsiteX3" fmla="*/ 1910080 w 6441440"/>
                <a:gd name="connsiteY3" fmla="*/ 1666507 h 2344548"/>
                <a:gd name="connsiteX4" fmla="*/ 2428240 w 6441440"/>
                <a:gd name="connsiteY4" fmla="*/ 1371867 h 2344548"/>
                <a:gd name="connsiteX5" fmla="*/ 2763520 w 6441440"/>
                <a:gd name="connsiteY5" fmla="*/ 1036587 h 2344548"/>
                <a:gd name="connsiteX6" fmla="*/ 3027680 w 6441440"/>
                <a:gd name="connsiteY6" fmla="*/ 721627 h 2344548"/>
                <a:gd name="connsiteX7" fmla="*/ 3332480 w 6441440"/>
                <a:gd name="connsiteY7" fmla="*/ 376187 h 2344548"/>
                <a:gd name="connsiteX8" fmla="*/ 3718560 w 6441440"/>
                <a:gd name="connsiteY8" fmla="*/ 112027 h 2344548"/>
                <a:gd name="connsiteX9" fmla="*/ 4236720 w 6441440"/>
                <a:gd name="connsiteY9" fmla="*/ 267 h 2344548"/>
                <a:gd name="connsiteX10" fmla="*/ 5090160 w 6441440"/>
                <a:gd name="connsiteY10" fmla="*/ 91707 h 2344548"/>
                <a:gd name="connsiteX11" fmla="*/ 5892800 w 6441440"/>
                <a:gd name="connsiteY11" fmla="*/ 396507 h 2344548"/>
                <a:gd name="connsiteX12" fmla="*/ 6085840 w 6441440"/>
                <a:gd name="connsiteY12" fmla="*/ 955307 h 2344548"/>
                <a:gd name="connsiteX13" fmla="*/ 5648960 w 6441440"/>
                <a:gd name="connsiteY13" fmla="*/ 1453147 h 2344548"/>
                <a:gd name="connsiteX14" fmla="*/ 4876800 w 6441440"/>
                <a:gd name="connsiteY14" fmla="*/ 1717307 h 2344548"/>
                <a:gd name="connsiteX15" fmla="*/ 4551680 w 6441440"/>
                <a:gd name="connsiteY15" fmla="*/ 2052587 h 2344548"/>
                <a:gd name="connsiteX16" fmla="*/ 4876800 w 6441440"/>
                <a:gd name="connsiteY16" fmla="*/ 2296427 h 2344548"/>
                <a:gd name="connsiteX17" fmla="*/ 5455920 w 6441440"/>
                <a:gd name="connsiteY17" fmla="*/ 2337067 h 2344548"/>
                <a:gd name="connsiteX18" fmla="*/ 6441440 w 6441440"/>
                <a:gd name="connsiteY18" fmla="*/ 2174507 h 2344548"/>
                <a:gd name="connsiteX0" fmla="*/ 0 w 6441440"/>
                <a:gd name="connsiteY0" fmla="*/ 589547 h 2298787"/>
                <a:gd name="connsiteX1" fmla="*/ 599440 w 6441440"/>
                <a:gd name="connsiteY1" fmla="*/ 1138187 h 2298787"/>
                <a:gd name="connsiteX2" fmla="*/ 1391920 w 6441440"/>
                <a:gd name="connsiteY2" fmla="*/ 1625867 h 2298787"/>
                <a:gd name="connsiteX3" fmla="*/ 1910080 w 6441440"/>
                <a:gd name="connsiteY3" fmla="*/ 1666507 h 2298787"/>
                <a:gd name="connsiteX4" fmla="*/ 2428240 w 6441440"/>
                <a:gd name="connsiteY4" fmla="*/ 1371867 h 2298787"/>
                <a:gd name="connsiteX5" fmla="*/ 2763520 w 6441440"/>
                <a:gd name="connsiteY5" fmla="*/ 1036587 h 2298787"/>
                <a:gd name="connsiteX6" fmla="*/ 3027680 w 6441440"/>
                <a:gd name="connsiteY6" fmla="*/ 721627 h 2298787"/>
                <a:gd name="connsiteX7" fmla="*/ 3332480 w 6441440"/>
                <a:gd name="connsiteY7" fmla="*/ 376187 h 2298787"/>
                <a:gd name="connsiteX8" fmla="*/ 3718560 w 6441440"/>
                <a:gd name="connsiteY8" fmla="*/ 112027 h 2298787"/>
                <a:gd name="connsiteX9" fmla="*/ 4236720 w 6441440"/>
                <a:gd name="connsiteY9" fmla="*/ 267 h 2298787"/>
                <a:gd name="connsiteX10" fmla="*/ 5090160 w 6441440"/>
                <a:gd name="connsiteY10" fmla="*/ 91707 h 2298787"/>
                <a:gd name="connsiteX11" fmla="*/ 5892800 w 6441440"/>
                <a:gd name="connsiteY11" fmla="*/ 396507 h 2298787"/>
                <a:gd name="connsiteX12" fmla="*/ 6085840 w 6441440"/>
                <a:gd name="connsiteY12" fmla="*/ 955307 h 2298787"/>
                <a:gd name="connsiteX13" fmla="*/ 5648960 w 6441440"/>
                <a:gd name="connsiteY13" fmla="*/ 1453147 h 2298787"/>
                <a:gd name="connsiteX14" fmla="*/ 4876800 w 6441440"/>
                <a:gd name="connsiteY14" fmla="*/ 1717307 h 2298787"/>
                <a:gd name="connsiteX15" fmla="*/ 4551680 w 6441440"/>
                <a:gd name="connsiteY15" fmla="*/ 2052587 h 2298787"/>
                <a:gd name="connsiteX16" fmla="*/ 4876800 w 6441440"/>
                <a:gd name="connsiteY16" fmla="*/ 2296427 h 2298787"/>
                <a:gd name="connsiteX17" fmla="*/ 6441440 w 6441440"/>
                <a:gd name="connsiteY17" fmla="*/ 2174507 h 2298787"/>
                <a:gd name="connsiteX0" fmla="*/ 0 w 6441440"/>
                <a:gd name="connsiteY0" fmla="*/ 589547 h 2344530"/>
                <a:gd name="connsiteX1" fmla="*/ 599440 w 6441440"/>
                <a:gd name="connsiteY1" fmla="*/ 1138187 h 2344530"/>
                <a:gd name="connsiteX2" fmla="*/ 1391920 w 6441440"/>
                <a:gd name="connsiteY2" fmla="*/ 1625867 h 2344530"/>
                <a:gd name="connsiteX3" fmla="*/ 1910080 w 6441440"/>
                <a:gd name="connsiteY3" fmla="*/ 1666507 h 2344530"/>
                <a:gd name="connsiteX4" fmla="*/ 2428240 w 6441440"/>
                <a:gd name="connsiteY4" fmla="*/ 1371867 h 2344530"/>
                <a:gd name="connsiteX5" fmla="*/ 2763520 w 6441440"/>
                <a:gd name="connsiteY5" fmla="*/ 1036587 h 2344530"/>
                <a:gd name="connsiteX6" fmla="*/ 3027680 w 6441440"/>
                <a:gd name="connsiteY6" fmla="*/ 721627 h 2344530"/>
                <a:gd name="connsiteX7" fmla="*/ 3332480 w 6441440"/>
                <a:gd name="connsiteY7" fmla="*/ 376187 h 2344530"/>
                <a:gd name="connsiteX8" fmla="*/ 3718560 w 6441440"/>
                <a:gd name="connsiteY8" fmla="*/ 112027 h 2344530"/>
                <a:gd name="connsiteX9" fmla="*/ 4236720 w 6441440"/>
                <a:gd name="connsiteY9" fmla="*/ 267 h 2344530"/>
                <a:gd name="connsiteX10" fmla="*/ 5090160 w 6441440"/>
                <a:gd name="connsiteY10" fmla="*/ 91707 h 2344530"/>
                <a:gd name="connsiteX11" fmla="*/ 5892800 w 6441440"/>
                <a:gd name="connsiteY11" fmla="*/ 396507 h 2344530"/>
                <a:gd name="connsiteX12" fmla="*/ 6085840 w 6441440"/>
                <a:gd name="connsiteY12" fmla="*/ 955307 h 2344530"/>
                <a:gd name="connsiteX13" fmla="*/ 5648960 w 6441440"/>
                <a:gd name="connsiteY13" fmla="*/ 1453147 h 2344530"/>
                <a:gd name="connsiteX14" fmla="*/ 4876800 w 6441440"/>
                <a:gd name="connsiteY14" fmla="*/ 1717307 h 2344530"/>
                <a:gd name="connsiteX15" fmla="*/ 4551680 w 6441440"/>
                <a:gd name="connsiteY15" fmla="*/ 2052587 h 2344530"/>
                <a:gd name="connsiteX16" fmla="*/ 4876800 w 6441440"/>
                <a:gd name="connsiteY16" fmla="*/ 2296427 h 2344530"/>
                <a:gd name="connsiteX17" fmla="*/ 5486400 w 6441440"/>
                <a:gd name="connsiteY17" fmla="*/ 2337069 h 2344530"/>
                <a:gd name="connsiteX18" fmla="*/ 6441440 w 6441440"/>
                <a:gd name="connsiteY18" fmla="*/ 2174507 h 2344530"/>
                <a:gd name="connsiteX0" fmla="*/ 0 w 6492240"/>
                <a:gd name="connsiteY0" fmla="*/ 589547 h 2344530"/>
                <a:gd name="connsiteX1" fmla="*/ 599440 w 6492240"/>
                <a:gd name="connsiteY1" fmla="*/ 1138187 h 2344530"/>
                <a:gd name="connsiteX2" fmla="*/ 1391920 w 6492240"/>
                <a:gd name="connsiteY2" fmla="*/ 1625867 h 2344530"/>
                <a:gd name="connsiteX3" fmla="*/ 1910080 w 6492240"/>
                <a:gd name="connsiteY3" fmla="*/ 1666507 h 2344530"/>
                <a:gd name="connsiteX4" fmla="*/ 2428240 w 6492240"/>
                <a:gd name="connsiteY4" fmla="*/ 1371867 h 2344530"/>
                <a:gd name="connsiteX5" fmla="*/ 2763520 w 6492240"/>
                <a:gd name="connsiteY5" fmla="*/ 1036587 h 2344530"/>
                <a:gd name="connsiteX6" fmla="*/ 3027680 w 6492240"/>
                <a:gd name="connsiteY6" fmla="*/ 721627 h 2344530"/>
                <a:gd name="connsiteX7" fmla="*/ 3332480 w 6492240"/>
                <a:gd name="connsiteY7" fmla="*/ 376187 h 2344530"/>
                <a:gd name="connsiteX8" fmla="*/ 3718560 w 6492240"/>
                <a:gd name="connsiteY8" fmla="*/ 112027 h 2344530"/>
                <a:gd name="connsiteX9" fmla="*/ 4236720 w 6492240"/>
                <a:gd name="connsiteY9" fmla="*/ 267 h 2344530"/>
                <a:gd name="connsiteX10" fmla="*/ 5090160 w 6492240"/>
                <a:gd name="connsiteY10" fmla="*/ 91707 h 2344530"/>
                <a:gd name="connsiteX11" fmla="*/ 5892800 w 6492240"/>
                <a:gd name="connsiteY11" fmla="*/ 396507 h 2344530"/>
                <a:gd name="connsiteX12" fmla="*/ 6085840 w 6492240"/>
                <a:gd name="connsiteY12" fmla="*/ 955307 h 2344530"/>
                <a:gd name="connsiteX13" fmla="*/ 5648960 w 6492240"/>
                <a:gd name="connsiteY13" fmla="*/ 1453147 h 2344530"/>
                <a:gd name="connsiteX14" fmla="*/ 4876800 w 6492240"/>
                <a:gd name="connsiteY14" fmla="*/ 1717307 h 2344530"/>
                <a:gd name="connsiteX15" fmla="*/ 4551680 w 6492240"/>
                <a:gd name="connsiteY15" fmla="*/ 2052587 h 2344530"/>
                <a:gd name="connsiteX16" fmla="*/ 4876800 w 6492240"/>
                <a:gd name="connsiteY16" fmla="*/ 2296427 h 2344530"/>
                <a:gd name="connsiteX17" fmla="*/ 5486400 w 6492240"/>
                <a:gd name="connsiteY17" fmla="*/ 2337069 h 2344530"/>
                <a:gd name="connsiteX18" fmla="*/ 6492240 w 6492240"/>
                <a:gd name="connsiteY18" fmla="*/ 1991627 h 2344530"/>
                <a:gd name="connsiteX0" fmla="*/ 0 w 6492240"/>
                <a:gd name="connsiteY0" fmla="*/ 589547 h 2307418"/>
                <a:gd name="connsiteX1" fmla="*/ 599440 w 6492240"/>
                <a:gd name="connsiteY1" fmla="*/ 1138187 h 2307418"/>
                <a:gd name="connsiteX2" fmla="*/ 1391920 w 6492240"/>
                <a:gd name="connsiteY2" fmla="*/ 1625867 h 2307418"/>
                <a:gd name="connsiteX3" fmla="*/ 1910080 w 6492240"/>
                <a:gd name="connsiteY3" fmla="*/ 1666507 h 2307418"/>
                <a:gd name="connsiteX4" fmla="*/ 2428240 w 6492240"/>
                <a:gd name="connsiteY4" fmla="*/ 1371867 h 2307418"/>
                <a:gd name="connsiteX5" fmla="*/ 2763520 w 6492240"/>
                <a:gd name="connsiteY5" fmla="*/ 1036587 h 2307418"/>
                <a:gd name="connsiteX6" fmla="*/ 3027680 w 6492240"/>
                <a:gd name="connsiteY6" fmla="*/ 721627 h 2307418"/>
                <a:gd name="connsiteX7" fmla="*/ 3332480 w 6492240"/>
                <a:gd name="connsiteY7" fmla="*/ 376187 h 2307418"/>
                <a:gd name="connsiteX8" fmla="*/ 3718560 w 6492240"/>
                <a:gd name="connsiteY8" fmla="*/ 112027 h 2307418"/>
                <a:gd name="connsiteX9" fmla="*/ 4236720 w 6492240"/>
                <a:gd name="connsiteY9" fmla="*/ 267 h 2307418"/>
                <a:gd name="connsiteX10" fmla="*/ 5090160 w 6492240"/>
                <a:gd name="connsiteY10" fmla="*/ 91707 h 2307418"/>
                <a:gd name="connsiteX11" fmla="*/ 5892800 w 6492240"/>
                <a:gd name="connsiteY11" fmla="*/ 396507 h 2307418"/>
                <a:gd name="connsiteX12" fmla="*/ 6085840 w 6492240"/>
                <a:gd name="connsiteY12" fmla="*/ 955307 h 2307418"/>
                <a:gd name="connsiteX13" fmla="*/ 5648960 w 6492240"/>
                <a:gd name="connsiteY13" fmla="*/ 1453147 h 2307418"/>
                <a:gd name="connsiteX14" fmla="*/ 4876800 w 6492240"/>
                <a:gd name="connsiteY14" fmla="*/ 1717307 h 2307418"/>
                <a:gd name="connsiteX15" fmla="*/ 4551680 w 6492240"/>
                <a:gd name="connsiteY15" fmla="*/ 2052587 h 2307418"/>
                <a:gd name="connsiteX16" fmla="*/ 4876800 w 6492240"/>
                <a:gd name="connsiteY16" fmla="*/ 2296427 h 2307418"/>
                <a:gd name="connsiteX17" fmla="*/ 5486400 w 6492240"/>
                <a:gd name="connsiteY17" fmla="*/ 2245629 h 2307418"/>
                <a:gd name="connsiteX18" fmla="*/ 6492240 w 6492240"/>
                <a:gd name="connsiteY18" fmla="*/ 1991627 h 2307418"/>
                <a:gd name="connsiteX0" fmla="*/ 0 w 6492240"/>
                <a:gd name="connsiteY0" fmla="*/ 589547 h 2267666"/>
                <a:gd name="connsiteX1" fmla="*/ 599440 w 6492240"/>
                <a:gd name="connsiteY1" fmla="*/ 1138187 h 2267666"/>
                <a:gd name="connsiteX2" fmla="*/ 1391920 w 6492240"/>
                <a:gd name="connsiteY2" fmla="*/ 1625867 h 2267666"/>
                <a:gd name="connsiteX3" fmla="*/ 1910080 w 6492240"/>
                <a:gd name="connsiteY3" fmla="*/ 1666507 h 2267666"/>
                <a:gd name="connsiteX4" fmla="*/ 2428240 w 6492240"/>
                <a:gd name="connsiteY4" fmla="*/ 1371867 h 2267666"/>
                <a:gd name="connsiteX5" fmla="*/ 2763520 w 6492240"/>
                <a:gd name="connsiteY5" fmla="*/ 1036587 h 2267666"/>
                <a:gd name="connsiteX6" fmla="*/ 3027680 w 6492240"/>
                <a:gd name="connsiteY6" fmla="*/ 721627 h 2267666"/>
                <a:gd name="connsiteX7" fmla="*/ 3332480 w 6492240"/>
                <a:gd name="connsiteY7" fmla="*/ 376187 h 2267666"/>
                <a:gd name="connsiteX8" fmla="*/ 3718560 w 6492240"/>
                <a:gd name="connsiteY8" fmla="*/ 112027 h 2267666"/>
                <a:gd name="connsiteX9" fmla="*/ 4236720 w 6492240"/>
                <a:gd name="connsiteY9" fmla="*/ 267 h 2267666"/>
                <a:gd name="connsiteX10" fmla="*/ 5090160 w 6492240"/>
                <a:gd name="connsiteY10" fmla="*/ 91707 h 2267666"/>
                <a:gd name="connsiteX11" fmla="*/ 5892800 w 6492240"/>
                <a:gd name="connsiteY11" fmla="*/ 396507 h 2267666"/>
                <a:gd name="connsiteX12" fmla="*/ 6085840 w 6492240"/>
                <a:gd name="connsiteY12" fmla="*/ 955307 h 2267666"/>
                <a:gd name="connsiteX13" fmla="*/ 5648960 w 6492240"/>
                <a:gd name="connsiteY13" fmla="*/ 1453147 h 2267666"/>
                <a:gd name="connsiteX14" fmla="*/ 4876800 w 6492240"/>
                <a:gd name="connsiteY14" fmla="*/ 1717307 h 2267666"/>
                <a:gd name="connsiteX15" fmla="*/ 4551680 w 6492240"/>
                <a:gd name="connsiteY15" fmla="*/ 2052587 h 2267666"/>
                <a:gd name="connsiteX16" fmla="*/ 4897120 w 6492240"/>
                <a:gd name="connsiteY16" fmla="*/ 2245627 h 2267666"/>
                <a:gd name="connsiteX17" fmla="*/ 5486400 w 6492240"/>
                <a:gd name="connsiteY17" fmla="*/ 2245629 h 2267666"/>
                <a:gd name="connsiteX18" fmla="*/ 6492240 w 6492240"/>
                <a:gd name="connsiteY18" fmla="*/ 1991627 h 2267666"/>
                <a:gd name="connsiteX0" fmla="*/ 0 w 6492240"/>
                <a:gd name="connsiteY0" fmla="*/ 589547 h 2246257"/>
                <a:gd name="connsiteX1" fmla="*/ 599440 w 6492240"/>
                <a:gd name="connsiteY1" fmla="*/ 1138187 h 2246257"/>
                <a:gd name="connsiteX2" fmla="*/ 1391920 w 6492240"/>
                <a:gd name="connsiteY2" fmla="*/ 1625867 h 2246257"/>
                <a:gd name="connsiteX3" fmla="*/ 1910080 w 6492240"/>
                <a:gd name="connsiteY3" fmla="*/ 1666507 h 2246257"/>
                <a:gd name="connsiteX4" fmla="*/ 2428240 w 6492240"/>
                <a:gd name="connsiteY4" fmla="*/ 1371867 h 2246257"/>
                <a:gd name="connsiteX5" fmla="*/ 2763520 w 6492240"/>
                <a:gd name="connsiteY5" fmla="*/ 1036587 h 2246257"/>
                <a:gd name="connsiteX6" fmla="*/ 3027680 w 6492240"/>
                <a:gd name="connsiteY6" fmla="*/ 721627 h 2246257"/>
                <a:gd name="connsiteX7" fmla="*/ 3332480 w 6492240"/>
                <a:gd name="connsiteY7" fmla="*/ 376187 h 2246257"/>
                <a:gd name="connsiteX8" fmla="*/ 3718560 w 6492240"/>
                <a:gd name="connsiteY8" fmla="*/ 112027 h 2246257"/>
                <a:gd name="connsiteX9" fmla="*/ 4236720 w 6492240"/>
                <a:gd name="connsiteY9" fmla="*/ 267 h 2246257"/>
                <a:gd name="connsiteX10" fmla="*/ 5090160 w 6492240"/>
                <a:gd name="connsiteY10" fmla="*/ 91707 h 2246257"/>
                <a:gd name="connsiteX11" fmla="*/ 5892800 w 6492240"/>
                <a:gd name="connsiteY11" fmla="*/ 396507 h 2246257"/>
                <a:gd name="connsiteX12" fmla="*/ 6085840 w 6492240"/>
                <a:gd name="connsiteY12" fmla="*/ 955307 h 2246257"/>
                <a:gd name="connsiteX13" fmla="*/ 5648960 w 6492240"/>
                <a:gd name="connsiteY13" fmla="*/ 1453147 h 2246257"/>
                <a:gd name="connsiteX14" fmla="*/ 4876800 w 6492240"/>
                <a:gd name="connsiteY14" fmla="*/ 1717307 h 2246257"/>
                <a:gd name="connsiteX15" fmla="*/ 4551680 w 6492240"/>
                <a:gd name="connsiteY15" fmla="*/ 2052587 h 2246257"/>
                <a:gd name="connsiteX16" fmla="*/ 5486400 w 6492240"/>
                <a:gd name="connsiteY16" fmla="*/ 2245629 h 2246257"/>
                <a:gd name="connsiteX17" fmla="*/ 6492240 w 6492240"/>
                <a:gd name="connsiteY17" fmla="*/ 1991627 h 2246257"/>
                <a:gd name="connsiteX0" fmla="*/ 0 w 6492240"/>
                <a:gd name="connsiteY0" fmla="*/ 589547 h 2282185"/>
                <a:gd name="connsiteX1" fmla="*/ 599440 w 6492240"/>
                <a:gd name="connsiteY1" fmla="*/ 1138187 h 2282185"/>
                <a:gd name="connsiteX2" fmla="*/ 1391920 w 6492240"/>
                <a:gd name="connsiteY2" fmla="*/ 1625867 h 2282185"/>
                <a:gd name="connsiteX3" fmla="*/ 1910080 w 6492240"/>
                <a:gd name="connsiteY3" fmla="*/ 1666507 h 2282185"/>
                <a:gd name="connsiteX4" fmla="*/ 2428240 w 6492240"/>
                <a:gd name="connsiteY4" fmla="*/ 1371867 h 2282185"/>
                <a:gd name="connsiteX5" fmla="*/ 2763520 w 6492240"/>
                <a:gd name="connsiteY5" fmla="*/ 1036587 h 2282185"/>
                <a:gd name="connsiteX6" fmla="*/ 3027680 w 6492240"/>
                <a:gd name="connsiteY6" fmla="*/ 721627 h 2282185"/>
                <a:gd name="connsiteX7" fmla="*/ 3332480 w 6492240"/>
                <a:gd name="connsiteY7" fmla="*/ 376187 h 2282185"/>
                <a:gd name="connsiteX8" fmla="*/ 3718560 w 6492240"/>
                <a:gd name="connsiteY8" fmla="*/ 112027 h 2282185"/>
                <a:gd name="connsiteX9" fmla="*/ 4236720 w 6492240"/>
                <a:gd name="connsiteY9" fmla="*/ 267 h 2282185"/>
                <a:gd name="connsiteX10" fmla="*/ 5090160 w 6492240"/>
                <a:gd name="connsiteY10" fmla="*/ 91707 h 2282185"/>
                <a:gd name="connsiteX11" fmla="*/ 5892800 w 6492240"/>
                <a:gd name="connsiteY11" fmla="*/ 396507 h 2282185"/>
                <a:gd name="connsiteX12" fmla="*/ 6085840 w 6492240"/>
                <a:gd name="connsiteY12" fmla="*/ 955307 h 2282185"/>
                <a:gd name="connsiteX13" fmla="*/ 5648960 w 6492240"/>
                <a:gd name="connsiteY13" fmla="*/ 1453147 h 2282185"/>
                <a:gd name="connsiteX14" fmla="*/ 4876800 w 6492240"/>
                <a:gd name="connsiteY14" fmla="*/ 1717307 h 2282185"/>
                <a:gd name="connsiteX15" fmla="*/ 4551680 w 6492240"/>
                <a:gd name="connsiteY15" fmla="*/ 2052587 h 2282185"/>
                <a:gd name="connsiteX16" fmla="*/ 4917440 w 6492240"/>
                <a:gd name="connsiteY16" fmla="*/ 2265949 h 2282185"/>
                <a:gd name="connsiteX17" fmla="*/ 5486400 w 6492240"/>
                <a:gd name="connsiteY17" fmla="*/ 2245629 h 2282185"/>
                <a:gd name="connsiteX18" fmla="*/ 6492240 w 6492240"/>
                <a:gd name="connsiteY18" fmla="*/ 1991627 h 2282185"/>
                <a:gd name="connsiteX0" fmla="*/ 0 w 6492240"/>
                <a:gd name="connsiteY0" fmla="*/ 589547 h 2272165"/>
                <a:gd name="connsiteX1" fmla="*/ 599440 w 6492240"/>
                <a:gd name="connsiteY1" fmla="*/ 1138187 h 2272165"/>
                <a:gd name="connsiteX2" fmla="*/ 1391920 w 6492240"/>
                <a:gd name="connsiteY2" fmla="*/ 1625867 h 2272165"/>
                <a:gd name="connsiteX3" fmla="*/ 1910080 w 6492240"/>
                <a:gd name="connsiteY3" fmla="*/ 1666507 h 2272165"/>
                <a:gd name="connsiteX4" fmla="*/ 2428240 w 6492240"/>
                <a:gd name="connsiteY4" fmla="*/ 1371867 h 2272165"/>
                <a:gd name="connsiteX5" fmla="*/ 2763520 w 6492240"/>
                <a:gd name="connsiteY5" fmla="*/ 1036587 h 2272165"/>
                <a:gd name="connsiteX6" fmla="*/ 3027680 w 6492240"/>
                <a:gd name="connsiteY6" fmla="*/ 721627 h 2272165"/>
                <a:gd name="connsiteX7" fmla="*/ 3332480 w 6492240"/>
                <a:gd name="connsiteY7" fmla="*/ 376187 h 2272165"/>
                <a:gd name="connsiteX8" fmla="*/ 3718560 w 6492240"/>
                <a:gd name="connsiteY8" fmla="*/ 112027 h 2272165"/>
                <a:gd name="connsiteX9" fmla="*/ 4236720 w 6492240"/>
                <a:gd name="connsiteY9" fmla="*/ 267 h 2272165"/>
                <a:gd name="connsiteX10" fmla="*/ 5090160 w 6492240"/>
                <a:gd name="connsiteY10" fmla="*/ 91707 h 2272165"/>
                <a:gd name="connsiteX11" fmla="*/ 5892800 w 6492240"/>
                <a:gd name="connsiteY11" fmla="*/ 396507 h 2272165"/>
                <a:gd name="connsiteX12" fmla="*/ 6085840 w 6492240"/>
                <a:gd name="connsiteY12" fmla="*/ 955307 h 2272165"/>
                <a:gd name="connsiteX13" fmla="*/ 5648960 w 6492240"/>
                <a:gd name="connsiteY13" fmla="*/ 1453147 h 2272165"/>
                <a:gd name="connsiteX14" fmla="*/ 4876800 w 6492240"/>
                <a:gd name="connsiteY14" fmla="*/ 1717307 h 2272165"/>
                <a:gd name="connsiteX15" fmla="*/ 4551680 w 6492240"/>
                <a:gd name="connsiteY15" fmla="*/ 2052587 h 2272165"/>
                <a:gd name="connsiteX16" fmla="*/ 4917440 w 6492240"/>
                <a:gd name="connsiteY16" fmla="*/ 2265949 h 2272165"/>
                <a:gd name="connsiteX17" fmla="*/ 5567680 w 6492240"/>
                <a:gd name="connsiteY17" fmla="*/ 2164349 h 2272165"/>
                <a:gd name="connsiteX18" fmla="*/ 6492240 w 6492240"/>
                <a:gd name="connsiteY18" fmla="*/ 1991627 h 2272165"/>
                <a:gd name="connsiteX0" fmla="*/ 0 w 6461760"/>
                <a:gd name="connsiteY0" fmla="*/ 589547 h 2272165"/>
                <a:gd name="connsiteX1" fmla="*/ 599440 w 6461760"/>
                <a:gd name="connsiteY1" fmla="*/ 1138187 h 2272165"/>
                <a:gd name="connsiteX2" fmla="*/ 1391920 w 6461760"/>
                <a:gd name="connsiteY2" fmla="*/ 1625867 h 2272165"/>
                <a:gd name="connsiteX3" fmla="*/ 1910080 w 6461760"/>
                <a:gd name="connsiteY3" fmla="*/ 1666507 h 2272165"/>
                <a:gd name="connsiteX4" fmla="*/ 2428240 w 6461760"/>
                <a:gd name="connsiteY4" fmla="*/ 1371867 h 2272165"/>
                <a:gd name="connsiteX5" fmla="*/ 2763520 w 6461760"/>
                <a:gd name="connsiteY5" fmla="*/ 1036587 h 2272165"/>
                <a:gd name="connsiteX6" fmla="*/ 3027680 w 6461760"/>
                <a:gd name="connsiteY6" fmla="*/ 721627 h 2272165"/>
                <a:gd name="connsiteX7" fmla="*/ 3332480 w 6461760"/>
                <a:gd name="connsiteY7" fmla="*/ 376187 h 2272165"/>
                <a:gd name="connsiteX8" fmla="*/ 3718560 w 6461760"/>
                <a:gd name="connsiteY8" fmla="*/ 112027 h 2272165"/>
                <a:gd name="connsiteX9" fmla="*/ 4236720 w 6461760"/>
                <a:gd name="connsiteY9" fmla="*/ 267 h 2272165"/>
                <a:gd name="connsiteX10" fmla="*/ 5090160 w 6461760"/>
                <a:gd name="connsiteY10" fmla="*/ 91707 h 2272165"/>
                <a:gd name="connsiteX11" fmla="*/ 5892800 w 6461760"/>
                <a:gd name="connsiteY11" fmla="*/ 396507 h 2272165"/>
                <a:gd name="connsiteX12" fmla="*/ 6085840 w 6461760"/>
                <a:gd name="connsiteY12" fmla="*/ 955307 h 2272165"/>
                <a:gd name="connsiteX13" fmla="*/ 5648960 w 6461760"/>
                <a:gd name="connsiteY13" fmla="*/ 1453147 h 2272165"/>
                <a:gd name="connsiteX14" fmla="*/ 4876800 w 6461760"/>
                <a:gd name="connsiteY14" fmla="*/ 1717307 h 2272165"/>
                <a:gd name="connsiteX15" fmla="*/ 4551680 w 6461760"/>
                <a:gd name="connsiteY15" fmla="*/ 2052587 h 2272165"/>
                <a:gd name="connsiteX16" fmla="*/ 4917440 w 6461760"/>
                <a:gd name="connsiteY16" fmla="*/ 2265949 h 2272165"/>
                <a:gd name="connsiteX17" fmla="*/ 5567680 w 6461760"/>
                <a:gd name="connsiteY17" fmla="*/ 2164349 h 2272165"/>
                <a:gd name="connsiteX18" fmla="*/ 6461760 w 6461760"/>
                <a:gd name="connsiteY18" fmla="*/ 2062747 h 2272165"/>
                <a:gd name="connsiteX0" fmla="*/ 0 w 6461760"/>
                <a:gd name="connsiteY0" fmla="*/ 589547 h 2265962"/>
                <a:gd name="connsiteX1" fmla="*/ 599440 w 6461760"/>
                <a:gd name="connsiteY1" fmla="*/ 1138187 h 2265962"/>
                <a:gd name="connsiteX2" fmla="*/ 1391920 w 6461760"/>
                <a:gd name="connsiteY2" fmla="*/ 1625867 h 2265962"/>
                <a:gd name="connsiteX3" fmla="*/ 1910080 w 6461760"/>
                <a:gd name="connsiteY3" fmla="*/ 1666507 h 2265962"/>
                <a:gd name="connsiteX4" fmla="*/ 2428240 w 6461760"/>
                <a:gd name="connsiteY4" fmla="*/ 1371867 h 2265962"/>
                <a:gd name="connsiteX5" fmla="*/ 2763520 w 6461760"/>
                <a:gd name="connsiteY5" fmla="*/ 1036587 h 2265962"/>
                <a:gd name="connsiteX6" fmla="*/ 3027680 w 6461760"/>
                <a:gd name="connsiteY6" fmla="*/ 721627 h 2265962"/>
                <a:gd name="connsiteX7" fmla="*/ 3332480 w 6461760"/>
                <a:gd name="connsiteY7" fmla="*/ 376187 h 2265962"/>
                <a:gd name="connsiteX8" fmla="*/ 3718560 w 6461760"/>
                <a:gd name="connsiteY8" fmla="*/ 112027 h 2265962"/>
                <a:gd name="connsiteX9" fmla="*/ 4236720 w 6461760"/>
                <a:gd name="connsiteY9" fmla="*/ 267 h 2265962"/>
                <a:gd name="connsiteX10" fmla="*/ 5090160 w 6461760"/>
                <a:gd name="connsiteY10" fmla="*/ 91707 h 2265962"/>
                <a:gd name="connsiteX11" fmla="*/ 5892800 w 6461760"/>
                <a:gd name="connsiteY11" fmla="*/ 396507 h 2265962"/>
                <a:gd name="connsiteX12" fmla="*/ 6085840 w 6461760"/>
                <a:gd name="connsiteY12" fmla="*/ 955307 h 2265962"/>
                <a:gd name="connsiteX13" fmla="*/ 5648960 w 6461760"/>
                <a:gd name="connsiteY13" fmla="*/ 1453147 h 2265962"/>
                <a:gd name="connsiteX14" fmla="*/ 4876800 w 6461760"/>
                <a:gd name="connsiteY14" fmla="*/ 1717307 h 2265962"/>
                <a:gd name="connsiteX15" fmla="*/ 4551680 w 6461760"/>
                <a:gd name="connsiteY15" fmla="*/ 2052587 h 2265962"/>
                <a:gd name="connsiteX16" fmla="*/ 4917440 w 6461760"/>
                <a:gd name="connsiteY16" fmla="*/ 2265949 h 2265962"/>
                <a:gd name="connsiteX17" fmla="*/ 6461760 w 6461760"/>
                <a:gd name="connsiteY17" fmla="*/ 2062747 h 2265962"/>
                <a:gd name="connsiteX0" fmla="*/ 0 w 6461760"/>
                <a:gd name="connsiteY0" fmla="*/ 589547 h 2265962"/>
                <a:gd name="connsiteX1" fmla="*/ 599440 w 6461760"/>
                <a:gd name="connsiteY1" fmla="*/ 1138187 h 2265962"/>
                <a:gd name="connsiteX2" fmla="*/ 1391920 w 6461760"/>
                <a:gd name="connsiteY2" fmla="*/ 1625867 h 2265962"/>
                <a:gd name="connsiteX3" fmla="*/ 1910080 w 6461760"/>
                <a:gd name="connsiteY3" fmla="*/ 1666507 h 2265962"/>
                <a:gd name="connsiteX4" fmla="*/ 2428240 w 6461760"/>
                <a:gd name="connsiteY4" fmla="*/ 1371867 h 2265962"/>
                <a:gd name="connsiteX5" fmla="*/ 2763520 w 6461760"/>
                <a:gd name="connsiteY5" fmla="*/ 1036587 h 2265962"/>
                <a:gd name="connsiteX6" fmla="*/ 3027680 w 6461760"/>
                <a:gd name="connsiteY6" fmla="*/ 721627 h 2265962"/>
                <a:gd name="connsiteX7" fmla="*/ 3332480 w 6461760"/>
                <a:gd name="connsiteY7" fmla="*/ 376187 h 2265962"/>
                <a:gd name="connsiteX8" fmla="*/ 3718560 w 6461760"/>
                <a:gd name="connsiteY8" fmla="*/ 112027 h 2265962"/>
                <a:gd name="connsiteX9" fmla="*/ 4236720 w 6461760"/>
                <a:gd name="connsiteY9" fmla="*/ 267 h 2265962"/>
                <a:gd name="connsiteX10" fmla="*/ 5090160 w 6461760"/>
                <a:gd name="connsiteY10" fmla="*/ 91707 h 2265962"/>
                <a:gd name="connsiteX11" fmla="*/ 5892800 w 6461760"/>
                <a:gd name="connsiteY11" fmla="*/ 396507 h 2265962"/>
                <a:gd name="connsiteX12" fmla="*/ 6085840 w 6461760"/>
                <a:gd name="connsiteY12" fmla="*/ 955307 h 2265962"/>
                <a:gd name="connsiteX13" fmla="*/ 5648960 w 6461760"/>
                <a:gd name="connsiteY13" fmla="*/ 1453147 h 2265962"/>
                <a:gd name="connsiteX14" fmla="*/ 4886960 w 6461760"/>
                <a:gd name="connsiteY14" fmla="*/ 1757947 h 2265962"/>
                <a:gd name="connsiteX15" fmla="*/ 4551680 w 6461760"/>
                <a:gd name="connsiteY15" fmla="*/ 2052587 h 2265962"/>
                <a:gd name="connsiteX16" fmla="*/ 4917440 w 6461760"/>
                <a:gd name="connsiteY16" fmla="*/ 2265949 h 2265962"/>
                <a:gd name="connsiteX17" fmla="*/ 6461760 w 6461760"/>
                <a:gd name="connsiteY17" fmla="*/ 2062747 h 2265962"/>
                <a:gd name="connsiteX0" fmla="*/ 0 w 6461760"/>
                <a:gd name="connsiteY0" fmla="*/ 589547 h 2265962"/>
                <a:gd name="connsiteX1" fmla="*/ 599440 w 6461760"/>
                <a:gd name="connsiteY1" fmla="*/ 1138187 h 2265962"/>
                <a:gd name="connsiteX2" fmla="*/ 1391920 w 6461760"/>
                <a:gd name="connsiteY2" fmla="*/ 1625867 h 2265962"/>
                <a:gd name="connsiteX3" fmla="*/ 1910080 w 6461760"/>
                <a:gd name="connsiteY3" fmla="*/ 1666507 h 2265962"/>
                <a:gd name="connsiteX4" fmla="*/ 2428240 w 6461760"/>
                <a:gd name="connsiteY4" fmla="*/ 1371867 h 2265962"/>
                <a:gd name="connsiteX5" fmla="*/ 2763520 w 6461760"/>
                <a:gd name="connsiteY5" fmla="*/ 1036587 h 2265962"/>
                <a:gd name="connsiteX6" fmla="*/ 3027680 w 6461760"/>
                <a:gd name="connsiteY6" fmla="*/ 721627 h 2265962"/>
                <a:gd name="connsiteX7" fmla="*/ 3332480 w 6461760"/>
                <a:gd name="connsiteY7" fmla="*/ 376187 h 2265962"/>
                <a:gd name="connsiteX8" fmla="*/ 3718560 w 6461760"/>
                <a:gd name="connsiteY8" fmla="*/ 112027 h 2265962"/>
                <a:gd name="connsiteX9" fmla="*/ 4236720 w 6461760"/>
                <a:gd name="connsiteY9" fmla="*/ 267 h 2265962"/>
                <a:gd name="connsiteX10" fmla="*/ 5090160 w 6461760"/>
                <a:gd name="connsiteY10" fmla="*/ 91707 h 2265962"/>
                <a:gd name="connsiteX11" fmla="*/ 5892800 w 6461760"/>
                <a:gd name="connsiteY11" fmla="*/ 396507 h 2265962"/>
                <a:gd name="connsiteX12" fmla="*/ 6085840 w 6461760"/>
                <a:gd name="connsiteY12" fmla="*/ 955307 h 2265962"/>
                <a:gd name="connsiteX13" fmla="*/ 5648960 w 6461760"/>
                <a:gd name="connsiteY13" fmla="*/ 1453147 h 2265962"/>
                <a:gd name="connsiteX14" fmla="*/ 4815840 w 6461760"/>
                <a:gd name="connsiteY14" fmla="*/ 1798587 h 2265962"/>
                <a:gd name="connsiteX15" fmla="*/ 4551680 w 6461760"/>
                <a:gd name="connsiteY15" fmla="*/ 2052587 h 2265962"/>
                <a:gd name="connsiteX16" fmla="*/ 4917440 w 6461760"/>
                <a:gd name="connsiteY16" fmla="*/ 2265949 h 2265962"/>
                <a:gd name="connsiteX17" fmla="*/ 6461760 w 6461760"/>
                <a:gd name="connsiteY17" fmla="*/ 2062747 h 2265962"/>
                <a:gd name="connsiteX0" fmla="*/ 0 w 6461760"/>
                <a:gd name="connsiteY0" fmla="*/ 589547 h 2265962"/>
                <a:gd name="connsiteX1" fmla="*/ 599440 w 6461760"/>
                <a:gd name="connsiteY1" fmla="*/ 1138187 h 2265962"/>
                <a:gd name="connsiteX2" fmla="*/ 1391920 w 6461760"/>
                <a:gd name="connsiteY2" fmla="*/ 1625867 h 2265962"/>
                <a:gd name="connsiteX3" fmla="*/ 1910080 w 6461760"/>
                <a:gd name="connsiteY3" fmla="*/ 1666507 h 2265962"/>
                <a:gd name="connsiteX4" fmla="*/ 2428240 w 6461760"/>
                <a:gd name="connsiteY4" fmla="*/ 1371867 h 2265962"/>
                <a:gd name="connsiteX5" fmla="*/ 2763520 w 6461760"/>
                <a:gd name="connsiteY5" fmla="*/ 1036587 h 2265962"/>
                <a:gd name="connsiteX6" fmla="*/ 3027680 w 6461760"/>
                <a:gd name="connsiteY6" fmla="*/ 721627 h 2265962"/>
                <a:gd name="connsiteX7" fmla="*/ 3332480 w 6461760"/>
                <a:gd name="connsiteY7" fmla="*/ 376187 h 2265962"/>
                <a:gd name="connsiteX8" fmla="*/ 3718560 w 6461760"/>
                <a:gd name="connsiteY8" fmla="*/ 112027 h 2265962"/>
                <a:gd name="connsiteX9" fmla="*/ 4236720 w 6461760"/>
                <a:gd name="connsiteY9" fmla="*/ 267 h 2265962"/>
                <a:gd name="connsiteX10" fmla="*/ 5090160 w 6461760"/>
                <a:gd name="connsiteY10" fmla="*/ 91707 h 2265962"/>
                <a:gd name="connsiteX11" fmla="*/ 5892800 w 6461760"/>
                <a:gd name="connsiteY11" fmla="*/ 396507 h 2265962"/>
                <a:gd name="connsiteX12" fmla="*/ 6085840 w 6461760"/>
                <a:gd name="connsiteY12" fmla="*/ 955307 h 2265962"/>
                <a:gd name="connsiteX13" fmla="*/ 5648960 w 6461760"/>
                <a:gd name="connsiteY13" fmla="*/ 1453147 h 2265962"/>
                <a:gd name="connsiteX14" fmla="*/ 4815840 w 6461760"/>
                <a:gd name="connsiteY14" fmla="*/ 1798587 h 2265962"/>
                <a:gd name="connsiteX15" fmla="*/ 4592320 w 6461760"/>
                <a:gd name="connsiteY15" fmla="*/ 2093227 h 2265962"/>
                <a:gd name="connsiteX16" fmla="*/ 4917440 w 6461760"/>
                <a:gd name="connsiteY16" fmla="*/ 2265949 h 2265962"/>
                <a:gd name="connsiteX17" fmla="*/ 6461760 w 6461760"/>
                <a:gd name="connsiteY17" fmla="*/ 2062747 h 2265962"/>
                <a:gd name="connsiteX0" fmla="*/ 0 w 6342002"/>
                <a:gd name="connsiteY0" fmla="*/ 589547 h 2265960"/>
                <a:gd name="connsiteX1" fmla="*/ 599440 w 6342002"/>
                <a:gd name="connsiteY1" fmla="*/ 1138187 h 2265960"/>
                <a:gd name="connsiteX2" fmla="*/ 1391920 w 6342002"/>
                <a:gd name="connsiteY2" fmla="*/ 1625867 h 2265960"/>
                <a:gd name="connsiteX3" fmla="*/ 1910080 w 6342002"/>
                <a:gd name="connsiteY3" fmla="*/ 1666507 h 2265960"/>
                <a:gd name="connsiteX4" fmla="*/ 2428240 w 6342002"/>
                <a:gd name="connsiteY4" fmla="*/ 1371867 h 2265960"/>
                <a:gd name="connsiteX5" fmla="*/ 2763520 w 6342002"/>
                <a:gd name="connsiteY5" fmla="*/ 1036587 h 2265960"/>
                <a:gd name="connsiteX6" fmla="*/ 3027680 w 6342002"/>
                <a:gd name="connsiteY6" fmla="*/ 721627 h 2265960"/>
                <a:gd name="connsiteX7" fmla="*/ 3332480 w 6342002"/>
                <a:gd name="connsiteY7" fmla="*/ 376187 h 2265960"/>
                <a:gd name="connsiteX8" fmla="*/ 3718560 w 6342002"/>
                <a:gd name="connsiteY8" fmla="*/ 112027 h 2265960"/>
                <a:gd name="connsiteX9" fmla="*/ 4236720 w 6342002"/>
                <a:gd name="connsiteY9" fmla="*/ 267 h 2265960"/>
                <a:gd name="connsiteX10" fmla="*/ 5090160 w 6342002"/>
                <a:gd name="connsiteY10" fmla="*/ 91707 h 2265960"/>
                <a:gd name="connsiteX11" fmla="*/ 5892800 w 6342002"/>
                <a:gd name="connsiteY11" fmla="*/ 396507 h 2265960"/>
                <a:gd name="connsiteX12" fmla="*/ 6085840 w 6342002"/>
                <a:gd name="connsiteY12" fmla="*/ 955307 h 2265960"/>
                <a:gd name="connsiteX13" fmla="*/ 5648960 w 6342002"/>
                <a:gd name="connsiteY13" fmla="*/ 1453147 h 2265960"/>
                <a:gd name="connsiteX14" fmla="*/ 4815840 w 6342002"/>
                <a:gd name="connsiteY14" fmla="*/ 1798587 h 2265960"/>
                <a:gd name="connsiteX15" fmla="*/ 4592320 w 6342002"/>
                <a:gd name="connsiteY15" fmla="*/ 2093227 h 2265960"/>
                <a:gd name="connsiteX16" fmla="*/ 4917440 w 6342002"/>
                <a:gd name="connsiteY16" fmla="*/ 2265949 h 2265960"/>
                <a:gd name="connsiteX17" fmla="*/ 6342002 w 6342002"/>
                <a:gd name="connsiteY17" fmla="*/ 2044323 h 2265960"/>
                <a:gd name="connsiteX0" fmla="*/ 0 w 6351215"/>
                <a:gd name="connsiteY0" fmla="*/ 589547 h 2265963"/>
                <a:gd name="connsiteX1" fmla="*/ 599440 w 6351215"/>
                <a:gd name="connsiteY1" fmla="*/ 1138187 h 2265963"/>
                <a:gd name="connsiteX2" fmla="*/ 1391920 w 6351215"/>
                <a:gd name="connsiteY2" fmla="*/ 1625867 h 2265963"/>
                <a:gd name="connsiteX3" fmla="*/ 1910080 w 6351215"/>
                <a:gd name="connsiteY3" fmla="*/ 1666507 h 2265963"/>
                <a:gd name="connsiteX4" fmla="*/ 2428240 w 6351215"/>
                <a:gd name="connsiteY4" fmla="*/ 1371867 h 2265963"/>
                <a:gd name="connsiteX5" fmla="*/ 2763520 w 6351215"/>
                <a:gd name="connsiteY5" fmla="*/ 1036587 h 2265963"/>
                <a:gd name="connsiteX6" fmla="*/ 3027680 w 6351215"/>
                <a:gd name="connsiteY6" fmla="*/ 721627 h 2265963"/>
                <a:gd name="connsiteX7" fmla="*/ 3332480 w 6351215"/>
                <a:gd name="connsiteY7" fmla="*/ 376187 h 2265963"/>
                <a:gd name="connsiteX8" fmla="*/ 3718560 w 6351215"/>
                <a:gd name="connsiteY8" fmla="*/ 112027 h 2265963"/>
                <a:gd name="connsiteX9" fmla="*/ 4236720 w 6351215"/>
                <a:gd name="connsiteY9" fmla="*/ 267 h 2265963"/>
                <a:gd name="connsiteX10" fmla="*/ 5090160 w 6351215"/>
                <a:gd name="connsiteY10" fmla="*/ 91707 h 2265963"/>
                <a:gd name="connsiteX11" fmla="*/ 5892800 w 6351215"/>
                <a:gd name="connsiteY11" fmla="*/ 396507 h 2265963"/>
                <a:gd name="connsiteX12" fmla="*/ 6085840 w 6351215"/>
                <a:gd name="connsiteY12" fmla="*/ 955307 h 2265963"/>
                <a:gd name="connsiteX13" fmla="*/ 5648960 w 6351215"/>
                <a:gd name="connsiteY13" fmla="*/ 1453147 h 2265963"/>
                <a:gd name="connsiteX14" fmla="*/ 4815840 w 6351215"/>
                <a:gd name="connsiteY14" fmla="*/ 1798587 h 2265963"/>
                <a:gd name="connsiteX15" fmla="*/ 4592320 w 6351215"/>
                <a:gd name="connsiteY15" fmla="*/ 2093227 h 2265963"/>
                <a:gd name="connsiteX16" fmla="*/ 4917440 w 6351215"/>
                <a:gd name="connsiteY16" fmla="*/ 2265949 h 2265963"/>
                <a:gd name="connsiteX17" fmla="*/ 6351215 w 6351215"/>
                <a:gd name="connsiteY17" fmla="*/ 2081171 h 2265963"/>
                <a:gd name="connsiteX0" fmla="*/ 0 w 6657058"/>
                <a:gd name="connsiteY0" fmla="*/ 589547 h 2265958"/>
                <a:gd name="connsiteX1" fmla="*/ 599440 w 6657058"/>
                <a:gd name="connsiteY1" fmla="*/ 1138187 h 2265958"/>
                <a:gd name="connsiteX2" fmla="*/ 1391920 w 6657058"/>
                <a:gd name="connsiteY2" fmla="*/ 1625867 h 2265958"/>
                <a:gd name="connsiteX3" fmla="*/ 1910080 w 6657058"/>
                <a:gd name="connsiteY3" fmla="*/ 1666507 h 2265958"/>
                <a:gd name="connsiteX4" fmla="*/ 2428240 w 6657058"/>
                <a:gd name="connsiteY4" fmla="*/ 1371867 h 2265958"/>
                <a:gd name="connsiteX5" fmla="*/ 2763520 w 6657058"/>
                <a:gd name="connsiteY5" fmla="*/ 1036587 h 2265958"/>
                <a:gd name="connsiteX6" fmla="*/ 3027680 w 6657058"/>
                <a:gd name="connsiteY6" fmla="*/ 721627 h 2265958"/>
                <a:gd name="connsiteX7" fmla="*/ 3332480 w 6657058"/>
                <a:gd name="connsiteY7" fmla="*/ 376187 h 2265958"/>
                <a:gd name="connsiteX8" fmla="*/ 3718560 w 6657058"/>
                <a:gd name="connsiteY8" fmla="*/ 112027 h 2265958"/>
                <a:gd name="connsiteX9" fmla="*/ 4236720 w 6657058"/>
                <a:gd name="connsiteY9" fmla="*/ 267 h 2265958"/>
                <a:gd name="connsiteX10" fmla="*/ 5090160 w 6657058"/>
                <a:gd name="connsiteY10" fmla="*/ 91707 h 2265958"/>
                <a:gd name="connsiteX11" fmla="*/ 5892800 w 6657058"/>
                <a:gd name="connsiteY11" fmla="*/ 396507 h 2265958"/>
                <a:gd name="connsiteX12" fmla="*/ 6085840 w 6657058"/>
                <a:gd name="connsiteY12" fmla="*/ 955307 h 2265958"/>
                <a:gd name="connsiteX13" fmla="*/ 5648960 w 6657058"/>
                <a:gd name="connsiteY13" fmla="*/ 1453147 h 2265958"/>
                <a:gd name="connsiteX14" fmla="*/ 4815840 w 6657058"/>
                <a:gd name="connsiteY14" fmla="*/ 1798587 h 2265958"/>
                <a:gd name="connsiteX15" fmla="*/ 4592320 w 6657058"/>
                <a:gd name="connsiteY15" fmla="*/ 2093227 h 2265958"/>
                <a:gd name="connsiteX16" fmla="*/ 4917440 w 6657058"/>
                <a:gd name="connsiteY16" fmla="*/ 2265949 h 2265958"/>
                <a:gd name="connsiteX17" fmla="*/ 6657058 w 6657058"/>
                <a:gd name="connsiteY17" fmla="*/ 2002243 h 2265958"/>
                <a:gd name="connsiteX0" fmla="*/ 0 w 6657058"/>
                <a:gd name="connsiteY0" fmla="*/ 589547 h 2272831"/>
                <a:gd name="connsiteX1" fmla="*/ 599440 w 6657058"/>
                <a:gd name="connsiteY1" fmla="*/ 1138187 h 2272831"/>
                <a:gd name="connsiteX2" fmla="*/ 1391920 w 6657058"/>
                <a:gd name="connsiteY2" fmla="*/ 1625867 h 2272831"/>
                <a:gd name="connsiteX3" fmla="*/ 1910080 w 6657058"/>
                <a:gd name="connsiteY3" fmla="*/ 1666507 h 2272831"/>
                <a:gd name="connsiteX4" fmla="*/ 2428240 w 6657058"/>
                <a:gd name="connsiteY4" fmla="*/ 1371867 h 2272831"/>
                <a:gd name="connsiteX5" fmla="*/ 2763520 w 6657058"/>
                <a:gd name="connsiteY5" fmla="*/ 1036587 h 2272831"/>
                <a:gd name="connsiteX6" fmla="*/ 3027680 w 6657058"/>
                <a:gd name="connsiteY6" fmla="*/ 721627 h 2272831"/>
                <a:gd name="connsiteX7" fmla="*/ 3332480 w 6657058"/>
                <a:gd name="connsiteY7" fmla="*/ 376187 h 2272831"/>
                <a:gd name="connsiteX8" fmla="*/ 3718560 w 6657058"/>
                <a:gd name="connsiteY8" fmla="*/ 112027 h 2272831"/>
                <a:gd name="connsiteX9" fmla="*/ 4236720 w 6657058"/>
                <a:gd name="connsiteY9" fmla="*/ 267 h 2272831"/>
                <a:gd name="connsiteX10" fmla="*/ 5090160 w 6657058"/>
                <a:gd name="connsiteY10" fmla="*/ 91707 h 2272831"/>
                <a:gd name="connsiteX11" fmla="*/ 5892800 w 6657058"/>
                <a:gd name="connsiteY11" fmla="*/ 396507 h 2272831"/>
                <a:gd name="connsiteX12" fmla="*/ 6085840 w 6657058"/>
                <a:gd name="connsiteY12" fmla="*/ 955307 h 2272831"/>
                <a:gd name="connsiteX13" fmla="*/ 5648960 w 6657058"/>
                <a:gd name="connsiteY13" fmla="*/ 1453147 h 2272831"/>
                <a:gd name="connsiteX14" fmla="*/ 4815840 w 6657058"/>
                <a:gd name="connsiteY14" fmla="*/ 1798587 h 2272831"/>
                <a:gd name="connsiteX15" fmla="*/ 4592320 w 6657058"/>
                <a:gd name="connsiteY15" fmla="*/ 2093227 h 2272831"/>
                <a:gd name="connsiteX16" fmla="*/ 4917440 w 6657058"/>
                <a:gd name="connsiteY16" fmla="*/ 2265949 h 2272831"/>
                <a:gd name="connsiteX17" fmla="*/ 5571711 w 6657058"/>
                <a:gd name="connsiteY17" fmla="*/ 2229693 h 2272831"/>
                <a:gd name="connsiteX18" fmla="*/ 6657058 w 6657058"/>
                <a:gd name="connsiteY18" fmla="*/ 2002243 h 2272831"/>
                <a:gd name="connsiteX0" fmla="*/ 0 w 6919258"/>
                <a:gd name="connsiteY0" fmla="*/ 589547 h 2272831"/>
                <a:gd name="connsiteX1" fmla="*/ 599440 w 6919258"/>
                <a:gd name="connsiteY1" fmla="*/ 1138187 h 2272831"/>
                <a:gd name="connsiteX2" fmla="*/ 1391920 w 6919258"/>
                <a:gd name="connsiteY2" fmla="*/ 1625867 h 2272831"/>
                <a:gd name="connsiteX3" fmla="*/ 1910080 w 6919258"/>
                <a:gd name="connsiteY3" fmla="*/ 1666507 h 2272831"/>
                <a:gd name="connsiteX4" fmla="*/ 2428240 w 6919258"/>
                <a:gd name="connsiteY4" fmla="*/ 1371867 h 2272831"/>
                <a:gd name="connsiteX5" fmla="*/ 2763520 w 6919258"/>
                <a:gd name="connsiteY5" fmla="*/ 1036587 h 2272831"/>
                <a:gd name="connsiteX6" fmla="*/ 3027680 w 6919258"/>
                <a:gd name="connsiteY6" fmla="*/ 721627 h 2272831"/>
                <a:gd name="connsiteX7" fmla="*/ 3332480 w 6919258"/>
                <a:gd name="connsiteY7" fmla="*/ 376187 h 2272831"/>
                <a:gd name="connsiteX8" fmla="*/ 3718560 w 6919258"/>
                <a:gd name="connsiteY8" fmla="*/ 112027 h 2272831"/>
                <a:gd name="connsiteX9" fmla="*/ 4236720 w 6919258"/>
                <a:gd name="connsiteY9" fmla="*/ 267 h 2272831"/>
                <a:gd name="connsiteX10" fmla="*/ 5090160 w 6919258"/>
                <a:gd name="connsiteY10" fmla="*/ 91707 h 2272831"/>
                <a:gd name="connsiteX11" fmla="*/ 5892800 w 6919258"/>
                <a:gd name="connsiteY11" fmla="*/ 396507 h 2272831"/>
                <a:gd name="connsiteX12" fmla="*/ 6085840 w 6919258"/>
                <a:gd name="connsiteY12" fmla="*/ 955307 h 2272831"/>
                <a:gd name="connsiteX13" fmla="*/ 5648960 w 6919258"/>
                <a:gd name="connsiteY13" fmla="*/ 1453147 h 2272831"/>
                <a:gd name="connsiteX14" fmla="*/ 4815840 w 6919258"/>
                <a:gd name="connsiteY14" fmla="*/ 1798587 h 2272831"/>
                <a:gd name="connsiteX15" fmla="*/ 4592320 w 6919258"/>
                <a:gd name="connsiteY15" fmla="*/ 2093227 h 2272831"/>
                <a:gd name="connsiteX16" fmla="*/ 4917440 w 6919258"/>
                <a:gd name="connsiteY16" fmla="*/ 2265949 h 2272831"/>
                <a:gd name="connsiteX17" fmla="*/ 5571711 w 6919258"/>
                <a:gd name="connsiteY17" fmla="*/ 2229693 h 2272831"/>
                <a:gd name="connsiteX18" fmla="*/ 6919258 w 6919258"/>
                <a:gd name="connsiteY18" fmla="*/ 1923583 h 2272831"/>
                <a:gd name="connsiteX0" fmla="*/ 0 w 6919258"/>
                <a:gd name="connsiteY0" fmla="*/ 589547 h 2272831"/>
                <a:gd name="connsiteX1" fmla="*/ 599440 w 6919258"/>
                <a:gd name="connsiteY1" fmla="*/ 1138187 h 2272831"/>
                <a:gd name="connsiteX2" fmla="*/ 1391920 w 6919258"/>
                <a:gd name="connsiteY2" fmla="*/ 1625867 h 2272831"/>
                <a:gd name="connsiteX3" fmla="*/ 1910080 w 6919258"/>
                <a:gd name="connsiteY3" fmla="*/ 1666507 h 2272831"/>
                <a:gd name="connsiteX4" fmla="*/ 2428240 w 6919258"/>
                <a:gd name="connsiteY4" fmla="*/ 1371867 h 2272831"/>
                <a:gd name="connsiteX5" fmla="*/ 2763520 w 6919258"/>
                <a:gd name="connsiteY5" fmla="*/ 1036587 h 2272831"/>
                <a:gd name="connsiteX6" fmla="*/ 3027680 w 6919258"/>
                <a:gd name="connsiteY6" fmla="*/ 721627 h 2272831"/>
                <a:gd name="connsiteX7" fmla="*/ 3332480 w 6919258"/>
                <a:gd name="connsiteY7" fmla="*/ 376187 h 2272831"/>
                <a:gd name="connsiteX8" fmla="*/ 3718560 w 6919258"/>
                <a:gd name="connsiteY8" fmla="*/ 112027 h 2272831"/>
                <a:gd name="connsiteX9" fmla="*/ 4236720 w 6919258"/>
                <a:gd name="connsiteY9" fmla="*/ 267 h 2272831"/>
                <a:gd name="connsiteX10" fmla="*/ 5090160 w 6919258"/>
                <a:gd name="connsiteY10" fmla="*/ 91707 h 2272831"/>
                <a:gd name="connsiteX11" fmla="*/ 5892800 w 6919258"/>
                <a:gd name="connsiteY11" fmla="*/ 396507 h 2272831"/>
                <a:gd name="connsiteX12" fmla="*/ 6085840 w 6919258"/>
                <a:gd name="connsiteY12" fmla="*/ 955307 h 2272831"/>
                <a:gd name="connsiteX13" fmla="*/ 5648960 w 6919258"/>
                <a:gd name="connsiteY13" fmla="*/ 1453147 h 2272831"/>
                <a:gd name="connsiteX14" fmla="*/ 4815840 w 6919258"/>
                <a:gd name="connsiteY14" fmla="*/ 1798587 h 2272831"/>
                <a:gd name="connsiteX15" fmla="*/ 4592320 w 6919258"/>
                <a:gd name="connsiteY15" fmla="*/ 2093227 h 2272831"/>
                <a:gd name="connsiteX16" fmla="*/ 4917440 w 6919258"/>
                <a:gd name="connsiteY16" fmla="*/ 2265949 h 2272831"/>
                <a:gd name="connsiteX17" fmla="*/ 5571711 w 6919258"/>
                <a:gd name="connsiteY17" fmla="*/ 2229693 h 2272831"/>
                <a:gd name="connsiteX18" fmla="*/ 6919258 w 6919258"/>
                <a:gd name="connsiteY18" fmla="*/ 1923583 h 2272831"/>
                <a:gd name="connsiteX0" fmla="*/ 0 w 6919258"/>
                <a:gd name="connsiteY0" fmla="*/ 589547 h 2272831"/>
                <a:gd name="connsiteX1" fmla="*/ 599440 w 6919258"/>
                <a:gd name="connsiteY1" fmla="*/ 1138187 h 2272831"/>
                <a:gd name="connsiteX2" fmla="*/ 1391920 w 6919258"/>
                <a:gd name="connsiteY2" fmla="*/ 1625867 h 2272831"/>
                <a:gd name="connsiteX3" fmla="*/ 1910080 w 6919258"/>
                <a:gd name="connsiteY3" fmla="*/ 1666507 h 2272831"/>
                <a:gd name="connsiteX4" fmla="*/ 2428240 w 6919258"/>
                <a:gd name="connsiteY4" fmla="*/ 1371867 h 2272831"/>
                <a:gd name="connsiteX5" fmla="*/ 2763520 w 6919258"/>
                <a:gd name="connsiteY5" fmla="*/ 1036587 h 2272831"/>
                <a:gd name="connsiteX6" fmla="*/ 3027680 w 6919258"/>
                <a:gd name="connsiteY6" fmla="*/ 721627 h 2272831"/>
                <a:gd name="connsiteX7" fmla="*/ 3332480 w 6919258"/>
                <a:gd name="connsiteY7" fmla="*/ 376187 h 2272831"/>
                <a:gd name="connsiteX8" fmla="*/ 3718560 w 6919258"/>
                <a:gd name="connsiteY8" fmla="*/ 112027 h 2272831"/>
                <a:gd name="connsiteX9" fmla="*/ 4236720 w 6919258"/>
                <a:gd name="connsiteY9" fmla="*/ 267 h 2272831"/>
                <a:gd name="connsiteX10" fmla="*/ 5090160 w 6919258"/>
                <a:gd name="connsiteY10" fmla="*/ 91707 h 2272831"/>
                <a:gd name="connsiteX11" fmla="*/ 5892800 w 6919258"/>
                <a:gd name="connsiteY11" fmla="*/ 396507 h 2272831"/>
                <a:gd name="connsiteX12" fmla="*/ 6085840 w 6919258"/>
                <a:gd name="connsiteY12" fmla="*/ 955307 h 2272831"/>
                <a:gd name="connsiteX13" fmla="*/ 5648960 w 6919258"/>
                <a:gd name="connsiteY13" fmla="*/ 1453147 h 2272831"/>
                <a:gd name="connsiteX14" fmla="*/ 4815840 w 6919258"/>
                <a:gd name="connsiteY14" fmla="*/ 1798587 h 2272831"/>
                <a:gd name="connsiteX15" fmla="*/ 4592320 w 6919258"/>
                <a:gd name="connsiteY15" fmla="*/ 2093227 h 2272831"/>
                <a:gd name="connsiteX16" fmla="*/ 4917440 w 6919258"/>
                <a:gd name="connsiteY16" fmla="*/ 2265949 h 2272831"/>
                <a:gd name="connsiteX17" fmla="*/ 5571711 w 6919258"/>
                <a:gd name="connsiteY17" fmla="*/ 2229693 h 2272831"/>
                <a:gd name="connsiteX18" fmla="*/ 6919258 w 6919258"/>
                <a:gd name="connsiteY18" fmla="*/ 1923583 h 2272831"/>
                <a:gd name="connsiteX0" fmla="*/ 0 w 6919258"/>
                <a:gd name="connsiteY0" fmla="*/ 589547 h 2272831"/>
                <a:gd name="connsiteX1" fmla="*/ 599440 w 6919258"/>
                <a:gd name="connsiteY1" fmla="*/ 1138187 h 2272831"/>
                <a:gd name="connsiteX2" fmla="*/ 1391920 w 6919258"/>
                <a:gd name="connsiteY2" fmla="*/ 1625867 h 2272831"/>
                <a:gd name="connsiteX3" fmla="*/ 1910080 w 6919258"/>
                <a:gd name="connsiteY3" fmla="*/ 1666507 h 2272831"/>
                <a:gd name="connsiteX4" fmla="*/ 2428240 w 6919258"/>
                <a:gd name="connsiteY4" fmla="*/ 1371867 h 2272831"/>
                <a:gd name="connsiteX5" fmla="*/ 2763520 w 6919258"/>
                <a:gd name="connsiteY5" fmla="*/ 1036587 h 2272831"/>
                <a:gd name="connsiteX6" fmla="*/ 3027680 w 6919258"/>
                <a:gd name="connsiteY6" fmla="*/ 721627 h 2272831"/>
                <a:gd name="connsiteX7" fmla="*/ 3332480 w 6919258"/>
                <a:gd name="connsiteY7" fmla="*/ 376187 h 2272831"/>
                <a:gd name="connsiteX8" fmla="*/ 3718560 w 6919258"/>
                <a:gd name="connsiteY8" fmla="*/ 112027 h 2272831"/>
                <a:gd name="connsiteX9" fmla="*/ 4236720 w 6919258"/>
                <a:gd name="connsiteY9" fmla="*/ 267 h 2272831"/>
                <a:gd name="connsiteX10" fmla="*/ 5090160 w 6919258"/>
                <a:gd name="connsiteY10" fmla="*/ 91707 h 2272831"/>
                <a:gd name="connsiteX11" fmla="*/ 5892800 w 6919258"/>
                <a:gd name="connsiteY11" fmla="*/ 396507 h 2272831"/>
                <a:gd name="connsiteX12" fmla="*/ 6085840 w 6919258"/>
                <a:gd name="connsiteY12" fmla="*/ 955307 h 2272831"/>
                <a:gd name="connsiteX13" fmla="*/ 5648960 w 6919258"/>
                <a:gd name="connsiteY13" fmla="*/ 1453147 h 2272831"/>
                <a:gd name="connsiteX14" fmla="*/ 4815840 w 6919258"/>
                <a:gd name="connsiteY14" fmla="*/ 1798587 h 2272831"/>
                <a:gd name="connsiteX15" fmla="*/ 4592320 w 6919258"/>
                <a:gd name="connsiteY15" fmla="*/ 2093227 h 2272831"/>
                <a:gd name="connsiteX16" fmla="*/ 4917440 w 6919258"/>
                <a:gd name="connsiteY16" fmla="*/ 2265949 h 2272831"/>
                <a:gd name="connsiteX17" fmla="*/ 5571711 w 6919258"/>
                <a:gd name="connsiteY17" fmla="*/ 2229693 h 2272831"/>
                <a:gd name="connsiteX18" fmla="*/ 6919258 w 6919258"/>
                <a:gd name="connsiteY18" fmla="*/ 1923583 h 2272831"/>
                <a:gd name="connsiteX0" fmla="*/ 0 w 6919258"/>
                <a:gd name="connsiteY0" fmla="*/ 589547 h 2272831"/>
                <a:gd name="connsiteX1" fmla="*/ 599440 w 6919258"/>
                <a:gd name="connsiteY1" fmla="*/ 1138187 h 2272831"/>
                <a:gd name="connsiteX2" fmla="*/ 1391920 w 6919258"/>
                <a:gd name="connsiteY2" fmla="*/ 1625867 h 2272831"/>
                <a:gd name="connsiteX3" fmla="*/ 1910080 w 6919258"/>
                <a:gd name="connsiteY3" fmla="*/ 1666507 h 2272831"/>
                <a:gd name="connsiteX4" fmla="*/ 2428240 w 6919258"/>
                <a:gd name="connsiteY4" fmla="*/ 1371867 h 2272831"/>
                <a:gd name="connsiteX5" fmla="*/ 2763520 w 6919258"/>
                <a:gd name="connsiteY5" fmla="*/ 1036587 h 2272831"/>
                <a:gd name="connsiteX6" fmla="*/ 3027680 w 6919258"/>
                <a:gd name="connsiteY6" fmla="*/ 721627 h 2272831"/>
                <a:gd name="connsiteX7" fmla="*/ 3332480 w 6919258"/>
                <a:gd name="connsiteY7" fmla="*/ 376187 h 2272831"/>
                <a:gd name="connsiteX8" fmla="*/ 3718560 w 6919258"/>
                <a:gd name="connsiteY8" fmla="*/ 112027 h 2272831"/>
                <a:gd name="connsiteX9" fmla="*/ 4236720 w 6919258"/>
                <a:gd name="connsiteY9" fmla="*/ 267 h 2272831"/>
                <a:gd name="connsiteX10" fmla="*/ 5090160 w 6919258"/>
                <a:gd name="connsiteY10" fmla="*/ 91707 h 2272831"/>
                <a:gd name="connsiteX11" fmla="*/ 5892800 w 6919258"/>
                <a:gd name="connsiteY11" fmla="*/ 396507 h 2272831"/>
                <a:gd name="connsiteX12" fmla="*/ 6085840 w 6919258"/>
                <a:gd name="connsiteY12" fmla="*/ 955307 h 2272831"/>
                <a:gd name="connsiteX13" fmla="*/ 5648960 w 6919258"/>
                <a:gd name="connsiteY13" fmla="*/ 1453147 h 2272831"/>
                <a:gd name="connsiteX14" fmla="*/ 4815840 w 6919258"/>
                <a:gd name="connsiteY14" fmla="*/ 1798587 h 2272831"/>
                <a:gd name="connsiteX15" fmla="*/ 4592320 w 6919258"/>
                <a:gd name="connsiteY15" fmla="*/ 2093227 h 2272831"/>
                <a:gd name="connsiteX16" fmla="*/ 4917440 w 6919258"/>
                <a:gd name="connsiteY16" fmla="*/ 2265949 h 2272831"/>
                <a:gd name="connsiteX17" fmla="*/ 5571711 w 6919258"/>
                <a:gd name="connsiteY17" fmla="*/ 2229693 h 2272831"/>
                <a:gd name="connsiteX18" fmla="*/ 6919258 w 6919258"/>
                <a:gd name="connsiteY18" fmla="*/ 1923583 h 2272831"/>
                <a:gd name="connsiteX0" fmla="*/ 0 w 6919258"/>
                <a:gd name="connsiteY0" fmla="*/ 589547 h 2272831"/>
                <a:gd name="connsiteX1" fmla="*/ 599440 w 6919258"/>
                <a:gd name="connsiteY1" fmla="*/ 1138187 h 2272831"/>
                <a:gd name="connsiteX2" fmla="*/ 1391920 w 6919258"/>
                <a:gd name="connsiteY2" fmla="*/ 1625867 h 2272831"/>
                <a:gd name="connsiteX3" fmla="*/ 1910080 w 6919258"/>
                <a:gd name="connsiteY3" fmla="*/ 1666507 h 2272831"/>
                <a:gd name="connsiteX4" fmla="*/ 2428240 w 6919258"/>
                <a:gd name="connsiteY4" fmla="*/ 1371867 h 2272831"/>
                <a:gd name="connsiteX5" fmla="*/ 2763520 w 6919258"/>
                <a:gd name="connsiteY5" fmla="*/ 1036587 h 2272831"/>
                <a:gd name="connsiteX6" fmla="*/ 3027680 w 6919258"/>
                <a:gd name="connsiteY6" fmla="*/ 721627 h 2272831"/>
                <a:gd name="connsiteX7" fmla="*/ 3332480 w 6919258"/>
                <a:gd name="connsiteY7" fmla="*/ 376187 h 2272831"/>
                <a:gd name="connsiteX8" fmla="*/ 3718560 w 6919258"/>
                <a:gd name="connsiteY8" fmla="*/ 112027 h 2272831"/>
                <a:gd name="connsiteX9" fmla="*/ 4236720 w 6919258"/>
                <a:gd name="connsiteY9" fmla="*/ 267 h 2272831"/>
                <a:gd name="connsiteX10" fmla="*/ 5090160 w 6919258"/>
                <a:gd name="connsiteY10" fmla="*/ 91707 h 2272831"/>
                <a:gd name="connsiteX11" fmla="*/ 5892800 w 6919258"/>
                <a:gd name="connsiteY11" fmla="*/ 396507 h 2272831"/>
                <a:gd name="connsiteX12" fmla="*/ 6085840 w 6919258"/>
                <a:gd name="connsiteY12" fmla="*/ 955307 h 2272831"/>
                <a:gd name="connsiteX13" fmla="*/ 5648960 w 6919258"/>
                <a:gd name="connsiteY13" fmla="*/ 1453147 h 2272831"/>
                <a:gd name="connsiteX14" fmla="*/ 4815840 w 6919258"/>
                <a:gd name="connsiteY14" fmla="*/ 1798587 h 2272831"/>
                <a:gd name="connsiteX15" fmla="*/ 4592320 w 6919258"/>
                <a:gd name="connsiteY15" fmla="*/ 2093227 h 2272831"/>
                <a:gd name="connsiteX16" fmla="*/ 4917440 w 6919258"/>
                <a:gd name="connsiteY16" fmla="*/ 2265949 h 2272831"/>
                <a:gd name="connsiteX17" fmla="*/ 5571711 w 6919258"/>
                <a:gd name="connsiteY17" fmla="*/ 2229693 h 2272831"/>
                <a:gd name="connsiteX18" fmla="*/ 6919258 w 6919258"/>
                <a:gd name="connsiteY18" fmla="*/ 1923583 h 2272831"/>
                <a:gd name="connsiteX0" fmla="*/ 0 w 6919258"/>
                <a:gd name="connsiteY0" fmla="*/ 589547 h 2272831"/>
                <a:gd name="connsiteX1" fmla="*/ 599440 w 6919258"/>
                <a:gd name="connsiteY1" fmla="*/ 1138187 h 2272831"/>
                <a:gd name="connsiteX2" fmla="*/ 1391920 w 6919258"/>
                <a:gd name="connsiteY2" fmla="*/ 1625867 h 2272831"/>
                <a:gd name="connsiteX3" fmla="*/ 1910080 w 6919258"/>
                <a:gd name="connsiteY3" fmla="*/ 1666507 h 2272831"/>
                <a:gd name="connsiteX4" fmla="*/ 2428240 w 6919258"/>
                <a:gd name="connsiteY4" fmla="*/ 1371867 h 2272831"/>
                <a:gd name="connsiteX5" fmla="*/ 2763520 w 6919258"/>
                <a:gd name="connsiteY5" fmla="*/ 1036587 h 2272831"/>
                <a:gd name="connsiteX6" fmla="*/ 3027680 w 6919258"/>
                <a:gd name="connsiteY6" fmla="*/ 721627 h 2272831"/>
                <a:gd name="connsiteX7" fmla="*/ 3332480 w 6919258"/>
                <a:gd name="connsiteY7" fmla="*/ 376187 h 2272831"/>
                <a:gd name="connsiteX8" fmla="*/ 3718560 w 6919258"/>
                <a:gd name="connsiteY8" fmla="*/ 112027 h 2272831"/>
                <a:gd name="connsiteX9" fmla="*/ 4236720 w 6919258"/>
                <a:gd name="connsiteY9" fmla="*/ 267 h 2272831"/>
                <a:gd name="connsiteX10" fmla="*/ 5090160 w 6919258"/>
                <a:gd name="connsiteY10" fmla="*/ 91707 h 2272831"/>
                <a:gd name="connsiteX11" fmla="*/ 5892800 w 6919258"/>
                <a:gd name="connsiteY11" fmla="*/ 396507 h 2272831"/>
                <a:gd name="connsiteX12" fmla="*/ 6085840 w 6919258"/>
                <a:gd name="connsiteY12" fmla="*/ 955307 h 2272831"/>
                <a:gd name="connsiteX13" fmla="*/ 5648960 w 6919258"/>
                <a:gd name="connsiteY13" fmla="*/ 1453147 h 2272831"/>
                <a:gd name="connsiteX14" fmla="*/ 4815840 w 6919258"/>
                <a:gd name="connsiteY14" fmla="*/ 1798587 h 2272831"/>
                <a:gd name="connsiteX15" fmla="*/ 4592320 w 6919258"/>
                <a:gd name="connsiteY15" fmla="*/ 2093227 h 2272831"/>
                <a:gd name="connsiteX16" fmla="*/ 4917440 w 6919258"/>
                <a:gd name="connsiteY16" fmla="*/ 2265949 h 2272831"/>
                <a:gd name="connsiteX17" fmla="*/ 5571711 w 6919258"/>
                <a:gd name="connsiteY17" fmla="*/ 2229693 h 2272831"/>
                <a:gd name="connsiteX18" fmla="*/ 6919258 w 6919258"/>
                <a:gd name="connsiteY18" fmla="*/ 1923583 h 2272831"/>
                <a:gd name="connsiteX0" fmla="*/ 0 w 6919258"/>
                <a:gd name="connsiteY0" fmla="*/ 589547 h 2272831"/>
                <a:gd name="connsiteX1" fmla="*/ 599440 w 6919258"/>
                <a:gd name="connsiteY1" fmla="*/ 1138187 h 2272831"/>
                <a:gd name="connsiteX2" fmla="*/ 1391920 w 6919258"/>
                <a:gd name="connsiteY2" fmla="*/ 1625867 h 2272831"/>
                <a:gd name="connsiteX3" fmla="*/ 1910080 w 6919258"/>
                <a:gd name="connsiteY3" fmla="*/ 1666507 h 2272831"/>
                <a:gd name="connsiteX4" fmla="*/ 2366786 w 6919258"/>
                <a:gd name="connsiteY4" fmla="*/ 1421029 h 2272831"/>
                <a:gd name="connsiteX5" fmla="*/ 2763520 w 6919258"/>
                <a:gd name="connsiteY5" fmla="*/ 1036587 h 2272831"/>
                <a:gd name="connsiteX6" fmla="*/ 3027680 w 6919258"/>
                <a:gd name="connsiteY6" fmla="*/ 721627 h 2272831"/>
                <a:gd name="connsiteX7" fmla="*/ 3332480 w 6919258"/>
                <a:gd name="connsiteY7" fmla="*/ 376187 h 2272831"/>
                <a:gd name="connsiteX8" fmla="*/ 3718560 w 6919258"/>
                <a:gd name="connsiteY8" fmla="*/ 112027 h 2272831"/>
                <a:gd name="connsiteX9" fmla="*/ 4236720 w 6919258"/>
                <a:gd name="connsiteY9" fmla="*/ 267 h 2272831"/>
                <a:gd name="connsiteX10" fmla="*/ 5090160 w 6919258"/>
                <a:gd name="connsiteY10" fmla="*/ 91707 h 2272831"/>
                <a:gd name="connsiteX11" fmla="*/ 5892800 w 6919258"/>
                <a:gd name="connsiteY11" fmla="*/ 396507 h 2272831"/>
                <a:gd name="connsiteX12" fmla="*/ 6085840 w 6919258"/>
                <a:gd name="connsiteY12" fmla="*/ 955307 h 2272831"/>
                <a:gd name="connsiteX13" fmla="*/ 5648960 w 6919258"/>
                <a:gd name="connsiteY13" fmla="*/ 1453147 h 2272831"/>
                <a:gd name="connsiteX14" fmla="*/ 4815840 w 6919258"/>
                <a:gd name="connsiteY14" fmla="*/ 1798587 h 2272831"/>
                <a:gd name="connsiteX15" fmla="*/ 4592320 w 6919258"/>
                <a:gd name="connsiteY15" fmla="*/ 2093227 h 2272831"/>
                <a:gd name="connsiteX16" fmla="*/ 4917440 w 6919258"/>
                <a:gd name="connsiteY16" fmla="*/ 2265949 h 2272831"/>
                <a:gd name="connsiteX17" fmla="*/ 5571711 w 6919258"/>
                <a:gd name="connsiteY17" fmla="*/ 2229693 h 2272831"/>
                <a:gd name="connsiteX18" fmla="*/ 6919258 w 6919258"/>
                <a:gd name="connsiteY18" fmla="*/ 1923583 h 2272831"/>
                <a:gd name="connsiteX0" fmla="*/ 0 w 6919258"/>
                <a:gd name="connsiteY0" fmla="*/ 589547 h 2272831"/>
                <a:gd name="connsiteX1" fmla="*/ 599440 w 6919258"/>
                <a:gd name="connsiteY1" fmla="*/ 1138187 h 2272831"/>
                <a:gd name="connsiteX2" fmla="*/ 1391920 w 6919258"/>
                <a:gd name="connsiteY2" fmla="*/ 1625867 h 2272831"/>
                <a:gd name="connsiteX3" fmla="*/ 1910080 w 6919258"/>
                <a:gd name="connsiteY3" fmla="*/ 1666507 h 2272831"/>
                <a:gd name="connsiteX4" fmla="*/ 2366786 w 6919258"/>
                <a:gd name="connsiteY4" fmla="*/ 1421029 h 2272831"/>
                <a:gd name="connsiteX5" fmla="*/ 2763520 w 6919258"/>
                <a:gd name="connsiteY5" fmla="*/ 1036587 h 2272831"/>
                <a:gd name="connsiteX6" fmla="*/ 3027680 w 6919258"/>
                <a:gd name="connsiteY6" fmla="*/ 721627 h 2272831"/>
                <a:gd name="connsiteX7" fmla="*/ 3332480 w 6919258"/>
                <a:gd name="connsiteY7" fmla="*/ 376187 h 2272831"/>
                <a:gd name="connsiteX8" fmla="*/ 3718560 w 6919258"/>
                <a:gd name="connsiteY8" fmla="*/ 112027 h 2272831"/>
                <a:gd name="connsiteX9" fmla="*/ 4236720 w 6919258"/>
                <a:gd name="connsiteY9" fmla="*/ 267 h 2272831"/>
                <a:gd name="connsiteX10" fmla="*/ 5090160 w 6919258"/>
                <a:gd name="connsiteY10" fmla="*/ 91707 h 2272831"/>
                <a:gd name="connsiteX11" fmla="*/ 5892800 w 6919258"/>
                <a:gd name="connsiteY11" fmla="*/ 396507 h 2272831"/>
                <a:gd name="connsiteX12" fmla="*/ 6085840 w 6919258"/>
                <a:gd name="connsiteY12" fmla="*/ 955307 h 2272831"/>
                <a:gd name="connsiteX13" fmla="*/ 5648960 w 6919258"/>
                <a:gd name="connsiteY13" fmla="*/ 1453147 h 2272831"/>
                <a:gd name="connsiteX14" fmla="*/ 4815840 w 6919258"/>
                <a:gd name="connsiteY14" fmla="*/ 1798587 h 2272831"/>
                <a:gd name="connsiteX15" fmla="*/ 4592320 w 6919258"/>
                <a:gd name="connsiteY15" fmla="*/ 2093227 h 2272831"/>
                <a:gd name="connsiteX16" fmla="*/ 4917440 w 6919258"/>
                <a:gd name="connsiteY16" fmla="*/ 2265949 h 2272831"/>
                <a:gd name="connsiteX17" fmla="*/ 5571711 w 6919258"/>
                <a:gd name="connsiteY17" fmla="*/ 2229693 h 2272831"/>
                <a:gd name="connsiteX18" fmla="*/ 6919258 w 6919258"/>
                <a:gd name="connsiteY18" fmla="*/ 1923583 h 2272831"/>
                <a:gd name="connsiteX0" fmla="*/ 0 w 6919258"/>
                <a:gd name="connsiteY0" fmla="*/ 589547 h 2272831"/>
                <a:gd name="connsiteX1" fmla="*/ 599440 w 6919258"/>
                <a:gd name="connsiteY1" fmla="*/ 1138187 h 2272831"/>
                <a:gd name="connsiteX2" fmla="*/ 1391920 w 6919258"/>
                <a:gd name="connsiteY2" fmla="*/ 1625867 h 2272831"/>
                <a:gd name="connsiteX3" fmla="*/ 1910080 w 6919258"/>
                <a:gd name="connsiteY3" fmla="*/ 1666507 h 2272831"/>
                <a:gd name="connsiteX4" fmla="*/ 2366786 w 6919258"/>
                <a:gd name="connsiteY4" fmla="*/ 1421029 h 2272831"/>
                <a:gd name="connsiteX5" fmla="*/ 2763520 w 6919258"/>
                <a:gd name="connsiteY5" fmla="*/ 1036587 h 2272831"/>
                <a:gd name="connsiteX6" fmla="*/ 3027680 w 6919258"/>
                <a:gd name="connsiteY6" fmla="*/ 721627 h 2272831"/>
                <a:gd name="connsiteX7" fmla="*/ 3332480 w 6919258"/>
                <a:gd name="connsiteY7" fmla="*/ 376187 h 2272831"/>
                <a:gd name="connsiteX8" fmla="*/ 3718560 w 6919258"/>
                <a:gd name="connsiteY8" fmla="*/ 112027 h 2272831"/>
                <a:gd name="connsiteX9" fmla="*/ 4236720 w 6919258"/>
                <a:gd name="connsiteY9" fmla="*/ 267 h 2272831"/>
                <a:gd name="connsiteX10" fmla="*/ 5090160 w 6919258"/>
                <a:gd name="connsiteY10" fmla="*/ 91707 h 2272831"/>
                <a:gd name="connsiteX11" fmla="*/ 5892800 w 6919258"/>
                <a:gd name="connsiteY11" fmla="*/ 396507 h 2272831"/>
                <a:gd name="connsiteX12" fmla="*/ 6085840 w 6919258"/>
                <a:gd name="connsiteY12" fmla="*/ 955307 h 2272831"/>
                <a:gd name="connsiteX13" fmla="*/ 5648960 w 6919258"/>
                <a:gd name="connsiteY13" fmla="*/ 1453147 h 2272831"/>
                <a:gd name="connsiteX14" fmla="*/ 4815840 w 6919258"/>
                <a:gd name="connsiteY14" fmla="*/ 1798587 h 2272831"/>
                <a:gd name="connsiteX15" fmla="*/ 4592320 w 6919258"/>
                <a:gd name="connsiteY15" fmla="*/ 2093227 h 2272831"/>
                <a:gd name="connsiteX16" fmla="*/ 4917440 w 6919258"/>
                <a:gd name="connsiteY16" fmla="*/ 2265949 h 2272831"/>
                <a:gd name="connsiteX17" fmla="*/ 5571711 w 6919258"/>
                <a:gd name="connsiteY17" fmla="*/ 2229693 h 2272831"/>
                <a:gd name="connsiteX18" fmla="*/ 6919258 w 6919258"/>
                <a:gd name="connsiteY18" fmla="*/ 1923583 h 2272831"/>
                <a:gd name="connsiteX0" fmla="*/ 0 w 6919258"/>
                <a:gd name="connsiteY0" fmla="*/ 589547 h 2272831"/>
                <a:gd name="connsiteX1" fmla="*/ 599440 w 6919258"/>
                <a:gd name="connsiteY1" fmla="*/ 1138187 h 2272831"/>
                <a:gd name="connsiteX2" fmla="*/ 1391920 w 6919258"/>
                <a:gd name="connsiteY2" fmla="*/ 1625867 h 2272831"/>
                <a:gd name="connsiteX3" fmla="*/ 1910080 w 6919258"/>
                <a:gd name="connsiteY3" fmla="*/ 1666507 h 2272831"/>
                <a:gd name="connsiteX4" fmla="*/ 2366786 w 6919258"/>
                <a:gd name="connsiteY4" fmla="*/ 1421029 h 2272831"/>
                <a:gd name="connsiteX5" fmla="*/ 2763520 w 6919258"/>
                <a:gd name="connsiteY5" fmla="*/ 1036587 h 2272831"/>
                <a:gd name="connsiteX6" fmla="*/ 3027680 w 6919258"/>
                <a:gd name="connsiteY6" fmla="*/ 721627 h 2272831"/>
                <a:gd name="connsiteX7" fmla="*/ 3332480 w 6919258"/>
                <a:gd name="connsiteY7" fmla="*/ 376187 h 2272831"/>
                <a:gd name="connsiteX8" fmla="*/ 3718560 w 6919258"/>
                <a:gd name="connsiteY8" fmla="*/ 112027 h 2272831"/>
                <a:gd name="connsiteX9" fmla="*/ 4236720 w 6919258"/>
                <a:gd name="connsiteY9" fmla="*/ 267 h 2272831"/>
                <a:gd name="connsiteX10" fmla="*/ 5090160 w 6919258"/>
                <a:gd name="connsiteY10" fmla="*/ 91707 h 2272831"/>
                <a:gd name="connsiteX11" fmla="*/ 5892800 w 6919258"/>
                <a:gd name="connsiteY11" fmla="*/ 396507 h 2272831"/>
                <a:gd name="connsiteX12" fmla="*/ 6085840 w 6919258"/>
                <a:gd name="connsiteY12" fmla="*/ 955307 h 2272831"/>
                <a:gd name="connsiteX13" fmla="*/ 5648960 w 6919258"/>
                <a:gd name="connsiteY13" fmla="*/ 1453147 h 2272831"/>
                <a:gd name="connsiteX14" fmla="*/ 4815840 w 6919258"/>
                <a:gd name="connsiteY14" fmla="*/ 1798587 h 2272831"/>
                <a:gd name="connsiteX15" fmla="*/ 4592320 w 6919258"/>
                <a:gd name="connsiteY15" fmla="*/ 2093227 h 2272831"/>
                <a:gd name="connsiteX16" fmla="*/ 4917440 w 6919258"/>
                <a:gd name="connsiteY16" fmla="*/ 2265949 h 2272831"/>
                <a:gd name="connsiteX17" fmla="*/ 5571711 w 6919258"/>
                <a:gd name="connsiteY17" fmla="*/ 2229693 h 2272831"/>
                <a:gd name="connsiteX18" fmla="*/ 6919258 w 6919258"/>
                <a:gd name="connsiteY18" fmla="*/ 1923583 h 2272831"/>
                <a:gd name="connsiteX0" fmla="*/ 0 w 6919258"/>
                <a:gd name="connsiteY0" fmla="*/ 589547 h 2272831"/>
                <a:gd name="connsiteX1" fmla="*/ 599440 w 6919258"/>
                <a:gd name="connsiteY1" fmla="*/ 1138187 h 2272831"/>
                <a:gd name="connsiteX2" fmla="*/ 1293589 w 6919258"/>
                <a:gd name="connsiteY2" fmla="*/ 1588996 h 2272831"/>
                <a:gd name="connsiteX3" fmla="*/ 1910080 w 6919258"/>
                <a:gd name="connsiteY3" fmla="*/ 1666507 h 2272831"/>
                <a:gd name="connsiteX4" fmla="*/ 2366786 w 6919258"/>
                <a:gd name="connsiteY4" fmla="*/ 1421029 h 2272831"/>
                <a:gd name="connsiteX5" fmla="*/ 2763520 w 6919258"/>
                <a:gd name="connsiteY5" fmla="*/ 1036587 h 2272831"/>
                <a:gd name="connsiteX6" fmla="*/ 3027680 w 6919258"/>
                <a:gd name="connsiteY6" fmla="*/ 721627 h 2272831"/>
                <a:gd name="connsiteX7" fmla="*/ 3332480 w 6919258"/>
                <a:gd name="connsiteY7" fmla="*/ 376187 h 2272831"/>
                <a:gd name="connsiteX8" fmla="*/ 3718560 w 6919258"/>
                <a:gd name="connsiteY8" fmla="*/ 112027 h 2272831"/>
                <a:gd name="connsiteX9" fmla="*/ 4236720 w 6919258"/>
                <a:gd name="connsiteY9" fmla="*/ 267 h 2272831"/>
                <a:gd name="connsiteX10" fmla="*/ 5090160 w 6919258"/>
                <a:gd name="connsiteY10" fmla="*/ 91707 h 2272831"/>
                <a:gd name="connsiteX11" fmla="*/ 5892800 w 6919258"/>
                <a:gd name="connsiteY11" fmla="*/ 396507 h 2272831"/>
                <a:gd name="connsiteX12" fmla="*/ 6085840 w 6919258"/>
                <a:gd name="connsiteY12" fmla="*/ 955307 h 2272831"/>
                <a:gd name="connsiteX13" fmla="*/ 5648960 w 6919258"/>
                <a:gd name="connsiteY13" fmla="*/ 1453147 h 2272831"/>
                <a:gd name="connsiteX14" fmla="*/ 4815840 w 6919258"/>
                <a:gd name="connsiteY14" fmla="*/ 1798587 h 2272831"/>
                <a:gd name="connsiteX15" fmla="*/ 4592320 w 6919258"/>
                <a:gd name="connsiteY15" fmla="*/ 2093227 h 2272831"/>
                <a:gd name="connsiteX16" fmla="*/ 4917440 w 6919258"/>
                <a:gd name="connsiteY16" fmla="*/ 2265949 h 2272831"/>
                <a:gd name="connsiteX17" fmla="*/ 5571711 w 6919258"/>
                <a:gd name="connsiteY17" fmla="*/ 2229693 h 2272831"/>
                <a:gd name="connsiteX18" fmla="*/ 6919258 w 6919258"/>
                <a:gd name="connsiteY18" fmla="*/ 1923583 h 2272831"/>
                <a:gd name="connsiteX0" fmla="*/ 0 w 6919258"/>
                <a:gd name="connsiteY0" fmla="*/ 589547 h 2272831"/>
                <a:gd name="connsiteX1" fmla="*/ 599440 w 6919258"/>
                <a:gd name="connsiteY1" fmla="*/ 1138187 h 2272831"/>
                <a:gd name="connsiteX2" fmla="*/ 1293589 w 6919258"/>
                <a:gd name="connsiteY2" fmla="*/ 1588996 h 2272831"/>
                <a:gd name="connsiteX3" fmla="*/ 1910080 w 6919258"/>
                <a:gd name="connsiteY3" fmla="*/ 1666507 h 2272831"/>
                <a:gd name="connsiteX4" fmla="*/ 2366786 w 6919258"/>
                <a:gd name="connsiteY4" fmla="*/ 1445612 h 2272831"/>
                <a:gd name="connsiteX5" fmla="*/ 2763520 w 6919258"/>
                <a:gd name="connsiteY5" fmla="*/ 1036587 h 2272831"/>
                <a:gd name="connsiteX6" fmla="*/ 3027680 w 6919258"/>
                <a:gd name="connsiteY6" fmla="*/ 721627 h 2272831"/>
                <a:gd name="connsiteX7" fmla="*/ 3332480 w 6919258"/>
                <a:gd name="connsiteY7" fmla="*/ 376187 h 2272831"/>
                <a:gd name="connsiteX8" fmla="*/ 3718560 w 6919258"/>
                <a:gd name="connsiteY8" fmla="*/ 112027 h 2272831"/>
                <a:gd name="connsiteX9" fmla="*/ 4236720 w 6919258"/>
                <a:gd name="connsiteY9" fmla="*/ 267 h 2272831"/>
                <a:gd name="connsiteX10" fmla="*/ 5090160 w 6919258"/>
                <a:gd name="connsiteY10" fmla="*/ 91707 h 2272831"/>
                <a:gd name="connsiteX11" fmla="*/ 5892800 w 6919258"/>
                <a:gd name="connsiteY11" fmla="*/ 396507 h 2272831"/>
                <a:gd name="connsiteX12" fmla="*/ 6085840 w 6919258"/>
                <a:gd name="connsiteY12" fmla="*/ 955307 h 2272831"/>
                <a:gd name="connsiteX13" fmla="*/ 5648960 w 6919258"/>
                <a:gd name="connsiteY13" fmla="*/ 1453147 h 2272831"/>
                <a:gd name="connsiteX14" fmla="*/ 4815840 w 6919258"/>
                <a:gd name="connsiteY14" fmla="*/ 1798587 h 2272831"/>
                <a:gd name="connsiteX15" fmla="*/ 4592320 w 6919258"/>
                <a:gd name="connsiteY15" fmla="*/ 2093227 h 2272831"/>
                <a:gd name="connsiteX16" fmla="*/ 4917440 w 6919258"/>
                <a:gd name="connsiteY16" fmla="*/ 2265949 h 2272831"/>
                <a:gd name="connsiteX17" fmla="*/ 5571711 w 6919258"/>
                <a:gd name="connsiteY17" fmla="*/ 2229693 h 2272831"/>
                <a:gd name="connsiteX18" fmla="*/ 6919258 w 6919258"/>
                <a:gd name="connsiteY18" fmla="*/ 1923583 h 2272831"/>
                <a:gd name="connsiteX0" fmla="*/ 0 w 6919258"/>
                <a:gd name="connsiteY0" fmla="*/ 589547 h 2272831"/>
                <a:gd name="connsiteX1" fmla="*/ 599439 w 6919258"/>
                <a:gd name="connsiteY1" fmla="*/ 1205999 h 2272831"/>
                <a:gd name="connsiteX2" fmla="*/ 1293589 w 6919258"/>
                <a:gd name="connsiteY2" fmla="*/ 1588996 h 2272831"/>
                <a:gd name="connsiteX3" fmla="*/ 1910080 w 6919258"/>
                <a:gd name="connsiteY3" fmla="*/ 1666507 h 2272831"/>
                <a:gd name="connsiteX4" fmla="*/ 2366786 w 6919258"/>
                <a:gd name="connsiteY4" fmla="*/ 1445612 h 2272831"/>
                <a:gd name="connsiteX5" fmla="*/ 2763520 w 6919258"/>
                <a:gd name="connsiteY5" fmla="*/ 1036587 h 2272831"/>
                <a:gd name="connsiteX6" fmla="*/ 3027680 w 6919258"/>
                <a:gd name="connsiteY6" fmla="*/ 721627 h 2272831"/>
                <a:gd name="connsiteX7" fmla="*/ 3332480 w 6919258"/>
                <a:gd name="connsiteY7" fmla="*/ 376187 h 2272831"/>
                <a:gd name="connsiteX8" fmla="*/ 3718560 w 6919258"/>
                <a:gd name="connsiteY8" fmla="*/ 112027 h 2272831"/>
                <a:gd name="connsiteX9" fmla="*/ 4236720 w 6919258"/>
                <a:gd name="connsiteY9" fmla="*/ 267 h 2272831"/>
                <a:gd name="connsiteX10" fmla="*/ 5090160 w 6919258"/>
                <a:gd name="connsiteY10" fmla="*/ 91707 h 2272831"/>
                <a:gd name="connsiteX11" fmla="*/ 5892800 w 6919258"/>
                <a:gd name="connsiteY11" fmla="*/ 396507 h 2272831"/>
                <a:gd name="connsiteX12" fmla="*/ 6085840 w 6919258"/>
                <a:gd name="connsiteY12" fmla="*/ 955307 h 2272831"/>
                <a:gd name="connsiteX13" fmla="*/ 5648960 w 6919258"/>
                <a:gd name="connsiteY13" fmla="*/ 1453147 h 2272831"/>
                <a:gd name="connsiteX14" fmla="*/ 4815840 w 6919258"/>
                <a:gd name="connsiteY14" fmla="*/ 1798587 h 2272831"/>
                <a:gd name="connsiteX15" fmla="*/ 4592320 w 6919258"/>
                <a:gd name="connsiteY15" fmla="*/ 2093227 h 2272831"/>
                <a:gd name="connsiteX16" fmla="*/ 4917440 w 6919258"/>
                <a:gd name="connsiteY16" fmla="*/ 2265949 h 2272831"/>
                <a:gd name="connsiteX17" fmla="*/ 5571711 w 6919258"/>
                <a:gd name="connsiteY17" fmla="*/ 2229693 h 2272831"/>
                <a:gd name="connsiteX18" fmla="*/ 6919258 w 6919258"/>
                <a:gd name="connsiteY18" fmla="*/ 1923583 h 2272831"/>
                <a:gd name="connsiteX0" fmla="*/ 0 w 7055780"/>
                <a:gd name="connsiteY0" fmla="*/ 589547 h 2272831"/>
                <a:gd name="connsiteX1" fmla="*/ 599439 w 7055780"/>
                <a:gd name="connsiteY1" fmla="*/ 1205999 h 2272831"/>
                <a:gd name="connsiteX2" fmla="*/ 1293589 w 7055780"/>
                <a:gd name="connsiteY2" fmla="*/ 1588996 h 2272831"/>
                <a:gd name="connsiteX3" fmla="*/ 1910080 w 7055780"/>
                <a:gd name="connsiteY3" fmla="*/ 1666507 h 2272831"/>
                <a:gd name="connsiteX4" fmla="*/ 2366786 w 7055780"/>
                <a:gd name="connsiteY4" fmla="*/ 1445612 h 2272831"/>
                <a:gd name="connsiteX5" fmla="*/ 2763520 w 7055780"/>
                <a:gd name="connsiteY5" fmla="*/ 1036587 h 2272831"/>
                <a:gd name="connsiteX6" fmla="*/ 3027680 w 7055780"/>
                <a:gd name="connsiteY6" fmla="*/ 721627 h 2272831"/>
                <a:gd name="connsiteX7" fmla="*/ 3332480 w 7055780"/>
                <a:gd name="connsiteY7" fmla="*/ 376187 h 2272831"/>
                <a:gd name="connsiteX8" fmla="*/ 3718560 w 7055780"/>
                <a:gd name="connsiteY8" fmla="*/ 112027 h 2272831"/>
                <a:gd name="connsiteX9" fmla="*/ 4236720 w 7055780"/>
                <a:gd name="connsiteY9" fmla="*/ 267 h 2272831"/>
                <a:gd name="connsiteX10" fmla="*/ 5090160 w 7055780"/>
                <a:gd name="connsiteY10" fmla="*/ 91707 h 2272831"/>
                <a:gd name="connsiteX11" fmla="*/ 5892800 w 7055780"/>
                <a:gd name="connsiteY11" fmla="*/ 396507 h 2272831"/>
                <a:gd name="connsiteX12" fmla="*/ 6085840 w 7055780"/>
                <a:gd name="connsiteY12" fmla="*/ 955307 h 2272831"/>
                <a:gd name="connsiteX13" fmla="*/ 5648960 w 7055780"/>
                <a:gd name="connsiteY13" fmla="*/ 1453147 h 2272831"/>
                <a:gd name="connsiteX14" fmla="*/ 4815840 w 7055780"/>
                <a:gd name="connsiteY14" fmla="*/ 1798587 h 2272831"/>
                <a:gd name="connsiteX15" fmla="*/ 4592320 w 7055780"/>
                <a:gd name="connsiteY15" fmla="*/ 2093227 h 2272831"/>
                <a:gd name="connsiteX16" fmla="*/ 4917440 w 7055780"/>
                <a:gd name="connsiteY16" fmla="*/ 2265949 h 2272831"/>
                <a:gd name="connsiteX17" fmla="*/ 5571711 w 7055780"/>
                <a:gd name="connsiteY17" fmla="*/ 2229693 h 2272831"/>
                <a:gd name="connsiteX18" fmla="*/ 7055780 w 7055780"/>
                <a:gd name="connsiteY18" fmla="*/ 1884580 h 2272831"/>
                <a:gd name="connsiteX0" fmla="*/ 0 w 7443926"/>
                <a:gd name="connsiteY0" fmla="*/ 247991 h 2272831"/>
                <a:gd name="connsiteX1" fmla="*/ 987585 w 7443926"/>
                <a:gd name="connsiteY1" fmla="*/ 1205999 h 2272831"/>
                <a:gd name="connsiteX2" fmla="*/ 1681735 w 7443926"/>
                <a:gd name="connsiteY2" fmla="*/ 1588996 h 2272831"/>
                <a:gd name="connsiteX3" fmla="*/ 2298226 w 7443926"/>
                <a:gd name="connsiteY3" fmla="*/ 1666507 h 2272831"/>
                <a:gd name="connsiteX4" fmla="*/ 2754932 w 7443926"/>
                <a:gd name="connsiteY4" fmla="*/ 1445612 h 2272831"/>
                <a:gd name="connsiteX5" fmla="*/ 3151666 w 7443926"/>
                <a:gd name="connsiteY5" fmla="*/ 1036587 h 2272831"/>
                <a:gd name="connsiteX6" fmla="*/ 3415826 w 7443926"/>
                <a:gd name="connsiteY6" fmla="*/ 721627 h 2272831"/>
                <a:gd name="connsiteX7" fmla="*/ 3720626 w 7443926"/>
                <a:gd name="connsiteY7" fmla="*/ 376187 h 2272831"/>
                <a:gd name="connsiteX8" fmla="*/ 4106706 w 7443926"/>
                <a:gd name="connsiteY8" fmla="*/ 112027 h 2272831"/>
                <a:gd name="connsiteX9" fmla="*/ 4624866 w 7443926"/>
                <a:gd name="connsiteY9" fmla="*/ 267 h 2272831"/>
                <a:gd name="connsiteX10" fmla="*/ 5478306 w 7443926"/>
                <a:gd name="connsiteY10" fmla="*/ 91707 h 2272831"/>
                <a:gd name="connsiteX11" fmla="*/ 6280946 w 7443926"/>
                <a:gd name="connsiteY11" fmla="*/ 396507 h 2272831"/>
                <a:gd name="connsiteX12" fmla="*/ 6473986 w 7443926"/>
                <a:gd name="connsiteY12" fmla="*/ 955307 h 2272831"/>
                <a:gd name="connsiteX13" fmla="*/ 6037106 w 7443926"/>
                <a:gd name="connsiteY13" fmla="*/ 1453147 h 2272831"/>
                <a:gd name="connsiteX14" fmla="*/ 5203986 w 7443926"/>
                <a:gd name="connsiteY14" fmla="*/ 1798587 h 2272831"/>
                <a:gd name="connsiteX15" fmla="*/ 4980466 w 7443926"/>
                <a:gd name="connsiteY15" fmla="*/ 2093227 h 2272831"/>
                <a:gd name="connsiteX16" fmla="*/ 5305586 w 7443926"/>
                <a:gd name="connsiteY16" fmla="*/ 2265949 h 2272831"/>
                <a:gd name="connsiteX17" fmla="*/ 5959857 w 7443926"/>
                <a:gd name="connsiteY17" fmla="*/ 2229693 h 2272831"/>
                <a:gd name="connsiteX18" fmla="*/ 7443926 w 7443926"/>
                <a:gd name="connsiteY18" fmla="*/ 1884580 h 2272831"/>
                <a:gd name="connsiteX0" fmla="*/ 0 w 7443926"/>
                <a:gd name="connsiteY0" fmla="*/ 247991 h 2272831"/>
                <a:gd name="connsiteX1" fmla="*/ 847852 w 7443926"/>
                <a:gd name="connsiteY1" fmla="*/ 1159424 h 2272831"/>
                <a:gd name="connsiteX2" fmla="*/ 1681735 w 7443926"/>
                <a:gd name="connsiteY2" fmla="*/ 1588996 h 2272831"/>
                <a:gd name="connsiteX3" fmla="*/ 2298226 w 7443926"/>
                <a:gd name="connsiteY3" fmla="*/ 1666507 h 2272831"/>
                <a:gd name="connsiteX4" fmla="*/ 2754932 w 7443926"/>
                <a:gd name="connsiteY4" fmla="*/ 1445612 h 2272831"/>
                <a:gd name="connsiteX5" fmla="*/ 3151666 w 7443926"/>
                <a:gd name="connsiteY5" fmla="*/ 1036587 h 2272831"/>
                <a:gd name="connsiteX6" fmla="*/ 3415826 w 7443926"/>
                <a:gd name="connsiteY6" fmla="*/ 721627 h 2272831"/>
                <a:gd name="connsiteX7" fmla="*/ 3720626 w 7443926"/>
                <a:gd name="connsiteY7" fmla="*/ 376187 h 2272831"/>
                <a:gd name="connsiteX8" fmla="*/ 4106706 w 7443926"/>
                <a:gd name="connsiteY8" fmla="*/ 112027 h 2272831"/>
                <a:gd name="connsiteX9" fmla="*/ 4624866 w 7443926"/>
                <a:gd name="connsiteY9" fmla="*/ 267 h 2272831"/>
                <a:gd name="connsiteX10" fmla="*/ 5478306 w 7443926"/>
                <a:gd name="connsiteY10" fmla="*/ 91707 h 2272831"/>
                <a:gd name="connsiteX11" fmla="*/ 6280946 w 7443926"/>
                <a:gd name="connsiteY11" fmla="*/ 396507 h 2272831"/>
                <a:gd name="connsiteX12" fmla="*/ 6473986 w 7443926"/>
                <a:gd name="connsiteY12" fmla="*/ 955307 h 2272831"/>
                <a:gd name="connsiteX13" fmla="*/ 6037106 w 7443926"/>
                <a:gd name="connsiteY13" fmla="*/ 1453147 h 2272831"/>
                <a:gd name="connsiteX14" fmla="*/ 5203986 w 7443926"/>
                <a:gd name="connsiteY14" fmla="*/ 1798587 h 2272831"/>
                <a:gd name="connsiteX15" fmla="*/ 4980466 w 7443926"/>
                <a:gd name="connsiteY15" fmla="*/ 2093227 h 2272831"/>
                <a:gd name="connsiteX16" fmla="*/ 5305586 w 7443926"/>
                <a:gd name="connsiteY16" fmla="*/ 2265949 h 2272831"/>
                <a:gd name="connsiteX17" fmla="*/ 5959857 w 7443926"/>
                <a:gd name="connsiteY17" fmla="*/ 2229693 h 2272831"/>
                <a:gd name="connsiteX18" fmla="*/ 7443926 w 7443926"/>
                <a:gd name="connsiteY18" fmla="*/ 1884580 h 2272831"/>
                <a:gd name="connsiteX0" fmla="*/ 0 w 7785495"/>
                <a:gd name="connsiteY0" fmla="*/ 247991 h 2272831"/>
                <a:gd name="connsiteX1" fmla="*/ 847852 w 7785495"/>
                <a:gd name="connsiteY1" fmla="*/ 1159424 h 2272831"/>
                <a:gd name="connsiteX2" fmla="*/ 1681735 w 7785495"/>
                <a:gd name="connsiteY2" fmla="*/ 1588996 h 2272831"/>
                <a:gd name="connsiteX3" fmla="*/ 2298226 w 7785495"/>
                <a:gd name="connsiteY3" fmla="*/ 1666507 h 2272831"/>
                <a:gd name="connsiteX4" fmla="*/ 2754932 w 7785495"/>
                <a:gd name="connsiteY4" fmla="*/ 1445612 h 2272831"/>
                <a:gd name="connsiteX5" fmla="*/ 3151666 w 7785495"/>
                <a:gd name="connsiteY5" fmla="*/ 1036587 h 2272831"/>
                <a:gd name="connsiteX6" fmla="*/ 3415826 w 7785495"/>
                <a:gd name="connsiteY6" fmla="*/ 721627 h 2272831"/>
                <a:gd name="connsiteX7" fmla="*/ 3720626 w 7785495"/>
                <a:gd name="connsiteY7" fmla="*/ 376187 h 2272831"/>
                <a:gd name="connsiteX8" fmla="*/ 4106706 w 7785495"/>
                <a:gd name="connsiteY8" fmla="*/ 112027 h 2272831"/>
                <a:gd name="connsiteX9" fmla="*/ 4624866 w 7785495"/>
                <a:gd name="connsiteY9" fmla="*/ 267 h 2272831"/>
                <a:gd name="connsiteX10" fmla="*/ 5478306 w 7785495"/>
                <a:gd name="connsiteY10" fmla="*/ 91707 h 2272831"/>
                <a:gd name="connsiteX11" fmla="*/ 6280946 w 7785495"/>
                <a:gd name="connsiteY11" fmla="*/ 396507 h 2272831"/>
                <a:gd name="connsiteX12" fmla="*/ 6473986 w 7785495"/>
                <a:gd name="connsiteY12" fmla="*/ 955307 h 2272831"/>
                <a:gd name="connsiteX13" fmla="*/ 6037106 w 7785495"/>
                <a:gd name="connsiteY13" fmla="*/ 1453147 h 2272831"/>
                <a:gd name="connsiteX14" fmla="*/ 5203986 w 7785495"/>
                <a:gd name="connsiteY14" fmla="*/ 1798587 h 2272831"/>
                <a:gd name="connsiteX15" fmla="*/ 4980466 w 7785495"/>
                <a:gd name="connsiteY15" fmla="*/ 2093227 h 2272831"/>
                <a:gd name="connsiteX16" fmla="*/ 5305586 w 7785495"/>
                <a:gd name="connsiteY16" fmla="*/ 2265949 h 2272831"/>
                <a:gd name="connsiteX17" fmla="*/ 5959857 w 7785495"/>
                <a:gd name="connsiteY17" fmla="*/ 2229693 h 2272831"/>
                <a:gd name="connsiteX18" fmla="*/ 7785495 w 7785495"/>
                <a:gd name="connsiteY18" fmla="*/ 1744853 h 2272831"/>
                <a:gd name="connsiteX0" fmla="*/ 0 w 7785495"/>
                <a:gd name="connsiteY0" fmla="*/ 247991 h 2273702"/>
                <a:gd name="connsiteX1" fmla="*/ 847852 w 7785495"/>
                <a:gd name="connsiteY1" fmla="*/ 1159424 h 2273702"/>
                <a:gd name="connsiteX2" fmla="*/ 1681735 w 7785495"/>
                <a:gd name="connsiteY2" fmla="*/ 1588996 h 2273702"/>
                <a:gd name="connsiteX3" fmla="*/ 2298226 w 7785495"/>
                <a:gd name="connsiteY3" fmla="*/ 1666507 h 2273702"/>
                <a:gd name="connsiteX4" fmla="*/ 2754932 w 7785495"/>
                <a:gd name="connsiteY4" fmla="*/ 1445612 h 2273702"/>
                <a:gd name="connsiteX5" fmla="*/ 3151666 w 7785495"/>
                <a:gd name="connsiteY5" fmla="*/ 1036587 h 2273702"/>
                <a:gd name="connsiteX6" fmla="*/ 3415826 w 7785495"/>
                <a:gd name="connsiteY6" fmla="*/ 721627 h 2273702"/>
                <a:gd name="connsiteX7" fmla="*/ 3720626 w 7785495"/>
                <a:gd name="connsiteY7" fmla="*/ 376187 h 2273702"/>
                <a:gd name="connsiteX8" fmla="*/ 4106706 w 7785495"/>
                <a:gd name="connsiteY8" fmla="*/ 112027 h 2273702"/>
                <a:gd name="connsiteX9" fmla="*/ 4624866 w 7785495"/>
                <a:gd name="connsiteY9" fmla="*/ 267 h 2273702"/>
                <a:gd name="connsiteX10" fmla="*/ 5478306 w 7785495"/>
                <a:gd name="connsiteY10" fmla="*/ 91707 h 2273702"/>
                <a:gd name="connsiteX11" fmla="*/ 6280946 w 7785495"/>
                <a:gd name="connsiteY11" fmla="*/ 396507 h 2273702"/>
                <a:gd name="connsiteX12" fmla="*/ 6473986 w 7785495"/>
                <a:gd name="connsiteY12" fmla="*/ 955307 h 2273702"/>
                <a:gd name="connsiteX13" fmla="*/ 6037106 w 7785495"/>
                <a:gd name="connsiteY13" fmla="*/ 1453147 h 2273702"/>
                <a:gd name="connsiteX14" fmla="*/ 5203986 w 7785495"/>
                <a:gd name="connsiteY14" fmla="*/ 1798587 h 2273702"/>
                <a:gd name="connsiteX15" fmla="*/ 4980466 w 7785495"/>
                <a:gd name="connsiteY15" fmla="*/ 2093227 h 2273702"/>
                <a:gd name="connsiteX16" fmla="*/ 5305586 w 7785495"/>
                <a:gd name="connsiteY16" fmla="*/ 2265949 h 2273702"/>
                <a:gd name="connsiteX17" fmla="*/ 5959857 w 7785495"/>
                <a:gd name="connsiteY17" fmla="*/ 2229693 h 2273702"/>
                <a:gd name="connsiteX18" fmla="*/ 6954685 w 7785495"/>
                <a:gd name="connsiteY18" fmla="*/ 2008132 h 2273702"/>
                <a:gd name="connsiteX19" fmla="*/ 7785495 w 7785495"/>
                <a:gd name="connsiteY19" fmla="*/ 1744853 h 2273702"/>
                <a:gd name="connsiteX0" fmla="*/ 0 w 7832074"/>
                <a:gd name="connsiteY0" fmla="*/ 247991 h 2273702"/>
                <a:gd name="connsiteX1" fmla="*/ 847852 w 7832074"/>
                <a:gd name="connsiteY1" fmla="*/ 1159424 h 2273702"/>
                <a:gd name="connsiteX2" fmla="*/ 1681735 w 7832074"/>
                <a:gd name="connsiteY2" fmla="*/ 1588996 h 2273702"/>
                <a:gd name="connsiteX3" fmla="*/ 2298226 w 7832074"/>
                <a:gd name="connsiteY3" fmla="*/ 1666507 h 2273702"/>
                <a:gd name="connsiteX4" fmla="*/ 2754932 w 7832074"/>
                <a:gd name="connsiteY4" fmla="*/ 1445612 h 2273702"/>
                <a:gd name="connsiteX5" fmla="*/ 3151666 w 7832074"/>
                <a:gd name="connsiteY5" fmla="*/ 1036587 h 2273702"/>
                <a:gd name="connsiteX6" fmla="*/ 3415826 w 7832074"/>
                <a:gd name="connsiteY6" fmla="*/ 721627 h 2273702"/>
                <a:gd name="connsiteX7" fmla="*/ 3720626 w 7832074"/>
                <a:gd name="connsiteY7" fmla="*/ 376187 h 2273702"/>
                <a:gd name="connsiteX8" fmla="*/ 4106706 w 7832074"/>
                <a:gd name="connsiteY8" fmla="*/ 112027 h 2273702"/>
                <a:gd name="connsiteX9" fmla="*/ 4624866 w 7832074"/>
                <a:gd name="connsiteY9" fmla="*/ 267 h 2273702"/>
                <a:gd name="connsiteX10" fmla="*/ 5478306 w 7832074"/>
                <a:gd name="connsiteY10" fmla="*/ 91707 h 2273702"/>
                <a:gd name="connsiteX11" fmla="*/ 6280946 w 7832074"/>
                <a:gd name="connsiteY11" fmla="*/ 396507 h 2273702"/>
                <a:gd name="connsiteX12" fmla="*/ 6473986 w 7832074"/>
                <a:gd name="connsiteY12" fmla="*/ 955307 h 2273702"/>
                <a:gd name="connsiteX13" fmla="*/ 6037106 w 7832074"/>
                <a:gd name="connsiteY13" fmla="*/ 1453147 h 2273702"/>
                <a:gd name="connsiteX14" fmla="*/ 5203986 w 7832074"/>
                <a:gd name="connsiteY14" fmla="*/ 1798587 h 2273702"/>
                <a:gd name="connsiteX15" fmla="*/ 4980466 w 7832074"/>
                <a:gd name="connsiteY15" fmla="*/ 2093227 h 2273702"/>
                <a:gd name="connsiteX16" fmla="*/ 5305586 w 7832074"/>
                <a:gd name="connsiteY16" fmla="*/ 2265949 h 2273702"/>
                <a:gd name="connsiteX17" fmla="*/ 5959857 w 7832074"/>
                <a:gd name="connsiteY17" fmla="*/ 2229693 h 2273702"/>
                <a:gd name="connsiteX18" fmla="*/ 6954685 w 7832074"/>
                <a:gd name="connsiteY18" fmla="*/ 2008132 h 2273702"/>
                <a:gd name="connsiteX19" fmla="*/ 7832074 w 7832074"/>
                <a:gd name="connsiteY19" fmla="*/ 1713802 h 2273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832074" h="2273702">
                  <a:moveTo>
                    <a:pt x="0" y="247991"/>
                  </a:moveTo>
                  <a:cubicBezTo>
                    <a:pt x="236685" y="504614"/>
                    <a:pt x="567563" y="935923"/>
                    <a:pt x="847852" y="1159424"/>
                  </a:cubicBezTo>
                  <a:cubicBezTo>
                    <a:pt x="1128141" y="1382925"/>
                    <a:pt x="1440006" y="1504482"/>
                    <a:pt x="1681735" y="1588996"/>
                  </a:cubicBezTo>
                  <a:cubicBezTo>
                    <a:pt x="1923464" y="1673510"/>
                    <a:pt x="2119360" y="1690404"/>
                    <a:pt x="2298226" y="1666507"/>
                  </a:cubicBezTo>
                  <a:cubicBezTo>
                    <a:pt x="2477092" y="1642610"/>
                    <a:pt x="2612692" y="1550599"/>
                    <a:pt x="2754932" y="1445612"/>
                  </a:cubicBezTo>
                  <a:cubicBezTo>
                    <a:pt x="2897172" y="1340625"/>
                    <a:pt x="3041517" y="1157251"/>
                    <a:pt x="3151666" y="1036587"/>
                  </a:cubicBezTo>
                  <a:cubicBezTo>
                    <a:pt x="3261815" y="915923"/>
                    <a:pt x="3320999" y="831694"/>
                    <a:pt x="3415826" y="721627"/>
                  </a:cubicBezTo>
                  <a:cubicBezTo>
                    <a:pt x="3510653" y="611560"/>
                    <a:pt x="3605479" y="477787"/>
                    <a:pt x="3720626" y="376187"/>
                  </a:cubicBezTo>
                  <a:cubicBezTo>
                    <a:pt x="3835773" y="274587"/>
                    <a:pt x="3955999" y="174680"/>
                    <a:pt x="4106706" y="112027"/>
                  </a:cubicBezTo>
                  <a:cubicBezTo>
                    <a:pt x="4257413" y="49374"/>
                    <a:pt x="4396266" y="3654"/>
                    <a:pt x="4624866" y="267"/>
                  </a:cubicBezTo>
                  <a:cubicBezTo>
                    <a:pt x="4853466" y="-3120"/>
                    <a:pt x="5202293" y="25667"/>
                    <a:pt x="5478306" y="91707"/>
                  </a:cubicBezTo>
                  <a:cubicBezTo>
                    <a:pt x="5754319" y="157747"/>
                    <a:pt x="6114999" y="252574"/>
                    <a:pt x="6280946" y="396507"/>
                  </a:cubicBezTo>
                  <a:cubicBezTo>
                    <a:pt x="6446893" y="540440"/>
                    <a:pt x="6514626" y="779200"/>
                    <a:pt x="6473986" y="955307"/>
                  </a:cubicBezTo>
                  <a:cubicBezTo>
                    <a:pt x="6433346" y="1131414"/>
                    <a:pt x="6248772" y="1312600"/>
                    <a:pt x="6037106" y="1453147"/>
                  </a:cubicBezTo>
                  <a:cubicBezTo>
                    <a:pt x="5825440" y="1593694"/>
                    <a:pt x="5380093" y="1691907"/>
                    <a:pt x="5203986" y="1798587"/>
                  </a:cubicBezTo>
                  <a:cubicBezTo>
                    <a:pt x="5027879" y="1905267"/>
                    <a:pt x="4963533" y="2015333"/>
                    <a:pt x="4980466" y="2093227"/>
                  </a:cubicBezTo>
                  <a:cubicBezTo>
                    <a:pt x="4997399" y="2171121"/>
                    <a:pt x="5145643" y="2251426"/>
                    <a:pt x="5305586" y="2265949"/>
                  </a:cubicBezTo>
                  <a:cubicBezTo>
                    <a:pt x="5465529" y="2280472"/>
                    <a:pt x="5692770" y="2277837"/>
                    <a:pt x="5959857" y="2229693"/>
                  </a:cubicBezTo>
                  <a:cubicBezTo>
                    <a:pt x="6226944" y="2181549"/>
                    <a:pt x="6650412" y="2088939"/>
                    <a:pt x="6954685" y="2008132"/>
                  </a:cubicBezTo>
                  <a:cubicBezTo>
                    <a:pt x="7258958" y="1927325"/>
                    <a:pt x="7685843" y="1752507"/>
                    <a:pt x="7832074" y="1713802"/>
                  </a:cubicBezTo>
                </a:path>
              </a:pathLst>
            </a:cu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TextBox 85"/>
            <p:cNvSpPr txBox="1">
              <a:spLocks noChangeAspect="1"/>
            </p:cNvSpPr>
            <p:nvPr/>
          </p:nvSpPr>
          <p:spPr>
            <a:xfrm>
              <a:off x="2895866" y="5328350"/>
              <a:ext cx="1065042" cy="369332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  <a:latin typeface="Arial"/>
                  <a:cs typeface="Arial"/>
                </a:rPr>
                <a:t>AWB</a:t>
              </a:r>
              <a:endParaRPr lang="en-US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sp>
          <p:nvSpPr>
            <p:cNvPr id="87" name="Freeform 86"/>
            <p:cNvSpPr>
              <a:spLocks noChangeAspect="1"/>
            </p:cNvSpPr>
            <p:nvPr/>
          </p:nvSpPr>
          <p:spPr>
            <a:xfrm>
              <a:off x="2291304" y="4875877"/>
              <a:ext cx="1955238" cy="783018"/>
            </a:xfrm>
            <a:custGeom>
              <a:avLst/>
              <a:gdLst>
                <a:gd name="connsiteX0" fmla="*/ 0 w 749099"/>
                <a:gd name="connsiteY0" fmla="*/ 635806 h 635806"/>
                <a:gd name="connsiteX1" fmla="*/ 62164 w 749099"/>
                <a:gd name="connsiteY1" fmla="*/ 289451 h 635806"/>
                <a:gd name="connsiteX2" fmla="*/ 355222 w 749099"/>
                <a:gd name="connsiteY2" fmla="*/ 76309 h 635806"/>
                <a:gd name="connsiteX3" fmla="*/ 701563 w 749099"/>
                <a:gd name="connsiteY3" fmla="*/ 5262 h 635806"/>
                <a:gd name="connsiteX4" fmla="*/ 745966 w 749099"/>
                <a:gd name="connsiteY4" fmla="*/ 5262 h 635806"/>
                <a:gd name="connsiteX0" fmla="*/ 0 w 701563"/>
                <a:gd name="connsiteY0" fmla="*/ 630544 h 630544"/>
                <a:gd name="connsiteX1" fmla="*/ 62164 w 701563"/>
                <a:gd name="connsiteY1" fmla="*/ 284189 h 630544"/>
                <a:gd name="connsiteX2" fmla="*/ 355222 w 701563"/>
                <a:gd name="connsiteY2" fmla="*/ 71047 h 630544"/>
                <a:gd name="connsiteX3" fmla="*/ 701563 w 701563"/>
                <a:gd name="connsiteY3" fmla="*/ 0 h 630544"/>
                <a:gd name="connsiteX0" fmla="*/ 0 w 728205"/>
                <a:gd name="connsiteY0" fmla="*/ 621663 h 621663"/>
                <a:gd name="connsiteX1" fmla="*/ 62164 w 728205"/>
                <a:gd name="connsiteY1" fmla="*/ 275308 h 621663"/>
                <a:gd name="connsiteX2" fmla="*/ 355222 w 728205"/>
                <a:gd name="connsiteY2" fmla="*/ 62166 h 621663"/>
                <a:gd name="connsiteX3" fmla="*/ 728205 w 728205"/>
                <a:gd name="connsiteY3" fmla="*/ 0 h 621663"/>
                <a:gd name="connsiteX0" fmla="*/ 0 w 728205"/>
                <a:gd name="connsiteY0" fmla="*/ 621663 h 621663"/>
                <a:gd name="connsiteX1" fmla="*/ 62164 w 728205"/>
                <a:gd name="connsiteY1" fmla="*/ 275308 h 621663"/>
                <a:gd name="connsiteX2" fmla="*/ 337461 w 728205"/>
                <a:gd name="connsiteY2" fmla="*/ 26642 h 621663"/>
                <a:gd name="connsiteX3" fmla="*/ 728205 w 728205"/>
                <a:gd name="connsiteY3" fmla="*/ 0 h 621663"/>
                <a:gd name="connsiteX0" fmla="*/ 0 w 728205"/>
                <a:gd name="connsiteY0" fmla="*/ 621663 h 621663"/>
                <a:gd name="connsiteX1" fmla="*/ 62164 w 728205"/>
                <a:gd name="connsiteY1" fmla="*/ 275308 h 621663"/>
                <a:gd name="connsiteX2" fmla="*/ 364103 w 728205"/>
                <a:gd name="connsiteY2" fmla="*/ 53285 h 621663"/>
                <a:gd name="connsiteX3" fmla="*/ 728205 w 728205"/>
                <a:gd name="connsiteY3" fmla="*/ 0 h 621663"/>
                <a:gd name="connsiteX0" fmla="*/ 0 w 666041"/>
                <a:gd name="connsiteY0" fmla="*/ 275308 h 275308"/>
                <a:gd name="connsiteX1" fmla="*/ 301939 w 666041"/>
                <a:gd name="connsiteY1" fmla="*/ 53285 h 275308"/>
                <a:gd name="connsiteX2" fmla="*/ 666041 w 666041"/>
                <a:gd name="connsiteY2" fmla="*/ 0 h 275308"/>
                <a:gd name="connsiteX0" fmla="*/ 0 w 764466"/>
                <a:gd name="connsiteY0" fmla="*/ 253083 h 253083"/>
                <a:gd name="connsiteX1" fmla="*/ 301939 w 764466"/>
                <a:gd name="connsiteY1" fmla="*/ 31060 h 253083"/>
                <a:gd name="connsiteX2" fmla="*/ 764466 w 764466"/>
                <a:gd name="connsiteY2" fmla="*/ 0 h 253083"/>
                <a:gd name="connsiteX0" fmla="*/ 0 w 764466"/>
                <a:gd name="connsiteY0" fmla="*/ 259021 h 259021"/>
                <a:gd name="connsiteX1" fmla="*/ 301939 w 764466"/>
                <a:gd name="connsiteY1" fmla="*/ 36998 h 259021"/>
                <a:gd name="connsiteX2" fmla="*/ 764466 w 764466"/>
                <a:gd name="connsiteY2" fmla="*/ 5938 h 259021"/>
                <a:gd name="connsiteX0" fmla="*/ 0 w 780341"/>
                <a:gd name="connsiteY0" fmla="*/ 242053 h 242053"/>
                <a:gd name="connsiteX1" fmla="*/ 301939 w 780341"/>
                <a:gd name="connsiteY1" fmla="*/ 20030 h 242053"/>
                <a:gd name="connsiteX2" fmla="*/ 780341 w 780341"/>
                <a:gd name="connsiteY2" fmla="*/ 17545 h 242053"/>
                <a:gd name="connsiteX0" fmla="*/ 0 w 780341"/>
                <a:gd name="connsiteY0" fmla="*/ 250730 h 250730"/>
                <a:gd name="connsiteX1" fmla="*/ 301939 w 780341"/>
                <a:gd name="connsiteY1" fmla="*/ 28707 h 250730"/>
                <a:gd name="connsiteX2" fmla="*/ 780341 w 780341"/>
                <a:gd name="connsiteY2" fmla="*/ 26222 h 250730"/>
                <a:gd name="connsiteX0" fmla="*/ 0 w 780341"/>
                <a:gd name="connsiteY0" fmla="*/ 257050 h 257050"/>
                <a:gd name="connsiteX1" fmla="*/ 301939 w 780341"/>
                <a:gd name="connsiteY1" fmla="*/ 35027 h 257050"/>
                <a:gd name="connsiteX2" fmla="*/ 780341 w 780341"/>
                <a:gd name="connsiteY2" fmla="*/ 32542 h 257050"/>
                <a:gd name="connsiteX0" fmla="*/ 0 w 1101576"/>
                <a:gd name="connsiteY0" fmla="*/ 222230 h 222230"/>
                <a:gd name="connsiteX1" fmla="*/ 301939 w 1101576"/>
                <a:gd name="connsiteY1" fmla="*/ 207 h 222230"/>
                <a:gd name="connsiteX2" fmla="*/ 1101576 w 1101576"/>
                <a:gd name="connsiteY2" fmla="*/ 184487 h 222230"/>
                <a:gd name="connsiteX0" fmla="*/ 0 w 1101576"/>
                <a:gd name="connsiteY0" fmla="*/ 255614 h 255614"/>
                <a:gd name="connsiteX1" fmla="*/ 301939 w 1101576"/>
                <a:gd name="connsiteY1" fmla="*/ 33591 h 255614"/>
                <a:gd name="connsiteX2" fmla="*/ 765609 w 1101576"/>
                <a:gd name="connsiteY2" fmla="*/ 19864 h 255614"/>
                <a:gd name="connsiteX3" fmla="*/ 1101576 w 1101576"/>
                <a:gd name="connsiteY3" fmla="*/ 217871 h 255614"/>
                <a:gd name="connsiteX0" fmla="*/ 0 w 1101576"/>
                <a:gd name="connsiteY0" fmla="*/ 255614 h 255614"/>
                <a:gd name="connsiteX1" fmla="*/ 301939 w 1101576"/>
                <a:gd name="connsiteY1" fmla="*/ 33591 h 255614"/>
                <a:gd name="connsiteX2" fmla="*/ 765609 w 1101576"/>
                <a:gd name="connsiteY2" fmla="*/ 19864 h 255614"/>
                <a:gd name="connsiteX3" fmla="*/ 1101576 w 1101576"/>
                <a:gd name="connsiteY3" fmla="*/ 217871 h 255614"/>
                <a:gd name="connsiteX0" fmla="*/ 0 w 1071694"/>
                <a:gd name="connsiteY0" fmla="*/ 255614 h 255614"/>
                <a:gd name="connsiteX1" fmla="*/ 301939 w 1071694"/>
                <a:gd name="connsiteY1" fmla="*/ 33591 h 255614"/>
                <a:gd name="connsiteX2" fmla="*/ 765609 w 1071694"/>
                <a:gd name="connsiteY2" fmla="*/ 19864 h 255614"/>
                <a:gd name="connsiteX3" fmla="*/ 1071694 w 1071694"/>
                <a:gd name="connsiteY3" fmla="*/ 232812 h 255614"/>
                <a:gd name="connsiteX0" fmla="*/ 0 w 1071694"/>
                <a:gd name="connsiteY0" fmla="*/ 269479 h 269479"/>
                <a:gd name="connsiteX1" fmla="*/ 327858 w 1071694"/>
                <a:gd name="connsiteY1" fmla="*/ 21538 h 269479"/>
                <a:gd name="connsiteX2" fmla="*/ 765609 w 1071694"/>
                <a:gd name="connsiteY2" fmla="*/ 33729 h 269479"/>
                <a:gd name="connsiteX3" fmla="*/ 1071694 w 1071694"/>
                <a:gd name="connsiteY3" fmla="*/ 246677 h 269479"/>
                <a:gd name="connsiteX0" fmla="*/ 0 w 1071694"/>
                <a:gd name="connsiteY0" fmla="*/ 255616 h 255616"/>
                <a:gd name="connsiteX1" fmla="*/ 340817 w 1071694"/>
                <a:gd name="connsiteY1" fmla="*/ 33592 h 255616"/>
                <a:gd name="connsiteX2" fmla="*/ 765609 w 1071694"/>
                <a:gd name="connsiteY2" fmla="*/ 19866 h 255616"/>
                <a:gd name="connsiteX3" fmla="*/ 1071694 w 1071694"/>
                <a:gd name="connsiteY3" fmla="*/ 232814 h 255616"/>
                <a:gd name="connsiteX0" fmla="*/ 0 w 1071694"/>
                <a:gd name="connsiteY0" fmla="*/ 265380 h 265380"/>
                <a:gd name="connsiteX1" fmla="*/ 327858 w 1071694"/>
                <a:gd name="connsiteY1" fmla="*/ 23918 h 265380"/>
                <a:gd name="connsiteX2" fmla="*/ 765609 w 1071694"/>
                <a:gd name="connsiteY2" fmla="*/ 29630 h 265380"/>
                <a:gd name="connsiteX3" fmla="*/ 1071694 w 1071694"/>
                <a:gd name="connsiteY3" fmla="*/ 242578 h 265380"/>
                <a:gd name="connsiteX0" fmla="*/ 0 w 1071694"/>
                <a:gd name="connsiteY0" fmla="*/ 277215 h 277215"/>
                <a:gd name="connsiteX1" fmla="*/ 327858 w 1071694"/>
                <a:gd name="connsiteY1" fmla="*/ 35753 h 277215"/>
                <a:gd name="connsiteX2" fmla="*/ 733859 w 1071694"/>
                <a:gd name="connsiteY2" fmla="*/ 20299 h 277215"/>
                <a:gd name="connsiteX3" fmla="*/ 1071694 w 1071694"/>
                <a:gd name="connsiteY3" fmla="*/ 254413 h 277215"/>
                <a:gd name="connsiteX0" fmla="*/ 0 w 1514550"/>
                <a:gd name="connsiteY0" fmla="*/ 277215 h 277215"/>
                <a:gd name="connsiteX1" fmla="*/ 327858 w 1514550"/>
                <a:gd name="connsiteY1" fmla="*/ 35753 h 277215"/>
                <a:gd name="connsiteX2" fmla="*/ 733859 w 1514550"/>
                <a:gd name="connsiteY2" fmla="*/ 20299 h 277215"/>
                <a:gd name="connsiteX3" fmla="*/ 1514550 w 1514550"/>
                <a:gd name="connsiteY3" fmla="*/ 137437 h 277215"/>
                <a:gd name="connsiteX0" fmla="*/ 0 w 1514550"/>
                <a:gd name="connsiteY0" fmla="*/ 302560 h 302560"/>
                <a:gd name="connsiteX1" fmla="*/ 327858 w 1514550"/>
                <a:gd name="connsiteY1" fmla="*/ 61098 h 302560"/>
                <a:gd name="connsiteX2" fmla="*/ 900974 w 1514550"/>
                <a:gd name="connsiteY2" fmla="*/ 12222 h 302560"/>
                <a:gd name="connsiteX3" fmla="*/ 1514550 w 1514550"/>
                <a:gd name="connsiteY3" fmla="*/ 162782 h 302560"/>
                <a:gd name="connsiteX0" fmla="*/ 0 w 1514550"/>
                <a:gd name="connsiteY0" fmla="*/ 339928 h 339928"/>
                <a:gd name="connsiteX1" fmla="*/ 327858 w 1514550"/>
                <a:gd name="connsiteY1" fmla="*/ 98466 h 339928"/>
                <a:gd name="connsiteX2" fmla="*/ 934397 w 1514550"/>
                <a:gd name="connsiteY2" fmla="*/ 7813 h 339928"/>
                <a:gd name="connsiteX3" fmla="*/ 1514550 w 1514550"/>
                <a:gd name="connsiteY3" fmla="*/ 200150 h 339928"/>
                <a:gd name="connsiteX0" fmla="*/ 0 w 1514550"/>
                <a:gd name="connsiteY0" fmla="*/ 347563 h 347563"/>
                <a:gd name="connsiteX1" fmla="*/ 352925 w 1514550"/>
                <a:gd name="connsiteY1" fmla="*/ 55968 h 347563"/>
                <a:gd name="connsiteX2" fmla="*/ 934397 w 1514550"/>
                <a:gd name="connsiteY2" fmla="*/ 15448 h 347563"/>
                <a:gd name="connsiteX3" fmla="*/ 1514550 w 1514550"/>
                <a:gd name="connsiteY3" fmla="*/ 207785 h 347563"/>
                <a:gd name="connsiteX0" fmla="*/ 0 w 1514550"/>
                <a:gd name="connsiteY0" fmla="*/ 347563 h 347563"/>
                <a:gd name="connsiteX1" fmla="*/ 352925 w 1514550"/>
                <a:gd name="connsiteY1" fmla="*/ 55968 h 347563"/>
                <a:gd name="connsiteX2" fmla="*/ 934397 w 1514550"/>
                <a:gd name="connsiteY2" fmla="*/ 15448 h 347563"/>
                <a:gd name="connsiteX3" fmla="*/ 1514550 w 1514550"/>
                <a:gd name="connsiteY3" fmla="*/ 207785 h 347563"/>
                <a:gd name="connsiteX0" fmla="*/ 0 w 1514550"/>
                <a:gd name="connsiteY0" fmla="*/ 347563 h 347563"/>
                <a:gd name="connsiteX1" fmla="*/ 352925 w 1514550"/>
                <a:gd name="connsiteY1" fmla="*/ 55968 h 347563"/>
                <a:gd name="connsiteX2" fmla="*/ 992887 w 1514550"/>
                <a:gd name="connsiteY2" fmla="*/ 15448 h 347563"/>
                <a:gd name="connsiteX3" fmla="*/ 1514550 w 1514550"/>
                <a:gd name="connsiteY3" fmla="*/ 207785 h 347563"/>
                <a:gd name="connsiteX0" fmla="*/ 0 w 1514550"/>
                <a:gd name="connsiteY0" fmla="*/ 347563 h 347563"/>
                <a:gd name="connsiteX1" fmla="*/ 352925 w 1514550"/>
                <a:gd name="connsiteY1" fmla="*/ 55968 h 347563"/>
                <a:gd name="connsiteX2" fmla="*/ 992887 w 1514550"/>
                <a:gd name="connsiteY2" fmla="*/ 15448 h 347563"/>
                <a:gd name="connsiteX3" fmla="*/ 1514550 w 1514550"/>
                <a:gd name="connsiteY3" fmla="*/ 207785 h 347563"/>
                <a:gd name="connsiteX0" fmla="*/ 0 w 1556329"/>
                <a:gd name="connsiteY0" fmla="*/ 343304 h 343304"/>
                <a:gd name="connsiteX1" fmla="*/ 352925 w 1556329"/>
                <a:gd name="connsiteY1" fmla="*/ 51709 h 343304"/>
                <a:gd name="connsiteX2" fmla="*/ 992887 w 1556329"/>
                <a:gd name="connsiteY2" fmla="*/ 11189 h 343304"/>
                <a:gd name="connsiteX3" fmla="*/ 1556329 w 1556329"/>
                <a:gd name="connsiteY3" fmla="*/ 178459 h 343304"/>
                <a:gd name="connsiteX0" fmla="*/ 0 w 1556329"/>
                <a:gd name="connsiteY0" fmla="*/ 354634 h 354634"/>
                <a:gd name="connsiteX1" fmla="*/ 352925 w 1556329"/>
                <a:gd name="connsiteY1" fmla="*/ 37972 h 354634"/>
                <a:gd name="connsiteX2" fmla="*/ 992887 w 1556329"/>
                <a:gd name="connsiteY2" fmla="*/ 22519 h 354634"/>
                <a:gd name="connsiteX3" fmla="*/ 1556329 w 1556329"/>
                <a:gd name="connsiteY3" fmla="*/ 189789 h 354634"/>
                <a:gd name="connsiteX0" fmla="*/ 0 w 1556329"/>
                <a:gd name="connsiteY0" fmla="*/ 340738 h 340738"/>
                <a:gd name="connsiteX1" fmla="*/ 369636 w 1556329"/>
                <a:gd name="connsiteY1" fmla="*/ 57498 h 340738"/>
                <a:gd name="connsiteX2" fmla="*/ 992887 w 1556329"/>
                <a:gd name="connsiteY2" fmla="*/ 8623 h 340738"/>
                <a:gd name="connsiteX3" fmla="*/ 1556329 w 1556329"/>
                <a:gd name="connsiteY3" fmla="*/ 175893 h 340738"/>
                <a:gd name="connsiteX0" fmla="*/ 0 w 1556329"/>
                <a:gd name="connsiteY0" fmla="*/ 350249 h 350249"/>
                <a:gd name="connsiteX1" fmla="*/ 369636 w 1556329"/>
                <a:gd name="connsiteY1" fmla="*/ 41943 h 350249"/>
                <a:gd name="connsiteX2" fmla="*/ 992887 w 1556329"/>
                <a:gd name="connsiteY2" fmla="*/ 18134 h 350249"/>
                <a:gd name="connsiteX3" fmla="*/ 1556329 w 1556329"/>
                <a:gd name="connsiteY3" fmla="*/ 185404 h 350249"/>
                <a:gd name="connsiteX0" fmla="*/ 0 w 1556329"/>
                <a:gd name="connsiteY0" fmla="*/ 368432 h 368432"/>
                <a:gd name="connsiteX1" fmla="*/ 369636 w 1556329"/>
                <a:gd name="connsiteY1" fmla="*/ 60126 h 368432"/>
                <a:gd name="connsiteX2" fmla="*/ 1017954 w 1556329"/>
                <a:gd name="connsiteY2" fmla="*/ 11250 h 368432"/>
                <a:gd name="connsiteX3" fmla="*/ 1556329 w 1556329"/>
                <a:gd name="connsiteY3" fmla="*/ 203587 h 368432"/>
                <a:gd name="connsiteX0" fmla="*/ 0 w 1556329"/>
                <a:gd name="connsiteY0" fmla="*/ 345236 h 345236"/>
                <a:gd name="connsiteX1" fmla="*/ 369636 w 1556329"/>
                <a:gd name="connsiteY1" fmla="*/ 36930 h 345236"/>
                <a:gd name="connsiteX2" fmla="*/ 1017954 w 1556329"/>
                <a:gd name="connsiteY2" fmla="*/ 21476 h 345236"/>
                <a:gd name="connsiteX3" fmla="*/ 1556329 w 1556329"/>
                <a:gd name="connsiteY3" fmla="*/ 180391 h 345236"/>
                <a:gd name="connsiteX0" fmla="*/ 0 w 1573040"/>
                <a:gd name="connsiteY0" fmla="*/ 347913 h 347913"/>
                <a:gd name="connsiteX1" fmla="*/ 369636 w 1573040"/>
                <a:gd name="connsiteY1" fmla="*/ 39607 h 347913"/>
                <a:gd name="connsiteX2" fmla="*/ 1017954 w 1573040"/>
                <a:gd name="connsiteY2" fmla="*/ 24153 h 347913"/>
                <a:gd name="connsiteX3" fmla="*/ 1573040 w 1573040"/>
                <a:gd name="connsiteY3" fmla="*/ 224845 h 347913"/>
                <a:gd name="connsiteX0" fmla="*/ 0 w 1881264"/>
                <a:gd name="connsiteY0" fmla="*/ 755766 h 755766"/>
                <a:gd name="connsiteX1" fmla="*/ 677860 w 1881264"/>
                <a:gd name="connsiteY1" fmla="*/ 65240 h 755766"/>
                <a:gd name="connsiteX2" fmla="*/ 1326178 w 1881264"/>
                <a:gd name="connsiteY2" fmla="*/ 49786 h 755766"/>
                <a:gd name="connsiteX3" fmla="*/ 1881264 w 1881264"/>
                <a:gd name="connsiteY3" fmla="*/ 250478 h 755766"/>
                <a:gd name="connsiteX0" fmla="*/ 0 w 1881264"/>
                <a:gd name="connsiteY0" fmla="*/ 709090 h 709090"/>
                <a:gd name="connsiteX1" fmla="*/ 529912 w 1881264"/>
                <a:gd name="connsiteY1" fmla="*/ 129531 h 709090"/>
                <a:gd name="connsiteX2" fmla="*/ 1326178 w 1881264"/>
                <a:gd name="connsiteY2" fmla="*/ 3110 h 709090"/>
                <a:gd name="connsiteX3" fmla="*/ 1881264 w 1881264"/>
                <a:gd name="connsiteY3" fmla="*/ 203802 h 709090"/>
                <a:gd name="connsiteX0" fmla="*/ 0 w 1881264"/>
                <a:gd name="connsiteY0" fmla="*/ 720820 h 720820"/>
                <a:gd name="connsiteX1" fmla="*/ 529912 w 1881264"/>
                <a:gd name="connsiteY1" fmla="*/ 141261 h 720820"/>
                <a:gd name="connsiteX2" fmla="*/ 1141244 w 1881264"/>
                <a:gd name="connsiteY2" fmla="*/ 2510 h 720820"/>
                <a:gd name="connsiteX3" fmla="*/ 1881264 w 1881264"/>
                <a:gd name="connsiteY3" fmla="*/ 215532 h 720820"/>
                <a:gd name="connsiteX0" fmla="*/ 0 w 1955238"/>
                <a:gd name="connsiteY0" fmla="*/ 783018 h 783018"/>
                <a:gd name="connsiteX1" fmla="*/ 603886 w 1955238"/>
                <a:gd name="connsiteY1" fmla="*/ 141811 h 783018"/>
                <a:gd name="connsiteX2" fmla="*/ 1215218 w 1955238"/>
                <a:gd name="connsiteY2" fmla="*/ 3060 h 783018"/>
                <a:gd name="connsiteX3" fmla="*/ 1955238 w 1955238"/>
                <a:gd name="connsiteY3" fmla="*/ 216082 h 783018"/>
                <a:gd name="connsiteX0" fmla="*/ 0 w 1955238"/>
                <a:gd name="connsiteY0" fmla="*/ 783018 h 783018"/>
                <a:gd name="connsiteX1" fmla="*/ 603886 w 1955238"/>
                <a:gd name="connsiteY1" fmla="*/ 141811 h 783018"/>
                <a:gd name="connsiteX2" fmla="*/ 1215218 w 1955238"/>
                <a:gd name="connsiteY2" fmla="*/ 3060 h 783018"/>
                <a:gd name="connsiteX3" fmla="*/ 1955238 w 1955238"/>
                <a:gd name="connsiteY3" fmla="*/ 216082 h 783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5238" h="783018">
                  <a:moveTo>
                    <a:pt x="0" y="783018"/>
                  </a:moveTo>
                  <a:cubicBezTo>
                    <a:pt x="134657" y="688288"/>
                    <a:pt x="401350" y="271804"/>
                    <a:pt x="603886" y="141811"/>
                  </a:cubicBezTo>
                  <a:cubicBezTo>
                    <a:pt x="806422" y="11818"/>
                    <a:pt x="989993" y="-9318"/>
                    <a:pt x="1215218" y="3060"/>
                  </a:cubicBezTo>
                  <a:cubicBezTo>
                    <a:pt x="1440443" y="15438"/>
                    <a:pt x="1891773" y="133278"/>
                    <a:pt x="1955238" y="216082"/>
                  </a:cubicBezTo>
                </a:path>
              </a:pathLst>
            </a:custGeom>
            <a:ln w="76200" cmpd="sng"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Isosceles Triangle 87"/>
            <p:cNvSpPr>
              <a:spLocks noChangeAspect="1"/>
            </p:cNvSpPr>
            <p:nvPr/>
          </p:nvSpPr>
          <p:spPr>
            <a:xfrm rot="7087198">
              <a:off x="4177668" y="5022780"/>
              <a:ext cx="185972" cy="140608"/>
            </a:xfrm>
            <a:prstGeom prst="triangle">
              <a:avLst/>
            </a:prstGeom>
            <a:solidFill>
              <a:srgbClr val="3366FF"/>
            </a:solidFill>
            <a:ln>
              <a:solidFill>
                <a:srgbClr val="3366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TextBox 88"/>
            <p:cNvSpPr txBox="1">
              <a:spLocks noChangeAspect="1"/>
            </p:cNvSpPr>
            <p:nvPr/>
          </p:nvSpPr>
          <p:spPr>
            <a:xfrm>
              <a:off x="778381" y="4620030"/>
              <a:ext cx="948001" cy="50270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sz="2000" dirty="0" smtClean="0">
                  <a:latin typeface="Arial"/>
                  <a:cs typeface="Arial"/>
                </a:rPr>
                <a:t>(c)</a:t>
              </a:r>
            </a:p>
          </p:txBody>
        </p:sp>
        <p:sp>
          <p:nvSpPr>
            <p:cNvPr id="90" name="Oval 89"/>
            <p:cNvSpPr>
              <a:spLocks noChangeAspect="1"/>
            </p:cNvSpPr>
            <p:nvPr/>
          </p:nvSpPr>
          <p:spPr>
            <a:xfrm rot="3949953">
              <a:off x="2931449" y="6104126"/>
              <a:ext cx="346015" cy="452505"/>
            </a:xfrm>
            <a:prstGeom prst="ellipse">
              <a:avLst/>
            </a:prstGeom>
            <a:noFill/>
            <a:ln w="285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1" name="Group 90"/>
            <p:cNvGrpSpPr>
              <a:grpSpLocks noChangeAspect="1"/>
            </p:cNvGrpSpPr>
            <p:nvPr/>
          </p:nvGrpSpPr>
          <p:grpSpPr>
            <a:xfrm>
              <a:off x="2746974" y="5926178"/>
              <a:ext cx="702405" cy="764936"/>
              <a:chOff x="3358685" y="3451292"/>
              <a:chExt cx="702405" cy="764936"/>
            </a:xfrm>
          </p:grpSpPr>
          <p:sp>
            <p:nvSpPr>
              <p:cNvPr id="92" name="Right Arrow 91"/>
              <p:cNvSpPr/>
              <p:nvPr/>
            </p:nvSpPr>
            <p:spPr>
              <a:xfrm rot="5400000">
                <a:off x="3608314" y="4053575"/>
                <a:ext cx="218786" cy="106519"/>
              </a:xfrm>
              <a:prstGeom prst="rightArrow">
                <a:avLst>
                  <a:gd name="adj1" fmla="val 20101"/>
                  <a:gd name="adj2" fmla="val 52837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ight Arrow 92"/>
              <p:cNvSpPr/>
              <p:nvPr/>
            </p:nvSpPr>
            <p:spPr>
              <a:xfrm rot="16200000">
                <a:off x="3608314" y="3507425"/>
                <a:ext cx="218786" cy="106519"/>
              </a:xfrm>
              <a:prstGeom prst="rightArrow">
                <a:avLst>
                  <a:gd name="adj1" fmla="val 20101"/>
                  <a:gd name="adj2" fmla="val 52837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ight Arrow 93"/>
              <p:cNvSpPr/>
              <p:nvPr/>
            </p:nvSpPr>
            <p:spPr>
              <a:xfrm rot="10800000">
                <a:off x="3358685" y="3787836"/>
                <a:ext cx="218786" cy="106519"/>
              </a:xfrm>
              <a:prstGeom prst="rightArrow">
                <a:avLst>
                  <a:gd name="adj1" fmla="val 20101"/>
                  <a:gd name="adj2" fmla="val 52837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ight Arrow 94"/>
              <p:cNvSpPr/>
              <p:nvPr/>
            </p:nvSpPr>
            <p:spPr>
              <a:xfrm>
                <a:off x="3842304" y="3787836"/>
                <a:ext cx="218786" cy="106519"/>
              </a:xfrm>
              <a:prstGeom prst="rightArrow">
                <a:avLst>
                  <a:gd name="adj1" fmla="val 20101"/>
                  <a:gd name="adj2" fmla="val 52837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ight Arrow 95"/>
              <p:cNvSpPr/>
              <p:nvPr/>
            </p:nvSpPr>
            <p:spPr>
              <a:xfrm rot="8086106">
                <a:off x="3427682" y="3976950"/>
                <a:ext cx="218786" cy="106519"/>
              </a:xfrm>
              <a:prstGeom prst="rightArrow">
                <a:avLst>
                  <a:gd name="adj1" fmla="val 20101"/>
                  <a:gd name="adj2" fmla="val 52837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ight Arrow 96"/>
              <p:cNvSpPr/>
              <p:nvPr/>
            </p:nvSpPr>
            <p:spPr>
              <a:xfrm rot="18886106">
                <a:off x="3813011" y="3581802"/>
                <a:ext cx="218786" cy="106519"/>
              </a:xfrm>
              <a:prstGeom prst="rightArrow">
                <a:avLst>
                  <a:gd name="adj1" fmla="val 20101"/>
                  <a:gd name="adj2" fmla="val 52837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ight Arrow 97"/>
              <p:cNvSpPr/>
              <p:nvPr/>
            </p:nvSpPr>
            <p:spPr>
              <a:xfrm rot="13486106">
                <a:off x="3413857" y="3579463"/>
                <a:ext cx="218786" cy="106519"/>
              </a:xfrm>
              <a:prstGeom prst="rightArrow">
                <a:avLst>
                  <a:gd name="adj1" fmla="val 20101"/>
                  <a:gd name="adj2" fmla="val 52837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ight Arrow 98"/>
              <p:cNvSpPr/>
              <p:nvPr/>
            </p:nvSpPr>
            <p:spPr>
              <a:xfrm rot="2686106">
                <a:off x="3786491" y="3976629"/>
                <a:ext cx="218786" cy="106519"/>
              </a:xfrm>
              <a:prstGeom prst="rightArrow">
                <a:avLst>
                  <a:gd name="adj1" fmla="val 20101"/>
                  <a:gd name="adj2" fmla="val 52837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4" name="TextBox 113"/>
            <p:cNvSpPr txBox="1">
              <a:spLocks noChangeAspect="1"/>
            </p:cNvSpPr>
            <p:nvPr/>
          </p:nvSpPr>
          <p:spPr>
            <a:xfrm>
              <a:off x="1490034" y="1442228"/>
              <a:ext cx="349140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sz="2700" dirty="0" smtClean="0">
                  <a:solidFill>
                    <a:srgbClr val="FF0000"/>
                  </a:solidFill>
                  <a:latin typeface="Arial"/>
                  <a:cs typeface="Arial"/>
                </a:rPr>
                <a:t>L</a:t>
              </a:r>
            </a:p>
          </p:txBody>
        </p:sp>
        <p:grpSp>
          <p:nvGrpSpPr>
            <p:cNvPr id="115" name="Group 114"/>
            <p:cNvGrpSpPr>
              <a:grpSpLocks noChangeAspect="1"/>
            </p:cNvGrpSpPr>
            <p:nvPr/>
          </p:nvGrpSpPr>
          <p:grpSpPr>
            <a:xfrm>
              <a:off x="4050688" y="1784241"/>
              <a:ext cx="1004915" cy="912440"/>
              <a:chOff x="4395604" y="1564721"/>
              <a:chExt cx="1004915" cy="912440"/>
            </a:xfrm>
          </p:grpSpPr>
          <p:sp>
            <p:nvSpPr>
              <p:cNvPr id="116" name="TextBox 115"/>
              <p:cNvSpPr txBox="1"/>
              <p:nvPr/>
            </p:nvSpPr>
            <p:spPr>
              <a:xfrm>
                <a:off x="4395604" y="2220681"/>
                <a:ext cx="948001" cy="2564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40000"/>
                  </a:lnSpc>
                </a:pPr>
                <a:r>
                  <a:rPr lang="en-US" sz="800" dirty="0" smtClean="0">
                    <a:solidFill>
                      <a:srgbClr val="660066"/>
                    </a:solidFill>
                    <a:latin typeface="Arial"/>
                    <a:cs typeface="Arial"/>
                  </a:rPr>
                  <a:t>1500 km</a:t>
                </a:r>
              </a:p>
            </p:txBody>
          </p:sp>
          <p:cxnSp>
            <p:nvCxnSpPr>
              <p:cNvPr id="117" name="Straight Connector 116"/>
              <p:cNvCxnSpPr>
                <a:cxnSpLocks/>
              </p:cNvCxnSpPr>
              <p:nvPr/>
            </p:nvCxnSpPr>
            <p:spPr>
              <a:xfrm>
                <a:off x="4447206" y="2442201"/>
                <a:ext cx="842945" cy="0"/>
              </a:xfrm>
              <a:prstGeom prst="line">
                <a:avLst/>
              </a:prstGeom>
              <a:ln w="28575" cmpd="sng">
                <a:solidFill>
                  <a:srgbClr val="660066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8" name="Oval 117"/>
              <p:cNvSpPr/>
              <p:nvPr/>
            </p:nvSpPr>
            <p:spPr>
              <a:xfrm>
                <a:off x="4413054" y="2406501"/>
                <a:ext cx="68304" cy="70660"/>
              </a:xfrm>
              <a:prstGeom prst="ellipse">
                <a:avLst/>
              </a:prstGeom>
              <a:solidFill>
                <a:srgbClr val="66006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660066"/>
                  </a:solidFill>
                </a:endParaRPr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5251866" y="2405243"/>
                <a:ext cx="68304" cy="70660"/>
              </a:xfrm>
              <a:prstGeom prst="ellipse">
                <a:avLst/>
              </a:prstGeom>
              <a:solidFill>
                <a:srgbClr val="66006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660066"/>
                  </a:solidFill>
                </a:endParaRPr>
              </a:p>
            </p:txBody>
          </p:sp>
          <p:cxnSp>
            <p:nvCxnSpPr>
              <p:cNvPr id="120" name="Straight Connector 119"/>
              <p:cNvCxnSpPr>
                <a:cxnSpLocks/>
              </p:cNvCxnSpPr>
              <p:nvPr/>
            </p:nvCxnSpPr>
            <p:spPr>
              <a:xfrm>
                <a:off x="5286132" y="1600051"/>
                <a:ext cx="0" cy="850392"/>
              </a:xfrm>
              <a:prstGeom prst="line">
                <a:avLst/>
              </a:prstGeom>
              <a:ln w="28575" cmpd="sng">
                <a:solidFill>
                  <a:srgbClr val="660066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1" name="Oval 120"/>
              <p:cNvSpPr/>
              <p:nvPr/>
            </p:nvSpPr>
            <p:spPr>
              <a:xfrm>
                <a:off x="5251866" y="1564721"/>
                <a:ext cx="68304" cy="70660"/>
              </a:xfrm>
              <a:prstGeom prst="ellipse">
                <a:avLst/>
              </a:prstGeom>
              <a:solidFill>
                <a:srgbClr val="66006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660066"/>
                  </a:solidFill>
                </a:endParaRPr>
              </a:p>
            </p:txBody>
          </p:sp>
          <p:sp>
            <p:nvSpPr>
              <p:cNvPr id="122" name="TextBox 121"/>
              <p:cNvSpPr txBox="1"/>
              <p:nvPr/>
            </p:nvSpPr>
            <p:spPr>
              <a:xfrm>
                <a:off x="4722378" y="1870067"/>
                <a:ext cx="678141" cy="2564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40000"/>
                  </a:lnSpc>
                </a:pPr>
                <a:r>
                  <a:rPr lang="en-US" sz="800" dirty="0" smtClean="0">
                    <a:solidFill>
                      <a:srgbClr val="660066"/>
                    </a:solidFill>
                    <a:latin typeface="Arial"/>
                    <a:cs typeface="Arial"/>
                  </a:rPr>
                  <a:t>1500 km</a:t>
                </a:r>
              </a:p>
            </p:txBody>
          </p:sp>
        </p:grpSp>
        <p:grpSp>
          <p:nvGrpSpPr>
            <p:cNvPr id="123" name="Group 122"/>
            <p:cNvGrpSpPr>
              <a:grpSpLocks noChangeAspect="1"/>
            </p:cNvGrpSpPr>
            <p:nvPr/>
          </p:nvGrpSpPr>
          <p:grpSpPr>
            <a:xfrm>
              <a:off x="4050689" y="3770822"/>
              <a:ext cx="1004915" cy="912440"/>
              <a:chOff x="4395605" y="3551302"/>
              <a:chExt cx="1004915" cy="912440"/>
            </a:xfrm>
          </p:grpSpPr>
          <p:sp>
            <p:nvSpPr>
              <p:cNvPr id="124" name="TextBox 123"/>
              <p:cNvSpPr txBox="1"/>
              <p:nvPr/>
            </p:nvSpPr>
            <p:spPr>
              <a:xfrm>
                <a:off x="4395605" y="4207262"/>
                <a:ext cx="948001" cy="2564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40000"/>
                  </a:lnSpc>
                </a:pPr>
                <a:r>
                  <a:rPr lang="en-US" sz="800" dirty="0" smtClean="0">
                    <a:solidFill>
                      <a:srgbClr val="660066"/>
                    </a:solidFill>
                    <a:latin typeface="Arial"/>
                    <a:cs typeface="Arial"/>
                  </a:rPr>
                  <a:t>1500 km</a:t>
                </a:r>
              </a:p>
            </p:txBody>
          </p:sp>
          <p:cxnSp>
            <p:nvCxnSpPr>
              <p:cNvPr id="125" name="Straight Connector 124"/>
              <p:cNvCxnSpPr>
                <a:cxnSpLocks/>
              </p:cNvCxnSpPr>
              <p:nvPr/>
            </p:nvCxnSpPr>
            <p:spPr>
              <a:xfrm>
                <a:off x="4447207" y="4428782"/>
                <a:ext cx="842945" cy="0"/>
              </a:xfrm>
              <a:prstGeom prst="line">
                <a:avLst/>
              </a:prstGeom>
              <a:ln w="28575" cmpd="sng">
                <a:solidFill>
                  <a:srgbClr val="660066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6" name="Oval 125"/>
              <p:cNvSpPr/>
              <p:nvPr/>
            </p:nvSpPr>
            <p:spPr>
              <a:xfrm>
                <a:off x="4413055" y="4393082"/>
                <a:ext cx="68304" cy="70660"/>
              </a:xfrm>
              <a:prstGeom prst="ellipse">
                <a:avLst/>
              </a:prstGeom>
              <a:solidFill>
                <a:srgbClr val="660066"/>
              </a:solidFill>
              <a:ln>
                <a:solidFill>
                  <a:srgbClr val="660066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Oval 126"/>
              <p:cNvSpPr/>
              <p:nvPr/>
            </p:nvSpPr>
            <p:spPr>
              <a:xfrm>
                <a:off x="5251867" y="4391824"/>
                <a:ext cx="68304" cy="70660"/>
              </a:xfrm>
              <a:prstGeom prst="ellipse">
                <a:avLst/>
              </a:prstGeom>
              <a:solidFill>
                <a:srgbClr val="66006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8" name="Straight Connector 127"/>
              <p:cNvCxnSpPr>
                <a:cxnSpLocks/>
              </p:cNvCxnSpPr>
              <p:nvPr/>
            </p:nvCxnSpPr>
            <p:spPr>
              <a:xfrm>
                <a:off x="5286133" y="3586632"/>
                <a:ext cx="0" cy="850392"/>
              </a:xfrm>
              <a:prstGeom prst="line">
                <a:avLst/>
              </a:prstGeom>
              <a:ln w="28575" cmpd="sng">
                <a:solidFill>
                  <a:srgbClr val="660066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9" name="Oval 128"/>
              <p:cNvSpPr/>
              <p:nvPr/>
            </p:nvSpPr>
            <p:spPr>
              <a:xfrm>
                <a:off x="5251867" y="3551302"/>
                <a:ext cx="68304" cy="70660"/>
              </a:xfrm>
              <a:prstGeom prst="ellipse">
                <a:avLst/>
              </a:prstGeom>
              <a:solidFill>
                <a:srgbClr val="66006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TextBox 129"/>
              <p:cNvSpPr txBox="1"/>
              <p:nvPr/>
            </p:nvSpPr>
            <p:spPr>
              <a:xfrm>
                <a:off x="4722379" y="3856648"/>
                <a:ext cx="678141" cy="2564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40000"/>
                  </a:lnSpc>
                </a:pPr>
                <a:r>
                  <a:rPr lang="en-US" sz="800" dirty="0" smtClean="0">
                    <a:solidFill>
                      <a:srgbClr val="660066"/>
                    </a:solidFill>
                    <a:latin typeface="Arial"/>
                    <a:cs typeface="Arial"/>
                  </a:rPr>
                  <a:t>1500 km</a:t>
                </a:r>
              </a:p>
            </p:txBody>
          </p:sp>
        </p:grpSp>
        <p:grpSp>
          <p:nvGrpSpPr>
            <p:cNvPr id="131" name="Group 130"/>
            <p:cNvGrpSpPr>
              <a:grpSpLocks noChangeAspect="1"/>
            </p:cNvGrpSpPr>
            <p:nvPr/>
          </p:nvGrpSpPr>
          <p:grpSpPr>
            <a:xfrm>
              <a:off x="4050688" y="5754374"/>
              <a:ext cx="1004915" cy="912440"/>
              <a:chOff x="4395604" y="5534854"/>
              <a:chExt cx="1004915" cy="912440"/>
            </a:xfrm>
          </p:grpSpPr>
          <p:sp>
            <p:nvSpPr>
              <p:cNvPr id="132" name="TextBox 131"/>
              <p:cNvSpPr txBox="1"/>
              <p:nvPr/>
            </p:nvSpPr>
            <p:spPr>
              <a:xfrm>
                <a:off x="4395604" y="6190814"/>
                <a:ext cx="948001" cy="2564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40000"/>
                  </a:lnSpc>
                </a:pPr>
                <a:r>
                  <a:rPr lang="en-US" sz="800" dirty="0" smtClean="0">
                    <a:solidFill>
                      <a:srgbClr val="660066"/>
                    </a:solidFill>
                    <a:latin typeface="Arial"/>
                    <a:cs typeface="Arial"/>
                  </a:rPr>
                  <a:t>1500 km</a:t>
                </a:r>
              </a:p>
            </p:txBody>
          </p:sp>
          <p:cxnSp>
            <p:nvCxnSpPr>
              <p:cNvPr id="133" name="Straight Connector 132"/>
              <p:cNvCxnSpPr>
                <a:cxnSpLocks/>
              </p:cNvCxnSpPr>
              <p:nvPr/>
            </p:nvCxnSpPr>
            <p:spPr>
              <a:xfrm>
                <a:off x="4447206" y="6412334"/>
                <a:ext cx="842945" cy="0"/>
              </a:xfrm>
              <a:prstGeom prst="line">
                <a:avLst/>
              </a:prstGeom>
              <a:ln w="28575" cmpd="sng">
                <a:solidFill>
                  <a:srgbClr val="660066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4" name="Oval 133"/>
              <p:cNvSpPr/>
              <p:nvPr/>
            </p:nvSpPr>
            <p:spPr>
              <a:xfrm>
                <a:off x="4413054" y="6376634"/>
                <a:ext cx="68304" cy="70660"/>
              </a:xfrm>
              <a:prstGeom prst="ellipse">
                <a:avLst/>
              </a:prstGeom>
              <a:solidFill>
                <a:srgbClr val="66006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Oval 134"/>
              <p:cNvSpPr/>
              <p:nvPr/>
            </p:nvSpPr>
            <p:spPr>
              <a:xfrm>
                <a:off x="5251866" y="6375376"/>
                <a:ext cx="68304" cy="70660"/>
              </a:xfrm>
              <a:prstGeom prst="ellipse">
                <a:avLst/>
              </a:prstGeom>
              <a:solidFill>
                <a:srgbClr val="66006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6" name="Straight Connector 135"/>
              <p:cNvCxnSpPr>
                <a:cxnSpLocks/>
              </p:cNvCxnSpPr>
              <p:nvPr/>
            </p:nvCxnSpPr>
            <p:spPr>
              <a:xfrm>
                <a:off x="5286132" y="5570184"/>
                <a:ext cx="0" cy="850392"/>
              </a:xfrm>
              <a:prstGeom prst="line">
                <a:avLst/>
              </a:prstGeom>
              <a:ln w="28575" cmpd="sng">
                <a:solidFill>
                  <a:srgbClr val="660066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7" name="Oval 136"/>
              <p:cNvSpPr/>
              <p:nvPr/>
            </p:nvSpPr>
            <p:spPr>
              <a:xfrm>
                <a:off x="5251866" y="5534854"/>
                <a:ext cx="68304" cy="70660"/>
              </a:xfrm>
              <a:prstGeom prst="ellipse">
                <a:avLst/>
              </a:prstGeom>
              <a:solidFill>
                <a:srgbClr val="66006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TextBox 137"/>
              <p:cNvSpPr txBox="1"/>
              <p:nvPr/>
            </p:nvSpPr>
            <p:spPr>
              <a:xfrm>
                <a:off x="4722378" y="5840200"/>
                <a:ext cx="678141" cy="2564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40000"/>
                  </a:lnSpc>
                </a:pPr>
                <a:r>
                  <a:rPr lang="en-US" sz="800" dirty="0" smtClean="0">
                    <a:solidFill>
                      <a:srgbClr val="660066"/>
                    </a:solidFill>
                    <a:latin typeface="Arial"/>
                    <a:cs typeface="Arial"/>
                  </a:rPr>
                  <a:t>1500 km</a:t>
                </a:r>
              </a:p>
            </p:txBody>
          </p:sp>
        </p:grpSp>
        <p:pic>
          <p:nvPicPr>
            <p:cNvPr id="139" name="Picture 13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73023" y="6109377"/>
              <a:ext cx="466963" cy="435004"/>
            </a:xfrm>
            <a:prstGeom prst="rect">
              <a:avLst/>
            </a:prstGeom>
          </p:spPr>
        </p:pic>
      </p:grpSp>
      <p:sp>
        <p:nvSpPr>
          <p:cNvPr id="140" name="TextBox 139"/>
          <p:cNvSpPr txBox="1"/>
          <p:nvPr/>
        </p:nvSpPr>
        <p:spPr>
          <a:xfrm>
            <a:off x="5394566" y="1207918"/>
            <a:ext cx="3163280" cy="819199"/>
          </a:xfrm>
          <a:prstGeom prst="rect">
            <a:avLst/>
          </a:prstGeom>
          <a:noFill/>
          <a:ln w="3175" cmpd="sng">
            <a:noFill/>
          </a:ln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600" dirty="0" smtClean="0">
                <a:latin typeface="Arial"/>
                <a:cs typeface="Arial"/>
              </a:rPr>
              <a:t>Conceptual Model</a:t>
            </a:r>
          </a:p>
          <a:p>
            <a:pPr algn="ctr">
              <a:lnSpc>
                <a:spcPct val="90000"/>
              </a:lnSpc>
            </a:pPr>
            <a:r>
              <a:rPr lang="en-US" sz="2600" dirty="0" smtClean="0">
                <a:latin typeface="Arial"/>
                <a:cs typeface="Arial"/>
              </a:rPr>
              <a:t>(Cutoff)</a:t>
            </a:r>
          </a:p>
        </p:txBody>
      </p:sp>
    </p:spTree>
    <p:extLst>
      <p:ext uri="{BB962C8B-B14F-4D97-AF65-F5344CB8AC3E}">
        <p14:creationId xmlns:p14="http://schemas.microsoft.com/office/powerpoint/2010/main" val="3753497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0615_122612.jp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4343" r="10575" b="453"/>
          <a:stretch/>
        </p:blipFill>
        <p:spPr>
          <a:xfrm rot="5400000">
            <a:off x="3288682" y="1322573"/>
            <a:ext cx="5979556" cy="43024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76200" y="1143000"/>
            <a:ext cx="9067800" cy="6705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latin typeface="Arial"/>
              <a:cs typeface="Arial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32440" y="913186"/>
            <a:ext cx="8981080" cy="59346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smtClean="0">
                <a:latin typeface="Arial"/>
                <a:cs typeface="Arial"/>
              </a:rPr>
              <a:t>My Family</a:t>
            </a:r>
            <a:endParaRPr lang="en-US" sz="2100" dirty="0" smtClean="0">
              <a:latin typeface="Arial"/>
              <a:cs typeface="Arial"/>
            </a:endParaRPr>
          </a:p>
          <a:p>
            <a:endParaRPr lang="en-US" sz="2100" dirty="0" smtClean="0">
              <a:latin typeface="Arial"/>
              <a:cs typeface="Arial"/>
            </a:endParaRPr>
          </a:p>
          <a:p>
            <a:r>
              <a:rPr lang="en-US" sz="2200" dirty="0" smtClean="0">
                <a:latin typeface="Arial"/>
                <a:cs typeface="Arial"/>
              </a:rPr>
              <a:t>Dan and Lance</a:t>
            </a:r>
          </a:p>
          <a:p>
            <a:pPr marL="0" indent="0">
              <a:buNone/>
            </a:pPr>
            <a:endParaRPr lang="en-US" sz="21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Our Support Staff</a:t>
            </a:r>
            <a:endParaRPr lang="en-US" sz="2100" dirty="0">
              <a:latin typeface="Arial" pitchFamily="34" charset="0"/>
              <a:cs typeface="Arial" pitchFamily="34" charset="0"/>
            </a:endParaRPr>
          </a:p>
          <a:p>
            <a:endParaRPr lang="en-US" sz="21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200" dirty="0" smtClean="0">
                <a:latin typeface="Arial"/>
                <a:cs typeface="Arial"/>
              </a:rPr>
              <a:t>My Classmates </a:t>
            </a:r>
          </a:p>
          <a:p>
            <a:endParaRPr lang="en-US" sz="2200" dirty="0">
              <a:latin typeface="Arial"/>
              <a:cs typeface="Arial"/>
            </a:endParaRPr>
          </a:p>
          <a:p>
            <a:r>
              <a:rPr lang="en-US" sz="2200" dirty="0" smtClean="0">
                <a:latin typeface="Arial"/>
                <a:cs typeface="Arial"/>
              </a:rPr>
              <a:t>Kyle, Kristen, and Larry</a:t>
            </a:r>
            <a:endParaRPr lang="en-US" sz="22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2200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27501" y="706562"/>
            <a:ext cx="4302124" cy="400110"/>
          </a:xfrm>
          <a:prstGeom prst="rect">
            <a:avLst/>
          </a:prstGeom>
          <a:solidFill>
            <a:srgbClr val="FFFFFF"/>
          </a:solidFill>
          <a:ln w="3175" cmpd="sng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latin typeface="Arial"/>
                <a:cs typeface="Arial"/>
              </a:rPr>
              <a:t>Hurricane Danny (20 July 1997) 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-1" t="40552" r="24398" b="41581"/>
          <a:stretch/>
        </p:blipFill>
        <p:spPr>
          <a:xfrm>
            <a:off x="0" y="0"/>
            <a:ext cx="9144000" cy="701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04799" y="-208240"/>
            <a:ext cx="86958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/>
            </a:r>
            <a:br>
              <a:rPr lang="en-US" sz="1500" b="1" dirty="0" smtClean="0"/>
            </a:br>
            <a:r>
              <a:rPr lang="en-US" sz="3300" b="1" dirty="0" smtClean="0">
                <a:latin typeface="Arial" pitchFamily="34" charset="0"/>
                <a:cs typeface="Arial" pitchFamily="34" charset="0"/>
              </a:rPr>
              <a:t>Thank you!</a:t>
            </a:r>
            <a:endParaRPr lang="en-US" sz="3300" i="1" dirty="0" smtClean="0">
              <a:effectLst>
                <a:glow rad="177800">
                  <a:srgbClr val="D7E3F6">
                    <a:alpha val="75000"/>
                  </a:srgbClr>
                </a:glow>
              </a:effectLst>
              <a:latin typeface="Arial" pitchFamily="34" charset="0"/>
              <a:cs typeface="Arial" pitchFamily="34" charset="0"/>
            </a:endParaRPr>
          </a:p>
          <a:p>
            <a:pPr algn="ctr"/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111858" y="1122900"/>
            <a:ext cx="43250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0925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0615_122612.jp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4343" r="10575" b="453"/>
          <a:stretch/>
        </p:blipFill>
        <p:spPr>
          <a:xfrm rot="5400000">
            <a:off x="3288682" y="1322573"/>
            <a:ext cx="5979556" cy="43024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76200" y="1143000"/>
            <a:ext cx="9067800" cy="6705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latin typeface="Arial"/>
              <a:cs typeface="Arial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32440" y="913186"/>
            <a:ext cx="8981080" cy="59346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smtClean="0">
                <a:latin typeface="Arial"/>
                <a:cs typeface="Arial"/>
              </a:rPr>
              <a:t>My Family</a:t>
            </a:r>
            <a:endParaRPr lang="en-US" sz="2100" dirty="0" smtClean="0">
              <a:latin typeface="Arial"/>
              <a:cs typeface="Arial"/>
            </a:endParaRPr>
          </a:p>
          <a:p>
            <a:endParaRPr lang="en-US" sz="2100" dirty="0" smtClean="0">
              <a:latin typeface="Arial"/>
              <a:cs typeface="Arial"/>
            </a:endParaRPr>
          </a:p>
          <a:p>
            <a:r>
              <a:rPr lang="en-US" sz="2200" dirty="0" smtClean="0">
                <a:latin typeface="Arial"/>
                <a:cs typeface="Arial"/>
              </a:rPr>
              <a:t>Dan and Lance</a:t>
            </a:r>
          </a:p>
          <a:p>
            <a:pPr marL="0" indent="0">
              <a:buNone/>
            </a:pPr>
            <a:endParaRPr lang="en-US" sz="21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Our Support Staff</a:t>
            </a:r>
            <a:endParaRPr lang="en-US" sz="2100" dirty="0">
              <a:latin typeface="Arial" pitchFamily="34" charset="0"/>
              <a:cs typeface="Arial" pitchFamily="34" charset="0"/>
            </a:endParaRPr>
          </a:p>
          <a:p>
            <a:endParaRPr lang="en-US" sz="21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200" dirty="0" smtClean="0">
                <a:latin typeface="Arial"/>
                <a:cs typeface="Arial"/>
              </a:rPr>
              <a:t>My Classmates </a:t>
            </a:r>
          </a:p>
          <a:p>
            <a:endParaRPr lang="en-US" sz="2200" dirty="0">
              <a:latin typeface="Arial"/>
              <a:cs typeface="Arial"/>
            </a:endParaRPr>
          </a:p>
          <a:p>
            <a:r>
              <a:rPr lang="en-US" sz="2200" dirty="0" smtClean="0">
                <a:latin typeface="Arial"/>
                <a:cs typeface="Arial"/>
              </a:rPr>
              <a:t>Kyle, Kristen, and Larry</a:t>
            </a:r>
            <a:endParaRPr lang="en-US" sz="22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2200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27501" y="706562"/>
            <a:ext cx="4302124" cy="400110"/>
          </a:xfrm>
          <a:prstGeom prst="rect">
            <a:avLst/>
          </a:prstGeom>
          <a:solidFill>
            <a:srgbClr val="FFFFFF"/>
          </a:solidFill>
          <a:ln w="3175" cmpd="sng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latin typeface="Arial"/>
                <a:cs typeface="Arial"/>
              </a:rPr>
              <a:t>Hurricane Danny (20 July 1997) 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-1" t="40552" r="24398" b="41581"/>
          <a:stretch/>
        </p:blipFill>
        <p:spPr>
          <a:xfrm>
            <a:off x="0" y="0"/>
            <a:ext cx="9144000" cy="701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04799" y="-208240"/>
            <a:ext cx="86958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/>
            </a:r>
            <a:br>
              <a:rPr lang="en-US" sz="1500" b="1" dirty="0" smtClean="0"/>
            </a:br>
            <a:r>
              <a:rPr lang="en-US" sz="3300" b="1" dirty="0" smtClean="0">
                <a:latin typeface="Arial" pitchFamily="34" charset="0"/>
                <a:cs typeface="Arial" pitchFamily="34" charset="0"/>
              </a:rPr>
              <a:t>Thank you!</a:t>
            </a:r>
            <a:endParaRPr lang="en-US" sz="3300" i="1" dirty="0" smtClean="0">
              <a:effectLst>
                <a:glow rad="177800">
                  <a:srgbClr val="D7E3F6">
                    <a:alpha val="75000"/>
                  </a:srgbClr>
                </a:glow>
              </a:effectLst>
              <a:latin typeface="Arial" pitchFamily="34" charset="0"/>
              <a:cs typeface="Arial" pitchFamily="34" charset="0"/>
            </a:endParaRPr>
          </a:p>
          <a:p>
            <a:pPr algn="ctr"/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111858" y="1122900"/>
            <a:ext cx="43250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" y="4861790"/>
            <a:ext cx="4080514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/>
              <a:t/>
            </a:r>
            <a:br>
              <a:rPr lang="en-US" sz="1500" b="1" dirty="0" smtClean="0"/>
            </a:br>
            <a:r>
              <a:rPr lang="en-US" sz="4200" b="1" i="1" dirty="0" smtClean="0">
                <a:latin typeface="Arial" pitchFamily="34" charset="0"/>
                <a:cs typeface="Arial" pitchFamily="34" charset="0"/>
              </a:rPr>
              <a:t>Questions?</a:t>
            </a:r>
            <a:endParaRPr lang="en-US" sz="4200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060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" name="Straight Connector 53"/>
          <p:cNvCxnSpPr/>
          <p:nvPr/>
        </p:nvCxnSpPr>
        <p:spPr>
          <a:xfrm flipH="1">
            <a:off x="5259558" y="1024138"/>
            <a:ext cx="786" cy="270255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Parallelogram 92"/>
          <p:cNvSpPr/>
          <p:nvPr/>
        </p:nvSpPr>
        <p:spPr>
          <a:xfrm>
            <a:off x="4191000" y="3704931"/>
            <a:ext cx="3200400" cy="1066800"/>
          </a:xfrm>
          <a:prstGeom prst="parallelogram">
            <a:avLst>
              <a:gd name="adj" fmla="val 100637"/>
            </a:avLst>
          </a:prstGeom>
          <a:solidFill>
            <a:schemeClr val="tx2">
              <a:lumMod val="40000"/>
              <a:lumOff val="60000"/>
            </a:schemeClr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5715000" y="4162131"/>
            <a:ext cx="228600" cy="15240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Connector 51"/>
          <p:cNvCxnSpPr/>
          <p:nvPr/>
        </p:nvCxnSpPr>
        <p:spPr>
          <a:xfrm flipH="1">
            <a:off x="5258281" y="3705730"/>
            <a:ext cx="2117240" cy="226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5" name="Freeform 94"/>
          <p:cNvSpPr/>
          <p:nvPr/>
        </p:nvSpPr>
        <p:spPr>
          <a:xfrm>
            <a:off x="5029200" y="3856711"/>
            <a:ext cx="1020362" cy="643160"/>
          </a:xfrm>
          <a:custGeom>
            <a:avLst/>
            <a:gdLst>
              <a:gd name="connsiteX0" fmla="*/ 586127 w 985020"/>
              <a:gd name="connsiteY0" fmla="*/ 0 h 635019"/>
              <a:gd name="connsiteX1" fmla="*/ 887332 w 985020"/>
              <a:gd name="connsiteY1" fmla="*/ 0 h 635019"/>
              <a:gd name="connsiteX2" fmla="*/ 724519 w 985020"/>
              <a:gd name="connsiteY2" fmla="*/ 65131 h 635019"/>
              <a:gd name="connsiteX3" fmla="*/ 219797 w 985020"/>
              <a:gd name="connsiteY3" fmla="*/ 561748 h 635019"/>
              <a:gd name="connsiteX4" fmla="*/ 854769 w 985020"/>
              <a:gd name="connsiteY4" fmla="*/ 569889 h 635019"/>
              <a:gd name="connsiteX5" fmla="*/ 985020 w 985020"/>
              <a:gd name="connsiteY5" fmla="*/ 488476 h 635019"/>
              <a:gd name="connsiteX6" fmla="*/ 822207 w 985020"/>
              <a:gd name="connsiteY6" fmla="*/ 635019 h 635019"/>
              <a:gd name="connsiteX7" fmla="*/ 0 w 985020"/>
              <a:gd name="connsiteY7" fmla="*/ 626878 h 635019"/>
              <a:gd name="connsiteX8" fmla="*/ 122110 w 985020"/>
              <a:gd name="connsiteY8" fmla="*/ 578030 h 635019"/>
              <a:gd name="connsiteX9" fmla="*/ 667534 w 985020"/>
              <a:gd name="connsiteY9" fmla="*/ 48848 h 635019"/>
              <a:gd name="connsiteX10" fmla="*/ 586127 w 985020"/>
              <a:gd name="connsiteY10" fmla="*/ 0 h 635019"/>
              <a:gd name="connsiteX0" fmla="*/ 586127 w 985020"/>
              <a:gd name="connsiteY0" fmla="*/ 0 h 635019"/>
              <a:gd name="connsiteX1" fmla="*/ 887332 w 985020"/>
              <a:gd name="connsiteY1" fmla="*/ 0 h 635019"/>
              <a:gd name="connsiteX2" fmla="*/ 773363 w 985020"/>
              <a:gd name="connsiteY2" fmla="*/ 56990 h 635019"/>
              <a:gd name="connsiteX3" fmla="*/ 219797 w 985020"/>
              <a:gd name="connsiteY3" fmla="*/ 561748 h 635019"/>
              <a:gd name="connsiteX4" fmla="*/ 854769 w 985020"/>
              <a:gd name="connsiteY4" fmla="*/ 569889 h 635019"/>
              <a:gd name="connsiteX5" fmla="*/ 985020 w 985020"/>
              <a:gd name="connsiteY5" fmla="*/ 488476 h 635019"/>
              <a:gd name="connsiteX6" fmla="*/ 822207 w 985020"/>
              <a:gd name="connsiteY6" fmla="*/ 635019 h 635019"/>
              <a:gd name="connsiteX7" fmla="*/ 0 w 985020"/>
              <a:gd name="connsiteY7" fmla="*/ 626878 h 635019"/>
              <a:gd name="connsiteX8" fmla="*/ 122110 w 985020"/>
              <a:gd name="connsiteY8" fmla="*/ 578030 h 635019"/>
              <a:gd name="connsiteX9" fmla="*/ 667534 w 985020"/>
              <a:gd name="connsiteY9" fmla="*/ 48848 h 635019"/>
              <a:gd name="connsiteX10" fmla="*/ 586127 w 985020"/>
              <a:gd name="connsiteY10" fmla="*/ 0 h 635019"/>
              <a:gd name="connsiteX0" fmla="*/ 586127 w 985020"/>
              <a:gd name="connsiteY0" fmla="*/ 0 h 635019"/>
              <a:gd name="connsiteX1" fmla="*/ 887332 w 985020"/>
              <a:gd name="connsiteY1" fmla="*/ 0 h 635019"/>
              <a:gd name="connsiteX2" fmla="*/ 773363 w 985020"/>
              <a:gd name="connsiteY2" fmla="*/ 56990 h 635019"/>
              <a:gd name="connsiteX3" fmla="*/ 252359 w 985020"/>
              <a:gd name="connsiteY3" fmla="*/ 561748 h 635019"/>
              <a:gd name="connsiteX4" fmla="*/ 854769 w 985020"/>
              <a:gd name="connsiteY4" fmla="*/ 569889 h 635019"/>
              <a:gd name="connsiteX5" fmla="*/ 985020 w 985020"/>
              <a:gd name="connsiteY5" fmla="*/ 488476 h 635019"/>
              <a:gd name="connsiteX6" fmla="*/ 822207 w 985020"/>
              <a:gd name="connsiteY6" fmla="*/ 635019 h 635019"/>
              <a:gd name="connsiteX7" fmla="*/ 0 w 985020"/>
              <a:gd name="connsiteY7" fmla="*/ 626878 h 635019"/>
              <a:gd name="connsiteX8" fmla="*/ 122110 w 985020"/>
              <a:gd name="connsiteY8" fmla="*/ 578030 h 635019"/>
              <a:gd name="connsiteX9" fmla="*/ 667534 w 985020"/>
              <a:gd name="connsiteY9" fmla="*/ 48848 h 635019"/>
              <a:gd name="connsiteX10" fmla="*/ 586127 w 985020"/>
              <a:gd name="connsiteY10" fmla="*/ 0 h 635019"/>
              <a:gd name="connsiteX0" fmla="*/ 586127 w 985020"/>
              <a:gd name="connsiteY0" fmla="*/ 8141 h 643160"/>
              <a:gd name="connsiteX1" fmla="*/ 936176 w 985020"/>
              <a:gd name="connsiteY1" fmla="*/ 0 h 643160"/>
              <a:gd name="connsiteX2" fmla="*/ 773363 w 985020"/>
              <a:gd name="connsiteY2" fmla="*/ 65131 h 643160"/>
              <a:gd name="connsiteX3" fmla="*/ 252359 w 985020"/>
              <a:gd name="connsiteY3" fmla="*/ 569889 h 643160"/>
              <a:gd name="connsiteX4" fmla="*/ 854769 w 985020"/>
              <a:gd name="connsiteY4" fmla="*/ 578030 h 643160"/>
              <a:gd name="connsiteX5" fmla="*/ 985020 w 985020"/>
              <a:gd name="connsiteY5" fmla="*/ 496617 h 643160"/>
              <a:gd name="connsiteX6" fmla="*/ 822207 w 985020"/>
              <a:gd name="connsiteY6" fmla="*/ 643160 h 643160"/>
              <a:gd name="connsiteX7" fmla="*/ 0 w 985020"/>
              <a:gd name="connsiteY7" fmla="*/ 635019 h 643160"/>
              <a:gd name="connsiteX8" fmla="*/ 122110 w 985020"/>
              <a:gd name="connsiteY8" fmla="*/ 586171 h 643160"/>
              <a:gd name="connsiteX9" fmla="*/ 667534 w 985020"/>
              <a:gd name="connsiteY9" fmla="*/ 56989 h 643160"/>
              <a:gd name="connsiteX10" fmla="*/ 586127 w 985020"/>
              <a:gd name="connsiteY10" fmla="*/ 8141 h 643160"/>
              <a:gd name="connsiteX0" fmla="*/ 586127 w 985020"/>
              <a:gd name="connsiteY0" fmla="*/ 8141 h 643160"/>
              <a:gd name="connsiteX1" fmla="*/ 936176 w 985020"/>
              <a:gd name="connsiteY1" fmla="*/ 0 h 643160"/>
              <a:gd name="connsiteX2" fmla="*/ 773363 w 985020"/>
              <a:gd name="connsiteY2" fmla="*/ 65131 h 643160"/>
              <a:gd name="connsiteX3" fmla="*/ 252359 w 985020"/>
              <a:gd name="connsiteY3" fmla="*/ 569889 h 643160"/>
              <a:gd name="connsiteX4" fmla="*/ 854769 w 985020"/>
              <a:gd name="connsiteY4" fmla="*/ 578030 h 643160"/>
              <a:gd name="connsiteX5" fmla="*/ 985020 w 985020"/>
              <a:gd name="connsiteY5" fmla="*/ 496617 h 643160"/>
              <a:gd name="connsiteX6" fmla="*/ 822207 w 985020"/>
              <a:gd name="connsiteY6" fmla="*/ 643160 h 643160"/>
              <a:gd name="connsiteX7" fmla="*/ 0 w 985020"/>
              <a:gd name="connsiteY7" fmla="*/ 635019 h 643160"/>
              <a:gd name="connsiteX8" fmla="*/ 106548 w 985020"/>
              <a:gd name="connsiteY8" fmla="*/ 573598 h 643160"/>
              <a:gd name="connsiteX9" fmla="*/ 667534 w 985020"/>
              <a:gd name="connsiteY9" fmla="*/ 56989 h 643160"/>
              <a:gd name="connsiteX10" fmla="*/ 586127 w 985020"/>
              <a:gd name="connsiteY10" fmla="*/ 8141 h 643160"/>
              <a:gd name="connsiteX0" fmla="*/ 586127 w 985020"/>
              <a:gd name="connsiteY0" fmla="*/ 8141 h 643160"/>
              <a:gd name="connsiteX1" fmla="*/ 936176 w 985020"/>
              <a:gd name="connsiteY1" fmla="*/ 0 h 643160"/>
              <a:gd name="connsiteX2" fmla="*/ 773363 w 985020"/>
              <a:gd name="connsiteY2" fmla="*/ 65131 h 643160"/>
              <a:gd name="connsiteX3" fmla="*/ 252359 w 985020"/>
              <a:gd name="connsiteY3" fmla="*/ 569889 h 643160"/>
              <a:gd name="connsiteX4" fmla="*/ 854769 w 985020"/>
              <a:gd name="connsiteY4" fmla="*/ 578030 h 643160"/>
              <a:gd name="connsiteX5" fmla="*/ 985020 w 985020"/>
              <a:gd name="connsiteY5" fmla="*/ 496617 h 643160"/>
              <a:gd name="connsiteX6" fmla="*/ 822207 w 985020"/>
              <a:gd name="connsiteY6" fmla="*/ 643160 h 643160"/>
              <a:gd name="connsiteX7" fmla="*/ 0 w 985020"/>
              <a:gd name="connsiteY7" fmla="*/ 635019 h 643160"/>
              <a:gd name="connsiteX8" fmla="*/ 106548 w 985020"/>
              <a:gd name="connsiteY8" fmla="*/ 573598 h 643160"/>
              <a:gd name="connsiteX9" fmla="*/ 648083 w 985020"/>
              <a:gd name="connsiteY9" fmla="*/ 48606 h 643160"/>
              <a:gd name="connsiteX10" fmla="*/ 586127 w 985020"/>
              <a:gd name="connsiteY10" fmla="*/ 8141 h 643160"/>
              <a:gd name="connsiteX0" fmla="*/ 586127 w 985020"/>
              <a:gd name="connsiteY0" fmla="*/ 8141 h 643160"/>
              <a:gd name="connsiteX1" fmla="*/ 936176 w 985020"/>
              <a:gd name="connsiteY1" fmla="*/ 0 h 643160"/>
              <a:gd name="connsiteX2" fmla="*/ 773363 w 985020"/>
              <a:gd name="connsiteY2" fmla="*/ 65131 h 643160"/>
              <a:gd name="connsiteX3" fmla="*/ 275701 w 985020"/>
              <a:gd name="connsiteY3" fmla="*/ 544741 h 643160"/>
              <a:gd name="connsiteX4" fmla="*/ 854769 w 985020"/>
              <a:gd name="connsiteY4" fmla="*/ 578030 h 643160"/>
              <a:gd name="connsiteX5" fmla="*/ 985020 w 985020"/>
              <a:gd name="connsiteY5" fmla="*/ 496617 h 643160"/>
              <a:gd name="connsiteX6" fmla="*/ 822207 w 985020"/>
              <a:gd name="connsiteY6" fmla="*/ 643160 h 643160"/>
              <a:gd name="connsiteX7" fmla="*/ 0 w 985020"/>
              <a:gd name="connsiteY7" fmla="*/ 635019 h 643160"/>
              <a:gd name="connsiteX8" fmla="*/ 106548 w 985020"/>
              <a:gd name="connsiteY8" fmla="*/ 573598 h 643160"/>
              <a:gd name="connsiteX9" fmla="*/ 648083 w 985020"/>
              <a:gd name="connsiteY9" fmla="*/ 48606 h 643160"/>
              <a:gd name="connsiteX10" fmla="*/ 586127 w 985020"/>
              <a:gd name="connsiteY10" fmla="*/ 8141 h 643160"/>
              <a:gd name="connsiteX0" fmla="*/ 586127 w 985020"/>
              <a:gd name="connsiteY0" fmla="*/ 8141 h 643160"/>
              <a:gd name="connsiteX1" fmla="*/ 936176 w 985020"/>
              <a:gd name="connsiteY1" fmla="*/ 0 h 643160"/>
              <a:gd name="connsiteX2" fmla="*/ 773363 w 985020"/>
              <a:gd name="connsiteY2" fmla="*/ 65131 h 643160"/>
              <a:gd name="connsiteX3" fmla="*/ 275701 w 985020"/>
              <a:gd name="connsiteY3" fmla="*/ 544741 h 643160"/>
              <a:gd name="connsiteX4" fmla="*/ 885892 w 985020"/>
              <a:gd name="connsiteY4" fmla="*/ 557074 h 643160"/>
              <a:gd name="connsiteX5" fmla="*/ 985020 w 985020"/>
              <a:gd name="connsiteY5" fmla="*/ 496617 h 643160"/>
              <a:gd name="connsiteX6" fmla="*/ 822207 w 985020"/>
              <a:gd name="connsiteY6" fmla="*/ 643160 h 643160"/>
              <a:gd name="connsiteX7" fmla="*/ 0 w 985020"/>
              <a:gd name="connsiteY7" fmla="*/ 635019 h 643160"/>
              <a:gd name="connsiteX8" fmla="*/ 106548 w 985020"/>
              <a:gd name="connsiteY8" fmla="*/ 573598 h 643160"/>
              <a:gd name="connsiteX9" fmla="*/ 648083 w 985020"/>
              <a:gd name="connsiteY9" fmla="*/ 48606 h 643160"/>
              <a:gd name="connsiteX10" fmla="*/ 586127 w 985020"/>
              <a:gd name="connsiteY10" fmla="*/ 8141 h 643160"/>
              <a:gd name="connsiteX0" fmla="*/ 586127 w 985020"/>
              <a:gd name="connsiteY0" fmla="*/ 8141 h 643160"/>
              <a:gd name="connsiteX1" fmla="*/ 936176 w 985020"/>
              <a:gd name="connsiteY1" fmla="*/ 0 h 643160"/>
              <a:gd name="connsiteX2" fmla="*/ 773363 w 985020"/>
              <a:gd name="connsiteY2" fmla="*/ 65131 h 643160"/>
              <a:gd name="connsiteX3" fmla="*/ 275701 w 985020"/>
              <a:gd name="connsiteY3" fmla="*/ 544741 h 643160"/>
              <a:gd name="connsiteX4" fmla="*/ 885892 w 985020"/>
              <a:gd name="connsiteY4" fmla="*/ 540309 h 643160"/>
              <a:gd name="connsiteX5" fmla="*/ 985020 w 985020"/>
              <a:gd name="connsiteY5" fmla="*/ 496617 h 643160"/>
              <a:gd name="connsiteX6" fmla="*/ 822207 w 985020"/>
              <a:gd name="connsiteY6" fmla="*/ 643160 h 643160"/>
              <a:gd name="connsiteX7" fmla="*/ 0 w 985020"/>
              <a:gd name="connsiteY7" fmla="*/ 635019 h 643160"/>
              <a:gd name="connsiteX8" fmla="*/ 106548 w 985020"/>
              <a:gd name="connsiteY8" fmla="*/ 573598 h 643160"/>
              <a:gd name="connsiteX9" fmla="*/ 648083 w 985020"/>
              <a:gd name="connsiteY9" fmla="*/ 48606 h 643160"/>
              <a:gd name="connsiteX10" fmla="*/ 586127 w 985020"/>
              <a:gd name="connsiteY10" fmla="*/ 8141 h 643160"/>
              <a:gd name="connsiteX0" fmla="*/ 586127 w 985020"/>
              <a:gd name="connsiteY0" fmla="*/ 8141 h 643160"/>
              <a:gd name="connsiteX1" fmla="*/ 936176 w 985020"/>
              <a:gd name="connsiteY1" fmla="*/ 0 h 643160"/>
              <a:gd name="connsiteX2" fmla="*/ 773363 w 985020"/>
              <a:gd name="connsiteY2" fmla="*/ 65131 h 643160"/>
              <a:gd name="connsiteX3" fmla="*/ 275701 w 985020"/>
              <a:gd name="connsiteY3" fmla="*/ 544741 h 643160"/>
              <a:gd name="connsiteX4" fmla="*/ 885892 w 985020"/>
              <a:gd name="connsiteY4" fmla="*/ 544500 h 643160"/>
              <a:gd name="connsiteX5" fmla="*/ 985020 w 985020"/>
              <a:gd name="connsiteY5" fmla="*/ 496617 h 643160"/>
              <a:gd name="connsiteX6" fmla="*/ 822207 w 985020"/>
              <a:gd name="connsiteY6" fmla="*/ 643160 h 643160"/>
              <a:gd name="connsiteX7" fmla="*/ 0 w 985020"/>
              <a:gd name="connsiteY7" fmla="*/ 635019 h 643160"/>
              <a:gd name="connsiteX8" fmla="*/ 106548 w 985020"/>
              <a:gd name="connsiteY8" fmla="*/ 573598 h 643160"/>
              <a:gd name="connsiteX9" fmla="*/ 648083 w 985020"/>
              <a:gd name="connsiteY9" fmla="*/ 48606 h 643160"/>
              <a:gd name="connsiteX10" fmla="*/ 586127 w 985020"/>
              <a:gd name="connsiteY10" fmla="*/ 8141 h 643160"/>
              <a:gd name="connsiteX0" fmla="*/ 586127 w 947096"/>
              <a:gd name="connsiteY0" fmla="*/ 8141 h 643160"/>
              <a:gd name="connsiteX1" fmla="*/ 936176 w 947096"/>
              <a:gd name="connsiteY1" fmla="*/ 0 h 643160"/>
              <a:gd name="connsiteX2" fmla="*/ 773363 w 947096"/>
              <a:gd name="connsiteY2" fmla="*/ 65131 h 643160"/>
              <a:gd name="connsiteX3" fmla="*/ 275701 w 947096"/>
              <a:gd name="connsiteY3" fmla="*/ 544741 h 643160"/>
              <a:gd name="connsiteX4" fmla="*/ 885892 w 947096"/>
              <a:gd name="connsiteY4" fmla="*/ 544500 h 643160"/>
              <a:gd name="connsiteX5" fmla="*/ 947096 w 947096"/>
              <a:gd name="connsiteY5" fmla="*/ 527260 h 643160"/>
              <a:gd name="connsiteX6" fmla="*/ 822207 w 947096"/>
              <a:gd name="connsiteY6" fmla="*/ 643160 h 643160"/>
              <a:gd name="connsiteX7" fmla="*/ 0 w 947096"/>
              <a:gd name="connsiteY7" fmla="*/ 635019 h 643160"/>
              <a:gd name="connsiteX8" fmla="*/ 106548 w 947096"/>
              <a:gd name="connsiteY8" fmla="*/ 573598 h 643160"/>
              <a:gd name="connsiteX9" fmla="*/ 648083 w 947096"/>
              <a:gd name="connsiteY9" fmla="*/ 48606 h 643160"/>
              <a:gd name="connsiteX10" fmla="*/ 586127 w 947096"/>
              <a:gd name="connsiteY10" fmla="*/ 8141 h 643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47096" h="643160">
                <a:moveTo>
                  <a:pt x="586127" y="8141"/>
                </a:moveTo>
                <a:lnTo>
                  <a:pt x="936176" y="0"/>
                </a:lnTo>
                <a:lnTo>
                  <a:pt x="773363" y="65131"/>
                </a:lnTo>
                <a:lnTo>
                  <a:pt x="275701" y="544741"/>
                </a:lnTo>
                <a:lnTo>
                  <a:pt x="885892" y="544500"/>
                </a:lnTo>
                <a:lnTo>
                  <a:pt x="947096" y="527260"/>
                </a:lnTo>
                <a:lnTo>
                  <a:pt x="822207" y="643160"/>
                </a:lnTo>
                <a:lnTo>
                  <a:pt x="0" y="635019"/>
                </a:lnTo>
                <a:lnTo>
                  <a:pt x="106548" y="573598"/>
                </a:lnTo>
                <a:lnTo>
                  <a:pt x="648083" y="48606"/>
                </a:lnTo>
                <a:lnTo>
                  <a:pt x="586127" y="8141"/>
                </a:lnTo>
                <a:close/>
              </a:path>
            </a:pathLst>
          </a:cu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27000" h="12065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relaxedInset"/>
            </a:sp3d>
          </a:bodyPr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-1" t="40552" r="24398" b="41581"/>
          <a:stretch/>
        </p:blipFill>
        <p:spPr>
          <a:xfrm>
            <a:off x="0" y="0"/>
            <a:ext cx="9144000" cy="701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cxnSp>
        <p:nvCxnSpPr>
          <p:cNvPr id="51" name="Straight Connector 50"/>
          <p:cNvCxnSpPr/>
          <p:nvPr/>
        </p:nvCxnSpPr>
        <p:spPr>
          <a:xfrm flipH="1">
            <a:off x="4191481" y="3705956"/>
            <a:ext cx="1066800" cy="106680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Freeform 57"/>
          <p:cNvSpPr/>
          <p:nvPr/>
        </p:nvSpPr>
        <p:spPr>
          <a:xfrm>
            <a:off x="4082793" y="4829535"/>
            <a:ext cx="2174488" cy="216829"/>
          </a:xfrm>
          <a:custGeom>
            <a:avLst/>
            <a:gdLst>
              <a:gd name="connsiteX0" fmla="*/ 92927 w 2174488"/>
              <a:gd name="connsiteY0" fmla="*/ 0 h 216829"/>
              <a:gd name="connsiteX1" fmla="*/ 24780 w 2174488"/>
              <a:gd name="connsiteY1" fmla="*/ 43366 h 216829"/>
              <a:gd name="connsiteX2" fmla="*/ 0 w 2174488"/>
              <a:gd name="connsiteY2" fmla="*/ 99122 h 216829"/>
              <a:gd name="connsiteX3" fmla="*/ 24780 w 2174488"/>
              <a:gd name="connsiteY3" fmla="*/ 154878 h 216829"/>
              <a:gd name="connsiteX4" fmla="*/ 86732 w 2174488"/>
              <a:gd name="connsiteY4" fmla="*/ 167269 h 216829"/>
              <a:gd name="connsiteX5" fmla="*/ 179659 w 2174488"/>
              <a:gd name="connsiteY5" fmla="*/ 148683 h 216829"/>
              <a:gd name="connsiteX6" fmla="*/ 297366 w 2174488"/>
              <a:gd name="connsiteY6" fmla="*/ 123903 h 216829"/>
              <a:gd name="connsiteX7" fmla="*/ 458439 w 2174488"/>
              <a:gd name="connsiteY7" fmla="*/ 86732 h 216829"/>
              <a:gd name="connsiteX8" fmla="*/ 563756 w 2174488"/>
              <a:gd name="connsiteY8" fmla="*/ 74342 h 216829"/>
              <a:gd name="connsiteX9" fmla="*/ 675268 w 2174488"/>
              <a:gd name="connsiteY9" fmla="*/ 68147 h 216829"/>
              <a:gd name="connsiteX10" fmla="*/ 762000 w 2174488"/>
              <a:gd name="connsiteY10" fmla="*/ 74342 h 216829"/>
              <a:gd name="connsiteX11" fmla="*/ 848732 w 2174488"/>
              <a:gd name="connsiteY11" fmla="*/ 105317 h 216829"/>
              <a:gd name="connsiteX12" fmla="*/ 873512 w 2174488"/>
              <a:gd name="connsiteY12" fmla="*/ 154878 h 216829"/>
              <a:gd name="connsiteX13" fmla="*/ 873512 w 2174488"/>
              <a:gd name="connsiteY13" fmla="*/ 154878 h 216829"/>
              <a:gd name="connsiteX14" fmla="*/ 879707 w 2174488"/>
              <a:gd name="connsiteY14" fmla="*/ 216829 h 216829"/>
              <a:gd name="connsiteX15" fmla="*/ 923073 w 2174488"/>
              <a:gd name="connsiteY15" fmla="*/ 173464 h 216829"/>
              <a:gd name="connsiteX16" fmla="*/ 985024 w 2174488"/>
              <a:gd name="connsiteY16" fmla="*/ 123903 h 216829"/>
              <a:gd name="connsiteX17" fmla="*/ 1053171 w 2174488"/>
              <a:gd name="connsiteY17" fmla="*/ 86732 h 216829"/>
              <a:gd name="connsiteX18" fmla="*/ 1164683 w 2174488"/>
              <a:gd name="connsiteY18" fmla="*/ 68147 h 216829"/>
              <a:gd name="connsiteX19" fmla="*/ 1282390 w 2174488"/>
              <a:gd name="connsiteY19" fmla="*/ 80537 h 216829"/>
              <a:gd name="connsiteX20" fmla="*/ 1369122 w 2174488"/>
              <a:gd name="connsiteY20" fmla="*/ 111512 h 216829"/>
              <a:gd name="connsiteX21" fmla="*/ 1449659 w 2174488"/>
              <a:gd name="connsiteY21" fmla="*/ 136293 h 216829"/>
              <a:gd name="connsiteX22" fmla="*/ 1604537 w 2174488"/>
              <a:gd name="connsiteY22" fmla="*/ 167269 h 216829"/>
              <a:gd name="connsiteX23" fmla="*/ 1685073 w 2174488"/>
              <a:gd name="connsiteY23" fmla="*/ 179659 h 216829"/>
              <a:gd name="connsiteX24" fmla="*/ 1778000 w 2174488"/>
              <a:gd name="connsiteY24" fmla="*/ 185854 h 216829"/>
              <a:gd name="connsiteX25" fmla="*/ 1883317 w 2174488"/>
              <a:gd name="connsiteY25" fmla="*/ 179659 h 216829"/>
              <a:gd name="connsiteX26" fmla="*/ 1951463 w 2174488"/>
              <a:gd name="connsiteY26" fmla="*/ 154878 h 216829"/>
              <a:gd name="connsiteX27" fmla="*/ 2038195 w 2174488"/>
              <a:gd name="connsiteY27" fmla="*/ 130098 h 216829"/>
              <a:gd name="connsiteX28" fmla="*/ 2038195 w 2174488"/>
              <a:gd name="connsiteY28" fmla="*/ 130098 h 216829"/>
              <a:gd name="connsiteX29" fmla="*/ 2137317 w 2174488"/>
              <a:gd name="connsiteY29" fmla="*/ 80537 h 216829"/>
              <a:gd name="connsiteX30" fmla="*/ 2174488 w 2174488"/>
              <a:gd name="connsiteY30" fmla="*/ 37171 h 216829"/>
              <a:gd name="connsiteX31" fmla="*/ 2174488 w 2174488"/>
              <a:gd name="connsiteY31" fmla="*/ 37171 h 216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174488" h="216829">
                <a:moveTo>
                  <a:pt x="92927" y="0"/>
                </a:moveTo>
                <a:lnTo>
                  <a:pt x="24780" y="43366"/>
                </a:lnTo>
                <a:lnTo>
                  <a:pt x="0" y="99122"/>
                </a:lnTo>
                <a:lnTo>
                  <a:pt x="24780" y="154878"/>
                </a:lnTo>
                <a:lnTo>
                  <a:pt x="86732" y="167269"/>
                </a:lnTo>
                <a:lnTo>
                  <a:pt x="179659" y="148683"/>
                </a:lnTo>
                <a:lnTo>
                  <a:pt x="297366" y="123903"/>
                </a:lnTo>
                <a:lnTo>
                  <a:pt x="458439" y="86732"/>
                </a:lnTo>
                <a:lnTo>
                  <a:pt x="563756" y="74342"/>
                </a:lnTo>
                <a:lnTo>
                  <a:pt x="675268" y="68147"/>
                </a:lnTo>
                <a:lnTo>
                  <a:pt x="762000" y="74342"/>
                </a:lnTo>
                <a:lnTo>
                  <a:pt x="848732" y="105317"/>
                </a:lnTo>
                <a:lnTo>
                  <a:pt x="873512" y="154878"/>
                </a:lnTo>
                <a:lnTo>
                  <a:pt x="873512" y="154878"/>
                </a:lnTo>
                <a:lnTo>
                  <a:pt x="879707" y="216829"/>
                </a:lnTo>
                <a:lnTo>
                  <a:pt x="923073" y="173464"/>
                </a:lnTo>
                <a:lnTo>
                  <a:pt x="985024" y="123903"/>
                </a:lnTo>
                <a:lnTo>
                  <a:pt x="1053171" y="86732"/>
                </a:lnTo>
                <a:lnTo>
                  <a:pt x="1164683" y="68147"/>
                </a:lnTo>
                <a:lnTo>
                  <a:pt x="1282390" y="80537"/>
                </a:lnTo>
                <a:lnTo>
                  <a:pt x="1369122" y="111512"/>
                </a:lnTo>
                <a:lnTo>
                  <a:pt x="1449659" y="136293"/>
                </a:lnTo>
                <a:lnTo>
                  <a:pt x="1604537" y="167269"/>
                </a:lnTo>
                <a:lnTo>
                  <a:pt x="1685073" y="179659"/>
                </a:lnTo>
                <a:lnTo>
                  <a:pt x="1778000" y="185854"/>
                </a:lnTo>
                <a:lnTo>
                  <a:pt x="1883317" y="179659"/>
                </a:lnTo>
                <a:lnTo>
                  <a:pt x="1951463" y="154878"/>
                </a:lnTo>
                <a:lnTo>
                  <a:pt x="2038195" y="130098"/>
                </a:lnTo>
                <a:lnTo>
                  <a:pt x="2038195" y="130098"/>
                </a:lnTo>
                <a:lnTo>
                  <a:pt x="2137317" y="80537"/>
                </a:lnTo>
                <a:lnTo>
                  <a:pt x="2174488" y="37171"/>
                </a:lnTo>
                <a:lnTo>
                  <a:pt x="2174488" y="37171"/>
                </a:lnTo>
              </a:path>
            </a:pathLst>
          </a:cu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68" name="Subtitle 2"/>
          <p:cNvSpPr txBox="1">
            <a:spLocks/>
          </p:cNvSpPr>
          <p:nvPr/>
        </p:nvSpPr>
        <p:spPr>
          <a:xfrm>
            <a:off x="3209281" y="4981935"/>
            <a:ext cx="3733800" cy="6428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871538" algn="l"/>
                <a:tab pos="23904575" algn="l"/>
              </a:tabLst>
            </a:pPr>
            <a:r>
              <a:rPr 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Lower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-tropospheric </a:t>
            </a:r>
            <a:b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baroclinic processes (PV1)</a:t>
            </a:r>
            <a:endParaRPr lang="en-US" sz="1800" b="1" dirty="0">
              <a:ln w="12700">
                <a:solidFill>
                  <a:srgbClr val="000000"/>
                </a:solidFill>
                <a:prstDash val="solid"/>
              </a:ln>
              <a:solidFill>
                <a:srgbClr val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0" name="Content Placeholder 2"/>
          <p:cNvSpPr txBox="1">
            <a:spLocks/>
          </p:cNvSpPr>
          <p:nvPr/>
        </p:nvSpPr>
        <p:spPr>
          <a:xfrm>
            <a:off x="3124200" y="1883509"/>
            <a:ext cx="1143000" cy="381000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200 hPa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2" name="Content Placeholder 2"/>
          <p:cNvSpPr txBox="1">
            <a:spLocks/>
          </p:cNvSpPr>
          <p:nvPr/>
        </p:nvSpPr>
        <p:spPr>
          <a:xfrm>
            <a:off x="3124200" y="4525369"/>
            <a:ext cx="1143000" cy="381000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925 hPa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3" name="Straight Connector 72"/>
          <p:cNvCxnSpPr/>
          <p:nvPr/>
        </p:nvCxnSpPr>
        <p:spPr>
          <a:xfrm flipH="1" flipV="1">
            <a:off x="5249161" y="1029324"/>
            <a:ext cx="2141569" cy="574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H="1">
            <a:off x="4181595" y="4760640"/>
            <a:ext cx="2151276" cy="864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H="1">
            <a:off x="6319146" y="3697316"/>
            <a:ext cx="1066800" cy="106680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flipH="1">
            <a:off x="4202870" y="2086928"/>
            <a:ext cx="2105560" cy="555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flipH="1">
            <a:off x="6318665" y="1030143"/>
            <a:ext cx="1061366" cy="105734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H="1">
            <a:off x="6314961" y="2070612"/>
            <a:ext cx="786" cy="270255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7376509" y="1031960"/>
            <a:ext cx="1415" cy="268728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H="1">
            <a:off x="4191000" y="1020683"/>
            <a:ext cx="1066800" cy="106680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H="1">
            <a:off x="4196935" y="2069181"/>
            <a:ext cx="786" cy="270255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04800" y="-208240"/>
            <a:ext cx="8574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/>
            </a:r>
            <a:br>
              <a:rPr lang="en-US" sz="1500" b="1" dirty="0" smtClean="0"/>
            </a:br>
            <a:r>
              <a:rPr lang="en-US" sz="3300" b="1" dirty="0" smtClean="0">
                <a:latin typeface="Arial" pitchFamily="34" charset="0"/>
                <a:cs typeface="Arial" pitchFamily="34" charset="0"/>
              </a:rPr>
              <a:t>Adapt Davis (2010) Methodology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121141" y="1033589"/>
            <a:ext cx="8686800" cy="5486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Upper-tropospheric</a:t>
            </a:r>
            <a:br>
              <a:rPr lang="en-US" sz="21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</a:br>
            <a:r>
              <a:rPr lang="en-US" sz="21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dynamical processes:</a:t>
            </a:r>
            <a:br>
              <a:rPr lang="en-US" sz="21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i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(upper-tropospheric </a:t>
            </a:r>
            <a:br>
              <a:rPr lang="en-US" sz="1600" i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i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PV anomaly)</a:t>
            </a:r>
            <a:endParaRPr lang="en-US" sz="16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13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1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Midtropospheric</a:t>
            </a:r>
            <a:br>
              <a:rPr lang="en-US" sz="21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</a:br>
            <a:r>
              <a:rPr lang="en-US" sz="21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latent </a:t>
            </a:r>
            <a:r>
              <a:rPr lang="en-US" sz="21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heat </a:t>
            </a:r>
            <a:r>
              <a:rPr lang="en-US" sz="21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release</a:t>
            </a:r>
            <a:r>
              <a:rPr lang="en-US" sz="21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:</a:t>
            </a:r>
            <a:br>
              <a:rPr lang="en-US" sz="21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i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1600" i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interior PV anomaly)</a:t>
            </a:r>
          </a:p>
          <a:p>
            <a:endParaRPr lang="en-US" sz="1300" i="1" dirty="0">
              <a:latin typeface="Arial" pitchFamily="34" charset="0"/>
              <a:cs typeface="Arial" pitchFamily="34" charset="0"/>
            </a:endParaRPr>
          </a:p>
          <a:p>
            <a:r>
              <a:rPr lang="en-US" sz="2100" dirty="0">
                <a:latin typeface="Arial" pitchFamily="34" charset="0"/>
                <a:cs typeface="Arial" pitchFamily="34" charset="0"/>
              </a:rPr>
              <a:t>Lower-tropospheric</a:t>
            </a:r>
            <a:br>
              <a:rPr lang="en-US" sz="2100" dirty="0">
                <a:latin typeface="Arial" pitchFamily="34" charset="0"/>
                <a:cs typeface="Arial" pitchFamily="34" charset="0"/>
              </a:rPr>
            </a:br>
            <a:r>
              <a:rPr lang="en-US" sz="2100" dirty="0">
                <a:latin typeface="Arial" pitchFamily="34" charset="0"/>
                <a:cs typeface="Arial" pitchFamily="34" charset="0"/>
              </a:rPr>
              <a:t>baroclinic processes:</a:t>
            </a:r>
            <a:br>
              <a:rPr lang="en-US" sz="2100" dirty="0">
                <a:latin typeface="Arial" pitchFamily="34" charset="0"/>
                <a:cs typeface="Arial" pitchFamily="34" charset="0"/>
              </a:rPr>
            </a:br>
            <a:r>
              <a:rPr lang="en-US" sz="1600" i="1" dirty="0">
                <a:latin typeface="Arial" pitchFamily="34" charset="0"/>
                <a:cs typeface="Arial" pitchFamily="34" charset="0"/>
              </a:rPr>
              <a:t>(near-surface potential</a:t>
            </a:r>
            <a:br>
              <a:rPr lang="en-US" sz="1600" i="1" dirty="0">
                <a:latin typeface="Arial" pitchFamily="34" charset="0"/>
                <a:cs typeface="Arial" pitchFamily="34" charset="0"/>
              </a:rPr>
            </a:br>
            <a:r>
              <a:rPr lang="en-US" sz="1600" i="1" dirty="0">
                <a:latin typeface="Arial" pitchFamily="34" charset="0"/>
                <a:cs typeface="Arial" pitchFamily="34" charset="0"/>
              </a:rPr>
              <a:t>temperature anomaly)</a:t>
            </a:r>
          </a:p>
        </p:txBody>
      </p:sp>
    </p:spTree>
    <p:extLst>
      <p:ext uri="{BB962C8B-B14F-4D97-AF65-F5344CB8AC3E}">
        <p14:creationId xmlns:p14="http://schemas.microsoft.com/office/powerpoint/2010/main" val="3271619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33123</TotalTime>
  <Words>3534</Words>
  <Application>Microsoft Macintosh PowerPoint</Application>
  <PresentationFormat>On-screen Show (4:3)</PresentationFormat>
  <Paragraphs>1126</Paragraphs>
  <Slides>83</Slides>
  <Notes>83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8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Owner</dc:creator>
  <cp:lastModifiedBy>Alicia Bentley</cp:lastModifiedBy>
  <cp:revision>1987</cp:revision>
  <cp:lastPrinted>2013-08-14T15:31:01Z</cp:lastPrinted>
  <dcterms:created xsi:type="dcterms:W3CDTF">2011-03-02T15:06:39Z</dcterms:created>
  <dcterms:modified xsi:type="dcterms:W3CDTF">2017-05-01T16:05:37Z</dcterms:modified>
</cp:coreProperties>
</file>