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22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C883-8446-574C-9199-7E221059582B}" type="datetimeFigureOut">
              <a:rPr lang="en-US" smtClean="0"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8E81-1EFB-0744-93CD-1069026F8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90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C883-8446-574C-9199-7E221059582B}" type="datetimeFigureOut">
              <a:rPr lang="en-US" smtClean="0"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8E81-1EFB-0744-93CD-1069026F8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42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C883-8446-574C-9199-7E221059582B}" type="datetimeFigureOut">
              <a:rPr lang="en-US" smtClean="0"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8E81-1EFB-0744-93CD-1069026F8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0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C883-8446-574C-9199-7E221059582B}" type="datetimeFigureOut">
              <a:rPr lang="en-US" smtClean="0"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8E81-1EFB-0744-93CD-1069026F8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1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C883-8446-574C-9199-7E221059582B}" type="datetimeFigureOut">
              <a:rPr lang="en-US" smtClean="0"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8E81-1EFB-0744-93CD-1069026F8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0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C883-8446-574C-9199-7E221059582B}" type="datetimeFigureOut">
              <a:rPr lang="en-US" smtClean="0"/>
              <a:t>3/3/14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8E81-1EFB-0744-93CD-1069026F8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35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C883-8446-574C-9199-7E221059582B}" type="datetimeFigureOut">
              <a:rPr lang="en-US" smtClean="0"/>
              <a:t>3/3/14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8E81-1EFB-0744-93CD-1069026F8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5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C883-8446-574C-9199-7E221059582B}" type="datetimeFigureOut">
              <a:rPr lang="en-US" smtClean="0"/>
              <a:t>3/3/14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8E81-1EFB-0744-93CD-1069026F8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12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C883-8446-574C-9199-7E221059582B}" type="datetimeFigureOut">
              <a:rPr lang="en-US" smtClean="0"/>
              <a:t>3/3/14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8E81-1EFB-0744-93CD-1069026F8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71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C883-8446-574C-9199-7E221059582B}" type="datetimeFigureOut">
              <a:rPr lang="en-US" smtClean="0"/>
              <a:t>3/3/14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8E81-1EFB-0744-93CD-1069026F8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5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C883-8446-574C-9199-7E221059582B}" type="datetimeFigureOut">
              <a:rPr lang="en-US" smtClean="0"/>
              <a:t>3/3/14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8E81-1EFB-0744-93CD-1069026F8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56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0C883-8446-574C-9199-7E221059582B}" type="datetimeFigureOut">
              <a:rPr lang="en-US" smtClean="0"/>
              <a:t>3/3/14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E8E81-1EFB-0744-93CD-1069026F8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8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gif"/><Relationship Id="rId5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2" r="27548" b="19635"/>
          <a:stretch/>
        </p:blipFill>
        <p:spPr>
          <a:xfrm>
            <a:off x="4572002" y="291855"/>
            <a:ext cx="4571998" cy="53248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2" r="27339" b="19635"/>
          <a:stretch/>
        </p:blipFill>
        <p:spPr>
          <a:xfrm>
            <a:off x="-1" y="291855"/>
            <a:ext cx="4572001" cy="5324897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H="1">
            <a:off x="4572000" y="470330"/>
            <a:ext cx="2" cy="515818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0" y="5616752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" dirty="0" smtClean="0">
                <a:latin typeface="Arial"/>
                <a:cs typeface="Arial"/>
              </a:rPr>
              <a:t/>
            </a:r>
            <a:br>
              <a:rPr lang="en-US" sz="200" dirty="0" smtClean="0"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0000 UTC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23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December 2013</a:t>
            </a:r>
            <a:endParaRPr lang="en-US"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1" t="88642" r="13960" b="6522"/>
          <a:stretch/>
        </p:blipFill>
        <p:spPr>
          <a:xfrm>
            <a:off x="4650779" y="5686363"/>
            <a:ext cx="4449702" cy="2306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t="88762" r="13774" b="6509"/>
          <a:stretch/>
        </p:blipFill>
        <p:spPr>
          <a:xfrm>
            <a:off x="32564" y="5696132"/>
            <a:ext cx="4483116" cy="2264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125007" y="5891301"/>
            <a:ext cx="4806264" cy="738664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700-hPa geopotential height (black contours, dam),</a:t>
            </a:r>
            <a:br>
              <a:rPr lang="en-US" sz="1400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temperature (red contours, °C), wind </a:t>
            </a:r>
            <a:r>
              <a:rPr lang="en-US" sz="1400" dirty="0">
                <a:latin typeface="Arial"/>
                <a:cs typeface="Arial"/>
              </a:rPr>
              <a:t>(barbs, </a:t>
            </a:r>
            <a:r>
              <a:rPr lang="en-US" sz="1400" dirty="0" err="1">
                <a:latin typeface="Arial"/>
                <a:cs typeface="Arial"/>
              </a:rPr>
              <a:t>kts</a:t>
            </a:r>
            <a:r>
              <a:rPr lang="en-US" sz="1400" dirty="0">
                <a:latin typeface="Arial"/>
                <a:cs typeface="Arial"/>
              </a:rPr>
              <a:t>), </a:t>
            </a:r>
            <a:r>
              <a:rPr lang="en-US" sz="1400" dirty="0" smtClean="0">
                <a:latin typeface="Arial"/>
                <a:cs typeface="Arial"/>
              </a:rPr>
              <a:t/>
            </a:r>
            <a:br>
              <a:rPr lang="en-US" sz="1400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and </a:t>
            </a:r>
            <a:r>
              <a:rPr lang="en-US" sz="1400" dirty="0" err="1" smtClean="0">
                <a:latin typeface="Arial"/>
                <a:cs typeface="Arial"/>
              </a:rPr>
              <a:t>precipitable</a:t>
            </a:r>
            <a:r>
              <a:rPr lang="en-US" sz="1400" dirty="0" smtClean="0">
                <a:latin typeface="Arial"/>
                <a:cs typeface="Arial"/>
              </a:rPr>
              <a:t> water (shaded, mm)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01325" y="5890763"/>
            <a:ext cx="4855236" cy="738664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700-hPa geopotential height (black contours, dam),</a:t>
            </a:r>
            <a:br>
              <a:rPr lang="en-US" sz="1400" dirty="0">
                <a:latin typeface="Arial"/>
                <a:cs typeface="Arial"/>
              </a:rPr>
            </a:br>
            <a:r>
              <a:rPr lang="en-US" sz="1400" dirty="0">
                <a:latin typeface="Arial"/>
                <a:cs typeface="Arial"/>
              </a:rPr>
              <a:t>temperature (red contours, °C), wind (barbs, </a:t>
            </a:r>
            <a:r>
              <a:rPr lang="en-US" sz="1400" dirty="0" err="1">
                <a:latin typeface="Arial"/>
                <a:cs typeface="Arial"/>
              </a:rPr>
              <a:t>kts</a:t>
            </a:r>
            <a:r>
              <a:rPr lang="en-US" sz="1400" dirty="0">
                <a:latin typeface="Arial"/>
                <a:cs typeface="Arial"/>
              </a:rPr>
              <a:t>), </a:t>
            </a:r>
            <a:br>
              <a:rPr lang="en-US" sz="1400" dirty="0">
                <a:latin typeface="Arial"/>
                <a:cs typeface="Arial"/>
              </a:rPr>
            </a:br>
            <a:r>
              <a:rPr lang="en-US" sz="1400" dirty="0">
                <a:latin typeface="Arial"/>
                <a:cs typeface="Arial"/>
              </a:rPr>
              <a:t>and </a:t>
            </a:r>
            <a:r>
              <a:rPr lang="en-US" sz="1400" dirty="0" err="1">
                <a:latin typeface="Arial"/>
                <a:cs typeface="Arial"/>
              </a:rPr>
              <a:t>precipitable</a:t>
            </a:r>
            <a:r>
              <a:rPr lang="en-US" sz="1400" dirty="0">
                <a:latin typeface="Arial"/>
                <a:cs typeface="Arial"/>
              </a:rPr>
              <a:t> water </a:t>
            </a:r>
            <a:r>
              <a:rPr lang="en-US" sz="1400" dirty="0" smtClean="0">
                <a:latin typeface="Arial"/>
                <a:cs typeface="Arial"/>
              </a:rPr>
              <a:t>std. </a:t>
            </a:r>
            <a:r>
              <a:rPr lang="en-US" sz="1400" dirty="0" err="1" smtClean="0">
                <a:latin typeface="Arial"/>
                <a:cs typeface="Arial"/>
              </a:rPr>
              <a:t>anom</a:t>
            </a:r>
            <a:r>
              <a:rPr lang="en-US" sz="1400" dirty="0" smtClean="0">
                <a:latin typeface="Arial"/>
                <a:cs typeface="Arial"/>
              </a:rPr>
              <a:t>. (</a:t>
            </a:r>
            <a:r>
              <a:rPr lang="en-US" sz="1400" dirty="0">
                <a:latin typeface="Arial"/>
                <a:cs typeface="Arial"/>
              </a:rPr>
              <a:t>shaded, </a:t>
            </a:r>
            <a:r>
              <a:rPr lang="en-US" sz="1400" dirty="0" err="1" smtClean="0">
                <a:latin typeface="Arial"/>
                <a:cs typeface="Arial"/>
              </a:rPr>
              <a:t>σ</a:t>
            </a:r>
            <a:r>
              <a:rPr lang="en-US" sz="1400" dirty="0" smtClean="0">
                <a:latin typeface="Arial"/>
                <a:cs typeface="Arial"/>
              </a:rPr>
              <a:t>)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5077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</Words>
  <Application>Microsoft Macintosh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at Albany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Alicia Bentley</dc:creator>
  <cp:lastModifiedBy>Alicia Bentley</cp:lastModifiedBy>
  <cp:revision>1</cp:revision>
  <dcterms:created xsi:type="dcterms:W3CDTF">2014-03-03T15:40:09Z</dcterms:created>
  <dcterms:modified xsi:type="dcterms:W3CDTF">2014-03-03T15:41:22Z</dcterms:modified>
</cp:coreProperties>
</file>