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2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9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4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3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1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7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5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27548" b="19635"/>
          <a:stretch/>
        </p:blipFill>
        <p:spPr>
          <a:xfrm>
            <a:off x="4572002" y="291855"/>
            <a:ext cx="4571998" cy="5324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27339" b="19635"/>
          <a:stretch/>
        </p:blipFill>
        <p:spPr>
          <a:xfrm>
            <a:off x="-1" y="291855"/>
            <a:ext cx="4572001" cy="532489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4572000" y="470330"/>
            <a:ext cx="2" cy="515818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5616752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23 December 2013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88642" r="13960" b="6522"/>
          <a:stretch/>
        </p:blipFill>
        <p:spPr>
          <a:xfrm>
            <a:off x="4650779" y="5686363"/>
            <a:ext cx="4449702" cy="230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88762" r="13774" b="6509"/>
          <a:stretch/>
        </p:blipFill>
        <p:spPr>
          <a:xfrm>
            <a:off x="32564" y="5696132"/>
            <a:ext cx="4483116" cy="2264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25007" y="5891301"/>
            <a:ext cx="4806264" cy="73866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700-hPa geopotential height (black contours, dam),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temperature (red contours, °C), wind </a:t>
            </a:r>
            <a:r>
              <a:rPr lang="en-US" sz="1400" dirty="0">
                <a:latin typeface="Arial"/>
                <a:cs typeface="Arial"/>
              </a:rPr>
              <a:t>(barbs, </a:t>
            </a:r>
            <a:r>
              <a:rPr lang="en-US" sz="1400" dirty="0" err="1">
                <a:latin typeface="Arial"/>
                <a:cs typeface="Arial"/>
              </a:rPr>
              <a:t>kts</a:t>
            </a:r>
            <a:r>
              <a:rPr lang="en-US" sz="1400" dirty="0">
                <a:latin typeface="Arial"/>
                <a:cs typeface="Arial"/>
              </a:rPr>
              <a:t>), 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 err="1" smtClean="0">
                <a:latin typeface="Arial"/>
                <a:cs typeface="Arial"/>
              </a:rPr>
              <a:t>precipitable</a:t>
            </a:r>
            <a:r>
              <a:rPr lang="en-US" sz="1400" dirty="0" smtClean="0">
                <a:latin typeface="Arial"/>
                <a:cs typeface="Arial"/>
              </a:rPr>
              <a:t> water (shaded, mm)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1325" y="5890763"/>
            <a:ext cx="4855236" cy="73866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700-hPa geopotential height (black contours, dam),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temperature (red contours, °C), wind (barbs, </a:t>
            </a:r>
            <a:r>
              <a:rPr lang="en-US" sz="1400" dirty="0" err="1">
                <a:latin typeface="Arial"/>
                <a:cs typeface="Arial"/>
              </a:rPr>
              <a:t>kts</a:t>
            </a:r>
            <a:r>
              <a:rPr lang="en-US" sz="1400" dirty="0">
                <a:latin typeface="Arial"/>
                <a:cs typeface="Arial"/>
              </a:rPr>
              <a:t>),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and </a:t>
            </a:r>
            <a:r>
              <a:rPr lang="en-US" sz="1400" dirty="0" err="1">
                <a:latin typeface="Arial"/>
                <a:cs typeface="Arial"/>
              </a:rPr>
              <a:t>precipitable</a:t>
            </a:r>
            <a:r>
              <a:rPr lang="en-US" sz="1400" dirty="0">
                <a:latin typeface="Arial"/>
                <a:cs typeface="Arial"/>
              </a:rPr>
              <a:t> water </a:t>
            </a:r>
            <a:r>
              <a:rPr lang="en-US" sz="1400" dirty="0" smtClean="0">
                <a:latin typeface="Arial"/>
                <a:cs typeface="Arial"/>
              </a:rPr>
              <a:t>std. </a:t>
            </a:r>
            <a:r>
              <a:rPr lang="en-US" sz="1400" dirty="0" err="1" smtClean="0">
                <a:latin typeface="Arial"/>
                <a:cs typeface="Arial"/>
              </a:rPr>
              <a:t>anom</a:t>
            </a:r>
            <a:r>
              <a:rPr lang="en-US" sz="1400" dirty="0" smtClean="0">
                <a:latin typeface="Arial"/>
                <a:cs typeface="Arial"/>
              </a:rPr>
              <a:t>. (</a:t>
            </a:r>
            <a:r>
              <a:rPr lang="en-US" sz="1400" dirty="0">
                <a:latin typeface="Arial"/>
                <a:cs typeface="Arial"/>
              </a:rPr>
              <a:t>shaded, </a:t>
            </a:r>
            <a:r>
              <a:rPr lang="en-US" sz="1400" dirty="0" err="1" smtClean="0">
                <a:latin typeface="Arial"/>
                <a:cs typeface="Arial"/>
              </a:rPr>
              <a:t>σ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07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27548" b="19635"/>
          <a:stretch/>
        </p:blipFill>
        <p:spPr>
          <a:xfrm>
            <a:off x="4572000" y="291855"/>
            <a:ext cx="4572000" cy="5324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27339" b="19635"/>
          <a:stretch/>
        </p:blipFill>
        <p:spPr>
          <a:xfrm>
            <a:off x="-1" y="291855"/>
            <a:ext cx="4572001" cy="532489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4572000" y="470330"/>
            <a:ext cx="2" cy="515818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5616752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23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December 2013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88642" r="13960" b="6522"/>
          <a:stretch/>
        </p:blipFill>
        <p:spPr>
          <a:xfrm>
            <a:off x="4650779" y="5686363"/>
            <a:ext cx="4449702" cy="230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88762" r="13774" b="6509"/>
          <a:stretch/>
        </p:blipFill>
        <p:spPr>
          <a:xfrm>
            <a:off x="32564" y="5696132"/>
            <a:ext cx="4483116" cy="2264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25007" y="5891301"/>
            <a:ext cx="4806264" cy="73866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700-hPa geopotential height (black contours, dam),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temperature (red contours, °C), wind </a:t>
            </a:r>
            <a:r>
              <a:rPr lang="en-US" sz="1400" dirty="0">
                <a:latin typeface="Arial"/>
                <a:cs typeface="Arial"/>
              </a:rPr>
              <a:t>(barbs, </a:t>
            </a:r>
            <a:r>
              <a:rPr lang="en-US" sz="1400" dirty="0" err="1">
                <a:latin typeface="Arial"/>
                <a:cs typeface="Arial"/>
              </a:rPr>
              <a:t>kts</a:t>
            </a:r>
            <a:r>
              <a:rPr lang="en-US" sz="1400" dirty="0">
                <a:latin typeface="Arial"/>
                <a:cs typeface="Arial"/>
              </a:rPr>
              <a:t>), 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 err="1" smtClean="0">
                <a:latin typeface="Arial"/>
                <a:cs typeface="Arial"/>
              </a:rPr>
              <a:t>precipitable</a:t>
            </a:r>
            <a:r>
              <a:rPr lang="en-US" sz="1400" dirty="0" smtClean="0">
                <a:latin typeface="Arial"/>
                <a:cs typeface="Arial"/>
              </a:rPr>
              <a:t> water (shaded, mm)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1325" y="5890763"/>
            <a:ext cx="4855236" cy="73866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700-hPa geopotential height (black contours, dam),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temperature </a:t>
            </a:r>
            <a:r>
              <a:rPr lang="en-US" sz="1400" dirty="0" smtClean="0">
                <a:latin typeface="Arial"/>
                <a:cs typeface="Arial"/>
              </a:rPr>
              <a:t>(purple </a:t>
            </a:r>
            <a:r>
              <a:rPr lang="en-US" sz="1400" dirty="0">
                <a:latin typeface="Arial"/>
                <a:cs typeface="Arial"/>
              </a:rPr>
              <a:t>contours, °C), wind (barbs, </a:t>
            </a:r>
            <a:r>
              <a:rPr lang="en-US" sz="1400" dirty="0" err="1">
                <a:latin typeface="Arial"/>
                <a:cs typeface="Arial"/>
              </a:rPr>
              <a:t>kts</a:t>
            </a:r>
            <a:r>
              <a:rPr lang="en-US" sz="1400" dirty="0">
                <a:latin typeface="Arial"/>
                <a:cs typeface="Arial"/>
              </a:rPr>
              <a:t>),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and </a:t>
            </a:r>
            <a:r>
              <a:rPr lang="en-US" sz="1400" dirty="0" err="1">
                <a:latin typeface="Arial"/>
                <a:cs typeface="Arial"/>
              </a:rPr>
              <a:t>precipitable</a:t>
            </a:r>
            <a:r>
              <a:rPr lang="en-US" sz="1400" dirty="0">
                <a:latin typeface="Arial"/>
                <a:cs typeface="Arial"/>
              </a:rPr>
              <a:t> water </a:t>
            </a:r>
            <a:r>
              <a:rPr lang="en-US" sz="1400" dirty="0" smtClean="0">
                <a:latin typeface="Arial"/>
                <a:cs typeface="Arial"/>
              </a:rPr>
              <a:t>std. </a:t>
            </a:r>
            <a:r>
              <a:rPr lang="en-US" sz="1400" dirty="0" err="1" smtClean="0">
                <a:latin typeface="Arial"/>
                <a:cs typeface="Arial"/>
              </a:rPr>
              <a:t>anom</a:t>
            </a:r>
            <a:r>
              <a:rPr lang="en-US" sz="1400" dirty="0" smtClean="0">
                <a:latin typeface="Arial"/>
                <a:cs typeface="Arial"/>
              </a:rPr>
              <a:t>. (</a:t>
            </a:r>
            <a:r>
              <a:rPr lang="en-US" sz="1400" dirty="0">
                <a:latin typeface="Arial"/>
                <a:cs typeface="Arial"/>
              </a:rPr>
              <a:t>shaded, </a:t>
            </a:r>
            <a:r>
              <a:rPr lang="en-US" sz="1400" dirty="0" err="1" smtClean="0">
                <a:latin typeface="Arial"/>
                <a:cs typeface="Arial"/>
              </a:rPr>
              <a:t>σ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25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Alicia Bentley</cp:lastModifiedBy>
  <cp:revision>2</cp:revision>
  <dcterms:created xsi:type="dcterms:W3CDTF">2014-03-03T15:40:09Z</dcterms:created>
  <dcterms:modified xsi:type="dcterms:W3CDTF">2014-03-03T16:15:01Z</dcterms:modified>
</cp:coreProperties>
</file>