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373" r:id="rId12"/>
    <p:sldId id="374" r:id="rId13"/>
    <p:sldId id="266" r:id="rId14"/>
    <p:sldId id="296" r:id="rId15"/>
    <p:sldId id="298" r:id="rId16"/>
    <p:sldId id="274" r:id="rId17"/>
    <p:sldId id="375" r:id="rId18"/>
    <p:sldId id="376" r:id="rId19"/>
    <p:sldId id="377" r:id="rId20"/>
    <p:sldId id="378" r:id="rId21"/>
    <p:sldId id="379" r:id="rId22"/>
    <p:sldId id="273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276" r:id="rId48"/>
    <p:sldId id="304" r:id="rId49"/>
    <p:sldId id="380" r:id="rId50"/>
    <p:sldId id="364" r:id="rId51"/>
    <p:sldId id="370" r:id="rId52"/>
    <p:sldId id="372" r:id="rId53"/>
    <p:sldId id="282" r:id="rId54"/>
    <p:sldId id="284" r:id="rId55"/>
    <p:sldId id="365" r:id="rId56"/>
    <p:sldId id="292" r:id="rId57"/>
    <p:sldId id="305" r:id="rId58"/>
    <p:sldId id="300" r:id="rId59"/>
    <p:sldId id="306" r:id="rId60"/>
    <p:sldId id="336" r:id="rId61"/>
    <p:sldId id="381" r:id="rId62"/>
    <p:sldId id="382" r:id="rId63"/>
    <p:sldId id="38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9/30/17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nickszap/tpvTrac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Lance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18th Cyclone Workshop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Adèle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QC, Canada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148747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6073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635287" y="3485762"/>
            <a:ext cx="2540148" cy="22489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552094" y="2854772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3228701">
            <a:off x="2700383" y="3668874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6200000">
            <a:off x="5129090" y="2854773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3228701">
            <a:off x="7277382" y="3668873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3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 and  demonstrates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much higher percentage of CAOs linked to cold pools over northern regions of U.S.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~74–88% of CAOs over northern regions of the U.S.,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and Zachary Murphy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~74–88% of CAOs over northern regions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globally. A TPV and cold pool can be counted more than once if it returns 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n_cross_final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8" y="807189"/>
            <a:ext cx="7377530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onthly_count_60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0" y="821732"/>
            <a:ext cx="6190277" cy="506942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°N per season</a:t>
            </a:r>
          </a:p>
        </p:txBody>
      </p:sp>
    </p:spTree>
    <p:extLst>
      <p:ext uri="{BB962C8B-B14F-4D97-AF65-F5344CB8AC3E}">
        <p14:creationId xmlns:p14="http://schemas.microsoft.com/office/powerpoint/2010/main" val="282587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per season</a:t>
            </a:r>
          </a:p>
        </p:txBody>
      </p:sp>
      <p:pic>
        <p:nvPicPr>
          <p:cNvPr id="2" name="Picture 1" descr="monthly_count_45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1" y="825087"/>
            <a:ext cx="6134701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55122</TotalTime>
  <Words>4923</Words>
  <Application>Microsoft Macintosh PowerPoint</Application>
  <PresentationFormat>On-screen Show (4:3)</PresentationFormat>
  <Paragraphs>1445</Paragraphs>
  <Slides>63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Equatorward Transport of TPVs and Cold Pools</vt:lpstr>
      <vt:lpstr>Seasonal Variability</vt:lpstr>
      <vt:lpstr>Seasonal Variability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426</cp:revision>
  <dcterms:created xsi:type="dcterms:W3CDTF">2017-01-09T15:55:11Z</dcterms:created>
  <dcterms:modified xsi:type="dcterms:W3CDTF">2017-10-01T01:50:14Z</dcterms:modified>
</cp:coreProperties>
</file>