
<file path=[Content_Types].xml><?xml version="1.0" encoding="utf-8"?>
<Types xmlns="http://schemas.openxmlformats.org/package/2006/content-types">
  <Default Extension="xml" ContentType="application/xml"/>
  <Default Extension="mp4" ContentType="video/unknown"/>
  <Default Extension="bin" ContentType="application/vnd.openxmlformats-officedocument.presentationml.printerSettings"/>
  <Default Extension="png" ContentType="image/png"/>
  <Default Extension="jpe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-22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54AB5-6E88-994F-ABB6-CD103BD110C3}" type="datetimeFigureOut">
              <a:rPr lang="en-US" smtClean="0"/>
              <a:t>6/2/19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7E6F3-C79D-164D-98D4-01F1A67ED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305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54AB5-6E88-994F-ABB6-CD103BD110C3}" type="datetimeFigureOut">
              <a:rPr lang="en-US" smtClean="0"/>
              <a:t>6/2/19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7E6F3-C79D-164D-98D4-01F1A67ED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230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54AB5-6E88-994F-ABB6-CD103BD110C3}" type="datetimeFigureOut">
              <a:rPr lang="en-US" smtClean="0"/>
              <a:t>6/2/19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7E6F3-C79D-164D-98D4-01F1A67ED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798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54AB5-6E88-994F-ABB6-CD103BD110C3}" type="datetimeFigureOut">
              <a:rPr lang="en-US" smtClean="0"/>
              <a:t>6/2/19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7E6F3-C79D-164D-98D4-01F1A67ED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012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54AB5-6E88-994F-ABB6-CD103BD110C3}" type="datetimeFigureOut">
              <a:rPr lang="en-US" smtClean="0"/>
              <a:t>6/2/19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7E6F3-C79D-164D-98D4-01F1A67ED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042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54AB5-6E88-994F-ABB6-CD103BD110C3}" type="datetimeFigureOut">
              <a:rPr lang="en-US" smtClean="0"/>
              <a:t>6/2/19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7E6F3-C79D-164D-98D4-01F1A67ED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719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54AB5-6E88-994F-ABB6-CD103BD110C3}" type="datetimeFigureOut">
              <a:rPr lang="en-US" smtClean="0"/>
              <a:t>6/2/19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7E6F3-C79D-164D-98D4-01F1A67ED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245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54AB5-6E88-994F-ABB6-CD103BD110C3}" type="datetimeFigureOut">
              <a:rPr lang="en-US" smtClean="0"/>
              <a:t>6/2/19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7E6F3-C79D-164D-98D4-01F1A67ED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535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54AB5-6E88-994F-ABB6-CD103BD110C3}" type="datetimeFigureOut">
              <a:rPr lang="en-US" smtClean="0"/>
              <a:t>6/2/19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7E6F3-C79D-164D-98D4-01F1A67ED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010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54AB5-6E88-994F-ABB6-CD103BD110C3}" type="datetimeFigureOut">
              <a:rPr lang="en-US" smtClean="0"/>
              <a:t>6/2/19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7E6F3-C79D-164D-98D4-01F1A67ED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067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54AB5-6E88-994F-ABB6-CD103BD110C3}" type="datetimeFigureOut">
              <a:rPr lang="en-US" smtClean="0"/>
              <a:t>6/2/19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7E6F3-C79D-164D-98D4-01F1A67ED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361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D54AB5-6E88-994F-ABB6-CD103BD110C3}" type="datetimeFigureOut">
              <a:rPr lang="en-US" smtClean="0"/>
              <a:t>6/2/19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7E6F3-C79D-164D-98D4-01F1A67ED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543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1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urg_radar_loop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7001" y="990600"/>
            <a:ext cx="8890000" cy="57044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</a:rPr>
              <a:t>Radar Loop (</a:t>
            </a:r>
            <a:r>
              <a:rPr lang="en-US" sz="4800" b="1" dirty="0" err="1" smtClean="0">
                <a:solidFill>
                  <a:srgbClr val="FF0000"/>
                </a:solidFill>
              </a:rPr>
              <a:t>Tomer</a:t>
            </a:r>
            <a:r>
              <a:rPr lang="en-US" sz="4800" b="1" dirty="0" smtClean="0">
                <a:solidFill>
                  <a:srgbClr val="FF0000"/>
                </a:solidFill>
              </a:rPr>
              <a:t> Burg)</a:t>
            </a:r>
            <a:endParaRPr lang="en-US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483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6</Words>
  <Application>Microsoft Macintosh PowerPoint</Application>
  <PresentationFormat>On-screen Show (4:3)</PresentationFormat>
  <Paragraphs>1</Paragraphs>
  <Slides>1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Kevin Biernat</dc:creator>
  <cp:lastModifiedBy>Kevin Biernat</cp:lastModifiedBy>
  <cp:revision>3</cp:revision>
  <dcterms:created xsi:type="dcterms:W3CDTF">2019-06-02T16:46:10Z</dcterms:created>
  <dcterms:modified xsi:type="dcterms:W3CDTF">2019-06-02T17:00:25Z</dcterms:modified>
</cp:coreProperties>
</file>