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1" r:id="rId4"/>
    <p:sldId id="273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9" r:id="rId14"/>
    <p:sldId id="270" r:id="rId15"/>
    <p:sldId id="274" r:id="rId16"/>
    <p:sldId id="277" r:id="rId17"/>
    <p:sldId id="276" r:id="rId18"/>
    <p:sldId id="279" r:id="rId19"/>
    <p:sldId id="281" r:id="rId20"/>
    <p:sldId id="282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E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8" autoAdjust="0"/>
  </p:normalViewPr>
  <p:slideViewPr>
    <p:cSldViewPr snapToGrid="0" snapToObjects="1">
      <p:cViewPr varScale="1">
        <p:scale>
          <a:sx n="73" d="100"/>
          <a:sy n="73" d="100"/>
        </p:scale>
        <p:origin x="-112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514F5-6074-2341-A7FD-DADDEFBACBD4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1608-82CD-DB46-B7CF-1663A6342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caption,</a:t>
            </a:r>
            <a:r>
              <a:rPr lang="en-US" baseline="0" dirty="0" smtClean="0"/>
              <a:t> make sure to note that theta is potential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6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1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3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13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1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13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1110277" y="0"/>
            <a:ext cx="5046683" cy="6494216"/>
            <a:chOff x="1110277" y="0"/>
            <a:chExt cx="5046683" cy="6494216"/>
          </a:xfrm>
        </p:grpSpPr>
        <p:pic>
          <p:nvPicPr>
            <p:cNvPr id="4" name="Picture 3" descr="Jan_1982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277" y="0"/>
              <a:ext cx="5046683" cy="5756957"/>
            </a:xfrm>
            <a:prstGeom prst="rect">
              <a:avLst/>
            </a:prstGeom>
          </p:spPr>
        </p:pic>
        <p:sp>
          <p:nvSpPr>
            <p:cNvPr id="5" name="5-Point Star 4"/>
            <p:cNvSpPr>
              <a:spLocks noChangeAspect="1"/>
            </p:cNvSpPr>
            <p:nvPr/>
          </p:nvSpPr>
          <p:spPr>
            <a:xfrm rot="10580098" flipV="1">
              <a:off x="3108837" y="1451367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>
              <a:spLocks noChangeAspect="1"/>
            </p:cNvSpPr>
            <p:nvPr/>
          </p:nvSpPr>
          <p:spPr>
            <a:xfrm rot="10580098" flipV="1">
              <a:off x="2922571" y="284748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>
              <a:spLocks noChangeAspect="1"/>
            </p:cNvSpPr>
            <p:nvPr/>
          </p:nvSpPr>
          <p:spPr>
            <a:xfrm>
              <a:off x="4699355" y="1045709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5524632" y="286024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6594" y="1414250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93354" y="1657089"/>
              <a:ext cx="230271" cy="976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723625" y="2107553"/>
              <a:ext cx="338926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34435" y="192443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2982708" y="2774528"/>
              <a:ext cx="194391" cy="2737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177099" y="2774528"/>
              <a:ext cx="96886" cy="2255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62551" y="247509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2550442" y="2283536"/>
              <a:ext cx="364034" cy="631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14080" y="21840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095500" y="1569147"/>
              <a:ext cx="41472" cy="35528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854617" y="127952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647825" y="1440553"/>
              <a:ext cx="73124" cy="3044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419445" y="114726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6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94901" y="297710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8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 flipV="1">
              <a:off x="2385760" y="2945351"/>
              <a:ext cx="107593" cy="17121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471552" y="4703661"/>
              <a:ext cx="0" cy="2641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2523920" y="4622214"/>
              <a:ext cx="214110" cy="3455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290635" y="491238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10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2781" y="17755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5235846" y="1963601"/>
              <a:ext cx="2563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34640" y="4129941"/>
              <a:ext cx="26205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670646" y="395459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2523920" y="1576217"/>
              <a:ext cx="19970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086160" y="68695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3762375" y="1360709"/>
              <a:ext cx="82550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556220" y="150486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 flipV="1">
              <a:off x="4384675" y="1530685"/>
              <a:ext cx="66675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270375" y="167096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 flipV="1">
              <a:off x="3101199" y="539275"/>
              <a:ext cx="165651" cy="211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028825" y="1569147"/>
              <a:ext cx="1" cy="213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600200" y="1444733"/>
              <a:ext cx="0" cy="28915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2502154" y="2387124"/>
              <a:ext cx="41232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800004" y="2568576"/>
              <a:ext cx="435172" cy="1301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1467070" y="25294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 flipV="1">
              <a:off x="1778000" y="2848574"/>
              <a:ext cx="284040" cy="12217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423037" y="282992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H="1">
              <a:off x="2316958" y="2758482"/>
              <a:ext cx="184737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2430277" y="25802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3307969" y="592530"/>
              <a:ext cx="220128" cy="1579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2254089" y="5858287"/>
              <a:ext cx="3198989" cy="635929"/>
              <a:chOff x="2167255" y="5799497"/>
              <a:chExt cx="3198989" cy="635929"/>
            </a:xfrm>
          </p:grpSpPr>
          <p:sp>
            <p:nvSpPr>
              <p:cNvPr id="157" name="5-Point Star 156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Multiply 157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59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703205" y="-3378735"/>
            <a:ext cx="8869680" cy="15145384"/>
            <a:chOff x="703205" y="-3378735"/>
            <a:chExt cx="8869680" cy="15145384"/>
          </a:xfrm>
        </p:grpSpPr>
        <p:pic>
          <p:nvPicPr>
            <p:cNvPr id="2" name="Picture 1" descr="Qn_600_400_mslp_TPV_track_Jan_82_19820108_12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23" y="-337873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40" name="Group 39"/>
            <p:cNvGrpSpPr/>
            <p:nvPr/>
          </p:nvGrpSpPr>
          <p:grpSpPr>
            <a:xfrm>
              <a:off x="703205" y="-3378279"/>
              <a:ext cx="8869680" cy="15144928"/>
              <a:chOff x="703205" y="-3378279"/>
              <a:chExt cx="8869680" cy="1514492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22023" y="-3378279"/>
                <a:ext cx="8824078" cy="14650245"/>
                <a:chOff x="722023" y="-3378279"/>
                <a:chExt cx="8824078" cy="14650245"/>
              </a:xfrm>
            </p:grpSpPr>
            <p:pic>
              <p:nvPicPr>
                <p:cNvPr id="3" name="Picture 2" descr="Qn_600_400_mslp_TPV_track_Jan_82_19820109_000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28593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4" name="Picture 3" descr="Qn_600_400_mslp_TPV_track_Jan_82_19820109_1200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39505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5" name="Picture 4" descr="Qn_600_400_mslp_TPV_track_Jan_82_19820110_0000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761432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7" name="Picture 6" descr="Qs_600_400_mslp_TPV_track_Jan_82_19820108_1200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-3378279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8" name="Picture 7" descr="Qs_600_400_mslp_TPV_track_Jan_82_19820109_0000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2929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9" name="Picture 8" descr="Qs_600_400_mslp_TPV_track_Jan_82_19820109_1200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3950151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10" name="Picture 9" descr="Qs_600_400_mslp_TPV_track_Jan_82_19820110_0000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761436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725110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(a)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137149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(b)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25110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(c)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137149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(d)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25110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(e)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137149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(f)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25110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(g)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37149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(h)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703205" y="11324246"/>
                <a:ext cx="8869680" cy="442403"/>
                <a:chOff x="703205" y="11347910"/>
                <a:chExt cx="8869680" cy="442403"/>
              </a:xfrm>
            </p:grpSpPr>
            <p:pic>
              <p:nvPicPr>
                <p:cNvPr id="20" name="Picture 19" descr="Qs_500-300_7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736" b="2301"/>
                <a:stretch/>
              </p:blipFill>
              <p:spPr>
                <a:xfrm>
                  <a:off x="703205" y="11347910"/>
                  <a:ext cx="8869680" cy="219456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040649" y="1156830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54093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03251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524909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015582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11714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00329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487802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986465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78861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78326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46283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955230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51347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  <a:r>
                    <a:rPr lang="en-US" sz="1400" dirty="0" smtClean="0">
                      <a:latin typeface="Arial"/>
                      <a:cs typeface="Arial"/>
                    </a:rPr>
                    <a:t>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940395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424903" y="11574869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928908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183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Qs_600_400_mslp_TPV_track_Jan_82_1982011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8" name="Picture 47" descr="Qs_600_400_mslp_TPV_track_Jan_82_19820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7" name="Picture 46" descr="Qs_600_400_mslp_TPV_track_Jan_82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Picture 45" descr="Qs_600_400_mslp_TPV_track_Jan_82_1982010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Picture 44" descr="Qn_600_400_mslp_TPV_track_Jan_82_198201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Picture 43" descr="Qn_600_400_mslp_TPV_track_Jan_82_1982010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395612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Picture 42" descr="Qn_600_400_mslp_TPV_track_Jan_82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2" name="Picture 41" descr="Qn_600_400_mslp_TPV_track_Jan_82_1982010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3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25110" y="-337632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499" y="-337950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110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3499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10" y="394971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499" y="395288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110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499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10 Jan 1982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07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Qs_600_400_mslp_TPV_track_Jan_85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761669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1" name="Picture 60" descr="Qs_600_400_mslp_TPV_track_Jan_85_1985011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81" y="395072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0" name="Picture 59" descr="Qs_600_400_mslp_TPV_track_Jan_85_1985011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28039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Picture 58" descr="Qs_600_400_mslp_TPV_track_Jan_85_1985011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Qn_600_400_mslp_TPV_track_Jan_85_1985012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761754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7" name="Picture 56" descr="Qn_600_400_mslp_TPV_track_Jan_85_1985011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6" name="Picture 55" descr="Qn_600_400_mslp_TPV_track_Jan_85_1985011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283813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5" name="Picture 54" descr="Qn_600_400_mslp_TPV_track_Jan_85_1985011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5110" y="76198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6575" y="761754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20 Jan 1985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5198" y="395417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45037" y="395072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5110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5037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198" y="-337865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41950" y="-33803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18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thick_mslp_coldPool_track_Jan_85_bigDomain_19850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449071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DT_theta_and_TPV_track_Jan_1985_bigDomain_19850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" y="814439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Jan_85_bigDomain_198501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86" y="814514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thick_mslp_coldPool_track_Jan_85_bigDomain_1985011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11" y="8165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7" name="Picture 66" descr="thick_mslp_coldPool_track_Jan_85_bigDomain_19850114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36" y="-2853115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Jan_1985_noTrack_bigDomain_19850115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" y="814750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Jan_1985_noTrack_bigDomain_1985011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4482997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Jan_1985_noTrack_bigDomain_19850114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" y="-285311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2803" y="-285081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5463" y="81409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2431" y="8169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2803" y="44837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12431" y="448319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2803" y="814905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17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12431" y="814587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17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73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thick_mslp_coldPool_track_Jan_85_bigDomain_1985011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200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thick_mslp_coldPool_track_Jan_85_bigDomain_198501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14875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thick_mslp_coldPool_track_Jan_85_bigDomain_198501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4" y="449043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thick_mslp_coldPool_track_Jan_85_bigDomain_198501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3" y="-285254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7" name="Picture 76" descr="DT_theta_and_TPV_track_Jan_1985_bigDomain_19850121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14843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DT_theta_and_TPV_track_Jan_1985_bigDomain_19850120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4485063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5" name="Picture 74" descr="DT_theta_and_TPV_track_Jan_1985_bigDomain_19850119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20089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4" name="Picture 73" descr="DT_theta_and_TPV_track_Jan_1985_bigDomain_1985011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-2852548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2803" y="-284763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 err="1" smtClean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(j)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288" y="81727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(k)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2431" y="8200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(l)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2803" y="44868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(m)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2431" y="448557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(n)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803" y="815222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(o) 0000 UTC 21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2431" y="815540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(p) 0000 UTC 21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10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crossline_30N267E_60N267E_19850120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0" r="16144" b="3785"/>
          <a:stretch/>
        </p:blipFill>
        <p:spPr>
          <a:xfrm>
            <a:off x="6020365" y="18741"/>
            <a:ext cx="3236714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1" r="16144" b="3805"/>
          <a:stretch/>
        </p:blipFill>
        <p:spPr>
          <a:xfrm>
            <a:off x="6019418" y="2851508"/>
            <a:ext cx="3237661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i_pv_cross_cfd_30N267E_60N267E_1985012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" y="0"/>
            <a:ext cx="5865397" cy="567266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327125" y="18741"/>
            <a:ext cx="576129" cy="5757237"/>
            <a:chOff x="10046421" y="18741"/>
            <a:chExt cx="576129" cy="5757237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7608745" y="2739081"/>
              <a:ext cx="5577840" cy="137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46421" y="462215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6421" y="4371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6421" y="41214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6421" y="3874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1006" y="36141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51006" y="33647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6421" y="311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51006" y="28627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46421" y="26115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6421" y="23581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51006" y="21076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51006" y="18523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46421" y="1608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051006" y="135504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46421" y="11041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6421" y="8511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6421" y="5935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6421" y="346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6421" y="9555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51006" y="48731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51006" y="51272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6421" y="53857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26217" y="5545146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723066" y="18741"/>
            <a:ext cx="478229" cy="5716339"/>
            <a:chOff x="10374928" y="18741"/>
            <a:chExt cx="478229" cy="5716339"/>
          </a:xfrm>
        </p:grpSpPr>
        <p:pic>
          <p:nvPicPr>
            <p:cNvPr id="31" name="Picture 30" descr="thickness_19820108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7995657" y="2739081"/>
              <a:ext cx="5577840" cy="1371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374928" y="45962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374928" y="4966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4928" y="53361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74928" y="42239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4928" y="3859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74928" y="3484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74928" y="31154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74928" y="27412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74928" y="2370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4928" y="19945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74928" y="1629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74928" y="12569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74928" y="8852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74928" y="5184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74928" y="14602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52135" y="55965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528930" y="18741"/>
            <a:ext cx="543696" cy="5700950"/>
            <a:chOff x="-472735" y="18741"/>
            <a:chExt cx="543696" cy="5700950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842643" y="2739081"/>
              <a:ext cx="5577840" cy="13716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472735" y="49423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472735" y="4391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72735" y="38422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472735" y="32855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472735" y="2738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472735" y="21868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72735" y="16305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472735" y="10855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472735" y="5311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53496" y="5581192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573184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16726" y="90187"/>
            <a:ext cx="402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14945" y="2932053"/>
            <a:ext cx="3984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2504" y="2448206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468393" y="5265777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2406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83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i_pv_cross_cfd_30N267E_60N267E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92" y="-64219"/>
            <a:ext cx="7091001" cy="6858000"/>
          </a:xfrm>
          <a:prstGeom prst="rect">
            <a:avLst/>
          </a:prstGeom>
        </p:spPr>
      </p:pic>
      <p:pic>
        <p:nvPicPr>
          <p:cNvPr id="30" name="Picture 29" descr="DT_theta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535" r="15219" b="3805"/>
          <a:stretch/>
        </p:blipFill>
        <p:spPr>
          <a:xfrm>
            <a:off x="5597260" y="-53255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18801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F’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38151" y="-103175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thick_crossline_30N267E_60N267E_198501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709" r="15219" b="3630"/>
          <a:stretch/>
        </p:blipFill>
        <p:spPr>
          <a:xfrm>
            <a:off x="5597260" y="3368204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-99522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37.5°N,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52.5°N,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422133" y="2868710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375775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80793" y="8600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796254" y="1412471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801595" y="4208907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14424" y="4750440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340788" y="3304344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424770" y="62762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3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0N270E_80N270E_19850117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443" y="-62822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50N270E_80N270E_19850117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-49135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24878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0N270E_80N270E_198501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3374404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302219" y="8501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7.5°N,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2.5°N,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32972" y="2735142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84259" y="36394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170706" y="11249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09752" y="1479822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222022" y="4698068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7809752" y="5042620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302219" y="3504760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32972" y="6154883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3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T_theta_crossline_55N277E_85N277E_19850113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6925" y="-5100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erai_pv_cross_cfd_55N277E_85N277E_19850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35" y="-62761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" name="Picture 47" descr="thick_crossline_55N277E_85N277E_19850113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9026" y="337609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063779" y="-12266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62.5°N,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70°N,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</a:t>
            </a:r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90273" y="255406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015727" y="4372474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603457" y="4717026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069512" y="331618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596006" y="5992901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6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erai_pv_cross_cfd_25N92W_65N92W_19820110_0000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94759" r="16544" b="2296"/>
          <a:stretch/>
        </p:blipFill>
        <p:spPr>
          <a:xfrm rot="16200000">
            <a:off x="-5010742" y="3200911"/>
            <a:ext cx="6693408" cy="16459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-2115605" y="583640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0.5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115605" y="51682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2115605" y="4510974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2115605" y="384812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115605" y="318963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4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2115605" y="253167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2115605" y="186660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8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115605" y="1210415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2115605" y="54235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07307" y="6595571"/>
            <a:ext cx="4244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(PVU)</a:t>
            </a:r>
          </a:p>
        </p:txBody>
      </p:sp>
      <p:pic>
        <p:nvPicPr>
          <p:cNvPr id="2" name="Picture 1" descr="erai_pv_cross_cfd_32.5N268E_62.5N268E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914" y="-63497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32.5N268E_62.5N268E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476" r="10361" b="6035"/>
          <a:stretch/>
        </p:blipFill>
        <p:spPr>
          <a:xfrm>
            <a:off x="5581087" y="-47245"/>
            <a:ext cx="4106672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32.5N268E_62.5N268E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631" r="10361" b="5975"/>
          <a:stretch/>
        </p:blipFill>
        <p:spPr>
          <a:xfrm>
            <a:off x="5582103" y="3375619"/>
            <a:ext cx="4105656" cy="34054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18083" y="6061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40°N,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47.5°N,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82514" y="278777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401433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565332" y="91131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7667964" y="1463783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86134" y="4247391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7660476" y="4788924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218083" y="3476855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382514" y="620401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725736" y="124742"/>
            <a:ext cx="6089385" cy="6392154"/>
            <a:chOff x="725736" y="124742"/>
            <a:chExt cx="6089385" cy="6392154"/>
          </a:xfrm>
        </p:grpSpPr>
        <p:pic>
          <p:nvPicPr>
            <p:cNvPr id="2" name="Picture 1" descr="Jan_1985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6" y="124742"/>
              <a:ext cx="6089385" cy="56676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2720802" y="188595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927414" y="17013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7632" y="877755"/>
              <a:ext cx="3075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07346" y="7084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79933" y="154616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579933" y="1598099"/>
              <a:ext cx="256809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93172" y="13724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323127" y="3422275"/>
              <a:ext cx="31186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451529" y="3474213"/>
              <a:ext cx="183461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17719" y="325299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710197" y="5109361"/>
              <a:ext cx="28712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691146" y="5233361"/>
              <a:ext cx="30617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97325" y="49750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3908313" y="2876399"/>
              <a:ext cx="204624" cy="656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908313" y="2942054"/>
              <a:ext cx="463221" cy="944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47404" y="281987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662792" y="1994813"/>
              <a:ext cx="28270" cy="177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694387" y="1994813"/>
              <a:ext cx="95864" cy="3666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555299" y="169211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4111074" y="2146300"/>
              <a:ext cx="75530" cy="2247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019550" y="2172019"/>
              <a:ext cx="33760" cy="2635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875730" y="18518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602975" y="1331943"/>
              <a:ext cx="227782" cy="2142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631922" y="10438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419000" y="1131955"/>
              <a:ext cx="75727" cy="25425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212653" y="86511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081857" y="2190418"/>
              <a:ext cx="1" cy="2451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01102" y="189547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" name="Multiply 86"/>
            <p:cNvSpPr>
              <a:spLocks noChangeAspect="1"/>
            </p:cNvSpPr>
            <p:nvPr/>
          </p:nvSpPr>
          <p:spPr>
            <a:xfrm>
              <a:off x="6246217" y="235967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Multiply 87"/>
            <p:cNvSpPr>
              <a:spLocks noChangeAspect="1"/>
            </p:cNvSpPr>
            <p:nvPr/>
          </p:nvSpPr>
          <p:spPr>
            <a:xfrm>
              <a:off x="3832812" y="3035363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89"/>
            <p:cNvSpPr>
              <a:spLocks noChangeAspect="1"/>
            </p:cNvSpPr>
            <p:nvPr/>
          </p:nvSpPr>
          <p:spPr>
            <a:xfrm rot="10580098" flipV="1">
              <a:off x="2572789" y="6420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90"/>
            <p:cNvSpPr>
              <a:spLocks noChangeAspect="1"/>
            </p:cNvSpPr>
            <p:nvPr/>
          </p:nvSpPr>
          <p:spPr>
            <a:xfrm rot="10580098" flipV="1">
              <a:off x="2334334" y="14539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344809" y="5880967"/>
              <a:ext cx="3198989" cy="635929"/>
              <a:chOff x="2167255" y="5799497"/>
              <a:chExt cx="3198989" cy="635929"/>
            </a:xfrm>
          </p:grpSpPr>
          <p:sp>
            <p:nvSpPr>
              <p:cNvPr id="92" name="5-Point Star 91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Multiply 92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260E_82.5N260E_198201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5" y="-56254"/>
            <a:ext cx="7091001" cy="6858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46066" y="6504167"/>
            <a:ext cx="15529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2.5N260E_82.5N260E_19820102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55" b="26147"/>
          <a:stretch/>
        </p:blipFill>
        <p:spPr>
          <a:xfrm>
            <a:off x="5583356" y="3384705"/>
            <a:ext cx="4118358" cy="3401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crossline_52.5N260E_82.5N260E_19820102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256" b="25742"/>
          <a:stretch/>
        </p:blipFill>
        <p:spPr>
          <a:xfrm>
            <a:off x="5583356" y="-50621"/>
            <a:ext cx="4114800" cy="34172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25024" y="6750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364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7001210" y="269334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01433" y="39466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724475" y="1376029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6755502" y="1704595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5840759" y="4802619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6647393" y="5118357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225024" y="350957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01210" y="613541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1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306E_82.5N306E_1981121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4" y="-54697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DT_theta_crossline_52.5N306E_82.5N306E_19811216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t="1" r="6694" b="35429"/>
          <a:stretch/>
        </p:blipFill>
        <p:spPr>
          <a:xfrm>
            <a:off x="5583357" y="-56769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52.5N306E_82.5N306E_19811216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r="6694" b="35430"/>
          <a:stretch/>
        </p:blipFill>
        <p:spPr>
          <a:xfrm>
            <a:off x="5584969" y="3372298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495794" y="53683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60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462657" y="2344119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181684" y="131680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214118" y="1634837"/>
            <a:ext cx="39514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298799" y="3224360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95794" y="3483291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462657" y="577372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ta_and_thick_Jan_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6" y="492820"/>
            <a:ext cx="8102438" cy="440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387" y="4852370"/>
            <a:ext cx="37596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Dec 1981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042" y="4852370"/>
            <a:ext cx="26823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1982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 flipV="1">
            <a:off x="1164387" y="4975387"/>
            <a:ext cx="137568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19375" y="4975387"/>
            <a:ext cx="14046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24002" y="487151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24002" y="4977911"/>
            <a:ext cx="10640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4" idx="3"/>
          </p:cNvCxnSpPr>
          <p:nvPr/>
        </p:nvCxnSpPr>
        <p:spPr>
          <a:xfrm>
            <a:off x="6965521" y="4975387"/>
            <a:ext cx="83982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64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ta_and_thick_Jan_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7" y="485823"/>
            <a:ext cx="8103306" cy="4407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70" y="4857324"/>
            <a:ext cx="61736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1985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64387" y="4983588"/>
            <a:ext cx="2610688" cy="18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19892" y="4881427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61002" y="4985389"/>
            <a:ext cx="27002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1896" y="4857324"/>
            <a:ext cx="5545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Feb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50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907471" y="0"/>
            <a:ext cx="5245449" cy="7343289"/>
            <a:chOff x="907471" y="0"/>
            <a:chExt cx="5245449" cy="7343289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0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1836214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367410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551448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0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18375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63" y="367410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55144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56" name="Group 55"/>
            <p:cNvGrpSpPr/>
            <p:nvPr/>
          </p:nvGrpSpPr>
          <p:grpSpPr>
            <a:xfrm>
              <a:off x="907471" y="542675"/>
              <a:ext cx="525269" cy="6441514"/>
              <a:chOff x="907471" y="624227"/>
              <a:chExt cx="525269" cy="644151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36407" y="6834909"/>
                <a:ext cx="3963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Arial"/>
                    <a:cs typeface="Arial"/>
                  </a:rPr>
                  <a:t>(K</a:t>
                </a:r>
                <a:r>
                  <a:rPr lang="en-US" sz="900" dirty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7719" y="58169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7719" y="553561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07719" y="525213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07472" y="495435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07719" y="468303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294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9841" y="439530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7472" y="411242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07472" y="384780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7472" y="35636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07719" y="328006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324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9841" y="298955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07472" y="27000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7472" y="242739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9841" y="2158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7472" y="187397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09841" y="157846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07472" y="128230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09841" y="10003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372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7472" y="70711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3</a:t>
                </a:r>
                <a:r>
                  <a:rPr lang="en-US" sz="900" dirty="0" smtClean="0">
                    <a:latin typeface="Arial"/>
                    <a:cs typeface="Arial"/>
                  </a:rPr>
                  <a:t>78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07472" y="609534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264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07472" y="63751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1864356" y="3696610"/>
                <a:ext cx="6281928" cy="137161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07471" y="666643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18852" y="682955"/>
              <a:ext cx="634068" cy="6185338"/>
              <a:chOff x="6345472" y="347590"/>
              <a:chExt cx="634068" cy="6185338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138420" y="4928505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52587" y="6302096"/>
                <a:ext cx="4921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(mm)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7480" y="594879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507480" y="5600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07480" y="52616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17842" y="49315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07480" y="45805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17842" y="425711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507480" y="391369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5</a:t>
                </a:r>
                <a:r>
                  <a:rPr lang="en-US" sz="900" dirty="0" smtClean="0">
                    <a:latin typeface="Arial"/>
                    <a:cs typeface="Arial"/>
                  </a:rPr>
                  <a:t>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138420" y="1650610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345472" y="3036589"/>
                <a:ext cx="6340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9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14836" y="270241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517842" y="240716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507480" y="209509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507480" y="180295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80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07480" y="150002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90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17842" y="119215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14836" y="88595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110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517842" y="59045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120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41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196431" y="-1718581"/>
            <a:ext cx="7663315" cy="11029340"/>
            <a:chOff x="-196431" y="-1718581"/>
            <a:chExt cx="7663315" cy="11029340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-1718581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1035988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3789134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6543282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-1718581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1037938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3788297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6542445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0" name="Group 59"/>
            <p:cNvGrpSpPr/>
            <p:nvPr/>
          </p:nvGrpSpPr>
          <p:grpSpPr>
            <a:xfrm>
              <a:off x="6830196" y="-1715361"/>
              <a:ext cx="636688" cy="10998651"/>
              <a:chOff x="6780604" y="-1715361"/>
              <a:chExt cx="636688" cy="1099865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780604" y="3835058"/>
                <a:ext cx="591836" cy="5448232"/>
                <a:chOff x="6780604" y="3845138"/>
                <a:chExt cx="591836" cy="5448232"/>
              </a:xfrm>
            </p:grpSpPr>
            <p:pic>
              <p:nvPicPr>
                <p:cNvPr id="37" name="Picture 36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4355718" y="6359738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6780604" y="9031760"/>
                  <a:ext cx="52446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(mm)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071884" y="831125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25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71884" y="766460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071884" y="7020620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071884" y="637909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071884" y="5732069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071884" y="509082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071884" y="44467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>
                      <a:latin typeface="Arial"/>
                      <a:cs typeface="Arial"/>
                    </a:rPr>
                    <a:t>5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783224" y="-1715361"/>
                <a:ext cx="634068" cy="5417299"/>
                <a:chOff x="6783224" y="-1715361"/>
                <a:chExt cx="634068" cy="5417299"/>
              </a:xfrm>
            </p:grpSpPr>
            <p:pic>
              <p:nvPicPr>
                <p:cNvPr id="46" name="Picture 45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0" t="95259" r="17498" b="2074"/>
                <a:stretch/>
              </p:blipFill>
              <p:spPr>
                <a:xfrm rot="16200000">
                  <a:off x="4356926" y="799239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6783224" y="3440328"/>
                  <a:ext cx="6340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1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 s</a:t>
                  </a:r>
                  <a:r>
                    <a:rPr lang="en-US" sz="11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−1</a:t>
                  </a:r>
                  <a:r>
                    <a:rPr lang="en-US" sz="1100" baseline="300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7071884" y="28080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071884" y="224089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60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071884" y="166721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70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071884" y="109278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80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071884" y="52370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90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071884" y="-4790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100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071884" y="-63013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110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071884" y="-119271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120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-196431" y="-1705854"/>
              <a:ext cx="571118" cy="11016613"/>
              <a:chOff x="-196431" y="-1705854"/>
              <a:chExt cx="571118" cy="1101661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196431" y="7287986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196431" y="679872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6431" y="63168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196431" y="58319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96431" y="53395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294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6431" y="484632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96431" y="43514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96431" y="387221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96431" y="337881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318</a:t>
                </a:r>
                <a:endParaRPr lang="en-US" sz="1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96431" y="288921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324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196431" y="239979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196431" y="190524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196431" y="142620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196431" y="93730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196431" y="4411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354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196431" y="-4599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6431" y="-53484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196431" y="-102141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372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196431" y="-150846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>
                    <a:latin typeface="Arial"/>
                    <a:cs typeface="Arial"/>
                  </a:rPr>
                  <a:t>3</a:t>
                </a:r>
                <a:r>
                  <a:rPr lang="en-US" sz="1100" dirty="0" smtClean="0">
                    <a:latin typeface="Arial"/>
                    <a:cs typeface="Arial"/>
                  </a:rPr>
                  <a:t>78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196431" y="7780557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264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196431" y="82710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5172355" y="3620526"/>
                <a:ext cx="10835640" cy="18288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196431" y="875839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21646" y="9049149"/>
                <a:ext cx="396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(K</a:t>
                </a:r>
                <a:r>
                  <a:rPr lang="en-US" sz="11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25269" y="-171858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(a)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8590" y="-171536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(b)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1833" y="1037747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(c)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1833" y="3790267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(e)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29407" y="3790388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(f)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8551" y="6544629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(g)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29462" y="6542445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(h)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628590" y="1035988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(d)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DT_theta_and_TPV_track_Jan_1982_NA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81329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3" name="Picture 92" descr="thick_mslp_coldPool_track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4631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thick_mslp_coldPool_track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448236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198201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-2850563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DT_theta_and_TPV_track_Jan_1982_NA_19820111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814631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8" name="Picture 87" descr="DT_theta_and_TPV_track_Jan_1982_NA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448236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0" name="Picture 69" descr="DT_theta_and_TPV_track_Jan_1982_NA_1982010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-2850563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02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46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6243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4317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7625" y="816472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3984" y="81775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4268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4970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4105" y="8150680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23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and_TPV_track_Jan_1982_NA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-285223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813297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4483074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and_TPV_track_Jan_1982_NA_198201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8152881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-285223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thick_mslp_coldPool_track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4483074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thick_mslp_coldPool_track_19820111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8152881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-712863" y="910629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12863" y="847045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12863" y="78097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4536" y="716991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04536" y="650924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294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12863" y="585971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04536" y="521108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04536" y="456085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04536" y="391490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04536" y="32631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324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12863" y="26135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12863" y="19581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04536" y="13192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12863" y="67135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04536" y="1863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354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04536" y="-64111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2863" y="-12913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12863" y="-193402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372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12863" y="-25830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78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12863" y="97585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264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12863" y="104105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258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4" name="Picture 33" descr="DT_theta_na_0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96667" r="11685" b="1296"/>
          <a:stretch/>
        </p:blipFill>
        <p:spPr>
          <a:xfrm rot="16200000">
            <a:off x="-7412324" y="4238624"/>
            <a:ext cx="14401800" cy="2194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712863" y="110750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31253" y="1150810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(K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418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7492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0800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5878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7443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7280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4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34" y="8160721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62" y="4484039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PAC_198201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8" y="816914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3" y="-2853616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DT_theta_and_TPV_track_Jan_1982_PAC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122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DT_theta_and_TPV_track_Jan_1982_PAC_19820107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448750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DT_theta_and_TPV_track_Jan_1982_PAC_1982010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91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DT_theta_and_TPV_track_Jan_1982_PAC_19820105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-285361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656440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108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50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3068" y="-284998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24343" y="-285315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450" y="81964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4343" y="81894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5463" y="448929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23887" y="4486318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485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24343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8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07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10320</TotalTime>
  <Words>1688</Words>
  <Application>Microsoft Macintosh PowerPoint</Application>
  <PresentationFormat>On-screen Show (4:3)</PresentationFormat>
  <Paragraphs>872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110</cp:revision>
  <dcterms:created xsi:type="dcterms:W3CDTF">2017-10-17T17:37:52Z</dcterms:created>
  <dcterms:modified xsi:type="dcterms:W3CDTF">2017-10-25T13:37:35Z</dcterms:modified>
</cp:coreProperties>
</file>